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3" r:id="rId2"/>
    <p:sldId id="259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65" d="100"/>
          <a:sy n="65" d="100"/>
        </p:scale>
        <p:origin x="7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Copyright©2021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35C6FBDF-FC09-4C6C-B96B-17DA56977AFC}"/>
              </a:ext>
            </a:extLst>
          </p:cNvPr>
          <p:cNvSpPr txBox="1"/>
          <p:nvPr/>
        </p:nvSpPr>
        <p:spPr>
          <a:xfrm>
            <a:off x="276046" y="232912"/>
            <a:ext cx="44935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水を飲みすぎる人物のイラスト</a:t>
            </a:r>
          </a:p>
        </p:txBody>
      </p:sp>
      <p:grpSp>
        <p:nvGrpSpPr>
          <p:cNvPr id="355" name="グループ化 354">
            <a:extLst>
              <a:ext uri="{FF2B5EF4-FFF2-40B4-BE49-F238E27FC236}">
                <a16:creationId xmlns:a16="http://schemas.microsoft.com/office/drawing/2014/main" id="{F7F0FA36-D76D-47A6-B6DA-FDBEC045204A}"/>
              </a:ext>
            </a:extLst>
          </p:cNvPr>
          <p:cNvGrpSpPr/>
          <p:nvPr/>
        </p:nvGrpSpPr>
        <p:grpSpPr>
          <a:xfrm>
            <a:off x="3763526" y="979941"/>
            <a:ext cx="2413946" cy="2399264"/>
            <a:chOff x="3753256" y="9263946"/>
            <a:chExt cx="2539618" cy="2524172"/>
          </a:xfrm>
        </p:grpSpPr>
        <p:sp>
          <p:nvSpPr>
            <p:cNvPr id="356" name="アーチ 355">
              <a:extLst>
                <a:ext uri="{FF2B5EF4-FFF2-40B4-BE49-F238E27FC236}">
                  <a16:creationId xmlns:a16="http://schemas.microsoft.com/office/drawing/2014/main" id="{AF70EB76-64C2-4024-9E57-5363942027C5}"/>
                </a:ext>
              </a:extLst>
            </p:cNvPr>
            <p:cNvSpPr/>
            <p:nvPr/>
          </p:nvSpPr>
          <p:spPr bwMode="auto">
            <a:xfrm>
              <a:off x="4214045" y="9808234"/>
              <a:ext cx="921327" cy="921327"/>
            </a:xfrm>
            <a:prstGeom prst="blockArc">
              <a:avLst>
                <a:gd name="adj1" fmla="val 17065037"/>
                <a:gd name="adj2" fmla="val 21537816"/>
                <a:gd name="adj3" fmla="val 11899"/>
              </a:avLst>
            </a:prstGeom>
            <a:solidFill>
              <a:srgbClr val="00B0F0"/>
            </a:solidFill>
            <a:ln w="571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357" name="グループ化 356">
              <a:extLst>
                <a:ext uri="{FF2B5EF4-FFF2-40B4-BE49-F238E27FC236}">
                  <a16:creationId xmlns:a16="http://schemas.microsoft.com/office/drawing/2014/main" id="{E3C2E443-8D43-43B8-AD2B-F346B10B6268}"/>
                </a:ext>
              </a:extLst>
            </p:cNvPr>
            <p:cNvGrpSpPr/>
            <p:nvPr/>
          </p:nvGrpSpPr>
          <p:grpSpPr>
            <a:xfrm>
              <a:off x="3786076" y="9263946"/>
              <a:ext cx="2506798" cy="2524172"/>
              <a:chOff x="-4901376" y="-607734"/>
              <a:chExt cx="2506798" cy="2524172"/>
            </a:xfrm>
          </p:grpSpPr>
          <p:sp>
            <p:nvSpPr>
              <p:cNvPr id="371" name="月 370">
                <a:extLst>
                  <a:ext uri="{FF2B5EF4-FFF2-40B4-BE49-F238E27FC236}">
                    <a16:creationId xmlns:a16="http://schemas.microsoft.com/office/drawing/2014/main" id="{40CAA617-3AAE-4C16-B242-5522BE99EF2D}"/>
                  </a:ext>
                </a:extLst>
              </p:cNvPr>
              <p:cNvSpPr/>
              <p:nvPr/>
            </p:nvSpPr>
            <p:spPr bwMode="auto">
              <a:xfrm rot="20700000">
                <a:off x="-2915992" y="543180"/>
                <a:ext cx="227960" cy="432537"/>
              </a:xfrm>
              <a:prstGeom prst="moon">
                <a:avLst>
                  <a:gd name="adj" fmla="val 87500"/>
                </a:avLst>
              </a:prstGeom>
              <a:solidFill>
                <a:srgbClr val="000000"/>
              </a:solidFill>
              <a:ln w="571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72" name="月 371">
                <a:extLst>
                  <a:ext uri="{FF2B5EF4-FFF2-40B4-BE49-F238E27FC236}">
                    <a16:creationId xmlns:a16="http://schemas.microsoft.com/office/drawing/2014/main" id="{3B59B63F-1CF9-442C-9B46-D8E7EC0E33A1}"/>
                  </a:ext>
                </a:extLst>
              </p:cNvPr>
              <p:cNvSpPr/>
              <p:nvPr/>
            </p:nvSpPr>
            <p:spPr bwMode="auto">
              <a:xfrm rot="20700000">
                <a:off x="-2820742" y="451105"/>
                <a:ext cx="227960" cy="432537"/>
              </a:xfrm>
              <a:prstGeom prst="moon">
                <a:avLst>
                  <a:gd name="adj" fmla="val 87500"/>
                </a:avLst>
              </a:prstGeom>
              <a:solidFill>
                <a:srgbClr val="000000"/>
              </a:solidFill>
              <a:ln w="571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73" name="フリーフォーム: 図形 372">
                <a:extLst>
                  <a:ext uri="{FF2B5EF4-FFF2-40B4-BE49-F238E27FC236}">
                    <a16:creationId xmlns:a16="http://schemas.microsoft.com/office/drawing/2014/main" id="{65412B9E-FDD3-4919-A212-5E27B549533C}"/>
                  </a:ext>
                </a:extLst>
              </p:cNvPr>
              <p:cNvSpPr/>
              <p:nvPr/>
            </p:nvSpPr>
            <p:spPr bwMode="auto">
              <a:xfrm rot="21103514">
                <a:off x="-3421296" y="-520495"/>
                <a:ext cx="1026718" cy="1377506"/>
              </a:xfrm>
              <a:custGeom>
                <a:avLst/>
                <a:gdLst>
                  <a:gd name="connsiteX0" fmla="*/ 487824 w 967729"/>
                  <a:gd name="connsiteY0" fmla="*/ 13993 h 1377506"/>
                  <a:gd name="connsiteX1" fmla="*/ 967729 w 967729"/>
                  <a:gd name="connsiteY1" fmla="*/ 688753 h 1377506"/>
                  <a:gd name="connsiteX2" fmla="*/ 366694 w 967729"/>
                  <a:gd name="connsiteY2" fmla="*/ 1377506 h 1377506"/>
                  <a:gd name="connsiteX3" fmla="*/ 30650 w 967729"/>
                  <a:gd name="connsiteY3" fmla="*/ 1259878 h 1377506"/>
                  <a:gd name="connsiteX4" fmla="*/ 0 w 967729"/>
                  <a:gd name="connsiteY4" fmla="*/ 1230899 h 1377506"/>
                  <a:gd name="connsiteX5" fmla="*/ 5927 w 967729"/>
                  <a:gd name="connsiteY5" fmla="*/ 1223831 h 1377506"/>
                  <a:gd name="connsiteX6" fmla="*/ 181966 w 967729"/>
                  <a:gd name="connsiteY6" fmla="*/ 609479 h 1377506"/>
                  <a:gd name="connsiteX7" fmla="*/ 79318 w 967729"/>
                  <a:gd name="connsiteY7" fmla="*/ 123712 h 1377506"/>
                  <a:gd name="connsiteX8" fmla="*/ 64004 w 967729"/>
                  <a:gd name="connsiteY8" fmla="*/ 96882 h 1377506"/>
                  <a:gd name="connsiteX9" fmla="*/ 132744 w 967729"/>
                  <a:gd name="connsiteY9" fmla="*/ 54126 h 1377506"/>
                  <a:gd name="connsiteX10" fmla="*/ 366694 w 967729"/>
                  <a:gd name="connsiteY10" fmla="*/ 0 h 1377506"/>
                  <a:gd name="connsiteX11" fmla="*/ 487824 w 967729"/>
                  <a:gd name="connsiteY11" fmla="*/ 13993 h 13775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967729" h="1377506">
                    <a:moveTo>
                      <a:pt x="487824" y="13993"/>
                    </a:moveTo>
                    <a:cubicBezTo>
                      <a:pt x="761705" y="78217"/>
                      <a:pt x="967729" y="355914"/>
                      <a:pt x="967729" y="688753"/>
                    </a:cubicBezTo>
                    <a:cubicBezTo>
                      <a:pt x="967729" y="1069141"/>
                      <a:pt x="698636" y="1377506"/>
                      <a:pt x="366694" y="1377506"/>
                    </a:cubicBezTo>
                    <a:cubicBezTo>
                      <a:pt x="242216" y="1377506"/>
                      <a:pt x="126576" y="1334142"/>
                      <a:pt x="30650" y="1259878"/>
                    </a:cubicBezTo>
                    <a:lnTo>
                      <a:pt x="0" y="1230899"/>
                    </a:lnTo>
                    <a:lnTo>
                      <a:pt x="5927" y="1223831"/>
                    </a:lnTo>
                    <a:cubicBezTo>
                      <a:pt x="114692" y="1066604"/>
                      <a:pt x="181966" y="849398"/>
                      <a:pt x="181966" y="609479"/>
                    </a:cubicBezTo>
                    <a:cubicBezTo>
                      <a:pt x="181966" y="429540"/>
                      <a:pt x="144125" y="262377"/>
                      <a:pt x="79318" y="123712"/>
                    </a:cubicBezTo>
                    <a:lnTo>
                      <a:pt x="64004" y="96882"/>
                    </a:lnTo>
                    <a:lnTo>
                      <a:pt x="132744" y="54126"/>
                    </a:lnTo>
                    <a:cubicBezTo>
                      <a:pt x="204651" y="19273"/>
                      <a:pt x="283709" y="0"/>
                      <a:pt x="366694" y="0"/>
                    </a:cubicBezTo>
                    <a:cubicBezTo>
                      <a:pt x="408187" y="0"/>
                      <a:pt x="448698" y="4818"/>
                      <a:pt x="487824" y="13993"/>
                    </a:cubicBezTo>
                    <a:close/>
                  </a:path>
                </a:pathLst>
              </a:custGeom>
              <a:solidFill>
                <a:srgbClr val="000000"/>
              </a:solidFill>
              <a:ln w="571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374" name="グループ化 373">
                <a:extLst>
                  <a:ext uri="{FF2B5EF4-FFF2-40B4-BE49-F238E27FC236}">
                    <a16:creationId xmlns:a16="http://schemas.microsoft.com/office/drawing/2014/main" id="{1621EA81-E32E-4881-A6AF-CF4A0891D4D9}"/>
                  </a:ext>
                </a:extLst>
              </p:cNvPr>
              <p:cNvGrpSpPr/>
              <p:nvPr/>
            </p:nvGrpSpPr>
            <p:grpSpPr>
              <a:xfrm>
                <a:off x="-4901376" y="-453850"/>
                <a:ext cx="2296127" cy="2370288"/>
                <a:chOff x="-4901376" y="-453850"/>
                <a:chExt cx="2296127" cy="2370288"/>
              </a:xfrm>
            </p:grpSpPr>
            <p:sp>
              <p:nvSpPr>
                <p:cNvPr id="383" name="フリーフォーム: 図形 382">
                  <a:extLst>
                    <a:ext uri="{FF2B5EF4-FFF2-40B4-BE49-F238E27FC236}">
                      <a16:creationId xmlns:a16="http://schemas.microsoft.com/office/drawing/2014/main" id="{12B896B8-B6E5-4956-AD2D-54791DAABD02}"/>
                    </a:ext>
                  </a:extLst>
                </p:cNvPr>
                <p:cNvSpPr/>
                <p:nvPr/>
              </p:nvSpPr>
              <p:spPr bwMode="auto">
                <a:xfrm>
                  <a:off x="-4901376" y="-237333"/>
                  <a:ext cx="1654536" cy="1408662"/>
                </a:xfrm>
                <a:custGeom>
                  <a:avLst/>
                  <a:gdLst>
                    <a:gd name="connsiteX0" fmla="*/ 1574562 w 1654536"/>
                    <a:gd name="connsiteY0" fmla="*/ 1164798 h 1408662"/>
                    <a:gd name="connsiteX1" fmla="*/ 1572147 w 1654536"/>
                    <a:gd name="connsiteY1" fmla="*/ 1169248 h 1408662"/>
                    <a:gd name="connsiteX2" fmla="*/ 1569687 w 1654536"/>
                    <a:gd name="connsiteY2" fmla="*/ 1172229 h 1408662"/>
                    <a:gd name="connsiteX3" fmla="*/ 1654536 w 1654536"/>
                    <a:gd name="connsiteY3" fmla="*/ 1014658 h 1408662"/>
                    <a:gd name="connsiteX4" fmla="*/ 1651389 w 1654536"/>
                    <a:gd name="connsiteY4" fmla="*/ 1023255 h 1408662"/>
                    <a:gd name="connsiteX5" fmla="*/ 1649259 w 1654536"/>
                    <a:gd name="connsiteY5" fmla="*/ 1027180 h 1408662"/>
                    <a:gd name="connsiteX6" fmla="*/ 349880 w 1654536"/>
                    <a:gd name="connsiteY6" fmla="*/ 0 h 1408662"/>
                    <a:gd name="connsiteX7" fmla="*/ 491714 w 1654536"/>
                    <a:gd name="connsiteY7" fmla="*/ 200195 h 1408662"/>
                    <a:gd name="connsiteX8" fmla="*/ 425544 w 1654536"/>
                    <a:gd name="connsiteY8" fmla="*/ 254791 h 1408662"/>
                    <a:gd name="connsiteX9" fmla="*/ 245807 w 1654536"/>
                    <a:gd name="connsiteY9" fmla="*/ 688713 h 1408662"/>
                    <a:gd name="connsiteX10" fmla="*/ 425544 w 1654536"/>
                    <a:gd name="connsiteY10" fmla="*/ 1122635 h 1408662"/>
                    <a:gd name="connsiteX11" fmla="*/ 516218 w 1654536"/>
                    <a:gd name="connsiteY11" fmla="*/ 1197448 h 1408662"/>
                    <a:gd name="connsiteX12" fmla="*/ 392319 w 1654536"/>
                    <a:gd name="connsiteY12" fmla="*/ 1408662 h 1408662"/>
                    <a:gd name="connsiteX13" fmla="*/ 378930 w 1654536"/>
                    <a:gd name="connsiteY13" fmla="*/ 1401395 h 1408662"/>
                    <a:gd name="connsiteX14" fmla="*/ 0 w 1654536"/>
                    <a:gd name="connsiteY14" fmla="*/ 688713 h 1408662"/>
                    <a:gd name="connsiteX15" fmla="*/ 251732 w 1654536"/>
                    <a:gd name="connsiteY15" fmla="*/ 80980 h 14086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1654536" h="1408662">
                      <a:moveTo>
                        <a:pt x="1574562" y="1164798"/>
                      </a:moveTo>
                      <a:lnTo>
                        <a:pt x="1572147" y="1169248"/>
                      </a:lnTo>
                      <a:lnTo>
                        <a:pt x="1569687" y="1172229"/>
                      </a:lnTo>
                      <a:close/>
                      <a:moveTo>
                        <a:pt x="1654536" y="1014658"/>
                      </a:moveTo>
                      <a:lnTo>
                        <a:pt x="1651389" y="1023255"/>
                      </a:lnTo>
                      <a:lnTo>
                        <a:pt x="1649259" y="1027180"/>
                      </a:lnTo>
                      <a:close/>
                      <a:moveTo>
                        <a:pt x="349880" y="0"/>
                      </a:moveTo>
                      <a:lnTo>
                        <a:pt x="491714" y="200195"/>
                      </a:lnTo>
                      <a:lnTo>
                        <a:pt x="425544" y="254791"/>
                      </a:lnTo>
                      <a:cubicBezTo>
                        <a:pt x="314493" y="365842"/>
                        <a:pt x="245807" y="519256"/>
                        <a:pt x="245807" y="688713"/>
                      </a:cubicBezTo>
                      <a:cubicBezTo>
                        <a:pt x="245807" y="858170"/>
                        <a:pt x="314493" y="1011585"/>
                        <a:pt x="425544" y="1122635"/>
                      </a:cubicBezTo>
                      <a:lnTo>
                        <a:pt x="516218" y="1197448"/>
                      </a:lnTo>
                      <a:lnTo>
                        <a:pt x="392319" y="1408662"/>
                      </a:lnTo>
                      <a:lnTo>
                        <a:pt x="378930" y="1401395"/>
                      </a:lnTo>
                      <a:cubicBezTo>
                        <a:pt x="150311" y="1246943"/>
                        <a:pt x="0" y="985381"/>
                        <a:pt x="0" y="688713"/>
                      </a:cubicBezTo>
                      <a:cubicBezTo>
                        <a:pt x="0" y="451379"/>
                        <a:pt x="96199" y="236512"/>
                        <a:pt x="251732" y="80980"/>
                      </a:cubicBezTo>
                      <a:close/>
                    </a:path>
                  </a:pathLst>
                </a:custGeom>
                <a:solidFill>
                  <a:srgbClr val="FFCC66"/>
                </a:solidFill>
                <a:ln w="571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84" name="フリーフォーム: 図形 383">
                  <a:extLst>
                    <a:ext uri="{FF2B5EF4-FFF2-40B4-BE49-F238E27FC236}">
                      <a16:creationId xmlns:a16="http://schemas.microsoft.com/office/drawing/2014/main" id="{FE5C8219-7F94-4549-962C-8A475EA133A6}"/>
                    </a:ext>
                  </a:extLst>
                </p:cNvPr>
                <p:cNvSpPr/>
                <p:nvPr/>
              </p:nvSpPr>
              <p:spPr bwMode="auto">
                <a:xfrm>
                  <a:off x="-3798162" y="728840"/>
                  <a:ext cx="898703" cy="782279"/>
                </a:xfrm>
                <a:custGeom>
                  <a:avLst/>
                  <a:gdLst>
                    <a:gd name="connsiteX0" fmla="*/ 340718 w 898703"/>
                    <a:gd name="connsiteY0" fmla="*/ 0 h 782279"/>
                    <a:gd name="connsiteX1" fmla="*/ 556890 w 898703"/>
                    <a:gd name="connsiteY1" fmla="*/ 0 h 782279"/>
                    <a:gd name="connsiteX2" fmla="*/ 599873 w 898703"/>
                    <a:gd name="connsiteY2" fmla="*/ 171929 h 782279"/>
                    <a:gd name="connsiteX3" fmla="*/ 796976 w 898703"/>
                    <a:gd name="connsiteY3" fmla="*/ 171929 h 782279"/>
                    <a:gd name="connsiteX4" fmla="*/ 898703 w 898703"/>
                    <a:gd name="connsiteY4" fmla="*/ 273656 h 782279"/>
                    <a:gd name="connsiteX5" fmla="*/ 898703 w 898703"/>
                    <a:gd name="connsiteY5" fmla="*/ 680552 h 782279"/>
                    <a:gd name="connsiteX6" fmla="*/ 796976 w 898703"/>
                    <a:gd name="connsiteY6" fmla="*/ 782279 h 782279"/>
                    <a:gd name="connsiteX7" fmla="*/ 101727 w 898703"/>
                    <a:gd name="connsiteY7" fmla="*/ 782279 h 782279"/>
                    <a:gd name="connsiteX8" fmla="*/ 0 w 898703"/>
                    <a:gd name="connsiteY8" fmla="*/ 680552 h 782279"/>
                    <a:gd name="connsiteX9" fmla="*/ 0 w 898703"/>
                    <a:gd name="connsiteY9" fmla="*/ 273656 h 782279"/>
                    <a:gd name="connsiteX10" fmla="*/ 101727 w 898703"/>
                    <a:gd name="connsiteY10" fmla="*/ 171929 h 782279"/>
                    <a:gd name="connsiteX11" fmla="*/ 297736 w 898703"/>
                    <a:gd name="connsiteY11" fmla="*/ 171929 h 7822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898703" h="782279">
                      <a:moveTo>
                        <a:pt x="340718" y="0"/>
                      </a:moveTo>
                      <a:lnTo>
                        <a:pt x="556890" y="0"/>
                      </a:lnTo>
                      <a:lnTo>
                        <a:pt x="599873" y="171929"/>
                      </a:lnTo>
                      <a:lnTo>
                        <a:pt x="796976" y="171929"/>
                      </a:lnTo>
                      <a:cubicBezTo>
                        <a:pt x="853158" y="171929"/>
                        <a:pt x="898703" y="217474"/>
                        <a:pt x="898703" y="273656"/>
                      </a:cubicBezTo>
                      <a:lnTo>
                        <a:pt x="898703" y="680552"/>
                      </a:lnTo>
                      <a:cubicBezTo>
                        <a:pt x="898703" y="736734"/>
                        <a:pt x="853158" y="782279"/>
                        <a:pt x="796976" y="782279"/>
                      </a:cubicBezTo>
                      <a:lnTo>
                        <a:pt x="101727" y="782279"/>
                      </a:lnTo>
                      <a:cubicBezTo>
                        <a:pt x="45545" y="782279"/>
                        <a:pt x="0" y="736734"/>
                        <a:pt x="0" y="680552"/>
                      </a:cubicBezTo>
                      <a:lnTo>
                        <a:pt x="0" y="273656"/>
                      </a:lnTo>
                      <a:cubicBezTo>
                        <a:pt x="0" y="217474"/>
                        <a:pt x="45545" y="171929"/>
                        <a:pt x="101727" y="171929"/>
                      </a:cubicBezTo>
                      <a:lnTo>
                        <a:pt x="297736" y="171929"/>
                      </a:lnTo>
                      <a:close/>
                    </a:path>
                  </a:pathLst>
                </a:custGeom>
                <a:solidFill>
                  <a:srgbClr val="DAEDEF">
                    <a:lumMod val="90000"/>
                  </a:srgbClr>
                </a:solidFill>
                <a:ln w="571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85" name="フリーフォーム: 図形 384">
                  <a:extLst>
                    <a:ext uri="{FF2B5EF4-FFF2-40B4-BE49-F238E27FC236}">
                      <a16:creationId xmlns:a16="http://schemas.microsoft.com/office/drawing/2014/main" id="{20ECE7EE-DFE4-48F2-AD74-7E1D0192DD33}"/>
                    </a:ext>
                  </a:extLst>
                </p:cNvPr>
                <p:cNvSpPr/>
                <p:nvPr/>
              </p:nvSpPr>
              <p:spPr bwMode="auto">
                <a:xfrm rot="2700000">
                  <a:off x="-3887892" y="-521357"/>
                  <a:ext cx="1215136" cy="1350150"/>
                </a:xfrm>
                <a:custGeom>
                  <a:avLst/>
                  <a:gdLst>
                    <a:gd name="connsiteX0" fmla="*/ 607568 w 1215136"/>
                    <a:gd name="connsiteY0" fmla="*/ 0 h 1350150"/>
                    <a:gd name="connsiteX1" fmla="*/ 1215136 w 1215136"/>
                    <a:gd name="connsiteY1" fmla="*/ 675075 h 1350150"/>
                    <a:gd name="connsiteX2" fmla="*/ 607568 w 1215136"/>
                    <a:gd name="connsiteY2" fmla="*/ 1350150 h 1350150"/>
                    <a:gd name="connsiteX3" fmla="*/ 371075 w 1215136"/>
                    <a:gd name="connsiteY3" fmla="*/ 1297099 h 1350150"/>
                    <a:gd name="connsiteX4" fmla="*/ 317160 w 1215136"/>
                    <a:gd name="connsiteY4" fmla="*/ 1264584 h 1350150"/>
                    <a:gd name="connsiteX5" fmla="*/ 633717 w 1215136"/>
                    <a:gd name="connsiteY5" fmla="*/ 880766 h 1350150"/>
                    <a:gd name="connsiteX6" fmla="*/ 14202 w 1215136"/>
                    <a:gd name="connsiteY6" fmla="*/ 817778 h 1350150"/>
                    <a:gd name="connsiteX7" fmla="*/ 12344 w 1215136"/>
                    <a:gd name="connsiteY7" fmla="*/ 811126 h 1350150"/>
                    <a:gd name="connsiteX8" fmla="*/ 0 w 1215136"/>
                    <a:gd name="connsiteY8" fmla="*/ 675075 h 1350150"/>
                    <a:gd name="connsiteX9" fmla="*/ 607568 w 1215136"/>
                    <a:gd name="connsiteY9" fmla="*/ 0 h 13501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215136" h="1350150">
                      <a:moveTo>
                        <a:pt x="607568" y="0"/>
                      </a:moveTo>
                      <a:cubicBezTo>
                        <a:pt x="943119" y="0"/>
                        <a:pt x="1215136" y="302241"/>
                        <a:pt x="1215136" y="675075"/>
                      </a:cubicBezTo>
                      <a:cubicBezTo>
                        <a:pt x="1215136" y="1047909"/>
                        <a:pt x="943119" y="1350150"/>
                        <a:pt x="607568" y="1350150"/>
                      </a:cubicBezTo>
                      <a:cubicBezTo>
                        <a:pt x="523681" y="1350150"/>
                        <a:pt x="443764" y="1331260"/>
                        <a:pt x="371075" y="1297099"/>
                      </a:cubicBezTo>
                      <a:lnTo>
                        <a:pt x="317160" y="1264584"/>
                      </a:lnTo>
                      <a:lnTo>
                        <a:pt x="633717" y="880766"/>
                      </a:lnTo>
                      <a:lnTo>
                        <a:pt x="14202" y="817778"/>
                      </a:lnTo>
                      <a:lnTo>
                        <a:pt x="12344" y="811126"/>
                      </a:lnTo>
                      <a:cubicBezTo>
                        <a:pt x="4251" y="767181"/>
                        <a:pt x="0" y="721679"/>
                        <a:pt x="0" y="675075"/>
                      </a:cubicBezTo>
                      <a:cubicBezTo>
                        <a:pt x="0" y="302241"/>
                        <a:pt x="272017" y="0"/>
                        <a:pt x="607568" y="0"/>
                      </a:cubicBezTo>
                      <a:close/>
                    </a:path>
                  </a:pathLst>
                </a:custGeom>
                <a:solidFill>
                  <a:srgbClr val="DAEDEF">
                    <a:lumMod val="90000"/>
                  </a:srgbClr>
                </a:solidFill>
                <a:ln w="571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86" name="フリーフォーム: 図形 385">
                  <a:extLst>
                    <a:ext uri="{FF2B5EF4-FFF2-40B4-BE49-F238E27FC236}">
                      <a16:creationId xmlns:a16="http://schemas.microsoft.com/office/drawing/2014/main" id="{8F98ED31-E3C9-42C9-B256-59481EE55F6B}"/>
                    </a:ext>
                  </a:extLst>
                </p:cNvPr>
                <p:cNvSpPr/>
                <p:nvPr/>
              </p:nvSpPr>
              <p:spPr bwMode="auto">
                <a:xfrm>
                  <a:off x="-4583276" y="882131"/>
                  <a:ext cx="1891879" cy="1034307"/>
                </a:xfrm>
                <a:custGeom>
                  <a:avLst/>
                  <a:gdLst>
                    <a:gd name="connsiteX0" fmla="*/ 890435 w 1891879"/>
                    <a:gd name="connsiteY0" fmla="*/ 0 h 1034307"/>
                    <a:gd name="connsiteX1" fmla="*/ 908504 w 1891879"/>
                    <a:gd name="connsiteY1" fmla="*/ 58210 h 1034307"/>
                    <a:gd name="connsiteX2" fmla="*/ 1247673 w 1891879"/>
                    <a:gd name="connsiteY2" fmla="*/ 283026 h 1034307"/>
                    <a:gd name="connsiteX3" fmla="*/ 1586842 w 1891879"/>
                    <a:gd name="connsiteY3" fmla="*/ 58210 h 1034307"/>
                    <a:gd name="connsiteX4" fmla="*/ 1604485 w 1891879"/>
                    <a:gd name="connsiteY4" fmla="*/ 1375 h 1034307"/>
                    <a:gd name="connsiteX5" fmla="*/ 1645118 w 1891879"/>
                    <a:gd name="connsiteY5" fmla="*/ 5471 h 1034307"/>
                    <a:gd name="connsiteX6" fmla="*/ 1891879 w 1891879"/>
                    <a:gd name="connsiteY6" fmla="*/ 308236 h 1034307"/>
                    <a:gd name="connsiteX7" fmla="*/ 1891879 w 1891879"/>
                    <a:gd name="connsiteY7" fmla="*/ 1034307 h 1034307"/>
                    <a:gd name="connsiteX8" fmla="*/ 586734 w 1891879"/>
                    <a:gd name="connsiteY8" fmla="*/ 1034307 h 1034307"/>
                    <a:gd name="connsiteX9" fmla="*/ 586734 w 1891879"/>
                    <a:gd name="connsiteY9" fmla="*/ 484430 h 1034307"/>
                    <a:gd name="connsiteX10" fmla="*/ 488582 w 1891879"/>
                    <a:gd name="connsiteY10" fmla="*/ 489875 h 1034307"/>
                    <a:gd name="connsiteX11" fmla="*/ 46055 w 1891879"/>
                    <a:gd name="connsiteY11" fmla="*/ 351988 h 1034307"/>
                    <a:gd name="connsiteX12" fmla="*/ 0 w 1891879"/>
                    <a:gd name="connsiteY12" fmla="*/ 318077 h 1034307"/>
                    <a:gd name="connsiteX13" fmla="*/ 210243 w 1891879"/>
                    <a:gd name="connsiteY13" fmla="*/ 8103 h 1034307"/>
                    <a:gd name="connsiteX14" fmla="*/ 220258 w 1891879"/>
                    <a:gd name="connsiteY14" fmla="*/ 16765 h 1034307"/>
                    <a:gd name="connsiteX15" fmla="*/ 592951 w 1891879"/>
                    <a:gd name="connsiteY15" fmla="*/ 109838 h 1034307"/>
                    <a:gd name="connsiteX16" fmla="*/ 678001 w 1891879"/>
                    <a:gd name="connsiteY16" fmla="*/ 89091 h 1034307"/>
                    <a:gd name="connsiteX17" fmla="*/ 722989 w 1891879"/>
                    <a:gd name="connsiteY17" fmla="*/ 51972 h 1034307"/>
                    <a:gd name="connsiteX18" fmla="*/ 803878 w 1891879"/>
                    <a:gd name="connsiteY18" fmla="*/ 13086 h 10343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1891879" h="1034307">
                      <a:moveTo>
                        <a:pt x="890435" y="0"/>
                      </a:moveTo>
                      <a:lnTo>
                        <a:pt x="908504" y="58210"/>
                      </a:lnTo>
                      <a:cubicBezTo>
                        <a:pt x="964384" y="190325"/>
                        <a:pt x="1095203" y="283026"/>
                        <a:pt x="1247673" y="283026"/>
                      </a:cubicBezTo>
                      <a:cubicBezTo>
                        <a:pt x="1400144" y="283026"/>
                        <a:pt x="1530962" y="190325"/>
                        <a:pt x="1586842" y="58210"/>
                      </a:cubicBezTo>
                      <a:lnTo>
                        <a:pt x="1604485" y="1375"/>
                      </a:lnTo>
                      <a:lnTo>
                        <a:pt x="1645118" y="5471"/>
                      </a:lnTo>
                      <a:cubicBezTo>
                        <a:pt x="1785944" y="34288"/>
                        <a:pt x="1891879" y="158891"/>
                        <a:pt x="1891879" y="308236"/>
                      </a:cubicBezTo>
                      <a:lnTo>
                        <a:pt x="1891879" y="1034307"/>
                      </a:lnTo>
                      <a:lnTo>
                        <a:pt x="586734" y="1034307"/>
                      </a:lnTo>
                      <a:lnTo>
                        <a:pt x="586734" y="484430"/>
                      </a:lnTo>
                      <a:lnTo>
                        <a:pt x="488582" y="489875"/>
                      </a:lnTo>
                      <a:cubicBezTo>
                        <a:pt x="330758" y="484251"/>
                        <a:pt x="177848" y="436062"/>
                        <a:pt x="46055" y="351988"/>
                      </a:cubicBezTo>
                      <a:lnTo>
                        <a:pt x="0" y="318077"/>
                      </a:lnTo>
                      <a:lnTo>
                        <a:pt x="210243" y="8103"/>
                      </a:lnTo>
                      <a:lnTo>
                        <a:pt x="220258" y="16765"/>
                      </a:lnTo>
                      <a:cubicBezTo>
                        <a:pt x="325868" y="94505"/>
                        <a:pt x="459707" y="129491"/>
                        <a:pt x="592951" y="109838"/>
                      </a:cubicBezTo>
                      <a:lnTo>
                        <a:pt x="678001" y="89091"/>
                      </a:lnTo>
                      <a:lnTo>
                        <a:pt x="722989" y="51972"/>
                      </a:lnTo>
                      <a:cubicBezTo>
                        <a:pt x="747651" y="35311"/>
                        <a:pt x="774847" y="22116"/>
                        <a:pt x="803878" y="1308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571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375" name="フリーフォーム: 図形 374">
                <a:extLst>
                  <a:ext uri="{FF2B5EF4-FFF2-40B4-BE49-F238E27FC236}">
                    <a16:creationId xmlns:a16="http://schemas.microsoft.com/office/drawing/2014/main" id="{7AAC39B4-49D5-428A-9B50-A971384E8B71}"/>
                  </a:ext>
                </a:extLst>
              </p:cNvPr>
              <p:cNvSpPr/>
              <p:nvPr/>
            </p:nvSpPr>
            <p:spPr bwMode="auto">
              <a:xfrm rot="19088772">
                <a:off x="-3004944" y="423521"/>
                <a:ext cx="411464" cy="249366"/>
              </a:xfrm>
              <a:custGeom>
                <a:avLst/>
                <a:gdLst>
                  <a:gd name="connsiteX0" fmla="*/ 412072 w 482772"/>
                  <a:gd name="connsiteY0" fmla="*/ 7285 h 298835"/>
                  <a:gd name="connsiteX1" fmla="*/ 482772 w 482772"/>
                  <a:gd name="connsiteY1" fmla="*/ 128049 h 298835"/>
                  <a:gd name="connsiteX2" fmla="*/ 241386 w 482772"/>
                  <a:gd name="connsiteY2" fmla="*/ 298835 h 298835"/>
                  <a:gd name="connsiteX3" fmla="*/ 0 w 482772"/>
                  <a:gd name="connsiteY3" fmla="*/ 128049 h 298835"/>
                  <a:gd name="connsiteX4" fmla="*/ 70700 w 482772"/>
                  <a:gd name="connsiteY4" fmla="*/ 7285 h 298835"/>
                  <a:gd name="connsiteX5" fmla="*/ 83180 w 482772"/>
                  <a:gd name="connsiteY5" fmla="*/ 0 h 298835"/>
                  <a:gd name="connsiteX6" fmla="*/ 157745 w 482772"/>
                  <a:gd name="connsiteY6" fmla="*/ 35569 h 298835"/>
                  <a:gd name="connsiteX7" fmla="*/ 251703 w 482772"/>
                  <a:gd name="connsiteY7" fmla="*/ 48990 h 298835"/>
                  <a:gd name="connsiteX8" fmla="*/ 386664 w 482772"/>
                  <a:gd name="connsiteY8" fmla="*/ 19822 h 298835"/>
                  <a:gd name="connsiteX9" fmla="*/ 409909 w 482772"/>
                  <a:gd name="connsiteY9" fmla="*/ 6253 h 298835"/>
                  <a:gd name="connsiteX0" fmla="*/ 412072 w 482772"/>
                  <a:gd name="connsiteY0" fmla="*/ 7285 h 298835"/>
                  <a:gd name="connsiteX1" fmla="*/ 482772 w 482772"/>
                  <a:gd name="connsiteY1" fmla="*/ 128049 h 298835"/>
                  <a:gd name="connsiteX2" fmla="*/ 241386 w 482772"/>
                  <a:gd name="connsiteY2" fmla="*/ 298835 h 298835"/>
                  <a:gd name="connsiteX3" fmla="*/ 0 w 482772"/>
                  <a:gd name="connsiteY3" fmla="*/ 128049 h 298835"/>
                  <a:gd name="connsiteX4" fmla="*/ 70700 w 482772"/>
                  <a:gd name="connsiteY4" fmla="*/ 7285 h 298835"/>
                  <a:gd name="connsiteX5" fmla="*/ 83180 w 482772"/>
                  <a:gd name="connsiteY5" fmla="*/ 0 h 298835"/>
                  <a:gd name="connsiteX6" fmla="*/ 157745 w 482772"/>
                  <a:gd name="connsiteY6" fmla="*/ 35569 h 298835"/>
                  <a:gd name="connsiteX7" fmla="*/ 386664 w 482772"/>
                  <a:gd name="connsiteY7" fmla="*/ 19822 h 298835"/>
                  <a:gd name="connsiteX8" fmla="*/ 409909 w 482772"/>
                  <a:gd name="connsiteY8" fmla="*/ 6253 h 298835"/>
                  <a:gd name="connsiteX9" fmla="*/ 412072 w 482772"/>
                  <a:gd name="connsiteY9" fmla="*/ 7285 h 298835"/>
                  <a:gd name="connsiteX0" fmla="*/ 157745 w 482772"/>
                  <a:gd name="connsiteY0" fmla="*/ 35569 h 298835"/>
                  <a:gd name="connsiteX1" fmla="*/ 386664 w 482772"/>
                  <a:gd name="connsiteY1" fmla="*/ 19822 h 298835"/>
                  <a:gd name="connsiteX2" fmla="*/ 409909 w 482772"/>
                  <a:gd name="connsiteY2" fmla="*/ 6253 h 298835"/>
                  <a:gd name="connsiteX3" fmla="*/ 412072 w 482772"/>
                  <a:gd name="connsiteY3" fmla="*/ 7285 h 298835"/>
                  <a:gd name="connsiteX4" fmla="*/ 482772 w 482772"/>
                  <a:gd name="connsiteY4" fmla="*/ 128049 h 298835"/>
                  <a:gd name="connsiteX5" fmla="*/ 241386 w 482772"/>
                  <a:gd name="connsiteY5" fmla="*/ 298835 h 298835"/>
                  <a:gd name="connsiteX6" fmla="*/ 0 w 482772"/>
                  <a:gd name="connsiteY6" fmla="*/ 128049 h 298835"/>
                  <a:gd name="connsiteX7" fmla="*/ 70700 w 482772"/>
                  <a:gd name="connsiteY7" fmla="*/ 7285 h 298835"/>
                  <a:gd name="connsiteX8" fmla="*/ 83180 w 482772"/>
                  <a:gd name="connsiteY8" fmla="*/ 0 h 298835"/>
                  <a:gd name="connsiteX9" fmla="*/ 249185 w 482772"/>
                  <a:gd name="connsiteY9" fmla="*/ 127009 h 298835"/>
                  <a:gd name="connsiteX0" fmla="*/ 157745 w 482772"/>
                  <a:gd name="connsiteY0" fmla="*/ 35569 h 298835"/>
                  <a:gd name="connsiteX1" fmla="*/ 386664 w 482772"/>
                  <a:gd name="connsiteY1" fmla="*/ 19822 h 298835"/>
                  <a:gd name="connsiteX2" fmla="*/ 409909 w 482772"/>
                  <a:gd name="connsiteY2" fmla="*/ 6253 h 298835"/>
                  <a:gd name="connsiteX3" fmla="*/ 412072 w 482772"/>
                  <a:gd name="connsiteY3" fmla="*/ 7285 h 298835"/>
                  <a:gd name="connsiteX4" fmla="*/ 482772 w 482772"/>
                  <a:gd name="connsiteY4" fmla="*/ 128049 h 298835"/>
                  <a:gd name="connsiteX5" fmla="*/ 241386 w 482772"/>
                  <a:gd name="connsiteY5" fmla="*/ 298835 h 298835"/>
                  <a:gd name="connsiteX6" fmla="*/ 0 w 482772"/>
                  <a:gd name="connsiteY6" fmla="*/ 128049 h 298835"/>
                  <a:gd name="connsiteX7" fmla="*/ 70700 w 482772"/>
                  <a:gd name="connsiteY7" fmla="*/ 7285 h 298835"/>
                  <a:gd name="connsiteX8" fmla="*/ 83180 w 482772"/>
                  <a:gd name="connsiteY8" fmla="*/ 0 h 298835"/>
                  <a:gd name="connsiteX0" fmla="*/ 386664 w 482772"/>
                  <a:gd name="connsiteY0" fmla="*/ 19822 h 298835"/>
                  <a:gd name="connsiteX1" fmla="*/ 409909 w 482772"/>
                  <a:gd name="connsiteY1" fmla="*/ 6253 h 298835"/>
                  <a:gd name="connsiteX2" fmla="*/ 412072 w 482772"/>
                  <a:gd name="connsiteY2" fmla="*/ 7285 h 298835"/>
                  <a:gd name="connsiteX3" fmla="*/ 482772 w 482772"/>
                  <a:gd name="connsiteY3" fmla="*/ 128049 h 298835"/>
                  <a:gd name="connsiteX4" fmla="*/ 241386 w 482772"/>
                  <a:gd name="connsiteY4" fmla="*/ 298835 h 298835"/>
                  <a:gd name="connsiteX5" fmla="*/ 0 w 482772"/>
                  <a:gd name="connsiteY5" fmla="*/ 128049 h 298835"/>
                  <a:gd name="connsiteX6" fmla="*/ 70700 w 482772"/>
                  <a:gd name="connsiteY6" fmla="*/ 7285 h 298835"/>
                  <a:gd name="connsiteX7" fmla="*/ 83180 w 482772"/>
                  <a:gd name="connsiteY7" fmla="*/ 0 h 298835"/>
                  <a:gd name="connsiteX0" fmla="*/ 386664 w 482772"/>
                  <a:gd name="connsiteY0" fmla="*/ 13569 h 292582"/>
                  <a:gd name="connsiteX1" fmla="*/ 409909 w 482772"/>
                  <a:gd name="connsiteY1" fmla="*/ 0 h 292582"/>
                  <a:gd name="connsiteX2" fmla="*/ 412072 w 482772"/>
                  <a:gd name="connsiteY2" fmla="*/ 1032 h 292582"/>
                  <a:gd name="connsiteX3" fmla="*/ 482772 w 482772"/>
                  <a:gd name="connsiteY3" fmla="*/ 121796 h 292582"/>
                  <a:gd name="connsiteX4" fmla="*/ 241386 w 482772"/>
                  <a:gd name="connsiteY4" fmla="*/ 292582 h 292582"/>
                  <a:gd name="connsiteX5" fmla="*/ 0 w 482772"/>
                  <a:gd name="connsiteY5" fmla="*/ 121796 h 292582"/>
                  <a:gd name="connsiteX6" fmla="*/ 70700 w 482772"/>
                  <a:gd name="connsiteY6" fmla="*/ 1032 h 292582"/>
                  <a:gd name="connsiteX0" fmla="*/ 409909 w 482772"/>
                  <a:gd name="connsiteY0" fmla="*/ 0 h 292582"/>
                  <a:gd name="connsiteX1" fmla="*/ 412072 w 482772"/>
                  <a:gd name="connsiteY1" fmla="*/ 1032 h 292582"/>
                  <a:gd name="connsiteX2" fmla="*/ 482772 w 482772"/>
                  <a:gd name="connsiteY2" fmla="*/ 121796 h 292582"/>
                  <a:gd name="connsiteX3" fmla="*/ 241386 w 482772"/>
                  <a:gd name="connsiteY3" fmla="*/ 292582 h 292582"/>
                  <a:gd name="connsiteX4" fmla="*/ 0 w 482772"/>
                  <a:gd name="connsiteY4" fmla="*/ 121796 h 292582"/>
                  <a:gd name="connsiteX5" fmla="*/ 70700 w 482772"/>
                  <a:gd name="connsiteY5" fmla="*/ 1032 h 2925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82772" h="292582">
                    <a:moveTo>
                      <a:pt x="409909" y="0"/>
                    </a:moveTo>
                    <a:lnTo>
                      <a:pt x="412072" y="1032"/>
                    </a:lnTo>
                    <a:cubicBezTo>
                      <a:pt x="455754" y="31938"/>
                      <a:pt x="482772" y="74634"/>
                      <a:pt x="482772" y="121796"/>
                    </a:cubicBezTo>
                    <a:cubicBezTo>
                      <a:pt x="482772" y="216119"/>
                      <a:pt x="374700" y="292582"/>
                      <a:pt x="241386" y="292582"/>
                    </a:cubicBezTo>
                    <a:cubicBezTo>
                      <a:pt x="108072" y="292582"/>
                      <a:pt x="0" y="216119"/>
                      <a:pt x="0" y="121796"/>
                    </a:cubicBezTo>
                    <a:cubicBezTo>
                      <a:pt x="0" y="74635"/>
                      <a:pt x="27018" y="31938"/>
                      <a:pt x="70700" y="1032"/>
                    </a:cubicBezTo>
                  </a:path>
                </a:pathLst>
              </a:custGeom>
              <a:solidFill>
                <a:srgbClr val="DAEDEF">
                  <a:lumMod val="90000"/>
                </a:srgbClr>
              </a:solidFill>
              <a:ln w="571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76" name="正方形/長方形 375">
                <a:extLst>
                  <a:ext uri="{FF2B5EF4-FFF2-40B4-BE49-F238E27FC236}">
                    <a16:creationId xmlns:a16="http://schemas.microsoft.com/office/drawing/2014/main" id="{FE2B9C25-A6ED-40A5-A6FE-5765E79BACE7}"/>
                  </a:ext>
                </a:extLst>
              </p:cNvPr>
              <p:cNvSpPr/>
              <p:nvPr/>
            </p:nvSpPr>
            <p:spPr bwMode="auto">
              <a:xfrm>
                <a:off x="-2891681" y="1664195"/>
                <a:ext cx="252243" cy="252243"/>
              </a:xfrm>
              <a:prstGeom prst="rect">
                <a:avLst/>
              </a:prstGeom>
              <a:solidFill>
                <a:srgbClr val="FFCC66"/>
              </a:solidFill>
              <a:ln w="571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77" name="台形 58">
                <a:extLst>
                  <a:ext uri="{FF2B5EF4-FFF2-40B4-BE49-F238E27FC236}">
                    <a16:creationId xmlns:a16="http://schemas.microsoft.com/office/drawing/2014/main" id="{75589094-04CC-4069-BBEB-49461D8A1B93}"/>
                  </a:ext>
                </a:extLst>
              </p:cNvPr>
              <p:cNvSpPr/>
              <p:nvPr/>
            </p:nvSpPr>
            <p:spPr bwMode="auto">
              <a:xfrm rot="21276376">
                <a:off x="-2988376" y="1140070"/>
                <a:ext cx="381744" cy="663551"/>
              </a:xfrm>
              <a:custGeom>
                <a:avLst/>
                <a:gdLst>
                  <a:gd name="connsiteX0" fmla="*/ 0 w 381744"/>
                  <a:gd name="connsiteY0" fmla="*/ 663551 h 663551"/>
                  <a:gd name="connsiteX1" fmla="*/ 60877 w 381744"/>
                  <a:gd name="connsiteY1" fmla="*/ 0 h 663551"/>
                  <a:gd name="connsiteX2" fmla="*/ 320867 w 381744"/>
                  <a:gd name="connsiteY2" fmla="*/ 0 h 663551"/>
                  <a:gd name="connsiteX3" fmla="*/ 381744 w 381744"/>
                  <a:gd name="connsiteY3" fmla="*/ 663551 h 663551"/>
                  <a:gd name="connsiteX4" fmla="*/ 0 w 381744"/>
                  <a:gd name="connsiteY4" fmla="*/ 663551 h 663551"/>
                  <a:gd name="connsiteX0" fmla="*/ 0 w 381744"/>
                  <a:gd name="connsiteY0" fmla="*/ 904738 h 904738"/>
                  <a:gd name="connsiteX1" fmla="*/ 60877 w 381744"/>
                  <a:gd name="connsiteY1" fmla="*/ 241187 h 904738"/>
                  <a:gd name="connsiteX2" fmla="*/ 187896 w 381744"/>
                  <a:gd name="connsiteY2" fmla="*/ 0 h 904738"/>
                  <a:gd name="connsiteX3" fmla="*/ 320867 w 381744"/>
                  <a:gd name="connsiteY3" fmla="*/ 241187 h 904738"/>
                  <a:gd name="connsiteX4" fmla="*/ 381744 w 381744"/>
                  <a:gd name="connsiteY4" fmla="*/ 904738 h 904738"/>
                  <a:gd name="connsiteX5" fmla="*/ 0 w 381744"/>
                  <a:gd name="connsiteY5" fmla="*/ 904738 h 904738"/>
                  <a:gd name="connsiteX0" fmla="*/ 187896 w 381744"/>
                  <a:gd name="connsiteY0" fmla="*/ 0 h 904738"/>
                  <a:gd name="connsiteX1" fmla="*/ 320867 w 381744"/>
                  <a:gd name="connsiteY1" fmla="*/ 241187 h 904738"/>
                  <a:gd name="connsiteX2" fmla="*/ 381744 w 381744"/>
                  <a:gd name="connsiteY2" fmla="*/ 904738 h 904738"/>
                  <a:gd name="connsiteX3" fmla="*/ 0 w 381744"/>
                  <a:gd name="connsiteY3" fmla="*/ 904738 h 904738"/>
                  <a:gd name="connsiteX4" fmla="*/ 60877 w 381744"/>
                  <a:gd name="connsiteY4" fmla="*/ 241187 h 904738"/>
                  <a:gd name="connsiteX5" fmla="*/ 279336 w 381744"/>
                  <a:gd name="connsiteY5" fmla="*/ 91440 h 904738"/>
                  <a:gd name="connsiteX0" fmla="*/ 187896 w 381744"/>
                  <a:gd name="connsiteY0" fmla="*/ 0 h 904738"/>
                  <a:gd name="connsiteX1" fmla="*/ 320867 w 381744"/>
                  <a:gd name="connsiteY1" fmla="*/ 241187 h 904738"/>
                  <a:gd name="connsiteX2" fmla="*/ 381744 w 381744"/>
                  <a:gd name="connsiteY2" fmla="*/ 904738 h 904738"/>
                  <a:gd name="connsiteX3" fmla="*/ 0 w 381744"/>
                  <a:gd name="connsiteY3" fmla="*/ 904738 h 904738"/>
                  <a:gd name="connsiteX4" fmla="*/ 60877 w 381744"/>
                  <a:gd name="connsiteY4" fmla="*/ 241187 h 904738"/>
                  <a:gd name="connsiteX0" fmla="*/ 320867 w 381744"/>
                  <a:gd name="connsiteY0" fmla="*/ 0 h 663551"/>
                  <a:gd name="connsiteX1" fmla="*/ 381744 w 381744"/>
                  <a:gd name="connsiteY1" fmla="*/ 663551 h 663551"/>
                  <a:gd name="connsiteX2" fmla="*/ 0 w 381744"/>
                  <a:gd name="connsiteY2" fmla="*/ 663551 h 663551"/>
                  <a:gd name="connsiteX3" fmla="*/ 60877 w 381744"/>
                  <a:gd name="connsiteY3" fmla="*/ 0 h 663551"/>
                  <a:gd name="connsiteX0" fmla="*/ 320867 w 381744"/>
                  <a:gd name="connsiteY0" fmla="*/ 0 h 663551"/>
                  <a:gd name="connsiteX1" fmla="*/ 381744 w 381744"/>
                  <a:gd name="connsiteY1" fmla="*/ 663551 h 663551"/>
                  <a:gd name="connsiteX2" fmla="*/ 0 w 381744"/>
                  <a:gd name="connsiteY2" fmla="*/ 663551 h 663551"/>
                  <a:gd name="connsiteX3" fmla="*/ 32226 w 381744"/>
                  <a:gd name="connsiteY3" fmla="*/ 303450 h 6635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81744" h="663551">
                    <a:moveTo>
                      <a:pt x="320867" y="0"/>
                    </a:moveTo>
                    <a:lnTo>
                      <a:pt x="381744" y="663551"/>
                    </a:lnTo>
                    <a:lnTo>
                      <a:pt x="0" y="663551"/>
                    </a:lnTo>
                    <a:lnTo>
                      <a:pt x="32226" y="303450"/>
                    </a:lnTo>
                  </a:path>
                </a:pathLst>
              </a:custGeom>
              <a:solidFill>
                <a:srgbClr val="00B0F0"/>
              </a:solidFill>
              <a:ln w="571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78" name="月 377">
                <a:extLst>
                  <a:ext uri="{FF2B5EF4-FFF2-40B4-BE49-F238E27FC236}">
                    <a16:creationId xmlns:a16="http://schemas.microsoft.com/office/drawing/2014/main" id="{431648F7-F1CA-4AA0-9ABB-0D4CDB70AD9F}"/>
                  </a:ext>
                </a:extLst>
              </p:cNvPr>
              <p:cNvSpPr/>
              <p:nvPr/>
            </p:nvSpPr>
            <p:spPr bwMode="auto">
              <a:xfrm rot="8100000">
                <a:off x="-3148968" y="-607734"/>
                <a:ext cx="184846" cy="350732"/>
              </a:xfrm>
              <a:prstGeom prst="moon">
                <a:avLst>
                  <a:gd name="adj" fmla="val 87500"/>
                </a:avLst>
              </a:prstGeom>
              <a:solidFill>
                <a:srgbClr val="000000"/>
              </a:solidFill>
              <a:ln w="571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79" name="月 378">
                <a:extLst>
                  <a:ext uri="{FF2B5EF4-FFF2-40B4-BE49-F238E27FC236}">
                    <a16:creationId xmlns:a16="http://schemas.microsoft.com/office/drawing/2014/main" id="{D82AB19C-78AD-4A82-B819-812766422C96}"/>
                  </a:ext>
                </a:extLst>
              </p:cNvPr>
              <p:cNvSpPr/>
              <p:nvPr/>
            </p:nvSpPr>
            <p:spPr bwMode="auto">
              <a:xfrm rot="14076314">
                <a:off x="-2828232" y="79686"/>
                <a:ext cx="117602" cy="515293"/>
              </a:xfrm>
              <a:prstGeom prst="moon">
                <a:avLst>
                  <a:gd name="adj" fmla="val 87500"/>
                </a:avLst>
              </a:prstGeom>
              <a:solidFill>
                <a:srgbClr val="000000"/>
              </a:solidFill>
              <a:ln w="571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80" name="月 379">
                <a:extLst>
                  <a:ext uri="{FF2B5EF4-FFF2-40B4-BE49-F238E27FC236}">
                    <a16:creationId xmlns:a16="http://schemas.microsoft.com/office/drawing/2014/main" id="{DCDA407D-B120-49F1-9BDE-77AC661322A6}"/>
                  </a:ext>
                </a:extLst>
              </p:cNvPr>
              <p:cNvSpPr/>
              <p:nvPr/>
            </p:nvSpPr>
            <p:spPr bwMode="auto">
              <a:xfrm rot="9597324">
                <a:off x="-2965870" y="-480442"/>
                <a:ext cx="227960" cy="432537"/>
              </a:xfrm>
              <a:prstGeom prst="moon">
                <a:avLst>
                  <a:gd name="adj" fmla="val 87500"/>
                </a:avLst>
              </a:prstGeom>
              <a:solidFill>
                <a:srgbClr val="000000"/>
              </a:solidFill>
              <a:ln w="571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81" name="月 380">
                <a:extLst>
                  <a:ext uri="{FF2B5EF4-FFF2-40B4-BE49-F238E27FC236}">
                    <a16:creationId xmlns:a16="http://schemas.microsoft.com/office/drawing/2014/main" id="{A30692DA-8D85-4F3D-842F-5C2FAAF60F3B}"/>
                  </a:ext>
                </a:extLst>
              </p:cNvPr>
              <p:cNvSpPr/>
              <p:nvPr/>
            </p:nvSpPr>
            <p:spPr bwMode="auto">
              <a:xfrm rot="9597324">
                <a:off x="-2810294" y="-347092"/>
                <a:ext cx="227960" cy="432537"/>
              </a:xfrm>
              <a:prstGeom prst="moon">
                <a:avLst>
                  <a:gd name="adj" fmla="val 87500"/>
                </a:avLst>
              </a:prstGeom>
              <a:solidFill>
                <a:srgbClr val="000000"/>
              </a:solidFill>
              <a:ln w="571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82" name="フリーフォーム: 図形 381">
                <a:extLst>
                  <a:ext uri="{FF2B5EF4-FFF2-40B4-BE49-F238E27FC236}">
                    <a16:creationId xmlns:a16="http://schemas.microsoft.com/office/drawing/2014/main" id="{625DF9C9-F8BB-4093-8713-CD4D76DD1DEF}"/>
                  </a:ext>
                </a:extLst>
              </p:cNvPr>
              <p:cNvSpPr/>
              <p:nvPr/>
            </p:nvSpPr>
            <p:spPr bwMode="auto">
              <a:xfrm rot="9000000">
                <a:off x="-3648800" y="-146649"/>
                <a:ext cx="201110" cy="184857"/>
              </a:xfrm>
              <a:custGeom>
                <a:avLst/>
                <a:gdLst>
                  <a:gd name="connsiteX0" fmla="*/ 412072 w 482772"/>
                  <a:gd name="connsiteY0" fmla="*/ 7285 h 298835"/>
                  <a:gd name="connsiteX1" fmla="*/ 482772 w 482772"/>
                  <a:gd name="connsiteY1" fmla="*/ 128049 h 298835"/>
                  <a:gd name="connsiteX2" fmla="*/ 241386 w 482772"/>
                  <a:gd name="connsiteY2" fmla="*/ 298835 h 298835"/>
                  <a:gd name="connsiteX3" fmla="*/ 0 w 482772"/>
                  <a:gd name="connsiteY3" fmla="*/ 128049 h 298835"/>
                  <a:gd name="connsiteX4" fmla="*/ 70700 w 482772"/>
                  <a:gd name="connsiteY4" fmla="*/ 7285 h 298835"/>
                  <a:gd name="connsiteX5" fmla="*/ 83180 w 482772"/>
                  <a:gd name="connsiteY5" fmla="*/ 0 h 298835"/>
                  <a:gd name="connsiteX6" fmla="*/ 157745 w 482772"/>
                  <a:gd name="connsiteY6" fmla="*/ 35569 h 298835"/>
                  <a:gd name="connsiteX7" fmla="*/ 251703 w 482772"/>
                  <a:gd name="connsiteY7" fmla="*/ 48990 h 298835"/>
                  <a:gd name="connsiteX8" fmla="*/ 386664 w 482772"/>
                  <a:gd name="connsiteY8" fmla="*/ 19822 h 298835"/>
                  <a:gd name="connsiteX9" fmla="*/ 409909 w 482772"/>
                  <a:gd name="connsiteY9" fmla="*/ 6253 h 298835"/>
                  <a:gd name="connsiteX0" fmla="*/ 412072 w 482772"/>
                  <a:gd name="connsiteY0" fmla="*/ 7285 h 298835"/>
                  <a:gd name="connsiteX1" fmla="*/ 482772 w 482772"/>
                  <a:gd name="connsiteY1" fmla="*/ 128049 h 298835"/>
                  <a:gd name="connsiteX2" fmla="*/ 241386 w 482772"/>
                  <a:gd name="connsiteY2" fmla="*/ 298835 h 298835"/>
                  <a:gd name="connsiteX3" fmla="*/ 0 w 482772"/>
                  <a:gd name="connsiteY3" fmla="*/ 128049 h 298835"/>
                  <a:gd name="connsiteX4" fmla="*/ 70700 w 482772"/>
                  <a:gd name="connsiteY4" fmla="*/ 7285 h 298835"/>
                  <a:gd name="connsiteX5" fmla="*/ 83180 w 482772"/>
                  <a:gd name="connsiteY5" fmla="*/ 0 h 298835"/>
                  <a:gd name="connsiteX6" fmla="*/ 157745 w 482772"/>
                  <a:gd name="connsiteY6" fmla="*/ 35569 h 298835"/>
                  <a:gd name="connsiteX7" fmla="*/ 386664 w 482772"/>
                  <a:gd name="connsiteY7" fmla="*/ 19822 h 298835"/>
                  <a:gd name="connsiteX8" fmla="*/ 409909 w 482772"/>
                  <a:gd name="connsiteY8" fmla="*/ 6253 h 298835"/>
                  <a:gd name="connsiteX9" fmla="*/ 412072 w 482772"/>
                  <a:gd name="connsiteY9" fmla="*/ 7285 h 298835"/>
                  <a:gd name="connsiteX0" fmla="*/ 157745 w 482772"/>
                  <a:gd name="connsiteY0" fmla="*/ 35569 h 298835"/>
                  <a:gd name="connsiteX1" fmla="*/ 386664 w 482772"/>
                  <a:gd name="connsiteY1" fmla="*/ 19822 h 298835"/>
                  <a:gd name="connsiteX2" fmla="*/ 409909 w 482772"/>
                  <a:gd name="connsiteY2" fmla="*/ 6253 h 298835"/>
                  <a:gd name="connsiteX3" fmla="*/ 412072 w 482772"/>
                  <a:gd name="connsiteY3" fmla="*/ 7285 h 298835"/>
                  <a:gd name="connsiteX4" fmla="*/ 482772 w 482772"/>
                  <a:gd name="connsiteY4" fmla="*/ 128049 h 298835"/>
                  <a:gd name="connsiteX5" fmla="*/ 241386 w 482772"/>
                  <a:gd name="connsiteY5" fmla="*/ 298835 h 298835"/>
                  <a:gd name="connsiteX6" fmla="*/ 0 w 482772"/>
                  <a:gd name="connsiteY6" fmla="*/ 128049 h 298835"/>
                  <a:gd name="connsiteX7" fmla="*/ 70700 w 482772"/>
                  <a:gd name="connsiteY7" fmla="*/ 7285 h 298835"/>
                  <a:gd name="connsiteX8" fmla="*/ 83180 w 482772"/>
                  <a:gd name="connsiteY8" fmla="*/ 0 h 298835"/>
                  <a:gd name="connsiteX9" fmla="*/ 249185 w 482772"/>
                  <a:gd name="connsiteY9" fmla="*/ 127009 h 298835"/>
                  <a:gd name="connsiteX0" fmla="*/ 157745 w 482772"/>
                  <a:gd name="connsiteY0" fmla="*/ 35569 h 298835"/>
                  <a:gd name="connsiteX1" fmla="*/ 386664 w 482772"/>
                  <a:gd name="connsiteY1" fmla="*/ 19822 h 298835"/>
                  <a:gd name="connsiteX2" fmla="*/ 409909 w 482772"/>
                  <a:gd name="connsiteY2" fmla="*/ 6253 h 298835"/>
                  <a:gd name="connsiteX3" fmla="*/ 412072 w 482772"/>
                  <a:gd name="connsiteY3" fmla="*/ 7285 h 298835"/>
                  <a:gd name="connsiteX4" fmla="*/ 482772 w 482772"/>
                  <a:gd name="connsiteY4" fmla="*/ 128049 h 298835"/>
                  <a:gd name="connsiteX5" fmla="*/ 241386 w 482772"/>
                  <a:gd name="connsiteY5" fmla="*/ 298835 h 298835"/>
                  <a:gd name="connsiteX6" fmla="*/ 0 w 482772"/>
                  <a:gd name="connsiteY6" fmla="*/ 128049 h 298835"/>
                  <a:gd name="connsiteX7" fmla="*/ 70700 w 482772"/>
                  <a:gd name="connsiteY7" fmla="*/ 7285 h 298835"/>
                  <a:gd name="connsiteX8" fmla="*/ 83180 w 482772"/>
                  <a:gd name="connsiteY8" fmla="*/ 0 h 298835"/>
                  <a:gd name="connsiteX0" fmla="*/ 386664 w 482772"/>
                  <a:gd name="connsiteY0" fmla="*/ 19822 h 298835"/>
                  <a:gd name="connsiteX1" fmla="*/ 409909 w 482772"/>
                  <a:gd name="connsiteY1" fmla="*/ 6253 h 298835"/>
                  <a:gd name="connsiteX2" fmla="*/ 412072 w 482772"/>
                  <a:gd name="connsiteY2" fmla="*/ 7285 h 298835"/>
                  <a:gd name="connsiteX3" fmla="*/ 482772 w 482772"/>
                  <a:gd name="connsiteY3" fmla="*/ 128049 h 298835"/>
                  <a:gd name="connsiteX4" fmla="*/ 241386 w 482772"/>
                  <a:gd name="connsiteY4" fmla="*/ 298835 h 298835"/>
                  <a:gd name="connsiteX5" fmla="*/ 0 w 482772"/>
                  <a:gd name="connsiteY5" fmla="*/ 128049 h 298835"/>
                  <a:gd name="connsiteX6" fmla="*/ 70700 w 482772"/>
                  <a:gd name="connsiteY6" fmla="*/ 7285 h 298835"/>
                  <a:gd name="connsiteX7" fmla="*/ 83180 w 482772"/>
                  <a:gd name="connsiteY7" fmla="*/ 0 h 298835"/>
                  <a:gd name="connsiteX0" fmla="*/ 386664 w 482772"/>
                  <a:gd name="connsiteY0" fmla="*/ 13569 h 292582"/>
                  <a:gd name="connsiteX1" fmla="*/ 409909 w 482772"/>
                  <a:gd name="connsiteY1" fmla="*/ 0 h 292582"/>
                  <a:gd name="connsiteX2" fmla="*/ 412072 w 482772"/>
                  <a:gd name="connsiteY2" fmla="*/ 1032 h 292582"/>
                  <a:gd name="connsiteX3" fmla="*/ 482772 w 482772"/>
                  <a:gd name="connsiteY3" fmla="*/ 121796 h 292582"/>
                  <a:gd name="connsiteX4" fmla="*/ 241386 w 482772"/>
                  <a:gd name="connsiteY4" fmla="*/ 292582 h 292582"/>
                  <a:gd name="connsiteX5" fmla="*/ 0 w 482772"/>
                  <a:gd name="connsiteY5" fmla="*/ 121796 h 292582"/>
                  <a:gd name="connsiteX6" fmla="*/ 70700 w 482772"/>
                  <a:gd name="connsiteY6" fmla="*/ 1032 h 292582"/>
                  <a:gd name="connsiteX0" fmla="*/ 409909 w 482772"/>
                  <a:gd name="connsiteY0" fmla="*/ 0 h 292582"/>
                  <a:gd name="connsiteX1" fmla="*/ 412072 w 482772"/>
                  <a:gd name="connsiteY1" fmla="*/ 1032 h 292582"/>
                  <a:gd name="connsiteX2" fmla="*/ 482772 w 482772"/>
                  <a:gd name="connsiteY2" fmla="*/ 121796 h 292582"/>
                  <a:gd name="connsiteX3" fmla="*/ 241386 w 482772"/>
                  <a:gd name="connsiteY3" fmla="*/ 292582 h 292582"/>
                  <a:gd name="connsiteX4" fmla="*/ 0 w 482772"/>
                  <a:gd name="connsiteY4" fmla="*/ 121796 h 292582"/>
                  <a:gd name="connsiteX5" fmla="*/ 70700 w 482772"/>
                  <a:gd name="connsiteY5" fmla="*/ 1032 h 2925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82772" h="292582">
                    <a:moveTo>
                      <a:pt x="409909" y="0"/>
                    </a:moveTo>
                    <a:lnTo>
                      <a:pt x="412072" y="1032"/>
                    </a:lnTo>
                    <a:cubicBezTo>
                      <a:pt x="455754" y="31938"/>
                      <a:pt x="482772" y="74634"/>
                      <a:pt x="482772" y="121796"/>
                    </a:cubicBezTo>
                    <a:cubicBezTo>
                      <a:pt x="482772" y="216119"/>
                      <a:pt x="374700" y="292582"/>
                      <a:pt x="241386" y="292582"/>
                    </a:cubicBezTo>
                    <a:cubicBezTo>
                      <a:pt x="108072" y="292582"/>
                      <a:pt x="0" y="216119"/>
                      <a:pt x="0" y="121796"/>
                    </a:cubicBezTo>
                    <a:cubicBezTo>
                      <a:pt x="0" y="74635"/>
                      <a:pt x="27018" y="31938"/>
                      <a:pt x="70700" y="1032"/>
                    </a:cubicBezTo>
                  </a:path>
                </a:pathLst>
              </a:custGeom>
              <a:solidFill>
                <a:srgbClr val="DAEDEF">
                  <a:lumMod val="90000"/>
                </a:srgbClr>
              </a:solidFill>
              <a:ln w="571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358" name="グループ化 357">
              <a:extLst>
                <a:ext uri="{FF2B5EF4-FFF2-40B4-BE49-F238E27FC236}">
                  <a16:creationId xmlns:a16="http://schemas.microsoft.com/office/drawing/2014/main" id="{EFB408DE-F076-4E15-B8B3-B3AEB245F591}"/>
                </a:ext>
              </a:extLst>
            </p:cNvPr>
            <p:cNvGrpSpPr/>
            <p:nvPr/>
          </p:nvGrpSpPr>
          <p:grpSpPr>
            <a:xfrm>
              <a:off x="3753256" y="9413634"/>
              <a:ext cx="1082233" cy="595068"/>
              <a:chOff x="868220" y="3281095"/>
              <a:chExt cx="1082233" cy="595068"/>
            </a:xfrm>
          </p:grpSpPr>
          <p:grpSp>
            <p:nvGrpSpPr>
              <p:cNvPr id="363" name="グループ化 362">
                <a:extLst>
                  <a:ext uri="{FF2B5EF4-FFF2-40B4-BE49-F238E27FC236}">
                    <a16:creationId xmlns:a16="http://schemas.microsoft.com/office/drawing/2014/main" id="{EE29A2ED-D3C8-48E2-BDD6-6E7F525E1753}"/>
                  </a:ext>
                </a:extLst>
              </p:cNvPr>
              <p:cNvGrpSpPr/>
              <p:nvPr/>
            </p:nvGrpSpPr>
            <p:grpSpPr>
              <a:xfrm rot="6300000">
                <a:off x="1204874" y="3075053"/>
                <a:ext cx="408925" cy="1082233"/>
                <a:chOff x="6291333" y="4744528"/>
                <a:chExt cx="497656" cy="1078451"/>
              </a:xfrm>
            </p:grpSpPr>
            <p:sp>
              <p:nvSpPr>
                <p:cNvPr id="369" name="フリーフォーム: 図形 368">
                  <a:extLst>
                    <a:ext uri="{FF2B5EF4-FFF2-40B4-BE49-F238E27FC236}">
                      <a16:creationId xmlns:a16="http://schemas.microsoft.com/office/drawing/2014/main" id="{3C0C6722-EE35-498B-A146-9E7B355F816A}"/>
                    </a:ext>
                  </a:extLst>
                </p:cNvPr>
                <p:cNvSpPr/>
                <p:nvPr/>
              </p:nvSpPr>
              <p:spPr bwMode="auto">
                <a:xfrm>
                  <a:off x="6291333" y="4744528"/>
                  <a:ext cx="497656" cy="1078451"/>
                </a:xfrm>
                <a:custGeom>
                  <a:avLst/>
                  <a:gdLst>
                    <a:gd name="connsiteX0" fmla="*/ 158801 w 425451"/>
                    <a:gd name="connsiteY0" fmla="*/ 0 h 1098475"/>
                    <a:gd name="connsiteX1" fmla="*/ 266651 w 425451"/>
                    <a:gd name="connsiteY1" fmla="*/ 0 h 1098475"/>
                    <a:gd name="connsiteX2" fmla="*/ 290514 w 425451"/>
                    <a:gd name="connsiteY2" fmla="*/ 23863 h 1098475"/>
                    <a:gd name="connsiteX3" fmla="*/ 290514 w 425451"/>
                    <a:gd name="connsiteY3" fmla="*/ 32629 h 1098475"/>
                    <a:gd name="connsiteX4" fmla="*/ 280957 w 425451"/>
                    <a:gd name="connsiteY4" fmla="*/ 55701 h 1098475"/>
                    <a:gd name="connsiteX5" fmla="*/ 276276 w 425451"/>
                    <a:gd name="connsiteY5" fmla="*/ 57640 h 1098475"/>
                    <a:gd name="connsiteX6" fmla="*/ 301412 w 425451"/>
                    <a:gd name="connsiteY6" fmla="*/ 290904 h 1098475"/>
                    <a:gd name="connsiteX7" fmla="*/ 342069 w 425451"/>
                    <a:gd name="connsiteY7" fmla="*/ 299113 h 1098475"/>
                    <a:gd name="connsiteX8" fmla="*/ 425451 w 425451"/>
                    <a:gd name="connsiteY8" fmla="*/ 424907 h 1098475"/>
                    <a:gd name="connsiteX9" fmla="*/ 425451 w 425451"/>
                    <a:gd name="connsiteY9" fmla="*/ 1042439 h 1098475"/>
                    <a:gd name="connsiteX10" fmla="*/ 369415 w 425451"/>
                    <a:gd name="connsiteY10" fmla="*/ 1098475 h 1098475"/>
                    <a:gd name="connsiteX11" fmla="*/ 56036 w 425451"/>
                    <a:gd name="connsiteY11" fmla="*/ 1098475 h 1098475"/>
                    <a:gd name="connsiteX12" fmla="*/ 0 w 425451"/>
                    <a:gd name="connsiteY12" fmla="*/ 1042439 h 1098475"/>
                    <a:gd name="connsiteX13" fmla="*/ 0 w 425451"/>
                    <a:gd name="connsiteY13" fmla="*/ 424907 h 1098475"/>
                    <a:gd name="connsiteX14" fmla="*/ 83382 w 425451"/>
                    <a:gd name="connsiteY14" fmla="*/ 299113 h 1098475"/>
                    <a:gd name="connsiteX15" fmla="*/ 119001 w 425451"/>
                    <a:gd name="connsiteY15" fmla="*/ 291922 h 1098475"/>
                    <a:gd name="connsiteX16" fmla="*/ 144463 w 425451"/>
                    <a:gd name="connsiteY16" fmla="*/ 55624 h 1098475"/>
                    <a:gd name="connsiteX17" fmla="*/ 134938 w 425451"/>
                    <a:gd name="connsiteY17" fmla="*/ 32629 h 1098475"/>
                    <a:gd name="connsiteX18" fmla="*/ 134938 w 425451"/>
                    <a:gd name="connsiteY18" fmla="*/ 23863 h 1098475"/>
                    <a:gd name="connsiteX19" fmla="*/ 158801 w 425451"/>
                    <a:gd name="connsiteY19" fmla="*/ 0 h 1098475"/>
                    <a:gd name="connsiteX0" fmla="*/ 158801 w 425451"/>
                    <a:gd name="connsiteY0" fmla="*/ 0 h 1098475"/>
                    <a:gd name="connsiteX1" fmla="*/ 266651 w 425451"/>
                    <a:gd name="connsiteY1" fmla="*/ 0 h 1098475"/>
                    <a:gd name="connsiteX2" fmla="*/ 290514 w 425451"/>
                    <a:gd name="connsiteY2" fmla="*/ 23863 h 1098475"/>
                    <a:gd name="connsiteX3" fmla="*/ 290514 w 425451"/>
                    <a:gd name="connsiteY3" fmla="*/ 32629 h 1098475"/>
                    <a:gd name="connsiteX4" fmla="*/ 280957 w 425451"/>
                    <a:gd name="connsiteY4" fmla="*/ 55701 h 1098475"/>
                    <a:gd name="connsiteX5" fmla="*/ 276276 w 425451"/>
                    <a:gd name="connsiteY5" fmla="*/ 57640 h 1098475"/>
                    <a:gd name="connsiteX6" fmla="*/ 301412 w 425451"/>
                    <a:gd name="connsiteY6" fmla="*/ 290904 h 1098475"/>
                    <a:gd name="connsiteX7" fmla="*/ 342069 w 425451"/>
                    <a:gd name="connsiteY7" fmla="*/ 299113 h 1098475"/>
                    <a:gd name="connsiteX8" fmla="*/ 425451 w 425451"/>
                    <a:gd name="connsiteY8" fmla="*/ 424907 h 1098475"/>
                    <a:gd name="connsiteX9" fmla="*/ 425451 w 425451"/>
                    <a:gd name="connsiteY9" fmla="*/ 1042439 h 1098475"/>
                    <a:gd name="connsiteX10" fmla="*/ 369415 w 425451"/>
                    <a:gd name="connsiteY10" fmla="*/ 1098475 h 1098475"/>
                    <a:gd name="connsiteX11" fmla="*/ 56036 w 425451"/>
                    <a:gd name="connsiteY11" fmla="*/ 1098475 h 1098475"/>
                    <a:gd name="connsiteX12" fmla="*/ 0 w 425451"/>
                    <a:gd name="connsiteY12" fmla="*/ 1042439 h 1098475"/>
                    <a:gd name="connsiteX13" fmla="*/ 0 w 425451"/>
                    <a:gd name="connsiteY13" fmla="*/ 424907 h 1098475"/>
                    <a:gd name="connsiteX14" fmla="*/ 83382 w 425451"/>
                    <a:gd name="connsiteY14" fmla="*/ 299113 h 1098475"/>
                    <a:gd name="connsiteX15" fmla="*/ 144463 w 425451"/>
                    <a:gd name="connsiteY15" fmla="*/ 55624 h 1098475"/>
                    <a:gd name="connsiteX16" fmla="*/ 134938 w 425451"/>
                    <a:gd name="connsiteY16" fmla="*/ 32629 h 1098475"/>
                    <a:gd name="connsiteX17" fmla="*/ 134938 w 425451"/>
                    <a:gd name="connsiteY17" fmla="*/ 23863 h 1098475"/>
                    <a:gd name="connsiteX18" fmla="*/ 158801 w 425451"/>
                    <a:gd name="connsiteY18" fmla="*/ 0 h 1098475"/>
                    <a:gd name="connsiteX0" fmla="*/ 158801 w 425451"/>
                    <a:gd name="connsiteY0" fmla="*/ 0 h 1098475"/>
                    <a:gd name="connsiteX1" fmla="*/ 266651 w 425451"/>
                    <a:gd name="connsiteY1" fmla="*/ 0 h 1098475"/>
                    <a:gd name="connsiteX2" fmla="*/ 290514 w 425451"/>
                    <a:gd name="connsiteY2" fmla="*/ 23863 h 1098475"/>
                    <a:gd name="connsiteX3" fmla="*/ 290514 w 425451"/>
                    <a:gd name="connsiteY3" fmla="*/ 32629 h 1098475"/>
                    <a:gd name="connsiteX4" fmla="*/ 280957 w 425451"/>
                    <a:gd name="connsiteY4" fmla="*/ 55701 h 1098475"/>
                    <a:gd name="connsiteX5" fmla="*/ 276276 w 425451"/>
                    <a:gd name="connsiteY5" fmla="*/ 57640 h 1098475"/>
                    <a:gd name="connsiteX6" fmla="*/ 342069 w 425451"/>
                    <a:gd name="connsiteY6" fmla="*/ 299113 h 1098475"/>
                    <a:gd name="connsiteX7" fmla="*/ 425451 w 425451"/>
                    <a:gd name="connsiteY7" fmla="*/ 424907 h 1098475"/>
                    <a:gd name="connsiteX8" fmla="*/ 425451 w 425451"/>
                    <a:gd name="connsiteY8" fmla="*/ 1042439 h 1098475"/>
                    <a:gd name="connsiteX9" fmla="*/ 369415 w 425451"/>
                    <a:gd name="connsiteY9" fmla="*/ 1098475 h 1098475"/>
                    <a:gd name="connsiteX10" fmla="*/ 56036 w 425451"/>
                    <a:gd name="connsiteY10" fmla="*/ 1098475 h 1098475"/>
                    <a:gd name="connsiteX11" fmla="*/ 0 w 425451"/>
                    <a:gd name="connsiteY11" fmla="*/ 1042439 h 1098475"/>
                    <a:gd name="connsiteX12" fmla="*/ 0 w 425451"/>
                    <a:gd name="connsiteY12" fmla="*/ 424907 h 1098475"/>
                    <a:gd name="connsiteX13" fmla="*/ 83382 w 425451"/>
                    <a:gd name="connsiteY13" fmla="*/ 299113 h 1098475"/>
                    <a:gd name="connsiteX14" fmla="*/ 144463 w 425451"/>
                    <a:gd name="connsiteY14" fmla="*/ 55624 h 1098475"/>
                    <a:gd name="connsiteX15" fmla="*/ 134938 w 425451"/>
                    <a:gd name="connsiteY15" fmla="*/ 32629 h 1098475"/>
                    <a:gd name="connsiteX16" fmla="*/ 134938 w 425451"/>
                    <a:gd name="connsiteY16" fmla="*/ 23863 h 1098475"/>
                    <a:gd name="connsiteX17" fmla="*/ 158801 w 425451"/>
                    <a:gd name="connsiteY17" fmla="*/ 0 h 1098475"/>
                    <a:gd name="connsiteX0" fmla="*/ 158801 w 425451"/>
                    <a:gd name="connsiteY0" fmla="*/ 0 h 1098475"/>
                    <a:gd name="connsiteX1" fmla="*/ 266651 w 425451"/>
                    <a:gd name="connsiteY1" fmla="*/ 0 h 1098475"/>
                    <a:gd name="connsiteX2" fmla="*/ 290514 w 425451"/>
                    <a:gd name="connsiteY2" fmla="*/ 23863 h 1098475"/>
                    <a:gd name="connsiteX3" fmla="*/ 290514 w 425451"/>
                    <a:gd name="connsiteY3" fmla="*/ 32629 h 1098475"/>
                    <a:gd name="connsiteX4" fmla="*/ 280957 w 425451"/>
                    <a:gd name="connsiteY4" fmla="*/ 55701 h 1098475"/>
                    <a:gd name="connsiteX5" fmla="*/ 276276 w 425451"/>
                    <a:gd name="connsiteY5" fmla="*/ 57640 h 1098475"/>
                    <a:gd name="connsiteX6" fmla="*/ 342069 w 425451"/>
                    <a:gd name="connsiteY6" fmla="*/ 299113 h 1098475"/>
                    <a:gd name="connsiteX7" fmla="*/ 425451 w 425451"/>
                    <a:gd name="connsiteY7" fmla="*/ 424907 h 1098475"/>
                    <a:gd name="connsiteX8" fmla="*/ 425451 w 425451"/>
                    <a:gd name="connsiteY8" fmla="*/ 1042439 h 1098475"/>
                    <a:gd name="connsiteX9" fmla="*/ 369415 w 425451"/>
                    <a:gd name="connsiteY9" fmla="*/ 1098475 h 1098475"/>
                    <a:gd name="connsiteX10" fmla="*/ 56036 w 425451"/>
                    <a:gd name="connsiteY10" fmla="*/ 1098475 h 1098475"/>
                    <a:gd name="connsiteX11" fmla="*/ 0 w 425451"/>
                    <a:gd name="connsiteY11" fmla="*/ 1042439 h 1098475"/>
                    <a:gd name="connsiteX12" fmla="*/ 0 w 425451"/>
                    <a:gd name="connsiteY12" fmla="*/ 424907 h 1098475"/>
                    <a:gd name="connsiteX13" fmla="*/ 144463 w 425451"/>
                    <a:gd name="connsiteY13" fmla="*/ 55624 h 1098475"/>
                    <a:gd name="connsiteX14" fmla="*/ 134938 w 425451"/>
                    <a:gd name="connsiteY14" fmla="*/ 32629 h 1098475"/>
                    <a:gd name="connsiteX15" fmla="*/ 134938 w 425451"/>
                    <a:gd name="connsiteY15" fmla="*/ 23863 h 1098475"/>
                    <a:gd name="connsiteX16" fmla="*/ 158801 w 425451"/>
                    <a:gd name="connsiteY16" fmla="*/ 0 h 1098475"/>
                    <a:gd name="connsiteX0" fmla="*/ 158801 w 425451"/>
                    <a:gd name="connsiteY0" fmla="*/ 0 h 1098475"/>
                    <a:gd name="connsiteX1" fmla="*/ 266651 w 425451"/>
                    <a:gd name="connsiteY1" fmla="*/ 0 h 1098475"/>
                    <a:gd name="connsiteX2" fmla="*/ 290514 w 425451"/>
                    <a:gd name="connsiteY2" fmla="*/ 23863 h 1098475"/>
                    <a:gd name="connsiteX3" fmla="*/ 290514 w 425451"/>
                    <a:gd name="connsiteY3" fmla="*/ 32629 h 1098475"/>
                    <a:gd name="connsiteX4" fmla="*/ 280957 w 425451"/>
                    <a:gd name="connsiteY4" fmla="*/ 55701 h 1098475"/>
                    <a:gd name="connsiteX5" fmla="*/ 276276 w 425451"/>
                    <a:gd name="connsiteY5" fmla="*/ 57640 h 1098475"/>
                    <a:gd name="connsiteX6" fmla="*/ 425451 w 425451"/>
                    <a:gd name="connsiteY6" fmla="*/ 424907 h 1098475"/>
                    <a:gd name="connsiteX7" fmla="*/ 425451 w 425451"/>
                    <a:gd name="connsiteY7" fmla="*/ 1042439 h 1098475"/>
                    <a:gd name="connsiteX8" fmla="*/ 369415 w 425451"/>
                    <a:gd name="connsiteY8" fmla="*/ 1098475 h 1098475"/>
                    <a:gd name="connsiteX9" fmla="*/ 56036 w 425451"/>
                    <a:gd name="connsiteY9" fmla="*/ 1098475 h 1098475"/>
                    <a:gd name="connsiteX10" fmla="*/ 0 w 425451"/>
                    <a:gd name="connsiteY10" fmla="*/ 1042439 h 1098475"/>
                    <a:gd name="connsiteX11" fmla="*/ 0 w 425451"/>
                    <a:gd name="connsiteY11" fmla="*/ 424907 h 1098475"/>
                    <a:gd name="connsiteX12" fmla="*/ 144463 w 425451"/>
                    <a:gd name="connsiteY12" fmla="*/ 55624 h 1098475"/>
                    <a:gd name="connsiteX13" fmla="*/ 134938 w 425451"/>
                    <a:gd name="connsiteY13" fmla="*/ 32629 h 1098475"/>
                    <a:gd name="connsiteX14" fmla="*/ 134938 w 425451"/>
                    <a:gd name="connsiteY14" fmla="*/ 23863 h 1098475"/>
                    <a:gd name="connsiteX15" fmla="*/ 158801 w 425451"/>
                    <a:gd name="connsiteY15" fmla="*/ 0 h 1098475"/>
                    <a:gd name="connsiteX0" fmla="*/ 158801 w 425451"/>
                    <a:gd name="connsiteY0" fmla="*/ 0 h 1098475"/>
                    <a:gd name="connsiteX1" fmla="*/ 266651 w 425451"/>
                    <a:gd name="connsiteY1" fmla="*/ 0 h 1098475"/>
                    <a:gd name="connsiteX2" fmla="*/ 290514 w 425451"/>
                    <a:gd name="connsiteY2" fmla="*/ 23863 h 1098475"/>
                    <a:gd name="connsiteX3" fmla="*/ 290514 w 425451"/>
                    <a:gd name="connsiteY3" fmla="*/ 32629 h 1098475"/>
                    <a:gd name="connsiteX4" fmla="*/ 280957 w 425451"/>
                    <a:gd name="connsiteY4" fmla="*/ 55701 h 1098475"/>
                    <a:gd name="connsiteX5" fmla="*/ 276276 w 425451"/>
                    <a:gd name="connsiteY5" fmla="*/ 57640 h 1098475"/>
                    <a:gd name="connsiteX6" fmla="*/ 425451 w 425451"/>
                    <a:gd name="connsiteY6" fmla="*/ 424907 h 1098475"/>
                    <a:gd name="connsiteX7" fmla="*/ 425451 w 425451"/>
                    <a:gd name="connsiteY7" fmla="*/ 1042439 h 1098475"/>
                    <a:gd name="connsiteX8" fmla="*/ 369415 w 425451"/>
                    <a:gd name="connsiteY8" fmla="*/ 1098475 h 1098475"/>
                    <a:gd name="connsiteX9" fmla="*/ 56036 w 425451"/>
                    <a:gd name="connsiteY9" fmla="*/ 1098475 h 1098475"/>
                    <a:gd name="connsiteX10" fmla="*/ 0 w 425451"/>
                    <a:gd name="connsiteY10" fmla="*/ 1042439 h 1098475"/>
                    <a:gd name="connsiteX11" fmla="*/ 0 w 425451"/>
                    <a:gd name="connsiteY11" fmla="*/ 424907 h 1098475"/>
                    <a:gd name="connsiteX12" fmla="*/ 144463 w 425451"/>
                    <a:gd name="connsiteY12" fmla="*/ 55624 h 1098475"/>
                    <a:gd name="connsiteX13" fmla="*/ 134938 w 425451"/>
                    <a:gd name="connsiteY13" fmla="*/ 32629 h 1098475"/>
                    <a:gd name="connsiteX14" fmla="*/ 134938 w 425451"/>
                    <a:gd name="connsiteY14" fmla="*/ 23863 h 1098475"/>
                    <a:gd name="connsiteX15" fmla="*/ 158801 w 425451"/>
                    <a:gd name="connsiteY15" fmla="*/ 0 h 10984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425451" h="1098475">
                      <a:moveTo>
                        <a:pt x="158801" y="0"/>
                      </a:moveTo>
                      <a:lnTo>
                        <a:pt x="266651" y="0"/>
                      </a:lnTo>
                      <a:cubicBezTo>
                        <a:pt x="279830" y="0"/>
                        <a:pt x="290514" y="10684"/>
                        <a:pt x="290514" y="23863"/>
                      </a:cubicBezTo>
                      <a:lnTo>
                        <a:pt x="290514" y="32629"/>
                      </a:lnTo>
                      <a:cubicBezTo>
                        <a:pt x="290514" y="41639"/>
                        <a:pt x="286862" y="49796"/>
                        <a:pt x="280957" y="55701"/>
                      </a:cubicBezTo>
                      <a:lnTo>
                        <a:pt x="276276" y="57640"/>
                      </a:lnTo>
                      <a:lnTo>
                        <a:pt x="425451" y="424907"/>
                      </a:lnTo>
                      <a:lnTo>
                        <a:pt x="425451" y="1042439"/>
                      </a:lnTo>
                      <a:cubicBezTo>
                        <a:pt x="425451" y="1073387"/>
                        <a:pt x="400363" y="1098475"/>
                        <a:pt x="369415" y="1098475"/>
                      </a:cubicBezTo>
                      <a:lnTo>
                        <a:pt x="56036" y="1098475"/>
                      </a:lnTo>
                      <a:cubicBezTo>
                        <a:pt x="25088" y="1098475"/>
                        <a:pt x="0" y="1073387"/>
                        <a:pt x="0" y="1042439"/>
                      </a:cubicBezTo>
                      <a:lnTo>
                        <a:pt x="0" y="424907"/>
                      </a:lnTo>
                      <a:lnTo>
                        <a:pt x="144463" y="55624"/>
                      </a:lnTo>
                      <a:lnTo>
                        <a:pt x="134938" y="32629"/>
                      </a:lnTo>
                      <a:lnTo>
                        <a:pt x="134938" y="23863"/>
                      </a:lnTo>
                      <a:cubicBezTo>
                        <a:pt x="134938" y="10684"/>
                        <a:pt x="145622" y="0"/>
                        <a:pt x="158801" y="0"/>
                      </a:cubicBezTo>
                      <a:close/>
                    </a:path>
                  </a:pathLst>
                </a:custGeom>
                <a:solidFill>
                  <a:srgbClr val="DAEDEF"/>
                </a:solidFill>
                <a:ln w="571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70" name="正方形/長方形 369">
                  <a:extLst>
                    <a:ext uri="{FF2B5EF4-FFF2-40B4-BE49-F238E27FC236}">
                      <a16:creationId xmlns:a16="http://schemas.microsoft.com/office/drawing/2014/main" id="{B957596E-773C-4145-8DB4-6E46A66385BC}"/>
                    </a:ext>
                  </a:extLst>
                </p:cNvPr>
                <p:cNvSpPr/>
                <p:nvPr/>
              </p:nvSpPr>
              <p:spPr bwMode="auto">
                <a:xfrm>
                  <a:off x="6291333" y="5229649"/>
                  <a:ext cx="497656" cy="494606"/>
                </a:xfrm>
                <a:prstGeom prst="rect">
                  <a:avLst/>
                </a:prstGeom>
                <a:solidFill>
                  <a:srgbClr val="00B0F0"/>
                </a:solidFill>
                <a:ln w="571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364" name="四角形: 角を丸くする 363">
                <a:extLst>
                  <a:ext uri="{FF2B5EF4-FFF2-40B4-BE49-F238E27FC236}">
                    <a16:creationId xmlns:a16="http://schemas.microsoft.com/office/drawing/2014/main" id="{F480F640-95FB-4E97-85AB-D4D034B772BA}"/>
                  </a:ext>
                </a:extLst>
              </p:cNvPr>
              <p:cNvSpPr/>
              <p:nvPr/>
            </p:nvSpPr>
            <p:spPr bwMode="auto">
              <a:xfrm rot="8451506">
                <a:off x="1341644" y="3711001"/>
                <a:ext cx="274551" cy="165162"/>
              </a:xfrm>
              <a:prstGeom prst="roundRect">
                <a:avLst>
                  <a:gd name="adj" fmla="val 50000"/>
                </a:avLst>
              </a:prstGeom>
              <a:solidFill>
                <a:srgbClr val="FFD04B"/>
              </a:solidFill>
              <a:ln w="571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65" name="四角形: 角を丸くする 364">
                <a:extLst>
                  <a:ext uri="{FF2B5EF4-FFF2-40B4-BE49-F238E27FC236}">
                    <a16:creationId xmlns:a16="http://schemas.microsoft.com/office/drawing/2014/main" id="{120347AC-315B-4DED-A4D3-DD35D4E10F62}"/>
                  </a:ext>
                </a:extLst>
              </p:cNvPr>
              <p:cNvSpPr/>
              <p:nvPr/>
            </p:nvSpPr>
            <p:spPr bwMode="auto">
              <a:xfrm rot="6240840">
                <a:off x="1489813" y="3409038"/>
                <a:ext cx="259821" cy="111896"/>
              </a:xfrm>
              <a:prstGeom prst="roundRect">
                <a:avLst>
                  <a:gd name="adj" fmla="val 50000"/>
                </a:avLst>
              </a:prstGeom>
              <a:solidFill>
                <a:srgbClr val="FFD04B"/>
              </a:solidFill>
              <a:ln w="571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66" name="四角形: 角を丸くする 365">
                <a:extLst>
                  <a:ext uri="{FF2B5EF4-FFF2-40B4-BE49-F238E27FC236}">
                    <a16:creationId xmlns:a16="http://schemas.microsoft.com/office/drawing/2014/main" id="{0EF1FD95-02B8-4CFE-880F-70A9842A2AA5}"/>
                  </a:ext>
                </a:extLst>
              </p:cNvPr>
              <p:cNvSpPr/>
              <p:nvPr/>
            </p:nvSpPr>
            <p:spPr bwMode="auto">
              <a:xfrm rot="6240840">
                <a:off x="1382124" y="3382160"/>
                <a:ext cx="259821" cy="111896"/>
              </a:xfrm>
              <a:prstGeom prst="roundRect">
                <a:avLst>
                  <a:gd name="adj" fmla="val 50000"/>
                </a:avLst>
              </a:prstGeom>
              <a:solidFill>
                <a:srgbClr val="FFD04B"/>
              </a:solidFill>
              <a:ln w="571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67" name="四角形: 角を丸くする 366">
                <a:extLst>
                  <a:ext uri="{FF2B5EF4-FFF2-40B4-BE49-F238E27FC236}">
                    <a16:creationId xmlns:a16="http://schemas.microsoft.com/office/drawing/2014/main" id="{AA2955C7-74BC-4A98-92D1-0F2E0F848E9F}"/>
                  </a:ext>
                </a:extLst>
              </p:cNvPr>
              <p:cNvSpPr/>
              <p:nvPr/>
            </p:nvSpPr>
            <p:spPr bwMode="auto">
              <a:xfrm rot="6240840">
                <a:off x="1181551" y="3355272"/>
                <a:ext cx="227701" cy="101926"/>
              </a:xfrm>
              <a:prstGeom prst="roundRect">
                <a:avLst>
                  <a:gd name="adj" fmla="val 50000"/>
                </a:avLst>
              </a:prstGeom>
              <a:solidFill>
                <a:srgbClr val="FFD04B"/>
              </a:solidFill>
              <a:ln w="571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68" name="四角形: 角を丸くする 367">
                <a:extLst>
                  <a:ext uri="{FF2B5EF4-FFF2-40B4-BE49-F238E27FC236}">
                    <a16:creationId xmlns:a16="http://schemas.microsoft.com/office/drawing/2014/main" id="{240F8733-C329-432B-996B-3D45DB0AD5F9}"/>
                  </a:ext>
                </a:extLst>
              </p:cNvPr>
              <p:cNvSpPr/>
              <p:nvPr/>
            </p:nvSpPr>
            <p:spPr bwMode="auto">
              <a:xfrm rot="6240840">
                <a:off x="1273536" y="3355058"/>
                <a:ext cx="259821" cy="111896"/>
              </a:xfrm>
              <a:prstGeom prst="roundRect">
                <a:avLst>
                  <a:gd name="adj" fmla="val 50000"/>
                </a:avLst>
              </a:prstGeom>
              <a:solidFill>
                <a:srgbClr val="FFD04B"/>
              </a:solidFill>
              <a:ln w="571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359" name="楕円 358">
              <a:extLst>
                <a:ext uri="{FF2B5EF4-FFF2-40B4-BE49-F238E27FC236}">
                  <a16:creationId xmlns:a16="http://schemas.microsoft.com/office/drawing/2014/main" id="{A00BAE65-E9AC-4789-B59F-8D0D552A56A2}"/>
                </a:ext>
              </a:extLst>
            </p:cNvPr>
            <p:cNvSpPr/>
            <p:nvPr/>
          </p:nvSpPr>
          <p:spPr bwMode="auto">
            <a:xfrm>
              <a:off x="5135372" y="9394159"/>
              <a:ext cx="288979" cy="288979"/>
            </a:xfrm>
            <a:prstGeom prst="ellipse">
              <a:avLst/>
            </a:prstGeom>
            <a:solidFill>
              <a:srgbClr val="FFFF00"/>
            </a:solidFill>
            <a:ln w="571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60" name="楕円 359">
              <a:extLst>
                <a:ext uri="{FF2B5EF4-FFF2-40B4-BE49-F238E27FC236}">
                  <a16:creationId xmlns:a16="http://schemas.microsoft.com/office/drawing/2014/main" id="{07063E71-60AD-42BD-8765-CAB5DBC022F9}"/>
                </a:ext>
              </a:extLst>
            </p:cNvPr>
            <p:cNvSpPr/>
            <p:nvPr/>
          </p:nvSpPr>
          <p:spPr bwMode="auto">
            <a:xfrm>
              <a:off x="5394452" y="9729439"/>
              <a:ext cx="288979" cy="288979"/>
            </a:xfrm>
            <a:prstGeom prst="ellipse">
              <a:avLst/>
            </a:prstGeom>
            <a:solidFill>
              <a:srgbClr val="FFFF00"/>
            </a:solidFill>
            <a:ln w="571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61" name="楕円 360">
              <a:extLst>
                <a:ext uri="{FF2B5EF4-FFF2-40B4-BE49-F238E27FC236}">
                  <a16:creationId xmlns:a16="http://schemas.microsoft.com/office/drawing/2014/main" id="{C227964F-7DDA-4E3C-BE0A-42593A491352}"/>
                </a:ext>
              </a:extLst>
            </p:cNvPr>
            <p:cNvSpPr/>
            <p:nvPr/>
          </p:nvSpPr>
          <p:spPr bwMode="auto">
            <a:xfrm>
              <a:off x="5164600" y="9509104"/>
              <a:ext cx="113620" cy="107964"/>
            </a:xfrm>
            <a:prstGeom prst="ellipse">
              <a:avLst/>
            </a:prstGeom>
            <a:solidFill>
              <a:srgbClr val="000000"/>
            </a:solidFill>
            <a:ln w="571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62" name="楕円 361">
              <a:extLst>
                <a:ext uri="{FF2B5EF4-FFF2-40B4-BE49-F238E27FC236}">
                  <a16:creationId xmlns:a16="http://schemas.microsoft.com/office/drawing/2014/main" id="{3C3190CC-ACEB-442D-A524-C7B4C600F558}"/>
                </a:ext>
              </a:extLst>
            </p:cNvPr>
            <p:cNvSpPr/>
            <p:nvPr/>
          </p:nvSpPr>
          <p:spPr bwMode="auto">
            <a:xfrm>
              <a:off x="5423680" y="9844384"/>
              <a:ext cx="113620" cy="107964"/>
            </a:xfrm>
            <a:prstGeom prst="ellipse">
              <a:avLst/>
            </a:prstGeom>
            <a:solidFill>
              <a:srgbClr val="000000"/>
            </a:solidFill>
            <a:ln w="571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387" name="グループ化 386">
            <a:extLst>
              <a:ext uri="{FF2B5EF4-FFF2-40B4-BE49-F238E27FC236}">
                <a16:creationId xmlns:a16="http://schemas.microsoft.com/office/drawing/2014/main" id="{D25D6564-A62A-4F9E-958A-C8852EAD146E}"/>
              </a:ext>
            </a:extLst>
          </p:cNvPr>
          <p:cNvGrpSpPr/>
          <p:nvPr/>
        </p:nvGrpSpPr>
        <p:grpSpPr>
          <a:xfrm>
            <a:off x="864331" y="971795"/>
            <a:ext cx="2382750" cy="2399264"/>
            <a:chOff x="3786076" y="6270580"/>
            <a:chExt cx="2506798" cy="2524172"/>
          </a:xfrm>
        </p:grpSpPr>
        <p:grpSp>
          <p:nvGrpSpPr>
            <p:cNvPr id="388" name="グループ化 387">
              <a:extLst>
                <a:ext uri="{FF2B5EF4-FFF2-40B4-BE49-F238E27FC236}">
                  <a16:creationId xmlns:a16="http://schemas.microsoft.com/office/drawing/2014/main" id="{1EFFF512-41C2-4A35-9F18-73D4E8D8D0C0}"/>
                </a:ext>
              </a:extLst>
            </p:cNvPr>
            <p:cNvGrpSpPr/>
            <p:nvPr/>
          </p:nvGrpSpPr>
          <p:grpSpPr>
            <a:xfrm>
              <a:off x="3786076" y="6270580"/>
              <a:ext cx="2506798" cy="2524172"/>
              <a:chOff x="-4901376" y="-607734"/>
              <a:chExt cx="2506798" cy="2524172"/>
            </a:xfrm>
          </p:grpSpPr>
          <p:sp>
            <p:nvSpPr>
              <p:cNvPr id="393" name="月 392">
                <a:extLst>
                  <a:ext uri="{FF2B5EF4-FFF2-40B4-BE49-F238E27FC236}">
                    <a16:creationId xmlns:a16="http://schemas.microsoft.com/office/drawing/2014/main" id="{32121D0A-4BB0-4F2F-918E-81873680C731}"/>
                  </a:ext>
                </a:extLst>
              </p:cNvPr>
              <p:cNvSpPr/>
              <p:nvPr/>
            </p:nvSpPr>
            <p:spPr bwMode="auto">
              <a:xfrm rot="20700000">
                <a:off x="-2915992" y="543180"/>
                <a:ext cx="227960" cy="432537"/>
              </a:xfrm>
              <a:prstGeom prst="moon">
                <a:avLst>
                  <a:gd name="adj" fmla="val 87500"/>
                </a:avLst>
              </a:prstGeom>
              <a:solidFill>
                <a:srgbClr val="000000"/>
              </a:solidFill>
              <a:ln w="571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94" name="月 393">
                <a:extLst>
                  <a:ext uri="{FF2B5EF4-FFF2-40B4-BE49-F238E27FC236}">
                    <a16:creationId xmlns:a16="http://schemas.microsoft.com/office/drawing/2014/main" id="{024876F6-9BAF-465D-BC78-E7D17645F435}"/>
                  </a:ext>
                </a:extLst>
              </p:cNvPr>
              <p:cNvSpPr/>
              <p:nvPr/>
            </p:nvSpPr>
            <p:spPr bwMode="auto">
              <a:xfrm rot="20700000">
                <a:off x="-2820742" y="451105"/>
                <a:ext cx="227960" cy="432537"/>
              </a:xfrm>
              <a:prstGeom prst="moon">
                <a:avLst>
                  <a:gd name="adj" fmla="val 87500"/>
                </a:avLst>
              </a:prstGeom>
              <a:solidFill>
                <a:srgbClr val="000000"/>
              </a:solidFill>
              <a:ln w="571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95" name="フリーフォーム: 図形 394">
                <a:extLst>
                  <a:ext uri="{FF2B5EF4-FFF2-40B4-BE49-F238E27FC236}">
                    <a16:creationId xmlns:a16="http://schemas.microsoft.com/office/drawing/2014/main" id="{2312D8F3-CD5E-4434-8A84-981245FC6E1C}"/>
                  </a:ext>
                </a:extLst>
              </p:cNvPr>
              <p:cNvSpPr/>
              <p:nvPr/>
            </p:nvSpPr>
            <p:spPr bwMode="auto">
              <a:xfrm rot="21103514">
                <a:off x="-3421296" y="-520495"/>
                <a:ext cx="1026718" cy="1377506"/>
              </a:xfrm>
              <a:custGeom>
                <a:avLst/>
                <a:gdLst>
                  <a:gd name="connsiteX0" fmla="*/ 487824 w 967729"/>
                  <a:gd name="connsiteY0" fmla="*/ 13993 h 1377506"/>
                  <a:gd name="connsiteX1" fmla="*/ 967729 w 967729"/>
                  <a:gd name="connsiteY1" fmla="*/ 688753 h 1377506"/>
                  <a:gd name="connsiteX2" fmla="*/ 366694 w 967729"/>
                  <a:gd name="connsiteY2" fmla="*/ 1377506 h 1377506"/>
                  <a:gd name="connsiteX3" fmla="*/ 30650 w 967729"/>
                  <a:gd name="connsiteY3" fmla="*/ 1259878 h 1377506"/>
                  <a:gd name="connsiteX4" fmla="*/ 0 w 967729"/>
                  <a:gd name="connsiteY4" fmla="*/ 1230899 h 1377506"/>
                  <a:gd name="connsiteX5" fmla="*/ 5927 w 967729"/>
                  <a:gd name="connsiteY5" fmla="*/ 1223831 h 1377506"/>
                  <a:gd name="connsiteX6" fmla="*/ 181966 w 967729"/>
                  <a:gd name="connsiteY6" fmla="*/ 609479 h 1377506"/>
                  <a:gd name="connsiteX7" fmla="*/ 79318 w 967729"/>
                  <a:gd name="connsiteY7" fmla="*/ 123712 h 1377506"/>
                  <a:gd name="connsiteX8" fmla="*/ 64004 w 967729"/>
                  <a:gd name="connsiteY8" fmla="*/ 96882 h 1377506"/>
                  <a:gd name="connsiteX9" fmla="*/ 132744 w 967729"/>
                  <a:gd name="connsiteY9" fmla="*/ 54126 h 1377506"/>
                  <a:gd name="connsiteX10" fmla="*/ 366694 w 967729"/>
                  <a:gd name="connsiteY10" fmla="*/ 0 h 1377506"/>
                  <a:gd name="connsiteX11" fmla="*/ 487824 w 967729"/>
                  <a:gd name="connsiteY11" fmla="*/ 13993 h 13775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967729" h="1377506">
                    <a:moveTo>
                      <a:pt x="487824" y="13993"/>
                    </a:moveTo>
                    <a:cubicBezTo>
                      <a:pt x="761705" y="78217"/>
                      <a:pt x="967729" y="355914"/>
                      <a:pt x="967729" y="688753"/>
                    </a:cubicBezTo>
                    <a:cubicBezTo>
                      <a:pt x="967729" y="1069141"/>
                      <a:pt x="698636" y="1377506"/>
                      <a:pt x="366694" y="1377506"/>
                    </a:cubicBezTo>
                    <a:cubicBezTo>
                      <a:pt x="242216" y="1377506"/>
                      <a:pt x="126576" y="1334142"/>
                      <a:pt x="30650" y="1259878"/>
                    </a:cubicBezTo>
                    <a:lnTo>
                      <a:pt x="0" y="1230899"/>
                    </a:lnTo>
                    <a:lnTo>
                      <a:pt x="5927" y="1223831"/>
                    </a:lnTo>
                    <a:cubicBezTo>
                      <a:pt x="114692" y="1066604"/>
                      <a:pt x="181966" y="849398"/>
                      <a:pt x="181966" y="609479"/>
                    </a:cubicBezTo>
                    <a:cubicBezTo>
                      <a:pt x="181966" y="429540"/>
                      <a:pt x="144125" y="262377"/>
                      <a:pt x="79318" y="123712"/>
                    </a:cubicBezTo>
                    <a:lnTo>
                      <a:pt x="64004" y="96882"/>
                    </a:lnTo>
                    <a:lnTo>
                      <a:pt x="132744" y="54126"/>
                    </a:lnTo>
                    <a:cubicBezTo>
                      <a:pt x="204651" y="19273"/>
                      <a:pt x="283709" y="0"/>
                      <a:pt x="366694" y="0"/>
                    </a:cubicBezTo>
                    <a:cubicBezTo>
                      <a:pt x="408187" y="0"/>
                      <a:pt x="448698" y="4818"/>
                      <a:pt x="487824" y="13993"/>
                    </a:cubicBezTo>
                    <a:close/>
                  </a:path>
                </a:pathLst>
              </a:custGeom>
              <a:solidFill>
                <a:srgbClr val="000000"/>
              </a:solidFill>
              <a:ln w="571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396" name="グループ化 395">
                <a:extLst>
                  <a:ext uri="{FF2B5EF4-FFF2-40B4-BE49-F238E27FC236}">
                    <a16:creationId xmlns:a16="http://schemas.microsoft.com/office/drawing/2014/main" id="{56321377-7395-458B-BDC4-B19D0B09A376}"/>
                  </a:ext>
                </a:extLst>
              </p:cNvPr>
              <p:cNvGrpSpPr/>
              <p:nvPr/>
            </p:nvGrpSpPr>
            <p:grpSpPr>
              <a:xfrm>
                <a:off x="-4901376" y="-453850"/>
                <a:ext cx="2296127" cy="2370288"/>
                <a:chOff x="-4901376" y="-453850"/>
                <a:chExt cx="2296127" cy="2370288"/>
              </a:xfrm>
            </p:grpSpPr>
            <p:sp>
              <p:nvSpPr>
                <p:cNvPr id="405" name="フリーフォーム: 図形 404">
                  <a:extLst>
                    <a:ext uri="{FF2B5EF4-FFF2-40B4-BE49-F238E27FC236}">
                      <a16:creationId xmlns:a16="http://schemas.microsoft.com/office/drawing/2014/main" id="{3F563CB0-FC57-4925-B4D4-445A33274B5E}"/>
                    </a:ext>
                  </a:extLst>
                </p:cNvPr>
                <p:cNvSpPr/>
                <p:nvPr/>
              </p:nvSpPr>
              <p:spPr bwMode="auto">
                <a:xfrm>
                  <a:off x="-4901376" y="-237333"/>
                  <a:ext cx="1654536" cy="1408662"/>
                </a:xfrm>
                <a:custGeom>
                  <a:avLst/>
                  <a:gdLst>
                    <a:gd name="connsiteX0" fmla="*/ 1574562 w 1654536"/>
                    <a:gd name="connsiteY0" fmla="*/ 1164798 h 1408662"/>
                    <a:gd name="connsiteX1" fmla="*/ 1572147 w 1654536"/>
                    <a:gd name="connsiteY1" fmla="*/ 1169248 h 1408662"/>
                    <a:gd name="connsiteX2" fmla="*/ 1569687 w 1654536"/>
                    <a:gd name="connsiteY2" fmla="*/ 1172229 h 1408662"/>
                    <a:gd name="connsiteX3" fmla="*/ 1654536 w 1654536"/>
                    <a:gd name="connsiteY3" fmla="*/ 1014658 h 1408662"/>
                    <a:gd name="connsiteX4" fmla="*/ 1651389 w 1654536"/>
                    <a:gd name="connsiteY4" fmla="*/ 1023255 h 1408662"/>
                    <a:gd name="connsiteX5" fmla="*/ 1649259 w 1654536"/>
                    <a:gd name="connsiteY5" fmla="*/ 1027180 h 1408662"/>
                    <a:gd name="connsiteX6" fmla="*/ 349880 w 1654536"/>
                    <a:gd name="connsiteY6" fmla="*/ 0 h 1408662"/>
                    <a:gd name="connsiteX7" fmla="*/ 491714 w 1654536"/>
                    <a:gd name="connsiteY7" fmla="*/ 200195 h 1408662"/>
                    <a:gd name="connsiteX8" fmla="*/ 425544 w 1654536"/>
                    <a:gd name="connsiteY8" fmla="*/ 254791 h 1408662"/>
                    <a:gd name="connsiteX9" fmla="*/ 245807 w 1654536"/>
                    <a:gd name="connsiteY9" fmla="*/ 688713 h 1408662"/>
                    <a:gd name="connsiteX10" fmla="*/ 425544 w 1654536"/>
                    <a:gd name="connsiteY10" fmla="*/ 1122635 h 1408662"/>
                    <a:gd name="connsiteX11" fmla="*/ 516218 w 1654536"/>
                    <a:gd name="connsiteY11" fmla="*/ 1197448 h 1408662"/>
                    <a:gd name="connsiteX12" fmla="*/ 392319 w 1654536"/>
                    <a:gd name="connsiteY12" fmla="*/ 1408662 h 1408662"/>
                    <a:gd name="connsiteX13" fmla="*/ 378930 w 1654536"/>
                    <a:gd name="connsiteY13" fmla="*/ 1401395 h 1408662"/>
                    <a:gd name="connsiteX14" fmla="*/ 0 w 1654536"/>
                    <a:gd name="connsiteY14" fmla="*/ 688713 h 1408662"/>
                    <a:gd name="connsiteX15" fmla="*/ 251732 w 1654536"/>
                    <a:gd name="connsiteY15" fmla="*/ 80980 h 14086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1654536" h="1408662">
                      <a:moveTo>
                        <a:pt x="1574562" y="1164798"/>
                      </a:moveTo>
                      <a:lnTo>
                        <a:pt x="1572147" y="1169248"/>
                      </a:lnTo>
                      <a:lnTo>
                        <a:pt x="1569687" y="1172229"/>
                      </a:lnTo>
                      <a:close/>
                      <a:moveTo>
                        <a:pt x="1654536" y="1014658"/>
                      </a:moveTo>
                      <a:lnTo>
                        <a:pt x="1651389" y="1023255"/>
                      </a:lnTo>
                      <a:lnTo>
                        <a:pt x="1649259" y="1027180"/>
                      </a:lnTo>
                      <a:close/>
                      <a:moveTo>
                        <a:pt x="349880" y="0"/>
                      </a:moveTo>
                      <a:lnTo>
                        <a:pt x="491714" y="200195"/>
                      </a:lnTo>
                      <a:lnTo>
                        <a:pt x="425544" y="254791"/>
                      </a:lnTo>
                      <a:cubicBezTo>
                        <a:pt x="314493" y="365842"/>
                        <a:pt x="245807" y="519256"/>
                        <a:pt x="245807" y="688713"/>
                      </a:cubicBezTo>
                      <a:cubicBezTo>
                        <a:pt x="245807" y="858170"/>
                        <a:pt x="314493" y="1011585"/>
                        <a:pt x="425544" y="1122635"/>
                      </a:cubicBezTo>
                      <a:lnTo>
                        <a:pt x="516218" y="1197448"/>
                      </a:lnTo>
                      <a:lnTo>
                        <a:pt x="392319" y="1408662"/>
                      </a:lnTo>
                      <a:lnTo>
                        <a:pt x="378930" y="1401395"/>
                      </a:lnTo>
                      <a:cubicBezTo>
                        <a:pt x="150311" y="1246943"/>
                        <a:pt x="0" y="985381"/>
                        <a:pt x="0" y="688713"/>
                      </a:cubicBezTo>
                      <a:cubicBezTo>
                        <a:pt x="0" y="451379"/>
                        <a:pt x="96199" y="236512"/>
                        <a:pt x="251732" y="80980"/>
                      </a:cubicBezTo>
                      <a:close/>
                    </a:path>
                  </a:pathLst>
                </a:custGeom>
                <a:solidFill>
                  <a:srgbClr val="FFCC66"/>
                </a:solidFill>
                <a:ln w="571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06" name="フリーフォーム: 図形 405">
                  <a:extLst>
                    <a:ext uri="{FF2B5EF4-FFF2-40B4-BE49-F238E27FC236}">
                      <a16:creationId xmlns:a16="http://schemas.microsoft.com/office/drawing/2014/main" id="{8702F803-ADA1-4512-9871-0D917F119BCD}"/>
                    </a:ext>
                  </a:extLst>
                </p:cNvPr>
                <p:cNvSpPr/>
                <p:nvPr/>
              </p:nvSpPr>
              <p:spPr bwMode="auto">
                <a:xfrm>
                  <a:off x="-3798162" y="728840"/>
                  <a:ext cx="898703" cy="782279"/>
                </a:xfrm>
                <a:custGeom>
                  <a:avLst/>
                  <a:gdLst>
                    <a:gd name="connsiteX0" fmla="*/ 340718 w 898703"/>
                    <a:gd name="connsiteY0" fmla="*/ 0 h 782279"/>
                    <a:gd name="connsiteX1" fmla="*/ 556890 w 898703"/>
                    <a:gd name="connsiteY1" fmla="*/ 0 h 782279"/>
                    <a:gd name="connsiteX2" fmla="*/ 599873 w 898703"/>
                    <a:gd name="connsiteY2" fmla="*/ 171929 h 782279"/>
                    <a:gd name="connsiteX3" fmla="*/ 796976 w 898703"/>
                    <a:gd name="connsiteY3" fmla="*/ 171929 h 782279"/>
                    <a:gd name="connsiteX4" fmla="*/ 898703 w 898703"/>
                    <a:gd name="connsiteY4" fmla="*/ 273656 h 782279"/>
                    <a:gd name="connsiteX5" fmla="*/ 898703 w 898703"/>
                    <a:gd name="connsiteY5" fmla="*/ 680552 h 782279"/>
                    <a:gd name="connsiteX6" fmla="*/ 796976 w 898703"/>
                    <a:gd name="connsiteY6" fmla="*/ 782279 h 782279"/>
                    <a:gd name="connsiteX7" fmla="*/ 101727 w 898703"/>
                    <a:gd name="connsiteY7" fmla="*/ 782279 h 782279"/>
                    <a:gd name="connsiteX8" fmla="*/ 0 w 898703"/>
                    <a:gd name="connsiteY8" fmla="*/ 680552 h 782279"/>
                    <a:gd name="connsiteX9" fmla="*/ 0 w 898703"/>
                    <a:gd name="connsiteY9" fmla="*/ 273656 h 782279"/>
                    <a:gd name="connsiteX10" fmla="*/ 101727 w 898703"/>
                    <a:gd name="connsiteY10" fmla="*/ 171929 h 782279"/>
                    <a:gd name="connsiteX11" fmla="*/ 297736 w 898703"/>
                    <a:gd name="connsiteY11" fmla="*/ 171929 h 7822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898703" h="782279">
                      <a:moveTo>
                        <a:pt x="340718" y="0"/>
                      </a:moveTo>
                      <a:lnTo>
                        <a:pt x="556890" y="0"/>
                      </a:lnTo>
                      <a:lnTo>
                        <a:pt x="599873" y="171929"/>
                      </a:lnTo>
                      <a:lnTo>
                        <a:pt x="796976" y="171929"/>
                      </a:lnTo>
                      <a:cubicBezTo>
                        <a:pt x="853158" y="171929"/>
                        <a:pt x="898703" y="217474"/>
                        <a:pt x="898703" y="273656"/>
                      </a:cubicBezTo>
                      <a:lnTo>
                        <a:pt x="898703" y="680552"/>
                      </a:lnTo>
                      <a:cubicBezTo>
                        <a:pt x="898703" y="736734"/>
                        <a:pt x="853158" y="782279"/>
                        <a:pt x="796976" y="782279"/>
                      </a:cubicBezTo>
                      <a:lnTo>
                        <a:pt x="101727" y="782279"/>
                      </a:lnTo>
                      <a:cubicBezTo>
                        <a:pt x="45545" y="782279"/>
                        <a:pt x="0" y="736734"/>
                        <a:pt x="0" y="680552"/>
                      </a:cubicBezTo>
                      <a:lnTo>
                        <a:pt x="0" y="273656"/>
                      </a:lnTo>
                      <a:cubicBezTo>
                        <a:pt x="0" y="217474"/>
                        <a:pt x="45545" y="171929"/>
                        <a:pt x="101727" y="171929"/>
                      </a:cubicBezTo>
                      <a:lnTo>
                        <a:pt x="297736" y="171929"/>
                      </a:lnTo>
                      <a:close/>
                    </a:path>
                  </a:pathLst>
                </a:custGeom>
                <a:solidFill>
                  <a:srgbClr val="CCECFF"/>
                </a:solidFill>
                <a:ln w="571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grpSp>
              <p:nvGrpSpPr>
                <p:cNvPr id="407" name="グループ化 406">
                  <a:extLst>
                    <a:ext uri="{FF2B5EF4-FFF2-40B4-BE49-F238E27FC236}">
                      <a16:creationId xmlns:a16="http://schemas.microsoft.com/office/drawing/2014/main" id="{D6C2249C-1E88-43B3-A9A4-147CD6FDF40C}"/>
                    </a:ext>
                  </a:extLst>
                </p:cNvPr>
                <p:cNvGrpSpPr/>
                <p:nvPr/>
              </p:nvGrpSpPr>
              <p:grpSpPr>
                <a:xfrm>
                  <a:off x="-4591915" y="-453850"/>
                  <a:ext cx="1986666" cy="1215136"/>
                  <a:chOff x="6171754" y="2007547"/>
                  <a:chExt cx="1986666" cy="1215136"/>
                </a:xfrm>
              </p:grpSpPr>
              <p:sp>
                <p:nvSpPr>
                  <p:cNvPr id="409" name="フリーフォーム: 図形 408">
                    <a:extLst>
                      <a:ext uri="{FF2B5EF4-FFF2-40B4-BE49-F238E27FC236}">
                        <a16:creationId xmlns:a16="http://schemas.microsoft.com/office/drawing/2014/main" id="{612D4100-3296-4214-AF19-7798C23954B5}"/>
                      </a:ext>
                    </a:extLst>
                  </p:cNvPr>
                  <p:cNvSpPr/>
                  <p:nvPr/>
                </p:nvSpPr>
                <p:spPr bwMode="auto">
                  <a:xfrm flipH="1">
                    <a:off x="6705518" y="2361876"/>
                    <a:ext cx="454232" cy="479379"/>
                  </a:xfrm>
                  <a:custGeom>
                    <a:avLst/>
                    <a:gdLst>
                      <a:gd name="connsiteX0" fmla="*/ 452419 w 454232"/>
                      <a:gd name="connsiteY0" fmla="*/ 118358 h 479379"/>
                      <a:gd name="connsiteX1" fmla="*/ 210952 w 454232"/>
                      <a:gd name="connsiteY1" fmla="*/ 226595 h 479379"/>
                      <a:gd name="connsiteX2" fmla="*/ 118673 w 454232"/>
                      <a:gd name="connsiteY2" fmla="*/ 474600 h 479379"/>
                      <a:gd name="connsiteX3" fmla="*/ 191727 w 454232"/>
                      <a:gd name="connsiteY3" fmla="*/ 471649 h 479379"/>
                      <a:gd name="connsiteX4" fmla="*/ 264308 w 454232"/>
                      <a:gd name="connsiteY4" fmla="*/ 276583 h 479379"/>
                      <a:gd name="connsiteX5" fmla="*/ 454232 w 454232"/>
                      <a:gd name="connsiteY5" fmla="*/ 191450 h 479379"/>
                      <a:gd name="connsiteX6" fmla="*/ 452419 w 454232"/>
                      <a:gd name="connsiteY6" fmla="*/ 118358 h 479379"/>
                      <a:gd name="connsiteX7" fmla="*/ 449484 w 454232"/>
                      <a:gd name="connsiteY7" fmla="*/ 0 h 479379"/>
                      <a:gd name="connsiteX8" fmla="*/ 124552 w 454232"/>
                      <a:gd name="connsiteY8" fmla="*/ 145650 h 479379"/>
                      <a:gd name="connsiteX9" fmla="*/ 376 w 454232"/>
                      <a:gd name="connsiteY9" fmla="*/ 479379 h 479379"/>
                      <a:gd name="connsiteX10" fmla="*/ 98682 w 454232"/>
                      <a:gd name="connsiteY10" fmla="*/ 475408 h 479379"/>
                      <a:gd name="connsiteX11" fmla="*/ 196351 w 454232"/>
                      <a:gd name="connsiteY11" fmla="*/ 212916 h 479379"/>
                      <a:gd name="connsiteX12" fmla="*/ 451923 w 454232"/>
                      <a:gd name="connsiteY12" fmla="*/ 98357 h 4793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454232" h="479379">
                        <a:moveTo>
                          <a:pt x="452419" y="118358"/>
                        </a:moveTo>
                        <a:cubicBezTo>
                          <a:pt x="360681" y="120634"/>
                          <a:pt x="273692" y="159626"/>
                          <a:pt x="210952" y="226595"/>
                        </a:cubicBezTo>
                        <a:cubicBezTo>
                          <a:pt x="148212" y="293564"/>
                          <a:pt x="114968" y="382908"/>
                          <a:pt x="118673" y="474600"/>
                        </a:cubicBezTo>
                        <a:lnTo>
                          <a:pt x="191727" y="471649"/>
                        </a:lnTo>
                        <a:cubicBezTo>
                          <a:pt x="188813" y="399529"/>
                          <a:pt x="214960" y="329257"/>
                          <a:pt x="264308" y="276583"/>
                        </a:cubicBezTo>
                        <a:cubicBezTo>
                          <a:pt x="313656" y="223909"/>
                          <a:pt x="382076" y="193240"/>
                          <a:pt x="454232" y="191450"/>
                        </a:cubicBezTo>
                        <a:cubicBezTo>
                          <a:pt x="453628" y="167086"/>
                          <a:pt x="453023" y="142722"/>
                          <a:pt x="452419" y="118358"/>
                        </a:cubicBezTo>
                        <a:close/>
                        <a:moveTo>
                          <a:pt x="449484" y="0"/>
                        </a:moveTo>
                        <a:cubicBezTo>
                          <a:pt x="326035" y="3063"/>
                          <a:pt x="208979" y="55533"/>
                          <a:pt x="124552" y="145650"/>
                        </a:cubicBezTo>
                        <a:cubicBezTo>
                          <a:pt x="40125" y="235767"/>
                          <a:pt x="-4609" y="355993"/>
                          <a:pt x="376" y="479379"/>
                        </a:cubicBezTo>
                        <a:lnTo>
                          <a:pt x="98682" y="475408"/>
                        </a:lnTo>
                        <a:cubicBezTo>
                          <a:pt x="94761" y="378360"/>
                          <a:pt x="129946" y="283797"/>
                          <a:pt x="196351" y="212916"/>
                        </a:cubicBezTo>
                        <a:cubicBezTo>
                          <a:pt x="262756" y="142036"/>
                          <a:pt x="354826" y="100766"/>
                          <a:pt x="451923" y="98357"/>
                        </a:cubicBezTo>
                        <a:close/>
                      </a:path>
                    </a:pathLst>
                  </a:custGeom>
                  <a:solidFill>
                    <a:srgbClr val="00B0F0"/>
                  </a:solidFill>
                  <a:ln w="571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410" name="フリーフォーム: 図形 409">
                    <a:extLst>
                      <a:ext uri="{FF2B5EF4-FFF2-40B4-BE49-F238E27FC236}">
                        <a16:creationId xmlns:a16="http://schemas.microsoft.com/office/drawing/2014/main" id="{9B6D409F-202D-417C-9FB8-B8E0913D0136}"/>
                      </a:ext>
                    </a:extLst>
                  </p:cNvPr>
                  <p:cNvSpPr/>
                  <p:nvPr/>
                </p:nvSpPr>
                <p:spPr bwMode="auto">
                  <a:xfrm rot="2700000">
                    <a:off x="6875777" y="1940040"/>
                    <a:ext cx="1215136" cy="1350150"/>
                  </a:xfrm>
                  <a:custGeom>
                    <a:avLst/>
                    <a:gdLst>
                      <a:gd name="connsiteX0" fmla="*/ 607568 w 1215136"/>
                      <a:gd name="connsiteY0" fmla="*/ 0 h 1350150"/>
                      <a:gd name="connsiteX1" fmla="*/ 1215136 w 1215136"/>
                      <a:gd name="connsiteY1" fmla="*/ 675075 h 1350150"/>
                      <a:gd name="connsiteX2" fmla="*/ 607568 w 1215136"/>
                      <a:gd name="connsiteY2" fmla="*/ 1350150 h 1350150"/>
                      <a:gd name="connsiteX3" fmla="*/ 371075 w 1215136"/>
                      <a:gd name="connsiteY3" fmla="*/ 1297099 h 1350150"/>
                      <a:gd name="connsiteX4" fmla="*/ 317160 w 1215136"/>
                      <a:gd name="connsiteY4" fmla="*/ 1264584 h 1350150"/>
                      <a:gd name="connsiteX5" fmla="*/ 633717 w 1215136"/>
                      <a:gd name="connsiteY5" fmla="*/ 880766 h 1350150"/>
                      <a:gd name="connsiteX6" fmla="*/ 14202 w 1215136"/>
                      <a:gd name="connsiteY6" fmla="*/ 817778 h 1350150"/>
                      <a:gd name="connsiteX7" fmla="*/ 12344 w 1215136"/>
                      <a:gd name="connsiteY7" fmla="*/ 811126 h 1350150"/>
                      <a:gd name="connsiteX8" fmla="*/ 0 w 1215136"/>
                      <a:gd name="connsiteY8" fmla="*/ 675075 h 1350150"/>
                      <a:gd name="connsiteX9" fmla="*/ 607568 w 1215136"/>
                      <a:gd name="connsiteY9" fmla="*/ 0 h 13501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1215136" h="1350150">
                        <a:moveTo>
                          <a:pt x="607568" y="0"/>
                        </a:moveTo>
                        <a:cubicBezTo>
                          <a:pt x="943119" y="0"/>
                          <a:pt x="1215136" y="302241"/>
                          <a:pt x="1215136" y="675075"/>
                        </a:cubicBezTo>
                        <a:cubicBezTo>
                          <a:pt x="1215136" y="1047909"/>
                          <a:pt x="943119" y="1350150"/>
                          <a:pt x="607568" y="1350150"/>
                        </a:cubicBezTo>
                        <a:cubicBezTo>
                          <a:pt x="523681" y="1350150"/>
                          <a:pt x="443764" y="1331260"/>
                          <a:pt x="371075" y="1297099"/>
                        </a:cubicBezTo>
                        <a:lnTo>
                          <a:pt x="317160" y="1264584"/>
                        </a:lnTo>
                        <a:lnTo>
                          <a:pt x="633717" y="880766"/>
                        </a:lnTo>
                        <a:lnTo>
                          <a:pt x="14202" y="817778"/>
                        </a:lnTo>
                        <a:lnTo>
                          <a:pt x="12344" y="811126"/>
                        </a:lnTo>
                        <a:cubicBezTo>
                          <a:pt x="4251" y="767181"/>
                          <a:pt x="0" y="721679"/>
                          <a:pt x="0" y="675075"/>
                        </a:cubicBezTo>
                        <a:cubicBezTo>
                          <a:pt x="0" y="302241"/>
                          <a:pt x="272017" y="0"/>
                          <a:pt x="607568" y="0"/>
                        </a:cubicBezTo>
                        <a:close/>
                      </a:path>
                    </a:pathLst>
                  </a:custGeom>
                  <a:solidFill>
                    <a:srgbClr val="CCECFF"/>
                  </a:solidFill>
                  <a:ln w="571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grpSp>
                <p:nvGrpSpPr>
                  <p:cNvPr id="411" name="グループ化 410">
                    <a:extLst>
                      <a:ext uri="{FF2B5EF4-FFF2-40B4-BE49-F238E27FC236}">
                        <a16:creationId xmlns:a16="http://schemas.microsoft.com/office/drawing/2014/main" id="{931218BC-CE22-4657-B2B9-CCA946519D3E}"/>
                      </a:ext>
                    </a:extLst>
                  </p:cNvPr>
                  <p:cNvGrpSpPr/>
                  <p:nvPr/>
                </p:nvGrpSpPr>
                <p:grpSpPr>
                  <a:xfrm rot="6240840">
                    <a:off x="6125376" y="2079520"/>
                    <a:ext cx="677822" cy="585065"/>
                    <a:chOff x="4873199" y="3203974"/>
                    <a:chExt cx="677822" cy="585065"/>
                  </a:xfrm>
                  <a:solidFill>
                    <a:srgbClr val="FFD04B"/>
                  </a:solidFill>
                </p:grpSpPr>
                <p:sp>
                  <p:nvSpPr>
                    <p:cNvPr id="412" name="四角形: 角を丸くする 411">
                      <a:extLst>
                        <a:ext uri="{FF2B5EF4-FFF2-40B4-BE49-F238E27FC236}">
                          <a16:creationId xmlns:a16="http://schemas.microsoft.com/office/drawing/2014/main" id="{7B162521-CE74-4907-82F3-D39AE8CAB2DB}"/>
                        </a:ext>
                      </a:extLst>
                    </p:cNvPr>
                    <p:cNvSpPr/>
                    <p:nvPr/>
                  </p:nvSpPr>
                  <p:spPr bwMode="auto">
                    <a:xfrm rot="18911750">
                      <a:off x="5148459" y="3334443"/>
                      <a:ext cx="402562" cy="165162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571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413" name="台形 412">
                      <a:extLst>
                        <a:ext uri="{FF2B5EF4-FFF2-40B4-BE49-F238E27FC236}">
                          <a16:creationId xmlns:a16="http://schemas.microsoft.com/office/drawing/2014/main" id="{671DE760-0BDB-490D-BD36-C02ACDB844EC}"/>
                        </a:ext>
                      </a:extLst>
                    </p:cNvPr>
                    <p:cNvSpPr/>
                    <p:nvPr/>
                  </p:nvSpPr>
                  <p:spPr bwMode="auto">
                    <a:xfrm rot="10800000">
                      <a:off x="4900556" y="3203974"/>
                      <a:ext cx="536960" cy="585065"/>
                    </a:xfrm>
                    <a:prstGeom prst="trapezoid">
                      <a:avLst>
                        <a:gd name="adj" fmla="val 20735"/>
                      </a:avLst>
                    </a:prstGeom>
                    <a:solidFill>
                      <a:srgbClr val="FFFFFF"/>
                    </a:solidFill>
                    <a:ln w="571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414" name="四角形: 角を丸くする 413">
                      <a:extLst>
                        <a:ext uri="{FF2B5EF4-FFF2-40B4-BE49-F238E27FC236}">
                          <a16:creationId xmlns:a16="http://schemas.microsoft.com/office/drawing/2014/main" id="{F28C7D48-5D91-4787-9F9B-81E24238C6F7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873199" y="3281238"/>
                      <a:ext cx="259821" cy="111896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571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415" name="四角形: 角を丸くする 414">
                      <a:extLst>
                        <a:ext uri="{FF2B5EF4-FFF2-40B4-BE49-F238E27FC236}">
                          <a16:creationId xmlns:a16="http://schemas.microsoft.com/office/drawing/2014/main" id="{5E69D472-E585-41BE-BFD8-58E34CFB94C9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873199" y="3392231"/>
                      <a:ext cx="259821" cy="111896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571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416" name="四角形: 角を丸くする 415">
                      <a:extLst>
                        <a:ext uri="{FF2B5EF4-FFF2-40B4-BE49-F238E27FC236}">
                          <a16:creationId xmlns:a16="http://schemas.microsoft.com/office/drawing/2014/main" id="{A9BBB2BD-EAAD-4159-8D25-D86B512FC694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873199" y="3504150"/>
                      <a:ext cx="259821" cy="111896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571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417" name="四角形: 角を丸くする 416">
                      <a:extLst>
                        <a:ext uri="{FF2B5EF4-FFF2-40B4-BE49-F238E27FC236}">
                          <a16:creationId xmlns:a16="http://schemas.microsoft.com/office/drawing/2014/main" id="{ADC60E62-E026-4048-A712-DB9EDE9A08FC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910794" y="3615120"/>
                      <a:ext cx="227701" cy="101926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571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</p:grpSp>
            </p:grpSp>
            <p:sp>
              <p:nvSpPr>
                <p:cNvPr id="408" name="フリーフォーム: 図形 407">
                  <a:extLst>
                    <a:ext uri="{FF2B5EF4-FFF2-40B4-BE49-F238E27FC236}">
                      <a16:creationId xmlns:a16="http://schemas.microsoft.com/office/drawing/2014/main" id="{775CB0B7-8FC0-4A56-BCD4-C036785759CD}"/>
                    </a:ext>
                  </a:extLst>
                </p:cNvPr>
                <p:cNvSpPr/>
                <p:nvPr/>
              </p:nvSpPr>
              <p:spPr bwMode="auto">
                <a:xfrm>
                  <a:off x="-4583276" y="882131"/>
                  <a:ext cx="1891879" cy="1034307"/>
                </a:xfrm>
                <a:custGeom>
                  <a:avLst/>
                  <a:gdLst>
                    <a:gd name="connsiteX0" fmla="*/ 890435 w 1891879"/>
                    <a:gd name="connsiteY0" fmla="*/ 0 h 1034307"/>
                    <a:gd name="connsiteX1" fmla="*/ 908504 w 1891879"/>
                    <a:gd name="connsiteY1" fmla="*/ 58210 h 1034307"/>
                    <a:gd name="connsiteX2" fmla="*/ 1247673 w 1891879"/>
                    <a:gd name="connsiteY2" fmla="*/ 283026 h 1034307"/>
                    <a:gd name="connsiteX3" fmla="*/ 1586842 w 1891879"/>
                    <a:gd name="connsiteY3" fmla="*/ 58210 h 1034307"/>
                    <a:gd name="connsiteX4" fmla="*/ 1604485 w 1891879"/>
                    <a:gd name="connsiteY4" fmla="*/ 1375 h 1034307"/>
                    <a:gd name="connsiteX5" fmla="*/ 1645118 w 1891879"/>
                    <a:gd name="connsiteY5" fmla="*/ 5471 h 1034307"/>
                    <a:gd name="connsiteX6" fmla="*/ 1891879 w 1891879"/>
                    <a:gd name="connsiteY6" fmla="*/ 308236 h 1034307"/>
                    <a:gd name="connsiteX7" fmla="*/ 1891879 w 1891879"/>
                    <a:gd name="connsiteY7" fmla="*/ 1034307 h 1034307"/>
                    <a:gd name="connsiteX8" fmla="*/ 586734 w 1891879"/>
                    <a:gd name="connsiteY8" fmla="*/ 1034307 h 1034307"/>
                    <a:gd name="connsiteX9" fmla="*/ 586734 w 1891879"/>
                    <a:gd name="connsiteY9" fmla="*/ 484430 h 1034307"/>
                    <a:gd name="connsiteX10" fmla="*/ 488582 w 1891879"/>
                    <a:gd name="connsiteY10" fmla="*/ 489875 h 1034307"/>
                    <a:gd name="connsiteX11" fmla="*/ 46055 w 1891879"/>
                    <a:gd name="connsiteY11" fmla="*/ 351988 h 1034307"/>
                    <a:gd name="connsiteX12" fmla="*/ 0 w 1891879"/>
                    <a:gd name="connsiteY12" fmla="*/ 318077 h 1034307"/>
                    <a:gd name="connsiteX13" fmla="*/ 210243 w 1891879"/>
                    <a:gd name="connsiteY13" fmla="*/ 8103 h 1034307"/>
                    <a:gd name="connsiteX14" fmla="*/ 220258 w 1891879"/>
                    <a:gd name="connsiteY14" fmla="*/ 16765 h 1034307"/>
                    <a:gd name="connsiteX15" fmla="*/ 592951 w 1891879"/>
                    <a:gd name="connsiteY15" fmla="*/ 109838 h 1034307"/>
                    <a:gd name="connsiteX16" fmla="*/ 678001 w 1891879"/>
                    <a:gd name="connsiteY16" fmla="*/ 89091 h 1034307"/>
                    <a:gd name="connsiteX17" fmla="*/ 722989 w 1891879"/>
                    <a:gd name="connsiteY17" fmla="*/ 51972 h 1034307"/>
                    <a:gd name="connsiteX18" fmla="*/ 803878 w 1891879"/>
                    <a:gd name="connsiteY18" fmla="*/ 13086 h 10343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1891879" h="1034307">
                      <a:moveTo>
                        <a:pt x="890435" y="0"/>
                      </a:moveTo>
                      <a:lnTo>
                        <a:pt x="908504" y="58210"/>
                      </a:lnTo>
                      <a:cubicBezTo>
                        <a:pt x="964384" y="190325"/>
                        <a:pt x="1095203" y="283026"/>
                        <a:pt x="1247673" y="283026"/>
                      </a:cubicBezTo>
                      <a:cubicBezTo>
                        <a:pt x="1400144" y="283026"/>
                        <a:pt x="1530962" y="190325"/>
                        <a:pt x="1586842" y="58210"/>
                      </a:cubicBezTo>
                      <a:lnTo>
                        <a:pt x="1604485" y="1375"/>
                      </a:lnTo>
                      <a:lnTo>
                        <a:pt x="1645118" y="5471"/>
                      </a:lnTo>
                      <a:cubicBezTo>
                        <a:pt x="1785944" y="34288"/>
                        <a:pt x="1891879" y="158891"/>
                        <a:pt x="1891879" y="308236"/>
                      </a:cubicBezTo>
                      <a:lnTo>
                        <a:pt x="1891879" y="1034307"/>
                      </a:lnTo>
                      <a:lnTo>
                        <a:pt x="586734" y="1034307"/>
                      </a:lnTo>
                      <a:lnTo>
                        <a:pt x="586734" y="484430"/>
                      </a:lnTo>
                      <a:lnTo>
                        <a:pt x="488582" y="489875"/>
                      </a:lnTo>
                      <a:cubicBezTo>
                        <a:pt x="330758" y="484251"/>
                        <a:pt x="177848" y="436062"/>
                        <a:pt x="46055" y="351988"/>
                      </a:cubicBezTo>
                      <a:lnTo>
                        <a:pt x="0" y="318077"/>
                      </a:lnTo>
                      <a:lnTo>
                        <a:pt x="210243" y="8103"/>
                      </a:lnTo>
                      <a:lnTo>
                        <a:pt x="220258" y="16765"/>
                      </a:lnTo>
                      <a:cubicBezTo>
                        <a:pt x="325868" y="94505"/>
                        <a:pt x="459707" y="129491"/>
                        <a:pt x="592951" y="109838"/>
                      </a:cubicBezTo>
                      <a:lnTo>
                        <a:pt x="678001" y="89091"/>
                      </a:lnTo>
                      <a:lnTo>
                        <a:pt x="722989" y="51972"/>
                      </a:lnTo>
                      <a:cubicBezTo>
                        <a:pt x="747651" y="35311"/>
                        <a:pt x="774847" y="22116"/>
                        <a:pt x="803878" y="1308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571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397" name="フリーフォーム: 図形 396">
                <a:extLst>
                  <a:ext uri="{FF2B5EF4-FFF2-40B4-BE49-F238E27FC236}">
                    <a16:creationId xmlns:a16="http://schemas.microsoft.com/office/drawing/2014/main" id="{9D1B5218-20C3-4BCD-BCD2-220D18DB6C0C}"/>
                  </a:ext>
                </a:extLst>
              </p:cNvPr>
              <p:cNvSpPr/>
              <p:nvPr/>
            </p:nvSpPr>
            <p:spPr bwMode="auto">
              <a:xfrm rot="19088772">
                <a:off x="-3004944" y="423521"/>
                <a:ext cx="411464" cy="249366"/>
              </a:xfrm>
              <a:custGeom>
                <a:avLst/>
                <a:gdLst>
                  <a:gd name="connsiteX0" fmla="*/ 412072 w 482772"/>
                  <a:gd name="connsiteY0" fmla="*/ 7285 h 298835"/>
                  <a:gd name="connsiteX1" fmla="*/ 482772 w 482772"/>
                  <a:gd name="connsiteY1" fmla="*/ 128049 h 298835"/>
                  <a:gd name="connsiteX2" fmla="*/ 241386 w 482772"/>
                  <a:gd name="connsiteY2" fmla="*/ 298835 h 298835"/>
                  <a:gd name="connsiteX3" fmla="*/ 0 w 482772"/>
                  <a:gd name="connsiteY3" fmla="*/ 128049 h 298835"/>
                  <a:gd name="connsiteX4" fmla="*/ 70700 w 482772"/>
                  <a:gd name="connsiteY4" fmla="*/ 7285 h 298835"/>
                  <a:gd name="connsiteX5" fmla="*/ 83180 w 482772"/>
                  <a:gd name="connsiteY5" fmla="*/ 0 h 298835"/>
                  <a:gd name="connsiteX6" fmla="*/ 157745 w 482772"/>
                  <a:gd name="connsiteY6" fmla="*/ 35569 h 298835"/>
                  <a:gd name="connsiteX7" fmla="*/ 251703 w 482772"/>
                  <a:gd name="connsiteY7" fmla="*/ 48990 h 298835"/>
                  <a:gd name="connsiteX8" fmla="*/ 386664 w 482772"/>
                  <a:gd name="connsiteY8" fmla="*/ 19822 h 298835"/>
                  <a:gd name="connsiteX9" fmla="*/ 409909 w 482772"/>
                  <a:gd name="connsiteY9" fmla="*/ 6253 h 298835"/>
                  <a:gd name="connsiteX0" fmla="*/ 412072 w 482772"/>
                  <a:gd name="connsiteY0" fmla="*/ 7285 h 298835"/>
                  <a:gd name="connsiteX1" fmla="*/ 482772 w 482772"/>
                  <a:gd name="connsiteY1" fmla="*/ 128049 h 298835"/>
                  <a:gd name="connsiteX2" fmla="*/ 241386 w 482772"/>
                  <a:gd name="connsiteY2" fmla="*/ 298835 h 298835"/>
                  <a:gd name="connsiteX3" fmla="*/ 0 w 482772"/>
                  <a:gd name="connsiteY3" fmla="*/ 128049 h 298835"/>
                  <a:gd name="connsiteX4" fmla="*/ 70700 w 482772"/>
                  <a:gd name="connsiteY4" fmla="*/ 7285 h 298835"/>
                  <a:gd name="connsiteX5" fmla="*/ 83180 w 482772"/>
                  <a:gd name="connsiteY5" fmla="*/ 0 h 298835"/>
                  <a:gd name="connsiteX6" fmla="*/ 157745 w 482772"/>
                  <a:gd name="connsiteY6" fmla="*/ 35569 h 298835"/>
                  <a:gd name="connsiteX7" fmla="*/ 386664 w 482772"/>
                  <a:gd name="connsiteY7" fmla="*/ 19822 h 298835"/>
                  <a:gd name="connsiteX8" fmla="*/ 409909 w 482772"/>
                  <a:gd name="connsiteY8" fmla="*/ 6253 h 298835"/>
                  <a:gd name="connsiteX9" fmla="*/ 412072 w 482772"/>
                  <a:gd name="connsiteY9" fmla="*/ 7285 h 298835"/>
                  <a:gd name="connsiteX0" fmla="*/ 157745 w 482772"/>
                  <a:gd name="connsiteY0" fmla="*/ 35569 h 298835"/>
                  <a:gd name="connsiteX1" fmla="*/ 386664 w 482772"/>
                  <a:gd name="connsiteY1" fmla="*/ 19822 h 298835"/>
                  <a:gd name="connsiteX2" fmla="*/ 409909 w 482772"/>
                  <a:gd name="connsiteY2" fmla="*/ 6253 h 298835"/>
                  <a:gd name="connsiteX3" fmla="*/ 412072 w 482772"/>
                  <a:gd name="connsiteY3" fmla="*/ 7285 h 298835"/>
                  <a:gd name="connsiteX4" fmla="*/ 482772 w 482772"/>
                  <a:gd name="connsiteY4" fmla="*/ 128049 h 298835"/>
                  <a:gd name="connsiteX5" fmla="*/ 241386 w 482772"/>
                  <a:gd name="connsiteY5" fmla="*/ 298835 h 298835"/>
                  <a:gd name="connsiteX6" fmla="*/ 0 w 482772"/>
                  <a:gd name="connsiteY6" fmla="*/ 128049 h 298835"/>
                  <a:gd name="connsiteX7" fmla="*/ 70700 w 482772"/>
                  <a:gd name="connsiteY7" fmla="*/ 7285 h 298835"/>
                  <a:gd name="connsiteX8" fmla="*/ 83180 w 482772"/>
                  <a:gd name="connsiteY8" fmla="*/ 0 h 298835"/>
                  <a:gd name="connsiteX9" fmla="*/ 249185 w 482772"/>
                  <a:gd name="connsiteY9" fmla="*/ 127009 h 298835"/>
                  <a:gd name="connsiteX0" fmla="*/ 157745 w 482772"/>
                  <a:gd name="connsiteY0" fmla="*/ 35569 h 298835"/>
                  <a:gd name="connsiteX1" fmla="*/ 386664 w 482772"/>
                  <a:gd name="connsiteY1" fmla="*/ 19822 h 298835"/>
                  <a:gd name="connsiteX2" fmla="*/ 409909 w 482772"/>
                  <a:gd name="connsiteY2" fmla="*/ 6253 h 298835"/>
                  <a:gd name="connsiteX3" fmla="*/ 412072 w 482772"/>
                  <a:gd name="connsiteY3" fmla="*/ 7285 h 298835"/>
                  <a:gd name="connsiteX4" fmla="*/ 482772 w 482772"/>
                  <a:gd name="connsiteY4" fmla="*/ 128049 h 298835"/>
                  <a:gd name="connsiteX5" fmla="*/ 241386 w 482772"/>
                  <a:gd name="connsiteY5" fmla="*/ 298835 h 298835"/>
                  <a:gd name="connsiteX6" fmla="*/ 0 w 482772"/>
                  <a:gd name="connsiteY6" fmla="*/ 128049 h 298835"/>
                  <a:gd name="connsiteX7" fmla="*/ 70700 w 482772"/>
                  <a:gd name="connsiteY7" fmla="*/ 7285 h 298835"/>
                  <a:gd name="connsiteX8" fmla="*/ 83180 w 482772"/>
                  <a:gd name="connsiteY8" fmla="*/ 0 h 298835"/>
                  <a:gd name="connsiteX0" fmla="*/ 386664 w 482772"/>
                  <a:gd name="connsiteY0" fmla="*/ 19822 h 298835"/>
                  <a:gd name="connsiteX1" fmla="*/ 409909 w 482772"/>
                  <a:gd name="connsiteY1" fmla="*/ 6253 h 298835"/>
                  <a:gd name="connsiteX2" fmla="*/ 412072 w 482772"/>
                  <a:gd name="connsiteY2" fmla="*/ 7285 h 298835"/>
                  <a:gd name="connsiteX3" fmla="*/ 482772 w 482772"/>
                  <a:gd name="connsiteY3" fmla="*/ 128049 h 298835"/>
                  <a:gd name="connsiteX4" fmla="*/ 241386 w 482772"/>
                  <a:gd name="connsiteY4" fmla="*/ 298835 h 298835"/>
                  <a:gd name="connsiteX5" fmla="*/ 0 w 482772"/>
                  <a:gd name="connsiteY5" fmla="*/ 128049 h 298835"/>
                  <a:gd name="connsiteX6" fmla="*/ 70700 w 482772"/>
                  <a:gd name="connsiteY6" fmla="*/ 7285 h 298835"/>
                  <a:gd name="connsiteX7" fmla="*/ 83180 w 482772"/>
                  <a:gd name="connsiteY7" fmla="*/ 0 h 298835"/>
                  <a:gd name="connsiteX0" fmla="*/ 386664 w 482772"/>
                  <a:gd name="connsiteY0" fmla="*/ 13569 h 292582"/>
                  <a:gd name="connsiteX1" fmla="*/ 409909 w 482772"/>
                  <a:gd name="connsiteY1" fmla="*/ 0 h 292582"/>
                  <a:gd name="connsiteX2" fmla="*/ 412072 w 482772"/>
                  <a:gd name="connsiteY2" fmla="*/ 1032 h 292582"/>
                  <a:gd name="connsiteX3" fmla="*/ 482772 w 482772"/>
                  <a:gd name="connsiteY3" fmla="*/ 121796 h 292582"/>
                  <a:gd name="connsiteX4" fmla="*/ 241386 w 482772"/>
                  <a:gd name="connsiteY4" fmla="*/ 292582 h 292582"/>
                  <a:gd name="connsiteX5" fmla="*/ 0 w 482772"/>
                  <a:gd name="connsiteY5" fmla="*/ 121796 h 292582"/>
                  <a:gd name="connsiteX6" fmla="*/ 70700 w 482772"/>
                  <a:gd name="connsiteY6" fmla="*/ 1032 h 292582"/>
                  <a:gd name="connsiteX0" fmla="*/ 409909 w 482772"/>
                  <a:gd name="connsiteY0" fmla="*/ 0 h 292582"/>
                  <a:gd name="connsiteX1" fmla="*/ 412072 w 482772"/>
                  <a:gd name="connsiteY1" fmla="*/ 1032 h 292582"/>
                  <a:gd name="connsiteX2" fmla="*/ 482772 w 482772"/>
                  <a:gd name="connsiteY2" fmla="*/ 121796 h 292582"/>
                  <a:gd name="connsiteX3" fmla="*/ 241386 w 482772"/>
                  <a:gd name="connsiteY3" fmla="*/ 292582 h 292582"/>
                  <a:gd name="connsiteX4" fmla="*/ 0 w 482772"/>
                  <a:gd name="connsiteY4" fmla="*/ 121796 h 292582"/>
                  <a:gd name="connsiteX5" fmla="*/ 70700 w 482772"/>
                  <a:gd name="connsiteY5" fmla="*/ 1032 h 2925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82772" h="292582">
                    <a:moveTo>
                      <a:pt x="409909" y="0"/>
                    </a:moveTo>
                    <a:lnTo>
                      <a:pt x="412072" y="1032"/>
                    </a:lnTo>
                    <a:cubicBezTo>
                      <a:pt x="455754" y="31938"/>
                      <a:pt x="482772" y="74634"/>
                      <a:pt x="482772" y="121796"/>
                    </a:cubicBezTo>
                    <a:cubicBezTo>
                      <a:pt x="482772" y="216119"/>
                      <a:pt x="374700" y="292582"/>
                      <a:pt x="241386" y="292582"/>
                    </a:cubicBezTo>
                    <a:cubicBezTo>
                      <a:pt x="108072" y="292582"/>
                      <a:pt x="0" y="216119"/>
                      <a:pt x="0" y="121796"/>
                    </a:cubicBezTo>
                    <a:cubicBezTo>
                      <a:pt x="0" y="74635"/>
                      <a:pt x="27018" y="31938"/>
                      <a:pt x="70700" y="1032"/>
                    </a:cubicBezTo>
                  </a:path>
                </a:pathLst>
              </a:custGeom>
              <a:solidFill>
                <a:srgbClr val="CCECFF"/>
              </a:solidFill>
              <a:ln w="571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98" name="正方形/長方形 397">
                <a:extLst>
                  <a:ext uri="{FF2B5EF4-FFF2-40B4-BE49-F238E27FC236}">
                    <a16:creationId xmlns:a16="http://schemas.microsoft.com/office/drawing/2014/main" id="{336F76E7-FE44-4367-8788-CF9A35DFF5BA}"/>
                  </a:ext>
                </a:extLst>
              </p:cNvPr>
              <p:cNvSpPr/>
              <p:nvPr/>
            </p:nvSpPr>
            <p:spPr bwMode="auto">
              <a:xfrm>
                <a:off x="-2891681" y="1664195"/>
                <a:ext cx="252243" cy="252243"/>
              </a:xfrm>
              <a:prstGeom prst="rect">
                <a:avLst/>
              </a:prstGeom>
              <a:solidFill>
                <a:srgbClr val="FFCC66"/>
              </a:solidFill>
              <a:ln w="571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99" name="台形 58">
                <a:extLst>
                  <a:ext uri="{FF2B5EF4-FFF2-40B4-BE49-F238E27FC236}">
                    <a16:creationId xmlns:a16="http://schemas.microsoft.com/office/drawing/2014/main" id="{02D785CA-2767-41C9-967A-A4AE9658C32D}"/>
                  </a:ext>
                </a:extLst>
              </p:cNvPr>
              <p:cNvSpPr/>
              <p:nvPr/>
            </p:nvSpPr>
            <p:spPr bwMode="auto">
              <a:xfrm rot="21276376">
                <a:off x="-2988376" y="1140070"/>
                <a:ext cx="381744" cy="663551"/>
              </a:xfrm>
              <a:custGeom>
                <a:avLst/>
                <a:gdLst>
                  <a:gd name="connsiteX0" fmla="*/ 0 w 381744"/>
                  <a:gd name="connsiteY0" fmla="*/ 663551 h 663551"/>
                  <a:gd name="connsiteX1" fmla="*/ 60877 w 381744"/>
                  <a:gd name="connsiteY1" fmla="*/ 0 h 663551"/>
                  <a:gd name="connsiteX2" fmla="*/ 320867 w 381744"/>
                  <a:gd name="connsiteY2" fmla="*/ 0 h 663551"/>
                  <a:gd name="connsiteX3" fmla="*/ 381744 w 381744"/>
                  <a:gd name="connsiteY3" fmla="*/ 663551 h 663551"/>
                  <a:gd name="connsiteX4" fmla="*/ 0 w 381744"/>
                  <a:gd name="connsiteY4" fmla="*/ 663551 h 663551"/>
                  <a:gd name="connsiteX0" fmla="*/ 0 w 381744"/>
                  <a:gd name="connsiteY0" fmla="*/ 904738 h 904738"/>
                  <a:gd name="connsiteX1" fmla="*/ 60877 w 381744"/>
                  <a:gd name="connsiteY1" fmla="*/ 241187 h 904738"/>
                  <a:gd name="connsiteX2" fmla="*/ 187896 w 381744"/>
                  <a:gd name="connsiteY2" fmla="*/ 0 h 904738"/>
                  <a:gd name="connsiteX3" fmla="*/ 320867 w 381744"/>
                  <a:gd name="connsiteY3" fmla="*/ 241187 h 904738"/>
                  <a:gd name="connsiteX4" fmla="*/ 381744 w 381744"/>
                  <a:gd name="connsiteY4" fmla="*/ 904738 h 904738"/>
                  <a:gd name="connsiteX5" fmla="*/ 0 w 381744"/>
                  <a:gd name="connsiteY5" fmla="*/ 904738 h 904738"/>
                  <a:gd name="connsiteX0" fmla="*/ 187896 w 381744"/>
                  <a:gd name="connsiteY0" fmla="*/ 0 h 904738"/>
                  <a:gd name="connsiteX1" fmla="*/ 320867 w 381744"/>
                  <a:gd name="connsiteY1" fmla="*/ 241187 h 904738"/>
                  <a:gd name="connsiteX2" fmla="*/ 381744 w 381744"/>
                  <a:gd name="connsiteY2" fmla="*/ 904738 h 904738"/>
                  <a:gd name="connsiteX3" fmla="*/ 0 w 381744"/>
                  <a:gd name="connsiteY3" fmla="*/ 904738 h 904738"/>
                  <a:gd name="connsiteX4" fmla="*/ 60877 w 381744"/>
                  <a:gd name="connsiteY4" fmla="*/ 241187 h 904738"/>
                  <a:gd name="connsiteX5" fmla="*/ 279336 w 381744"/>
                  <a:gd name="connsiteY5" fmla="*/ 91440 h 904738"/>
                  <a:gd name="connsiteX0" fmla="*/ 187896 w 381744"/>
                  <a:gd name="connsiteY0" fmla="*/ 0 h 904738"/>
                  <a:gd name="connsiteX1" fmla="*/ 320867 w 381744"/>
                  <a:gd name="connsiteY1" fmla="*/ 241187 h 904738"/>
                  <a:gd name="connsiteX2" fmla="*/ 381744 w 381744"/>
                  <a:gd name="connsiteY2" fmla="*/ 904738 h 904738"/>
                  <a:gd name="connsiteX3" fmla="*/ 0 w 381744"/>
                  <a:gd name="connsiteY3" fmla="*/ 904738 h 904738"/>
                  <a:gd name="connsiteX4" fmla="*/ 60877 w 381744"/>
                  <a:gd name="connsiteY4" fmla="*/ 241187 h 904738"/>
                  <a:gd name="connsiteX0" fmla="*/ 320867 w 381744"/>
                  <a:gd name="connsiteY0" fmla="*/ 0 h 663551"/>
                  <a:gd name="connsiteX1" fmla="*/ 381744 w 381744"/>
                  <a:gd name="connsiteY1" fmla="*/ 663551 h 663551"/>
                  <a:gd name="connsiteX2" fmla="*/ 0 w 381744"/>
                  <a:gd name="connsiteY2" fmla="*/ 663551 h 663551"/>
                  <a:gd name="connsiteX3" fmla="*/ 60877 w 381744"/>
                  <a:gd name="connsiteY3" fmla="*/ 0 h 663551"/>
                  <a:gd name="connsiteX0" fmla="*/ 320867 w 381744"/>
                  <a:gd name="connsiteY0" fmla="*/ 0 h 663551"/>
                  <a:gd name="connsiteX1" fmla="*/ 381744 w 381744"/>
                  <a:gd name="connsiteY1" fmla="*/ 663551 h 663551"/>
                  <a:gd name="connsiteX2" fmla="*/ 0 w 381744"/>
                  <a:gd name="connsiteY2" fmla="*/ 663551 h 663551"/>
                  <a:gd name="connsiteX3" fmla="*/ 32226 w 381744"/>
                  <a:gd name="connsiteY3" fmla="*/ 303450 h 6635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81744" h="663551">
                    <a:moveTo>
                      <a:pt x="320867" y="0"/>
                    </a:moveTo>
                    <a:lnTo>
                      <a:pt x="381744" y="663551"/>
                    </a:lnTo>
                    <a:lnTo>
                      <a:pt x="0" y="663551"/>
                    </a:lnTo>
                    <a:lnTo>
                      <a:pt x="32226" y="303450"/>
                    </a:lnTo>
                  </a:path>
                </a:pathLst>
              </a:custGeom>
              <a:solidFill>
                <a:srgbClr val="00B0F0"/>
              </a:solidFill>
              <a:ln w="571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00" name="月 399">
                <a:extLst>
                  <a:ext uri="{FF2B5EF4-FFF2-40B4-BE49-F238E27FC236}">
                    <a16:creationId xmlns:a16="http://schemas.microsoft.com/office/drawing/2014/main" id="{1898A091-17D7-4FFC-861A-F1C0CB3DE676}"/>
                  </a:ext>
                </a:extLst>
              </p:cNvPr>
              <p:cNvSpPr/>
              <p:nvPr/>
            </p:nvSpPr>
            <p:spPr bwMode="auto">
              <a:xfrm rot="8100000">
                <a:off x="-3148968" y="-607734"/>
                <a:ext cx="184846" cy="350732"/>
              </a:xfrm>
              <a:prstGeom prst="moon">
                <a:avLst>
                  <a:gd name="adj" fmla="val 87500"/>
                </a:avLst>
              </a:prstGeom>
              <a:solidFill>
                <a:srgbClr val="000000"/>
              </a:solidFill>
              <a:ln w="571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01" name="月 400">
                <a:extLst>
                  <a:ext uri="{FF2B5EF4-FFF2-40B4-BE49-F238E27FC236}">
                    <a16:creationId xmlns:a16="http://schemas.microsoft.com/office/drawing/2014/main" id="{375D4824-486B-4C0A-AFDC-268849FA4D18}"/>
                  </a:ext>
                </a:extLst>
              </p:cNvPr>
              <p:cNvSpPr/>
              <p:nvPr/>
            </p:nvSpPr>
            <p:spPr bwMode="auto">
              <a:xfrm rot="14076314">
                <a:off x="-2828232" y="79686"/>
                <a:ext cx="117602" cy="515293"/>
              </a:xfrm>
              <a:prstGeom prst="moon">
                <a:avLst>
                  <a:gd name="adj" fmla="val 87500"/>
                </a:avLst>
              </a:prstGeom>
              <a:solidFill>
                <a:srgbClr val="000000"/>
              </a:solidFill>
              <a:ln w="571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02" name="月 401">
                <a:extLst>
                  <a:ext uri="{FF2B5EF4-FFF2-40B4-BE49-F238E27FC236}">
                    <a16:creationId xmlns:a16="http://schemas.microsoft.com/office/drawing/2014/main" id="{22BA73F2-639B-44E1-85B2-2E7968D2E866}"/>
                  </a:ext>
                </a:extLst>
              </p:cNvPr>
              <p:cNvSpPr/>
              <p:nvPr/>
            </p:nvSpPr>
            <p:spPr bwMode="auto">
              <a:xfrm rot="9597324">
                <a:off x="-2965870" y="-480442"/>
                <a:ext cx="227960" cy="432537"/>
              </a:xfrm>
              <a:prstGeom prst="moon">
                <a:avLst>
                  <a:gd name="adj" fmla="val 87500"/>
                </a:avLst>
              </a:prstGeom>
              <a:solidFill>
                <a:srgbClr val="000000"/>
              </a:solidFill>
              <a:ln w="571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03" name="月 402">
                <a:extLst>
                  <a:ext uri="{FF2B5EF4-FFF2-40B4-BE49-F238E27FC236}">
                    <a16:creationId xmlns:a16="http://schemas.microsoft.com/office/drawing/2014/main" id="{4B706676-27D6-44F2-82A2-4F9EA1F874EF}"/>
                  </a:ext>
                </a:extLst>
              </p:cNvPr>
              <p:cNvSpPr/>
              <p:nvPr/>
            </p:nvSpPr>
            <p:spPr bwMode="auto">
              <a:xfrm rot="9597324">
                <a:off x="-2810294" y="-347092"/>
                <a:ext cx="227960" cy="432537"/>
              </a:xfrm>
              <a:prstGeom prst="moon">
                <a:avLst>
                  <a:gd name="adj" fmla="val 87500"/>
                </a:avLst>
              </a:prstGeom>
              <a:solidFill>
                <a:srgbClr val="000000"/>
              </a:solidFill>
              <a:ln w="571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04" name="フリーフォーム: 図形 403">
                <a:extLst>
                  <a:ext uri="{FF2B5EF4-FFF2-40B4-BE49-F238E27FC236}">
                    <a16:creationId xmlns:a16="http://schemas.microsoft.com/office/drawing/2014/main" id="{699A6131-C71E-46EF-8FDF-355763EFAC2D}"/>
                  </a:ext>
                </a:extLst>
              </p:cNvPr>
              <p:cNvSpPr/>
              <p:nvPr/>
            </p:nvSpPr>
            <p:spPr bwMode="auto">
              <a:xfrm rot="9000000">
                <a:off x="-3648800" y="-146649"/>
                <a:ext cx="201110" cy="184857"/>
              </a:xfrm>
              <a:custGeom>
                <a:avLst/>
                <a:gdLst>
                  <a:gd name="connsiteX0" fmla="*/ 412072 w 482772"/>
                  <a:gd name="connsiteY0" fmla="*/ 7285 h 298835"/>
                  <a:gd name="connsiteX1" fmla="*/ 482772 w 482772"/>
                  <a:gd name="connsiteY1" fmla="*/ 128049 h 298835"/>
                  <a:gd name="connsiteX2" fmla="*/ 241386 w 482772"/>
                  <a:gd name="connsiteY2" fmla="*/ 298835 h 298835"/>
                  <a:gd name="connsiteX3" fmla="*/ 0 w 482772"/>
                  <a:gd name="connsiteY3" fmla="*/ 128049 h 298835"/>
                  <a:gd name="connsiteX4" fmla="*/ 70700 w 482772"/>
                  <a:gd name="connsiteY4" fmla="*/ 7285 h 298835"/>
                  <a:gd name="connsiteX5" fmla="*/ 83180 w 482772"/>
                  <a:gd name="connsiteY5" fmla="*/ 0 h 298835"/>
                  <a:gd name="connsiteX6" fmla="*/ 157745 w 482772"/>
                  <a:gd name="connsiteY6" fmla="*/ 35569 h 298835"/>
                  <a:gd name="connsiteX7" fmla="*/ 251703 w 482772"/>
                  <a:gd name="connsiteY7" fmla="*/ 48990 h 298835"/>
                  <a:gd name="connsiteX8" fmla="*/ 386664 w 482772"/>
                  <a:gd name="connsiteY8" fmla="*/ 19822 h 298835"/>
                  <a:gd name="connsiteX9" fmla="*/ 409909 w 482772"/>
                  <a:gd name="connsiteY9" fmla="*/ 6253 h 298835"/>
                  <a:gd name="connsiteX0" fmla="*/ 412072 w 482772"/>
                  <a:gd name="connsiteY0" fmla="*/ 7285 h 298835"/>
                  <a:gd name="connsiteX1" fmla="*/ 482772 w 482772"/>
                  <a:gd name="connsiteY1" fmla="*/ 128049 h 298835"/>
                  <a:gd name="connsiteX2" fmla="*/ 241386 w 482772"/>
                  <a:gd name="connsiteY2" fmla="*/ 298835 h 298835"/>
                  <a:gd name="connsiteX3" fmla="*/ 0 w 482772"/>
                  <a:gd name="connsiteY3" fmla="*/ 128049 h 298835"/>
                  <a:gd name="connsiteX4" fmla="*/ 70700 w 482772"/>
                  <a:gd name="connsiteY4" fmla="*/ 7285 h 298835"/>
                  <a:gd name="connsiteX5" fmla="*/ 83180 w 482772"/>
                  <a:gd name="connsiteY5" fmla="*/ 0 h 298835"/>
                  <a:gd name="connsiteX6" fmla="*/ 157745 w 482772"/>
                  <a:gd name="connsiteY6" fmla="*/ 35569 h 298835"/>
                  <a:gd name="connsiteX7" fmla="*/ 386664 w 482772"/>
                  <a:gd name="connsiteY7" fmla="*/ 19822 h 298835"/>
                  <a:gd name="connsiteX8" fmla="*/ 409909 w 482772"/>
                  <a:gd name="connsiteY8" fmla="*/ 6253 h 298835"/>
                  <a:gd name="connsiteX9" fmla="*/ 412072 w 482772"/>
                  <a:gd name="connsiteY9" fmla="*/ 7285 h 298835"/>
                  <a:gd name="connsiteX0" fmla="*/ 157745 w 482772"/>
                  <a:gd name="connsiteY0" fmla="*/ 35569 h 298835"/>
                  <a:gd name="connsiteX1" fmla="*/ 386664 w 482772"/>
                  <a:gd name="connsiteY1" fmla="*/ 19822 h 298835"/>
                  <a:gd name="connsiteX2" fmla="*/ 409909 w 482772"/>
                  <a:gd name="connsiteY2" fmla="*/ 6253 h 298835"/>
                  <a:gd name="connsiteX3" fmla="*/ 412072 w 482772"/>
                  <a:gd name="connsiteY3" fmla="*/ 7285 h 298835"/>
                  <a:gd name="connsiteX4" fmla="*/ 482772 w 482772"/>
                  <a:gd name="connsiteY4" fmla="*/ 128049 h 298835"/>
                  <a:gd name="connsiteX5" fmla="*/ 241386 w 482772"/>
                  <a:gd name="connsiteY5" fmla="*/ 298835 h 298835"/>
                  <a:gd name="connsiteX6" fmla="*/ 0 w 482772"/>
                  <a:gd name="connsiteY6" fmla="*/ 128049 h 298835"/>
                  <a:gd name="connsiteX7" fmla="*/ 70700 w 482772"/>
                  <a:gd name="connsiteY7" fmla="*/ 7285 h 298835"/>
                  <a:gd name="connsiteX8" fmla="*/ 83180 w 482772"/>
                  <a:gd name="connsiteY8" fmla="*/ 0 h 298835"/>
                  <a:gd name="connsiteX9" fmla="*/ 249185 w 482772"/>
                  <a:gd name="connsiteY9" fmla="*/ 127009 h 298835"/>
                  <a:gd name="connsiteX0" fmla="*/ 157745 w 482772"/>
                  <a:gd name="connsiteY0" fmla="*/ 35569 h 298835"/>
                  <a:gd name="connsiteX1" fmla="*/ 386664 w 482772"/>
                  <a:gd name="connsiteY1" fmla="*/ 19822 h 298835"/>
                  <a:gd name="connsiteX2" fmla="*/ 409909 w 482772"/>
                  <a:gd name="connsiteY2" fmla="*/ 6253 h 298835"/>
                  <a:gd name="connsiteX3" fmla="*/ 412072 w 482772"/>
                  <a:gd name="connsiteY3" fmla="*/ 7285 h 298835"/>
                  <a:gd name="connsiteX4" fmla="*/ 482772 w 482772"/>
                  <a:gd name="connsiteY4" fmla="*/ 128049 h 298835"/>
                  <a:gd name="connsiteX5" fmla="*/ 241386 w 482772"/>
                  <a:gd name="connsiteY5" fmla="*/ 298835 h 298835"/>
                  <a:gd name="connsiteX6" fmla="*/ 0 w 482772"/>
                  <a:gd name="connsiteY6" fmla="*/ 128049 h 298835"/>
                  <a:gd name="connsiteX7" fmla="*/ 70700 w 482772"/>
                  <a:gd name="connsiteY7" fmla="*/ 7285 h 298835"/>
                  <a:gd name="connsiteX8" fmla="*/ 83180 w 482772"/>
                  <a:gd name="connsiteY8" fmla="*/ 0 h 298835"/>
                  <a:gd name="connsiteX0" fmla="*/ 386664 w 482772"/>
                  <a:gd name="connsiteY0" fmla="*/ 19822 h 298835"/>
                  <a:gd name="connsiteX1" fmla="*/ 409909 w 482772"/>
                  <a:gd name="connsiteY1" fmla="*/ 6253 h 298835"/>
                  <a:gd name="connsiteX2" fmla="*/ 412072 w 482772"/>
                  <a:gd name="connsiteY2" fmla="*/ 7285 h 298835"/>
                  <a:gd name="connsiteX3" fmla="*/ 482772 w 482772"/>
                  <a:gd name="connsiteY3" fmla="*/ 128049 h 298835"/>
                  <a:gd name="connsiteX4" fmla="*/ 241386 w 482772"/>
                  <a:gd name="connsiteY4" fmla="*/ 298835 h 298835"/>
                  <a:gd name="connsiteX5" fmla="*/ 0 w 482772"/>
                  <a:gd name="connsiteY5" fmla="*/ 128049 h 298835"/>
                  <a:gd name="connsiteX6" fmla="*/ 70700 w 482772"/>
                  <a:gd name="connsiteY6" fmla="*/ 7285 h 298835"/>
                  <a:gd name="connsiteX7" fmla="*/ 83180 w 482772"/>
                  <a:gd name="connsiteY7" fmla="*/ 0 h 298835"/>
                  <a:gd name="connsiteX0" fmla="*/ 386664 w 482772"/>
                  <a:gd name="connsiteY0" fmla="*/ 13569 h 292582"/>
                  <a:gd name="connsiteX1" fmla="*/ 409909 w 482772"/>
                  <a:gd name="connsiteY1" fmla="*/ 0 h 292582"/>
                  <a:gd name="connsiteX2" fmla="*/ 412072 w 482772"/>
                  <a:gd name="connsiteY2" fmla="*/ 1032 h 292582"/>
                  <a:gd name="connsiteX3" fmla="*/ 482772 w 482772"/>
                  <a:gd name="connsiteY3" fmla="*/ 121796 h 292582"/>
                  <a:gd name="connsiteX4" fmla="*/ 241386 w 482772"/>
                  <a:gd name="connsiteY4" fmla="*/ 292582 h 292582"/>
                  <a:gd name="connsiteX5" fmla="*/ 0 w 482772"/>
                  <a:gd name="connsiteY5" fmla="*/ 121796 h 292582"/>
                  <a:gd name="connsiteX6" fmla="*/ 70700 w 482772"/>
                  <a:gd name="connsiteY6" fmla="*/ 1032 h 292582"/>
                  <a:gd name="connsiteX0" fmla="*/ 409909 w 482772"/>
                  <a:gd name="connsiteY0" fmla="*/ 0 h 292582"/>
                  <a:gd name="connsiteX1" fmla="*/ 412072 w 482772"/>
                  <a:gd name="connsiteY1" fmla="*/ 1032 h 292582"/>
                  <a:gd name="connsiteX2" fmla="*/ 482772 w 482772"/>
                  <a:gd name="connsiteY2" fmla="*/ 121796 h 292582"/>
                  <a:gd name="connsiteX3" fmla="*/ 241386 w 482772"/>
                  <a:gd name="connsiteY3" fmla="*/ 292582 h 292582"/>
                  <a:gd name="connsiteX4" fmla="*/ 0 w 482772"/>
                  <a:gd name="connsiteY4" fmla="*/ 121796 h 292582"/>
                  <a:gd name="connsiteX5" fmla="*/ 70700 w 482772"/>
                  <a:gd name="connsiteY5" fmla="*/ 1032 h 2925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82772" h="292582">
                    <a:moveTo>
                      <a:pt x="409909" y="0"/>
                    </a:moveTo>
                    <a:lnTo>
                      <a:pt x="412072" y="1032"/>
                    </a:lnTo>
                    <a:cubicBezTo>
                      <a:pt x="455754" y="31938"/>
                      <a:pt x="482772" y="74634"/>
                      <a:pt x="482772" y="121796"/>
                    </a:cubicBezTo>
                    <a:cubicBezTo>
                      <a:pt x="482772" y="216119"/>
                      <a:pt x="374700" y="292582"/>
                      <a:pt x="241386" y="292582"/>
                    </a:cubicBezTo>
                    <a:cubicBezTo>
                      <a:pt x="108072" y="292582"/>
                      <a:pt x="0" y="216119"/>
                      <a:pt x="0" y="121796"/>
                    </a:cubicBezTo>
                    <a:cubicBezTo>
                      <a:pt x="0" y="74635"/>
                      <a:pt x="27018" y="31938"/>
                      <a:pt x="70700" y="1032"/>
                    </a:cubicBezTo>
                  </a:path>
                </a:pathLst>
              </a:custGeom>
              <a:solidFill>
                <a:srgbClr val="CCECFF"/>
              </a:solidFill>
              <a:ln w="571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389" name="楕円 388">
              <a:extLst>
                <a:ext uri="{FF2B5EF4-FFF2-40B4-BE49-F238E27FC236}">
                  <a16:creationId xmlns:a16="http://schemas.microsoft.com/office/drawing/2014/main" id="{156FE208-96DF-4BDF-AEA5-483FAE5B2508}"/>
                </a:ext>
              </a:extLst>
            </p:cNvPr>
            <p:cNvSpPr/>
            <p:nvPr/>
          </p:nvSpPr>
          <p:spPr bwMode="auto">
            <a:xfrm>
              <a:off x="5135372" y="6387190"/>
              <a:ext cx="288979" cy="288979"/>
            </a:xfrm>
            <a:prstGeom prst="ellipse">
              <a:avLst/>
            </a:prstGeom>
            <a:solidFill>
              <a:srgbClr val="FFFF00"/>
            </a:solidFill>
            <a:ln w="571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90" name="楕円 389">
              <a:extLst>
                <a:ext uri="{FF2B5EF4-FFF2-40B4-BE49-F238E27FC236}">
                  <a16:creationId xmlns:a16="http://schemas.microsoft.com/office/drawing/2014/main" id="{7D1E630C-885E-493B-AC38-D5483C0BB5F5}"/>
                </a:ext>
              </a:extLst>
            </p:cNvPr>
            <p:cNvSpPr/>
            <p:nvPr/>
          </p:nvSpPr>
          <p:spPr bwMode="auto">
            <a:xfrm>
              <a:off x="5394452" y="6722470"/>
              <a:ext cx="288979" cy="288979"/>
            </a:xfrm>
            <a:prstGeom prst="ellipse">
              <a:avLst/>
            </a:prstGeom>
            <a:solidFill>
              <a:srgbClr val="FFFF00"/>
            </a:solidFill>
            <a:ln w="571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91" name="楕円 390">
              <a:extLst>
                <a:ext uri="{FF2B5EF4-FFF2-40B4-BE49-F238E27FC236}">
                  <a16:creationId xmlns:a16="http://schemas.microsoft.com/office/drawing/2014/main" id="{759DCB62-77C4-404C-9558-F74749575F38}"/>
                </a:ext>
              </a:extLst>
            </p:cNvPr>
            <p:cNvSpPr/>
            <p:nvPr/>
          </p:nvSpPr>
          <p:spPr bwMode="auto">
            <a:xfrm>
              <a:off x="5164600" y="6502135"/>
              <a:ext cx="113620" cy="107964"/>
            </a:xfrm>
            <a:prstGeom prst="ellipse">
              <a:avLst/>
            </a:prstGeom>
            <a:solidFill>
              <a:srgbClr val="000000"/>
            </a:solidFill>
            <a:ln w="571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92" name="楕円 391">
              <a:extLst>
                <a:ext uri="{FF2B5EF4-FFF2-40B4-BE49-F238E27FC236}">
                  <a16:creationId xmlns:a16="http://schemas.microsoft.com/office/drawing/2014/main" id="{E3FF6B2B-3A4F-41A3-A609-9065768701BA}"/>
                </a:ext>
              </a:extLst>
            </p:cNvPr>
            <p:cNvSpPr/>
            <p:nvPr/>
          </p:nvSpPr>
          <p:spPr bwMode="auto">
            <a:xfrm>
              <a:off x="5423680" y="6837415"/>
              <a:ext cx="113620" cy="107964"/>
            </a:xfrm>
            <a:prstGeom prst="ellipse">
              <a:avLst/>
            </a:prstGeom>
            <a:solidFill>
              <a:srgbClr val="000000"/>
            </a:solidFill>
            <a:ln w="571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418" name="グループ化 417">
            <a:extLst>
              <a:ext uri="{FF2B5EF4-FFF2-40B4-BE49-F238E27FC236}">
                <a16:creationId xmlns:a16="http://schemas.microsoft.com/office/drawing/2014/main" id="{CC21E6E8-E4D0-49AA-A152-79EDE35DA1DA}"/>
              </a:ext>
            </a:extLst>
          </p:cNvPr>
          <p:cNvGrpSpPr/>
          <p:nvPr/>
        </p:nvGrpSpPr>
        <p:grpSpPr>
          <a:xfrm>
            <a:off x="787519" y="3864465"/>
            <a:ext cx="2437614" cy="2425206"/>
            <a:chOff x="6554676" y="6243288"/>
            <a:chExt cx="2564519" cy="2551464"/>
          </a:xfrm>
        </p:grpSpPr>
        <p:sp>
          <p:nvSpPr>
            <p:cNvPr id="419" name="月 418">
              <a:extLst>
                <a:ext uri="{FF2B5EF4-FFF2-40B4-BE49-F238E27FC236}">
                  <a16:creationId xmlns:a16="http://schemas.microsoft.com/office/drawing/2014/main" id="{5808DF71-4252-4A0C-9DAE-9ED8EBC12087}"/>
                </a:ext>
              </a:extLst>
            </p:cNvPr>
            <p:cNvSpPr/>
            <p:nvPr/>
          </p:nvSpPr>
          <p:spPr bwMode="auto">
            <a:xfrm>
              <a:off x="7917398" y="6243288"/>
              <a:ext cx="132756" cy="265512"/>
            </a:xfrm>
            <a:prstGeom prst="moon">
              <a:avLst/>
            </a:pr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420" name="グループ化 419">
              <a:extLst>
                <a:ext uri="{FF2B5EF4-FFF2-40B4-BE49-F238E27FC236}">
                  <a16:creationId xmlns:a16="http://schemas.microsoft.com/office/drawing/2014/main" id="{34DA16BA-4259-475D-8978-3AF1791BE294}"/>
                </a:ext>
              </a:extLst>
            </p:cNvPr>
            <p:cNvGrpSpPr/>
            <p:nvPr/>
          </p:nvGrpSpPr>
          <p:grpSpPr>
            <a:xfrm>
              <a:off x="6554676" y="6282315"/>
              <a:ext cx="2564519" cy="2512437"/>
              <a:chOff x="-4901376" y="-595999"/>
              <a:chExt cx="2564519" cy="2512437"/>
            </a:xfrm>
          </p:grpSpPr>
          <p:sp>
            <p:nvSpPr>
              <p:cNvPr id="427" name="月 426">
                <a:extLst>
                  <a:ext uri="{FF2B5EF4-FFF2-40B4-BE49-F238E27FC236}">
                    <a16:creationId xmlns:a16="http://schemas.microsoft.com/office/drawing/2014/main" id="{2843A976-1E0A-4D82-9316-C0C075A8ECEE}"/>
                  </a:ext>
                </a:extLst>
              </p:cNvPr>
              <p:cNvSpPr/>
              <p:nvPr/>
            </p:nvSpPr>
            <p:spPr bwMode="auto">
              <a:xfrm>
                <a:off x="-3328677" y="431531"/>
                <a:ext cx="525351" cy="757593"/>
              </a:xfrm>
              <a:prstGeom prst="moon">
                <a:avLst>
                  <a:gd name="adj" fmla="val 87500"/>
                </a:avLst>
              </a:prstGeom>
              <a:solidFill>
                <a:srgbClr val="000000"/>
              </a:solidFill>
              <a:ln w="571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28" name="月 427">
                <a:extLst>
                  <a:ext uri="{FF2B5EF4-FFF2-40B4-BE49-F238E27FC236}">
                    <a16:creationId xmlns:a16="http://schemas.microsoft.com/office/drawing/2014/main" id="{9C62CE53-9F1C-4CD6-8BB1-D1E68D0DF6AC}"/>
                  </a:ext>
                </a:extLst>
              </p:cNvPr>
              <p:cNvSpPr/>
              <p:nvPr/>
            </p:nvSpPr>
            <p:spPr bwMode="auto">
              <a:xfrm>
                <a:off x="-2847665" y="569643"/>
                <a:ext cx="371709" cy="870753"/>
              </a:xfrm>
              <a:prstGeom prst="moon">
                <a:avLst>
                  <a:gd name="adj" fmla="val 72667"/>
                </a:avLst>
              </a:prstGeom>
              <a:solidFill>
                <a:srgbClr val="000000"/>
              </a:solidFill>
              <a:ln w="571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29" name="月 428">
                <a:extLst>
                  <a:ext uri="{FF2B5EF4-FFF2-40B4-BE49-F238E27FC236}">
                    <a16:creationId xmlns:a16="http://schemas.microsoft.com/office/drawing/2014/main" id="{846FE8D1-86BF-435A-BA76-0A70AEB2DFC9}"/>
                  </a:ext>
                </a:extLst>
              </p:cNvPr>
              <p:cNvSpPr/>
              <p:nvPr/>
            </p:nvSpPr>
            <p:spPr bwMode="auto">
              <a:xfrm rot="10478412">
                <a:off x="-3055157" y="-571677"/>
                <a:ext cx="718300" cy="1479486"/>
              </a:xfrm>
              <a:prstGeom prst="moon">
                <a:avLst>
                  <a:gd name="adj" fmla="val 87500"/>
                </a:avLst>
              </a:prstGeom>
              <a:solidFill>
                <a:srgbClr val="000000"/>
              </a:solidFill>
              <a:ln w="571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430" name="グループ化 429">
                <a:extLst>
                  <a:ext uri="{FF2B5EF4-FFF2-40B4-BE49-F238E27FC236}">
                    <a16:creationId xmlns:a16="http://schemas.microsoft.com/office/drawing/2014/main" id="{CA9682B5-73EE-438F-8C15-2034CB733C47}"/>
                  </a:ext>
                </a:extLst>
              </p:cNvPr>
              <p:cNvGrpSpPr/>
              <p:nvPr/>
            </p:nvGrpSpPr>
            <p:grpSpPr>
              <a:xfrm>
                <a:off x="-4901376" y="-453850"/>
                <a:ext cx="2296127" cy="2370288"/>
                <a:chOff x="-4901376" y="-453850"/>
                <a:chExt cx="2296127" cy="2370288"/>
              </a:xfrm>
            </p:grpSpPr>
            <p:sp>
              <p:nvSpPr>
                <p:cNvPr id="437" name="フリーフォーム: 図形 436">
                  <a:extLst>
                    <a:ext uri="{FF2B5EF4-FFF2-40B4-BE49-F238E27FC236}">
                      <a16:creationId xmlns:a16="http://schemas.microsoft.com/office/drawing/2014/main" id="{42C9FD41-D2E1-4EA5-979D-84FC6D7018E6}"/>
                    </a:ext>
                  </a:extLst>
                </p:cNvPr>
                <p:cNvSpPr/>
                <p:nvPr/>
              </p:nvSpPr>
              <p:spPr bwMode="auto">
                <a:xfrm>
                  <a:off x="-4901376" y="-237333"/>
                  <a:ext cx="1654536" cy="1408662"/>
                </a:xfrm>
                <a:custGeom>
                  <a:avLst/>
                  <a:gdLst>
                    <a:gd name="connsiteX0" fmla="*/ 1574562 w 1654536"/>
                    <a:gd name="connsiteY0" fmla="*/ 1164798 h 1408662"/>
                    <a:gd name="connsiteX1" fmla="*/ 1572147 w 1654536"/>
                    <a:gd name="connsiteY1" fmla="*/ 1169248 h 1408662"/>
                    <a:gd name="connsiteX2" fmla="*/ 1569687 w 1654536"/>
                    <a:gd name="connsiteY2" fmla="*/ 1172229 h 1408662"/>
                    <a:gd name="connsiteX3" fmla="*/ 1654536 w 1654536"/>
                    <a:gd name="connsiteY3" fmla="*/ 1014658 h 1408662"/>
                    <a:gd name="connsiteX4" fmla="*/ 1651389 w 1654536"/>
                    <a:gd name="connsiteY4" fmla="*/ 1023255 h 1408662"/>
                    <a:gd name="connsiteX5" fmla="*/ 1649259 w 1654536"/>
                    <a:gd name="connsiteY5" fmla="*/ 1027180 h 1408662"/>
                    <a:gd name="connsiteX6" fmla="*/ 349880 w 1654536"/>
                    <a:gd name="connsiteY6" fmla="*/ 0 h 1408662"/>
                    <a:gd name="connsiteX7" fmla="*/ 491714 w 1654536"/>
                    <a:gd name="connsiteY7" fmla="*/ 200195 h 1408662"/>
                    <a:gd name="connsiteX8" fmla="*/ 425544 w 1654536"/>
                    <a:gd name="connsiteY8" fmla="*/ 254791 h 1408662"/>
                    <a:gd name="connsiteX9" fmla="*/ 245807 w 1654536"/>
                    <a:gd name="connsiteY9" fmla="*/ 688713 h 1408662"/>
                    <a:gd name="connsiteX10" fmla="*/ 425544 w 1654536"/>
                    <a:gd name="connsiteY10" fmla="*/ 1122635 h 1408662"/>
                    <a:gd name="connsiteX11" fmla="*/ 516218 w 1654536"/>
                    <a:gd name="connsiteY11" fmla="*/ 1197448 h 1408662"/>
                    <a:gd name="connsiteX12" fmla="*/ 392319 w 1654536"/>
                    <a:gd name="connsiteY12" fmla="*/ 1408662 h 1408662"/>
                    <a:gd name="connsiteX13" fmla="*/ 378930 w 1654536"/>
                    <a:gd name="connsiteY13" fmla="*/ 1401395 h 1408662"/>
                    <a:gd name="connsiteX14" fmla="*/ 0 w 1654536"/>
                    <a:gd name="connsiteY14" fmla="*/ 688713 h 1408662"/>
                    <a:gd name="connsiteX15" fmla="*/ 251732 w 1654536"/>
                    <a:gd name="connsiteY15" fmla="*/ 80980 h 14086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1654536" h="1408662">
                      <a:moveTo>
                        <a:pt x="1574562" y="1164798"/>
                      </a:moveTo>
                      <a:lnTo>
                        <a:pt x="1572147" y="1169248"/>
                      </a:lnTo>
                      <a:lnTo>
                        <a:pt x="1569687" y="1172229"/>
                      </a:lnTo>
                      <a:close/>
                      <a:moveTo>
                        <a:pt x="1654536" y="1014658"/>
                      </a:moveTo>
                      <a:lnTo>
                        <a:pt x="1651389" y="1023255"/>
                      </a:lnTo>
                      <a:lnTo>
                        <a:pt x="1649259" y="1027180"/>
                      </a:lnTo>
                      <a:close/>
                      <a:moveTo>
                        <a:pt x="349880" y="0"/>
                      </a:moveTo>
                      <a:lnTo>
                        <a:pt x="491714" y="200195"/>
                      </a:lnTo>
                      <a:lnTo>
                        <a:pt x="425544" y="254791"/>
                      </a:lnTo>
                      <a:cubicBezTo>
                        <a:pt x="314493" y="365842"/>
                        <a:pt x="245807" y="519256"/>
                        <a:pt x="245807" y="688713"/>
                      </a:cubicBezTo>
                      <a:cubicBezTo>
                        <a:pt x="245807" y="858170"/>
                        <a:pt x="314493" y="1011585"/>
                        <a:pt x="425544" y="1122635"/>
                      </a:cubicBezTo>
                      <a:lnTo>
                        <a:pt x="516218" y="1197448"/>
                      </a:lnTo>
                      <a:lnTo>
                        <a:pt x="392319" y="1408662"/>
                      </a:lnTo>
                      <a:lnTo>
                        <a:pt x="378930" y="1401395"/>
                      </a:lnTo>
                      <a:cubicBezTo>
                        <a:pt x="150311" y="1246943"/>
                        <a:pt x="0" y="985381"/>
                        <a:pt x="0" y="688713"/>
                      </a:cubicBezTo>
                      <a:cubicBezTo>
                        <a:pt x="0" y="451379"/>
                        <a:pt x="96199" y="236512"/>
                        <a:pt x="251732" y="80980"/>
                      </a:cubicBezTo>
                      <a:close/>
                    </a:path>
                  </a:pathLst>
                </a:custGeom>
                <a:solidFill>
                  <a:srgbClr val="FFCC66"/>
                </a:solidFill>
                <a:ln w="571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38" name="フリーフォーム: 図形 437">
                  <a:extLst>
                    <a:ext uri="{FF2B5EF4-FFF2-40B4-BE49-F238E27FC236}">
                      <a16:creationId xmlns:a16="http://schemas.microsoft.com/office/drawing/2014/main" id="{AF760A20-2C0A-405F-8976-D8A30ADED923}"/>
                    </a:ext>
                  </a:extLst>
                </p:cNvPr>
                <p:cNvSpPr/>
                <p:nvPr/>
              </p:nvSpPr>
              <p:spPr bwMode="auto">
                <a:xfrm>
                  <a:off x="-3798162" y="728840"/>
                  <a:ext cx="898703" cy="782279"/>
                </a:xfrm>
                <a:custGeom>
                  <a:avLst/>
                  <a:gdLst>
                    <a:gd name="connsiteX0" fmla="*/ 340718 w 898703"/>
                    <a:gd name="connsiteY0" fmla="*/ 0 h 782279"/>
                    <a:gd name="connsiteX1" fmla="*/ 556890 w 898703"/>
                    <a:gd name="connsiteY1" fmla="*/ 0 h 782279"/>
                    <a:gd name="connsiteX2" fmla="*/ 599873 w 898703"/>
                    <a:gd name="connsiteY2" fmla="*/ 171929 h 782279"/>
                    <a:gd name="connsiteX3" fmla="*/ 796976 w 898703"/>
                    <a:gd name="connsiteY3" fmla="*/ 171929 h 782279"/>
                    <a:gd name="connsiteX4" fmla="*/ 898703 w 898703"/>
                    <a:gd name="connsiteY4" fmla="*/ 273656 h 782279"/>
                    <a:gd name="connsiteX5" fmla="*/ 898703 w 898703"/>
                    <a:gd name="connsiteY5" fmla="*/ 680552 h 782279"/>
                    <a:gd name="connsiteX6" fmla="*/ 796976 w 898703"/>
                    <a:gd name="connsiteY6" fmla="*/ 782279 h 782279"/>
                    <a:gd name="connsiteX7" fmla="*/ 101727 w 898703"/>
                    <a:gd name="connsiteY7" fmla="*/ 782279 h 782279"/>
                    <a:gd name="connsiteX8" fmla="*/ 0 w 898703"/>
                    <a:gd name="connsiteY8" fmla="*/ 680552 h 782279"/>
                    <a:gd name="connsiteX9" fmla="*/ 0 w 898703"/>
                    <a:gd name="connsiteY9" fmla="*/ 273656 h 782279"/>
                    <a:gd name="connsiteX10" fmla="*/ 101727 w 898703"/>
                    <a:gd name="connsiteY10" fmla="*/ 171929 h 782279"/>
                    <a:gd name="connsiteX11" fmla="*/ 297736 w 898703"/>
                    <a:gd name="connsiteY11" fmla="*/ 171929 h 7822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898703" h="782279">
                      <a:moveTo>
                        <a:pt x="340718" y="0"/>
                      </a:moveTo>
                      <a:lnTo>
                        <a:pt x="556890" y="0"/>
                      </a:lnTo>
                      <a:lnTo>
                        <a:pt x="599873" y="171929"/>
                      </a:lnTo>
                      <a:lnTo>
                        <a:pt x="796976" y="171929"/>
                      </a:lnTo>
                      <a:cubicBezTo>
                        <a:pt x="853158" y="171929"/>
                        <a:pt x="898703" y="217474"/>
                        <a:pt x="898703" y="273656"/>
                      </a:cubicBezTo>
                      <a:lnTo>
                        <a:pt x="898703" y="680552"/>
                      </a:lnTo>
                      <a:cubicBezTo>
                        <a:pt x="898703" y="736734"/>
                        <a:pt x="853158" y="782279"/>
                        <a:pt x="796976" y="782279"/>
                      </a:cubicBezTo>
                      <a:lnTo>
                        <a:pt x="101727" y="782279"/>
                      </a:lnTo>
                      <a:cubicBezTo>
                        <a:pt x="45545" y="782279"/>
                        <a:pt x="0" y="736734"/>
                        <a:pt x="0" y="680552"/>
                      </a:cubicBezTo>
                      <a:lnTo>
                        <a:pt x="0" y="273656"/>
                      </a:lnTo>
                      <a:cubicBezTo>
                        <a:pt x="0" y="217474"/>
                        <a:pt x="45545" y="171929"/>
                        <a:pt x="101727" y="171929"/>
                      </a:cubicBezTo>
                      <a:lnTo>
                        <a:pt x="297736" y="171929"/>
                      </a:lnTo>
                      <a:close/>
                    </a:path>
                  </a:pathLst>
                </a:custGeom>
                <a:solidFill>
                  <a:srgbClr val="DAEDEF">
                    <a:lumMod val="90000"/>
                  </a:srgbClr>
                </a:solidFill>
                <a:ln w="571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grpSp>
              <p:nvGrpSpPr>
                <p:cNvPr id="439" name="グループ化 438">
                  <a:extLst>
                    <a:ext uri="{FF2B5EF4-FFF2-40B4-BE49-F238E27FC236}">
                      <a16:creationId xmlns:a16="http://schemas.microsoft.com/office/drawing/2014/main" id="{AEFEC3A2-A4FA-491A-8736-A5E37B091A39}"/>
                    </a:ext>
                  </a:extLst>
                </p:cNvPr>
                <p:cNvGrpSpPr/>
                <p:nvPr/>
              </p:nvGrpSpPr>
              <p:grpSpPr>
                <a:xfrm>
                  <a:off x="-4591915" y="-453850"/>
                  <a:ext cx="1986666" cy="1215136"/>
                  <a:chOff x="6171754" y="2007547"/>
                  <a:chExt cx="1986666" cy="1215136"/>
                </a:xfrm>
              </p:grpSpPr>
              <p:sp>
                <p:nvSpPr>
                  <p:cNvPr id="441" name="フリーフォーム: 図形 440">
                    <a:extLst>
                      <a:ext uri="{FF2B5EF4-FFF2-40B4-BE49-F238E27FC236}">
                        <a16:creationId xmlns:a16="http://schemas.microsoft.com/office/drawing/2014/main" id="{114A7953-540F-4982-BC4A-07F1B485C484}"/>
                      </a:ext>
                    </a:extLst>
                  </p:cNvPr>
                  <p:cNvSpPr/>
                  <p:nvPr/>
                </p:nvSpPr>
                <p:spPr bwMode="auto">
                  <a:xfrm flipH="1">
                    <a:off x="6705518" y="2361876"/>
                    <a:ext cx="454232" cy="479379"/>
                  </a:xfrm>
                  <a:custGeom>
                    <a:avLst/>
                    <a:gdLst>
                      <a:gd name="connsiteX0" fmla="*/ 452419 w 454232"/>
                      <a:gd name="connsiteY0" fmla="*/ 118358 h 479379"/>
                      <a:gd name="connsiteX1" fmla="*/ 210952 w 454232"/>
                      <a:gd name="connsiteY1" fmla="*/ 226595 h 479379"/>
                      <a:gd name="connsiteX2" fmla="*/ 118673 w 454232"/>
                      <a:gd name="connsiteY2" fmla="*/ 474600 h 479379"/>
                      <a:gd name="connsiteX3" fmla="*/ 191727 w 454232"/>
                      <a:gd name="connsiteY3" fmla="*/ 471649 h 479379"/>
                      <a:gd name="connsiteX4" fmla="*/ 264308 w 454232"/>
                      <a:gd name="connsiteY4" fmla="*/ 276583 h 479379"/>
                      <a:gd name="connsiteX5" fmla="*/ 454232 w 454232"/>
                      <a:gd name="connsiteY5" fmla="*/ 191450 h 479379"/>
                      <a:gd name="connsiteX6" fmla="*/ 452419 w 454232"/>
                      <a:gd name="connsiteY6" fmla="*/ 118358 h 479379"/>
                      <a:gd name="connsiteX7" fmla="*/ 449484 w 454232"/>
                      <a:gd name="connsiteY7" fmla="*/ 0 h 479379"/>
                      <a:gd name="connsiteX8" fmla="*/ 124552 w 454232"/>
                      <a:gd name="connsiteY8" fmla="*/ 145650 h 479379"/>
                      <a:gd name="connsiteX9" fmla="*/ 376 w 454232"/>
                      <a:gd name="connsiteY9" fmla="*/ 479379 h 479379"/>
                      <a:gd name="connsiteX10" fmla="*/ 98682 w 454232"/>
                      <a:gd name="connsiteY10" fmla="*/ 475408 h 479379"/>
                      <a:gd name="connsiteX11" fmla="*/ 196351 w 454232"/>
                      <a:gd name="connsiteY11" fmla="*/ 212916 h 479379"/>
                      <a:gd name="connsiteX12" fmla="*/ 451923 w 454232"/>
                      <a:gd name="connsiteY12" fmla="*/ 98357 h 4793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454232" h="479379">
                        <a:moveTo>
                          <a:pt x="452419" y="118358"/>
                        </a:moveTo>
                        <a:cubicBezTo>
                          <a:pt x="360681" y="120634"/>
                          <a:pt x="273692" y="159626"/>
                          <a:pt x="210952" y="226595"/>
                        </a:cubicBezTo>
                        <a:cubicBezTo>
                          <a:pt x="148212" y="293564"/>
                          <a:pt x="114968" y="382908"/>
                          <a:pt x="118673" y="474600"/>
                        </a:cubicBezTo>
                        <a:lnTo>
                          <a:pt x="191727" y="471649"/>
                        </a:lnTo>
                        <a:cubicBezTo>
                          <a:pt x="188813" y="399529"/>
                          <a:pt x="214960" y="329257"/>
                          <a:pt x="264308" y="276583"/>
                        </a:cubicBezTo>
                        <a:cubicBezTo>
                          <a:pt x="313656" y="223909"/>
                          <a:pt x="382076" y="193240"/>
                          <a:pt x="454232" y="191450"/>
                        </a:cubicBezTo>
                        <a:cubicBezTo>
                          <a:pt x="453628" y="167086"/>
                          <a:pt x="453023" y="142722"/>
                          <a:pt x="452419" y="118358"/>
                        </a:cubicBezTo>
                        <a:close/>
                        <a:moveTo>
                          <a:pt x="449484" y="0"/>
                        </a:moveTo>
                        <a:cubicBezTo>
                          <a:pt x="326035" y="3063"/>
                          <a:pt x="208979" y="55533"/>
                          <a:pt x="124552" y="145650"/>
                        </a:cubicBezTo>
                        <a:cubicBezTo>
                          <a:pt x="40125" y="235767"/>
                          <a:pt x="-4609" y="355993"/>
                          <a:pt x="376" y="479379"/>
                        </a:cubicBezTo>
                        <a:lnTo>
                          <a:pt x="98682" y="475408"/>
                        </a:lnTo>
                        <a:cubicBezTo>
                          <a:pt x="94761" y="378360"/>
                          <a:pt x="129946" y="283797"/>
                          <a:pt x="196351" y="212916"/>
                        </a:cubicBezTo>
                        <a:cubicBezTo>
                          <a:pt x="262756" y="142036"/>
                          <a:pt x="354826" y="100766"/>
                          <a:pt x="451923" y="98357"/>
                        </a:cubicBezTo>
                        <a:close/>
                      </a:path>
                    </a:pathLst>
                  </a:custGeom>
                  <a:solidFill>
                    <a:srgbClr val="00B0F0"/>
                  </a:solidFill>
                  <a:ln w="571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442" name="フリーフォーム: 図形 441">
                    <a:extLst>
                      <a:ext uri="{FF2B5EF4-FFF2-40B4-BE49-F238E27FC236}">
                        <a16:creationId xmlns:a16="http://schemas.microsoft.com/office/drawing/2014/main" id="{EEDF5152-C70B-4DBA-B0B0-512B1588B9E7}"/>
                      </a:ext>
                    </a:extLst>
                  </p:cNvPr>
                  <p:cNvSpPr/>
                  <p:nvPr/>
                </p:nvSpPr>
                <p:spPr bwMode="auto">
                  <a:xfrm rot="2700000">
                    <a:off x="6875777" y="1940040"/>
                    <a:ext cx="1215136" cy="1350150"/>
                  </a:xfrm>
                  <a:custGeom>
                    <a:avLst/>
                    <a:gdLst>
                      <a:gd name="connsiteX0" fmla="*/ 607568 w 1215136"/>
                      <a:gd name="connsiteY0" fmla="*/ 0 h 1350150"/>
                      <a:gd name="connsiteX1" fmla="*/ 1215136 w 1215136"/>
                      <a:gd name="connsiteY1" fmla="*/ 675075 h 1350150"/>
                      <a:gd name="connsiteX2" fmla="*/ 607568 w 1215136"/>
                      <a:gd name="connsiteY2" fmla="*/ 1350150 h 1350150"/>
                      <a:gd name="connsiteX3" fmla="*/ 371075 w 1215136"/>
                      <a:gd name="connsiteY3" fmla="*/ 1297099 h 1350150"/>
                      <a:gd name="connsiteX4" fmla="*/ 317160 w 1215136"/>
                      <a:gd name="connsiteY4" fmla="*/ 1264584 h 1350150"/>
                      <a:gd name="connsiteX5" fmla="*/ 633717 w 1215136"/>
                      <a:gd name="connsiteY5" fmla="*/ 880766 h 1350150"/>
                      <a:gd name="connsiteX6" fmla="*/ 14202 w 1215136"/>
                      <a:gd name="connsiteY6" fmla="*/ 817778 h 1350150"/>
                      <a:gd name="connsiteX7" fmla="*/ 12344 w 1215136"/>
                      <a:gd name="connsiteY7" fmla="*/ 811126 h 1350150"/>
                      <a:gd name="connsiteX8" fmla="*/ 0 w 1215136"/>
                      <a:gd name="connsiteY8" fmla="*/ 675075 h 1350150"/>
                      <a:gd name="connsiteX9" fmla="*/ 607568 w 1215136"/>
                      <a:gd name="connsiteY9" fmla="*/ 0 h 13501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1215136" h="1350150">
                        <a:moveTo>
                          <a:pt x="607568" y="0"/>
                        </a:moveTo>
                        <a:cubicBezTo>
                          <a:pt x="943119" y="0"/>
                          <a:pt x="1215136" y="302241"/>
                          <a:pt x="1215136" y="675075"/>
                        </a:cubicBezTo>
                        <a:cubicBezTo>
                          <a:pt x="1215136" y="1047909"/>
                          <a:pt x="943119" y="1350150"/>
                          <a:pt x="607568" y="1350150"/>
                        </a:cubicBezTo>
                        <a:cubicBezTo>
                          <a:pt x="523681" y="1350150"/>
                          <a:pt x="443764" y="1331260"/>
                          <a:pt x="371075" y="1297099"/>
                        </a:cubicBezTo>
                        <a:lnTo>
                          <a:pt x="317160" y="1264584"/>
                        </a:lnTo>
                        <a:lnTo>
                          <a:pt x="633717" y="880766"/>
                        </a:lnTo>
                        <a:lnTo>
                          <a:pt x="14202" y="817778"/>
                        </a:lnTo>
                        <a:lnTo>
                          <a:pt x="12344" y="811126"/>
                        </a:lnTo>
                        <a:cubicBezTo>
                          <a:pt x="4251" y="767181"/>
                          <a:pt x="0" y="721679"/>
                          <a:pt x="0" y="675075"/>
                        </a:cubicBezTo>
                        <a:cubicBezTo>
                          <a:pt x="0" y="302241"/>
                          <a:pt x="272017" y="0"/>
                          <a:pt x="607568" y="0"/>
                        </a:cubicBezTo>
                        <a:close/>
                      </a:path>
                    </a:pathLst>
                  </a:custGeom>
                  <a:solidFill>
                    <a:srgbClr val="DAEDEF">
                      <a:lumMod val="90000"/>
                    </a:srgbClr>
                  </a:solidFill>
                  <a:ln w="571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grpSp>
                <p:nvGrpSpPr>
                  <p:cNvPr id="443" name="グループ化 442">
                    <a:extLst>
                      <a:ext uri="{FF2B5EF4-FFF2-40B4-BE49-F238E27FC236}">
                        <a16:creationId xmlns:a16="http://schemas.microsoft.com/office/drawing/2014/main" id="{8416143E-58AD-4678-9CFC-45166948208E}"/>
                      </a:ext>
                    </a:extLst>
                  </p:cNvPr>
                  <p:cNvGrpSpPr/>
                  <p:nvPr/>
                </p:nvGrpSpPr>
                <p:grpSpPr>
                  <a:xfrm rot="6240840">
                    <a:off x="6125376" y="2079520"/>
                    <a:ext cx="677822" cy="585065"/>
                    <a:chOff x="4873199" y="3203974"/>
                    <a:chExt cx="677822" cy="585065"/>
                  </a:xfrm>
                  <a:solidFill>
                    <a:srgbClr val="FFD04B"/>
                  </a:solidFill>
                </p:grpSpPr>
                <p:sp>
                  <p:nvSpPr>
                    <p:cNvPr id="444" name="四角形: 角を丸くする 443">
                      <a:extLst>
                        <a:ext uri="{FF2B5EF4-FFF2-40B4-BE49-F238E27FC236}">
                          <a16:creationId xmlns:a16="http://schemas.microsoft.com/office/drawing/2014/main" id="{DADE7DAB-9EE2-4704-B754-6D97ACC913F3}"/>
                        </a:ext>
                      </a:extLst>
                    </p:cNvPr>
                    <p:cNvSpPr/>
                    <p:nvPr/>
                  </p:nvSpPr>
                  <p:spPr bwMode="auto">
                    <a:xfrm rot="18911750">
                      <a:off x="5148459" y="3334443"/>
                      <a:ext cx="402562" cy="165162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571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445" name="台形 444">
                      <a:extLst>
                        <a:ext uri="{FF2B5EF4-FFF2-40B4-BE49-F238E27FC236}">
                          <a16:creationId xmlns:a16="http://schemas.microsoft.com/office/drawing/2014/main" id="{9B77E1D9-7726-41DC-90F6-E67FFFF51C35}"/>
                        </a:ext>
                      </a:extLst>
                    </p:cNvPr>
                    <p:cNvSpPr/>
                    <p:nvPr/>
                  </p:nvSpPr>
                  <p:spPr bwMode="auto">
                    <a:xfrm rot="10800000">
                      <a:off x="4900556" y="3203974"/>
                      <a:ext cx="536960" cy="585065"/>
                    </a:xfrm>
                    <a:prstGeom prst="trapezoid">
                      <a:avLst>
                        <a:gd name="adj" fmla="val 20735"/>
                      </a:avLst>
                    </a:prstGeom>
                    <a:solidFill>
                      <a:srgbClr val="FFFFFF"/>
                    </a:solidFill>
                    <a:ln w="571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446" name="四角形: 角を丸くする 445">
                      <a:extLst>
                        <a:ext uri="{FF2B5EF4-FFF2-40B4-BE49-F238E27FC236}">
                          <a16:creationId xmlns:a16="http://schemas.microsoft.com/office/drawing/2014/main" id="{D0596B32-9E32-4EF9-A70A-B5CE0DA4E9F7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873199" y="3281238"/>
                      <a:ext cx="259821" cy="111896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571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447" name="四角形: 角を丸くする 446">
                      <a:extLst>
                        <a:ext uri="{FF2B5EF4-FFF2-40B4-BE49-F238E27FC236}">
                          <a16:creationId xmlns:a16="http://schemas.microsoft.com/office/drawing/2014/main" id="{0C74325A-AA68-4B35-8337-3163D11E7970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873199" y="3392231"/>
                      <a:ext cx="259821" cy="111896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571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448" name="四角形: 角を丸くする 447">
                      <a:extLst>
                        <a:ext uri="{FF2B5EF4-FFF2-40B4-BE49-F238E27FC236}">
                          <a16:creationId xmlns:a16="http://schemas.microsoft.com/office/drawing/2014/main" id="{C23C9954-53D0-4896-AC47-2E1B73997C7E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873199" y="3504150"/>
                      <a:ext cx="259821" cy="111896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571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449" name="四角形: 角を丸くする 448">
                      <a:extLst>
                        <a:ext uri="{FF2B5EF4-FFF2-40B4-BE49-F238E27FC236}">
                          <a16:creationId xmlns:a16="http://schemas.microsoft.com/office/drawing/2014/main" id="{A9585BF9-4157-4885-AC5C-921B64D46EBB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910794" y="3615120"/>
                      <a:ext cx="227701" cy="101926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571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</p:grpSp>
            </p:grpSp>
            <p:sp>
              <p:nvSpPr>
                <p:cNvPr id="440" name="フリーフォーム: 図形 439">
                  <a:extLst>
                    <a:ext uri="{FF2B5EF4-FFF2-40B4-BE49-F238E27FC236}">
                      <a16:creationId xmlns:a16="http://schemas.microsoft.com/office/drawing/2014/main" id="{F90196EB-8E87-4307-8B99-58E35665E0A7}"/>
                    </a:ext>
                  </a:extLst>
                </p:cNvPr>
                <p:cNvSpPr/>
                <p:nvPr/>
              </p:nvSpPr>
              <p:spPr bwMode="auto">
                <a:xfrm>
                  <a:off x="-4583276" y="882131"/>
                  <a:ext cx="1891879" cy="1034307"/>
                </a:xfrm>
                <a:custGeom>
                  <a:avLst/>
                  <a:gdLst>
                    <a:gd name="connsiteX0" fmla="*/ 890435 w 1891879"/>
                    <a:gd name="connsiteY0" fmla="*/ 0 h 1034307"/>
                    <a:gd name="connsiteX1" fmla="*/ 908504 w 1891879"/>
                    <a:gd name="connsiteY1" fmla="*/ 58210 h 1034307"/>
                    <a:gd name="connsiteX2" fmla="*/ 1247673 w 1891879"/>
                    <a:gd name="connsiteY2" fmla="*/ 283026 h 1034307"/>
                    <a:gd name="connsiteX3" fmla="*/ 1586842 w 1891879"/>
                    <a:gd name="connsiteY3" fmla="*/ 58210 h 1034307"/>
                    <a:gd name="connsiteX4" fmla="*/ 1604485 w 1891879"/>
                    <a:gd name="connsiteY4" fmla="*/ 1375 h 1034307"/>
                    <a:gd name="connsiteX5" fmla="*/ 1645118 w 1891879"/>
                    <a:gd name="connsiteY5" fmla="*/ 5471 h 1034307"/>
                    <a:gd name="connsiteX6" fmla="*/ 1891879 w 1891879"/>
                    <a:gd name="connsiteY6" fmla="*/ 308236 h 1034307"/>
                    <a:gd name="connsiteX7" fmla="*/ 1891879 w 1891879"/>
                    <a:gd name="connsiteY7" fmla="*/ 1034307 h 1034307"/>
                    <a:gd name="connsiteX8" fmla="*/ 586734 w 1891879"/>
                    <a:gd name="connsiteY8" fmla="*/ 1034307 h 1034307"/>
                    <a:gd name="connsiteX9" fmla="*/ 586734 w 1891879"/>
                    <a:gd name="connsiteY9" fmla="*/ 484430 h 1034307"/>
                    <a:gd name="connsiteX10" fmla="*/ 488582 w 1891879"/>
                    <a:gd name="connsiteY10" fmla="*/ 489875 h 1034307"/>
                    <a:gd name="connsiteX11" fmla="*/ 46055 w 1891879"/>
                    <a:gd name="connsiteY11" fmla="*/ 351988 h 1034307"/>
                    <a:gd name="connsiteX12" fmla="*/ 0 w 1891879"/>
                    <a:gd name="connsiteY12" fmla="*/ 318077 h 1034307"/>
                    <a:gd name="connsiteX13" fmla="*/ 210243 w 1891879"/>
                    <a:gd name="connsiteY13" fmla="*/ 8103 h 1034307"/>
                    <a:gd name="connsiteX14" fmla="*/ 220258 w 1891879"/>
                    <a:gd name="connsiteY14" fmla="*/ 16765 h 1034307"/>
                    <a:gd name="connsiteX15" fmla="*/ 592951 w 1891879"/>
                    <a:gd name="connsiteY15" fmla="*/ 109838 h 1034307"/>
                    <a:gd name="connsiteX16" fmla="*/ 678001 w 1891879"/>
                    <a:gd name="connsiteY16" fmla="*/ 89091 h 1034307"/>
                    <a:gd name="connsiteX17" fmla="*/ 722989 w 1891879"/>
                    <a:gd name="connsiteY17" fmla="*/ 51972 h 1034307"/>
                    <a:gd name="connsiteX18" fmla="*/ 803878 w 1891879"/>
                    <a:gd name="connsiteY18" fmla="*/ 13086 h 1034307"/>
                    <a:gd name="connsiteX0" fmla="*/ 890435 w 1891879"/>
                    <a:gd name="connsiteY0" fmla="*/ 0 h 1034307"/>
                    <a:gd name="connsiteX1" fmla="*/ 908504 w 1891879"/>
                    <a:gd name="connsiteY1" fmla="*/ 58210 h 1034307"/>
                    <a:gd name="connsiteX2" fmla="*/ 1247673 w 1891879"/>
                    <a:gd name="connsiteY2" fmla="*/ 166345 h 1034307"/>
                    <a:gd name="connsiteX3" fmla="*/ 1586842 w 1891879"/>
                    <a:gd name="connsiteY3" fmla="*/ 58210 h 1034307"/>
                    <a:gd name="connsiteX4" fmla="*/ 1604485 w 1891879"/>
                    <a:gd name="connsiteY4" fmla="*/ 1375 h 1034307"/>
                    <a:gd name="connsiteX5" fmla="*/ 1645118 w 1891879"/>
                    <a:gd name="connsiteY5" fmla="*/ 5471 h 1034307"/>
                    <a:gd name="connsiteX6" fmla="*/ 1891879 w 1891879"/>
                    <a:gd name="connsiteY6" fmla="*/ 308236 h 1034307"/>
                    <a:gd name="connsiteX7" fmla="*/ 1891879 w 1891879"/>
                    <a:gd name="connsiteY7" fmla="*/ 1034307 h 1034307"/>
                    <a:gd name="connsiteX8" fmla="*/ 586734 w 1891879"/>
                    <a:gd name="connsiteY8" fmla="*/ 1034307 h 1034307"/>
                    <a:gd name="connsiteX9" fmla="*/ 586734 w 1891879"/>
                    <a:gd name="connsiteY9" fmla="*/ 484430 h 1034307"/>
                    <a:gd name="connsiteX10" fmla="*/ 488582 w 1891879"/>
                    <a:gd name="connsiteY10" fmla="*/ 489875 h 1034307"/>
                    <a:gd name="connsiteX11" fmla="*/ 46055 w 1891879"/>
                    <a:gd name="connsiteY11" fmla="*/ 351988 h 1034307"/>
                    <a:gd name="connsiteX12" fmla="*/ 0 w 1891879"/>
                    <a:gd name="connsiteY12" fmla="*/ 318077 h 1034307"/>
                    <a:gd name="connsiteX13" fmla="*/ 210243 w 1891879"/>
                    <a:gd name="connsiteY13" fmla="*/ 8103 h 1034307"/>
                    <a:gd name="connsiteX14" fmla="*/ 220258 w 1891879"/>
                    <a:gd name="connsiteY14" fmla="*/ 16765 h 1034307"/>
                    <a:gd name="connsiteX15" fmla="*/ 592951 w 1891879"/>
                    <a:gd name="connsiteY15" fmla="*/ 109838 h 1034307"/>
                    <a:gd name="connsiteX16" fmla="*/ 678001 w 1891879"/>
                    <a:gd name="connsiteY16" fmla="*/ 89091 h 1034307"/>
                    <a:gd name="connsiteX17" fmla="*/ 722989 w 1891879"/>
                    <a:gd name="connsiteY17" fmla="*/ 51972 h 1034307"/>
                    <a:gd name="connsiteX18" fmla="*/ 803878 w 1891879"/>
                    <a:gd name="connsiteY18" fmla="*/ 13086 h 1034307"/>
                    <a:gd name="connsiteX19" fmla="*/ 890435 w 1891879"/>
                    <a:gd name="connsiteY19" fmla="*/ 0 h 1034307"/>
                    <a:gd name="connsiteX0" fmla="*/ 890435 w 1891879"/>
                    <a:gd name="connsiteY0" fmla="*/ 0 h 1034307"/>
                    <a:gd name="connsiteX1" fmla="*/ 908504 w 1891879"/>
                    <a:gd name="connsiteY1" fmla="*/ 58210 h 1034307"/>
                    <a:gd name="connsiteX2" fmla="*/ 1247673 w 1891879"/>
                    <a:gd name="connsiteY2" fmla="*/ 166345 h 1034307"/>
                    <a:gd name="connsiteX3" fmla="*/ 1586842 w 1891879"/>
                    <a:gd name="connsiteY3" fmla="*/ 58210 h 1034307"/>
                    <a:gd name="connsiteX4" fmla="*/ 1604485 w 1891879"/>
                    <a:gd name="connsiteY4" fmla="*/ 1375 h 1034307"/>
                    <a:gd name="connsiteX5" fmla="*/ 1645118 w 1891879"/>
                    <a:gd name="connsiteY5" fmla="*/ 5471 h 1034307"/>
                    <a:gd name="connsiteX6" fmla="*/ 1891879 w 1891879"/>
                    <a:gd name="connsiteY6" fmla="*/ 308236 h 1034307"/>
                    <a:gd name="connsiteX7" fmla="*/ 1891879 w 1891879"/>
                    <a:gd name="connsiteY7" fmla="*/ 1034307 h 1034307"/>
                    <a:gd name="connsiteX8" fmla="*/ 586734 w 1891879"/>
                    <a:gd name="connsiteY8" fmla="*/ 1034307 h 1034307"/>
                    <a:gd name="connsiteX9" fmla="*/ 586734 w 1891879"/>
                    <a:gd name="connsiteY9" fmla="*/ 484430 h 1034307"/>
                    <a:gd name="connsiteX10" fmla="*/ 488582 w 1891879"/>
                    <a:gd name="connsiteY10" fmla="*/ 489875 h 1034307"/>
                    <a:gd name="connsiteX11" fmla="*/ 46055 w 1891879"/>
                    <a:gd name="connsiteY11" fmla="*/ 351988 h 1034307"/>
                    <a:gd name="connsiteX12" fmla="*/ 0 w 1891879"/>
                    <a:gd name="connsiteY12" fmla="*/ 318077 h 1034307"/>
                    <a:gd name="connsiteX13" fmla="*/ 210243 w 1891879"/>
                    <a:gd name="connsiteY13" fmla="*/ 8103 h 1034307"/>
                    <a:gd name="connsiteX14" fmla="*/ 220258 w 1891879"/>
                    <a:gd name="connsiteY14" fmla="*/ 16765 h 1034307"/>
                    <a:gd name="connsiteX15" fmla="*/ 592951 w 1891879"/>
                    <a:gd name="connsiteY15" fmla="*/ 109838 h 1034307"/>
                    <a:gd name="connsiteX16" fmla="*/ 678001 w 1891879"/>
                    <a:gd name="connsiteY16" fmla="*/ 89091 h 1034307"/>
                    <a:gd name="connsiteX17" fmla="*/ 722989 w 1891879"/>
                    <a:gd name="connsiteY17" fmla="*/ 51972 h 1034307"/>
                    <a:gd name="connsiteX18" fmla="*/ 803878 w 1891879"/>
                    <a:gd name="connsiteY18" fmla="*/ 13086 h 1034307"/>
                    <a:gd name="connsiteX19" fmla="*/ 890435 w 1891879"/>
                    <a:gd name="connsiteY19" fmla="*/ 0 h 10343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1891879" h="1034307">
                      <a:moveTo>
                        <a:pt x="890435" y="0"/>
                      </a:moveTo>
                      <a:lnTo>
                        <a:pt x="908504" y="58210"/>
                      </a:lnTo>
                      <a:cubicBezTo>
                        <a:pt x="964384" y="190325"/>
                        <a:pt x="1128539" y="166345"/>
                        <a:pt x="1247673" y="166345"/>
                      </a:cubicBezTo>
                      <a:cubicBezTo>
                        <a:pt x="1366807" y="166345"/>
                        <a:pt x="1530962" y="190325"/>
                        <a:pt x="1586842" y="58210"/>
                      </a:cubicBezTo>
                      <a:lnTo>
                        <a:pt x="1604485" y="1375"/>
                      </a:lnTo>
                      <a:lnTo>
                        <a:pt x="1645118" y="5471"/>
                      </a:lnTo>
                      <a:cubicBezTo>
                        <a:pt x="1785944" y="34288"/>
                        <a:pt x="1891879" y="158891"/>
                        <a:pt x="1891879" y="308236"/>
                      </a:cubicBezTo>
                      <a:lnTo>
                        <a:pt x="1891879" y="1034307"/>
                      </a:lnTo>
                      <a:lnTo>
                        <a:pt x="586734" y="1034307"/>
                      </a:lnTo>
                      <a:lnTo>
                        <a:pt x="586734" y="484430"/>
                      </a:lnTo>
                      <a:lnTo>
                        <a:pt x="488582" y="489875"/>
                      </a:lnTo>
                      <a:cubicBezTo>
                        <a:pt x="330758" y="484251"/>
                        <a:pt x="177848" y="436062"/>
                        <a:pt x="46055" y="351988"/>
                      </a:cubicBezTo>
                      <a:lnTo>
                        <a:pt x="0" y="318077"/>
                      </a:lnTo>
                      <a:lnTo>
                        <a:pt x="210243" y="8103"/>
                      </a:lnTo>
                      <a:lnTo>
                        <a:pt x="220258" y="16765"/>
                      </a:lnTo>
                      <a:cubicBezTo>
                        <a:pt x="325868" y="94505"/>
                        <a:pt x="459707" y="129491"/>
                        <a:pt x="592951" y="109838"/>
                      </a:cubicBezTo>
                      <a:lnTo>
                        <a:pt x="678001" y="89091"/>
                      </a:lnTo>
                      <a:lnTo>
                        <a:pt x="722989" y="51972"/>
                      </a:lnTo>
                      <a:cubicBezTo>
                        <a:pt x="747651" y="35311"/>
                        <a:pt x="774847" y="22116"/>
                        <a:pt x="803878" y="13086"/>
                      </a:cubicBezTo>
                      <a:lnTo>
                        <a:pt x="890435" y="0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571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431" name="フリーフォーム: 図形 430">
                <a:extLst>
                  <a:ext uri="{FF2B5EF4-FFF2-40B4-BE49-F238E27FC236}">
                    <a16:creationId xmlns:a16="http://schemas.microsoft.com/office/drawing/2014/main" id="{6921019C-B474-460F-AF44-3DA7CD5FC975}"/>
                  </a:ext>
                </a:extLst>
              </p:cNvPr>
              <p:cNvSpPr/>
              <p:nvPr/>
            </p:nvSpPr>
            <p:spPr bwMode="auto">
              <a:xfrm rot="19088772">
                <a:off x="-3004944" y="423521"/>
                <a:ext cx="411464" cy="249366"/>
              </a:xfrm>
              <a:custGeom>
                <a:avLst/>
                <a:gdLst>
                  <a:gd name="connsiteX0" fmla="*/ 412072 w 482772"/>
                  <a:gd name="connsiteY0" fmla="*/ 7285 h 298835"/>
                  <a:gd name="connsiteX1" fmla="*/ 482772 w 482772"/>
                  <a:gd name="connsiteY1" fmla="*/ 128049 h 298835"/>
                  <a:gd name="connsiteX2" fmla="*/ 241386 w 482772"/>
                  <a:gd name="connsiteY2" fmla="*/ 298835 h 298835"/>
                  <a:gd name="connsiteX3" fmla="*/ 0 w 482772"/>
                  <a:gd name="connsiteY3" fmla="*/ 128049 h 298835"/>
                  <a:gd name="connsiteX4" fmla="*/ 70700 w 482772"/>
                  <a:gd name="connsiteY4" fmla="*/ 7285 h 298835"/>
                  <a:gd name="connsiteX5" fmla="*/ 83180 w 482772"/>
                  <a:gd name="connsiteY5" fmla="*/ 0 h 298835"/>
                  <a:gd name="connsiteX6" fmla="*/ 157745 w 482772"/>
                  <a:gd name="connsiteY6" fmla="*/ 35569 h 298835"/>
                  <a:gd name="connsiteX7" fmla="*/ 251703 w 482772"/>
                  <a:gd name="connsiteY7" fmla="*/ 48990 h 298835"/>
                  <a:gd name="connsiteX8" fmla="*/ 386664 w 482772"/>
                  <a:gd name="connsiteY8" fmla="*/ 19822 h 298835"/>
                  <a:gd name="connsiteX9" fmla="*/ 409909 w 482772"/>
                  <a:gd name="connsiteY9" fmla="*/ 6253 h 298835"/>
                  <a:gd name="connsiteX0" fmla="*/ 412072 w 482772"/>
                  <a:gd name="connsiteY0" fmla="*/ 7285 h 298835"/>
                  <a:gd name="connsiteX1" fmla="*/ 482772 w 482772"/>
                  <a:gd name="connsiteY1" fmla="*/ 128049 h 298835"/>
                  <a:gd name="connsiteX2" fmla="*/ 241386 w 482772"/>
                  <a:gd name="connsiteY2" fmla="*/ 298835 h 298835"/>
                  <a:gd name="connsiteX3" fmla="*/ 0 w 482772"/>
                  <a:gd name="connsiteY3" fmla="*/ 128049 h 298835"/>
                  <a:gd name="connsiteX4" fmla="*/ 70700 w 482772"/>
                  <a:gd name="connsiteY4" fmla="*/ 7285 h 298835"/>
                  <a:gd name="connsiteX5" fmla="*/ 83180 w 482772"/>
                  <a:gd name="connsiteY5" fmla="*/ 0 h 298835"/>
                  <a:gd name="connsiteX6" fmla="*/ 157745 w 482772"/>
                  <a:gd name="connsiteY6" fmla="*/ 35569 h 298835"/>
                  <a:gd name="connsiteX7" fmla="*/ 386664 w 482772"/>
                  <a:gd name="connsiteY7" fmla="*/ 19822 h 298835"/>
                  <a:gd name="connsiteX8" fmla="*/ 409909 w 482772"/>
                  <a:gd name="connsiteY8" fmla="*/ 6253 h 298835"/>
                  <a:gd name="connsiteX9" fmla="*/ 412072 w 482772"/>
                  <a:gd name="connsiteY9" fmla="*/ 7285 h 298835"/>
                  <a:gd name="connsiteX0" fmla="*/ 157745 w 482772"/>
                  <a:gd name="connsiteY0" fmla="*/ 35569 h 298835"/>
                  <a:gd name="connsiteX1" fmla="*/ 386664 w 482772"/>
                  <a:gd name="connsiteY1" fmla="*/ 19822 h 298835"/>
                  <a:gd name="connsiteX2" fmla="*/ 409909 w 482772"/>
                  <a:gd name="connsiteY2" fmla="*/ 6253 h 298835"/>
                  <a:gd name="connsiteX3" fmla="*/ 412072 w 482772"/>
                  <a:gd name="connsiteY3" fmla="*/ 7285 h 298835"/>
                  <a:gd name="connsiteX4" fmla="*/ 482772 w 482772"/>
                  <a:gd name="connsiteY4" fmla="*/ 128049 h 298835"/>
                  <a:gd name="connsiteX5" fmla="*/ 241386 w 482772"/>
                  <a:gd name="connsiteY5" fmla="*/ 298835 h 298835"/>
                  <a:gd name="connsiteX6" fmla="*/ 0 w 482772"/>
                  <a:gd name="connsiteY6" fmla="*/ 128049 h 298835"/>
                  <a:gd name="connsiteX7" fmla="*/ 70700 w 482772"/>
                  <a:gd name="connsiteY7" fmla="*/ 7285 h 298835"/>
                  <a:gd name="connsiteX8" fmla="*/ 83180 w 482772"/>
                  <a:gd name="connsiteY8" fmla="*/ 0 h 298835"/>
                  <a:gd name="connsiteX9" fmla="*/ 249185 w 482772"/>
                  <a:gd name="connsiteY9" fmla="*/ 127009 h 298835"/>
                  <a:gd name="connsiteX0" fmla="*/ 157745 w 482772"/>
                  <a:gd name="connsiteY0" fmla="*/ 35569 h 298835"/>
                  <a:gd name="connsiteX1" fmla="*/ 386664 w 482772"/>
                  <a:gd name="connsiteY1" fmla="*/ 19822 h 298835"/>
                  <a:gd name="connsiteX2" fmla="*/ 409909 w 482772"/>
                  <a:gd name="connsiteY2" fmla="*/ 6253 h 298835"/>
                  <a:gd name="connsiteX3" fmla="*/ 412072 w 482772"/>
                  <a:gd name="connsiteY3" fmla="*/ 7285 h 298835"/>
                  <a:gd name="connsiteX4" fmla="*/ 482772 w 482772"/>
                  <a:gd name="connsiteY4" fmla="*/ 128049 h 298835"/>
                  <a:gd name="connsiteX5" fmla="*/ 241386 w 482772"/>
                  <a:gd name="connsiteY5" fmla="*/ 298835 h 298835"/>
                  <a:gd name="connsiteX6" fmla="*/ 0 w 482772"/>
                  <a:gd name="connsiteY6" fmla="*/ 128049 h 298835"/>
                  <a:gd name="connsiteX7" fmla="*/ 70700 w 482772"/>
                  <a:gd name="connsiteY7" fmla="*/ 7285 h 298835"/>
                  <a:gd name="connsiteX8" fmla="*/ 83180 w 482772"/>
                  <a:gd name="connsiteY8" fmla="*/ 0 h 298835"/>
                  <a:gd name="connsiteX0" fmla="*/ 386664 w 482772"/>
                  <a:gd name="connsiteY0" fmla="*/ 19822 h 298835"/>
                  <a:gd name="connsiteX1" fmla="*/ 409909 w 482772"/>
                  <a:gd name="connsiteY1" fmla="*/ 6253 h 298835"/>
                  <a:gd name="connsiteX2" fmla="*/ 412072 w 482772"/>
                  <a:gd name="connsiteY2" fmla="*/ 7285 h 298835"/>
                  <a:gd name="connsiteX3" fmla="*/ 482772 w 482772"/>
                  <a:gd name="connsiteY3" fmla="*/ 128049 h 298835"/>
                  <a:gd name="connsiteX4" fmla="*/ 241386 w 482772"/>
                  <a:gd name="connsiteY4" fmla="*/ 298835 h 298835"/>
                  <a:gd name="connsiteX5" fmla="*/ 0 w 482772"/>
                  <a:gd name="connsiteY5" fmla="*/ 128049 h 298835"/>
                  <a:gd name="connsiteX6" fmla="*/ 70700 w 482772"/>
                  <a:gd name="connsiteY6" fmla="*/ 7285 h 298835"/>
                  <a:gd name="connsiteX7" fmla="*/ 83180 w 482772"/>
                  <a:gd name="connsiteY7" fmla="*/ 0 h 298835"/>
                  <a:gd name="connsiteX0" fmla="*/ 386664 w 482772"/>
                  <a:gd name="connsiteY0" fmla="*/ 13569 h 292582"/>
                  <a:gd name="connsiteX1" fmla="*/ 409909 w 482772"/>
                  <a:gd name="connsiteY1" fmla="*/ 0 h 292582"/>
                  <a:gd name="connsiteX2" fmla="*/ 412072 w 482772"/>
                  <a:gd name="connsiteY2" fmla="*/ 1032 h 292582"/>
                  <a:gd name="connsiteX3" fmla="*/ 482772 w 482772"/>
                  <a:gd name="connsiteY3" fmla="*/ 121796 h 292582"/>
                  <a:gd name="connsiteX4" fmla="*/ 241386 w 482772"/>
                  <a:gd name="connsiteY4" fmla="*/ 292582 h 292582"/>
                  <a:gd name="connsiteX5" fmla="*/ 0 w 482772"/>
                  <a:gd name="connsiteY5" fmla="*/ 121796 h 292582"/>
                  <a:gd name="connsiteX6" fmla="*/ 70700 w 482772"/>
                  <a:gd name="connsiteY6" fmla="*/ 1032 h 292582"/>
                  <a:gd name="connsiteX0" fmla="*/ 409909 w 482772"/>
                  <a:gd name="connsiteY0" fmla="*/ 0 h 292582"/>
                  <a:gd name="connsiteX1" fmla="*/ 412072 w 482772"/>
                  <a:gd name="connsiteY1" fmla="*/ 1032 h 292582"/>
                  <a:gd name="connsiteX2" fmla="*/ 482772 w 482772"/>
                  <a:gd name="connsiteY2" fmla="*/ 121796 h 292582"/>
                  <a:gd name="connsiteX3" fmla="*/ 241386 w 482772"/>
                  <a:gd name="connsiteY3" fmla="*/ 292582 h 292582"/>
                  <a:gd name="connsiteX4" fmla="*/ 0 w 482772"/>
                  <a:gd name="connsiteY4" fmla="*/ 121796 h 292582"/>
                  <a:gd name="connsiteX5" fmla="*/ 70700 w 482772"/>
                  <a:gd name="connsiteY5" fmla="*/ 1032 h 2925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82772" h="292582">
                    <a:moveTo>
                      <a:pt x="409909" y="0"/>
                    </a:moveTo>
                    <a:lnTo>
                      <a:pt x="412072" y="1032"/>
                    </a:lnTo>
                    <a:cubicBezTo>
                      <a:pt x="455754" y="31938"/>
                      <a:pt x="482772" y="74634"/>
                      <a:pt x="482772" y="121796"/>
                    </a:cubicBezTo>
                    <a:cubicBezTo>
                      <a:pt x="482772" y="216119"/>
                      <a:pt x="374700" y="292582"/>
                      <a:pt x="241386" y="292582"/>
                    </a:cubicBezTo>
                    <a:cubicBezTo>
                      <a:pt x="108072" y="292582"/>
                      <a:pt x="0" y="216119"/>
                      <a:pt x="0" y="121796"/>
                    </a:cubicBezTo>
                    <a:cubicBezTo>
                      <a:pt x="0" y="74635"/>
                      <a:pt x="27018" y="31938"/>
                      <a:pt x="70700" y="1032"/>
                    </a:cubicBezTo>
                  </a:path>
                </a:pathLst>
              </a:custGeom>
              <a:solidFill>
                <a:srgbClr val="DAEDEF">
                  <a:lumMod val="90000"/>
                </a:srgbClr>
              </a:solidFill>
              <a:ln w="571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32" name="正方形/長方形 431">
                <a:extLst>
                  <a:ext uri="{FF2B5EF4-FFF2-40B4-BE49-F238E27FC236}">
                    <a16:creationId xmlns:a16="http://schemas.microsoft.com/office/drawing/2014/main" id="{CFE8D72A-7B45-41F1-8AD8-74B1DBE17920}"/>
                  </a:ext>
                </a:extLst>
              </p:cNvPr>
              <p:cNvSpPr/>
              <p:nvPr/>
            </p:nvSpPr>
            <p:spPr bwMode="auto">
              <a:xfrm>
                <a:off x="-2891681" y="1664195"/>
                <a:ext cx="252243" cy="252243"/>
              </a:xfrm>
              <a:prstGeom prst="rect">
                <a:avLst/>
              </a:prstGeom>
              <a:solidFill>
                <a:srgbClr val="FFCC66"/>
              </a:solidFill>
              <a:ln w="571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33" name="台形 58">
                <a:extLst>
                  <a:ext uri="{FF2B5EF4-FFF2-40B4-BE49-F238E27FC236}">
                    <a16:creationId xmlns:a16="http://schemas.microsoft.com/office/drawing/2014/main" id="{5E96C5F0-C2BC-4A51-8CD4-DA61C2B02DC7}"/>
                  </a:ext>
                </a:extLst>
              </p:cNvPr>
              <p:cNvSpPr/>
              <p:nvPr/>
            </p:nvSpPr>
            <p:spPr bwMode="auto">
              <a:xfrm rot="21276376">
                <a:off x="-2988376" y="1140070"/>
                <a:ext cx="381744" cy="663551"/>
              </a:xfrm>
              <a:custGeom>
                <a:avLst/>
                <a:gdLst>
                  <a:gd name="connsiteX0" fmla="*/ 0 w 381744"/>
                  <a:gd name="connsiteY0" fmla="*/ 663551 h 663551"/>
                  <a:gd name="connsiteX1" fmla="*/ 60877 w 381744"/>
                  <a:gd name="connsiteY1" fmla="*/ 0 h 663551"/>
                  <a:gd name="connsiteX2" fmla="*/ 320867 w 381744"/>
                  <a:gd name="connsiteY2" fmla="*/ 0 h 663551"/>
                  <a:gd name="connsiteX3" fmla="*/ 381744 w 381744"/>
                  <a:gd name="connsiteY3" fmla="*/ 663551 h 663551"/>
                  <a:gd name="connsiteX4" fmla="*/ 0 w 381744"/>
                  <a:gd name="connsiteY4" fmla="*/ 663551 h 663551"/>
                  <a:gd name="connsiteX0" fmla="*/ 0 w 381744"/>
                  <a:gd name="connsiteY0" fmla="*/ 904738 h 904738"/>
                  <a:gd name="connsiteX1" fmla="*/ 60877 w 381744"/>
                  <a:gd name="connsiteY1" fmla="*/ 241187 h 904738"/>
                  <a:gd name="connsiteX2" fmla="*/ 187896 w 381744"/>
                  <a:gd name="connsiteY2" fmla="*/ 0 h 904738"/>
                  <a:gd name="connsiteX3" fmla="*/ 320867 w 381744"/>
                  <a:gd name="connsiteY3" fmla="*/ 241187 h 904738"/>
                  <a:gd name="connsiteX4" fmla="*/ 381744 w 381744"/>
                  <a:gd name="connsiteY4" fmla="*/ 904738 h 904738"/>
                  <a:gd name="connsiteX5" fmla="*/ 0 w 381744"/>
                  <a:gd name="connsiteY5" fmla="*/ 904738 h 904738"/>
                  <a:gd name="connsiteX0" fmla="*/ 187896 w 381744"/>
                  <a:gd name="connsiteY0" fmla="*/ 0 h 904738"/>
                  <a:gd name="connsiteX1" fmla="*/ 320867 w 381744"/>
                  <a:gd name="connsiteY1" fmla="*/ 241187 h 904738"/>
                  <a:gd name="connsiteX2" fmla="*/ 381744 w 381744"/>
                  <a:gd name="connsiteY2" fmla="*/ 904738 h 904738"/>
                  <a:gd name="connsiteX3" fmla="*/ 0 w 381744"/>
                  <a:gd name="connsiteY3" fmla="*/ 904738 h 904738"/>
                  <a:gd name="connsiteX4" fmla="*/ 60877 w 381744"/>
                  <a:gd name="connsiteY4" fmla="*/ 241187 h 904738"/>
                  <a:gd name="connsiteX5" fmla="*/ 279336 w 381744"/>
                  <a:gd name="connsiteY5" fmla="*/ 91440 h 904738"/>
                  <a:gd name="connsiteX0" fmla="*/ 187896 w 381744"/>
                  <a:gd name="connsiteY0" fmla="*/ 0 h 904738"/>
                  <a:gd name="connsiteX1" fmla="*/ 320867 w 381744"/>
                  <a:gd name="connsiteY1" fmla="*/ 241187 h 904738"/>
                  <a:gd name="connsiteX2" fmla="*/ 381744 w 381744"/>
                  <a:gd name="connsiteY2" fmla="*/ 904738 h 904738"/>
                  <a:gd name="connsiteX3" fmla="*/ 0 w 381744"/>
                  <a:gd name="connsiteY3" fmla="*/ 904738 h 904738"/>
                  <a:gd name="connsiteX4" fmla="*/ 60877 w 381744"/>
                  <a:gd name="connsiteY4" fmla="*/ 241187 h 904738"/>
                  <a:gd name="connsiteX0" fmla="*/ 320867 w 381744"/>
                  <a:gd name="connsiteY0" fmla="*/ 0 h 663551"/>
                  <a:gd name="connsiteX1" fmla="*/ 381744 w 381744"/>
                  <a:gd name="connsiteY1" fmla="*/ 663551 h 663551"/>
                  <a:gd name="connsiteX2" fmla="*/ 0 w 381744"/>
                  <a:gd name="connsiteY2" fmla="*/ 663551 h 663551"/>
                  <a:gd name="connsiteX3" fmla="*/ 60877 w 381744"/>
                  <a:gd name="connsiteY3" fmla="*/ 0 h 663551"/>
                  <a:gd name="connsiteX0" fmla="*/ 320867 w 381744"/>
                  <a:gd name="connsiteY0" fmla="*/ 0 h 663551"/>
                  <a:gd name="connsiteX1" fmla="*/ 381744 w 381744"/>
                  <a:gd name="connsiteY1" fmla="*/ 663551 h 663551"/>
                  <a:gd name="connsiteX2" fmla="*/ 0 w 381744"/>
                  <a:gd name="connsiteY2" fmla="*/ 663551 h 663551"/>
                  <a:gd name="connsiteX3" fmla="*/ 32226 w 381744"/>
                  <a:gd name="connsiteY3" fmla="*/ 303450 h 6635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81744" h="663551">
                    <a:moveTo>
                      <a:pt x="320867" y="0"/>
                    </a:moveTo>
                    <a:lnTo>
                      <a:pt x="381744" y="663551"/>
                    </a:lnTo>
                    <a:lnTo>
                      <a:pt x="0" y="663551"/>
                    </a:lnTo>
                    <a:lnTo>
                      <a:pt x="32226" y="303450"/>
                    </a:lnTo>
                  </a:path>
                </a:pathLst>
              </a:custGeom>
              <a:solidFill>
                <a:srgbClr val="FF0000"/>
              </a:solidFill>
              <a:ln w="571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34" name="月 433">
                <a:extLst>
                  <a:ext uri="{FF2B5EF4-FFF2-40B4-BE49-F238E27FC236}">
                    <a16:creationId xmlns:a16="http://schemas.microsoft.com/office/drawing/2014/main" id="{BD4BECBD-F1A3-41A2-A717-8A875A051EC1}"/>
                  </a:ext>
                </a:extLst>
              </p:cNvPr>
              <p:cNvSpPr/>
              <p:nvPr/>
            </p:nvSpPr>
            <p:spPr bwMode="auto">
              <a:xfrm rot="6502566">
                <a:off x="-3217797" y="-761265"/>
                <a:ext cx="185219" cy="515751"/>
              </a:xfrm>
              <a:prstGeom prst="moon">
                <a:avLst>
                  <a:gd name="adj" fmla="val 87500"/>
                </a:avLst>
              </a:prstGeom>
              <a:solidFill>
                <a:srgbClr val="000000"/>
              </a:solidFill>
              <a:ln w="571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35" name="月 434">
                <a:extLst>
                  <a:ext uri="{FF2B5EF4-FFF2-40B4-BE49-F238E27FC236}">
                    <a16:creationId xmlns:a16="http://schemas.microsoft.com/office/drawing/2014/main" id="{1C940B7C-C1EA-47B5-8189-8796A0972839}"/>
                  </a:ext>
                </a:extLst>
              </p:cNvPr>
              <p:cNvSpPr/>
              <p:nvPr/>
            </p:nvSpPr>
            <p:spPr bwMode="auto">
              <a:xfrm rot="11181030">
                <a:off x="-2976574" y="-391343"/>
                <a:ext cx="316669" cy="652245"/>
              </a:xfrm>
              <a:prstGeom prst="moon">
                <a:avLst>
                  <a:gd name="adj" fmla="val 72667"/>
                </a:avLst>
              </a:prstGeom>
              <a:solidFill>
                <a:srgbClr val="000000"/>
              </a:solidFill>
              <a:ln w="571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36" name="月 435">
                <a:extLst>
                  <a:ext uri="{FF2B5EF4-FFF2-40B4-BE49-F238E27FC236}">
                    <a16:creationId xmlns:a16="http://schemas.microsoft.com/office/drawing/2014/main" id="{C8B7F192-E232-4964-89B7-6CE391A7A9FC}"/>
                  </a:ext>
                </a:extLst>
              </p:cNvPr>
              <p:cNvSpPr/>
              <p:nvPr/>
            </p:nvSpPr>
            <p:spPr bwMode="auto">
              <a:xfrm rot="12215084">
                <a:off x="-3000125" y="-46382"/>
                <a:ext cx="316669" cy="816045"/>
              </a:xfrm>
              <a:prstGeom prst="moon">
                <a:avLst>
                  <a:gd name="adj" fmla="val 72667"/>
                </a:avLst>
              </a:prstGeom>
              <a:solidFill>
                <a:srgbClr val="000000"/>
              </a:solidFill>
              <a:ln w="571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421" name="楕円 420">
              <a:extLst>
                <a:ext uri="{FF2B5EF4-FFF2-40B4-BE49-F238E27FC236}">
                  <a16:creationId xmlns:a16="http://schemas.microsoft.com/office/drawing/2014/main" id="{023AAEB1-F5CE-4C35-AF79-6205B985F243}"/>
                </a:ext>
              </a:extLst>
            </p:cNvPr>
            <p:cNvSpPr/>
            <p:nvPr/>
          </p:nvSpPr>
          <p:spPr bwMode="auto">
            <a:xfrm>
              <a:off x="8209212" y="7183541"/>
              <a:ext cx="136024" cy="136024"/>
            </a:xfrm>
            <a:prstGeom prst="ellipse">
              <a:avLst/>
            </a:prstGeom>
            <a:solidFill>
              <a:srgbClr val="FF9999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22" name="楕円 421">
              <a:extLst>
                <a:ext uri="{FF2B5EF4-FFF2-40B4-BE49-F238E27FC236}">
                  <a16:creationId xmlns:a16="http://schemas.microsoft.com/office/drawing/2014/main" id="{8C7C6CE9-E445-4460-85DF-05D145FC8AC5}"/>
                </a:ext>
              </a:extLst>
            </p:cNvPr>
            <p:cNvSpPr/>
            <p:nvPr/>
          </p:nvSpPr>
          <p:spPr bwMode="auto">
            <a:xfrm rot="4148216">
              <a:off x="7820090" y="6773483"/>
              <a:ext cx="99752" cy="58361"/>
            </a:xfrm>
            <a:prstGeom prst="ellipse">
              <a:avLst/>
            </a:prstGeom>
            <a:solidFill>
              <a:srgbClr val="FF9933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23" name="楕円 422">
              <a:extLst>
                <a:ext uri="{FF2B5EF4-FFF2-40B4-BE49-F238E27FC236}">
                  <a16:creationId xmlns:a16="http://schemas.microsoft.com/office/drawing/2014/main" id="{9D0DAE63-5EF1-400E-B80D-706B777146D7}"/>
                </a:ext>
              </a:extLst>
            </p:cNvPr>
            <p:cNvSpPr/>
            <p:nvPr/>
          </p:nvSpPr>
          <p:spPr bwMode="auto">
            <a:xfrm>
              <a:off x="7869780" y="6387190"/>
              <a:ext cx="288979" cy="288979"/>
            </a:xfrm>
            <a:prstGeom prst="ellipse">
              <a:avLst/>
            </a:prstGeom>
            <a:solidFill>
              <a:srgbClr val="FFFF00"/>
            </a:solidFill>
            <a:ln w="571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24" name="楕円 423">
              <a:extLst>
                <a:ext uri="{FF2B5EF4-FFF2-40B4-BE49-F238E27FC236}">
                  <a16:creationId xmlns:a16="http://schemas.microsoft.com/office/drawing/2014/main" id="{D29E7C4B-704A-4E58-B798-0D11A9FB85A1}"/>
                </a:ext>
              </a:extLst>
            </p:cNvPr>
            <p:cNvSpPr/>
            <p:nvPr/>
          </p:nvSpPr>
          <p:spPr bwMode="auto">
            <a:xfrm>
              <a:off x="8128860" y="6722470"/>
              <a:ext cx="288979" cy="288979"/>
            </a:xfrm>
            <a:prstGeom prst="ellipse">
              <a:avLst/>
            </a:prstGeom>
            <a:solidFill>
              <a:srgbClr val="FFFF00"/>
            </a:solidFill>
            <a:ln w="571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25" name="楕円 424">
              <a:extLst>
                <a:ext uri="{FF2B5EF4-FFF2-40B4-BE49-F238E27FC236}">
                  <a16:creationId xmlns:a16="http://schemas.microsoft.com/office/drawing/2014/main" id="{69DBAE66-98D9-4026-B2A4-915A5FAFB2A2}"/>
                </a:ext>
              </a:extLst>
            </p:cNvPr>
            <p:cNvSpPr/>
            <p:nvPr/>
          </p:nvSpPr>
          <p:spPr bwMode="auto">
            <a:xfrm>
              <a:off x="7899008" y="6502135"/>
              <a:ext cx="113620" cy="107964"/>
            </a:xfrm>
            <a:prstGeom prst="ellipse">
              <a:avLst/>
            </a:prstGeom>
            <a:solidFill>
              <a:srgbClr val="000000"/>
            </a:solidFill>
            <a:ln w="571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26" name="楕円 425">
              <a:extLst>
                <a:ext uri="{FF2B5EF4-FFF2-40B4-BE49-F238E27FC236}">
                  <a16:creationId xmlns:a16="http://schemas.microsoft.com/office/drawing/2014/main" id="{7A7C3873-EBB6-4BA4-8399-E0500533C29C}"/>
                </a:ext>
              </a:extLst>
            </p:cNvPr>
            <p:cNvSpPr/>
            <p:nvPr/>
          </p:nvSpPr>
          <p:spPr bwMode="auto">
            <a:xfrm>
              <a:off x="8158088" y="6837415"/>
              <a:ext cx="113620" cy="107964"/>
            </a:xfrm>
            <a:prstGeom prst="ellipse">
              <a:avLst/>
            </a:prstGeom>
            <a:solidFill>
              <a:srgbClr val="000000"/>
            </a:solidFill>
            <a:ln w="571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450" name="グループ化 449">
            <a:extLst>
              <a:ext uri="{FF2B5EF4-FFF2-40B4-BE49-F238E27FC236}">
                <a16:creationId xmlns:a16="http://schemas.microsoft.com/office/drawing/2014/main" id="{C92F6702-2A8B-4E2B-BCAD-A17A49E2108C}"/>
              </a:ext>
            </a:extLst>
          </p:cNvPr>
          <p:cNvGrpSpPr/>
          <p:nvPr/>
        </p:nvGrpSpPr>
        <p:grpSpPr>
          <a:xfrm>
            <a:off x="3709542" y="3894518"/>
            <a:ext cx="2486916" cy="2409488"/>
            <a:chOff x="6502806" y="9253188"/>
            <a:chExt cx="2616389" cy="2534930"/>
          </a:xfrm>
        </p:grpSpPr>
        <p:sp>
          <p:nvSpPr>
            <p:cNvPr id="451" name="月 450">
              <a:extLst>
                <a:ext uri="{FF2B5EF4-FFF2-40B4-BE49-F238E27FC236}">
                  <a16:creationId xmlns:a16="http://schemas.microsoft.com/office/drawing/2014/main" id="{7DC9A6F0-625A-48B4-A5EC-39628D57CD20}"/>
                </a:ext>
              </a:extLst>
            </p:cNvPr>
            <p:cNvSpPr/>
            <p:nvPr/>
          </p:nvSpPr>
          <p:spPr bwMode="auto">
            <a:xfrm>
              <a:off x="7917398" y="9253188"/>
              <a:ext cx="132756" cy="265512"/>
            </a:xfrm>
            <a:prstGeom prst="moon">
              <a:avLst/>
            </a:pr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52" name="アーチ 451">
              <a:extLst>
                <a:ext uri="{FF2B5EF4-FFF2-40B4-BE49-F238E27FC236}">
                  <a16:creationId xmlns:a16="http://schemas.microsoft.com/office/drawing/2014/main" id="{55CA9079-84CE-4998-9172-6E9DC58CA746}"/>
                </a:ext>
              </a:extLst>
            </p:cNvPr>
            <p:cNvSpPr/>
            <p:nvPr/>
          </p:nvSpPr>
          <p:spPr bwMode="auto">
            <a:xfrm>
              <a:off x="6963595" y="9808234"/>
              <a:ext cx="921327" cy="921327"/>
            </a:xfrm>
            <a:prstGeom prst="blockArc">
              <a:avLst>
                <a:gd name="adj1" fmla="val 17065037"/>
                <a:gd name="adj2" fmla="val 21537816"/>
                <a:gd name="adj3" fmla="val 11899"/>
              </a:avLst>
            </a:prstGeom>
            <a:solidFill>
              <a:srgbClr val="00B0F0"/>
            </a:solidFill>
            <a:ln w="571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453" name="グループ化 452">
              <a:extLst>
                <a:ext uri="{FF2B5EF4-FFF2-40B4-BE49-F238E27FC236}">
                  <a16:creationId xmlns:a16="http://schemas.microsoft.com/office/drawing/2014/main" id="{CAE6A8F3-A7C4-4577-82A3-23A6FE9A3280}"/>
                </a:ext>
              </a:extLst>
            </p:cNvPr>
            <p:cNvGrpSpPr/>
            <p:nvPr/>
          </p:nvGrpSpPr>
          <p:grpSpPr>
            <a:xfrm>
              <a:off x="6554676" y="9275681"/>
              <a:ext cx="2564519" cy="2512437"/>
              <a:chOff x="-4901376" y="-595999"/>
              <a:chExt cx="2564519" cy="2512437"/>
            </a:xfrm>
          </p:grpSpPr>
          <p:sp>
            <p:nvSpPr>
              <p:cNvPr id="469" name="月 468">
                <a:extLst>
                  <a:ext uri="{FF2B5EF4-FFF2-40B4-BE49-F238E27FC236}">
                    <a16:creationId xmlns:a16="http://schemas.microsoft.com/office/drawing/2014/main" id="{BF14AEE4-13EF-4C31-AC69-4F183CB20D79}"/>
                  </a:ext>
                </a:extLst>
              </p:cNvPr>
              <p:cNvSpPr/>
              <p:nvPr/>
            </p:nvSpPr>
            <p:spPr bwMode="auto">
              <a:xfrm>
                <a:off x="-3328677" y="431531"/>
                <a:ext cx="525351" cy="757593"/>
              </a:xfrm>
              <a:prstGeom prst="moon">
                <a:avLst>
                  <a:gd name="adj" fmla="val 87500"/>
                </a:avLst>
              </a:prstGeom>
              <a:solidFill>
                <a:srgbClr val="000000"/>
              </a:solidFill>
              <a:ln w="571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70" name="月 469">
                <a:extLst>
                  <a:ext uri="{FF2B5EF4-FFF2-40B4-BE49-F238E27FC236}">
                    <a16:creationId xmlns:a16="http://schemas.microsoft.com/office/drawing/2014/main" id="{474D2DB4-48D8-4A06-AC52-BCA2C6C37C64}"/>
                  </a:ext>
                </a:extLst>
              </p:cNvPr>
              <p:cNvSpPr/>
              <p:nvPr/>
            </p:nvSpPr>
            <p:spPr bwMode="auto">
              <a:xfrm>
                <a:off x="-2847665" y="569643"/>
                <a:ext cx="371709" cy="870753"/>
              </a:xfrm>
              <a:prstGeom prst="moon">
                <a:avLst>
                  <a:gd name="adj" fmla="val 72667"/>
                </a:avLst>
              </a:prstGeom>
              <a:solidFill>
                <a:srgbClr val="000000"/>
              </a:solidFill>
              <a:ln w="571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71" name="月 470">
                <a:extLst>
                  <a:ext uri="{FF2B5EF4-FFF2-40B4-BE49-F238E27FC236}">
                    <a16:creationId xmlns:a16="http://schemas.microsoft.com/office/drawing/2014/main" id="{3F0AB7AC-A1D2-418B-BA4E-49D3E20FE80C}"/>
                  </a:ext>
                </a:extLst>
              </p:cNvPr>
              <p:cNvSpPr/>
              <p:nvPr/>
            </p:nvSpPr>
            <p:spPr bwMode="auto">
              <a:xfrm rot="10478412">
                <a:off x="-3055157" y="-571677"/>
                <a:ext cx="718300" cy="1479486"/>
              </a:xfrm>
              <a:prstGeom prst="moon">
                <a:avLst>
                  <a:gd name="adj" fmla="val 87500"/>
                </a:avLst>
              </a:prstGeom>
              <a:solidFill>
                <a:srgbClr val="000000"/>
              </a:solidFill>
              <a:ln w="571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472" name="グループ化 471">
                <a:extLst>
                  <a:ext uri="{FF2B5EF4-FFF2-40B4-BE49-F238E27FC236}">
                    <a16:creationId xmlns:a16="http://schemas.microsoft.com/office/drawing/2014/main" id="{CCA4EB20-FF66-4E0D-BA25-9588637DC0C5}"/>
                  </a:ext>
                </a:extLst>
              </p:cNvPr>
              <p:cNvGrpSpPr/>
              <p:nvPr/>
            </p:nvGrpSpPr>
            <p:grpSpPr>
              <a:xfrm>
                <a:off x="-4901376" y="-453850"/>
                <a:ext cx="2296127" cy="2370288"/>
                <a:chOff x="-4901376" y="-453850"/>
                <a:chExt cx="2296127" cy="2370288"/>
              </a:xfrm>
            </p:grpSpPr>
            <p:sp>
              <p:nvSpPr>
                <p:cNvPr id="479" name="フリーフォーム: 図形 478">
                  <a:extLst>
                    <a:ext uri="{FF2B5EF4-FFF2-40B4-BE49-F238E27FC236}">
                      <a16:creationId xmlns:a16="http://schemas.microsoft.com/office/drawing/2014/main" id="{081C9A63-B414-457A-B1AC-98CD74AFF5E5}"/>
                    </a:ext>
                  </a:extLst>
                </p:cNvPr>
                <p:cNvSpPr/>
                <p:nvPr/>
              </p:nvSpPr>
              <p:spPr bwMode="auto">
                <a:xfrm>
                  <a:off x="-4901376" y="-237333"/>
                  <a:ext cx="1654536" cy="1408662"/>
                </a:xfrm>
                <a:custGeom>
                  <a:avLst/>
                  <a:gdLst>
                    <a:gd name="connsiteX0" fmla="*/ 1574562 w 1654536"/>
                    <a:gd name="connsiteY0" fmla="*/ 1164798 h 1408662"/>
                    <a:gd name="connsiteX1" fmla="*/ 1572147 w 1654536"/>
                    <a:gd name="connsiteY1" fmla="*/ 1169248 h 1408662"/>
                    <a:gd name="connsiteX2" fmla="*/ 1569687 w 1654536"/>
                    <a:gd name="connsiteY2" fmla="*/ 1172229 h 1408662"/>
                    <a:gd name="connsiteX3" fmla="*/ 1654536 w 1654536"/>
                    <a:gd name="connsiteY3" fmla="*/ 1014658 h 1408662"/>
                    <a:gd name="connsiteX4" fmla="*/ 1651389 w 1654536"/>
                    <a:gd name="connsiteY4" fmla="*/ 1023255 h 1408662"/>
                    <a:gd name="connsiteX5" fmla="*/ 1649259 w 1654536"/>
                    <a:gd name="connsiteY5" fmla="*/ 1027180 h 1408662"/>
                    <a:gd name="connsiteX6" fmla="*/ 349880 w 1654536"/>
                    <a:gd name="connsiteY6" fmla="*/ 0 h 1408662"/>
                    <a:gd name="connsiteX7" fmla="*/ 491714 w 1654536"/>
                    <a:gd name="connsiteY7" fmla="*/ 200195 h 1408662"/>
                    <a:gd name="connsiteX8" fmla="*/ 425544 w 1654536"/>
                    <a:gd name="connsiteY8" fmla="*/ 254791 h 1408662"/>
                    <a:gd name="connsiteX9" fmla="*/ 245807 w 1654536"/>
                    <a:gd name="connsiteY9" fmla="*/ 688713 h 1408662"/>
                    <a:gd name="connsiteX10" fmla="*/ 425544 w 1654536"/>
                    <a:gd name="connsiteY10" fmla="*/ 1122635 h 1408662"/>
                    <a:gd name="connsiteX11" fmla="*/ 516218 w 1654536"/>
                    <a:gd name="connsiteY11" fmla="*/ 1197448 h 1408662"/>
                    <a:gd name="connsiteX12" fmla="*/ 392319 w 1654536"/>
                    <a:gd name="connsiteY12" fmla="*/ 1408662 h 1408662"/>
                    <a:gd name="connsiteX13" fmla="*/ 378930 w 1654536"/>
                    <a:gd name="connsiteY13" fmla="*/ 1401395 h 1408662"/>
                    <a:gd name="connsiteX14" fmla="*/ 0 w 1654536"/>
                    <a:gd name="connsiteY14" fmla="*/ 688713 h 1408662"/>
                    <a:gd name="connsiteX15" fmla="*/ 251732 w 1654536"/>
                    <a:gd name="connsiteY15" fmla="*/ 80980 h 14086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1654536" h="1408662">
                      <a:moveTo>
                        <a:pt x="1574562" y="1164798"/>
                      </a:moveTo>
                      <a:lnTo>
                        <a:pt x="1572147" y="1169248"/>
                      </a:lnTo>
                      <a:lnTo>
                        <a:pt x="1569687" y="1172229"/>
                      </a:lnTo>
                      <a:close/>
                      <a:moveTo>
                        <a:pt x="1654536" y="1014658"/>
                      </a:moveTo>
                      <a:lnTo>
                        <a:pt x="1651389" y="1023255"/>
                      </a:lnTo>
                      <a:lnTo>
                        <a:pt x="1649259" y="1027180"/>
                      </a:lnTo>
                      <a:close/>
                      <a:moveTo>
                        <a:pt x="349880" y="0"/>
                      </a:moveTo>
                      <a:lnTo>
                        <a:pt x="491714" y="200195"/>
                      </a:lnTo>
                      <a:lnTo>
                        <a:pt x="425544" y="254791"/>
                      </a:lnTo>
                      <a:cubicBezTo>
                        <a:pt x="314493" y="365842"/>
                        <a:pt x="245807" y="519256"/>
                        <a:pt x="245807" y="688713"/>
                      </a:cubicBezTo>
                      <a:cubicBezTo>
                        <a:pt x="245807" y="858170"/>
                        <a:pt x="314493" y="1011585"/>
                        <a:pt x="425544" y="1122635"/>
                      </a:cubicBezTo>
                      <a:lnTo>
                        <a:pt x="516218" y="1197448"/>
                      </a:lnTo>
                      <a:lnTo>
                        <a:pt x="392319" y="1408662"/>
                      </a:lnTo>
                      <a:lnTo>
                        <a:pt x="378930" y="1401395"/>
                      </a:lnTo>
                      <a:cubicBezTo>
                        <a:pt x="150311" y="1246943"/>
                        <a:pt x="0" y="985381"/>
                        <a:pt x="0" y="688713"/>
                      </a:cubicBezTo>
                      <a:cubicBezTo>
                        <a:pt x="0" y="451379"/>
                        <a:pt x="96199" y="236512"/>
                        <a:pt x="251732" y="80980"/>
                      </a:cubicBezTo>
                      <a:close/>
                    </a:path>
                  </a:pathLst>
                </a:custGeom>
                <a:solidFill>
                  <a:srgbClr val="FFCC66"/>
                </a:solidFill>
                <a:ln w="571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80" name="フリーフォーム: 図形 479">
                  <a:extLst>
                    <a:ext uri="{FF2B5EF4-FFF2-40B4-BE49-F238E27FC236}">
                      <a16:creationId xmlns:a16="http://schemas.microsoft.com/office/drawing/2014/main" id="{69CF3EF7-1A28-4694-9FFD-447A3C8BF0E1}"/>
                    </a:ext>
                  </a:extLst>
                </p:cNvPr>
                <p:cNvSpPr/>
                <p:nvPr/>
              </p:nvSpPr>
              <p:spPr bwMode="auto">
                <a:xfrm>
                  <a:off x="-3798162" y="728840"/>
                  <a:ext cx="898703" cy="782279"/>
                </a:xfrm>
                <a:custGeom>
                  <a:avLst/>
                  <a:gdLst>
                    <a:gd name="connsiteX0" fmla="*/ 340718 w 898703"/>
                    <a:gd name="connsiteY0" fmla="*/ 0 h 782279"/>
                    <a:gd name="connsiteX1" fmla="*/ 556890 w 898703"/>
                    <a:gd name="connsiteY1" fmla="*/ 0 h 782279"/>
                    <a:gd name="connsiteX2" fmla="*/ 599873 w 898703"/>
                    <a:gd name="connsiteY2" fmla="*/ 171929 h 782279"/>
                    <a:gd name="connsiteX3" fmla="*/ 796976 w 898703"/>
                    <a:gd name="connsiteY3" fmla="*/ 171929 h 782279"/>
                    <a:gd name="connsiteX4" fmla="*/ 898703 w 898703"/>
                    <a:gd name="connsiteY4" fmla="*/ 273656 h 782279"/>
                    <a:gd name="connsiteX5" fmla="*/ 898703 w 898703"/>
                    <a:gd name="connsiteY5" fmla="*/ 680552 h 782279"/>
                    <a:gd name="connsiteX6" fmla="*/ 796976 w 898703"/>
                    <a:gd name="connsiteY6" fmla="*/ 782279 h 782279"/>
                    <a:gd name="connsiteX7" fmla="*/ 101727 w 898703"/>
                    <a:gd name="connsiteY7" fmla="*/ 782279 h 782279"/>
                    <a:gd name="connsiteX8" fmla="*/ 0 w 898703"/>
                    <a:gd name="connsiteY8" fmla="*/ 680552 h 782279"/>
                    <a:gd name="connsiteX9" fmla="*/ 0 w 898703"/>
                    <a:gd name="connsiteY9" fmla="*/ 273656 h 782279"/>
                    <a:gd name="connsiteX10" fmla="*/ 101727 w 898703"/>
                    <a:gd name="connsiteY10" fmla="*/ 171929 h 782279"/>
                    <a:gd name="connsiteX11" fmla="*/ 297736 w 898703"/>
                    <a:gd name="connsiteY11" fmla="*/ 171929 h 7822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898703" h="782279">
                      <a:moveTo>
                        <a:pt x="340718" y="0"/>
                      </a:moveTo>
                      <a:lnTo>
                        <a:pt x="556890" y="0"/>
                      </a:lnTo>
                      <a:lnTo>
                        <a:pt x="599873" y="171929"/>
                      </a:lnTo>
                      <a:lnTo>
                        <a:pt x="796976" y="171929"/>
                      </a:lnTo>
                      <a:cubicBezTo>
                        <a:pt x="853158" y="171929"/>
                        <a:pt x="898703" y="217474"/>
                        <a:pt x="898703" y="273656"/>
                      </a:cubicBezTo>
                      <a:lnTo>
                        <a:pt x="898703" y="680552"/>
                      </a:lnTo>
                      <a:cubicBezTo>
                        <a:pt x="898703" y="736734"/>
                        <a:pt x="853158" y="782279"/>
                        <a:pt x="796976" y="782279"/>
                      </a:cubicBezTo>
                      <a:lnTo>
                        <a:pt x="101727" y="782279"/>
                      </a:lnTo>
                      <a:cubicBezTo>
                        <a:pt x="45545" y="782279"/>
                        <a:pt x="0" y="736734"/>
                        <a:pt x="0" y="680552"/>
                      </a:cubicBezTo>
                      <a:lnTo>
                        <a:pt x="0" y="273656"/>
                      </a:lnTo>
                      <a:cubicBezTo>
                        <a:pt x="0" y="217474"/>
                        <a:pt x="45545" y="171929"/>
                        <a:pt x="101727" y="171929"/>
                      </a:cubicBezTo>
                      <a:lnTo>
                        <a:pt x="297736" y="171929"/>
                      </a:lnTo>
                      <a:close/>
                    </a:path>
                  </a:pathLst>
                </a:custGeom>
                <a:solidFill>
                  <a:srgbClr val="DAEDEF">
                    <a:lumMod val="90000"/>
                  </a:srgbClr>
                </a:solidFill>
                <a:ln w="571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81" name="フリーフォーム: 図形 480">
                  <a:extLst>
                    <a:ext uri="{FF2B5EF4-FFF2-40B4-BE49-F238E27FC236}">
                      <a16:creationId xmlns:a16="http://schemas.microsoft.com/office/drawing/2014/main" id="{41C42954-9E41-4642-8389-D53FB1201E05}"/>
                    </a:ext>
                  </a:extLst>
                </p:cNvPr>
                <p:cNvSpPr/>
                <p:nvPr/>
              </p:nvSpPr>
              <p:spPr bwMode="auto">
                <a:xfrm rot="2700000">
                  <a:off x="-3887892" y="-521357"/>
                  <a:ext cx="1215136" cy="1350150"/>
                </a:xfrm>
                <a:custGeom>
                  <a:avLst/>
                  <a:gdLst>
                    <a:gd name="connsiteX0" fmla="*/ 607568 w 1215136"/>
                    <a:gd name="connsiteY0" fmla="*/ 0 h 1350150"/>
                    <a:gd name="connsiteX1" fmla="*/ 1215136 w 1215136"/>
                    <a:gd name="connsiteY1" fmla="*/ 675075 h 1350150"/>
                    <a:gd name="connsiteX2" fmla="*/ 607568 w 1215136"/>
                    <a:gd name="connsiteY2" fmla="*/ 1350150 h 1350150"/>
                    <a:gd name="connsiteX3" fmla="*/ 371075 w 1215136"/>
                    <a:gd name="connsiteY3" fmla="*/ 1297099 h 1350150"/>
                    <a:gd name="connsiteX4" fmla="*/ 317160 w 1215136"/>
                    <a:gd name="connsiteY4" fmla="*/ 1264584 h 1350150"/>
                    <a:gd name="connsiteX5" fmla="*/ 633717 w 1215136"/>
                    <a:gd name="connsiteY5" fmla="*/ 880766 h 1350150"/>
                    <a:gd name="connsiteX6" fmla="*/ 14202 w 1215136"/>
                    <a:gd name="connsiteY6" fmla="*/ 817778 h 1350150"/>
                    <a:gd name="connsiteX7" fmla="*/ 12344 w 1215136"/>
                    <a:gd name="connsiteY7" fmla="*/ 811126 h 1350150"/>
                    <a:gd name="connsiteX8" fmla="*/ 0 w 1215136"/>
                    <a:gd name="connsiteY8" fmla="*/ 675075 h 1350150"/>
                    <a:gd name="connsiteX9" fmla="*/ 607568 w 1215136"/>
                    <a:gd name="connsiteY9" fmla="*/ 0 h 13501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215136" h="1350150">
                      <a:moveTo>
                        <a:pt x="607568" y="0"/>
                      </a:moveTo>
                      <a:cubicBezTo>
                        <a:pt x="943119" y="0"/>
                        <a:pt x="1215136" y="302241"/>
                        <a:pt x="1215136" y="675075"/>
                      </a:cubicBezTo>
                      <a:cubicBezTo>
                        <a:pt x="1215136" y="1047909"/>
                        <a:pt x="943119" y="1350150"/>
                        <a:pt x="607568" y="1350150"/>
                      </a:cubicBezTo>
                      <a:cubicBezTo>
                        <a:pt x="523681" y="1350150"/>
                        <a:pt x="443764" y="1331260"/>
                        <a:pt x="371075" y="1297099"/>
                      </a:cubicBezTo>
                      <a:lnTo>
                        <a:pt x="317160" y="1264584"/>
                      </a:lnTo>
                      <a:lnTo>
                        <a:pt x="633717" y="880766"/>
                      </a:lnTo>
                      <a:lnTo>
                        <a:pt x="14202" y="817778"/>
                      </a:lnTo>
                      <a:lnTo>
                        <a:pt x="12344" y="811126"/>
                      </a:lnTo>
                      <a:cubicBezTo>
                        <a:pt x="4251" y="767181"/>
                        <a:pt x="0" y="721679"/>
                        <a:pt x="0" y="675075"/>
                      </a:cubicBezTo>
                      <a:cubicBezTo>
                        <a:pt x="0" y="302241"/>
                        <a:pt x="272017" y="0"/>
                        <a:pt x="607568" y="0"/>
                      </a:cubicBezTo>
                      <a:close/>
                    </a:path>
                  </a:pathLst>
                </a:custGeom>
                <a:solidFill>
                  <a:srgbClr val="DAEDEF">
                    <a:lumMod val="90000"/>
                  </a:srgbClr>
                </a:solidFill>
                <a:ln w="571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82" name="フリーフォーム: 図形 481">
                  <a:extLst>
                    <a:ext uri="{FF2B5EF4-FFF2-40B4-BE49-F238E27FC236}">
                      <a16:creationId xmlns:a16="http://schemas.microsoft.com/office/drawing/2014/main" id="{962CB878-5B4D-44CF-BA06-C2B7E50BA29F}"/>
                    </a:ext>
                  </a:extLst>
                </p:cNvPr>
                <p:cNvSpPr/>
                <p:nvPr/>
              </p:nvSpPr>
              <p:spPr bwMode="auto">
                <a:xfrm>
                  <a:off x="-4583276" y="882131"/>
                  <a:ext cx="1891879" cy="1034307"/>
                </a:xfrm>
                <a:custGeom>
                  <a:avLst/>
                  <a:gdLst>
                    <a:gd name="connsiteX0" fmla="*/ 890435 w 1891879"/>
                    <a:gd name="connsiteY0" fmla="*/ 0 h 1034307"/>
                    <a:gd name="connsiteX1" fmla="*/ 908504 w 1891879"/>
                    <a:gd name="connsiteY1" fmla="*/ 58210 h 1034307"/>
                    <a:gd name="connsiteX2" fmla="*/ 1247673 w 1891879"/>
                    <a:gd name="connsiteY2" fmla="*/ 283026 h 1034307"/>
                    <a:gd name="connsiteX3" fmla="*/ 1586842 w 1891879"/>
                    <a:gd name="connsiteY3" fmla="*/ 58210 h 1034307"/>
                    <a:gd name="connsiteX4" fmla="*/ 1604485 w 1891879"/>
                    <a:gd name="connsiteY4" fmla="*/ 1375 h 1034307"/>
                    <a:gd name="connsiteX5" fmla="*/ 1645118 w 1891879"/>
                    <a:gd name="connsiteY5" fmla="*/ 5471 h 1034307"/>
                    <a:gd name="connsiteX6" fmla="*/ 1891879 w 1891879"/>
                    <a:gd name="connsiteY6" fmla="*/ 308236 h 1034307"/>
                    <a:gd name="connsiteX7" fmla="*/ 1891879 w 1891879"/>
                    <a:gd name="connsiteY7" fmla="*/ 1034307 h 1034307"/>
                    <a:gd name="connsiteX8" fmla="*/ 586734 w 1891879"/>
                    <a:gd name="connsiteY8" fmla="*/ 1034307 h 1034307"/>
                    <a:gd name="connsiteX9" fmla="*/ 586734 w 1891879"/>
                    <a:gd name="connsiteY9" fmla="*/ 484430 h 1034307"/>
                    <a:gd name="connsiteX10" fmla="*/ 488582 w 1891879"/>
                    <a:gd name="connsiteY10" fmla="*/ 489875 h 1034307"/>
                    <a:gd name="connsiteX11" fmla="*/ 46055 w 1891879"/>
                    <a:gd name="connsiteY11" fmla="*/ 351988 h 1034307"/>
                    <a:gd name="connsiteX12" fmla="*/ 0 w 1891879"/>
                    <a:gd name="connsiteY12" fmla="*/ 318077 h 1034307"/>
                    <a:gd name="connsiteX13" fmla="*/ 210243 w 1891879"/>
                    <a:gd name="connsiteY13" fmla="*/ 8103 h 1034307"/>
                    <a:gd name="connsiteX14" fmla="*/ 220258 w 1891879"/>
                    <a:gd name="connsiteY14" fmla="*/ 16765 h 1034307"/>
                    <a:gd name="connsiteX15" fmla="*/ 592951 w 1891879"/>
                    <a:gd name="connsiteY15" fmla="*/ 109838 h 1034307"/>
                    <a:gd name="connsiteX16" fmla="*/ 678001 w 1891879"/>
                    <a:gd name="connsiteY16" fmla="*/ 89091 h 1034307"/>
                    <a:gd name="connsiteX17" fmla="*/ 722989 w 1891879"/>
                    <a:gd name="connsiteY17" fmla="*/ 51972 h 1034307"/>
                    <a:gd name="connsiteX18" fmla="*/ 803878 w 1891879"/>
                    <a:gd name="connsiteY18" fmla="*/ 13086 h 1034307"/>
                    <a:gd name="connsiteX0" fmla="*/ 890435 w 1891879"/>
                    <a:gd name="connsiteY0" fmla="*/ 0 h 1034307"/>
                    <a:gd name="connsiteX1" fmla="*/ 908504 w 1891879"/>
                    <a:gd name="connsiteY1" fmla="*/ 58210 h 1034307"/>
                    <a:gd name="connsiteX2" fmla="*/ 1247673 w 1891879"/>
                    <a:gd name="connsiteY2" fmla="*/ 166345 h 1034307"/>
                    <a:gd name="connsiteX3" fmla="*/ 1586842 w 1891879"/>
                    <a:gd name="connsiteY3" fmla="*/ 58210 h 1034307"/>
                    <a:gd name="connsiteX4" fmla="*/ 1604485 w 1891879"/>
                    <a:gd name="connsiteY4" fmla="*/ 1375 h 1034307"/>
                    <a:gd name="connsiteX5" fmla="*/ 1645118 w 1891879"/>
                    <a:gd name="connsiteY5" fmla="*/ 5471 h 1034307"/>
                    <a:gd name="connsiteX6" fmla="*/ 1891879 w 1891879"/>
                    <a:gd name="connsiteY6" fmla="*/ 308236 h 1034307"/>
                    <a:gd name="connsiteX7" fmla="*/ 1891879 w 1891879"/>
                    <a:gd name="connsiteY7" fmla="*/ 1034307 h 1034307"/>
                    <a:gd name="connsiteX8" fmla="*/ 586734 w 1891879"/>
                    <a:gd name="connsiteY8" fmla="*/ 1034307 h 1034307"/>
                    <a:gd name="connsiteX9" fmla="*/ 586734 w 1891879"/>
                    <a:gd name="connsiteY9" fmla="*/ 484430 h 1034307"/>
                    <a:gd name="connsiteX10" fmla="*/ 488582 w 1891879"/>
                    <a:gd name="connsiteY10" fmla="*/ 489875 h 1034307"/>
                    <a:gd name="connsiteX11" fmla="*/ 46055 w 1891879"/>
                    <a:gd name="connsiteY11" fmla="*/ 351988 h 1034307"/>
                    <a:gd name="connsiteX12" fmla="*/ 0 w 1891879"/>
                    <a:gd name="connsiteY12" fmla="*/ 318077 h 1034307"/>
                    <a:gd name="connsiteX13" fmla="*/ 210243 w 1891879"/>
                    <a:gd name="connsiteY13" fmla="*/ 8103 h 1034307"/>
                    <a:gd name="connsiteX14" fmla="*/ 220258 w 1891879"/>
                    <a:gd name="connsiteY14" fmla="*/ 16765 h 1034307"/>
                    <a:gd name="connsiteX15" fmla="*/ 592951 w 1891879"/>
                    <a:gd name="connsiteY15" fmla="*/ 109838 h 1034307"/>
                    <a:gd name="connsiteX16" fmla="*/ 678001 w 1891879"/>
                    <a:gd name="connsiteY16" fmla="*/ 89091 h 1034307"/>
                    <a:gd name="connsiteX17" fmla="*/ 722989 w 1891879"/>
                    <a:gd name="connsiteY17" fmla="*/ 51972 h 1034307"/>
                    <a:gd name="connsiteX18" fmla="*/ 803878 w 1891879"/>
                    <a:gd name="connsiteY18" fmla="*/ 13086 h 1034307"/>
                    <a:gd name="connsiteX19" fmla="*/ 890435 w 1891879"/>
                    <a:gd name="connsiteY19" fmla="*/ 0 h 1034307"/>
                    <a:gd name="connsiteX0" fmla="*/ 890435 w 1891879"/>
                    <a:gd name="connsiteY0" fmla="*/ 0 h 1034307"/>
                    <a:gd name="connsiteX1" fmla="*/ 908504 w 1891879"/>
                    <a:gd name="connsiteY1" fmla="*/ 58210 h 1034307"/>
                    <a:gd name="connsiteX2" fmla="*/ 1247673 w 1891879"/>
                    <a:gd name="connsiteY2" fmla="*/ 166345 h 1034307"/>
                    <a:gd name="connsiteX3" fmla="*/ 1586842 w 1891879"/>
                    <a:gd name="connsiteY3" fmla="*/ 58210 h 1034307"/>
                    <a:gd name="connsiteX4" fmla="*/ 1604485 w 1891879"/>
                    <a:gd name="connsiteY4" fmla="*/ 1375 h 1034307"/>
                    <a:gd name="connsiteX5" fmla="*/ 1645118 w 1891879"/>
                    <a:gd name="connsiteY5" fmla="*/ 5471 h 1034307"/>
                    <a:gd name="connsiteX6" fmla="*/ 1891879 w 1891879"/>
                    <a:gd name="connsiteY6" fmla="*/ 308236 h 1034307"/>
                    <a:gd name="connsiteX7" fmla="*/ 1891879 w 1891879"/>
                    <a:gd name="connsiteY7" fmla="*/ 1034307 h 1034307"/>
                    <a:gd name="connsiteX8" fmla="*/ 586734 w 1891879"/>
                    <a:gd name="connsiteY8" fmla="*/ 1034307 h 1034307"/>
                    <a:gd name="connsiteX9" fmla="*/ 586734 w 1891879"/>
                    <a:gd name="connsiteY9" fmla="*/ 484430 h 1034307"/>
                    <a:gd name="connsiteX10" fmla="*/ 488582 w 1891879"/>
                    <a:gd name="connsiteY10" fmla="*/ 489875 h 1034307"/>
                    <a:gd name="connsiteX11" fmla="*/ 46055 w 1891879"/>
                    <a:gd name="connsiteY11" fmla="*/ 351988 h 1034307"/>
                    <a:gd name="connsiteX12" fmla="*/ 0 w 1891879"/>
                    <a:gd name="connsiteY12" fmla="*/ 318077 h 1034307"/>
                    <a:gd name="connsiteX13" fmla="*/ 210243 w 1891879"/>
                    <a:gd name="connsiteY13" fmla="*/ 8103 h 1034307"/>
                    <a:gd name="connsiteX14" fmla="*/ 220258 w 1891879"/>
                    <a:gd name="connsiteY14" fmla="*/ 16765 h 1034307"/>
                    <a:gd name="connsiteX15" fmla="*/ 592951 w 1891879"/>
                    <a:gd name="connsiteY15" fmla="*/ 109838 h 1034307"/>
                    <a:gd name="connsiteX16" fmla="*/ 678001 w 1891879"/>
                    <a:gd name="connsiteY16" fmla="*/ 89091 h 1034307"/>
                    <a:gd name="connsiteX17" fmla="*/ 722989 w 1891879"/>
                    <a:gd name="connsiteY17" fmla="*/ 51972 h 1034307"/>
                    <a:gd name="connsiteX18" fmla="*/ 803878 w 1891879"/>
                    <a:gd name="connsiteY18" fmla="*/ 13086 h 1034307"/>
                    <a:gd name="connsiteX19" fmla="*/ 890435 w 1891879"/>
                    <a:gd name="connsiteY19" fmla="*/ 0 h 10343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1891879" h="1034307">
                      <a:moveTo>
                        <a:pt x="890435" y="0"/>
                      </a:moveTo>
                      <a:lnTo>
                        <a:pt x="908504" y="58210"/>
                      </a:lnTo>
                      <a:cubicBezTo>
                        <a:pt x="964384" y="190325"/>
                        <a:pt x="1128539" y="166345"/>
                        <a:pt x="1247673" y="166345"/>
                      </a:cubicBezTo>
                      <a:cubicBezTo>
                        <a:pt x="1366807" y="166345"/>
                        <a:pt x="1530962" y="190325"/>
                        <a:pt x="1586842" y="58210"/>
                      </a:cubicBezTo>
                      <a:lnTo>
                        <a:pt x="1604485" y="1375"/>
                      </a:lnTo>
                      <a:lnTo>
                        <a:pt x="1645118" y="5471"/>
                      </a:lnTo>
                      <a:cubicBezTo>
                        <a:pt x="1785944" y="34288"/>
                        <a:pt x="1891879" y="158891"/>
                        <a:pt x="1891879" y="308236"/>
                      </a:cubicBezTo>
                      <a:lnTo>
                        <a:pt x="1891879" y="1034307"/>
                      </a:lnTo>
                      <a:lnTo>
                        <a:pt x="586734" y="1034307"/>
                      </a:lnTo>
                      <a:lnTo>
                        <a:pt x="586734" y="484430"/>
                      </a:lnTo>
                      <a:lnTo>
                        <a:pt x="488582" y="489875"/>
                      </a:lnTo>
                      <a:cubicBezTo>
                        <a:pt x="330758" y="484251"/>
                        <a:pt x="177848" y="436062"/>
                        <a:pt x="46055" y="351988"/>
                      </a:cubicBezTo>
                      <a:lnTo>
                        <a:pt x="0" y="318077"/>
                      </a:lnTo>
                      <a:lnTo>
                        <a:pt x="210243" y="8103"/>
                      </a:lnTo>
                      <a:lnTo>
                        <a:pt x="220258" y="16765"/>
                      </a:lnTo>
                      <a:cubicBezTo>
                        <a:pt x="325868" y="94505"/>
                        <a:pt x="459707" y="129491"/>
                        <a:pt x="592951" y="109838"/>
                      </a:cubicBezTo>
                      <a:lnTo>
                        <a:pt x="678001" y="89091"/>
                      </a:lnTo>
                      <a:lnTo>
                        <a:pt x="722989" y="51972"/>
                      </a:lnTo>
                      <a:cubicBezTo>
                        <a:pt x="747651" y="35311"/>
                        <a:pt x="774847" y="22116"/>
                        <a:pt x="803878" y="13086"/>
                      </a:cubicBezTo>
                      <a:lnTo>
                        <a:pt x="890435" y="0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571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473" name="フリーフォーム: 図形 472">
                <a:extLst>
                  <a:ext uri="{FF2B5EF4-FFF2-40B4-BE49-F238E27FC236}">
                    <a16:creationId xmlns:a16="http://schemas.microsoft.com/office/drawing/2014/main" id="{2F80C1BD-1829-41A2-8656-C290FEDB99AD}"/>
                  </a:ext>
                </a:extLst>
              </p:cNvPr>
              <p:cNvSpPr/>
              <p:nvPr/>
            </p:nvSpPr>
            <p:spPr bwMode="auto">
              <a:xfrm rot="19088772">
                <a:off x="-3004944" y="423521"/>
                <a:ext cx="411464" cy="249366"/>
              </a:xfrm>
              <a:custGeom>
                <a:avLst/>
                <a:gdLst>
                  <a:gd name="connsiteX0" fmla="*/ 412072 w 482772"/>
                  <a:gd name="connsiteY0" fmla="*/ 7285 h 298835"/>
                  <a:gd name="connsiteX1" fmla="*/ 482772 w 482772"/>
                  <a:gd name="connsiteY1" fmla="*/ 128049 h 298835"/>
                  <a:gd name="connsiteX2" fmla="*/ 241386 w 482772"/>
                  <a:gd name="connsiteY2" fmla="*/ 298835 h 298835"/>
                  <a:gd name="connsiteX3" fmla="*/ 0 w 482772"/>
                  <a:gd name="connsiteY3" fmla="*/ 128049 h 298835"/>
                  <a:gd name="connsiteX4" fmla="*/ 70700 w 482772"/>
                  <a:gd name="connsiteY4" fmla="*/ 7285 h 298835"/>
                  <a:gd name="connsiteX5" fmla="*/ 83180 w 482772"/>
                  <a:gd name="connsiteY5" fmla="*/ 0 h 298835"/>
                  <a:gd name="connsiteX6" fmla="*/ 157745 w 482772"/>
                  <a:gd name="connsiteY6" fmla="*/ 35569 h 298835"/>
                  <a:gd name="connsiteX7" fmla="*/ 251703 w 482772"/>
                  <a:gd name="connsiteY7" fmla="*/ 48990 h 298835"/>
                  <a:gd name="connsiteX8" fmla="*/ 386664 w 482772"/>
                  <a:gd name="connsiteY8" fmla="*/ 19822 h 298835"/>
                  <a:gd name="connsiteX9" fmla="*/ 409909 w 482772"/>
                  <a:gd name="connsiteY9" fmla="*/ 6253 h 298835"/>
                  <a:gd name="connsiteX0" fmla="*/ 412072 w 482772"/>
                  <a:gd name="connsiteY0" fmla="*/ 7285 h 298835"/>
                  <a:gd name="connsiteX1" fmla="*/ 482772 w 482772"/>
                  <a:gd name="connsiteY1" fmla="*/ 128049 h 298835"/>
                  <a:gd name="connsiteX2" fmla="*/ 241386 w 482772"/>
                  <a:gd name="connsiteY2" fmla="*/ 298835 h 298835"/>
                  <a:gd name="connsiteX3" fmla="*/ 0 w 482772"/>
                  <a:gd name="connsiteY3" fmla="*/ 128049 h 298835"/>
                  <a:gd name="connsiteX4" fmla="*/ 70700 w 482772"/>
                  <a:gd name="connsiteY4" fmla="*/ 7285 h 298835"/>
                  <a:gd name="connsiteX5" fmla="*/ 83180 w 482772"/>
                  <a:gd name="connsiteY5" fmla="*/ 0 h 298835"/>
                  <a:gd name="connsiteX6" fmla="*/ 157745 w 482772"/>
                  <a:gd name="connsiteY6" fmla="*/ 35569 h 298835"/>
                  <a:gd name="connsiteX7" fmla="*/ 386664 w 482772"/>
                  <a:gd name="connsiteY7" fmla="*/ 19822 h 298835"/>
                  <a:gd name="connsiteX8" fmla="*/ 409909 w 482772"/>
                  <a:gd name="connsiteY8" fmla="*/ 6253 h 298835"/>
                  <a:gd name="connsiteX9" fmla="*/ 412072 w 482772"/>
                  <a:gd name="connsiteY9" fmla="*/ 7285 h 298835"/>
                  <a:gd name="connsiteX0" fmla="*/ 157745 w 482772"/>
                  <a:gd name="connsiteY0" fmla="*/ 35569 h 298835"/>
                  <a:gd name="connsiteX1" fmla="*/ 386664 w 482772"/>
                  <a:gd name="connsiteY1" fmla="*/ 19822 h 298835"/>
                  <a:gd name="connsiteX2" fmla="*/ 409909 w 482772"/>
                  <a:gd name="connsiteY2" fmla="*/ 6253 h 298835"/>
                  <a:gd name="connsiteX3" fmla="*/ 412072 w 482772"/>
                  <a:gd name="connsiteY3" fmla="*/ 7285 h 298835"/>
                  <a:gd name="connsiteX4" fmla="*/ 482772 w 482772"/>
                  <a:gd name="connsiteY4" fmla="*/ 128049 h 298835"/>
                  <a:gd name="connsiteX5" fmla="*/ 241386 w 482772"/>
                  <a:gd name="connsiteY5" fmla="*/ 298835 h 298835"/>
                  <a:gd name="connsiteX6" fmla="*/ 0 w 482772"/>
                  <a:gd name="connsiteY6" fmla="*/ 128049 h 298835"/>
                  <a:gd name="connsiteX7" fmla="*/ 70700 w 482772"/>
                  <a:gd name="connsiteY7" fmla="*/ 7285 h 298835"/>
                  <a:gd name="connsiteX8" fmla="*/ 83180 w 482772"/>
                  <a:gd name="connsiteY8" fmla="*/ 0 h 298835"/>
                  <a:gd name="connsiteX9" fmla="*/ 249185 w 482772"/>
                  <a:gd name="connsiteY9" fmla="*/ 127009 h 298835"/>
                  <a:gd name="connsiteX0" fmla="*/ 157745 w 482772"/>
                  <a:gd name="connsiteY0" fmla="*/ 35569 h 298835"/>
                  <a:gd name="connsiteX1" fmla="*/ 386664 w 482772"/>
                  <a:gd name="connsiteY1" fmla="*/ 19822 h 298835"/>
                  <a:gd name="connsiteX2" fmla="*/ 409909 w 482772"/>
                  <a:gd name="connsiteY2" fmla="*/ 6253 h 298835"/>
                  <a:gd name="connsiteX3" fmla="*/ 412072 w 482772"/>
                  <a:gd name="connsiteY3" fmla="*/ 7285 h 298835"/>
                  <a:gd name="connsiteX4" fmla="*/ 482772 w 482772"/>
                  <a:gd name="connsiteY4" fmla="*/ 128049 h 298835"/>
                  <a:gd name="connsiteX5" fmla="*/ 241386 w 482772"/>
                  <a:gd name="connsiteY5" fmla="*/ 298835 h 298835"/>
                  <a:gd name="connsiteX6" fmla="*/ 0 w 482772"/>
                  <a:gd name="connsiteY6" fmla="*/ 128049 h 298835"/>
                  <a:gd name="connsiteX7" fmla="*/ 70700 w 482772"/>
                  <a:gd name="connsiteY7" fmla="*/ 7285 h 298835"/>
                  <a:gd name="connsiteX8" fmla="*/ 83180 w 482772"/>
                  <a:gd name="connsiteY8" fmla="*/ 0 h 298835"/>
                  <a:gd name="connsiteX0" fmla="*/ 386664 w 482772"/>
                  <a:gd name="connsiteY0" fmla="*/ 19822 h 298835"/>
                  <a:gd name="connsiteX1" fmla="*/ 409909 w 482772"/>
                  <a:gd name="connsiteY1" fmla="*/ 6253 h 298835"/>
                  <a:gd name="connsiteX2" fmla="*/ 412072 w 482772"/>
                  <a:gd name="connsiteY2" fmla="*/ 7285 h 298835"/>
                  <a:gd name="connsiteX3" fmla="*/ 482772 w 482772"/>
                  <a:gd name="connsiteY3" fmla="*/ 128049 h 298835"/>
                  <a:gd name="connsiteX4" fmla="*/ 241386 w 482772"/>
                  <a:gd name="connsiteY4" fmla="*/ 298835 h 298835"/>
                  <a:gd name="connsiteX5" fmla="*/ 0 w 482772"/>
                  <a:gd name="connsiteY5" fmla="*/ 128049 h 298835"/>
                  <a:gd name="connsiteX6" fmla="*/ 70700 w 482772"/>
                  <a:gd name="connsiteY6" fmla="*/ 7285 h 298835"/>
                  <a:gd name="connsiteX7" fmla="*/ 83180 w 482772"/>
                  <a:gd name="connsiteY7" fmla="*/ 0 h 298835"/>
                  <a:gd name="connsiteX0" fmla="*/ 386664 w 482772"/>
                  <a:gd name="connsiteY0" fmla="*/ 13569 h 292582"/>
                  <a:gd name="connsiteX1" fmla="*/ 409909 w 482772"/>
                  <a:gd name="connsiteY1" fmla="*/ 0 h 292582"/>
                  <a:gd name="connsiteX2" fmla="*/ 412072 w 482772"/>
                  <a:gd name="connsiteY2" fmla="*/ 1032 h 292582"/>
                  <a:gd name="connsiteX3" fmla="*/ 482772 w 482772"/>
                  <a:gd name="connsiteY3" fmla="*/ 121796 h 292582"/>
                  <a:gd name="connsiteX4" fmla="*/ 241386 w 482772"/>
                  <a:gd name="connsiteY4" fmla="*/ 292582 h 292582"/>
                  <a:gd name="connsiteX5" fmla="*/ 0 w 482772"/>
                  <a:gd name="connsiteY5" fmla="*/ 121796 h 292582"/>
                  <a:gd name="connsiteX6" fmla="*/ 70700 w 482772"/>
                  <a:gd name="connsiteY6" fmla="*/ 1032 h 292582"/>
                  <a:gd name="connsiteX0" fmla="*/ 409909 w 482772"/>
                  <a:gd name="connsiteY0" fmla="*/ 0 h 292582"/>
                  <a:gd name="connsiteX1" fmla="*/ 412072 w 482772"/>
                  <a:gd name="connsiteY1" fmla="*/ 1032 h 292582"/>
                  <a:gd name="connsiteX2" fmla="*/ 482772 w 482772"/>
                  <a:gd name="connsiteY2" fmla="*/ 121796 h 292582"/>
                  <a:gd name="connsiteX3" fmla="*/ 241386 w 482772"/>
                  <a:gd name="connsiteY3" fmla="*/ 292582 h 292582"/>
                  <a:gd name="connsiteX4" fmla="*/ 0 w 482772"/>
                  <a:gd name="connsiteY4" fmla="*/ 121796 h 292582"/>
                  <a:gd name="connsiteX5" fmla="*/ 70700 w 482772"/>
                  <a:gd name="connsiteY5" fmla="*/ 1032 h 2925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82772" h="292582">
                    <a:moveTo>
                      <a:pt x="409909" y="0"/>
                    </a:moveTo>
                    <a:lnTo>
                      <a:pt x="412072" y="1032"/>
                    </a:lnTo>
                    <a:cubicBezTo>
                      <a:pt x="455754" y="31938"/>
                      <a:pt x="482772" y="74634"/>
                      <a:pt x="482772" y="121796"/>
                    </a:cubicBezTo>
                    <a:cubicBezTo>
                      <a:pt x="482772" y="216119"/>
                      <a:pt x="374700" y="292582"/>
                      <a:pt x="241386" y="292582"/>
                    </a:cubicBezTo>
                    <a:cubicBezTo>
                      <a:pt x="108072" y="292582"/>
                      <a:pt x="0" y="216119"/>
                      <a:pt x="0" y="121796"/>
                    </a:cubicBezTo>
                    <a:cubicBezTo>
                      <a:pt x="0" y="74635"/>
                      <a:pt x="27018" y="31938"/>
                      <a:pt x="70700" y="1032"/>
                    </a:cubicBezTo>
                  </a:path>
                </a:pathLst>
              </a:custGeom>
              <a:solidFill>
                <a:srgbClr val="DAEDEF">
                  <a:lumMod val="90000"/>
                </a:srgbClr>
              </a:solidFill>
              <a:ln w="571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74" name="正方形/長方形 473">
                <a:extLst>
                  <a:ext uri="{FF2B5EF4-FFF2-40B4-BE49-F238E27FC236}">
                    <a16:creationId xmlns:a16="http://schemas.microsoft.com/office/drawing/2014/main" id="{44C7F7F6-4FEB-4D99-B6A8-F47B5AD94DBE}"/>
                  </a:ext>
                </a:extLst>
              </p:cNvPr>
              <p:cNvSpPr/>
              <p:nvPr/>
            </p:nvSpPr>
            <p:spPr bwMode="auto">
              <a:xfrm>
                <a:off x="-2891681" y="1664195"/>
                <a:ext cx="252243" cy="252243"/>
              </a:xfrm>
              <a:prstGeom prst="rect">
                <a:avLst/>
              </a:prstGeom>
              <a:solidFill>
                <a:srgbClr val="FFCC66"/>
              </a:solidFill>
              <a:ln w="571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75" name="台形 58">
                <a:extLst>
                  <a:ext uri="{FF2B5EF4-FFF2-40B4-BE49-F238E27FC236}">
                    <a16:creationId xmlns:a16="http://schemas.microsoft.com/office/drawing/2014/main" id="{DC720107-FDEE-46E5-8512-BD38DD0A47C2}"/>
                  </a:ext>
                </a:extLst>
              </p:cNvPr>
              <p:cNvSpPr/>
              <p:nvPr/>
            </p:nvSpPr>
            <p:spPr bwMode="auto">
              <a:xfrm rot="21276376">
                <a:off x="-2988376" y="1140070"/>
                <a:ext cx="381744" cy="663551"/>
              </a:xfrm>
              <a:custGeom>
                <a:avLst/>
                <a:gdLst>
                  <a:gd name="connsiteX0" fmla="*/ 0 w 381744"/>
                  <a:gd name="connsiteY0" fmla="*/ 663551 h 663551"/>
                  <a:gd name="connsiteX1" fmla="*/ 60877 w 381744"/>
                  <a:gd name="connsiteY1" fmla="*/ 0 h 663551"/>
                  <a:gd name="connsiteX2" fmla="*/ 320867 w 381744"/>
                  <a:gd name="connsiteY2" fmla="*/ 0 h 663551"/>
                  <a:gd name="connsiteX3" fmla="*/ 381744 w 381744"/>
                  <a:gd name="connsiteY3" fmla="*/ 663551 h 663551"/>
                  <a:gd name="connsiteX4" fmla="*/ 0 w 381744"/>
                  <a:gd name="connsiteY4" fmla="*/ 663551 h 663551"/>
                  <a:gd name="connsiteX0" fmla="*/ 0 w 381744"/>
                  <a:gd name="connsiteY0" fmla="*/ 904738 h 904738"/>
                  <a:gd name="connsiteX1" fmla="*/ 60877 w 381744"/>
                  <a:gd name="connsiteY1" fmla="*/ 241187 h 904738"/>
                  <a:gd name="connsiteX2" fmla="*/ 187896 w 381744"/>
                  <a:gd name="connsiteY2" fmla="*/ 0 h 904738"/>
                  <a:gd name="connsiteX3" fmla="*/ 320867 w 381744"/>
                  <a:gd name="connsiteY3" fmla="*/ 241187 h 904738"/>
                  <a:gd name="connsiteX4" fmla="*/ 381744 w 381744"/>
                  <a:gd name="connsiteY4" fmla="*/ 904738 h 904738"/>
                  <a:gd name="connsiteX5" fmla="*/ 0 w 381744"/>
                  <a:gd name="connsiteY5" fmla="*/ 904738 h 904738"/>
                  <a:gd name="connsiteX0" fmla="*/ 187896 w 381744"/>
                  <a:gd name="connsiteY0" fmla="*/ 0 h 904738"/>
                  <a:gd name="connsiteX1" fmla="*/ 320867 w 381744"/>
                  <a:gd name="connsiteY1" fmla="*/ 241187 h 904738"/>
                  <a:gd name="connsiteX2" fmla="*/ 381744 w 381744"/>
                  <a:gd name="connsiteY2" fmla="*/ 904738 h 904738"/>
                  <a:gd name="connsiteX3" fmla="*/ 0 w 381744"/>
                  <a:gd name="connsiteY3" fmla="*/ 904738 h 904738"/>
                  <a:gd name="connsiteX4" fmla="*/ 60877 w 381744"/>
                  <a:gd name="connsiteY4" fmla="*/ 241187 h 904738"/>
                  <a:gd name="connsiteX5" fmla="*/ 279336 w 381744"/>
                  <a:gd name="connsiteY5" fmla="*/ 91440 h 904738"/>
                  <a:gd name="connsiteX0" fmla="*/ 187896 w 381744"/>
                  <a:gd name="connsiteY0" fmla="*/ 0 h 904738"/>
                  <a:gd name="connsiteX1" fmla="*/ 320867 w 381744"/>
                  <a:gd name="connsiteY1" fmla="*/ 241187 h 904738"/>
                  <a:gd name="connsiteX2" fmla="*/ 381744 w 381744"/>
                  <a:gd name="connsiteY2" fmla="*/ 904738 h 904738"/>
                  <a:gd name="connsiteX3" fmla="*/ 0 w 381744"/>
                  <a:gd name="connsiteY3" fmla="*/ 904738 h 904738"/>
                  <a:gd name="connsiteX4" fmla="*/ 60877 w 381744"/>
                  <a:gd name="connsiteY4" fmla="*/ 241187 h 904738"/>
                  <a:gd name="connsiteX0" fmla="*/ 320867 w 381744"/>
                  <a:gd name="connsiteY0" fmla="*/ 0 h 663551"/>
                  <a:gd name="connsiteX1" fmla="*/ 381744 w 381744"/>
                  <a:gd name="connsiteY1" fmla="*/ 663551 h 663551"/>
                  <a:gd name="connsiteX2" fmla="*/ 0 w 381744"/>
                  <a:gd name="connsiteY2" fmla="*/ 663551 h 663551"/>
                  <a:gd name="connsiteX3" fmla="*/ 60877 w 381744"/>
                  <a:gd name="connsiteY3" fmla="*/ 0 h 663551"/>
                  <a:gd name="connsiteX0" fmla="*/ 320867 w 381744"/>
                  <a:gd name="connsiteY0" fmla="*/ 0 h 663551"/>
                  <a:gd name="connsiteX1" fmla="*/ 381744 w 381744"/>
                  <a:gd name="connsiteY1" fmla="*/ 663551 h 663551"/>
                  <a:gd name="connsiteX2" fmla="*/ 0 w 381744"/>
                  <a:gd name="connsiteY2" fmla="*/ 663551 h 663551"/>
                  <a:gd name="connsiteX3" fmla="*/ 32226 w 381744"/>
                  <a:gd name="connsiteY3" fmla="*/ 303450 h 6635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81744" h="663551">
                    <a:moveTo>
                      <a:pt x="320867" y="0"/>
                    </a:moveTo>
                    <a:lnTo>
                      <a:pt x="381744" y="663551"/>
                    </a:lnTo>
                    <a:lnTo>
                      <a:pt x="0" y="663551"/>
                    </a:lnTo>
                    <a:lnTo>
                      <a:pt x="32226" y="303450"/>
                    </a:lnTo>
                  </a:path>
                </a:pathLst>
              </a:custGeom>
              <a:solidFill>
                <a:srgbClr val="FF0000"/>
              </a:solidFill>
              <a:ln w="571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76" name="月 475">
                <a:extLst>
                  <a:ext uri="{FF2B5EF4-FFF2-40B4-BE49-F238E27FC236}">
                    <a16:creationId xmlns:a16="http://schemas.microsoft.com/office/drawing/2014/main" id="{616DA3D9-FA44-4FEF-B56F-456A85B37174}"/>
                  </a:ext>
                </a:extLst>
              </p:cNvPr>
              <p:cNvSpPr/>
              <p:nvPr/>
            </p:nvSpPr>
            <p:spPr bwMode="auto">
              <a:xfrm rot="6502566">
                <a:off x="-3217797" y="-761265"/>
                <a:ext cx="185219" cy="515751"/>
              </a:xfrm>
              <a:prstGeom prst="moon">
                <a:avLst>
                  <a:gd name="adj" fmla="val 87500"/>
                </a:avLst>
              </a:prstGeom>
              <a:solidFill>
                <a:srgbClr val="000000"/>
              </a:solidFill>
              <a:ln w="571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77" name="月 476">
                <a:extLst>
                  <a:ext uri="{FF2B5EF4-FFF2-40B4-BE49-F238E27FC236}">
                    <a16:creationId xmlns:a16="http://schemas.microsoft.com/office/drawing/2014/main" id="{B24F48E3-E5C0-4BAA-BF25-2EECAD35A9D8}"/>
                  </a:ext>
                </a:extLst>
              </p:cNvPr>
              <p:cNvSpPr/>
              <p:nvPr/>
            </p:nvSpPr>
            <p:spPr bwMode="auto">
              <a:xfrm rot="11181030">
                <a:off x="-2976574" y="-391343"/>
                <a:ext cx="316669" cy="652245"/>
              </a:xfrm>
              <a:prstGeom prst="moon">
                <a:avLst>
                  <a:gd name="adj" fmla="val 72667"/>
                </a:avLst>
              </a:prstGeom>
              <a:solidFill>
                <a:srgbClr val="000000"/>
              </a:solidFill>
              <a:ln w="571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78" name="月 477">
                <a:extLst>
                  <a:ext uri="{FF2B5EF4-FFF2-40B4-BE49-F238E27FC236}">
                    <a16:creationId xmlns:a16="http://schemas.microsoft.com/office/drawing/2014/main" id="{D7E422A0-EDF2-4E64-8E67-ABD6CF3AC19B}"/>
                  </a:ext>
                </a:extLst>
              </p:cNvPr>
              <p:cNvSpPr/>
              <p:nvPr/>
            </p:nvSpPr>
            <p:spPr bwMode="auto">
              <a:xfrm rot="12215084">
                <a:off x="-3000125" y="-46382"/>
                <a:ext cx="316669" cy="816045"/>
              </a:xfrm>
              <a:prstGeom prst="moon">
                <a:avLst>
                  <a:gd name="adj" fmla="val 72667"/>
                </a:avLst>
              </a:prstGeom>
              <a:solidFill>
                <a:srgbClr val="000000"/>
              </a:solidFill>
              <a:ln w="571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454" name="楕円 453">
              <a:extLst>
                <a:ext uri="{FF2B5EF4-FFF2-40B4-BE49-F238E27FC236}">
                  <a16:creationId xmlns:a16="http://schemas.microsoft.com/office/drawing/2014/main" id="{EF55FEFC-0919-408A-A56F-8426E2F42508}"/>
                </a:ext>
              </a:extLst>
            </p:cNvPr>
            <p:cNvSpPr/>
            <p:nvPr/>
          </p:nvSpPr>
          <p:spPr bwMode="auto">
            <a:xfrm>
              <a:off x="8209212" y="10176907"/>
              <a:ext cx="136024" cy="136024"/>
            </a:xfrm>
            <a:prstGeom prst="ellipse">
              <a:avLst/>
            </a:prstGeom>
            <a:solidFill>
              <a:srgbClr val="FF9999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55" name="楕円 454">
              <a:extLst>
                <a:ext uri="{FF2B5EF4-FFF2-40B4-BE49-F238E27FC236}">
                  <a16:creationId xmlns:a16="http://schemas.microsoft.com/office/drawing/2014/main" id="{5184365F-E000-449B-AE71-9BE2626C657D}"/>
                </a:ext>
              </a:extLst>
            </p:cNvPr>
            <p:cNvSpPr/>
            <p:nvPr/>
          </p:nvSpPr>
          <p:spPr bwMode="auto">
            <a:xfrm rot="4148216">
              <a:off x="7820090" y="9766849"/>
              <a:ext cx="99752" cy="58361"/>
            </a:xfrm>
            <a:prstGeom prst="ellipse">
              <a:avLst/>
            </a:prstGeom>
            <a:solidFill>
              <a:srgbClr val="FF9933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456" name="グループ化 455">
              <a:extLst>
                <a:ext uri="{FF2B5EF4-FFF2-40B4-BE49-F238E27FC236}">
                  <a16:creationId xmlns:a16="http://schemas.microsoft.com/office/drawing/2014/main" id="{3605AE4A-6E60-4035-BA59-4D43AF374EAF}"/>
                </a:ext>
              </a:extLst>
            </p:cNvPr>
            <p:cNvGrpSpPr/>
            <p:nvPr/>
          </p:nvGrpSpPr>
          <p:grpSpPr>
            <a:xfrm>
              <a:off x="6502806" y="9413634"/>
              <a:ext cx="1082233" cy="595068"/>
              <a:chOff x="868220" y="3281095"/>
              <a:chExt cx="1082233" cy="595068"/>
            </a:xfrm>
          </p:grpSpPr>
          <p:grpSp>
            <p:nvGrpSpPr>
              <p:cNvPr id="461" name="グループ化 460">
                <a:extLst>
                  <a:ext uri="{FF2B5EF4-FFF2-40B4-BE49-F238E27FC236}">
                    <a16:creationId xmlns:a16="http://schemas.microsoft.com/office/drawing/2014/main" id="{E8A7238F-8875-4F56-9B47-5DC90146C1CF}"/>
                  </a:ext>
                </a:extLst>
              </p:cNvPr>
              <p:cNvGrpSpPr/>
              <p:nvPr/>
            </p:nvGrpSpPr>
            <p:grpSpPr>
              <a:xfrm rot="6300000">
                <a:off x="1204874" y="3075053"/>
                <a:ext cx="408925" cy="1082233"/>
                <a:chOff x="6291333" y="4744528"/>
                <a:chExt cx="497656" cy="1078451"/>
              </a:xfrm>
            </p:grpSpPr>
            <p:sp>
              <p:nvSpPr>
                <p:cNvPr id="467" name="フリーフォーム: 図形 466">
                  <a:extLst>
                    <a:ext uri="{FF2B5EF4-FFF2-40B4-BE49-F238E27FC236}">
                      <a16:creationId xmlns:a16="http://schemas.microsoft.com/office/drawing/2014/main" id="{4BEFA897-EA45-4924-8848-1426E39405AB}"/>
                    </a:ext>
                  </a:extLst>
                </p:cNvPr>
                <p:cNvSpPr/>
                <p:nvPr/>
              </p:nvSpPr>
              <p:spPr bwMode="auto">
                <a:xfrm>
                  <a:off x="6291333" y="4744528"/>
                  <a:ext cx="497656" cy="1078451"/>
                </a:xfrm>
                <a:custGeom>
                  <a:avLst/>
                  <a:gdLst>
                    <a:gd name="connsiteX0" fmla="*/ 158801 w 425451"/>
                    <a:gd name="connsiteY0" fmla="*/ 0 h 1098475"/>
                    <a:gd name="connsiteX1" fmla="*/ 266651 w 425451"/>
                    <a:gd name="connsiteY1" fmla="*/ 0 h 1098475"/>
                    <a:gd name="connsiteX2" fmla="*/ 290514 w 425451"/>
                    <a:gd name="connsiteY2" fmla="*/ 23863 h 1098475"/>
                    <a:gd name="connsiteX3" fmla="*/ 290514 w 425451"/>
                    <a:gd name="connsiteY3" fmla="*/ 32629 h 1098475"/>
                    <a:gd name="connsiteX4" fmla="*/ 280957 w 425451"/>
                    <a:gd name="connsiteY4" fmla="*/ 55701 h 1098475"/>
                    <a:gd name="connsiteX5" fmla="*/ 276276 w 425451"/>
                    <a:gd name="connsiteY5" fmla="*/ 57640 h 1098475"/>
                    <a:gd name="connsiteX6" fmla="*/ 301412 w 425451"/>
                    <a:gd name="connsiteY6" fmla="*/ 290904 h 1098475"/>
                    <a:gd name="connsiteX7" fmla="*/ 342069 w 425451"/>
                    <a:gd name="connsiteY7" fmla="*/ 299113 h 1098475"/>
                    <a:gd name="connsiteX8" fmla="*/ 425451 w 425451"/>
                    <a:gd name="connsiteY8" fmla="*/ 424907 h 1098475"/>
                    <a:gd name="connsiteX9" fmla="*/ 425451 w 425451"/>
                    <a:gd name="connsiteY9" fmla="*/ 1042439 h 1098475"/>
                    <a:gd name="connsiteX10" fmla="*/ 369415 w 425451"/>
                    <a:gd name="connsiteY10" fmla="*/ 1098475 h 1098475"/>
                    <a:gd name="connsiteX11" fmla="*/ 56036 w 425451"/>
                    <a:gd name="connsiteY11" fmla="*/ 1098475 h 1098475"/>
                    <a:gd name="connsiteX12" fmla="*/ 0 w 425451"/>
                    <a:gd name="connsiteY12" fmla="*/ 1042439 h 1098475"/>
                    <a:gd name="connsiteX13" fmla="*/ 0 w 425451"/>
                    <a:gd name="connsiteY13" fmla="*/ 424907 h 1098475"/>
                    <a:gd name="connsiteX14" fmla="*/ 83382 w 425451"/>
                    <a:gd name="connsiteY14" fmla="*/ 299113 h 1098475"/>
                    <a:gd name="connsiteX15" fmla="*/ 119001 w 425451"/>
                    <a:gd name="connsiteY15" fmla="*/ 291922 h 1098475"/>
                    <a:gd name="connsiteX16" fmla="*/ 144463 w 425451"/>
                    <a:gd name="connsiteY16" fmla="*/ 55624 h 1098475"/>
                    <a:gd name="connsiteX17" fmla="*/ 134938 w 425451"/>
                    <a:gd name="connsiteY17" fmla="*/ 32629 h 1098475"/>
                    <a:gd name="connsiteX18" fmla="*/ 134938 w 425451"/>
                    <a:gd name="connsiteY18" fmla="*/ 23863 h 1098475"/>
                    <a:gd name="connsiteX19" fmla="*/ 158801 w 425451"/>
                    <a:gd name="connsiteY19" fmla="*/ 0 h 1098475"/>
                    <a:gd name="connsiteX0" fmla="*/ 158801 w 425451"/>
                    <a:gd name="connsiteY0" fmla="*/ 0 h 1098475"/>
                    <a:gd name="connsiteX1" fmla="*/ 266651 w 425451"/>
                    <a:gd name="connsiteY1" fmla="*/ 0 h 1098475"/>
                    <a:gd name="connsiteX2" fmla="*/ 290514 w 425451"/>
                    <a:gd name="connsiteY2" fmla="*/ 23863 h 1098475"/>
                    <a:gd name="connsiteX3" fmla="*/ 290514 w 425451"/>
                    <a:gd name="connsiteY3" fmla="*/ 32629 h 1098475"/>
                    <a:gd name="connsiteX4" fmla="*/ 280957 w 425451"/>
                    <a:gd name="connsiteY4" fmla="*/ 55701 h 1098475"/>
                    <a:gd name="connsiteX5" fmla="*/ 276276 w 425451"/>
                    <a:gd name="connsiteY5" fmla="*/ 57640 h 1098475"/>
                    <a:gd name="connsiteX6" fmla="*/ 301412 w 425451"/>
                    <a:gd name="connsiteY6" fmla="*/ 290904 h 1098475"/>
                    <a:gd name="connsiteX7" fmla="*/ 342069 w 425451"/>
                    <a:gd name="connsiteY7" fmla="*/ 299113 h 1098475"/>
                    <a:gd name="connsiteX8" fmla="*/ 425451 w 425451"/>
                    <a:gd name="connsiteY8" fmla="*/ 424907 h 1098475"/>
                    <a:gd name="connsiteX9" fmla="*/ 425451 w 425451"/>
                    <a:gd name="connsiteY9" fmla="*/ 1042439 h 1098475"/>
                    <a:gd name="connsiteX10" fmla="*/ 369415 w 425451"/>
                    <a:gd name="connsiteY10" fmla="*/ 1098475 h 1098475"/>
                    <a:gd name="connsiteX11" fmla="*/ 56036 w 425451"/>
                    <a:gd name="connsiteY11" fmla="*/ 1098475 h 1098475"/>
                    <a:gd name="connsiteX12" fmla="*/ 0 w 425451"/>
                    <a:gd name="connsiteY12" fmla="*/ 1042439 h 1098475"/>
                    <a:gd name="connsiteX13" fmla="*/ 0 w 425451"/>
                    <a:gd name="connsiteY13" fmla="*/ 424907 h 1098475"/>
                    <a:gd name="connsiteX14" fmla="*/ 83382 w 425451"/>
                    <a:gd name="connsiteY14" fmla="*/ 299113 h 1098475"/>
                    <a:gd name="connsiteX15" fmla="*/ 144463 w 425451"/>
                    <a:gd name="connsiteY15" fmla="*/ 55624 h 1098475"/>
                    <a:gd name="connsiteX16" fmla="*/ 134938 w 425451"/>
                    <a:gd name="connsiteY16" fmla="*/ 32629 h 1098475"/>
                    <a:gd name="connsiteX17" fmla="*/ 134938 w 425451"/>
                    <a:gd name="connsiteY17" fmla="*/ 23863 h 1098475"/>
                    <a:gd name="connsiteX18" fmla="*/ 158801 w 425451"/>
                    <a:gd name="connsiteY18" fmla="*/ 0 h 1098475"/>
                    <a:gd name="connsiteX0" fmla="*/ 158801 w 425451"/>
                    <a:gd name="connsiteY0" fmla="*/ 0 h 1098475"/>
                    <a:gd name="connsiteX1" fmla="*/ 266651 w 425451"/>
                    <a:gd name="connsiteY1" fmla="*/ 0 h 1098475"/>
                    <a:gd name="connsiteX2" fmla="*/ 290514 w 425451"/>
                    <a:gd name="connsiteY2" fmla="*/ 23863 h 1098475"/>
                    <a:gd name="connsiteX3" fmla="*/ 290514 w 425451"/>
                    <a:gd name="connsiteY3" fmla="*/ 32629 h 1098475"/>
                    <a:gd name="connsiteX4" fmla="*/ 280957 w 425451"/>
                    <a:gd name="connsiteY4" fmla="*/ 55701 h 1098475"/>
                    <a:gd name="connsiteX5" fmla="*/ 276276 w 425451"/>
                    <a:gd name="connsiteY5" fmla="*/ 57640 h 1098475"/>
                    <a:gd name="connsiteX6" fmla="*/ 342069 w 425451"/>
                    <a:gd name="connsiteY6" fmla="*/ 299113 h 1098475"/>
                    <a:gd name="connsiteX7" fmla="*/ 425451 w 425451"/>
                    <a:gd name="connsiteY7" fmla="*/ 424907 h 1098475"/>
                    <a:gd name="connsiteX8" fmla="*/ 425451 w 425451"/>
                    <a:gd name="connsiteY8" fmla="*/ 1042439 h 1098475"/>
                    <a:gd name="connsiteX9" fmla="*/ 369415 w 425451"/>
                    <a:gd name="connsiteY9" fmla="*/ 1098475 h 1098475"/>
                    <a:gd name="connsiteX10" fmla="*/ 56036 w 425451"/>
                    <a:gd name="connsiteY10" fmla="*/ 1098475 h 1098475"/>
                    <a:gd name="connsiteX11" fmla="*/ 0 w 425451"/>
                    <a:gd name="connsiteY11" fmla="*/ 1042439 h 1098475"/>
                    <a:gd name="connsiteX12" fmla="*/ 0 w 425451"/>
                    <a:gd name="connsiteY12" fmla="*/ 424907 h 1098475"/>
                    <a:gd name="connsiteX13" fmla="*/ 83382 w 425451"/>
                    <a:gd name="connsiteY13" fmla="*/ 299113 h 1098475"/>
                    <a:gd name="connsiteX14" fmla="*/ 144463 w 425451"/>
                    <a:gd name="connsiteY14" fmla="*/ 55624 h 1098475"/>
                    <a:gd name="connsiteX15" fmla="*/ 134938 w 425451"/>
                    <a:gd name="connsiteY15" fmla="*/ 32629 h 1098475"/>
                    <a:gd name="connsiteX16" fmla="*/ 134938 w 425451"/>
                    <a:gd name="connsiteY16" fmla="*/ 23863 h 1098475"/>
                    <a:gd name="connsiteX17" fmla="*/ 158801 w 425451"/>
                    <a:gd name="connsiteY17" fmla="*/ 0 h 1098475"/>
                    <a:gd name="connsiteX0" fmla="*/ 158801 w 425451"/>
                    <a:gd name="connsiteY0" fmla="*/ 0 h 1098475"/>
                    <a:gd name="connsiteX1" fmla="*/ 266651 w 425451"/>
                    <a:gd name="connsiteY1" fmla="*/ 0 h 1098475"/>
                    <a:gd name="connsiteX2" fmla="*/ 290514 w 425451"/>
                    <a:gd name="connsiteY2" fmla="*/ 23863 h 1098475"/>
                    <a:gd name="connsiteX3" fmla="*/ 290514 w 425451"/>
                    <a:gd name="connsiteY3" fmla="*/ 32629 h 1098475"/>
                    <a:gd name="connsiteX4" fmla="*/ 280957 w 425451"/>
                    <a:gd name="connsiteY4" fmla="*/ 55701 h 1098475"/>
                    <a:gd name="connsiteX5" fmla="*/ 276276 w 425451"/>
                    <a:gd name="connsiteY5" fmla="*/ 57640 h 1098475"/>
                    <a:gd name="connsiteX6" fmla="*/ 342069 w 425451"/>
                    <a:gd name="connsiteY6" fmla="*/ 299113 h 1098475"/>
                    <a:gd name="connsiteX7" fmla="*/ 425451 w 425451"/>
                    <a:gd name="connsiteY7" fmla="*/ 424907 h 1098475"/>
                    <a:gd name="connsiteX8" fmla="*/ 425451 w 425451"/>
                    <a:gd name="connsiteY8" fmla="*/ 1042439 h 1098475"/>
                    <a:gd name="connsiteX9" fmla="*/ 369415 w 425451"/>
                    <a:gd name="connsiteY9" fmla="*/ 1098475 h 1098475"/>
                    <a:gd name="connsiteX10" fmla="*/ 56036 w 425451"/>
                    <a:gd name="connsiteY10" fmla="*/ 1098475 h 1098475"/>
                    <a:gd name="connsiteX11" fmla="*/ 0 w 425451"/>
                    <a:gd name="connsiteY11" fmla="*/ 1042439 h 1098475"/>
                    <a:gd name="connsiteX12" fmla="*/ 0 w 425451"/>
                    <a:gd name="connsiteY12" fmla="*/ 424907 h 1098475"/>
                    <a:gd name="connsiteX13" fmla="*/ 144463 w 425451"/>
                    <a:gd name="connsiteY13" fmla="*/ 55624 h 1098475"/>
                    <a:gd name="connsiteX14" fmla="*/ 134938 w 425451"/>
                    <a:gd name="connsiteY14" fmla="*/ 32629 h 1098475"/>
                    <a:gd name="connsiteX15" fmla="*/ 134938 w 425451"/>
                    <a:gd name="connsiteY15" fmla="*/ 23863 h 1098475"/>
                    <a:gd name="connsiteX16" fmla="*/ 158801 w 425451"/>
                    <a:gd name="connsiteY16" fmla="*/ 0 h 1098475"/>
                    <a:gd name="connsiteX0" fmla="*/ 158801 w 425451"/>
                    <a:gd name="connsiteY0" fmla="*/ 0 h 1098475"/>
                    <a:gd name="connsiteX1" fmla="*/ 266651 w 425451"/>
                    <a:gd name="connsiteY1" fmla="*/ 0 h 1098475"/>
                    <a:gd name="connsiteX2" fmla="*/ 290514 w 425451"/>
                    <a:gd name="connsiteY2" fmla="*/ 23863 h 1098475"/>
                    <a:gd name="connsiteX3" fmla="*/ 290514 w 425451"/>
                    <a:gd name="connsiteY3" fmla="*/ 32629 h 1098475"/>
                    <a:gd name="connsiteX4" fmla="*/ 280957 w 425451"/>
                    <a:gd name="connsiteY4" fmla="*/ 55701 h 1098475"/>
                    <a:gd name="connsiteX5" fmla="*/ 276276 w 425451"/>
                    <a:gd name="connsiteY5" fmla="*/ 57640 h 1098475"/>
                    <a:gd name="connsiteX6" fmla="*/ 425451 w 425451"/>
                    <a:gd name="connsiteY6" fmla="*/ 424907 h 1098475"/>
                    <a:gd name="connsiteX7" fmla="*/ 425451 w 425451"/>
                    <a:gd name="connsiteY7" fmla="*/ 1042439 h 1098475"/>
                    <a:gd name="connsiteX8" fmla="*/ 369415 w 425451"/>
                    <a:gd name="connsiteY8" fmla="*/ 1098475 h 1098475"/>
                    <a:gd name="connsiteX9" fmla="*/ 56036 w 425451"/>
                    <a:gd name="connsiteY9" fmla="*/ 1098475 h 1098475"/>
                    <a:gd name="connsiteX10" fmla="*/ 0 w 425451"/>
                    <a:gd name="connsiteY10" fmla="*/ 1042439 h 1098475"/>
                    <a:gd name="connsiteX11" fmla="*/ 0 w 425451"/>
                    <a:gd name="connsiteY11" fmla="*/ 424907 h 1098475"/>
                    <a:gd name="connsiteX12" fmla="*/ 144463 w 425451"/>
                    <a:gd name="connsiteY12" fmla="*/ 55624 h 1098475"/>
                    <a:gd name="connsiteX13" fmla="*/ 134938 w 425451"/>
                    <a:gd name="connsiteY13" fmla="*/ 32629 h 1098475"/>
                    <a:gd name="connsiteX14" fmla="*/ 134938 w 425451"/>
                    <a:gd name="connsiteY14" fmla="*/ 23863 h 1098475"/>
                    <a:gd name="connsiteX15" fmla="*/ 158801 w 425451"/>
                    <a:gd name="connsiteY15" fmla="*/ 0 h 1098475"/>
                    <a:gd name="connsiteX0" fmla="*/ 158801 w 425451"/>
                    <a:gd name="connsiteY0" fmla="*/ 0 h 1098475"/>
                    <a:gd name="connsiteX1" fmla="*/ 266651 w 425451"/>
                    <a:gd name="connsiteY1" fmla="*/ 0 h 1098475"/>
                    <a:gd name="connsiteX2" fmla="*/ 290514 w 425451"/>
                    <a:gd name="connsiteY2" fmla="*/ 23863 h 1098475"/>
                    <a:gd name="connsiteX3" fmla="*/ 290514 w 425451"/>
                    <a:gd name="connsiteY3" fmla="*/ 32629 h 1098475"/>
                    <a:gd name="connsiteX4" fmla="*/ 280957 w 425451"/>
                    <a:gd name="connsiteY4" fmla="*/ 55701 h 1098475"/>
                    <a:gd name="connsiteX5" fmla="*/ 276276 w 425451"/>
                    <a:gd name="connsiteY5" fmla="*/ 57640 h 1098475"/>
                    <a:gd name="connsiteX6" fmla="*/ 425451 w 425451"/>
                    <a:gd name="connsiteY6" fmla="*/ 424907 h 1098475"/>
                    <a:gd name="connsiteX7" fmla="*/ 425451 w 425451"/>
                    <a:gd name="connsiteY7" fmla="*/ 1042439 h 1098475"/>
                    <a:gd name="connsiteX8" fmla="*/ 369415 w 425451"/>
                    <a:gd name="connsiteY8" fmla="*/ 1098475 h 1098475"/>
                    <a:gd name="connsiteX9" fmla="*/ 56036 w 425451"/>
                    <a:gd name="connsiteY9" fmla="*/ 1098475 h 1098475"/>
                    <a:gd name="connsiteX10" fmla="*/ 0 w 425451"/>
                    <a:gd name="connsiteY10" fmla="*/ 1042439 h 1098475"/>
                    <a:gd name="connsiteX11" fmla="*/ 0 w 425451"/>
                    <a:gd name="connsiteY11" fmla="*/ 424907 h 1098475"/>
                    <a:gd name="connsiteX12" fmla="*/ 144463 w 425451"/>
                    <a:gd name="connsiteY12" fmla="*/ 55624 h 1098475"/>
                    <a:gd name="connsiteX13" fmla="*/ 134938 w 425451"/>
                    <a:gd name="connsiteY13" fmla="*/ 32629 h 1098475"/>
                    <a:gd name="connsiteX14" fmla="*/ 134938 w 425451"/>
                    <a:gd name="connsiteY14" fmla="*/ 23863 h 1098475"/>
                    <a:gd name="connsiteX15" fmla="*/ 158801 w 425451"/>
                    <a:gd name="connsiteY15" fmla="*/ 0 h 10984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425451" h="1098475">
                      <a:moveTo>
                        <a:pt x="158801" y="0"/>
                      </a:moveTo>
                      <a:lnTo>
                        <a:pt x="266651" y="0"/>
                      </a:lnTo>
                      <a:cubicBezTo>
                        <a:pt x="279830" y="0"/>
                        <a:pt x="290514" y="10684"/>
                        <a:pt x="290514" y="23863"/>
                      </a:cubicBezTo>
                      <a:lnTo>
                        <a:pt x="290514" y="32629"/>
                      </a:lnTo>
                      <a:cubicBezTo>
                        <a:pt x="290514" y="41639"/>
                        <a:pt x="286862" y="49796"/>
                        <a:pt x="280957" y="55701"/>
                      </a:cubicBezTo>
                      <a:lnTo>
                        <a:pt x="276276" y="57640"/>
                      </a:lnTo>
                      <a:lnTo>
                        <a:pt x="425451" y="424907"/>
                      </a:lnTo>
                      <a:lnTo>
                        <a:pt x="425451" y="1042439"/>
                      </a:lnTo>
                      <a:cubicBezTo>
                        <a:pt x="425451" y="1073387"/>
                        <a:pt x="400363" y="1098475"/>
                        <a:pt x="369415" y="1098475"/>
                      </a:cubicBezTo>
                      <a:lnTo>
                        <a:pt x="56036" y="1098475"/>
                      </a:lnTo>
                      <a:cubicBezTo>
                        <a:pt x="25088" y="1098475"/>
                        <a:pt x="0" y="1073387"/>
                        <a:pt x="0" y="1042439"/>
                      </a:cubicBezTo>
                      <a:lnTo>
                        <a:pt x="0" y="424907"/>
                      </a:lnTo>
                      <a:lnTo>
                        <a:pt x="144463" y="55624"/>
                      </a:lnTo>
                      <a:lnTo>
                        <a:pt x="134938" y="32629"/>
                      </a:lnTo>
                      <a:lnTo>
                        <a:pt x="134938" y="23863"/>
                      </a:lnTo>
                      <a:cubicBezTo>
                        <a:pt x="134938" y="10684"/>
                        <a:pt x="145622" y="0"/>
                        <a:pt x="158801" y="0"/>
                      </a:cubicBezTo>
                      <a:close/>
                    </a:path>
                  </a:pathLst>
                </a:custGeom>
                <a:solidFill>
                  <a:srgbClr val="DAEDEF"/>
                </a:solidFill>
                <a:ln w="571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68" name="正方形/長方形 467">
                  <a:extLst>
                    <a:ext uri="{FF2B5EF4-FFF2-40B4-BE49-F238E27FC236}">
                      <a16:creationId xmlns:a16="http://schemas.microsoft.com/office/drawing/2014/main" id="{33DD4A1A-BB74-400F-BC54-9DA0DEEFD5E3}"/>
                    </a:ext>
                  </a:extLst>
                </p:cNvPr>
                <p:cNvSpPr/>
                <p:nvPr/>
              </p:nvSpPr>
              <p:spPr bwMode="auto">
                <a:xfrm>
                  <a:off x="6291333" y="5229649"/>
                  <a:ext cx="497656" cy="494606"/>
                </a:xfrm>
                <a:prstGeom prst="rect">
                  <a:avLst/>
                </a:prstGeom>
                <a:solidFill>
                  <a:srgbClr val="00B0F0"/>
                </a:solidFill>
                <a:ln w="571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462" name="四角形: 角を丸くする 461">
                <a:extLst>
                  <a:ext uri="{FF2B5EF4-FFF2-40B4-BE49-F238E27FC236}">
                    <a16:creationId xmlns:a16="http://schemas.microsoft.com/office/drawing/2014/main" id="{28F60F20-064E-4837-AD06-19A837652BE1}"/>
                  </a:ext>
                </a:extLst>
              </p:cNvPr>
              <p:cNvSpPr/>
              <p:nvPr/>
            </p:nvSpPr>
            <p:spPr bwMode="auto">
              <a:xfrm rot="8451506">
                <a:off x="1341644" y="3711001"/>
                <a:ext cx="274551" cy="165162"/>
              </a:xfrm>
              <a:prstGeom prst="roundRect">
                <a:avLst>
                  <a:gd name="adj" fmla="val 50000"/>
                </a:avLst>
              </a:prstGeom>
              <a:solidFill>
                <a:srgbClr val="FFD04B"/>
              </a:solidFill>
              <a:ln w="571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63" name="四角形: 角を丸くする 462">
                <a:extLst>
                  <a:ext uri="{FF2B5EF4-FFF2-40B4-BE49-F238E27FC236}">
                    <a16:creationId xmlns:a16="http://schemas.microsoft.com/office/drawing/2014/main" id="{71E8DCDE-F7DD-4747-B6EC-B8C6D363D1AC}"/>
                  </a:ext>
                </a:extLst>
              </p:cNvPr>
              <p:cNvSpPr/>
              <p:nvPr/>
            </p:nvSpPr>
            <p:spPr bwMode="auto">
              <a:xfrm rot="6240840">
                <a:off x="1489813" y="3409038"/>
                <a:ext cx="259821" cy="111896"/>
              </a:xfrm>
              <a:prstGeom prst="roundRect">
                <a:avLst>
                  <a:gd name="adj" fmla="val 50000"/>
                </a:avLst>
              </a:prstGeom>
              <a:solidFill>
                <a:srgbClr val="FFD04B"/>
              </a:solidFill>
              <a:ln w="571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64" name="四角形: 角を丸くする 463">
                <a:extLst>
                  <a:ext uri="{FF2B5EF4-FFF2-40B4-BE49-F238E27FC236}">
                    <a16:creationId xmlns:a16="http://schemas.microsoft.com/office/drawing/2014/main" id="{EC4FC9B7-EC9A-4E99-8ACF-C8B75BC30775}"/>
                  </a:ext>
                </a:extLst>
              </p:cNvPr>
              <p:cNvSpPr/>
              <p:nvPr/>
            </p:nvSpPr>
            <p:spPr bwMode="auto">
              <a:xfrm rot="6240840">
                <a:off x="1382124" y="3382160"/>
                <a:ext cx="259821" cy="111896"/>
              </a:xfrm>
              <a:prstGeom prst="roundRect">
                <a:avLst>
                  <a:gd name="adj" fmla="val 50000"/>
                </a:avLst>
              </a:prstGeom>
              <a:solidFill>
                <a:srgbClr val="FFD04B"/>
              </a:solidFill>
              <a:ln w="571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65" name="四角形: 角を丸くする 464">
                <a:extLst>
                  <a:ext uri="{FF2B5EF4-FFF2-40B4-BE49-F238E27FC236}">
                    <a16:creationId xmlns:a16="http://schemas.microsoft.com/office/drawing/2014/main" id="{92EF7D4B-9112-4238-A0D8-F6F9485D3AE2}"/>
                  </a:ext>
                </a:extLst>
              </p:cNvPr>
              <p:cNvSpPr/>
              <p:nvPr/>
            </p:nvSpPr>
            <p:spPr bwMode="auto">
              <a:xfrm rot="6240840">
                <a:off x="1181551" y="3355272"/>
                <a:ext cx="227701" cy="101926"/>
              </a:xfrm>
              <a:prstGeom prst="roundRect">
                <a:avLst>
                  <a:gd name="adj" fmla="val 50000"/>
                </a:avLst>
              </a:prstGeom>
              <a:solidFill>
                <a:srgbClr val="FFD04B"/>
              </a:solidFill>
              <a:ln w="571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66" name="四角形: 角を丸くする 465">
                <a:extLst>
                  <a:ext uri="{FF2B5EF4-FFF2-40B4-BE49-F238E27FC236}">
                    <a16:creationId xmlns:a16="http://schemas.microsoft.com/office/drawing/2014/main" id="{1B49C1F7-9AC3-471B-9A72-E2E939B25A24}"/>
                  </a:ext>
                </a:extLst>
              </p:cNvPr>
              <p:cNvSpPr/>
              <p:nvPr/>
            </p:nvSpPr>
            <p:spPr bwMode="auto">
              <a:xfrm rot="6240840">
                <a:off x="1273536" y="3355058"/>
                <a:ext cx="259821" cy="111896"/>
              </a:xfrm>
              <a:prstGeom prst="roundRect">
                <a:avLst>
                  <a:gd name="adj" fmla="val 50000"/>
                </a:avLst>
              </a:prstGeom>
              <a:solidFill>
                <a:srgbClr val="FFD04B"/>
              </a:solidFill>
              <a:ln w="571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457" name="楕円 456">
              <a:extLst>
                <a:ext uri="{FF2B5EF4-FFF2-40B4-BE49-F238E27FC236}">
                  <a16:creationId xmlns:a16="http://schemas.microsoft.com/office/drawing/2014/main" id="{87A2E5BD-BDD5-470D-B72E-17E00CB0A3A6}"/>
                </a:ext>
              </a:extLst>
            </p:cNvPr>
            <p:cNvSpPr/>
            <p:nvPr/>
          </p:nvSpPr>
          <p:spPr bwMode="auto">
            <a:xfrm>
              <a:off x="7869780" y="9402952"/>
              <a:ext cx="288979" cy="288979"/>
            </a:xfrm>
            <a:prstGeom prst="ellipse">
              <a:avLst/>
            </a:prstGeom>
            <a:solidFill>
              <a:srgbClr val="FFFF00"/>
            </a:solidFill>
            <a:ln w="571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58" name="楕円 457">
              <a:extLst>
                <a:ext uri="{FF2B5EF4-FFF2-40B4-BE49-F238E27FC236}">
                  <a16:creationId xmlns:a16="http://schemas.microsoft.com/office/drawing/2014/main" id="{3976B3D3-658E-470A-9FE5-A3B344C0D74A}"/>
                </a:ext>
              </a:extLst>
            </p:cNvPr>
            <p:cNvSpPr/>
            <p:nvPr/>
          </p:nvSpPr>
          <p:spPr bwMode="auto">
            <a:xfrm>
              <a:off x="8128860" y="9738232"/>
              <a:ext cx="288979" cy="288979"/>
            </a:xfrm>
            <a:prstGeom prst="ellipse">
              <a:avLst/>
            </a:prstGeom>
            <a:solidFill>
              <a:srgbClr val="FFFF00"/>
            </a:solidFill>
            <a:ln w="571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59" name="楕円 458">
              <a:extLst>
                <a:ext uri="{FF2B5EF4-FFF2-40B4-BE49-F238E27FC236}">
                  <a16:creationId xmlns:a16="http://schemas.microsoft.com/office/drawing/2014/main" id="{F803E67B-D072-464F-A555-0FE196D240AB}"/>
                </a:ext>
              </a:extLst>
            </p:cNvPr>
            <p:cNvSpPr/>
            <p:nvPr/>
          </p:nvSpPr>
          <p:spPr bwMode="auto">
            <a:xfrm>
              <a:off x="7899008" y="9517897"/>
              <a:ext cx="113620" cy="107964"/>
            </a:xfrm>
            <a:prstGeom prst="ellipse">
              <a:avLst/>
            </a:prstGeom>
            <a:solidFill>
              <a:srgbClr val="000000"/>
            </a:solidFill>
            <a:ln w="571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60" name="楕円 459">
              <a:extLst>
                <a:ext uri="{FF2B5EF4-FFF2-40B4-BE49-F238E27FC236}">
                  <a16:creationId xmlns:a16="http://schemas.microsoft.com/office/drawing/2014/main" id="{F753D02A-8186-4182-9B43-1E1F58C3C531}"/>
                </a:ext>
              </a:extLst>
            </p:cNvPr>
            <p:cNvSpPr/>
            <p:nvPr/>
          </p:nvSpPr>
          <p:spPr bwMode="auto">
            <a:xfrm>
              <a:off x="8158088" y="9853177"/>
              <a:ext cx="113620" cy="107964"/>
            </a:xfrm>
            <a:prstGeom prst="ellipse">
              <a:avLst/>
            </a:prstGeom>
            <a:solidFill>
              <a:srgbClr val="000000"/>
            </a:solidFill>
            <a:ln w="571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483" name="グループ化 482">
            <a:extLst>
              <a:ext uri="{FF2B5EF4-FFF2-40B4-BE49-F238E27FC236}">
                <a16:creationId xmlns:a16="http://schemas.microsoft.com/office/drawing/2014/main" id="{FE9926F6-9D11-49B8-8B2C-BC09791C1193}"/>
              </a:ext>
            </a:extLst>
          </p:cNvPr>
          <p:cNvGrpSpPr/>
          <p:nvPr/>
        </p:nvGrpSpPr>
        <p:grpSpPr>
          <a:xfrm>
            <a:off x="6685135" y="1074580"/>
            <a:ext cx="2507932" cy="2267034"/>
            <a:chOff x="9891019" y="9445176"/>
            <a:chExt cx="2638499" cy="2385058"/>
          </a:xfrm>
        </p:grpSpPr>
        <p:sp>
          <p:nvSpPr>
            <p:cNvPr id="484" name="フリーフォーム: 図形 483">
              <a:extLst>
                <a:ext uri="{FF2B5EF4-FFF2-40B4-BE49-F238E27FC236}">
                  <a16:creationId xmlns:a16="http://schemas.microsoft.com/office/drawing/2014/main" id="{72B9722C-578B-4991-AE14-F61DD57319EA}"/>
                </a:ext>
              </a:extLst>
            </p:cNvPr>
            <p:cNvSpPr/>
            <p:nvPr/>
          </p:nvSpPr>
          <p:spPr bwMode="auto">
            <a:xfrm>
              <a:off x="10103131" y="10410632"/>
              <a:ext cx="880065" cy="1087592"/>
            </a:xfrm>
            <a:custGeom>
              <a:avLst/>
              <a:gdLst>
                <a:gd name="connsiteX0" fmla="*/ 862480 w 880065"/>
                <a:gd name="connsiteY0" fmla="*/ 0 h 1087592"/>
                <a:gd name="connsiteX1" fmla="*/ 880065 w 880065"/>
                <a:gd name="connsiteY1" fmla="*/ 75152 h 1087592"/>
                <a:gd name="connsiteX2" fmla="*/ 77183 w 880065"/>
                <a:gd name="connsiteY2" fmla="*/ 1087591 h 1087592"/>
                <a:gd name="connsiteX3" fmla="*/ 0 w 880065"/>
                <a:gd name="connsiteY3" fmla="*/ 1087592 h 1087592"/>
                <a:gd name="connsiteX4" fmla="*/ 862480 w 880065"/>
                <a:gd name="connsiteY4" fmla="*/ 0 h 10875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80065" h="1087592">
                  <a:moveTo>
                    <a:pt x="862480" y="0"/>
                  </a:moveTo>
                  <a:lnTo>
                    <a:pt x="880065" y="75152"/>
                  </a:lnTo>
                  <a:cubicBezTo>
                    <a:pt x="409775" y="185197"/>
                    <a:pt x="77183" y="604598"/>
                    <a:pt x="77183" y="1087591"/>
                  </a:cubicBezTo>
                  <a:lnTo>
                    <a:pt x="0" y="1087592"/>
                  </a:lnTo>
                  <a:cubicBezTo>
                    <a:pt x="0" y="568746"/>
                    <a:pt x="357280" y="118214"/>
                    <a:pt x="862480" y="0"/>
                  </a:cubicBezTo>
                  <a:close/>
                </a:path>
              </a:pathLst>
            </a:custGeom>
            <a:solidFill>
              <a:srgbClr val="00B0F0"/>
            </a:solidFill>
            <a:ln w="571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85" name="台形 484">
              <a:extLst>
                <a:ext uri="{FF2B5EF4-FFF2-40B4-BE49-F238E27FC236}">
                  <a16:creationId xmlns:a16="http://schemas.microsoft.com/office/drawing/2014/main" id="{D69A14B7-43E1-4F29-953F-69C7EFF8C748}"/>
                </a:ext>
              </a:extLst>
            </p:cNvPr>
            <p:cNvSpPr/>
            <p:nvPr/>
          </p:nvSpPr>
          <p:spPr bwMode="auto">
            <a:xfrm rot="19800000">
              <a:off x="11269493" y="10711749"/>
              <a:ext cx="371360" cy="418978"/>
            </a:xfrm>
            <a:prstGeom prst="trapezoid">
              <a:avLst>
                <a:gd name="adj" fmla="val 16456"/>
              </a:avLst>
            </a:prstGeom>
            <a:solidFill>
              <a:srgbClr val="DAEDEF">
                <a:lumMod val="90000"/>
              </a:srgbClr>
            </a:solidFill>
            <a:ln w="571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86" name="楕円 485">
              <a:extLst>
                <a:ext uri="{FF2B5EF4-FFF2-40B4-BE49-F238E27FC236}">
                  <a16:creationId xmlns:a16="http://schemas.microsoft.com/office/drawing/2014/main" id="{95758EB1-92B7-4667-A38E-104E82A10196}"/>
                </a:ext>
              </a:extLst>
            </p:cNvPr>
            <p:cNvSpPr/>
            <p:nvPr/>
          </p:nvSpPr>
          <p:spPr bwMode="auto">
            <a:xfrm>
              <a:off x="9997028" y="11448668"/>
              <a:ext cx="271511" cy="271511"/>
            </a:xfrm>
            <a:prstGeom prst="ellipse">
              <a:avLst/>
            </a:prstGeom>
            <a:solidFill>
              <a:srgbClr val="FFFFFF">
                <a:lumMod val="85000"/>
              </a:srgbClr>
            </a:solidFill>
            <a:ln w="571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87" name="フリーフォーム: 図形 486">
              <a:extLst>
                <a:ext uri="{FF2B5EF4-FFF2-40B4-BE49-F238E27FC236}">
                  <a16:creationId xmlns:a16="http://schemas.microsoft.com/office/drawing/2014/main" id="{8B99759F-6426-40F4-99C8-F3CBDA490F95}"/>
                </a:ext>
              </a:extLst>
            </p:cNvPr>
            <p:cNvSpPr/>
            <p:nvPr/>
          </p:nvSpPr>
          <p:spPr bwMode="auto">
            <a:xfrm>
              <a:off x="9942227" y="11337955"/>
              <a:ext cx="145456" cy="221426"/>
            </a:xfrm>
            <a:custGeom>
              <a:avLst/>
              <a:gdLst>
                <a:gd name="connsiteX0" fmla="*/ 67393 w 165943"/>
                <a:gd name="connsiteY0" fmla="*/ 0 h 155899"/>
                <a:gd name="connsiteX1" fmla="*/ 165943 w 165943"/>
                <a:gd name="connsiteY1" fmla="*/ 0 h 155899"/>
                <a:gd name="connsiteX2" fmla="*/ 143191 w 165943"/>
                <a:gd name="connsiteY2" fmla="*/ 34822 h 155899"/>
                <a:gd name="connsiteX3" fmla="*/ 120867 w 165943"/>
                <a:gd name="connsiteY3" fmla="*/ 96257 h 155899"/>
                <a:gd name="connsiteX4" fmla="*/ 113880 w 165943"/>
                <a:gd name="connsiteY4" fmla="*/ 155899 h 155899"/>
                <a:gd name="connsiteX5" fmla="*/ 0 w 165943"/>
                <a:gd name="connsiteY5" fmla="*/ 155899 h 155899"/>
                <a:gd name="connsiteX6" fmla="*/ 4005 w 165943"/>
                <a:gd name="connsiteY6" fmla="*/ 116169 h 155899"/>
                <a:gd name="connsiteX7" fmla="*/ 66032 w 165943"/>
                <a:gd name="connsiteY7" fmla="*/ 1123 h 1558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65943" h="155899">
                  <a:moveTo>
                    <a:pt x="67393" y="0"/>
                  </a:moveTo>
                  <a:lnTo>
                    <a:pt x="165943" y="0"/>
                  </a:lnTo>
                  <a:lnTo>
                    <a:pt x="143191" y="34822"/>
                  </a:lnTo>
                  <a:cubicBezTo>
                    <a:pt x="133445" y="54313"/>
                    <a:pt x="125938" y="74924"/>
                    <a:pt x="120867" y="96257"/>
                  </a:cubicBezTo>
                  <a:lnTo>
                    <a:pt x="113880" y="155899"/>
                  </a:lnTo>
                  <a:lnTo>
                    <a:pt x="0" y="155899"/>
                  </a:lnTo>
                  <a:lnTo>
                    <a:pt x="4005" y="116169"/>
                  </a:lnTo>
                  <a:cubicBezTo>
                    <a:pt x="13099" y="71729"/>
                    <a:pt x="35147" y="32008"/>
                    <a:pt x="66032" y="1123"/>
                  </a:cubicBezTo>
                  <a:close/>
                </a:path>
              </a:pathLst>
            </a:custGeom>
            <a:solidFill>
              <a:srgbClr val="FFFFFF">
                <a:lumMod val="85000"/>
              </a:srgbClr>
            </a:solidFill>
            <a:ln w="571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88" name="四角形: 上の 2 つの角を丸める 487">
              <a:extLst>
                <a:ext uri="{FF2B5EF4-FFF2-40B4-BE49-F238E27FC236}">
                  <a16:creationId xmlns:a16="http://schemas.microsoft.com/office/drawing/2014/main" id="{EA8EF172-1971-4D70-9794-DAD0CBA9E9F6}"/>
                </a:ext>
              </a:extLst>
            </p:cNvPr>
            <p:cNvSpPr/>
            <p:nvPr/>
          </p:nvSpPr>
          <p:spPr bwMode="auto">
            <a:xfrm>
              <a:off x="9891019" y="11553685"/>
              <a:ext cx="1215135" cy="155899"/>
            </a:xfrm>
            <a:prstGeom prst="round2SameRect">
              <a:avLst>
                <a:gd name="adj1" fmla="val 21702"/>
                <a:gd name="adj2" fmla="val 0"/>
              </a:avLst>
            </a:prstGeom>
            <a:solidFill>
              <a:srgbClr val="FFFFFF">
                <a:lumMod val="85000"/>
              </a:srgbClr>
            </a:solidFill>
            <a:ln w="571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89" name="四角形: 上の 2 つの角を丸める 284">
              <a:extLst>
                <a:ext uri="{FF2B5EF4-FFF2-40B4-BE49-F238E27FC236}">
                  <a16:creationId xmlns:a16="http://schemas.microsoft.com/office/drawing/2014/main" id="{0D6E58B6-005D-468F-969B-6C50DC0663A1}"/>
                </a:ext>
              </a:extLst>
            </p:cNvPr>
            <p:cNvSpPr/>
            <p:nvPr/>
          </p:nvSpPr>
          <p:spPr bwMode="auto">
            <a:xfrm>
              <a:off x="9891019" y="11674335"/>
              <a:ext cx="1215135" cy="155899"/>
            </a:xfrm>
            <a:custGeom>
              <a:avLst/>
              <a:gdLst>
                <a:gd name="connsiteX0" fmla="*/ 0 w 1215135"/>
                <a:gd name="connsiteY0" fmla="*/ 0 h 155899"/>
                <a:gd name="connsiteX1" fmla="*/ 1215135 w 1215135"/>
                <a:gd name="connsiteY1" fmla="*/ 0 h 155899"/>
                <a:gd name="connsiteX2" fmla="*/ 1215135 w 1215135"/>
                <a:gd name="connsiteY2" fmla="*/ 0 h 155899"/>
                <a:gd name="connsiteX3" fmla="*/ 1215135 w 1215135"/>
                <a:gd name="connsiteY3" fmla="*/ 155899 h 155899"/>
                <a:gd name="connsiteX4" fmla="*/ 1215135 w 1215135"/>
                <a:gd name="connsiteY4" fmla="*/ 155899 h 155899"/>
                <a:gd name="connsiteX5" fmla="*/ 0 w 1215135"/>
                <a:gd name="connsiteY5" fmla="*/ 155899 h 155899"/>
                <a:gd name="connsiteX6" fmla="*/ 0 w 1215135"/>
                <a:gd name="connsiteY6" fmla="*/ 155899 h 155899"/>
                <a:gd name="connsiteX7" fmla="*/ 0 w 1215135"/>
                <a:gd name="connsiteY7" fmla="*/ 0 h 155899"/>
                <a:gd name="connsiteX8" fmla="*/ 0 w 1215135"/>
                <a:gd name="connsiteY8" fmla="*/ 0 h 155899"/>
                <a:gd name="connsiteX0" fmla="*/ 0 w 1215135"/>
                <a:gd name="connsiteY0" fmla="*/ 0 h 450810"/>
                <a:gd name="connsiteX1" fmla="*/ 1215135 w 1215135"/>
                <a:gd name="connsiteY1" fmla="*/ 0 h 450810"/>
                <a:gd name="connsiteX2" fmla="*/ 1215135 w 1215135"/>
                <a:gd name="connsiteY2" fmla="*/ 0 h 450810"/>
                <a:gd name="connsiteX3" fmla="*/ 1215135 w 1215135"/>
                <a:gd name="connsiteY3" fmla="*/ 155899 h 450810"/>
                <a:gd name="connsiteX4" fmla="*/ 1215135 w 1215135"/>
                <a:gd name="connsiteY4" fmla="*/ 155899 h 450810"/>
                <a:gd name="connsiteX5" fmla="*/ 658067 w 1215135"/>
                <a:gd name="connsiteY5" fmla="*/ 450810 h 450810"/>
                <a:gd name="connsiteX6" fmla="*/ 0 w 1215135"/>
                <a:gd name="connsiteY6" fmla="*/ 155899 h 450810"/>
                <a:gd name="connsiteX7" fmla="*/ 0 w 1215135"/>
                <a:gd name="connsiteY7" fmla="*/ 155899 h 450810"/>
                <a:gd name="connsiteX8" fmla="*/ 0 w 1215135"/>
                <a:gd name="connsiteY8" fmla="*/ 0 h 450810"/>
                <a:gd name="connsiteX9" fmla="*/ 0 w 1215135"/>
                <a:gd name="connsiteY9" fmla="*/ 0 h 450810"/>
                <a:gd name="connsiteX0" fmla="*/ 658067 w 1215135"/>
                <a:gd name="connsiteY0" fmla="*/ 450810 h 542250"/>
                <a:gd name="connsiteX1" fmla="*/ 0 w 1215135"/>
                <a:gd name="connsiteY1" fmla="*/ 155899 h 542250"/>
                <a:gd name="connsiteX2" fmla="*/ 0 w 1215135"/>
                <a:gd name="connsiteY2" fmla="*/ 155899 h 542250"/>
                <a:gd name="connsiteX3" fmla="*/ 0 w 1215135"/>
                <a:gd name="connsiteY3" fmla="*/ 0 h 542250"/>
                <a:gd name="connsiteX4" fmla="*/ 0 w 1215135"/>
                <a:gd name="connsiteY4" fmla="*/ 0 h 542250"/>
                <a:gd name="connsiteX5" fmla="*/ 1215135 w 1215135"/>
                <a:gd name="connsiteY5" fmla="*/ 0 h 542250"/>
                <a:gd name="connsiteX6" fmla="*/ 1215135 w 1215135"/>
                <a:gd name="connsiteY6" fmla="*/ 0 h 542250"/>
                <a:gd name="connsiteX7" fmla="*/ 1215135 w 1215135"/>
                <a:gd name="connsiteY7" fmla="*/ 155899 h 542250"/>
                <a:gd name="connsiteX8" fmla="*/ 1215135 w 1215135"/>
                <a:gd name="connsiteY8" fmla="*/ 155899 h 542250"/>
                <a:gd name="connsiteX9" fmla="*/ 749507 w 1215135"/>
                <a:gd name="connsiteY9" fmla="*/ 542250 h 542250"/>
                <a:gd name="connsiteX0" fmla="*/ 0 w 1215135"/>
                <a:gd name="connsiteY0" fmla="*/ 155899 h 542250"/>
                <a:gd name="connsiteX1" fmla="*/ 0 w 1215135"/>
                <a:gd name="connsiteY1" fmla="*/ 155899 h 542250"/>
                <a:gd name="connsiteX2" fmla="*/ 0 w 1215135"/>
                <a:gd name="connsiteY2" fmla="*/ 0 h 542250"/>
                <a:gd name="connsiteX3" fmla="*/ 0 w 1215135"/>
                <a:gd name="connsiteY3" fmla="*/ 0 h 542250"/>
                <a:gd name="connsiteX4" fmla="*/ 1215135 w 1215135"/>
                <a:gd name="connsiteY4" fmla="*/ 0 h 542250"/>
                <a:gd name="connsiteX5" fmla="*/ 1215135 w 1215135"/>
                <a:gd name="connsiteY5" fmla="*/ 0 h 542250"/>
                <a:gd name="connsiteX6" fmla="*/ 1215135 w 1215135"/>
                <a:gd name="connsiteY6" fmla="*/ 155899 h 542250"/>
                <a:gd name="connsiteX7" fmla="*/ 1215135 w 1215135"/>
                <a:gd name="connsiteY7" fmla="*/ 155899 h 542250"/>
                <a:gd name="connsiteX8" fmla="*/ 749507 w 1215135"/>
                <a:gd name="connsiteY8" fmla="*/ 542250 h 542250"/>
                <a:gd name="connsiteX0" fmla="*/ 0 w 1215135"/>
                <a:gd name="connsiteY0" fmla="*/ 155899 h 155899"/>
                <a:gd name="connsiteX1" fmla="*/ 0 w 1215135"/>
                <a:gd name="connsiteY1" fmla="*/ 155899 h 155899"/>
                <a:gd name="connsiteX2" fmla="*/ 0 w 1215135"/>
                <a:gd name="connsiteY2" fmla="*/ 0 h 155899"/>
                <a:gd name="connsiteX3" fmla="*/ 0 w 1215135"/>
                <a:gd name="connsiteY3" fmla="*/ 0 h 155899"/>
                <a:gd name="connsiteX4" fmla="*/ 1215135 w 1215135"/>
                <a:gd name="connsiteY4" fmla="*/ 0 h 155899"/>
                <a:gd name="connsiteX5" fmla="*/ 1215135 w 1215135"/>
                <a:gd name="connsiteY5" fmla="*/ 0 h 155899"/>
                <a:gd name="connsiteX6" fmla="*/ 1215135 w 1215135"/>
                <a:gd name="connsiteY6" fmla="*/ 155899 h 155899"/>
                <a:gd name="connsiteX7" fmla="*/ 1215135 w 1215135"/>
                <a:gd name="connsiteY7" fmla="*/ 155899 h 1558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215135" h="155899">
                  <a:moveTo>
                    <a:pt x="0" y="155899"/>
                  </a:moveTo>
                  <a:lnTo>
                    <a:pt x="0" y="155899"/>
                  </a:lnTo>
                  <a:lnTo>
                    <a:pt x="0" y="0"/>
                  </a:lnTo>
                  <a:lnTo>
                    <a:pt x="0" y="0"/>
                  </a:lnTo>
                  <a:lnTo>
                    <a:pt x="1215135" y="0"/>
                  </a:lnTo>
                  <a:lnTo>
                    <a:pt x="1215135" y="0"/>
                  </a:lnTo>
                  <a:lnTo>
                    <a:pt x="1215135" y="155899"/>
                  </a:lnTo>
                  <a:lnTo>
                    <a:pt x="1215135" y="155899"/>
                  </a:lnTo>
                </a:path>
              </a:pathLst>
            </a:custGeom>
            <a:solidFill>
              <a:srgbClr val="FFFF99"/>
            </a:solidFill>
            <a:ln w="571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90" name="フリーフォーム: 図形 489">
              <a:extLst>
                <a:ext uri="{FF2B5EF4-FFF2-40B4-BE49-F238E27FC236}">
                  <a16:creationId xmlns:a16="http://schemas.microsoft.com/office/drawing/2014/main" id="{811CAC87-C6D8-4555-B993-00C4690F6091}"/>
                </a:ext>
              </a:extLst>
            </p:cNvPr>
            <p:cNvSpPr/>
            <p:nvPr/>
          </p:nvSpPr>
          <p:spPr bwMode="auto">
            <a:xfrm>
              <a:off x="11221855" y="10888076"/>
              <a:ext cx="1307663" cy="925922"/>
            </a:xfrm>
            <a:custGeom>
              <a:avLst/>
              <a:gdLst>
                <a:gd name="connsiteX0" fmla="*/ 598390 w 1307663"/>
                <a:gd name="connsiteY0" fmla="*/ 857 h 925922"/>
                <a:gd name="connsiteX1" fmla="*/ 872452 w 1307663"/>
                <a:gd name="connsiteY1" fmla="*/ 172114 h 925922"/>
                <a:gd name="connsiteX2" fmla="*/ 1307663 w 1307663"/>
                <a:gd name="connsiteY2" fmla="*/ 925922 h 925922"/>
                <a:gd name="connsiteX3" fmla="*/ 205939 w 1307663"/>
                <a:gd name="connsiteY3" fmla="*/ 925922 h 925922"/>
                <a:gd name="connsiteX4" fmla="*/ 46159 w 1307663"/>
                <a:gd name="connsiteY4" fmla="*/ 649174 h 925922"/>
                <a:gd name="connsiteX5" fmla="*/ 172113 w 1307663"/>
                <a:gd name="connsiteY5" fmla="*/ 179107 h 925922"/>
                <a:gd name="connsiteX6" fmla="*/ 402384 w 1307663"/>
                <a:gd name="connsiteY6" fmla="*/ 46160 h 925922"/>
                <a:gd name="connsiteX7" fmla="*/ 598390 w 1307663"/>
                <a:gd name="connsiteY7" fmla="*/ 857 h 9259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307663" h="925922">
                  <a:moveTo>
                    <a:pt x="598390" y="857"/>
                  </a:moveTo>
                  <a:cubicBezTo>
                    <a:pt x="708580" y="8645"/>
                    <a:pt x="813062" y="69247"/>
                    <a:pt x="872452" y="172114"/>
                  </a:cubicBezTo>
                  <a:lnTo>
                    <a:pt x="1307663" y="925922"/>
                  </a:lnTo>
                  <a:lnTo>
                    <a:pt x="205939" y="925922"/>
                  </a:lnTo>
                  <a:lnTo>
                    <a:pt x="46159" y="649174"/>
                  </a:lnTo>
                  <a:cubicBezTo>
                    <a:pt x="-48865" y="484587"/>
                    <a:pt x="7527" y="274131"/>
                    <a:pt x="172113" y="179107"/>
                  </a:cubicBezTo>
                  <a:lnTo>
                    <a:pt x="402384" y="46160"/>
                  </a:lnTo>
                  <a:cubicBezTo>
                    <a:pt x="464104" y="10526"/>
                    <a:pt x="532275" y="-3816"/>
                    <a:pt x="598390" y="857"/>
                  </a:cubicBezTo>
                  <a:close/>
                </a:path>
              </a:pathLst>
            </a:custGeom>
            <a:solidFill>
              <a:srgbClr val="00B0F0"/>
            </a:solidFill>
            <a:ln w="571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91" name="台形 288">
              <a:extLst>
                <a:ext uri="{FF2B5EF4-FFF2-40B4-BE49-F238E27FC236}">
                  <a16:creationId xmlns:a16="http://schemas.microsoft.com/office/drawing/2014/main" id="{A35AF22D-89DA-4E27-8AC1-F74E61EF6F80}"/>
                </a:ext>
              </a:extLst>
            </p:cNvPr>
            <p:cNvSpPr/>
            <p:nvPr/>
          </p:nvSpPr>
          <p:spPr bwMode="auto">
            <a:xfrm>
              <a:off x="11455173" y="11176742"/>
              <a:ext cx="438811" cy="653492"/>
            </a:xfrm>
            <a:custGeom>
              <a:avLst/>
              <a:gdLst>
                <a:gd name="connsiteX0" fmla="*/ 0 w 438811"/>
                <a:gd name="connsiteY0" fmla="*/ 653492 h 653492"/>
                <a:gd name="connsiteX1" fmla="*/ 52556 w 438811"/>
                <a:gd name="connsiteY1" fmla="*/ 0 h 653492"/>
                <a:gd name="connsiteX2" fmla="*/ 386255 w 438811"/>
                <a:gd name="connsiteY2" fmla="*/ 0 h 653492"/>
                <a:gd name="connsiteX3" fmla="*/ 438811 w 438811"/>
                <a:gd name="connsiteY3" fmla="*/ 653492 h 653492"/>
                <a:gd name="connsiteX4" fmla="*/ 0 w 438811"/>
                <a:gd name="connsiteY4" fmla="*/ 653492 h 653492"/>
                <a:gd name="connsiteX0" fmla="*/ 0 w 438811"/>
                <a:gd name="connsiteY0" fmla="*/ 784589 h 784589"/>
                <a:gd name="connsiteX1" fmla="*/ 52556 w 438811"/>
                <a:gd name="connsiteY1" fmla="*/ 131097 h 784589"/>
                <a:gd name="connsiteX2" fmla="*/ 217863 w 438811"/>
                <a:gd name="connsiteY2" fmla="*/ 0 h 784589"/>
                <a:gd name="connsiteX3" fmla="*/ 386255 w 438811"/>
                <a:gd name="connsiteY3" fmla="*/ 131097 h 784589"/>
                <a:gd name="connsiteX4" fmla="*/ 438811 w 438811"/>
                <a:gd name="connsiteY4" fmla="*/ 784589 h 784589"/>
                <a:gd name="connsiteX5" fmla="*/ 0 w 438811"/>
                <a:gd name="connsiteY5" fmla="*/ 784589 h 784589"/>
                <a:gd name="connsiteX0" fmla="*/ 217863 w 438811"/>
                <a:gd name="connsiteY0" fmla="*/ 0 h 784589"/>
                <a:gd name="connsiteX1" fmla="*/ 386255 w 438811"/>
                <a:gd name="connsiteY1" fmla="*/ 131097 h 784589"/>
                <a:gd name="connsiteX2" fmla="*/ 438811 w 438811"/>
                <a:gd name="connsiteY2" fmla="*/ 784589 h 784589"/>
                <a:gd name="connsiteX3" fmla="*/ 0 w 438811"/>
                <a:gd name="connsiteY3" fmla="*/ 784589 h 784589"/>
                <a:gd name="connsiteX4" fmla="*/ 52556 w 438811"/>
                <a:gd name="connsiteY4" fmla="*/ 131097 h 784589"/>
                <a:gd name="connsiteX5" fmla="*/ 309303 w 438811"/>
                <a:gd name="connsiteY5" fmla="*/ 91440 h 784589"/>
                <a:gd name="connsiteX0" fmla="*/ 386255 w 438811"/>
                <a:gd name="connsiteY0" fmla="*/ 71687 h 725179"/>
                <a:gd name="connsiteX1" fmla="*/ 438811 w 438811"/>
                <a:gd name="connsiteY1" fmla="*/ 725179 h 725179"/>
                <a:gd name="connsiteX2" fmla="*/ 0 w 438811"/>
                <a:gd name="connsiteY2" fmla="*/ 725179 h 725179"/>
                <a:gd name="connsiteX3" fmla="*/ 52556 w 438811"/>
                <a:gd name="connsiteY3" fmla="*/ 71687 h 725179"/>
                <a:gd name="connsiteX4" fmla="*/ 309303 w 438811"/>
                <a:gd name="connsiteY4" fmla="*/ 32030 h 725179"/>
                <a:gd name="connsiteX0" fmla="*/ 386255 w 438811"/>
                <a:gd name="connsiteY0" fmla="*/ 0 h 653492"/>
                <a:gd name="connsiteX1" fmla="*/ 438811 w 438811"/>
                <a:gd name="connsiteY1" fmla="*/ 653492 h 653492"/>
                <a:gd name="connsiteX2" fmla="*/ 0 w 438811"/>
                <a:gd name="connsiteY2" fmla="*/ 653492 h 653492"/>
                <a:gd name="connsiteX3" fmla="*/ 52556 w 438811"/>
                <a:gd name="connsiteY3" fmla="*/ 0 h 6534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38811" h="653492">
                  <a:moveTo>
                    <a:pt x="386255" y="0"/>
                  </a:moveTo>
                  <a:lnTo>
                    <a:pt x="438811" y="653492"/>
                  </a:lnTo>
                  <a:lnTo>
                    <a:pt x="0" y="653492"/>
                  </a:lnTo>
                  <a:lnTo>
                    <a:pt x="52556" y="0"/>
                  </a:lnTo>
                </a:path>
              </a:pathLst>
            </a:custGeom>
            <a:solidFill>
              <a:srgbClr val="00B0F0"/>
            </a:solidFill>
            <a:ln w="571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492" name="グループ化 491">
              <a:extLst>
                <a:ext uri="{FF2B5EF4-FFF2-40B4-BE49-F238E27FC236}">
                  <a16:creationId xmlns:a16="http://schemas.microsoft.com/office/drawing/2014/main" id="{A98F4576-4A1D-4DE6-9C21-2BE6FD8E4FCF}"/>
                </a:ext>
              </a:extLst>
            </p:cNvPr>
            <p:cNvGrpSpPr/>
            <p:nvPr/>
          </p:nvGrpSpPr>
          <p:grpSpPr>
            <a:xfrm rot="18613860">
              <a:off x="10291086" y="9433861"/>
              <a:ext cx="1560821" cy="1583451"/>
              <a:chOff x="-3955399" y="-607734"/>
              <a:chExt cx="1560821" cy="1583451"/>
            </a:xfrm>
          </p:grpSpPr>
          <p:sp>
            <p:nvSpPr>
              <p:cNvPr id="497" name="月 496">
                <a:extLst>
                  <a:ext uri="{FF2B5EF4-FFF2-40B4-BE49-F238E27FC236}">
                    <a16:creationId xmlns:a16="http://schemas.microsoft.com/office/drawing/2014/main" id="{5F261F37-E98B-4121-AA52-3687FE152CA7}"/>
                  </a:ext>
                </a:extLst>
              </p:cNvPr>
              <p:cNvSpPr/>
              <p:nvPr/>
            </p:nvSpPr>
            <p:spPr bwMode="auto">
              <a:xfrm rot="20700000">
                <a:off x="-2915992" y="543180"/>
                <a:ext cx="227960" cy="432537"/>
              </a:xfrm>
              <a:prstGeom prst="moon">
                <a:avLst>
                  <a:gd name="adj" fmla="val 87500"/>
                </a:avLst>
              </a:prstGeom>
              <a:solidFill>
                <a:srgbClr val="000000"/>
              </a:solidFill>
              <a:ln w="571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98" name="月 497">
                <a:extLst>
                  <a:ext uri="{FF2B5EF4-FFF2-40B4-BE49-F238E27FC236}">
                    <a16:creationId xmlns:a16="http://schemas.microsoft.com/office/drawing/2014/main" id="{32792287-0E1C-453F-8681-82533F2139CD}"/>
                  </a:ext>
                </a:extLst>
              </p:cNvPr>
              <p:cNvSpPr/>
              <p:nvPr/>
            </p:nvSpPr>
            <p:spPr bwMode="auto">
              <a:xfrm rot="20700000">
                <a:off x="-2820742" y="451105"/>
                <a:ext cx="227960" cy="432537"/>
              </a:xfrm>
              <a:prstGeom prst="moon">
                <a:avLst>
                  <a:gd name="adj" fmla="val 87500"/>
                </a:avLst>
              </a:prstGeom>
              <a:solidFill>
                <a:srgbClr val="000000"/>
              </a:solidFill>
              <a:ln w="571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99" name="フリーフォーム: 図形 498">
                <a:extLst>
                  <a:ext uri="{FF2B5EF4-FFF2-40B4-BE49-F238E27FC236}">
                    <a16:creationId xmlns:a16="http://schemas.microsoft.com/office/drawing/2014/main" id="{C1C11133-CE8B-4605-84E3-BF02F3B3E3D8}"/>
                  </a:ext>
                </a:extLst>
              </p:cNvPr>
              <p:cNvSpPr/>
              <p:nvPr/>
            </p:nvSpPr>
            <p:spPr bwMode="auto">
              <a:xfrm rot="21103514">
                <a:off x="-3421296" y="-520495"/>
                <a:ext cx="1026718" cy="1377506"/>
              </a:xfrm>
              <a:custGeom>
                <a:avLst/>
                <a:gdLst>
                  <a:gd name="connsiteX0" fmla="*/ 487824 w 967729"/>
                  <a:gd name="connsiteY0" fmla="*/ 13993 h 1377506"/>
                  <a:gd name="connsiteX1" fmla="*/ 967729 w 967729"/>
                  <a:gd name="connsiteY1" fmla="*/ 688753 h 1377506"/>
                  <a:gd name="connsiteX2" fmla="*/ 366694 w 967729"/>
                  <a:gd name="connsiteY2" fmla="*/ 1377506 h 1377506"/>
                  <a:gd name="connsiteX3" fmla="*/ 30650 w 967729"/>
                  <a:gd name="connsiteY3" fmla="*/ 1259878 h 1377506"/>
                  <a:gd name="connsiteX4" fmla="*/ 0 w 967729"/>
                  <a:gd name="connsiteY4" fmla="*/ 1230899 h 1377506"/>
                  <a:gd name="connsiteX5" fmla="*/ 5927 w 967729"/>
                  <a:gd name="connsiteY5" fmla="*/ 1223831 h 1377506"/>
                  <a:gd name="connsiteX6" fmla="*/ 181966 w 967729"/>
                  <a:gd name="connsiteY6" fmla="*/ 609479 h 1377506"/>
                  <a:gd name="connsiteX7" fmla="*/ 79318 w 967729"/>
                  <a:gd name="connsiteY7" fmla="*/ 123712 h 1377506"/>
                  <a:gd name="connsiteX8" fmla="*/ 64004 w 967729"/>
                  <a:gd name="connsiteY8" fmla="*/ 96882 h 1377506"/>
                  <a:gd name="connsiteX9" fmla="*/ 132744 w 967729"/>
                  <a:gd name="connsiteY9" fmla="*/ 54126 h 1377506"/>
                  <a:gd name="connsiteX10" fmla="*/ 366694 w 967729"/>
                  <a:gd name="connsiteY10" fmla="*/ 0 h 1377506"/>
                  <a:gd name="connsiteX11" fmla="*/ 487824 w 967729"/>
                  <a:gd name="connsiteY11" fmla="*/ 13993 h 13775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967729" h="1377506">
                    <a:moveTo>
                      <a:pt x="487824" y="13993"/>
                    </a:moveTo>
                    <a:cubicBezTo>
                      <a:pt x="761705" y="78217"/>
                      <a:pt x="967729" y="355914"/>
                      <a:pt x="967729" y="688753"/>
                    </a:cubicBezTo>
                    <a:cubicBezTo>
                      <a:pt x="967729" y="1069141"/>
                      <a:pt x="698636" y="1377506"/>
                      <a:pt x="366694" y="1377506"/>
                    </a:cubicBezTo>
                    <a:cubicBezTo>
                      <a:pt x="242216" y="1377506"/>
                      <a:pt x="126576" y="1334142"/>
                      <a:pt x="30650" y="1259878"/>
                    </a:cubicBezTo>
                    <a:lnTo>
                      <a:pt x="0" y="1230899"/>
                    </a:lnTo>
                    <a:lnTo>
                      <a:pt x="5927" y="1223831"/>
                    </a:lnTo>
                    <a:cubicBezTo>
                      <a:pt x="114692" y="1066604"/>
                      <a:pt x="181966" y="849398"/>
                      <a:pt x="181966" y="609479"/>
                    </a:cubicBezTo>
                    <a:cubicBezTo>
                      <a:pt x="181966" y="429540"/>
                      <a:pt x="144125" y="262377"/>
                      <a:pt x="79318" y="123712"/>
                    </a:cubicBezTo>
                    <a:lnTo>
                      <a:pt x="64004" y="96882"/>
                    </a:lnTo>
                    <a:lnTo>
                      <a:pt x="132744" y="54126"/>
                    </a:lnTo>
                    <a:cubicBezTo>
                      <a:pt x="204651" y="19273"/>
                      <a:pt x="283709" y="0"/>
                      <a:pt x="366694" y="0"/>
                    </a:cubicBezTo>
                    <a:cubicBezTo>
                      <a:pt x="408187" y="0"/>
                      <a:pt x="448698" y="4818"/>
                      <a:pt x="487824" y="13993"/>
                    </a:cubicBezTo>
                    <a:close/>
                  </a:path>
                </a:pathLst>
              </a:custGeom>
              <a:solidFill>
                <a:srgbClr val="000000"/>
              </a:solidFill>
              <a:ln w="571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00" name="フリーフォーム: 図形 499">
                <a:extLst>
                  <a:ext uri="{FF2B5EF4-FFF2-40B4-BE49-F238E27FC236}">
                    <a16:creationId xmlns:a16="http://schemas.microsoft.com/office/drawing/2014/main" id="{01BB95BC-DB24-47B4-B4B5-95BED90F6B73}"/>
                  </a:ext>
                </a:extLst>
              </p:cNvPr>
              <p:cNvSpPr/>
              <p:nvPr/>
            </p:nvSpPr>
            <p:spPr bwMode="auto">
              <a:xfrm rot="2700000">
                <a:off x="-3887892" y="-521357"/>
                <a:ext cx="1215136" cy="1350150"/>
              </a:xfrm>
              <a:custGeom>
                <a:avLst/>
                <a:gdLst>
                  <a:gd name="connsiteX0" fmla="*/ 607568 w 1215136"/>
                  <a:gd name="connsiteY0" fmla="*/ 0 h 1350150"/>
                  <a:gd name="connsiteX1" fmla="*/ 1215136 w 1215136"/>
                  <a:gd name="connsiteY1" fmla="*/ 675075 h 1350150"/>
                  <a:gd name="connsiteX2" fmla="*/ 607568 w 1215136"/>
                  <a:gd name="connsiteY2" fmla="*/ 1350150 h 1350150"/>
                  <a:gd name="connsiteX3" fmla="*/ 371075 w 1215136"/>
                  <a:gd name="connsiteY3" fmla="*/ 1297099 h 1350150"/>
                  <a:gd name="connsiteX4" fmla="*/ 317160 w 1215136"/>
                  <a:gd name="connsiteY4" fmla="*/ 1264584 h 1350150"/>
                  <a:gd name="connsiteX5" fmla="*/ 633717 w 1215136"/>
                  <a:gd name="connsiteY5" fmla="*/ 880766 h 1350150"/>
                  <a:gd name="connsiteX6" fmla="*/ 14202 w 1215136"/>
                  <a:gd name="connsiteY6" fmla="*/ 817778 h 1350150"/>
                  <a:gd name="connsiteX7" fmla="*/ 12344 w 1215136"/>
                  <a:gd name="connsiteY7" fmla="*/ 811126 h 1350150"/>
                  <a:gd name="connsiteX8" fmla="*/ 0 w 1215136"/>
                  <a:gd name="connsiteY8" fmla="*/ 675075 h 1350150"/>
                  <a:gd name="connsiteX9" fmla="*/ 607568 w 1215136"/>
                  <a:gd name="connsiteY9" fmla="*/ 0 h 1350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215136" h="1350150">
                    <a:moveTo>
                      <a:pt x="607568" y="0"/>
                    </a:moveTo>
                    <a:cubicBezTo>
                      <a:pt x="943119" y="0"/>
                      <a:pt x="1215136" y="302241"/>
                      <a:pt x="1215136" y="675075"/>
                    </a:cubicBezTo>
                    <a:cubicBezTo>
                      <a:pt x="1215136" y="1047909"/>
                      <a:pt x="943119" y="1350150"/>
                      <a:pt x="607568" y="1350150"/>
                    </a:cubicBezTo>
                    <a:cubicBezTo>
                      <a:pt x="523681" y="1350150"/>
                      <a:pt x="443764" y="1331260"/>
                      <a:pt x="371075" y="1297099"/>
                    </a:cubicBezTo>
                    <a:lnTo>
                      <a:pt x="317160" y="1264584"/>
                    </a:lnTo>
                    <a:lnTo>
                      <a:pt x="633717" y="880766"/>
                    </a:lnTo>
                    <a:lnTo>
                      <a:pt x="14202" y="817778"/>
                    </a:lnTo>
                    <a:lnTo>
                      <a:pt x="12344" y="811126"/>
                    </a:lnTo>
                    <a:cubicBezTo>
                      <a:pt x="4251" y="767181"/>
                      <a:pt x="0" y="721679"/>
                      <a:pt x="0" y="675075"/>
                    </a:cubicBezTo>
                    <a:cubicBezTo>
                      <a:pt x="0" y="302241"/>
                      <a:pt x="272017" y="0"/>
                      <a:pt x="607568" y="0"/>
                    </a:cubicBezTo>
                    <a:close/>
                  </a:path>
                </a:pathLst>
              </a:custGeom>
              <a:solidFill>
                <a:srgbClr val="DAEDEF">
                  <a:lumMod val="90000"/>
                </a:srgbClr>
              </a:solidFill>
              <a:ln w="571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01" name="フリーフォーム: 図形 500">
                <a:extLst>
                  <a:ext uri="{FF2B5EF4-FFF2-40B4-BE49-F238E27FC236}">
                    <a16:creationId xmlns:a16="http://schemas.microsoft.com/office/drawing/2014/main" id="{47B27F69-A174-45B2-B818-08B5E1AA3EB0}"/>
                  </a:ext>
                </a:extLst>
              </p:cNvPr>
              <p:cNvSpPr/>
              <p:nvPr/>
            </p:nvSpPr>
            <p:spPr bwMode="auto">
              <a:xfrm rot="19088772">
                <a:off x="-3004944" y="423521"/>
                <a:ext cx="411464" cy="249366"/>
              </a:xfrm>
              <a:custGeom>
                <a:avLst/>
                <a:gdLst>
                  <a:gd name="connsiteX0" fmla="*/ 412072 w 482772"/>
                  <a:gd name="connsiteY0" fmla="*/ 7285 h 298835"/>
                  <a:gd name="connsiteX1" fmla="*/ 482772 w 482772"/>
                  <a:gd name="connsiteY1" fmla="*/ 128049 h 298835"/>
                  <a:gd name="connsiteX2" fmla="*/ 241386 w 482772"/>
                  <a:gd name="connsiteY2" fmla="*/ 298835 h 298835"/>
                  <a:gd name="connsiteX3" fmla="*/ 0 w 482772"/>
                  <a:gd name="connsiteY3" fmla="*/ 128049 h 298835"/>
                  <a:gd name="connsiteX4" fmla="*/ 70700 w 482772"/>
                  <a:gd name="connsiteY4" fmla="*/ 7285 h 298835"/>
                  <a:gd name="connsiteX5" fmla="*/ 83180 w 482772"/>
                  <a:gd name="connsiteY5" fmla="*/ 0 h 298835"/>
                  <a:gd name="connsiteX6" fmla="*/ 157745 w 482772"/>
                  <a:gd name="connsiteY6" fmla="*/ 35569 h 298835"/>
                  <a:gd name="connsiteX7" fmla="*/ 251703 w 482772"/>
                  <a:gd name="connsiteY7" fmla="*/ 48990 h 298835"/>
                  <a:gd name="connsiteX8" fmla="*/ 386664 w 482772"/>
                  <a:gd name="connsiteY8" fmla="*/ 19822 h 298835"/>
                  <a:gd name="connsiteX9" fmla="*/ 409909 w 482772"/>
                  <a:gd name="connsiteY9" fmla="*/ 6253 h 298835"/>
                  <a:gd name="connsiteX0" fmla="*/ 412072 w 482772"/>
                  <a:gd name="connsiteY0" fmla="*/ 7285 h 298835"/>
                  <a:gd name="connsiteX1" fmla="*/ 482772 w 482772"/>
                  <a:gd name="connsiteY1" fmla="*/ 128049 h 298835"/>
                  <a:gd name="connsiteX2" fmla="*/ 241386 w 482772"/>
                  <a:gd name="connsiteY2" fmla="*/ 298835 h 298835"/>
                  <a:gd name="connsiteX3" fmla="*/ 0 w 482772"/>
                  <a:gd name="connsiteY3" fmla="*/ 128049 h 298835"/>
                  <a:gd name="connsiteX4" fmla="*/ 70700 w 482772"/>
                  <a:gd name="connsiteY4" fmla="*/ 7285 h 298835"/>
                  <a:gd name="connsiteX5" fmla="*/ 83180 w 482772"/>
                  <a:gd name="connsiteY5" fmla="*/ 0 h 298835"/>
                  <a:gd name="connsiteX6" fmla="*/ 157745 w 482772"/>
                  <a:gd name="connsiteY6" fmla="*/ 35569 h 298835"/>
                  <a:gd name="connsiteX7" fmla="*/ 386664 w 482772"/>
                  <a:gd name="connsiteY7" fmla="*/ 19822 h 298835"/>
                  <a:gd name="connsiteX8" fmla="*/ 409909 w 482772"/>
                  <a:gd name="connsiteY8" fmla="*/ 6253 h 298835"/>
                  <a:gd name="connsiteX9" fmla="*/ 412072 w 482772"/>
                  <a:gd name="connsiteY9" fmla="*/ 7285 h 298835"/>
                  <a:gd name="connsiteX0" fmla="*/ 157745 w 482772"/>
                  <a:gd name="connsiteY0" fmla="*/ 35569 h 298835"/>
                  <a:gd name="connsiteX1" fmla="*/ 386664 w 482772"/>
                  <a:gd name="connsiteY1" fmla="*/ 19822 h 298835"/>
                  <a:gd name="connsiteX2" fmla="*/ 409909 w 482772"/>
                  <a:gd name="connsiteY2" fmla="*/ 6253 h 298835"/>
                  <a:gd name="connsiteX3" fmla="*/ 412072 w 482772"/>
                  <a:gd name="connsiteY3" fmla="*/ 7285 h 298835"/>
                  <a:gd name="connsiteX4" fmla="*/ 482772 w 482772"/>
                  <a:gd name="connsiteY4" fmla="*/ 128049 h 298835"/>
                  <a:gd name="connsiteX5" fmla="*/ 241386 w 482772"/>
                  <a:gd name="connsiteY5" fmla="*/ 298835 h 298835"/>
                  <a:gd name="connsiteX6" fmla="*/ 0 w 482772"/>
                  <a:gd name="connsiteY6" fmla="*/ 128049 h 298835"/>
                  <a:gd name="connsiteX7" fmla="*/ 70700 w 482772"/>
                  <a:gd name="connsiteY7" fmla="*/ 7285 h 298835"/>
                  <a:gd name="connsiteX8" fmla="*/ 83180 w 482772"/>
                  <a:gd name="connsiteY8" fmla="*/ 0 h 298835"/>
                  <a:gd name="connsiteX9" fmla="*/ 249185 w 482772"/>
                  <a:gd name="connsiteY9" fmla="*/ 127009 h 298835"/>
                  <a:gd name="connsiteX0" fmla="*/ 157745 w 482772"/>
                  <a:gd name="connsiteY0" fmla="*/ 35569 h 298835"/>
                  <a:gd name="connsiteX1" fmla="*/ 386664 w 482772"/>
                  <a:gd name="connsiteY1" fmla="*/ 19822 h 298835"/>
                  <a:gd name="connsiteX2" fmla="*/ 409909 w 482772"/>
                  <a:gd name="connsiteY2" fmla="*/ 6253 h 298835"/>
                  <a:gd name="connsiteX3" fmla="*/ 412072 w 482772"/>
                  <a:gd name="connsiteY3" fmla="*/ 7285 h 298835"/>
                  <a:gd name="connsiteX4" fmla="*/ 482772 w 482772"/>
                  <a:gd name="connsiteY4" fmla="*/ 128049 h 298835"/>
                  <a:gd name="connsiteX5" fmla="*/ 241386 w 482772"/>
                  <a:gd name="connsiteY5" fmla="*/ 298835 h 298835"/>
                  <a:gd name="connsiteX6" fmla="*/ 0 w 482772"/>
                  <a:gd name="connsiteY6" fmla="*/ 128049 h 298835"/>
                  <a:gd name="connsiteX7" fmla="*/ 70700 w 482772"/>
                  <a:gd name="connsiteY7" fmla="*/ 7285 h 298835"/>
                  <a:gd name="connsiteX8" fmla="*/ 83180 w 482772"/>
                  <a:gd name="connsiteY8" fmla="*/ 0 h 298835"/>
                  <a:gd name="connsiteX0" fmla="*/ 386664 w 482772"/>
                  <a:gd name="connsiteY0" fmla="*/ 19822 h 298835"/>
                  <a:gd name="connsiteX1" fmla="*/ 409909 w 482772"/>
                  <a:gd name="connsiteY1" fmla="*/ 6253 h 298835"/>
                  <a:gd name="connsiteX2" fmla="*/ 412072 w 482772"/>
                  <a:gd name="connsiteY2" fmla="*/ 7285 h 298835"/>
                  <a:gd name="connsiteX3" fmla="*/ 482772 w 482772"/>
                  <a:gd name="connsiteY3" fmla="*/ 128049 h 298835"/>
                  <a:gd name="connsiteX4" fmla="*/ 241386 w 482772"/>
                  <a:gd name="connsiteY4" fmla="*/ 298835 h 298835"/>
                  <a:gd name="connsiteX5" fmla="*/ 0 w 482772"/>
                  <a:gd name="connsiteY5" fmla="*/ 128049 h 298835"/>
                  <a:gd name="connsiteX6" fmla="*/ 70700 w 482772"/>
                  <a:gd name="connsiteY6" fmla="*/ 7285 h 298835"/>
                  <a:gd name="connsiteX7" fmla="*/ 83180 w 482772"/>
                  <a:gd name="connsiteY7" fmla="*/ 0 h 298835"/>
                  <a:gd name="connsiteX0" fmla="*/ 386664 w 482772"/>
                  <a:gd name="connsiteY0" fmla="*/ 13569 h 292582"/>
                  <a:gd name="connsiteX1" fmla="*/ 409909 w 482772"/>
                  <a:gd name="connsiteY1" fmla="*/ 0 h 292582"/>
                  <a:gd name="connsiteX2" fmla="*/ 412072 w 482772"/>
                  <a:gd name="connsiteY2" fmla="*/ 1032 h 292582"/>
                  <a:gd name="connsiteX3" fmla="*/ 482772 w 482772"/>
                  <a:gd name="connsiteY3" fmla="*/ 121796 h 292582"/>
                  <a:gd name="connsiteX4" fmla="*/ 241386 w 482772"/>
                  <a:gd name="connsiteY4" fmla="*/ 292582 h 292582"/>
                  <a:gd name="connsiteX5" fmla="*/ 0 w 482772"/>
                  <a:gd name="connsiteY5" fmla="*/ 121796 h 292582"/>
                  <a:gd name="connsiteX6" fmla="*/ 70700 w 482772"/>
                  <a:gd name="connsiteY6" fmla="*/ 1032 h 292582"/>
                  <a:gd name="connsiteX0" fmla="*/ 409909 w 482772"/>
                  <a:gd name="connsiteY0" fmla="*/ 0 h 292582"/>
                  <a:gd name="connsiteX1" fmla="*/ 412072 w 482772"/>
                  <a:gd name="connsiteY1" fmla="*/ 1032 h 292582"/>
                  <a:gd name="connsiteX2" fmla="*/ 482772 w 482772"/>
                  <a:gd name="connsiteY2" fmla="*/ 121796 h 292582"/>
                  <a:gd name="connsiteX3" fmla="*/ 241386 w 482772"/>
                  <a:gd name="connsiteY3" fmla="*/ 292582 h 292582"/>
                  <a:gd name="connsiteX4" fmla="*/ 0 w 482772"/>
                  <a:gd name="connsiteY4" fmla="*/ 121796 h 292582"/>
                  <a:gd name="connsiteX5" fmla="*/ 70700 w 482772"/>
                  <a:gd name="connsiteY5" fmla="*/ 1032 h 2925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82772" h="292582">
                    <a:moveTo>
                      <a:pt x="409909" y="0"/>
                    </a:moveTo>
                    <a:lnTo>
                      <a:pt x="412072" y="1032"/>
                    </a:lnTo>
                    <a:cubicBezTo>
                      <a:pt x="455754" y="31938"/>
                      <a:pt x="482772" y="74634"/>
                      <a:pt x="482772" y="121796"/>
                    </a:cubicBezTo>
                    <a:cubicBezTo>
                      <a:pt x="482772" y="216119"/>
                      <a:pt x="374700" y="292582"/>
                      <a:pt x="241386" y="292582"/>
                    </a:cubicBezTo>
                    <a:cubicBezTo>
                      <a:pt x="108072" y="292582"/>
                      <a:pt x="0" y="216119"/>
                      <a:pt x="0" y="121796"/>
                    </a:cubicBezTo>
                    <a:cubicBezTo>
                      <a:pt x="0" y="74635"/>
                      <a:pt x="27018" y="31938"/>
                      <a:pt x="70700" y="1032"/>
                    </a:cubicBezTo>
                  </a:path>
                </a:pathLst>
              </a:custGeom>
              <a:solidFill>
                <a:srgbClr val="DAEDEF">
                  <a:lumMod val="90000"/>
                </a:srgbClr>
              </a:solidFill>
              <a:ln w="571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02" name="月 501">
                <a:extLst>
                  <a:ext uri="{FF2B5EF4-FFF2-40B4-BE49-F238E27FC236}">
                    <a16:creationId xmlns:a16="http://schemas.microsoft.com/office/drawing/2014/main" id="{034CFE74-615C-41CF-8E7E-247881DFB772}"/>
                  </a:ext>
                </a:extLst>
              </p:cNvPr>
              <p:cNvSpPr/>
              <p:nvPr/>
            </p:nvSpPr>
            <p:spPr bwMode="auto">
              <a:xfrm rot="8100000">
                <a:off x="-3148968" y="-607734"/>
                <a:ext cx="184846" cy="350732"/>
              </a:xfrm>
              <a:prstGeom prst="moon">
                <a:avLst>
                  <a:gd name="adj" fmla="val 87500"/>
                </a:avLst>
              </a:prstGeom>
              <a:solidFill>
                <a:srgbClr val="000000"/>
              </a:solidFill>
              <a:ln w="571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03" name="月 502">
                <a:extLst>
                  <a:ext uri="{FF2B5EF4-FFF2-40B4-BE49-F238E27FC236}">
                    <a16:creationId xmlns:a16="http://schemas.microsoft.com/office/drawing/2014/main" id="{8640B070-E579-4519-A44F-85CEF685A567}"/>
                  </a:ext>
                </a:extLst>
              </p:cNvPr>
              <p:cNvSpPr/>
              <p:nvPr/>
            </p:nvSpPr>
            <p:spPr bwMode="auto">
              <a:xfrm rot="14076314">
                <a:off x="-2828232" y="79686"/>
                <a:ext cx="117602" cy="515293"/>
              </a:xfrm>
              <a:prstGeom prst="moon">
                <a:avLst>
                  <a:gd name="adj" fmla="val 87500"/>
                </a:avLst>
              </a:prstGeom>
              <a:solidFill>
                <a:srgbClr val="000000"/>
              </a:solidFill>
              <a:ln w="571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04" name="月 503">
                <a:extLst>
                  <a:ext uri="{FF2B5EF4-FFF2-40B4-BE49-F238E27FC236}">
                    <a16:creationId xmlns:a16="http://schemas.microsoft.com/office/drawing/2014/main" id="{69ED54D4-D9C1-439D-9868-59C32788EEC4}"/>
                  </a:ext>
                </a:extLst>
              </p:cNvPr>
              <p:cNvSpPr/>
              <p:nvPr/>
            </p:nvSpPr>
            <p:spPr bwMode="auto">
              <a:xfrm rot="9597324">
                <a:off x="-2965870" y="-480442"/>
                <a:ext cx="227960" cy="432537"/>
              </a:xfrm>
              <a:prstGeom prst="moon">
                <a:avLst>
                  <a:gd name="adj" fmla="val 87500"/>
                </a:avLst>
              </a:prstGeom>
              <a:solidFill>
                <a:srgbClr val="000000"/>
              </a:solidFill>
              <a:ln w="571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05" name="月 504">
                <a:extLst>
                  <a:ext uri="{FF2B5EF4-FFF2-40B4-BE49-F238E27FC236}">
                    <a16:creationId xmlns:a16="http://schemas.microsoft.com/office/drawing/2014/main" id="{89CFE3EC-6D10-46AD-A8A2-4BC0CF0F8211}"/>
                  </a:ext>
                </a:extLst>
              </p:cNvPr>
              <p:cNvSpPr/>
              <p:nvPr/>
            </p:nvSpPr>
            <p:spPr bwMode="auto">
              <a:xfrm rot="9597324">
                <a:off x="-2810294" y="-347092"/>
                <a:ext cx="227960" cy="432537"/>
              </a:xfrm>
              <a:prstGeom prst="moon">
                <a:avLst>
                  <a:gd name="adj" fmla="val 87500"/>
                </a:avLst>
              </a:prstGeom>
              <a:solidFill>
                <a:srgbClr val="000000"/>
              </a:solidFill>
              <a:ln w="571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06" name="フリーフォーム: 図形 505">
                <a:extLst>
                  <a:ext uri="{FF2B5EF4-FFF2-40B4-BE49-F238E27FC236}">
                    <a16:creationId xmlns:a16="http://schemas.microsoft.com/office/drawing/2014/main" id="{2443C8D6-3821-47E0-B550-DFCE8BBDC1B9}"/>
                  </a:ext>
                </a:extLst>
              </p:cNvPr>
              <p:cNvSpPr/>
              <p:nvPr/>
            </p:nvSpPr>
            <p:spPr bwMode="auto">
              <a:xfrm rot="9000000">
                <a:off x="-3657090" y="-121935"/>
                <a:ext cx="201110" cy="184857"/>
              </a:xfrm>
              <a:custGeom>
                <a:avLst/>
                <a:gdLst>
                  <a:gd name="connsiteX0" fmla="*/ 412072 w 482772"/>
                  <a:gd name="connsiteY0" fmla="*/ 7285 h 298835"/>
                  <a:gd name="connsiteX1" fmla="*/ 482772 w 482772"/>
                  <a:gd name="connsiteY1" fmla="*/ 128049 h 298835"/>
                  <a:gd name="connsiteX2" fmla="*/ 241386 w 482772"/>
                  <a:gd name="connsiteY2" fmla="*/ 298835 h 298835"/>
                  <a:gd name="connsiteX3" fmla="*/ 0 w 482772"/>
                  <a:gd name="connsiteY3" fmla="*/ 128049 h 298835"/>
                  <a:gd name="connsiteX4" fmla="*/ 70700 w 482772"/>
                  <a:gd name="connsiteY4" fmla="*/ 7285 h 298835"/>
                  <a:gd name="connsiteX5" fmla="*/ 83180 w 482772"/>
                  <a:gd name="connsiteY5" fmla="*/ 0 h 298835"/>
                  <a:gd name="connsiteX6" fmla="*/ 157745 w 482772"/>
                  <a:gd name="connsiteY6" fmla="*/ 35569 h 298835"/>
                  <a:gd name="connsiteX7" fmla="*/ 251703 w 482772"/>
                  <a:gd name="connsiteY7" fmla="*/ 48990 h 298835"/>
                  <a:gd name="connsiteX8" fmla="*/ 386664 w 482772"/>
                  <a:gd name="connsiteY8" fmla="*/ 19822 h 298835"/>
                  <a:gd name="connsiteX9" fmla="*/ 409909 w 482772"/>
                  <a:gd name="connsiteY9" fmla="*/ 6253 h 298835"/>
                  <a:gd name="connsiteX0" fmla="*/ 412072 w 482772"/>
                  <a:gd name="connsiteY0" fmla="*/ 7285 h 298835"/>
                  <a:gd name="connsiteX1" fmla="*/ 482772 w 482772"/>
                  <a:gd name="connsiteY1" fmla="*/ 128049 h 298835"/>
                  <a:gd name="connsiteX2" fmla="*/ 241386 w 482772"/>
                  <a:gd name="connsiteY2" fmla="*/ 298835 h 298835"/>
                  <a:gd name="connsiteX3" fmla="*/ 0 w 482772"/>
                  <a:gd name="connsiteY3" fmla="*/ 128049 h 298835"/>
                  <a:gd name="connsiteX4" fmla="*/ 70700 w 482772"/>
                  <a:gd name="connsiteY4" fmla="*/ 7285 h 298835"/>
                  <a:gd name="connsiteX5" fmla="*/ 83180 w 482772"/>
                  <a:gd name="connsiteY5" fmla="*/ 0 h 298835"/>
                  <a:gd name="connsiteX6" fmla="*/ 157745 w 482772"/>
                  <a:gd name="connsiteY6" fmla="*/ 35569 h 298835"/>
                  <a:gd name="connsiteX7" fmla="*/ 386664 w 482772"/>
                  <a:gd name="connsiteY7" fmla="*/ 19822 h 298835"/>
                  <a:gd name="connsiteX8" fmla="*/ 409909 w 482772"/>
                  <a:gd name="connsiteY8" fmla="*/ 6253 h 298835"/>
                  <a:gd name="connsiteX9" fmla="*/ 412072 w 482772"/>
                  <a:gd name="connsiteY9" fmla="*/ 7285 h 298835"/>
                  <a:gd name="connsiteX0" fmla="*/ 157745 w 482772"/>
                  <a:gd name="connsiteY0" fmla="*/ 35569 h 298835"/>
                  <a:gd name="connsiteX1" fmla="*/ 386664 w 482772"/>
                  <a:gd name="connsiteY1" fmla="*/ 19822 h 298835"/>
                  <a:gd name="connsiteX2" fmla="*/ 409909 w 482772"/>
                  <a:gd name="connsiteY2" fmla="*/ 6253 h 298835"/>
                  <a:gd name="connsiteX3" fmla="*/ 412072 w 482772"/>
                  <a:gd name="connsiteY3" fmla="*/ 7285 h 298835"/>
                  <a:gd name="connsiteX4" fmla="*/ 482772 w 482772"/>
                  <a:gd name="connsiteY4" fmla="*/ 128049 h 298835"/>
                  <a:gd name="connsiteX5" fmla="*/ 241386 w 482772"/>
                  <a:gd name="connsiteY5" fmla="*/ 298835 h 298835"/>
                  <a:gd name="connsiteX6" fmla="*/ 0 w 482772"/>
                  <a:gd name="connsiteY6" fmla="*/ 128049 h 298835"/>
                  <a:gd name="connsiteX7" fmla="*/ 70700 w 482772"/>
                  <a:gd name="connsiteY7" fmla="*/ 7285 h 298835"/>
                  <a:gd name="connsiteX8" fmla="*/ 83180 w 482772"/>
                  <a:gd name="connsiteY8" fmla="*/ 0 h 298835"/>
                  <a:gd name="connsiteX9" fmla="*/ 249185 w 482772"/>
                  <a:gd name="connsiteY9" fmla="*/ 127009 h 298835"/>
                  <a:gd name="connsiteX0" fmla="*/ 157745 w 482772"/>
                  <a:gd name="connsiteY0" fmla="*/ 35569 h 298835"/>
                  <a:gd name="connsiteX1" fmla="*/ 386664 w 482772"/>
                  <a:gd name="connsiteY1" fmla="*/ 19822 h 298835"/>
                  <a:gd name="connsiteX2" fmla="*/ 409909 w 482772"/>
                  <a:gd name="connsiteY2" fmla="*/ 6253 h 298835"/>
                  <a:gd name="connsiteX3" fmla="*/ 412072 w 482772"/>
                  <a:gd name="connsiteY3" fmla="*/ 7285 h 298835"/>
                  <a:gd name="connsiteX4" fmla="*/ 482772 w 482772"/>
                  <a:gd name="connsiteY4" fmla="*/ 128049 h 298835"/>
                  <a:gd name="connsiteX5" fmla="*/ 241386 w 482772"/>
                  <a:gd name="connsiteY5" fmla="*/ 298835 h 298835"/>
                  <a:gd name="connsiteX6" fmla="*/ 0 w 482772"/>
                  <a:gd name="connsiteY6" fmla="*/ 128049 h 298835"/>
                  <a:gd name="connsiteX7" fmla="*/ 70700 w 482772"/>
                  <a:gd name="connsiteY7" fmla="*/ 7285 h 298835"/>
                  <a:gd name="connsiteX8" fmla="*/ 83180 w 482772"/>
                  <a:gd name="connsiteY8" fmla="*/ 0 h 298835"/>
                  <a:gd name="connsiteX0" fmla="*/ 386664 w 482772"/>
                  <a:gd name="connsiteY0" fmla="*/ 19822 h 298835"/>
                  <a:gd name="connsiteX1" fmla="*/ 409909 w 482772"/>
                  <a:gd name="connsiteY1" fmla="*/ 6253 h 298835"/>
                  <a:gd name="connsiteX2" fmla="*/ 412072 w 482772"/>
                  <a:gd name="connsiteY2" fmla="*/ 7285 h 298835"/>
                  <a:gd name="connsiteX3" fmla="*/ 482772 w 482772"/>
                  <a:gd name="connsiteY3" fmla="*/ 128049 h 298835"/>
                  <a:gd name="connsiteX4" fmla="*/ 241386 w 482772"/>
                  <a:gd name="connsiteY4" fmla="*/ 298835 h 298835"/>
                  <a:gd name="connsiteX5" fmla="*/ 0 w 482772"/>
                  <a:gd name="connsiteY5" fmla="*/ 128049 h 298835"/>
                  <a:gd name="connsiteX6" fmla="*/ 70700 w 482772"/>
                  <a:gd name="connsiteY6" fmla="*/ 7285 h 298835"/>
                  <a:gd name="connsiteX7" fmla="*/ 83180 w 482772"/>
                  <a:gd name="connsiteY7" fmla="*/ 0 h 298835"/>
                  <a:gd name="connsiteX0" fmla="*/ 386664 w 482772"/>
                  <a:gd name="connsiteY0" fmla="*/ 13569 h 292582"/>
                  <a:gd name="connsiteX1" fmla="*/ 409909 w 482772"/>
                  <a:gd name="connsiteY1" fmla="*/ 0 h 292582"/>
                  <a:gd name="connsiteX2" fmla="*/ 412072 w 482772"/>
                  <a:gd name="connsiteY2" fmla="*/ 1032 h 292582"/>
                  <a:gd name="connsiteX3" fmla="*/ 482772 w 482772"/>
                  <a:gd name="connsiteY3" fmla="*/ 121796 h 292582"/>
                  <a:gd name="connsiteX4" fmla="*/ 241386 w 482772"/>
                  <a:gd name="connsiteY4" fmla="*/ 292582 h 292582"/>
                  <a:gd name="connsiteX5" fmla="*/ 0 w 482772"/>
                  <a:gd name="connsiteY5" fmla="*/ 121796 h 292582"/>
                  <a:gd name="connsiteX6" fmla="*/ 70700 w 482772"/>
                  <a:gd name="connsiteY6" fmla="*/ 1032 h 292582"/>
                  <a:gd name="connsiteX0" fmla="*/ 409909 w 482772"/>
                  <a:gd name="connsiteY0" fmla="*/ 0 h 292582"/>
                  <a:gd name="connsiteX1" fmla="*/ 412072 w 482772"/>
                  <a:gd name="connsiteY1" fmla="*/ 1032 h 292582"/>
                  <a:gd name="connsiteX2" fmla="*/ 482772 w 482772"/>
                  <a:gd name="connsiteY2" fmla="*/ 121796 h 292582"/>
                  <a:gd name="connsiteX3" fmla="*/ 241386 w 482772"/>
                  <a:gd name="connsiteY3" fmla="*/ 292582 h 292582"/>
                  <a:gd name="connsiteX4" fmla="*/ 0 w 482772"/>
                  <a:gd name="connsiteY4" fmla="*/ 121796 h 292582"/>
                  <a:gd name="connsiteX5" fmla="*/ 70700 w 482772"/>
                  <a:gd name="connsiteY5" fmla="*/ 1032 h 2925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82772" h="292582">
                    <a:moveTo>
                      <a:pt x="409909" y="0"/>
                    </a:moveTo>
                    <a:lnTo>
                      <a:pt x="412072" y="1032"/>
                    </a:lnTo>
                    <a:cubicBezTo>
                      <a:pt x="455754" y="31938"/>
                      <a:pt x="482772" y="74634"/>
                      <a:pt x="482772" y="121796"/>
                    </a:cubicBezTo>
                    <a:cubicBezTo>
                      <a:pt x="482772" y="216119"/>
                      <a:pt x="374700" y="292582"/>
                      <a:pt x="241386" y="292582"/>
                    </a:cubicBezTo>
                    <a:cubicBezTo>
                      <a:pt x="108072" y="292582"/>
                      <a:pt x="0" y="216119"/>
                      <a:pt x="0" y="121796"/>
                    </a:cubicBezTo>
                    <a:cubicBezTo>
                      <a:pt x="0" y="74635"/>
                      <a:pt x="27018" y="31938"/>
                      <a:pt x="70700" y="1032"/>
                    </a:cubicBezTo>
                  </a:path>
                </a:pathLst>
              </a:custGeom>
              <a:solidFill>
                <a:srgbClr val="DAEDEF">
                  <a:lumMod val="90000"/>
                </a:srgbClr>
              </a:solidFill>
              <a:ln w="571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493" name="楕円 492">
              <a:extLst>
                <a:ext uri="{FF2B5EF4-FFF2-40B4-BE49-F238E27FC236}">
                  <a16:creationId xmlns:a16="http://schemas.microsoft.com/office/drawing/2014/main" id="{4F26F24D-0E7C-4B17-8BE1-59B08FD5077F}"/>
                </a:ext>
              </a:extLst>
            </p:cNvPr>
            <p:cNvSpPr/>
            <p:nvPr/>
          </p:nvSpPr>
          <p:spPr bwMode="auto">
            <a:xfrm>
              <a:off x="10379691" y="9931663"/>
              <a:ext cx="288979" cy="288979"/>
            </a:xfrm>
            <a:prstGeom prst="ellipse">
              <a:avLst/>
            </a:prstGeom>
            <a:solidFill>
              <a:srgbClr val="FFFF00"/>
            </a:solidFill>
            <a:ln w="571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94" name="楕円 493">
              <a:extLst>
                <a:ext uri="{FF2B5EF4-FFF2-40B4-BE49-F238E27FC236}">
                  <a16:creationId xmlns:a16="http://schemas.microsoft.com/office/drawing/2014/main" id="{70FF9798-33AA-487B-916B-D2D0E65DC2D2}"/>
                </a:ext>
              </a:extLst>
            </p:cNvPr>
            <p:cNvSpPr/>
            <p:nvPr/>
          </p:nvSpPr>
          <p:spPr bwMode="auto">
            <a:xfrm>
              <a:off x="10439632" y="10069626"/>
              <a:ext cx="113620" cy="107964"/>
            </a:xfrm>
            <a:prstGeom prst="ellipse">
              <a:avLst/>
            </a:prstGeom>
            <a:solidFill>
              <a:srgbClr val="000000"/>
            </a:solidFill>
            <a:ln w="571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95" name="楕円 494">
              <a:extLst>
                <a:ext uri="{FF2B5EF4-FFF2-40B4-BE49-F238E27FC236}">
                  <a16:creationId xmlns:a16="http://schemas.microsoft.com/office/drawing/2014/main" id="{7089B19E-2C7B-4C59-B6BB-8FF147448254}"/>
                </a:ext>
              </a:extLst>
            </p:cNvPr>
            <p:cNvSpPr/>
            <p:nvPr/>
          </p:nvSpPr>
          <p:spPr bwMode="auto">
            <a:xfrm>
              <a:off x="10836891" y="9931663"/>
              <a:ext cx="288979" cy="288979"/>
            </a:xfrm>
            <a:prstGeom prst="ellipse">
              <a:avLst/>
            </a:prstGeom>
            <a:solidFill>
              <a:srgbClr val="FFFF00"/>
            </a:solidFill>
            <a:ln w="571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96" name="楕円 495">
              <a:extLst>
                <a:ext uri="{FF2B5EF4-FFF2-40B4-BE49-F238E27FC236}">
                  <a16:creationId xmlns:a16="http://schemas.microsoft.com/office/drawing/2014/main" id="{64CAF711-2C8B-4F24-AB48-DB8458C4CCDD}"/>
                </a:ext>
              </a:extLst>
            </p:cNvPr>
            <p:cNvSpPr/>
            <p:nvPr/>
          </p:nvSpPr>
          <p:spPr bwMode="auto">
            <a:xfrm>
              <a:off x="10896832" y="10069626"/>
              <a:ext cx="113620" cy="107964"/>
            </a:xfrm>
            <a:prstGeom prst="ellipse">
              <a:avLst/>
            </a:prstGeom>
            <a:solidFill>
              <a:srgbClr val="000000"/>
            </a:solidFill>
            <a:ln w="571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507" name="グループ化 506">
            <a:extLst>
              <a:ext uri="{FF2B5EF4-FFF2-40B4-BE49-F238E27FC236}">
                <a16:creationId xmlns:a16="http://schemas.microsoft.com/office/drawing/2014/main" id="{7476FB6F-A483-4C8D-B253-68DC503D39C6}"/>
              </a:ext>
            </a:extLst>
          </p:cNvPr>
          <p:cNvGrpSpPr/>
          <p:nvPr/>
        </p:nvGrpSpPr>
        <p:grpSpPr>
          <a:xfrm>
            <a:off x="6654303" y="4028486"/>
            <a:ext cx="2507932" cy="2237246"/>
            <a:chOff x="9891019" y="6457268"/>
            <a:chExt cx="2638499" cy="2353721"/>
          </a:xfrm>
        </p:grpSpPr>
        <p:sp>
          <p:nvSpPr>
            <p:cNvPr id="508" name="フリーフォーム: 図形 507">
              <a:extLst>
                <a:ext uri="{FF2B5EF4-FFF2-40B4-BE49-F238E27FC236}">
                  <a16:creationId xmlns:a16="http://schemas.microsoft.com/office/drawing/2014/main" id="{E6E2D85C-348F-4E1C-88CA-B53E3469AE26}"/>
                </a:ext>
              </a:extLst>
            </p:cNvPr>
            <p:cNvSpPr/>
            <p:nvPr/>
          </p:nvSpPr>
          <p:spPr bwMode="auto">
            <a:xfrm>
              <a:off x="10103131" y="7406175"/>
              <a:ext cx="880065" cy="1087592"/>
            </a:xfrm>
            <a:custGeom>
              <a:avLst/>
              <a:gdLst>
                <a:gd name="connsiteX0" fmla="*/ 862480 w 880065"/>
                <a:gd name="connsiteY0" fmla="*/ 0 h 1087592"/>
                <a:gd name="connsiteX1" fmla="*/ 880065 w 880065"/>
                <a:gd name="connsiteY1" fmla="*/ 75152 h 1087592"/>
                <a:gd name="connsiteX2" fmla="*/ 77183 w 880065"/>
                <a:gd name="connsiteY2" fmla="*/ 1087591 h 1087592"/>
                <a:gd name="connsiteX3" fmla="*/ 0 w 880065"/>
                <a:gd name="connsiteY3" fmla="*/ 1087592 h 1087592"/>
                <a:gd name="connsiteX4" fmla="*/ 862480 w 880065"/>
                <a:gd name="connsiteY4" fmla="*/ 0 h 10875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80065" h="1087592">
                  <a:moveTo>
                    <a:pt x="862480" y="0"/>
                  </a:moveTo>
                  <a:lnTo>
                    <a:pt x="880065" y="75152"/>
                  </a:lnTo>
                  <a:cubicBezTo>
                    <a:pt x="409775" y="185197"/>
                    <a:pt x="77183" y="604598"/>
                    <a:pt x="77183" y="1087591"/>
                  </a:cubicBezTo>
                  <a:lnTo>
                    <a:pt x="0" y="1087592"/>
                  </a:lnTo>
                  <a:cubicBezTo>
                    <a:pt x="0" y="568746"/>
                    <a:pt x="357280" y="118214"/>
                    <a:pt x="862480" y="0"/>
                  </a:cubicBezTo>
                  <a:close/>
                </a:path>
              </a:pathLst>
            </a:custGeom>
            <a:solidFill>
              <a:srgbClr val="00B0F0"/>
            </a:solidFill>
            <a:ln w="571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09" name="月 508">
              <a:extLst>
                <a:ext uri="{FF2B5EF4-FFF2-40B4-BE49-F238E27FC236}">
                  <a16:creationId xmlns:a16="http://schemas.microsoft.com/office/drawing/2014/main" id="{BBC2B63C-C7F9-46D9-B2E2-ACFE8FA1FB4D}"/>
                </a:ext>
              </a:extLst>
            </p:cNvPr>
            <p:cNvSpPr/>
            <p:nvPr/>
          </p:nvSpPr>
          <p:spPr bwMode="auto">
            <a:xfrm rot="18000000">
              <a:off x="10400235" y="6860468"/>
              <a:ext cx="132756" cy="265512"/>
            </a:xfrm>
            <a:prstGeom prst="moon">
              <a:avLst/>
            </a:pr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10" name="月 509">
              <a:extLst>
                <a:ext uri="{FF2B5EF4-FFF2-40B4-BE49-F238E27FC236}">
                  <a16:creationId xmlns:a16="http://schemas.microsoft.com/office/drawing/2014/main" id="{5605710A-812D-42C8-96FD-4AE238EE796B}"/>
                </a:ext>
              </a:extLst>
            </p:cNvPr>
            <p:cNvSpPr/>
            <p:nvPr/>
          </p:nvSpPr>
          <p:spPr bwMode="auto">
            <a:xfrm rot="18900000">
              <a:off x="11406171" y="7198894"/>
              <a:ext cx="525351" cy="757593"/>
            </a:xfrm>
            <a:prstGeom prst="moon">
              <a:avLst>
                <a:gd name="adj" fmla="val 87500"/>
              </a:avLst>
            </a:prstGeom>
            <a:solidFill>
              <a:srgbClr val="000000"/>
            </a:solidFill>
            <a:ln w="571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11" name="台形 510">
              <a:extLst>
                <a:ext uri="{FF2B5EF4-FFF2-40B4-BE49-F238E27FC236}">
                  <a16:creationId xmlns:a16="http://schemas.microsoft.com/office/drawing/2014/main" id="{642F3A55-CB3E-4464-8E2B-AEB8718F8260}"/>
                </a:ext>
              </a:extLst>
            </p:cNvPr>
            <p:cNvSpPr/>
            <p:nvPr/>
          </p:nvSpPr>
          <p:spPr bwMode="auto">
            <a:xfrm rot="19800000">
              <a:off x="11269493" y="7692504"/>
              <a:ext cx="371360" cy="418978"/>
            </a:xfrm>
            <a:prstGeom prst="trapezoid">
              <a:avLst>
                <a:gd name="adj" fmla="val 16456"/>
              </a:avLst>
            </a:prstGeom>
            <a:solidFill>
              <a:srgbClr val="DAEDEF">
                <a:lumMod val="90000"/>
              </a:srgbClr>
            </a:solidFill>
            <a:ln w="571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12" name="月 511">
              <a:extLst>
                <a:ext uri="{FF2B5EF4-FFF2-40B4-BE49-F238E27FC236}">
                  <a16:creationId xmlns:a16="http://schemas.microsoft.com/office/drawing/2014/main" id="{E7F6B58E-72D4-4CF9-A392-BCDE3FE70551}"/>
                </a:ext>
              </a:extLst>
            </p:cNvPr>
            <p:cNvSpPr/>
            <p:nvPr/>
          </p:nvSpPr>
          <p:spPr bwMode="auto">
            <a:xfrm rot="18900000">
              <a:off x="11906466" y="6994175"/>
              <a:ext cx="371709" cy="870753"/>
            </a:xfrm>
            <a:prstGeom prst="moon">
              <a:avLst>
                <a:gd name="adj" fmla="val 72667"/>
              </a:avLst>
            </a:prstGeom>
            <a:solidFill>
              <a:srgbClr val="000000"/>
            </a:solidFill>
            <a:ln w="571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13" name="月 512">
              <a:extLst>
                <a:ext uri="{FF2B5EF4-FFF2-40B4-BE49-F238E27FC236}">
                  <a16:creationId xmlns:a16="http://schemas.microsoft.com/office/drawing/2014/main" id="{6D6EB021-C92F-440B-8DF2-0F0033B2968E}"/>
                </a:ext>
              </a:extLst>
            </p:cNvPr>
            <p:cNvSpPr/>
            <p:nvPr/>
          </p:nvSpPr>
          <p:spPr bwMode="auto">
            <a:xfrm rot="7778412">
              <a:off x="11117175" y="6122174"/>
              <a:ext cx="718300" cy="1479486"/>
            </a:xfrm>
            <a:prstGeom prst="moon">
              <a:avLst>
                <a:gd name="adj" fmla="val 87500"/>
              </a:avLst>
            </a:prstGeom>
            <a:solidFill>
              <a:srgbClr val="000000"/>
            </a:solidFill>
            <a:ln w="571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14" name="フリーフォーム: 図形 513">
              <a:extLst>
                <a:ext uri="{FF2B5EF4-FFF2-40B4-BE49-F238E27FC236}">
                  <a16:creationId xmlns:a16="http://schemas.microsoft.com/office/drawing/2014/main" id="{6CB67482-2E5F-44AC-977C-0B36E28BA6C4}"/>
                </a:ext>
              </a:extLst>
            </p:cNvPr>
            <p:cNvSpPr/>
            <p:nvPr/>
          </p:nvSpPr>
          <p:spPr bwMode="auto">
            <a:xfrm>
              <a:off x="10445437" y="6589871"/>
              <a:ext cx="1215136" cy="1350150"/>
            </a:xfrm>
            <a:custGeom>
              <a:avLst/>
              <a:gdLst>
                <a:gd name="connsiteX0" fmla="*/ 607568 w 1215136"/>
                <a:gd name="connsiteY0" fmla="*/ 0 h 1350150"/>
                <a:gd name="connsiteX1" fmla="*/ 1215136 w 1215136"/>
                <a:gd name="connsiteY1" fmla="*/ 675075 h 1350150"/>
                <a:gd name="connsiteX2" fmla="*/ 607568 w 1215136"/>
                <a:gd name="connsiteY2" fmla="*/ 1350150 h 1350150"/>
                <a:gd name="connsiteX3" fmla="*/ 371075 w 1215136"/>
                <a:gd name="connsiteY3" fmla="*/ 1297099 h 1350150"/>
                <a:gd name="connsiteX4" fmla="*/ 317160 w 1215136"/>
                <a:gd name="connsiteY4" fmla="*/ 1264584 h 1350150"/>
                <a:gd name="connsiteX5" fmla="*/ 633717 w 1215136"/>
                <a:gd name="connsiteY5" fmla="*/ 880766 h 1350150"/>
                <a:gd name="connsiteX6" fmla="*/ 14202 w 1215136"/>
                <a:gd name="connsiteY6" fmla="*/ 817778 h 1350150"/>
                <a:gd name="connsiteX7" fmla="*/ 12344 w 1215136"/>
                <a:gd name="connsiteY7" fmla="*/ 811126 h 1350150"/>
                <a:gd name="connsiteX8" fmla="*/ 0 w 1215136"/>
                <a:gd name="connsiteY8" fmla="*/ 675075 h 1350150"/>
                <a:gd name="connsiteX9" fmla="*/ 607568 w 1215136"/>
                <a:gd name="connsiteY9" fmla="*/ 0 h 1350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215136" h="1350150">
                  <a:moveTo>
                    <a:pt x="607568" y="0"/>
                  </a:moveTo>
                  <a:cubicBezTo>
                    <a:pt x="943119" y="0"/>
                    <a:pt x="1215136" y="302241"/>
                    <a:pt x="1215136" y="675075"/>
                  </a:cubicBezTo>
                  <a:cubicBezTo>
                    <a:pt x="1215136" y="1047909"/>
                    <a:pt x="943119" y="1350150"/>
                    <a:pt x="607568" y="1350150"/>
                  </a:cubicBezTo>
                  <a:cubicBezTo>
                    <a:pt x="523681" y="1350150"/>
                    <a:pt x="443764" y="1331260"/>
                    <a:pt x="371075" y="1297099"/>
                  </a:cubicBezTo>
                  <a:lnTo>
                    <a:pt x="317160" y="1264584"/>
                  </a:lnTo>
                  <a:lnTo>
                    <a:pt x="633717" y="880766"/>
                  </a:lnTo>
                  <a:lnTo>
                    <a:pt x="14202" y="817778"/>
                  </a:lnTo>
                  <a:lnTo>
                    <a:pt x="12344" y="811126"/>
                  </a:lnTo>
                  <a:cubicBezTo>
                    <a:pt x="4251" y="767181"/>
                    <a:pt x="0" y="721679"/>
                    <a:pt x="0" y="675075"/>
                  </a:cubicBezTo>
                  <a:cubicBezTo>
                    <a:pt x="0" y="302241"/>
                    <a:pt x="272017" y="0"/>
                    <a:pt x="607568" y="0"/>
                  </a:cubicBezTo>
                  <a:close/>
                </a:path>
              </a:pathLst>
            </a:custGeom>
            <a:solidFill>
              <a:srgbClr val="DAEDEF">
                <a:lumMod val="90000"/>
              </a:srgbClr>
            </a:solidFill>
            <a:ln w="5715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15" name="フリーフォーム: 図形 514">
              <a:extLst>
                <a:ext uri="{FF2B5EF4-FFF2-40B4-BE49-F238E27FC236}">
                  <a16:creationId xmlns:a16="http://schemas.microsoft.com/office/drawing/2014/main" id="{FB98A545-CD47-495D-91CF-F171BA18CD56}"/>
                </a:ext>
              </a:extLst>
            </p:cNvPr>
            <p:cNvSpPr/>
            <p:nvPr/>
          </p:nvSpPr>
          <p:spPr bwMode="auto">
            <a:xfrm rot="16388772">
              <a:off x="11466414" y="7079009"/>
              <a:ext cx="411464" cy="249366"/>
            </a:xfrm>
            <a:custGeom>
              <a:avLst/>
              <a:gdLst>
                <a:gd name="connsiteX0" fmla="*/ 412072 w 482772"/>
                <a:gd name="connsiteY0" fmla="*/ 7285 h 298835"/>
                <a:gd name="connsiteX1" fmla="*/ 482772 w 482772"/>
                <a:gd name="connsiteY1" fmla="*/ 128049 h 298835"/>
                <a:gd name="connsiteX2" fmla="*/ 241386 w 482772"/>
                <a:gd name="connsiteY2" fmla="*/ 298835 h 298835"/>
                <a:gd name="connsiteX3" fmla="*/ 0 w 482772"/>
                <a:gd name="connsiteY3" fmla="*/ 128049 h 298835"/>
                <a:gd name="connsiteX4" fmla="*/ 70700 w 482772"/>
                <a:gd name="connsiteY4" fmla="*/ 7285 h 298835"/>
                <a:gd name="connsiteX5" fmla="*/ 83180 w 482772"/>
                <a:gd name="connsiteY5" fmla="*/ 0 h 298835"/>
                <a:gd name="connsiteX6" fmla="*/ 157745 w 482772"/>
                <a:gd name="connsiteY6" fmla="*/ 35569 h 298835"/>
                <a:gd name="connsiteX7" fmla="*/ 251703 w 482772"/>
                <a:gd name="connsiteY7" fmla="*/ 48990 h 298835"/>
                <a:gd name="connsiteX8" fmla="*/ 386664 w 482772"/>
                <a:gd name="connsiteY8" fmla="*/ 19822 h 298835"/>
                <a:gd name="connsiteX9" fmla="*/ 409909 w 482772"/>
                <a:gd name="connsiteY9" fmla="*/ 6253 h 298835"/>
                <a:gd name="connsiteX0" fmla="*/ 412072 w 482772"/>
                <a:gd name="connsiteY0" fmla="*/ 7285 h 298835"/>
                <a:gd name="connsiteX1" fmla="*/ 482772 w 482772"/>
                <a:gd name="connsiteY1" fmla="*/ 128049 h 298835"/>
                <a:gd name="connsiteX2" fmla="*/ 241386 w 482772"/>
                <a:gd name="connsiteY2" fmla="*/ 298835 h 298835"/>
                <a:gd name="connsiteX3" fmla="*/ 0 w 482772"/>
                <a:gd name="connsiteY3" fmla="*/ 128049 h 298835"/>
                <a:gd name="connsiteX4" fmla="*/ 70700 w 482772"/>
                <a:gd name="connsiteY4" fmla="*/ 7285 h 298835"/>
                <a:gd name="connsiteX5" fmla="*/ 83180 w 482772"/>
                <a:gd name="connsiteY5" fmla="*/ 0 h 298835"/>
                <a:gd name="connsiteX6" fmla="*/ 157745 w 482772"/>
                <a:gd name="connsiteY6" fmla="*/ 35569 h 298835"/>
                <a:gd name="connsiteX7" fmla="*/ 386664 w 482772"/>
                <a:gd name="connsiteY7" fmla="*/ 19822 h 298835"/>
                <a:gd name="connsiteX8" fmla="*/ 409909 w 482772"/>
                <a:gd name="connsiteY8" fmla="*/ 6253 h 298835"/>
                <a:gd name="connsiteX9" fmla="*/ 412072 w 482772"/>
                <a:gd name="connsiteY9" fmla="*/ 7285 h 298835"/>
                <a:gd name="connsiteX0" fmla="*/ 157745 w 482772"/>
                <a:gd name="connsiteY0" fmla="*/ 35569 h 298835"/>
                <a:gd name="connsiteX1" fmla="*/ 386664 w 482772"/>
                <a:gd name="connsiteY1" fmla="*/ 19822 h 298835"/>
                <a:gd name="connsiteX2" fmla="*/ 409909 w 482772"/>
                <a:gd name="connsiteY2" fmla="*/ 6253 h 298835"/>
                <a:gd name="connsiteX3" fmla="*/ 412072 w 482772"/>
                <a:gd name="connsiteY3" fmla="*/ 7285 h 298835"/>
                <a:gd name="connsiteX4" fmla="*/ 482772 w 482772"/>
                <a:gd name="connsiteY4" fmla="*/ 128049 h 298835"/>
                <a:gd name="connsiteX5" fmla="*/ 241386 w 482772"/>
                <a:gd name="connsiteY5" fmla="*/ 298835 h 298835"/>
                <a:gd name="connsiteX6" fmla="*/ 0 w 482772"/>
                <a:gd name="connsiteY6" fmla="*/ 128049 h 298835"/>
                <a:gd name="connsiteX7" fmla="*/ 70700 w 482772"/>
                <a:gd name="connsiteY7" fmla="*/ 7285 h 298835"/>
                <a:gd name="connsiteX8" fmla="*/ 83180 w 482772"/>
                <a:gd name="connsiteY8" fmla="*/ 0 h 298835"/>
                <a:gd name="connsiteX9" fmla="*/ 249185 w 482772"/>
                <a:gd name="connsiteY9" fmla="*/ 127009 h 298835"/>
                <a:gd name="connsiteX0" fmla="*/ 157745 w 482772"/>
                <a:gd name="connsiteY0" fmla="*/ 35569 h 298835"/>
                <a:gd name="connsiteX1" fmla="*/ 386664 w 482772"/>
                <a:gd name="connsiteY1" fmla="*/ 19822 h 298835"/>
                <a:gd name="connsiteX2" fmla="*/ 409909 w 482772"/>
                <a:gd name="connsiteY2" fmla="*/ 6253 h 298835"/>
                <a:gd name="connsiteX3" fmla="*/ 412072 w 482772"/>
                <a:gd name="connsiteY3" fmla="*/ 7285 h 298835"/>
                <a:gd name="connsiteX4" fmla="*/ 482772 w 482772"/>
                <a:gd name="connsiteY4" fmla="*/ 128049 h 298835"/>
                <a:gd name="connsiteX5" fmla="*/ 241386 w 482772"/>
                <a:gd name="connsiteY5" fmla="*/ 298835 h 298835"/>
                <a:gd name="connsiteX6" fmla="*/ 0 w 482772"/>
                <a:gd name="connsiteY6" fmla="*/ 128049 h 298835"/>
                <a:gd name="connsiteX7" fmla="*/ 70700 w 482772"/>
                <a:gd name="connsiteY7" fmla="*/ 7285 h 298835"/>
                <a:gd name="connsiteX8" fmla="*/ 83180 w 482772"/>
                <a:gd name="connsiteY8" fmla="*/ 0 h 298835"/>
                <a:gd name="connsiteX0" fmla="*/ 386664 w 482772"/>
                <a:gd name="connsiteY0" fmla="*/ 19822 h 298835"/>
                <a:gd name="connsiteX1" fmla="*/ 409909 w 482772"/>
                <a:gd name="connsiteY1" fmla="*/ 6253 h 298835"/>
                <a:gd name="connsiteX2" fmla="*/ 412072 w 482772"/>
                <a:gd name="connsiteY2" fmla="*/ 7285 h 298835"/>
                <a:gd name="connsiteX3" fmla="*/ 482772 w 482772"/>
                <a:gd name="connsiteY3" fmla="*/ 128049 h 298835"/>
                <a:gd name="connsiteX4" fmla="*/ 241386 w 482772"/>
                <a:gd name="connsiteY4" fmla="*/ 298835 h 298835"/>
                <a:gd name="connsiteX5" fmla="*/ 0 w 482772"/>
                <a:gd name="connsiteY5" fmla="*/ 128049 h 298835"/>
                <a:gd name="connsiteX6" fmla="*/ 70700 w 482772"/>
                <a:gd name="connsiteY6" fmla="*/ 7285 h 298835"/>
                <a:gd name="connsiteX7" fmla="*/ 83180 w 482772"/>
                <a:gd name="connsiteY7" fmla="*/ 0 h 298835"/>
                <a:gd name="connsiteX0" fmla="*/ 386664 w 482772"/>
                <a:gd name="connsiteY0" fmla="*/ 13569 h 292582"/>
                <a:gd name="connsiteX1" fmla="*/ 409909 w 482772"/>
                <a:gd name="connsiteY1" fmla="*/ 0 h 292582"/>
                <a:gd name="connsiteX2" fmla="*/ 412072 w 482772"/>
                <a:gd name="connsiteY2" fmla="*/ 1032 h 292582"/>
                <a:gd name="connsiteX3" fmla="*/ 482772 w 482772"/>
                <a:gd name="connsiteY3" fmla="*/ 121796 h 292582"/>
                <a:gd name="connsiteX4" fmla="*/ 241386 w 482772"/>
                <a:gd name="connsiteY4" fmla="*/ 292582 h 292582"/>
                <a:gd name="connsiteX5" fmla="*/ 0 w 482772"/>
                <a:gd name="connsiteY5" fmla="*/ 121796 h 292582"/>
                <a:gd name="connsiteX6" fmla="*/ 70700 w 482772"/>
                <a:gd name="connsiteY6" fmla="*/ 1032 h 292582"/>
                <a:gd name="connsiteX0" fmla="*/ 409909 w 482772"/>
                <a:gd name="connsiteY0" fmla="*/ 0 h 292582"/>
                <a:gd name="connsiteX1" fmla="*/ 412072 w 482772"/>
                <a:gd name="connsiteY1" fmla="*/ 1032 h 292582"/>
                <a:gd name="connsiteX2" fmla="*/ 482772 w 482772"/>
                <a:gd name="connsiteY2" fmla="*/ 121796 h 292582"/>
                <a:gd name="connsiteX3" fmla="*/ 241386 w 482772"/>
                <a:gd name="connsiteY3" fmla="*/ 292582 h 292582"/>
                <a:gd name="connsiteX4" fmla="*/ 0 w 482772"/>
                <a:gd name="connsiteY4" fmla="*/ 121796 h 292582"/>
                <a:gd name="connsiteX5" fmla="*/ 70700 w 482772"/>
                <a:gd name="connsiteY5" fmla="*/ 1032 h 2925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82772" h="292582">
                  <a:moveTo>
                    <a:pt x="409909" y="0"/>
                  </a:moveTo>
                  <a:lnTo>
                    <a:pt x="412072" y="1032"/>
                  </a:lnTo>
                  <a:cubicBezTo>
                    <a:pt x="455754" y="31938"/>
                    <a:pt x="482772" y="74634"/>
                    <a:pt x="482772" y="121796"/>
                  </a:cubicBezTo>
                  <a:cubicBezTo>
                    <a:pt x="482772" y="216119"/>
                    <a:pt x="374700" y="292582"/>
                    <a:pt x="241386" y="292582"/>
                  </a:cubicBezTo>
                  <a:cubicBezTo>
                    <a:pt x="108072" y="292582"/>
                    <a:pt x="0" y="216119"/>
                    <a:pt x="0" y="121796"/>
                  </a:cubicBezTo>
                  <a:cubicBezTo>
                    <a:pt x="0" y="74635"/>
                    <a:pt x="27018" y="31938"/>
                    <a:pt x="70700" y="1032"/>
                  </a:cubicBezTo>
                </a:path>
              </a:pathLst>
            </a:custGeom>
            <a:solidFill>
              <a:srgbClr val="DAEDEF">
                <a:lumMod val="90000"/>
              </a:srgbClr>
            </a:solidFill>
            <a:ln w="5715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16" name="月 515">
              <a:extLst>
                <a:ext uri="{FF2B5EF4-FFF2-40B4-BE49-F238E27FC236}">
                  <a16:creationId xmlns:a16="http://schemas.microsoft.com/office/drawing/2014/main" id="{95AB455D-E506-42EC-A7C5-EAF962C146A3}"/>
                </a:ext>
              </a:extLst>
            </p:cNvPr>
            <p:cNvSpPr/>
            <p:nvPr/>
          </p:nvSpPr>
          <p:spPr bwMode="auto">
            <a:xfrm rot="3802566">
              <a:off x="10605448" y="6432727"/>
              <a:ext cx="185219" cy="515751"/>
            </a:xfrm>
            <a:prstGeom prst="moon">
              <a:avLst>
                <a:gd name="adj" fmla="val 87500"/>
              </a:avLst>
            </a:prstGeom>
            <a:solidFill>
              <a:srgbClr val="000000"/>
            </a:solidFill>
            <a:ln w="571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17" name="月 516">
              <a:extLst>
                <a:ext uri="{FF2B5EF4-FFF2-40B4-BE49-F238E27FC236}">
                  <a16:creationId xmlns:a16="http://schemas.microsoft.com/office/drawing/2014/main" id="{0907080A-70F1-44F7-84FD-1CABA499F92F}"/>
                </a:ext>
              </a:extLst>
            </p:cNvPr>
            <p:cNvSpPr/>
            <p:nvPr/>
          </p:nvSpPr>
          <p:spPr bwMode="auto">
            <a:xfrm rot="8481030">
              <a:off x="11066600" y="6457268"/>
              <a:ext cx="316669" cy="652245"/>
            </a:xfrm>
            <a:prstGeom prst="moon">
              <a:avLst>
                <a:gd name="adj" fmla="val 72667"/>
              </a:avLst>
            </a:prstGeom>
            <a:solidFill>
              <a:srgbClr val="000000"/>
            </a:solidFill>
            <a:ln w="571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18" name="月 517">
              <a:extLst>
                <a:ext uri="{FF2B5EF4-FFF2-40B4-BE49-F238E27FC236}">
                  <a16:creationId xmlns:a16="http://schemas.microsoft.com/office/drawing/2014/main" id="{44ED52EA-ADB7-4CB3-892B-1430A1CE6E66}"/>
                </a:ext>
              </a:extLst>
            </p:cNvPr>
            <p:cNvSpPr/>
            <p:nvPr/>
          </p:nvSpPr>
          <p:spPr bwMode="auto">
            <a:xfrm rot="9515084">
              <a:off x="11351784" y="6693857"/>
              <a:ext cx="316669" cy="816045"/>
            </a:xfrm>
            <a:prstGeom prst="moon">
              <a:avLst>
                <a:gd name="adj" fmla="val 72667"/>
              </a:avLst>
            </a:prstGeom>
            <a:solidFill>
              <a:srgbClr val="000000"/>
            </a:solidFill>
            <a:ln w="571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19" name="楕円 518">
              <a:extLst>
                <a:ext uri="{FF2B5EF4-FFF2-40B4-BE49-F238E27FC236}">
                  <a16:creationId xmlns:a16="http://schemas.microsoft.com/office/drawing/2014/main" id="{BFE2C720-3889-4F8E-9BDF-000DE0B848DE}"/>
                </a:ext>
              </a:extLst>
            </p:cNvPr>
            <p:cNvSpPr/>
            <p:nvPr/>
          </p:nvSpPr>
          <p:spPr bwMode="auto">
            <a:xfrm rot="18900000">
              <a:off x="11211986" y="7280390"/>
              <a:ext cx="136024" cy="136024"/>
            </a:xfrm>
            <a:prstGeom prst="ellipse">
              <a:avLst/>
            </a:prstGeom>
            <a:solidFill>
              <a:srgbClr val="FF9999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20" name="楕円 519">
              <a:extLst>
                <a:ext uri="{FF2B5EF4-FFF2-40B4-BE49-F238E27FC236}">
                  <a16:creationId xmlns:a16="http://schemas.microsoft.com/office/drawing/2014/main" id="{FC60050B-E6EF-414B-AAAD-43A38EB12106}"/>
                </a:ext>
              </a:extLst>
            </p:cNvPr>
            <p:cNvSpPr/>
            <p:nvPr/>
          </p:nvSpPr>
          <p:spPr bwMode="auto">
            <a:xfrm rot="1448216">
              <a:off x="10624734" y="7289784"/>
              <a:ext cx="99752" cy="58361"/>
            </a:xfrm>
            <a:prstGeom prst="ellipse">
              <a:avLst/>
            </a:prstGeom>
            <a:solidFill>
              <a:srgbClr val="FF9933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21" name="楕円 520">
              <a:extLst>
                <a:ext uri="{FF2B5EF4-FFF2-40B4-BE49-F238E27FC236}">
                  <a16:creationId xmlns:a16="http://schemas.microsoft.com/office/drawing/2014/main" id="{C0F47770-7C25-48BA-BD0D-A836E2DAE56C}"/>
                </a:ext>
              </a:extLst>
            </p:cNvPr>
            <p:cNvSpPr/>
            <p:nvPr/>
          </p:nvSpPr>
          <p:spPr bwMode="auto">
            <a:xfrm>
              <a:off x="9997028" y="8429423"/>
              <a:ext cx="271511" cy="271511"/>
            </a:xfrm>
            <a:prstGeom prst="ellipse">
              <a:avLst/>
            </a:prstGeom>
            <a:solidFill>
              <a:srgbClr val="FFFFFF">
                <a:lumMod val="85000"/>
              </a:srgbClr>
            </a:solidFill>
            <a:ln w="571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22" name="フリーフォーム: 図形 521">
              <a:extLst>
                <a:ext uri="{FF2B5EF4-FFF2-40B4-BE49-F238E27FC236}">
                  <a16:creationId xmlns:a16="http://schemas.microsoft.com/office/drawing/2014/main" id="{0EB4C3CE-3F11-47D3-B83C-CBFF1DA66276}"/>
                </a:ext>
              </a:extLst>
            </p:cNvPr>
            <p:cNvSpPr/>
            <p:nvPr/>
          </p:nvSpPr>
          <p:spPr bwMode="auto">
            <a:xfrm>
              <a:off x="9942227" y="8318710"/>
              <a:ext cx="145456" cy="221426"/>
            </a:xfrm>
            <a:custGeom>
              <a:avLst/>
              <a:gdLst>
                <a:gd name="connsiteX0" fmla="*/ 67393 w 165943"/>
                <a:gd name="connsiteY0" fmla="*/ 0 h 155899"/>
                <a:gd name="connsiteX1" fmla="*/ 165943 w 165943"/>
                <a:gd name="connsiteY1" fmla="*/ 0 h 155899"/>
                <a:gd name="connsiteX2" fmla="*/ 143191 w 165943"/>
                <a:gd name="connsiteY2" fmla="*/ 34822 h 155899"/>
                <a:gd name="connsiteX3" fmla="*/ 120867 w 165943"/>
                <a:gd name="connsiteY3" fmla="*/ 96257 h 155899"/>
                <a:gd name="connsiteX4" fmla="*/ 113880 w 165943"/>
                <a:gd name="connsiteY4" fmla="*/ 155899 h 155899"/>
                <a:gd name="connsiteX5" fmla="*/ 0 w 165943"/>
                <a:gd name="connsiteY5" fmla="*/ 155899 h 155899"/>
                <a:gd name="connsiteX6" fmla="*/ 4005 w 165943"/>
                <a:gd name="connsiteY6" fmla="*/ 116169 h 155899"/>
                <a:gd name="connsiteX7" fmla="*/ 66032 w 165943"/>
                <a:gd name="connsiteY7" fmla="*/ 1123 h 1558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65943" h="155899">
                  <a:moveTo>
                    <a:pt x="67393" y="0"/>
                  </a:moveTo>
                  <a:lnTo>
                    <a:pt x="165943" y="0"/>
                  </a:lnTo>
                  <a:lnTo>
                    <a:pt x="143191" y="34822"/>
                  </a:lnTo>
                  <a:cubicBezTo>
                    <a:pt x="133445" y="54313"/>
                    <a:pt x="125938" y="74924"/>
                    <a:pt x="120867" y="96257"/>
                  </a:cubicBezTo>
                  <a:lnTo>
                    <a:pt x="113880" y="155899"/>
                  </a:lnTo>
                  <a:lnTo>
                    <a:pt x="0" y="155899"/>
                  </a:lnTo>
                  <a:lnTo>
                    <a:pt x="4005" y="116169"/>
                  </a:lnTo>
                  <a:cubicBezTo>
                    <a:pt x="13099" y="71729"/>
                    <a:pt x="35147" y="32008"/>
                    <a:pt x="66032" y="1123"/>
                  </a:cubicBezTo>
                  <a:close/>
                </a:path>
              </a:pathLst>
            </a:custGeom>
            <a:solidFill>
              <a:srgbClr val="FFFFFF">
                <a:lumMod val="85000"/>
              </a:srgbClr>
            </a:solidFill>
            <a:ln w="571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23" name="四角形: 上の 2 つの角を丸める 522">
              <a:extLst>
                <a:ext uri="{FF2B5EF4-FFF2-40B4-BE49-F238E27FC236}">
                  <a16:creationId xmlns:a16="http://schemas.microsoft.com/office/drawing/2014/main" id="{90EB16A5-1553-4985-9D43-336E3C158796}"/>
                </a:ext>
              </a:extLst>
            </p:cNvPr>
            <p:cNvSpPr/>
            <p:nvPr/>
          </p:nvSpPr>
          <p:spPr bwMode="auto">
            <a:xfrm>
              <a:off x="9891019" y="8534440"/>
              <a:ext cx="1215135" cy="155899"/>
            </a:xfrm>
            <a:prstGeom prst="round2SameRect">
              <a:avLst>
                <a:gd name="adj1" fmla="val 21702"/>
                <a:gd name="adj2" fmla="val 0"/>
              </a:avLst>
            </a:prstGeom>
            <a:solidFill>
              <a:srgbClr val="FFFFFF">
                <a:lumMod val="85000"/>
              </a:srgbClr>
            </a:solidFill>
            <a:ln w="571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24" name="四角形: 上の 2 つの角を丸める 284">
              <a:extLst>
                <a:ext uri="{FF2B5EF4-FFF2-40B4-BE49-F238E27FC236}">
                  <a16:creationId xmlns:a16="http://schemas.microsoft.com/office/drawing/2014/main" id="{CC4065F5-669E-4D02-9E68-6FD352B16D8C}"/>
                </a:ext>
              </a:extLst>
            </p:cNvPr>
            <p:cNvSpPr/>
            <p:nvPr/>
          </p:nvSpPr>
          <p:spPr bwMode="auto">
            <a:xfrm>
              <a:off x="9891019" y="8655090"/>
              <a:ext cx="1215135" cy="155899"/>
            </a:xfrm>
            <a:custGeom>
              <a:avLst/>
              <a:gdLst>
                <a:gd name="connsiteX0" fmla="*/ 0 w 1215135"/>
                <a:gd name="connsiteY0" fmla="*/ 0 h 155899"/>
                <a:gd name="connsiteX1" fmla="*/ 1215135 w 1215135"/>
                <a:gd name="connsiteY1" fmla="*/ 0 h 155899"/>
                <a:gd name="connsiteX2" fmla="*/ 1215135 w 1215135"/>
                <a:gd name="connsiteY2" fmla="*/ 0 h 155899"/>
                <a:gd name="connsiteX3" fmla="*/ 1215135 w 1215135"/>
                <a:gd name="connsiteY3" fmla="*/ 155899 h 155899"/>
                <a:gd name="connsiteX4" fmla="*/ 1215135 w 1215135"/>
                <a:gd name="connsiteY4" fmla="*/ 155899 h 155899"/>
                <a:gd name="connsiteX5" fmla="*/ 0 w 1215135"/>
                <a:gd name="connsiteY5" fmla="*/ 155899 h 155899"/>
                <a:gd name="connsiteX6" fmla="*/ 0 w 1215135"/>
                <a:gd name="connsiteY6" fmla="*/ 155899 h 155899"/>
                <a:gd name="connsiteX7" fmla="*/ 0 w 1215135"/>
                <a:gd name="connsiteY7" fmla="*/ 0 h 155899"/>
                <a:gd name="connsiteX8" fmla="*/ 0 w 1215135"/>
                <a:gd name="connsiteY8" fmla="*/ 0 h 155899"/>
                <a:gd name="connsiteX0" fmla="*/ 0 w 1215135"/>
                <a:gd name="connsiteY0" fmla="*/ 0 h 450810"/>
                <a:gd name="connsiteX1" fmla="*/ 1215135 w 1215135"/>
                <a:gd name="connsiteY1" fmla="*/ 0 h 450810"/>
                <a:gd name="connsiteX2" fmla="*/ 1215135 w 1215135"/>
                <a:gd name="connsiteY2" fmla="*/ 0 h 450810"/>
                <a:gd name="connsiteX3" fmla="*/ 1215135 w 1215135"/>
                <a:gd name="connsiteY3" fmla="*/ 155899 h 450810"/>
                <a:gd name="connsiteX4" fmla="*/ 1215135 w 1215135"/>
                <a:gd name="connsiteY4" fmla="*/ 155899 h 450810"/>
                <a:gd name="connsiteX5" fmla="*/ 658067 w 1215135"/>
                <a:gd name="connsiteY5" fmla="*/ 450810 h 450810"/>
                <a:gd name="connsiteX6" fmla="*/ 0 w 1215135"/>
                <a:gd name="connsiteY6" fmla="*/ 155899 h 450810"/>
                <a:gd name="connsiteX7" fmla="*/ 0 w 1215135"/>
                <a:gd name="connsiteY7" fmla="*/ 155899 h 450810"/>
                <a:gd name="connsiteX8" fmla="*/ 0 w 1215135"/>
                <a:gd name="connsiteY8" fmla="*/ 0 h 450810"/>
                <a:gd name="connsiteX9" fmla="*/ 0 w 1215135"/>
                <a:gd name="connsiteY9" fmla="*/ 0 h 450810"/>
                <a:gd name="connsiteX0" fmla="*/ 658067 w 1215135"/>
                <a:gd name="connsiteY0" fmla="*/ 450810 h 542250"/>
                <a:gd name="connsiteX1" fmla="*/ 0 w 1215135"/>
                <a:gd name="connsiteY1" fmla="*/ 155899 h 542250"/>
                <a:gd name="connsiteX2" fmla="*/ 0 w 1215135"/>
                <a:gd name="connsiteY2" fmla="*/ 155899 h 542250"/>
                <a:gd name="connsiteX3" fmla="*/ 0 w 1215135"/>
                <a:gd name="connsiteY3" fmla="*/ 0 h 542250"/>
                <a:gd name="connsiteX4" fmla="*/ 0 w 1215135"/>
                <a:gd name="connsiteY4" fmla="*/ 0 h 542250"/>
                <a:gd name="connsiteX5" fmla="*/ 1215135 w 1215135"/>
                <a:gd name="connsiteY5" fmla="*/ 0 h 542250"/>
                <a:gd name="connsiteX6" fmla="*/ 1215135 w 1215135"/>
                <a:gd name="connsiteY6" fmla="*/ 0 h 542250"/>
                <a:gd name="connsiteX7" fmla="*/ 1215135 w 1215135"/>
                <a:gd name="connsiteY7" fmla="*/ 155899 h 542250"/>
                <a:gd name="connsiteX8" fmla="*/ 1215135 w 1215135"/>
                <a:gd name="connsiteY8" fmla="*/ 155899 h 542250"/>
                <a:gd name="connsiteX9" fmla="*/ 749507 w 1215135"/>
                <a:gd name="connsiteY9" fmla="*/ 542250 h 542250"/>
                <a:gd name="connsiteX0" fmla="*/ 0 w 1215135"/>
                <a:gd name="connsiteY0" fmla="*/ 155899 h 542250"/>
                <a:gd name="connsiteX1" fmla="*/ 0 w 1215135"/>
                <a:gd name="connsiteY1" fmla="*/ 155899 h 542250"/>
                <a:gd name="connsiteX2" fmla="*/ 0 w 1215135"/>
                <a:gd name="connsiteY2" fmla="*/ 0 h 542250"/>
                <a:gd name="connsiteX3" fmla="*/ 0 w 1215135"/>
                <a:gd name="connsiteY3" fmla="*/ 0 h 542250"/>
                <a:gd name="connsiteX4" fmla="*/ 1215135 w 1215135"/>
                <a:gd name="connsiteY4" fmla="*/ 0 h 542250"/>
                <a:gd name="connsiteX5" fmla="*/ 1215135 w 1215135"/>
                <a:gd name="connsiteY5" fmla="*/ 0 h 542250"/>
                <a:gd name="connsiteX6" fmla="*/ 1215135 w 1215135"/>
                <a:gd name="connsiteY6" fmla="*/ 155899 h 542250"/>
                <a:gd name="connsiteX7" fmla="*/ 1215135 w 1215135"/>
                <a:gd name="connsiteY7" fmla="*/ 155899 h 542250"/>
                <a:gd name="connsiteX8" fmla="*/ 749507 w 1215135"/>
                <a:gd name="connsiteY8" fmla="*/ 542250 h 542250"/>
                <a:gd name="connsiteX0" fmla="*/ 0 w 1215135"/>
                <a:gd name="connsiteY0" fmla="*/ 155899 h 155899"/>
                <a:gd name="connsiteX1" fmla="*/ 0 w 1215135"/>
                <a:gd name="connsiteY1" fmla="*/ 155899 h 155899"/>
                <a:gd name="connsiteX2" fmla="*/ 0 w 1215135"/>
                <a:gd name="connsiteY2" fmla="*/ 0 h 155899"/>
                <a:gd name="connsiteX3" fmla="*/ 0 w 1215135"/>
                <a:gd name="connsiteY3" fmla="*/ 0 h 155899"/>
                <a:gd name="connsiteX4" fmla="*/ 1215135 w 1215135"/>
                <a:gd name="connsiteY4" fmla="*/ 0 h 155899"/>
                <a:gd name="connsiteX5" fmla="*/ 1215135 w 1215135"/>
                <a:gd name="connsiteY5" fmla="*/ 0 h 155899"/>
                <a:gd name="connsiteX6" fmla="*/ 1215135 w 1215135"/>
                <a:gd name="connsiteY6" fmla="*/ 155899 h 155899"/>
                <a:gd name="connsiteX7" fmla="*/ 1215135 w 1215135"/>
                <a:gd name="connsiteY7" fmla="*/ 155899 h 1558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215135" h="155899">
                  <a:moveTo>
                    <a:pt x="0" y="155899"/>
                  </a:moveTo>
                  <a:lnTo>
                    <a:pt x="0" y="155899"/>
                  </a:lnTo>
                  <a:lnTo>
                    <a:pt x="0" y="0"/>
                  </a:lnTo>
                  <a:lnTo>
                    <a:pt x="0" y="0"/>
                  </a:lnTo>
                  <a:lnTo>
                    <a:pt x="1215135" y="0"/>
                  </a:lnTo>
                  <a:lnTo>
                    <a:pt x="1215135" y="0"/>
                  </a:lnTo>
                  <a:lnTo>
                    <a:pt x="1215135" y="155899"/>
                  </a:lnTo>
                  <a:lnTo>
                    <a:pt x="1215135" y="155899"/>
                  </a:lnTo>
                </a:path>
              </a:pathLst>
            </a:custGeom>
            <a:solidFill>
              <a:srgbClr val="FFFF99"/>
            </a:solidFill>
            <a:ln w="571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25" name="フリーフォーム: 図形 524">
              <a:extLst>
                <a:ext uri="{FF2B5EF4-FFF2-40B4-BE49-F238E27FC236}">
                  <a16:creationId xmlns:a16="http://schemas.microsoft.com/office/drawing/2014/main" id="{39946C71-14F4-483F-B706-ABFEE1862B8C}"/>
                </a:ext>
              </a:extLst>
            </p:cNvPr>
            <p:cNvSpPr/>
            <p:nvPr/>
          </p:nvSpPr>
          <p:spPr bwMode="auto">
            <a:xfrm>
              <a:off x="11221855" y="7868831"/>
              <a:ext cx="1307663" cy="925922"/>
            </a:xfrm>
            <a:custGeom>
              <a:avLst/>
              <a:gdLst>
                <a:gd name="connsiteX0" fmla="*/ 598390 w 1307663"/>
                <a:gd name="connsiteY0" fmla="*/ 857 h 925922"/>
                <a:gd name="connsiteX1" fmla="*/ 872452 w 1307663"/>
                <a:gd name="connsiteY1" fmla="*/ 172114 h 925922"/>
                <a:gd name="connsiteX2" fmla="*/ 1307663 w 1307663"/>
                <a:gd name="connsiteY2" fmla="*/ 925922 h 925922"/>
                <a:gd name="connsiteX3" fmla="*/ 205939 w 1307663"/>
                <a:gd name="connsiteY3" fmla="*/ 925922 h 925922"/>
                <a:gd name="connsiteX4" fmla="*/ 46159 w 1307663"/>
                <a:gd name="connsiteY4" fmla="*/ 649174 h 925922"/>
                <a:gd name="connsiteX5" fmla="*/ 172113 w 1307663"/>
                <a:gd name="connsiteY5" fmla="*/ 179107 h 925922"/>
                <a:gd name="connsiteX6" fmla="*/ 402384 w 1307663"/>
                <a:gd name="connsiteY6" fmla="*/ 46160 h 925922"/>
                <a:gd name="connsiteX7" fmla="*/ 598390 w 1307663"/>
                <a:gd name="connsiteY7" fmla="*/ 857 h 9259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307663" h="925922">
                  <a:moveTo>
                    <a:pt x="598390" y="857"/>
                  </a:moveTo>
                  <a:cubicBezTo>
                    <a:pt x="708580" y="8645"/>
                    <a:pt x="813062" y="69247"/>
                    <a:pt x="872452" y="172114"/>
                  </a:cubicBezTo>
                  <a:lnTo>
                    <a:pt x="1307663" y="925922"/>
                  </a:lnTo>
                  <a:lnTo>
                    <a:pt x="205939" y="925922"/>
                  </a:lnTo>
                  <a:lnTo>
                    <a:pt x="46159" y="649174"/>
                  </a:lnTo>
                  <a:cubicBezTo>
                    <a:pt x="-48865" y="484587"/>
                    <a:pt x="7527" y="274131"/>
                    <a:pt x="172113" y="179107"/>
                  </a:cubicBezTo>
                  <a:lnTo>
                    <a:pt x="402384" y="46160"/>
                  </a:lnTo>
                  <a:cubicBezTo>
                    <a:pt x="464104" y="10526"/>
                    <a:pt x="532275" y="-3816"/>
                    <a:pt x="598390" y="857"/>
                  </a:cubicBezTo>
                  <a:close/>
                </a:path>
              </a:pathLst>
            </a:custGeom>
            <a:solidFill>
              <a:srgbClr val="FF0000"/>
            </a:solidFill>
            <a:ln w="571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26" name="台形 288">
              <a:extLst>
                <a:ext uri="{FF2B5EF4-FFF2-40B4-BE49-F238E27FC236}">
                  <a16:creationId xmlns:a16="http://schemas.microsoft.com/office/drawing/2014/main" id="{BDB55874-9EB3-4287-A91E-CFE14FF8B2E8}"/>
                </a:ext>
              </a:extLst>
            </p:cNvPr>
            <p:cNvSpPr/>
            <p:nvPr/>
          </p:nvSpPr>
          <p:spPr bwMode="auto">
            <a:xfrm>
              <a:off x="11455173" y="8157497"/>
              <a:ext cx="438811" cy="653492"/>
            </a:xfrm>
            <a:custGeom>
              <a:avLst/>
              <a:gdLst>
                <a:gd name="connsiteX0" fmla="*/ 0 w 438811"/>
                <a:gd name="connsiteY0" fmla="*/ 653492 h 653492"/>
                <a:gd name="connsiteX1" fmla="*/ 52556 w 438811"/>
                <a:gd name="connsiteY1" fmla="*/ 0 h 653492"/>
                <a:gd name="connsiteX2" fmla="*/ 386255 w 438811"/>
                <a:gd name="connsiteY2" fmla="*/ 0 h 653492"/>
                <a:gd name="connsiteX3" fmla="*/ 438811 w 438811"/>
                <a:gd name="connsiteY3" fmla="*/ 653492 h 653492"/>
                <a:gd name="connsiteX4" fmla="*/ 0 w 438811"/>
                <a:gd name="connsiteY4" fmla="*/ 653492 h 653492"/>
                <a:gd name="connsiteX0" fmla="*/ 0 w 438811"/>
                <a:gd name="connsiteY0" fmla="*/ 784589 h 784589"/>
                <a:gd name="connsiteX1" fmla="*/ 52556 w 438811"/>
                <a:gd name="connsiteY1" fmla="*/ 131097 h 784589"/>
                <a:gd name="connsiteX2" fmla="*/ 217863 w 438811"/>
                <a:gd name="connsiteY2" fmla="*/ 0 h 784589"/>
                <a:gd name="connsiteX3" fmla="*/ 386255 w 438811"/>
                <a:gd name="connsiteY3" fmla="*/ 131097 h 784589"/>
                <a:gd name="connsiteX4" fmla="*/ 438811 w 438811"/>
                <a:gd name="connsiteY4" fmla="*/ 784589 h 784589"/>
                <a:gd name="connsiteX5" fmla="*/ 0 w 438811"/>
                <a:gd name="connsiteY5" fmla="*/ 784589 h 784589"/>
                <a:gd name="connsiteX0" fmla="*/ 217863 w 438811"/>
                <a:gd name="connsiteY0" fmla="*/ 0 h 784589"/>
                <a:gd name="connsiteX1" fmla="*/ 386255 w 438811"/>
                <a:gd name="connsiteY1" fmla="*/ 131097 h 784589"/>
                <a:gd name="connsiteX2" fmla="*/ 438811 w 438811"/>
                <a:gd name="connsiteY2" fmla="*/ 784589 h 784589"/>
                <a:gd name="connsiteX3" fmla="*/ 0 w 438811"/>
                <a:gd name="connsiteY3" fmla="*/ 784589 h 784589"/>
                <a:gd name="connsiteX4" fmla="*/ 52556 w 438811"/>
                <a:gd name="connsiteY4" fmla="*/ 131097 h 784589"/>
                <a:gd name="connsiteX5" fmla="*/ 309303 w 438811"/>
                <a:gd name="connsiteY5" fmla="*/ 91440 h 784589"/>
                <a:gd name="connsiteX0" fmla="*/ 386255 w 438811"/>
                <a:gd name="connsiteY0" fmla="*/ 71687 h 725179"/>
                <a:gd name="connsiteX1" fmla="*/ 438811 w 438811"/>
                <a:gd name="connsiteY1" fmla="*/ 725179 h 725179"/>
                <a:gd name="connsiteX2" fmla="*/ 0 w 438811"/>
                <a:gd name="connsiteY2" fmla="*/ 725179 h 725179"/>
                <a:gd name="connsiteX3" fmla="*/ 52556 w 438811"/>
                <a:gd name="connsiteY3" fmla="*/ 71687 h 725179"/>
                <a:gd name="connsiteX4" fmla="*/ 309303 w 438811"/>
                <a:gd name="connsiteY4" fmla="*/ 32030 h 725179"/>
                <a:gd name="connsiteX0" fmla="*/ 386255 w 438811"/>
                <a:gd name="connsiteY0" fmla="*/ 0 h 653492"/>
                <a:gd name="connsiteX1" fmla="*/ 438811 w 438811"/>
                <a:gd name="connsiteY1" fmla="*/ 653492 h 653492"/>
                <a:gd name="connsiteX2" fmla="*/ 0 w 438811"/>
                <a:gd name="connsiteY2" fmla="*/ 653492 h 653492"/>
                <a:gd name="connsiteX3" fmla="*/ 52556 w 438811"/>
                <a:gd name="connsiteY3" fmla="*/ 0 h 6534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38811" h="653492">
                  <a:moveTo>
                    <a:pt x="386255" y="0"/>
                  </a:moveTo>
                  <a:lnTo>
                    <a:pt x="438811" y="653492"/>
                  </a:lnTo>
                  <a:lnTo>
                    <a:pt x="0" y="653492"/>
                  </a:lnTo>
                  <a:lnTo>
                    <a:pt x="52556" y="0"/>
                  </a:lnTo>
                </a:path>
              </a:pathLst>
            </a:custGeom>
            <a:solidFill>
              <a:srgbClr val="FF0000"/>
            </a:solidFill>
            <a:ln w="571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27" name="楕円 526">
              <a:extLst>
                <a:ext uri="{FF2B5EF4-FFF2-40B4-BE49-F238E27FC236}">
                  <a16:creationId xmlns:a16="http://schemas.microsoft.com/office/drawing/2014/main" id="{193356E5-565A-41DB-BCB5-C52988B29F19}"/>
                </a:ext>
              </a:extLst>
            </p:cNvPr>
            <p:cNvSpPr/>
            <p:nvPr/>
          </p:nvSpPr>
          <p:spPr bwMode="auto">
            <a:xfrm>
              <a:off x="10455891" y="6940813"/>
              <a:ext cx="288979" cy="288979"/>
            </a:xfrm>
            <a:prstGeom prst="ellipse">
              <a:avLst/>
            </a:prstGeom>
            <a:solidFill>
              <a:srgbClr val="FFFF00"/>
            </a:solidFill>
            <a:ln w="571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28" name="楕円 527">
              <a:extLst>
                <a:ext uri="{FF2B5EF4-FFF2-40B4-BE49-F238E27FC236}">
                  <a16:creationId xmlns:a16="http://schemas.microsoft.com/office/drawing/2014/main" id="{A03383A2-245D-4B20-822A-4319CD6DA67C}"/>
                </a:ext>
              </a:extLst>
            </p:cNvPr>
            <p:cNvSpPr/>
            <p:nvPr/>
          </p:nvSpPr>
          <p:spPr bwMode="auto">
            <a:xfrm>
              <a:off x="10515832" y="7078776"/>
              <a:ext cx="113620" cy="107964"/>
            </a:xfrm>
            <a:prstGeom prst="ellipse">
              <a:avLst/>
            </a:prstGeom>
            <a:solidFill>
              <a:srgbClr val="000000"/>
            </a:solidFill>
            <a:ln w="571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29" name="楕円 528">
              <a:extLst>
                <a:ext uri="{FF2B5EF4-FFF2-40B4-BE49-F238E27FC236}">
                  <a16:creationId xmlns:a16="http://schemas.microsoft.com/office/drawing/2014/main" id="{2DAC0451-3CA7-4F1A-8E60-EB840F7D7A0A}"/>
                </a:ext>
              </a:extLst>
            </p:cNvPr>
            <p:cNvSpPr/>
            <p:nvPr/>
          </p:nvSpPr>
          <p:spPr bwMode="auto">
            <a:xfrm>
              <a:off x="10913091" y="6940813"/>
              <a:ext cx="288979" cy="288979"/>
            </a:xfrm>
            <a:prstGeom prst="ellipse">
              <a:avLst/>
            </a:prstGeom>
            <a:solidFill>
              <a:srgbClr val="FFFF00"/>
            </a:solidFill>
            <a:ln w="571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30" name="楕円 529">
              <a:extLst>
                <a:ext uri="{FF2B5EF4-FFF2-40B4-BE49-F238E27FC236}">
                  <a16:creationId xmlns:a16="http://schemas.microsoft.com/office/drawing/2014/main" id="{AB899AEB-BD38-4CF7-A5ED-9CE916335613}"/>
                </a:ext>
              </a:extLst>
            </p:cNvPr>
            <p:cNvSpPr/>
            <p:nvPr/>
          </p:nvSpPr>
          <p:spPr bwMode="auto">
            <a:xfrm>
              <a:off x="10973032" y="7078776"/>
              <a:ext cx="113620" cy="107964"/>
            </a:xfrm>
            <a:prstGeom prst="ellipse">
              <a:avLst/>
            </a:prstGeom>
            <a:solidFill>
              <a:srgbClr val="000000"/>
            </a:solidFill>
            <a:ln w="571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130784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35C6FBDF-FC09-4C6C-B96B-17DA56977AFC}"/>
              </a:ext>
            </a:extLst>
          </p:cNvPr>
          <p:cNvSpPr txBox="1"/>
          <p:nvPr/>
        </p:nvSpPr>
        <p:spPr>
          <a:xfrm>
            <a:off x="276046" y="232912"/>
            <a:ext cx="44935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水を飲みすぎる人物のイラスト</a:t>
            </a: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AA83C407-2F2F-4919-B230-72089D6F3CAD}"/>
              </a:ext>
            </a:extLst>
          </p:cNvPr>
          <p:cNvGrpSpPr/>
          <p:nvPr/>
        </p:nvGrpSpPr>
        <p:grpSpPr>
          <a:xfrm>
            <a:off x="812799" y="1008530"/>
            <a:ext cx="2311003" cy="2420469"/>
            <a:chOff x="350305" y="514288"/>
            <a:chExt cx="2506798" cy="2625538"/>
          </a:xfrm>
        </p:grpSpPr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1ECBA935-9286-4FCC-8105-600EE11EAE77}"/>
                </a:ext>
              </a:extLst>
            </p:cNvPr>
            <p:cNvGrpSpPr/>
            <p:nvPr/>
          </p:nvGrpSpPr>
          <p:grpSpPr>
            <a:xfrm>
              <a:off x="350305" y="615654"/>
              <a:ext cx="2506798" cy="2524172"/>
              <a:chOff x="-4901376" y="-607734"/>
              <a:chExt cx="2506798" cy="2524172"/>
            </a:xfrm>
          </p:grpSpPr>
          <p:sp>
            <p:nvSpPr>
              <p:cNvPr id="8" name="月 7">
                <a:extLst>
                  <a:ext uri="{FF2B5EF4-FFF2-40B4-BE49-F238E27FC236}">
                    <a16:creationId xmlns:a16="http://schemas.microsoft.com/office/drawing/2014/main" id="{AD62AD21-CF45-495D-8E32-39790A6839EE}"/>
                  </a:ext>
                </a:extLst>
              </p:cNvPr>
              <p:cNvSpPr/>
              <p:nvPr/>
            </p:nvSpPr>
            <p:spPr bwMode="auto">
              <a:xfrm rot="20700000">
                <a:off x="-2915992" y="543180"/>
                <a:ext cx="227960" cy="432537"/>
              </a:xfrm>
              <a:prstGeom prst="moon">
                <a:avLst>
                  <a:gd name="adj" fmla="val 87500"/>
                </a:avLst>
              </a:prstGeom>
              <a:solidFill>
                <a:srgbClr val="000000"/>
              </a:solidFill>
              <a:ln w="571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" name="月 8">
                <a:extLst>
                  <a:ext uri="{FF2B5EF4-FFF2-40B4-BE49-F238E27FC236}">
                    <a16:creationId xmlns:a16="http://schemas.microsoft.com/office/drawing/2014/main" id="{80F7F29E-707B-4532-B68D-7D8BA2768077}"/>
                  </a:ext>
                </a:extLst>
              </p:cNvPr>
              <p:cNvSpPr/>
              <p:nvPr/>
            </p:nvSpPr>
            <p:spPr bwMode="auto">
              <a:xfrm rot="20700000">
                <a:off x="-2820742" y="451105"/>
                <a:ext cx="227960" cy="432537"/>
              </a:xfrm>
              <a:prstGeom prst="moon">
                <a:avLst>
                  <a:gd name="adj" fmla="val 87500"/>
                </a:avLst>
              </a:prstGeom>
              <a:solidFill>
                <a:srgbClr val="000000"/>
              </a:solidFill>
              <a:ln w="571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0" name="フリーフォーム: 図形 9">
                <a:extLst>
                  <a:ext uri="{FF2B5EF4-FFF2-40B4-BE49-F238E27FC236}">
                    <a16:creationId xmlns:a16="http://schemas.microsoft.com/office/drawing/2014/main" id="{2FFBAC2D-F962-41EF-8AC7-6733938C1C8F}"/>
                  </a:ext>
                </a:extLst>
              </p:cNvPr>
              <p:cNvSpPr/>
              <p:nvPr/>
            </p:nvSpPr>
            <p:spPr bwMode="auto">
              <a:xfrm rot="21103514">
                <a:off x="-3421296" y="-520495"/>
                <a:ext cx="1026718" cy="1377506"/>
              </a:xfrm>
              <a:custGeom>
                <a:avLst/>
                <a:gdLst>
                  <a:gd name="connsiteX0" fmla="*/ 487824 w 967729"/>
                  <a:gd name="connsiteY0" fmla="*/ 13993 h 1377506"/>
                  <a:gd name="connsiteX1" fmla="*/ 967729 w 967729"/>
                  <a:gd name="connsiteY1" fmla="*/ 688753 h 1377506"/>
                  <a:gd name="connsiteX2" fmla="*/ 366694 w 967729"/>
                  <a:gd name="connsiteY2" fmla="*/ 1377506 h 1377506"/>
                  <a:gd name="connsiteX3" fmla="*/ 30650 w 967729"/>
                  <a:gd name="connsiteY3" fmla="*/ 1259878 h 1377506"/>
                  <a:gd name="connsiteX4" fmla="*/ 0 w 967729"/>
                  <a:gd name="connsiteY4" fmla="*/ 1230899 h 1377506"/>
                  <a:gd name="connsiteX5" fmla="*/ 5927 w 967729"/>
                  <a:gd name="connsiteY5" fmla="*/ 1223831 h 1377506"/>
                  <a:gd name="connsiteX6" fmla="*/ 181966 w 967729"/>
                  <a:gd name="connsiteY6" fmla="*/ 609479 h 1377506"/>
                  <a:gd name="connsiteX7" fmla="*/ 79318 w 967729"/>
                  <a:gd name="connsiteY7" fmla="*/ 123712 h 1377506"/>
                  <a:gd name="connsiteX8" fmla="*/ 64004 w 967729"/>
                  <a:gd name="connsiteY8" fmla="*/ 96882 h 1377506"/>
                  <a:gd name="connsiteX9" fmla="*/ 132744 w 967729"/>
                  <a:gd name="connsiteY9" fmla="*/ 54126 h 1377506"/>
                  <a:gd name="connsiteX10" fmla="*/ 366694 w 967729"/>
                  <a:gd name="connsiteY10" fmla="*/ 0 h 1377506"/>
                  <a:gd name="connsiteX11" fmla="*/ 487824 w 967729"/>
                  <a:gd name="connsiteY11" fmla="*/ 13993 h 13775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967729" h="1377506">
                    <a:moveTo>
                      <a:pt x="487824" y="13993"/>
                    </a:moveTo>
                    <a:cubicBezTo>
                      <a:pt x="761705" y="78217"/>
                      <a:pt x="967729" y="355914"/>
                      <a:pt x="967729" y="688753"/>
                    </a:cubicBezTo>
                    <a:cubicBezTo>
                      <a:pt x="967729" y="1069141"/>
                      <a:pt x="698636" y="1377506"/>
                      <a:pt x="366694" y="1377506"/>
                    </a:cubicBezTo>
                    <a:cubicBezTo>
                      <a:pt x="242216" y="1377506"/>
                      <a:pt x="126576" y="1334142"/>
                      <a:pt x="30650" y="1259878"/>
                    </a:cubicBezTo>
                    <a:lnTo>
                      <a:pt x="0" y="1230899"/>
                    </a:lnTo>
                    <a:lnTo>
                      <a:pt x="5927" y="1223831"/>
                    </a:lnTo>
                    <a:cubicBezTo>
                      <a:pt x="114692" y="1066604"/>
                      <a:pt x="181966" y="849398"/>
                      <a:pt x="181966" y="609479"/>
                    </a:cubicBezTo>
                    <a:cubicBezTo>
                      <a:pt x="181966" y="429540"/>
                      <a:pt x="144125" y="262377"/>
                      <a:pt x="79318" y="123712"/>
                    </a:cubicBezTo>
                    <a:lnTo>
                      <a:pt x="64004" y="96882"/>
                    </a:lnTo>
                    <a:lnTo>
                      <a:pt x="132744" y="54126"/>
                    </a:lnTo>
                    <a:cubicBezTo>
                      <a:pt x="204651" y="19273"/>
                      <a:pt x="283709" y="0"/>
                      <a:pt x="366694" y="0"/>
                    </a:cubicBezTo>
                    <a:cubicBezTo>
                      <a:pt x="408187" y="0"/>
                      <a:pt x="448698" y="4818"/>
                      <a:pt x="487824" y="13993"/>
                    </a:cubicBezTo>
                    <a:close/>
                  </a:path>
                </a:pathLst>
              </a:custGeom>
              <a:solidFill>
                <a:srgbClr val="000000"/>
              </a:solidFill>
              <a:ln w="571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11" name="グループ化 10">
                <a:extLst>
                  <a:ext uri="{FF2B5EF4-FFF2-40B4-BE49-F238E27FC236}">
                    <a16:creationId xmlns:a16="http://schemas.microsoft.com/office/drawing/2014/main" id="{871467A6-29B2-427D-B3EF-9996E4031EC5}"/>
                  </a:ext>
                </a:extLst>
              </p:cNvPr>
              <p:cNvGrpSpPr/>
              <p:nvPr/>
            </p:nvGrpSpPr>
            <p:grpSpPr>
              <a:xfrm>
                <a:off x="-4901376" y="-453850"/>
                <a:ext cx="2296127" cy="2370288"/>
                <a:chOff x="-4901376" y="-453850"/>
                <a:chExt cx="2296127" cy="2370288"/>
              </a:xfrm>
            </p:grpSpPr>
            <p:sp>
              <p:nvSpPr>
                <p:cNvPr id="20" name="フリーフォーム: 図形 19">
                  <a:extLst>
                    <a:ext uri="{FF2B5EF4-FFF2-40B4-BE49-F238E27FC236}">
                      <a16:creationId xmlns:a16="http://schemas.microsoft.com/office/drawing/2014/main" id="{59964EA0-BD26-46EF-B8E3-C1DE28D38705}"/>
                    </a:ext>
                  </a:extLst>
                </p:cNvPr>
                <p:cNvSpPr/>
                <p:nvPr/>
              </p:nvSpPr>
              <p:spPr bwMode="auto">
                <a:xfrm>
                  <a:off x="-4901376" y="-237333"/>
                  <a:ext cx="1654536" cy="1408662"/>
                </a:xfrm>
                <a:custGeom>
                  <a:avLst/>
                  <a:gdLst>
                    <a:gd name="connsiteX0" fmla="*/ 1574562 w 1654536"/>
                    <a:gd name="connsiteY0" fmla="*/ 1164798 h 1408662"/>
                    <a:gd name="connsiteX1" fmla="*/ 1572147 w 1654536"/>
                    <a:gd name="connsiteY1" fmla="*/ 1169248 h 1408662"/>
                    <a:gd name="connsiteX2" fmla="*/ 1569687 w 1654536"/>
                    <a:gd name="connsiteY2" fmla="*/ 1172229 h 1408662"/>
                    <a:gd name="connsiteX3" fmla="*/ 1654536 w 1654536"/>
                    <a:gd name="connsiteY3" fmla="*/ 1014658 h 1408662"/>
                    <a:gd name="connsiteX4" fmla="*/ 1651389 w 1654536"/>
                    <a:gd name="connsiteY4" fmla="*/ 1023255 h 1408662"/>
                    <a:gd name="connsiteX5" fmla="*/ 1649259 w 1654536"/>
                    <a:gd name="connsiteY5" fmla="*/ 1027180 h 1408662"/>
                    <a:gd name="connsiteX6" fmla="*/ 349880 w 1654536"/>
                    <a:gd name="connsiteY6" fmla="*/ 0 h 1408662"/>
                    <a:gd name="connsiteX7" fmla="*/ 491714 w 1654536"/>
                    <a:gd name="connsiteY7" fmla="*/ 200195 h 1408662"/>
                    <a:gd name="connsiteX8" fmla="*/ 425544 w 1654536"/>
                    <a:gd name="connsiteY8" fmla="*/ 254791 h 1408662"/>
                    <a:gd name="connsiteX9" fmla="*/ 245807 w 1654536"/>
                    <a:gd name="connsiteY9" fmla="*/ 688713 h 1408662"/>
                    <a:gd name="connsiteX10" fmla="*/ 425544 w 1654536"/>
                    <a:gd name="connsiteY10" fmla="*/ 1122635 h 1408662"/>
                    <a:gd name="connsiteX11" fmla="*/ 516218 w 1654536"/>
                    <a:gd name="connsiteY11" fmla="*/ 1197448 h 1408662"/>
                    <a:gd name="connsiteX12" fmla="*/ 392319 w 1654536"/>
                    <a:gd name="connsiteY12" fmla="*/ 1408662 h 1408662"/>
                    <a:gd name="connsiteX13" fmla="*/ 378930 w 1654536"/>
                    <a:gd name="connsiteY13" fmla="*/ 1401395 h 1408662"/>
                    <a:gd name="connsiteX14" fmla="*/ 0 w 1654536"/>
                    <a:gd name="connsiteY14" fmla="*/ 688713 h 1408662"/>
                    <a:gd name="connsiteX15" fmla="*/ 251732 w 1654536"/>
                    <a:gd name="connsiteY15" fmla="*/ 80980 h 14086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1654536" h="1408662">
                      <a:moveTo>
                        <a:pt x="1574562" y="1164798"/>
                      </a:moveTo>
                      <a:lnTo>
                        <a:pt x="1572147" y="1169248"/>
                      </a:lnTo>
                      <a:lnTo>
                        <a:pt x="1569687" y="1172229"/>
                      </a:lnTo>
                      <a:close/>
                      <a:moveTo>
                        <a:pt x="1654536" y="1014658"/>
                      </a:moveTo>
                      <a:lnTo>
                        <a:pt x="1651389" y="1023255"/>
                      </a:lnTo>
                      <a:lnTo>
                        <a:pt x="1649259" y="1027180"/>
                      </a:lnTo>
                      <a:close/>
                      <a:moveTo>
                        <a:pt x="349880" y="0"/>
                      </a:moveTo>
                      <a:lnTo>
                        <a:pt x="491714" y="200195"/>
                      </a:lnTo>
                      <a:lnTo>
                        <a:pt x="425544" y="254791"/>
                      </a:lnTo>
                      <a:cubicBezTo>
                        <a:pt x="314493" y="365842"/>
                        <a:pt x="245807" y="519256"/>
                        <a:pt x="245807" y="688713"/>
                      </a:cubicBezTo>
                      <a:cubicBezTo>
                        <a:pt x="245807" y="858170"/>
                        <a:pt x="314493" y="1011585"/>
                        <a:pt x="425544" y="1122635"/>
                      </a:cubicBezTo>
                      <a:lnTo>
                        <a:pt x="516218" y="1197448"/>
                      </a:lnTo>
                      <a:lnTo>
                        <a:pt x="392319" y="1408662"/>
                      </a:lnTo>
                      <a:lnTo>
                        <a:pt x="378930" y="1401395"/>
                      </a:lnTo>
                      <a:cubicBezTo>
                        <a:pt x="150311" y="1246943"/>
                        <a:pt x="0" y="985381"/>
                        <a:pt x="0" y="688713"/>
                      </a:cubicBezTo>
                      <a:cubicBezTo>
                        <a:pt x="0" y="451379"/>
                        <a:pt x="96199" y="236512"/>
                        <a:pt x="251732" y="80980"/>
                      </a:cubicBezTo>
                      <a:close/>
                    </a:path>
                  </a:pathLst>
                </a:custGeom>
                <a:solidFill>
                  <a:srgbClr val="FFCC66"/>
                </a:solidFill>
                <a:ln w="571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1" name="フリーフォーム: 図形 20">
                  <a:extLst>
                    <a:ext uri="{FF2B5EF4-FFF2-40B4-BE49-F238E27FC236}">
                      <a16:creationId xmlns:a16="http://schemas.microsoft.com/office/drawing/2014/main" id="{BB0339BD-3B38-4DC8-A974-566551D1F154}"/>
                    </a:ext>
                  </a:extLst>
                </p:cNvPr>
                <p:cNvSpPr/>
                <p:nvPr/>
              </p:nvSpPr>
              <p:spPr bwMode="auto">
                <a:xfrm>
                  <a:off x="-3798162" y="728840"/>
                  <a:ext cx="898703" cy="782279"/>
                </a:xfrm>
                <a:custGeom>
                  <a:avLst/>
                  <a:gdLst>
                    <a:gd name="connsiteX0" fmla="*/ 340718 w 898703"/>
                    <a:gd name="connsiteY0" fmla="*/ 0 h 782279"/>
                    <a:gd name="connsiteX1" fmla="*/ 556890 w 898703"/>
                    <a:gd name="connsiteY1" fmla="*/ 0 h 782279"/>
                    <a:gd name="connsiteX2" fmla="*/ 599873 w 898703"/>
                    <a:gd name="connsiteY2" fmla="*/ 171929 h 782279"/>
                    <a:gd name="connsiteX3" fmla="*/ 796976 w 898703"/>
                    <a:gd name="connsiteY3" fmla="*/ 171929 h 782279"/>
                    <a:gd name="connsiteX4" fmla="*/ 898703 w 898703"/>
                    <a:gd name="connsiteY4" fmla="*/ 273656 h 782279"/>
                    <a:gd name="connsiteX5" fmla="*/ 898703 w 898703"/>
                    <a:gd name="connsiteY5" fmla="*/ 680552 h 782279"/>
                    <a:gd name="connsiteX6" fmla="*/ 796976 w 898703"/>
                    <a:gd name="connsiteY6" fmla="*/ 782279 h 782279"/>
                    <a:gd name="connsiteX7" fmla="*/ 101727 w 898703"/>
                    <a:gd name="connsiteY7" fmla="*/ 782279 h 782279"/>
                    <a:gd name="connsiteX8" fmla="*/ 0 w 898703"/>
                    <a:gd name="connsiteY8" fmla="*/ 680552 h 782279"/>
                    <a:gd name="connsiteX9" fmla="*/ 0 w 898703"/>
                    <a:gd name="connsiteY9" fmla="*/ 273656 h 782279"/>
                    <a:gd name="connsiteX10" fmla="*/ 101727 w 898703"/>
                    <a:gd name="connsiteY10" fmla="*/ 171929 h 782279"/>
                    <a:gd name="connsiteX11" fmla="*/ 297736 w 898703"/>
                    <a:gd name="connsiteY11" fmla="*/ 171929 h 7822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898703" h="782279">
                      <a:moveTo>
                        <a:pt x="340718" y="0"/>
                      </a:moveTo>
                      <a:lnTo>
                        <a:pt x="556890" y="0"/>
                      </a:lnTo>
                      <a:lnTo>
                        <a:pt x="599873" y="171929"/>
                      </a:lnTo>
                      <a:lnTo>
                        <a:pt x="796976" y="171929"/>
                      </a:lnTo>
                      <a:cubicBezTo>
                        <a:pt x="853158" y="171929"/>
                        <a:pt x="898703" y="217474"/>
                        <a:pt x="898703" y="273656"/>
                      </a:cubicBezTo>
                      <a:lnTo>
                        <a:pt x="898703" y="680552"/>
                      </a:lnTo>
                      <a:cubicBezTo>
                        <a:pt x="898703" y="736734"/>
                        <a:pt x="853158" y="782279"/>
                        <a:pt x="796976" y="782279"/>
                      </a:cubicBezTo>
                      <a:lnTo>
                        <a:pt x="101727" y="782279"/>
                      </a:lnTo>
                      <a:cubicBezTo>
                        <a:pt x="45545" y="782279"/>
                        <a:pt x="0" y="736734"/>
                        <a:pt x="0" y="680552"/>
                      </a:cubicBezTo>
                      <a:lnTo>
                        <a:pt x="0" y="273656"/>
                      </a:lnTo>
                      <a:cubicBezTo>
                        <a:pt x="0" y="217474"/>
                        <a:pt x="45545" y="171929"/>
                        <a:pt x="101727" y="171929"/>
                      </a:cubicBezTo>
                      <a:lnTo>
                        <a:pt x="297736" y="171929"/>
                      </a:lnTo>
                      <a:close/>
                    </a:path>
                  </a:pathLst>
                </a:custGeom>
                <a:solidFill>
                  <a:srgbClr val="CCECFF"/>
                </a:solidFill>
                <a:ln w="571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grpSp>
              <p:nvGrpSpPr>
                <p:cNvPr id="22" name="グループ化 21">
                  <a:extLst>
                    <a:ext uri="{FF2B5EF4-FFF2-40B4-BE49-F238E27FC236}">
                      <a16:creationId xmlns:a16="http://schemas.microsoft.com/office/drawing/2014/main" id="{DF0BB812-600D-44BC-8121-550ADC4CC47E}"/>
                    </a:ext>
                  </a:extLst>
                </p:cNvPr>
                <p:cNvGrpSpPr/>
                <p:nvPr/>
              </p:nvGrpSpPr>
              <p:grpSpPr>
                <a:xfrm>
                  <a:off x="-4591915" y="-453850"/>
                  <a:ext cx="1986666" cy="1215136"/>
                  <a:chOff x="6171754" y="2007547"/>
                  <a:chExt cx="1986666" cy="1215136"/>
                </a:xfrm>
              </p:grpSpPr>
              <p:sp>
                <p:nvSpPr>
                  <p:cNvPr id="24" name="フリーフォーム: 図形 23">
                    <a:extLst>
                      <a:ext uri="{FF2B5EF4-FFF2-40B4-BE49-F238E27FC236}">
                        <a16:creationId xmlns:a16="http://schemas.microsoft.com/office/drawing/2014/main" id="{AC6DFDD2-2E4A-4156-AB82-0DCE4A2029C1}"/>
                      </a:ext>
                    </a:extLst>
                  </p:cNvPr>
                  <p:cNvSpPr/>
                  <p:nvPr/>
                </p:nvSpPr>
                <p:spPr bwMode="auto">
                  <a:xfrm flipH="1">
                    <a:off x="6705518" y="2361876"/>
                    <a:ext cx="454232" cy="479379"/>
                  </a:xfrm>
                  <a:custGeom>
                    <a:avLst/>
                    <a:gdLst>
                      <a:gd name="connsiteX0" fmla="*/ 452419 w 454232"/>
                      <a:gd name="connsiteY0" fmla="*/ 118358 h 479379"/>
                      <a:gd name="connsiteX1" fmla="*/ 210952 w 454232"/>
                      <a:gd name="connsiteY1" fmla="*/ 226595 h 479379"/>
                      <a:gd name="connsiteX2" fmla="*/ 118673 w 454232"/>
                      <a:gd name="connsiteY2" fmla="*/ 474600 h 479379"/>
                      <a:gd name="connsiteX3" fmla="*/ 191727 w 454232"/>
                      <a:gd name="connsiteY3" fmla="*/ 471649 h 479379"/>
                      <a:gd name="connsiteX4" fmla="*/ 264308 w 454232"/>
                      <a:gd name="connsiteY4" fmla="*/ 276583 h 479379"/>
                      <a:gd name="connsiteX5" fmla="*/ 454232 w 454232"/>
                      <a:gd name="connsiteY5" fmla="*/ 191450 h 479379"/>
                      <a:gd name="connsiteX6" fmla="*/ 452419 w 454232"/>
                      <a:gd name="connsiteY6" fmla="*/ 118358 h 479379"/>
                      <a:gd name="connsiteX7" fmla="*/ 449484 w 454232"/>
                      <a:gd name="connsiteY7" fmla="*/ 0 h 479379"/>
                      <a:gd name="connsiteX8" fmla="*/ 124552 w 454232"/>
                      <a:gd name="connsiteY8" fmla="*/ 145650 h 479379"/>
                      <a:gd name="connsiteX9" fmla="*/ 376 w 454232"/>
                      <a:gd name="connsiteY9" fmla="*/ 479379 h 479379"/>
                      <a:gd name="connsiteX10" fmla="*/ 98682 w 454232"/>
                      <a:gd name="connsiteY10" fmla="*/ 475408 h 479379"/>
                      <a:gd name="connsiteX11" fmla="*/ 196351 w 454232"/>
                      <a:gd name="connsiteY11" fmla="*/ 212916 h 479379"/>
                      <a:gd name="connsiteX12" fmla="*/ 451923 w 454232"/>
                      <a:gd name="connsiteY12" fmla="*/ 98357 h 4793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454232" h="479379">
                        <a:moveTo>
                          <a:pt x="452419" y="118358"/>
                        </a:moveTo>
                        <a:cubicBezTo>
                          <a:pt x="360681" y="120634"/>
                          <a:pt x="273692" y="159626"/>
                          <a:pt x="210952" y="226595"/>
                        </a:cubicBezTo>
                        <a:cubicBezTo>
                          <a:pt x="148212" y="293564"/>
                          <a:pt x="114968" y="382908"/>
                          <a:pt x="118673" y="474600"/>
                        </a:cubicBezTo>
                        <a:lnTo>
                          <a:pt x="191727" y="471649"/>
                        </a:lnTo>
                        <a:cubicBezTo>
                          <a:pt x="188813" y="399529"/>
                          <a:pt x="214960" y="329257"/>
                          <a:pt x="264308" y="276583"/>
                        </a:cubicBezTo>
                        <a:cubicBezTo>
                          <a:pt x="313656" y="223909"/>
                          <a:pt x="382076" y="193240"/>
                          <a:pt x="454232" y="191450"/>
                        </a:cubicBezTo>
                        <a:cubicBezTo>
                          <a:pt x="453628" y="167086"/>
                          <a:pt x="453023" y="142722"/>
                          <a:pt x="452419" y="118358"/>
                        </a:cubicBezTo>
                        <a:close/>
                        <a:moveTo>
                          <a:pt x="449484" y="0"/>
                        </a:moveTo>
                        <a:cubicBezTo>
                          <a:pt x="326035" y="3063"/>
                          <a:pt x="208979" y="55533"/>
                          <a:pt x="124552" y="145650"/>
                        </a:cubicBezTo>
                        <a:cubicBezTo>
                          <a:pt x="40125" y="235767"/>
                          <a:pt x="-4609" y="355993"/>
                          <a:pt x="376" y="479379"/>
                        </a:cubicBezTo>
                        <a:lnTo>
                          <a:pt x="98682" y="475408"/>
                        </a:lnTo>
                        <a:cubicBezTo>
                          <a:pt x="94761" y="378360"/>
                          <a:pt x="129946" y="283797"/>
                          <a:pt x="196351" y="212916"/>
                        </a:cubicBezTo>
                        <a:cubicBezTo>
                          <a:pt x="262756" y="142036"/>
                          <a:pt x="354826" y="100766"/>
                          <a:pt x="451923" y="98357"/>
                        </a:cubicBezTo>
                        <a:close/>
                      </a:path>
                    </a:pathLst>
                  </a:custGeom>
                  <a:solidFill>
                    <a:srgbClr val="00B0F0"/>
                  </a:solidFill>
                  <a:ln w="571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25" name="フリーフォーム: 図形 24">
                    <a:extLst>
                      <a:ext uri="{FF2B5EF4-FFF2-40B4-BE49-F238E27FC236}">
                        <a16:creationId xmlns:a16="http://schemas.microsoft.com/office/drawing/2014/main" id="{E40F1385-4DB8-4EB1-AF4C-042D9D00132A}"/>
                      </a:ext>
                    </a:extLst>
                  </p:cNvPr>
                  <p:cNvSpPr/>
                  <p:nvPr/>
                </p:nvSpPr>
                <p:spPr bwMode="auto">
                  <a:xfrm rot="2700000">
                    <a:off x="6875777" y="1940040"/>
                    <a:ext cx="1215136" cy="1350150"/>
                  </a:xfrm>
                  <a:custGeom>
                    <a:avLst/>
                    <a:gdLst>
                      <a:gd name="connsiteX0" fmla="*/ 607568 w 1215136"/>
                      <a:gd name="connsiteY0" fmla="*/ 0 h 1350150"/>
                      <a:gd name="connsiteX1" fmla="*/ 1215136 w 1215136"/>
                      <a:gd name="connsiteY1" fmla="*/ 675075 h 1350150"/>
                      <a:gd name="connsiteX2" fmla="*/ 607568 w 1215136"/>
                      <a:gd name="connsiteY2" fmla="*/ 1350150 h 1350150"/>
                      <a:gd name="connsiteX3" fmla="*/ 371075 w 1215136"/>
                      <a:gd name="connsiteY3" fmla="*/ 1297099 h 1350150"/>
                      <a:gd name="connsiteX4" fmla="*/ 317160 w 1215136"/>
                      <a:gd name="connsiteY4" fmla="*/ 1264584 h 1350150"/>
                      <a:gd name="connsiteX5" fmla="*/ 633717 w 1215136"/>
                      <a:gd name="connsiteY5" fmla="*/ 880766 h 1350150"/>
                      <a:gd name="connsiteX6" fmla="*/ 14202 w 1215136"/>
                      <a:gd name="connsiteY6" fmla="*/ 817778 h 1350150"/>
                      <a:gd name="connsiteX7" fmla="*/ 12344 w 1215136"/>
                      <a:gd name="connsiteY7" fmla="*/ 811126 h 1350150"/>
                      <a:gd name="connsiteX8" fmla="*/ 0 w 1215136"/>
                      <a:gd name="connsiteY8" fmla="*/ 675075 h 1350150"/>
                      <a:gd name="connsiteX9" fmla="*/ 607568 w 1215136"/>
                      <a:gd name="connsiteY9" fmla="*/ 0 h 13501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1215136" h="1350150">
                        <a:moveTo>
                          <a:pt x="607568" y="0"/>
                        </a:moveTo>
                        <a:cubicBezTo>
                          <a:pt x="943119" y="0"/>
                          <a:pt x="1215136" y="302241"/>
                          <a:pt x="1215136" y="675075"/>
                        </a:cubicBezTo>
                        <a:cubicBezTo>
                          <a:pt x="1215136" y="1047909"/>
                          <a:pt x="943119" y="1350150"/>
                          <a:pt x="607568" y="1350150"/>
                        </a:cubicBezTo>
                        <a:cubicBezTo>
                          <a:pt x="523681" y="1350150"/>
                          <a:pt x="443764" y="1331260"/>
                          <a:pt x="371075" y="1297099"/>
                        </a:cubicBezTo>
                        <a:lnTo>
                          <a:pt x="317160" y="1264584"/>
                        </a:lnTo>
                        <a:lnTo>
                          <a:pt x="633717" y="880766"/>
                        </a:lnTo>
                        <a:lnTo>
                          <a:pt x="14202" y="817778"/>
                        </a:lnTo>
                        <a:lnTo>
                          <a:pt x="12344" y="811126"/>
                        </a:lnTo>
                        <a:cubicBezTo>
                          <a:pt x="4251" y="767181"/>
                          <a:pt x="0" y="721679"/>
                          <a:pt x="0" y="675075"/>
                        </a:cubicBezTo>
                        <a:cubicBezTo>
                          <a:pt x="0" y="302241"/>
                          <a:pt x="272017" y="0"/>
                          <a:pt x="607568" y="0"/>
                        </a:cubicBezTo>
                        <a:close/>
                      </a:path>
                    </a:pathLst>
                  </a:custGeom>
                  <a:solidFill>
                    <a:srgbClr val="CCECFF"/>
                  </a:solidFill>
                  <a:ln w="571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grpSp>
                <p:nvGrpSpPr>
                  <p:cNvPr id="26" name="グループ化 25">
                    <a:extLst>
                      <a:ext uri="{FF2B5EF4-FFF2-40B4-BE49-F238E27FC236}">
                        <a16:creationId xmlns:a16="http://schemas.microsoft.com/office/drawing/2014/main" id="{260E78F7-522E-4400-B76F-78AB4C4AC990}"/>
                      </a:ext>
                    </a:extLst>
                  </p:cNvPr>
                  <p:cNvGrpSpPr/>
                  <p:nvPr/>
                </p:nvGrpSpPr>
                <p:grpSpPr>
                  <a:xfrm rot="6240840">
                    <a:off x="6125376" y="2079520"/>
                    <a:ext cx="677822" cy="585065"/>
                    <a:chOff x="4873199" y="3203974"/>
                    <a:chExt cx="677822" cy="585065"/>
                  </a:xfrm>
                  <a:solidFill>
                    <a:srgbClr val="FFD04B"/>
                  </a:solidFill>
                </p:grpSpPr>
                <p:sp>
                  <p:nvSpPr>
                    <p:cNvPr id="27" name="四角形: 角を丸くする 26">
                      <a:extLst>
                        <a:ext uri="{FF2B5EF4-FFF2-40B4-BE49-F238E27FC236}">
                          <a16:creationId xmlns:a16="http://schemas.microsoft.com/office/drawing/2014/main" id="{E54999F4-06E8-416F-B90F-259DF038842B}"/>
                        </a:ext>
                      </a:extLst>
                    </p:cNvPr>
                    <p:cNvSpPr/>
                    <p:nvPr/>
                  </p:nvSpPr>
                  <p:spPr bwMode="auto">
                    <a:xfrm rot="18911750">
                      <a:off x="5148459" y="3334443"/>
                      <a:ext cx="402562" cy="165162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571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28" name="台形 27">
                      <a:extLst>
                        <a:ext uri="{FF2B5EF4-FFF2-40B4-BE49-F238E27FC236}">
                          <a16:creationId xmlns:a16="http://schemas.microsoft.com/office/drawing/2014/main" id="{65FC304B-69C4-4BC9-861A-E243F5DFEC7D}"/>
                        </a:ext>
                      </a:extLst>
                    </p:cNvPr>
                    <p:cNvSpPr/>
                    <p:nvPr/>
                  </p:nvSpPr>
                  <p:spPr bwMode="auto">
                    <a:xfrm rot="10800000">
                      <a:off x="4900556" y="3203974"/>
                      <a:ext cx="536960" cy="585065"/>
                    </a:xfrm>
                    <a:prstGeom prst="trapezoid">
                      <a:avLst>
                        <a:gd name="adj" fmla="val 20735"/>
                      </a:avLst>
                    </a:prstGeom>
                    <a:solidFill>
                      <a:srgbClr val="FFFFFF"/>
                    </a:solidFill>
                    <a:ln w="571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29" name="四角形: 角を丸くする 28">
                      <a:extLst>
                        <a:ext uri="{FF2B5EF4-FFF2-40B4-BE49-F238E27FC236}">
                          <a16:creationId xmlns:a16="http://schemas.microsoft.com/office/drawing/2014/main" id="{EE576E7C-ED8C-4EB9-962F-24D8554A8FCF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873199" y="3281238"/>
                      <a:ext cx="259821" cy="111896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571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30" name="四角形: 角を丸くする 29">
                      <a:extLst>
                        <a:ext uri="{FF2B5EF4-FFF2-40B4-BE49-F238E27FC236}">
                          <a16:creationId xmlns:a16="http://schemas.microsoft.com/office/drawing/2014/main" id="{F44053AD-D987-4721-ACEE-1BBF55D452D2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873199" y="3392231"/>
                      <a:ext cx="259821" cy="111896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571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31" name="四角形: 角を丸くする 30">
                      <a:extLst>
                        <a:ext uri="{FF2B5EF4-FFF2-40B4-BE49-F238E27FC236}">
                          <a16:creationId xmlns:a16="http://schemas.microsoft.com/office/drawing/2014/main" id="{65BD91C8-76C7-4AC7-8A23-738BD2BE1DBC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873199" y="3504150"/>
                      <a:ext cx="259821" cy="111896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571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32" name="四角形: 角を丸くする 31">
                      <a:extLst>
                        <a:ext uri="{FF2B5EF4-FFF2-40B4-BE49-F238E27FC236}">
                          <a16:creationId xmlns:a16="http://schemas.microsoft.com/office/drawing/2014/main" id="{6BAEF2B9-0AA0-4BA4-9AFF-0ECC430F416A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910794" y="3615120"/>
                      <a:ext cx="227701" cy="101926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571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</p:grpSp>
            </p:grpSp>
            <p:sp>
              <p:nvSpPr>
                <p:cNvPr id="23" name="フリーフォーム: 図形 22">
                  <a:extLst>
                    <a:ext uri="{FF2B5EF4-FFF2-40B4-BE49-F238E27FC236}">
                      <a16:creationId xmlns:a16="http://schemas.microsoft.com/office/drawing/2014/main" id="{67B6C298-2FF3-47FC-A998-A975C29FB948}"/>
                    </a:ext>
                  </a:extLst>
                </p:cNvPr>
                <p:cNvSpPr/>
                <p:nvPr/>
              </p:nvSpPr>
              <p:spPr bwMode="auto">
                <a:xfrm>
                  <a:off x="-4583276" y="882131"/>
                  <a:ext cx="1891879" cy="1034307"/>
                </a:xfrm>
                <a:custGeom>
                  <a:avLst/>
                  <a:gdLst>
                    <a:gd name="connsiteX0" fmla="*/ 890435 w 1891879"/>
                    <a:gd name="connsiteY0" fmla="*/ 0 h 1034307"/>
                    <a:gd name="connsiteX1" fmla="*/ 908504 w 1891879"/>
                    <a:gd name="connsiteY1" fmla="*/ 58210 h 1034307"/>
                    <a:gd name="connsiteX2" fmla="*/ 1247673 w 1891879"/>
                    <a:gd name="connsiteY2" fmla="*/ 283026 h 1034307"/>
                    <a:gd name="connsiteX3" fmla="*/ 1586842 w 1891879"/>
                    <a:gd name="connsiteY3" fmla="*/ 58210 h 1034307"/>
                    <a:gd name="connsiteX4" fmla="*/ 1604485 w 1891879"/>
                    <a:gd name="connsiteY4" fmla="*/ 1375 h 1034307"/>
                    <a:gd name="connsiteX5" fmla="*/ 1645118 w 1891879"/>
                    <a:gd name="connsiteY5" fmla="*/ 5471 h 1034307"/>
                    <a:gd name="connsiteX6" fmla="*/ 1891879 w 1891879"/>
                    <a:gd name="connsiteY6" fmla="*/ 308236 h 1034307"/>
                    <a:gd name="connsiteX7" fmla="*/ 1891879 w 1891879"/>
                    <a:gd name="connsiteY7" fmla="*/ 1034307 h 1034307"/>
                    <a:gd name="connsiteX8" fmla="*/ 586734 w 1891879"/>
                    <a:gd name="connsiteY8" fmla="*/ 1034307 h 1034307"/>
                    <a:gd name="connsiteX9" fmla="*/ 586734 w 1891879"/>
                    <a:gd name="connsiteY9" fmla="*/ 484430 h 1034307"/>
                    <a:gd name="connsiteX10" fmla="*/ 488582 w 1891879"/>
                    <a:gd name="connsiteY10" fmla="*/ 489875 h 1034307"/>
                    <a:gd name="connsiteX11" fmla="*/ 46055 w 1891879"/>
                    <a:gd name="connsiteY11" fmla="*/ 351988 h 1034307"/>
                    <a:gd name="connsiteX12" fmla="*/ 0 w 1891879"/>
                    <a:gd name="connsiteY12" fmla="*/ 318077 h 1034307"/>
                    <a:gd name="connsiteX13" fmla="*/ 210243 w 1891879"/>
                    <a:gd name="connsiteY13" fmla="*/ 8103 h 1034307"/>
                    <a:gd name="connsiteX14" fmla="*/ 220258 w 1891879"/>
                    <a:gd name="connsiteY14" fmla="*/ 16765 h 1034307"/>
                    <a:gd name="connsiteX15" fmla="*/ 592951 w 1891879"/>
                    <a:gd name="connsiteY15" fmla="*/ 109838 h 1034307"/>
                    <a:gd name="connsiteX16" fmla="*/ 678001 w 1891879"/>
                    <a:gd name="connsiteY16" fmla="*/ 89091 h 1034307"/>
                    <a:gd name="connsiteX17" fmla="*/ 722989 w 1891879"/>
                    <a:gd name="connsiteY17" fmla="*/ 51972 h 1034307"/>
                    <a:gd name="connsiteX18" fmla="*/ 803878 w 1891879"/>
                    <a:gd name="connsiteY18" fmla="*/ 13086 h 10343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1891879" h="1034307">
                      <a:moveTo>
                        <a:pt x="890435" y="0"/>
                      </a:moveTo>
                      <a:lnTo>
                        <a:pt x="908504" y="58210"/>
                      </a:lnTo>
                      <a:cubicBezTo>
                        <a:pt x="964384" y="190325"/>
                        <a:pt x="1095203" y="283026"/>
                        <a:pt x="1247673" y="283026"/>
                      </a:cubicBezTo>
                      <a:cubicBezTo>
                        <a:pt x="1400144" y="283026"/>
                        <a:pt x="1530962" y="190325"/>
                        <a:pt x="1586842" y="58210"/>
                      </a:cubicBezTo>
                      <a:lnTo>
                        <a:pt x="1604485" y="1375"/>
                      </a:lnTo>
                      <a:lnTo>
                        <a:pt x="1645118" y="5471"/>
                      </a:lnTo>
                      <a:cubicBezTo>
                        <a:pt x="1785944" y="34288"/>
                        <a:pt x="1891879" y="158891"/>
                        <a:pt x="1891879" y="308236"/>
                      </a:cubicBezTo>
                      <a:lnTo>
                        <a:pt x="1891879" y="1034307"/>
                      </a:lnTo>
                      <a:lnTo>
                        <a:pt x="586734" y="1034307"/>
                      </a:lnTo>
                      <a:lnTo>
                        <a:pt x="586734" y="484430"/>
                      </a:lnTo>
                      <a:lnTo>
                        <a:pt x="488582" y="489875"/>
                      </a:lnTo>
                      <a:cubicBezTo>
                        <a:pt x="330758" y="484251"/>
                        <a:pt x="177848" y="436062"/>
                        <a:pt x="46055" y="351988"/>
                      </a:cubicBezTo>
                      <a:lnTo>
                        <a:pt x="0" y="318077"/>
                      </a:lnTo>
                      <a:lnTo>
                        <a:pt x="210243" y="8103"/>
                      </a:lnTo>
                      <a:lnTo>
                        <a:pt x="220258" y="16765"/>
                      </a:lnTo>
                      <a:cubicBezTo>
                        <a:pt x="325868" y="94505"/>
                        <a:pt x="459707" y="129491"/>
                        <a:pt x="592951" y="109838"/>
                      </a:cubicBezTo>
                      <a:lnTo>
                        <a:pt x="678001" y="89091"/>
                      </a:lnTo>
                      <a:lnTo>
                        <a:pt x="722989" y="51972"/>
                      </a:lnTo>
                      <a:cubicBezTo>
                        <a:pt x="747651" y="35311"/>
                        <a:pt x="774847" y="22116"/>
                        <a:pt x="803878" y="1308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571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12" name="フリーフォーム: 図形 11">
                <a:extLst>
                  <a:ext uri="{FF2B5EF4-FFF2-40B4-BE49-F238E27FC236}">
                    <a16:creationId xmlns:a16="http://schemas.microsoft.com/office/drawing/2014/main" id="{370A1FA0-61B8-4FFF-BFC3-0CA2F7C68694}"/>
                  </a:ext>
                </a:extLst>
              </p:cNvPr>
              <p:cNvSpPr/>
              <p:nvPr/>
            </p:nvSpPr>
            <p:spPr bwMode="auto">
              <a:xfrm rot="19088772">
                <a:off x="-3004944" y="423521"/>
                <a:ext cx="411464" cy="249366"/>
              </a:xfrm>
              <a:custGeom>
                <a:avLst/>
                <a:gdLst>
                  <a:gd name="connsiteX0" fmla="*/ 412072 w 482772"/>
                  <a:gd name="connsiteY0" fmla="*/ 7285 h 298835"/>
                  <a:gd name="connsiteX1" fmla="*/ 482772 w 482772"/>
                  <a:gd name="connsiteY1" fmla="*/ 128049 h 298835"/>
                  <a:gd name="connsiteX2" fmla="*/ 241386 w 482772"/>
                  <a:gd name="connsiteY2" fmla="*/ 298835 h 298835"/>
                  <a:gd name="connsiteX3" fmla="*/ 0 w 482772"/>
                  <a:gd name="connsiteY3" fmla="*/ 128049 h 298835"/>
                  <a:gd name="connsiteX4" fmla="*/ 70700 w 482772"/>
                  <a:gd name="connsiteY4" fmla="*/ 7285 h 298835"/>
                  <a:gd name="connsiteX5" fmla="*/ 83180 w 482772"/>
                  <a:gd name="connsiteY5" fmla="*/ 0 h 298835"/>
                  <a:gd name="connsiteX6" fmla="*/ 157745 w 482772"/>
                  <a:gd name="connsiteY6" fmla="*/ 35569 h 298835"/>
                  <a:gd name="connsiteX7" fmla="*/ 251703 w 482772"/>
                  <a:gd name="connsiteY7" fmla="*/ 48990 h 298835"/>
                  <a:gd name="connsiteX8" fmla="*/ 386664 w 482772"/>
                  <a:gd name="connsiteY8" fmla="*/ 19822 h 298835"/>
                  <a:gd name="connsiteX9" fmla="*/ 409909 w 482772"/>
                  <a:gd name="connsiteY9" fmla="*/ 6253 h 298835"/>
                  <a:gd name="connsiteX0" fmla="*/ 412072 w 482772"/>
                  <a:gd name="connsiteY0" fmla="*/ 7285 h 298835"/>
                  <a:gd name="connsiteX1" fmla="*/ 482772 w 482772"/>
                  <a:gd name="connsiteY1" fmla="*/ 128049 h 298835"/>
                  <a:gd name="connsiteX2" fmla="*/ 241386 w 482772"/>
                  <a:gd name="connsiteY2" fmla="*/ 298835 h 298835"/>
                  <a:gd name="connsiteX3" fmla="*/ 0 w 482772"/>
                  <a:gd name="connsiteY3" fmla="*/ 128049 h 298835"/>
                  <a:gd name="connsiteX4" fmla="*/ 70700 w 482772"/>
                  <a:gd name="connsiteY4" fmla="*/ 7285 h 298835"/>
                  <a:gd name="connsiteX5" fmla="*/ 83180 w 482772"/>
                  <a:gd name="connsiteY5" fmla="*/ 0 h 298835"/>
                  <a:gd name="connsiteX6" fmla="*/ 157745 w 482772"/>
                  <a:gd name="connsiteY6" fmla="*/ 35569 h 298835"/>
                  <a:gd name="connsiteX7" fmla="*/ 386664 w 482772"/>
                  <a:gd name="connsiteY7" fmla="*/ 19822 h 298835"/>
                  <a:gd name="connsiteX8" fmla="*/ 409909 w 482772"/>
                  <a:gd name="connsiteY8" fmla="*/ 6253 h 298835"/>
                  <a:gd name="connsiteX9" fmla="*/ 412072 w 482772"/>
                  <a:gd name="connsiteY9" fmla="*/ 7285 h 298835"/>
                  <a:gd name="connsiteX0" fmla="*/ 157745 w 482772"/>
                  <a:gd name="connsiteY0" fmla="*/ 35569 h 298835"/>
                  <a:gd name="connsiteX1" fmla="*/ 386664 w 482772"/>
                  <a:gd name="connsiteY1" fmla="*/ 19822 h 298835"/>
                  <a:gd name="connsiteX2" fmla="*/ 409909 w 482772"/>
                  <a:gd name="connsiteY2" fmla="*/ 6253 h 298835"/>
                  <a:gd name="connsiteX3" fmla="*/ 412072 w 482772"/>
                  <a:gd name="connsiteY3" fmla="*/ 7285 h 298835"/>
                  <a:gd name="connsiteX4" fmla="*/ 482772 w 482772"/>
                  <a:gd name="connsiteY4" fmla="*/ 128049 h 298835"/>
                  <a:gd name="connsiteX5" fmla="*/ 241386 w 482772"/>
                  <a:gd name="connsiteY5" fmla="*/ 298835 h 298835"/>
                  <a:gd name="connsiteX6" fmla="*/ 0 w 482772"/>
                  <a:gd name="connsiteY6" fmla="*/ 128049 h 298835"/>
                  <a:gd name="connsiteX7" fmla="*/ 70700 w 482772"/>
                  <a:gd name="connsiteY7" fmla="*/ 7285 h 298835"/>
                  <a:gd name="connsiteX8" fmla="*/ 83180 w 482772"/>
                  <a:gd name="connsiteY8" fmla="*/ 0 h 298835"/>
                  <a:gd name="connsiteX9" fmla="*/ 249185 w 482772"/>
                  <a:gd name="connsiteY9" fmla="*/ 127009 h 298835"/>
                  <a:gd name="connsiteX0" fmla="*/ 157745 w 482772"/>
                  <a:gd name="connsiteY0" fmla="*/ 35569 h 298835"/>
                  <a:gd name="connsiteX1" fmla="*/ 386664 w 482772"/>
                  <a:gd name="connsiteY1" fmla="*/ 19822 h 298835"/>
                  <a:gd name="connsiteX2" fmla="*/ 409909 w 482772"/>
                  <a:gd name="connsiteY2" fmla="*/ 6253 h 298835"/>
                  <a:gd name="connsiteX3" fmla="*/ 412072 w 482772"/>
                  <a:gd name="connsiteY3" fmla="*/ 7285 h 298835"/>
                  <a:gd name="connsiteX4" fmla="*/ 482772 w 482772"/>
                  <a:gd name="connsiteY4" fmla="*/ 128049 h 298835"/>
                  <a:gd name="connsiteX5" fmla="*/ 241386 w 482772"/>
                  <a:gd name="connsiteY5" fmla="*/ 298835 h 298835"/>
                  <a:gd name="connsiteX6" fmla="*/ 0 w 482772"/>
                  <a:gd name="connsiteY6" fmla="*/ 128049 h 298835"/>
                  <a:gd name="connsiteX7" fmla="*/ 70700 w 482772"/>
                  <a:gd name="connsiteY7" fmla="*/ 7285 h 298835"/>
                  <a:gd name="connsiteX8" fmla="*/ 83180 w 482772"/>
                  <a:gd name="connsiteY8" fmla="*/ 0 h 298835"/>
                  <a:gd name="connsiteX0" fmla="*/ 386664 w 482772"/>
                  <a:gd name="connsiteY0" fmla="*/ 19822 h 298835"/>
                  <a:gd name="connsiteX1" fmla="*/ 409909 w 482772"/>
                  <a:gd name="connsiteY1" fmla="*/ 6253 h 298835"/>
                  <a:gd name="connsiteX2" fmla="*/ 412072 w 482772"/>
                  <a:gd name="connsiteY2" fmla="*/ 7285 h 298835"/>
                  <a:gd name="connsiteX3" fmla="*/ 482772 w 482772"/>
                  <a:gd name="connsiteY3" fmla="*/ 128049 h 298835"/>
                  <a:gd name="connsiteX4" fmla="*/ 241386 w 482772"/>
                  <a:gd name="connsiteY4" fmla="*/ 298835 h 298835"/>
                  <a:gd name="connsiteX5" fmla="*/ 0 w 482772"/>
                  <a:gd name="connsiteY5" fmla="*/ 128049 h 298835"/>
                  <a:gd name="connsiteX6" fmla="*/ 70700 w 482772"/>
                  <a:gd name="connsiteY6" fmla="*/ 7285 h 298835"/>
                  <a:gd name="connsiteX7" fmla="*/ 83180 w 482772"/>
                  <a:gd name="connsiteY7" fmla="*/ 0 h 298835"/>
                  <a:gd name="connsiteX0" fmla="*/ 386664 w 482772"/>
                  <a:gd name="connsiteY0" fmla="*/ 13569 h 292582"/>
                  <a:gd name="connsiteX1" fmla="*/ 409909 w 482772"/>
                  <a:gd name="connsiteY1" fmla="*/ 0 h 292582"/>
                  <a:gd name="connsiteX2" fmla="*/ 412072 w 482772"/>
                  <a:gd name="connsiteY2" fmla="*/ 1032 h 292582"/>
                  <a:gd name="connsiteX3" fmla="*/ 482772 w 482772"/>
                  <a:gd name="connsiteY3" fmla="*/ 121796 h 292582"/>
                  <a:gd name="connsiteX4" fmla="*/ 241386 w 482772"/>
                  <a:gd name="connsiteY4" fmla="*/ 292582 h 292582"/>
                  <a:gd name="connsiteX5" fmla="*/ 0 w 482772"/>
                  <a:gd name="connsiteY5" fmla="*/ 121796 h 292582"/>
                  <a:gd name="connsiteX6" fmla="*/ 70700 w 482772"/>
                  <a:gd name="connsiteY6" fmla="*/ 1032 h 292582"/>
                  <a:gd name="connsiteX0" fmla="*/ 409909 w 482772"/>
                  <a:gd name="connsiteY0" fmla="*/ 0 h 292582"/>
                  <a:gd name="connsiteX1" fmla="*/ 412072 w 482772"/>
                  <a:gd name="connsiteY1" fmla="*/ 1032 h 292582"/>
                  <a:gd name="connsiteX2" fmla="*/ 482772 w 482772"/>
                  <a:gd name="connsiteY2" fmla="*/ 121796 h 292582"/>
                  <a:gd name="connsiteX3" fmla="*/ 241386 w 482772"/>
                  <a:gd name="connsiteY3" fmla="*/ 292582 h 292582"/>
                  <a:gd name="connsiteX4" fmla="*/ 0 w 482772"/>
                  <a:gd name="connsiteY4" fmla="*/ 121796 h 292582"/>
                  <a:gd name="connsiteX5" fmla="*/ 70700 w 482772"/>
                  <a:gd name="connsiteY5" fmla="*/ 1032 h 2925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82772" h="292582">
                    <a:moveTo>
                      <a:pt x="409909" y="0"/>
                    </a:moveTo>
                    <a:lnTo>
                      <a:pt x="412072" y="1032"/>
                    </a:lnTo>
                    <a:cubicBezTo>
                      <a:pt x="455754" y="31938"/>
                      <a:pt x="482772" y="74634"/>
                      <a:pt x="482772" y="121796"/>
                    </a:cubicBezTo>
                    <a:cubicBezTo>
                      <a:pt x="482772" y="216119"/>
                      <a:pt x="374700" y="292582"/>
                      <a:pt x="241386" y="292582"/>
                    </a:cubicBezTo>
                    <a:cubicBezTo>
                      <a:pt x="108072" y="292582"/>
                      <a:pt x="0" y="216119"/>
                      <a:pt x="0" y="121796"/>
                    </a:cubicBezTo>
                    <a:cubicBezTo>
                      <a:pt x="0" y="74635"/>
                      <a:pt x="27018" y="31938"/>
                      <a:pt x="70700" y="1032"/>
                    </a:cubicBezTo>
                  </a:path>
                </a:pathLst>
              </a:custGeom>
              <a:solidFill>
                <a:srgbClr val="CCECFF"/>
              </a:solidFill>
              <a:ln w="571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3" name="正方形/長方形 12">
                <a:extLst>
                  <a:ext uri="{FF2B5EF4-FFF2-40B4-BE49-F238E27FC236}">
                    <a16:creationId xmlns:a16="http://schemas.microsoft.com/office/drawing/2014/main" id="{8161C21D-E4AA-4E83-B166-83CB5CE89B35}"/>
                  </a:ext>
                </a:extLst>
              </p:cNvPr>
              <p:cNvSpPr/>
              <p:nvPr/>
            </p:nvSpPr>
            <p:spPr bwMode="auto">
              <a:xfrm>
                <a:off x="-2891681" y="1664195"/>
                <a:ext cx="252243" cy="252243"/>
              </a:xfrm>
              <a:prstGeom prst="rect">
                <a:avLst/>
              </a:prstGeom>
              <a:solidFill>
                <a:srgbClr val="FFCC66"/>
              </a:solidFill>
              <a:ln w="571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4" name="台形 58">
                <a:extLst>
                  <a:ext uri="{FF2B5EF4-FFF2-40B4-BE49-F238E27FC236}">
                    <a16:creationId xmlns:a16="http://schemas.microsoft.com/office/drawing/2014/main" id="{92E3B523-F8DC-4A42-95A6-45DA27F4732B}"/>
                  </a:ext>
                </a:extLst>
              </p:cNvPr>
              <p:cNvSpPr/>
              <p:nvPr/>
            </p:nvSpPr>
            <p:spPr bwMode="auto">
              <a:xfrm rot="21276376">
                <a:off x="-2988376" y="1140070"/>
                <a:ext cx="381744" cy="663551"/>
              </a:xfrm>
              <a:custGeom>
                <a:avLst/>
                <a:gdLst>
                  <a:gd name="connsiteX0" fmla="*/ 0 w 381744"/>
                  <a:gd name="connsiteY0" fmla="*/ 663551 h 663551"/>
                  <a:gd name="connsiteX1" fmla="*/ 60877 w 381744"/>
                  <a:gd name="connsiteY1" fmla="*/ 0 h 663551"/>
                  <a:gd name="connsiteX2" fmla="*/ 320867 w 381744"/>
                  <a:gd name="connsiteY2" fmla="*/ 0 h 663551"/>
                  <a:gd name="connsiteX3" fmla="*/ 381744 w 381744"/>
                  <a:gd name="connsiteY3" fmla="*/ 663551 h 663551"/>
                  <a:gd name="connsiteX4" fmla="*/ 0 w 381744"/>
                  <a:gd name="connsiteY4" fmla="*/ 663551 h 663551"/>
                  <a:gd name="connsiteX0" fmla="*/ 0 w 381744"/>
                  <a:gd name="connsiteY0" fmla="*/ 904738 h 904738"/>
                  <a:gd name="connsiteX1" fmla="*/ 60877 w 381744"/>
                  <a:gd name="connsiteY1" fmla="*/ 241187 h 904738"/>
                  <a:gd name="connsiteX2" fmla="*/ 187896 w 381744"/>
                  <a:gd name="connsiteY2" fmla="*/ 0 h 904738"/>
                  <a:gd name="connsiteX3" fmla="*/ 320867 w 381744"/>
                  <a:gd name="connsiteY3" fmla="*/ 241187 h 904738"/>
                  <a:gd name="connsiteX4" fmla="*/ 381744 w 381744"/>
                  <a:gd name="connsiteY4" fmla="*/ 904738 h 904738"/>
                  <a:gd name="connsiteX5" fmla="*/ 0 w 381744"/>
                  <a:gd name="connsiteY5" fmla="*/ 904738 h 904738"/>
                  <a:gd name="connsiteX0" fmla="*/ 187896 w 381744"/>
                  <a:gd name="connsiteY0" fmla="*/ 0 h 904738"/>
                  <a:gd name="connsiteX1" fmla="*/ 320867 w 381744"/>
                  <a:gd name="connsiteY1" fmla="*/ 241187 h 904738"/>
                  <a:gd name="connsiteX2" fmla="*/ 381744 w 381744"/>
                  <a:gd name="connsiteY2" fmla="*/ 904738 h 904738"/>
                  <a:gd name="connsiteX3" fmla="*/ 0 w 381744"/>
                  <a:gd name="connsiteY3" fmla="*/ 904738 h 904738"/>
                  <a:gd name="connsiteX4" fmla="*/ 60877 w 381744"/>
                  <a:gd name="connsiteY4" fmla="*/ 241187 h 904738"/>
                  <a:gd name="connsiteX5" fmla="*/ 279336 w 381744"/>
                  <a:gd name="connsiteY5" fmla="*/ 91440 h 904738"/>
                  <a:gd name="connsiteX0" fmla="*/ 187896 w 381744"/>
                  <a:gd name="connsiteY0" fmla="*/ 0 h 904738"/>
                  <a:gd name="connsiteX1" fmla="*/ 320867 w 381744"/>
                  <a:gd name="connsiteY1" fmla="*/ 241187 h 904738"/>
                  <a:gd name="connsiteX2" fmla="*/ 381744 w 381744"/>
                  <a:gd name="connsiteY2" fmla="*/ 904738 h 904738"/>
                  <a:gd name="connsiteX3" fmla="*/ 0 w 381744"/>
                  <a:gd name="connsiteY3" fmla="*/ 904738 h 904738"/>
                  <a:gd name="connsiteX4" fmla="*/ 60877 w 381744"/>
                  <a:gd name="connsiteY4" fmla="*/ 241187 h 904738"/>
                  <a:gd name="connsiteX0" fmla="*/ 320867 w 381744"/>
                  <a:gd name="connsiteY0" fmla="*/ 0 h 663551"/>
                  <a:gd name="connsiteX1" fmla="*/ 381744 w 381744"/>
                  <a:gd name="connsiteY1" fmla="*/ 663551 h 663551"/>
                  <a:gd name="connsiteX2" fmla="*/ 0 w 381744"/>
                  <a:gd name="connsiteY2" fmla="*/ 663551 h 663551"/>
                  <a:gd name="connsiteX3" fmla="*/ 60877 w 381744"/>
                  <a:gd name="connsiteY3" fmla="*/ 0 h 663551"/>
                  <a:gd name="connsiteX0" fmla="*/ 320867 w 381744"/>
                  <a:gd name="connsiteY0" fmla="*/ 0 h 663551"/>
                  <a:gd name="connsiteX1" fmla="*/ 381744 w 381744"/>
                  <a:gd name="connsiteY1" fmla="*/ 663551 h 663551"/>
                  <a:gd name="connsiteX2" fmla="*/ 0 w 381744"/>
                  <a:gd name="connsiteY2" fmla="*/ 663551 h 663551"/>
                  <a:gd name="connsiteX3" fmla="*/ 32226 w 381744"/>
                  <a:gd name="connsiteY3" fmla="*/ 303450 h 6635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81744" h="663551">
                    <a:moveTo>
                      <a:pt x="320867" y="0"/>
                    </a:moveTo>
                    <a:lnTo>
                      <a:pt x="381744" y="663551"/>
                    </a:lnTo>
                    <a:lnTo>
                      <a:pt x="0" y="663551"/>
                    </a:lnTo>
                    <a:lnTo>
                      <a:pt x="32226" y="303450"/>
                    </a:lnTo>
                  </a:path>
                </a:pathLst>
              </a:custGeom>
              <a:solidFill>
                <a:srgbClr val="00B0F0"/>
              </a:solidFill>
              <a:ln w="571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5" name="月 14">
                <a:extLst>
                  <a:ext uri="{FF2B5EF4-FFF2-40B4-BE49-F238E27FC236}">
                    <a16:creationId xmlns:a16="http://schemas.microsoft.com/office/drawing/2014/main" id="{D5B5A79B-3E38-4C75-BA8F-1287056C5C77}"/>
                  </a:ext>
                </a:extLst>
              </p:cNvPr>
              <p:cNvSpPr/>
              <p:nvPr/>
            </p:nvSpPr>
            <p:spPr bwMode="auto">
              <a:xfrm rot="8100000">
                <a:off x="-3148968" y="-607734"/>
                <a:ext cx="184846" cy="350732"/>
              </a:xfrm>
              <a:prstGeom prst="moon">
                <a:avLst>
                  <a:gd name="adj" fmla="val 87500"/>
                </a:avLst>
              </a:prstGeom>
              <a:solidFill>
                <a:srgbClr val="000000"/>
              </a:solidFill>
              <a:ln w="571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6" name="月 15">
                <a:extLst>
                  <a:ext uri="{FF2B5EF4-FFF2-40B4-BE49-F238E27FC236}">
                    <a16:creationId xmlns:a16="http://schemas.microsoft.com/office/drawing/2014/main" id="{A86987E0-4AC3-4FB8-B84B-62D31F425977}"/>
                  </a:ext>
                </a:extLst>
              </p:cNvPr>
              <p:cNvSpPr/>
              <p:nvPr/>
            </p:nvSpPr>
            <p:spPr bwMode="auto">
              <a:xfrm rot="14076314">
                <a:off x="-2828232" y="79686"/>
                <a:ext cx="117602" cy="515293"/>
              </a:xfrm>
              <a:prstGeom prst="moon">
                <a:avLst>
                  <a:gd name="adj" fmla="val 87500"/>
                </a:avLst>
              </a:prstGeom>
              <a:solidFill>
                <a:srgbClr val="000000"/>
              </a:solidFill>
              <a:ln w="571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7" name="月 16">
                <a:extLst>
                  <a:ext uri="{FF2B5EF4-FFF2-40B4-BE49-F238E27FC236}">
                    <a16:creationId xmlns:a16="http://schemas.microsoft.com/office/drawing/2014/main" id="{F80D6DA9-6453-4566-83A3-F85662ABB11C}"/>
                  </a:ext>
                </a:extLst>
              </p:cNvPr>
              <p:cNvSpPr/>
              <p:nvPr/>
            </p:nvSpPr>
            <p:spPr bwMode="auto">
              <a:xfrm rot="9597324">
                <a:off x="-2965870" y="-480442"/>
                <a:ext cx="227960" cy="432537"/>
              </a:xfrm>
              <a:prstGeom prst="moon">
                <a:avLst>
                  <a:gd name="adj" fmla="val 87500"/>
                </a:avLst>
              </a:prstGeom>
              <a:solidFill>
                <a:srgbClr val="000000"/>
              </a:solidFill>
              <a:ln w="571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8" name="月 17">
                <a:extLst>
                  <a:ext uri="{FF2B5EF4-FFF2-40B4-BE49-F238E27FC236}">
                    <a16:creationId xmlns:a16="http://schemas.microsoft.com/office/drawing/2014/main" id="{F42ABED6-0094-4C09-8CCC-1B604061BE12}"/>
                  </a:ext>
                </a:extLst>
              </p:cNvPr>
              <p:cNvSpPr/>
              <p:nvPr/>
            </p:nvSpPr>
            <p:spPr bwMode="auto">
              <a:xfrm rot="9597324">
                <a:off x="-2810294" y="-347092"/>
                <a:ext cx="227960" cy="432537"/>
              </a:xfrm>
              <a:prstGeom prst="moon">
                <a:avLst>
                  <a:gd name="adj" fmla="val 87500"/>
                </a:avLst>
              </a:prstGeom>
              <a:solidFill>
                <a:srgbClr val="000000"/>
              </a:solidFill>
              <a:ln w="571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9" name="フリーフォーム: 図形 18">
                <a:extLst>
                  <a:ext uri="{FF2B5EF4-FFF2-40B4-BE49-F238E27FC236}">
                    <a16:creationId xmlns:a16="http://schemas.microsoft.com/office/drawing/2014/main" id="{D613E23A-15F9-4CFB-B20C-AB075FCB03A4}"/>
                  </a:ext>
                </a:extLst>
              </p:cNvPr>
              <p:cNvSpPr/>
              <p:nvPr/>
            </p:nvSpPr>
            <p:spPr bwMode="auto">
              <a:xfrm rot="9000000">
                <a:off x="-3648800" y="-146649"/>
                <a:ext cx="201110" cy="184857"/>
              </a:xfrm>
              <a:custGeom>
                <a:avLst/>
                <a:gdLst>
                  <a:gd name="connsiteX0" fmla="*/ 412072 w 482772"/>
                  <a:gd name="connsiteY0" fmla="*/ 7285 h 298835"/>
                  <a:gd name="connsiteX1" fmla="*/ 482772 w 482772"/>
                  <a:gd name="connsiteY1" fmla="*/ 128049 h 298835"/>
                  <a:gd name="connsiteX2" fmla="*/ 241386 w 482772"/>
                  <a:gd name="connsiteY2" fmla="*/ 298835 h 298835"/>
                  <a:gd name="connsiteX3" fmla="*/ 0 w 482772"/>
                  <a:gd name="connsiteY3" fmla="*/ 128049 h 298835"/>
                  <a:gd name="connsiteX4" fmla="*/ 70700 w 482772"/>
                  <a:gd name="connsiteY4" fmla="*/ 7285 h 298835"/>
                  <a:gd name="connsiteX5" fmla="*/ 83180 w 482772"/>
                  <a:gd name="connsiteY5" fmla="*/ 0 h 298835"/>
                  <a:gd name="connsiteX6" fmla="*/ 157745 w 482772"/>
                  <a:gd name="connsiteY6" fmla="*/ 35569 h 298835"/>
                  <a:gd name="connsiteX7" fmla="*/ 251703 w 482772"/>
                  <a:gd name="connsiteY7" fmla="*/ 48990 h 298835"/>
                  <a:gd name="connsiteX8" fmla="*/ 386664 w 482772"/>
                  <a:gd name="connsiteY8" fmla="*/ 19822 h 298835"/>
                  <a:gd name="connsiteX9" fmla="*/ 409909 w 482772"/>
                  <a:gd name="connsiteY9" fmla="*/ 6253 h 298835"/>
                  <a:gd name="connsiteX0" fmla="*/ 412072 w 482772"/>
                  <a:gd name="connsiteY0" fmla="*/ 7285 h 298835"/>
                  <a:gd name="connsiteX1" fmla="*/ 482772 w 482772"/>
                  <a:gd name="connsiteY1" fmla="*/ 128049 h 298835"/>
                  <a:gd name="connsiteX2" fmla="*/ 241386 w 482772"/>
                  <a:gd name="connsiteY2" fmla="*/ 298835 h 298835"/>
                  <a:gd name="connsiteX3" fmla="*/ 0 w 482772"/>
                  <a:gd name="connsiteY3" fmla="*/ 128049 h 298835"/>
                  <a:gd name="connsiteX4" fmla="*/ 70700 w 482772"/>
                  <a:gd name="connsiteY4" fmla="*/ 7285 h 298835"/>
                  <a:gd name="connsiteX5" fmla="*/ 83180 w 482772"/>
                  <a:gd name="connsiteY5" fmla="*/ 0 h 298835"/>
                  <a:gd name="connsiteX6" fmla="*/ 157745 w 482772"/>
                  <a:gd name="connsiteY6" fmla="*/ 35569 h 298835"/>
                  <a:gd name="connsiteX7" fmla="*/ 386664 w 482772"/>
                  <a:gd name="connsiteY7" fmla="*/ 19822 h 298835"/>
                  <a:gd name="connsiteX8" fmla="*/ 409909 w 482772"/>
                  <a:gd name="connsiteY8" fmla="*/ 6253 h 298835"/>
                  <a:gd name="connsiteX9" fmla="*/ 412072 w 482772"/>
                  <a:gd name="connsiteY9" fmla="*/ 7285 h 298835"/>
                  <a:gd name="connsiteX0" fmla="*/ 157745 w 482772"/>
                  <a:gd name="connsiteY0" fmla="*/ 35569 h 298835"/>
                  <a:gd name="connsiteX1" fmla="*/ 386664 w 482772"/>
                  <a:gd name="connsiteY1" fmla="*/ 19822 h 298835"/>
                  <a:gd name="connsiteX2" fmla="*/ 409909 w 482772"/>
                  <a:gd name="connsiteY2" fmla="*/ 6253 h 298835"/>
                  <a:gd name="connsiteX3" fmla="*/ 412072 w 482772"/>
                  <a:gd name="connsiteY3" fmla="*/ 7285 h 298835"/>
                  <a:gd name="connsiteX4" fmla="*/ 482772 w 482772"/>
                  <a:gd name="connsiteY4" fmla="*/ 128049 h 298835"/>
                  <a:gd name="connsiteX5" fmla="*/ 241386 w 482772"/>
                  <a:gd name="connsiteY5" fmla="*/ 298835 h 298835"/>
                  <a:gd name="connsiteX6" fmla="*/ 0 w 482772"/>
                  <a:gd name="connsiteY6" fmla="*/ 128049 h 298835"/>
                  <a:gd name="connsiteX7" fmla="*/ 70700 w 482772"/>
                  <a:gd name="connsiteY7" fmla="*/ 7285 h 298835"/>
                  <a:gd name="connsiteX8" fmla="*/ 83180 w 482772"/>
                  <a:gd name="connsiteY8" fmla="*/ 0 h 298835"/>
                  <a:gd name="connsiteX9" fmla="*/ 249185 w 482772"/>
                  <a:gd name="connsiteY9" fmla="*/ 127009 h 298835"/>
                  <a:gd name="connsiteX0" fmla="*/ 157745 w 482772"/>
                  <a:gd name="connsiteY0" fmla="*/ 35569 h 298835"/>
                  <a:gd name="connsiteX1" fmla="*/ 386664 w 482772"/>
                  <a:gd name="connsiteY1" fmla="*/ 19822 h 298835"/>
                  <a:gd name="connsiteX2" fmla="*/ 409909 w 482772"/>
                  <a:gd name="connsiteY2" fmla="*/ 6253 h 298835"/>
                  <a:gd name="connsiteX3" fmla="*/ 412072 w 482772"/>
                  <a:gd name="connsiteY3" fmla="*/ 7285 h 298835"/>
                  <a:gd name="connsiteX4" fmla="*/ 482772 w 482772"/>
                  <a:gd name="connsiteY4" fmla="*/ 128049 h 298835"/>
                  <a:gd name="connsiteX5" fmla="*/ 241386 w 482772"/>
                  <a:gd name="connsiteY5" fmla="*/ 298835 h 298835"/>
                  <a:gd name="connsiteX6" fmla="*/ 0 w 482772"/>
                  <a:gd name="connsiteY6" fmla="*/ 128049 h 298835"/>
                  <a:gd name="connsiteX7" fmla="*/ 70700 w 482772"/>
                  <a:gd name="connsiteY7" fmla="*/ 7285 h 298835"/>
                  <a:gd name="connsiteX8" fmla="*/ 83180 w 482772"/>
                  <a:gd name="connsiteY8" fmla="*/ 0 h 298835"/>
                  <a:gd name="connsiteX0" fmla="*/ 386664 w 482772"/>
                  <a:gd name="connsiteY0" fmla="*/ 19822 h 298835"/>
                  <a:gd name="connsiteX1" fmla="*/ 409909 w 482772"/>
                  <a:gd name="connsiteY1" fmla="*/ 6253 h 298835"/>
                  <a:gd name="connsiteX2" fmla="*/ 412072 w 482772"/>
                  <a:gd name="connsiteY2" fmla="*/ 7285 h 298835"/>
                  <a:gd name="connsiteX3" fmla="*/ 482772 w 482772"/>
                  <a:gd name="connsiteY3" fmla="*/ 128049 h 298835"/>
                  <a:gd name="connsiteX4" fmla="*/ 241386 w 482772"/>
                  <a:gd name="connsiteY4" fmla="*/ 298835 h 298835"/>
                  <a:gd name="connsiteX5" fmla="*/ 0 w 482772"/>
                  <a:gd name="connsiteY5" fmla="*/ 128049 h 298835"/>
                  <a:gd name="connsiteX6" fmla="*/ 70700 w 482772"/>
                  <a:gd name="connsiteY6" fmla="*/ 7285 h 298835"/>
                  <a:gd name="connsiteX7" fmla="*/ 83180 w 482772"/>
                  <a:gd name="connsiteY7" fmla="*/ 0 h 298835"/>
                  <a:gd name="connsiteX0" fmla="*/ 386664 w 482772"/>
                  <a:gd name="connsiteY0" fmla="*/ 13569 h 292582"/>
                  <a:gd name="connsiteX1" fmla="*/ 409909 w 482772"/>
                  <a:gd name="connsiteY1" fmla="*/ 0 h 292582"/>
                  <a:gd name="connsiteX2" fmla="*/ 412072 w 482772"/>
                  <a:gd name="connsiteY2" fmla="*/ 1032 h 292582"/>
                  <a:gd name="connsiteX3" fmla="*/ 482772 w 482772"/>
                  <a:gd name="connsiteY3" fmla="*/ 121796 h 292582"/>
                  <a:gd name="connsiteX4" fmla="*/ 241386 w 482772"/>
                  <a:gd name="connsiteY4" fmla="*/ 292582 h 292582"/>
                  <a:gd name="connsiteX5" fmla="*/ 0 w 482772"/>
                  <a:gd name="connsiteY5" fmla="*/ 121796 h 292582"/>
                  <a:gd name="connsiteX6" fmla="*/ 70700 w 482772"/>
                  <a:gd name="connsiteY6" fmla="*/ 1032 h 292582"/>
                  <a:gd name="connsiteX0" fmla="*/ 409909 w 482772"/>
                  <a:gd name="connsiteY0" fmla="*/ 0 h 292582"/>
                  <a:gd name="connsiteX1" fmla="*/ 412072 w 482772"/>
                  <a:gd name="connsiteY1" fmla="*/ 1032 h 292582"/>
                  <a:gd name="connsiteX2" fmla="*/ 482772 w 482772"/>
                  <a:gd name="connsiteY2" fmla="*/ 121796 h 292582"/>
                  <a:gd name="connsiteX3" fmla="*/ 241386 w 482772"/>
                  <a:gd name="connsiteY3" fmla="*/ 292582 h 292582"/>
                  <a:gd name="connsiteX4" fmla="*/ 0 w 482772"/>
                  <a:gd name="connsiteY4" fmla="*/ 121796 h 292582"/>
                  <a:gd name="connsiteX5" fmla="*/ 70700 w 482772"/>
                  <a:gd name="connsiteY5" fmla="*/ 1032 h 2925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82772" h="292582">
                    <a:moveTo>
                      <a:pt x="409909" y="0"/>
                    </a:moveTo>
                    <a:lnTo>
                      <a:pt x="412072" y="1032"/>
                    </a:lnTo>
                    <a:cubicBezTo>
                      <a:pt x="455754" y="31938"/>
                      <a:pt x="482772" y="74634"/>
                      <a:pt x="482772" y="121796"/>
                    </a:cubicBezTo>
                    <a:cubicBezTo>
                      <a:pt x="482772" y="216119"/>
                      <a:pt x="374700" y="292582"/>
                      <a:pt x="241386" y="292582"/>
                    </a:cubicBezTo>
                    <a:cubicBezTo>
                      <a:pt x="108072" y="292582"/>
                      <a:pt x="0" y="216119"/>
                      <a:pt x="0" y="121796"/>
                    </a:cubicBezTo>
                    <a:cubicBezTo>
                      <a:pt x="0" y="74635"/>
                      <a:pt x="27018" y="31938"/>
                      <a:pt x="70700" y="1032"/>
                    </a:cubicBezTo>
                  </a:path>
                </a:pathLst>
              </a:custGeom>
              <a:solidFill>
                <a:srgbClr val="CCECFF"/>
              </a:solidFill>
              <a:ln w="571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3DD501DE-A1D8-478B-A6F7-0A12223B5008}"/>
                </a:ext>
              </a:extLst>
            </p:cNvPr>
            <p:cNvSpPr/>
            <p:nvPr/>
          </p:nvSpPr>
          <p:spPr bwMode="auto">
            <a:xfrm rot="18900000">
              <a:off x="1846923" y="790957"/>
              <a:ext cx="310190" cy="597532"/>
            </a:xfrm>
            <a:custGeom>
              <a:avLst/>
              <a:gdLst>
                <a:gd name="connsiteX0" fmla="*/ 314576 w 314577"/>
                <a:gd name="connsiteY0" fmla="*/ 653628 h 653628"/>
                <a:gd name="connsiteX1" fmla="*/ 242672 w 314577"/>
                <a:gd name="connsiteY1" fmla="*/ 653628 h 653628"/>
                <a:gd name="connsiteX2" fmla="*/ 157288 w 314577"/>
                <a:gd name="connsiteY2" fmla="*/ 506415 h 653628"/>
                <a:gd name="connsiteX3" fmla="*/ 71904 w 314577"/>
                <a:gd name="connsiteY3" fmla="*/ 653628 h 653628"/>
                <a:gd name="connsiteX4" fmla="*/ 0 w 314577"/>
                <a:gd name="connsiteY4" fmla="*/ 653628 h 653628"/>
                <a:gd name="connsiteX5" fmla="*/ 130492 w 314577"/>
                <a:gd name="connsiteY5" fmla="*/ 428641 h 653628"/>
                <a:gd name="connsiteX6" fmla="*/ 184084 w 314577"/>
                <a:gd name="connsiteY6" fmla="*/ 428641 h 653628"/>
                <a:gd name="connsiteX7" fmla="*/ 314577 w 314577"/>
                <a:gd name="connsiteY7" fmla="*/ 0 h 653628"/>
                <a:gd name="connsiteX8" fmla="*/ 184085 w 314577"/>
                <a:gd name="connsiteY8" fmla="*/ 224987 h 653628"/>
                <a:gd name="connsiteX9" fmla="*/ 130493 w 314577"/>
                <a:gd name="connsiteY9" fmla="*/ 224987 h 653628"/>
                <a:gd name="connsiteX10" fmla="*/ 1 w 314577"/>
                <a:gd name="connsiteY10" fmla="*/ 0 h 653628"/>
                <a:gd name="connsiteX11" fmla="*/ 71905 w 314577"/>
                <a:gd name="connsiteY11" fmla="*/ 0 h 653628"/>
                <a:gd name="connsiteX12" fmla="*/ 157289 w 314577"/>
                <a:gd name="connsiteY12" fmla="*/ 147213 h 653628"/>
                <a:gd name="connsiteX13" fmla="*/ 242673 w 314577"/>
                <a:gd name="connsiteY13" fmla="*/ 0 h 6536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14577" h="653628">
                  <a:moveTo>
                    <a:pt x="314576" y="653628"/>
                  </a:moveTo>
                  <a:lnTo>
                    <a:pt x="242672" y="653628"/>
                  </a:lnTo>
                  <a:lnTo>
                    <a:pt x="157288" y="506415"/>
                  </a:lnTo>
                  <a:lnTo>
                    <a:pt x="71904" y="653628"/>
                  </a:lnTo>
                  <a:lnTo>
                    <a:pt x="0" y="653628"/>
                  </a:lnTo>
                  <a:lnTo>
                    <a:pt x="130492" y="428641"/>
                  </a:lnTo>
                  <a:lnTo>
                    <a:pt x="184084" y="428641"/>
                  </a:lnTo>
                  <a:close/>
                  <a:moveTo>
                    <a:pt x="314577" y="0"/>
                  </a:moveTo>
                  <a:lnTo>
                    <a:pt x="184085" y="224987"/>
                  </a:lnTo>
                  <a:lnTo>
                    <a:pt x="130493" y="224987"/>
                  </a:lnTo>
                  <a:lnTo>
                    <a:pt x="1" y="0"/>
                  </a:lnTo>
                  <a:lnTo>
                    <a:pt x="71905" y="0"/>
                  </a:lnTo>
                  <a:lnTo>
                    <a:pt x="157289" y="147213"/>
                  </a:lnTo>
                  <a:lnTo>
                    <a:pt x="242673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" name="フリーフォーム: 図形 5">
              <a:extLst>
                <a:ext uri="{FF2B5EF4-FFF2-40B4-BE49-F238E27FC236}">
                  <a16:creationId xmlns:a16="http://schemas.microsoft.com/office/drawing/2014/main" id="{B374487B-1B4E-4B37-A76C-B4EF08029E7E}"/>
                </a:ext>
              </a:extLst>
            </p:cNvPr>
            <p:cNvSpPr/>
            <p:nvPr/>
          </p:nvSpPr>
          <p:spPr bwMode="auto">
            <a:xfrm rot="5400000">
              <a:off x="839209" y="1472007"/>
              <a:ext cx="321224" cy="536481"/>
            </a:xfrm>
            <a:custGeom>
              <a:avLst/>
              <a:gdLst>
                <a:gd name="connsiteX0" fmla="*/ 259572 w 814186"/>
                <a:gd name="connsiteY0" fmla="*/ 750371 h 1359786"/>
                <a:gd name="connsiteX1" fmla="*/ 259572 w 814186"/>
                <a:gd name="connsiteY1" fmla="*/ 206384 h 1359786"/>
                <a:gd name="connsiteX2" fmla="*/ 345769 w 814186"/>
                <a:gd name="connsiteY2" fmla="*/ 206384 h 1359786"/>
                <a:gd name="connsiteX3" fmla="*/ 373753 w 814186"/>
                <a:gd name="connsiteY3" fmla="*/ 157913 h 1359786"/>
                <a:gd name="connsiteX4" fmla="*/ 814186 w 814186"/>
                <a:gd name="connsiteY4" fmla="*/ 412198 h 1359786"/>
                <a:gd name="connsiteX5" fmla="*/ 736236 w 814186"/>
                <a:gd name="connsiteY5" fmla="*/ 547210 h 1359786"/>
                <a:gd name="connsiteX6" fmla="*/ 415471 w 814186"/>
                <a:gd name="connsiteY6" fmla="*/ 362016 h 1359786"/>
                <a:gd name="connsiteX7" fmla="*/ 415471 w 814186"/>
                <a:gd name="connsiteY7" fmla="*/ 750371 h 1359786"/>
                <a:gd name="connsiteX8" fmla="*/ 111975 w 814186"/>
                <a:gd name="connsiteY8" fmla="*/ 72496 h 1359786"/>
                <a:gd name="connsiteX9" fmla="*/ 111975 w 814186"/>
                <a:gd name="connsiteY9" fmla="*/ 0 h 1359786"/>
                <a:gd name="connsiteX10" fmla="*/ 297947 w 814186"/>
                <a:gd name="connsiteY10" fmla="*/ 0 h 1359786"/>
                <a:gd name="connsiteX11" fmla="*/ 297947 w 814186"/>
                <a:gd name="connsiteY11" fmla="*/ 72496 h 1359786"/>
                <a:gd name="connsiteX12" fmla="*/ 111975 w 814186"/>
                <a:gd name="connsiteY12" fmla="*/ 177270 h 1359786"/>
                <a:gd name="connsiteX13" fmla="*/ 111975 w 814186"/>
                <a:gd name="connsiteY13" fmla="*/ 104775 h 1359786"/>
                <a:gd name="connsiteX14" fmla="*/ 297947 w 814186"/>
                <a:gd name="connsiteY14" fmla="*/ 104775 h 1359786"/>
                <a:gd name="connsiteX15" fmla="*/ 297947 w 814186"/>
                <a:gd name="connsiteY15" fmla="*/ 177270 h 1359786"/>
                <a:gd name="connsiteX16" fmla="*/ 16659 w 814186"/>
                <a:gd name="connsiteY16" fmla="*/ 781924 h 1359786"/>
                <a:gd name="connsiteX17" fmla="*/ 16659 w 814186"/>
                <a:gd name="connsiteY17" fmla="*/ 709428 h 1359786"/>
                <a:gd name="connsiteX18" fmla="*/ 202630 w 814186"/>
                <a:gd name="connsiteY18" fmla="*/ 709428 h 1359786"/>
                <a:gd name="connsiteX19" fmla="*/ 202630 w 814186"/>
                <a:gd name="connsiteY19" fmla="*/ 781924 h 1359786"/>
                <a:gd name="connsiteX20" fmla="*/ 0 w 814186"/>
                <a:gd name="connsiteY20" fmla="*/ 1175548 h 1359786"/>
                <a:gd name="connsiteX21" fmla="*/ 40350 w 814186"/>
                <a:gd name="connsiteY21" fmla="*/ 1024961 h 1359786"/>
                <a:gd name="connsiteX22" fmla="*/ 149969 w 814186"/>
                <a:gd name="connsiteY22" fmla="*/ 1054333 h 1359786"/>
                <a:gd name="connsiteX23" fmla="*/ 149969 w 814186"/>
                <a:gd name="connsiteY23" fmla="*/ 886698 h 1359786"/>
                <a:gd name="connsiteX24" fmla="*/ 16659 w 814186"/>
                <a:gd name="connsiteY24" fmla="*/ 886698 h 1359786"/>
                <a:gd name="connsiteX25" fmla="*/ 16659 w 814186"/>
                <a:gd name="connsiteY25" fmla="*/ 814202 h 1359786"/>
                <a:gd name="connsiteX26" fmla="*/ 202630 w 814186"/>
                <a:gd name="connsiteY26" fmla="*/ 814202 h 1359786"/>
                <a:gd name="connsiteX27" fmla="*/ 202630 w 814186"/>
                <a:gd name="connsiteY27" fmla="*/ 815798 h 1359786"/>
                <a:gd name="connsiteX28" fmla="*/ 305868 w 814186"/>
                <a:gd name="connsiteY28" fmla="*/ 815798 h 1359786"/>
                <a:gd name="connsiteX29" fmla="*/ 305868 w 814186"/>
                <a:gd name="connsiteY29" fmla="*/ 816055 h 1359786"/>
                <a:gd name="connsiteX30" fmla="*/ 643181 w 814186"/>
                <a:gd name="connsiteY30" fmla="*/ 816055 h 1359786"/>
                <a:gd name="connsiteX31" fmla="*/ 643181 w 814186"/>
                <a:gd name="connsiteY31" fmla="*/ 971954 h 1359786"/>
                <a:gd name="connsiteX32" fmla="*/ 305868 w 814186"/>
                <a:gd name="connsiteY32" fmla="*/ 971954 h 1359786"/>
                <a:gd name="connsiteX33" fmla="*/ 305868 w 814186"/>
                <a:gd name="connsiteY33" fmla="*/ 1096106 h 1359786"/>
                <a:gd name="connsiteX34" fmla="*/ 634512 w 814186"/>
                <a:gd name="connsiteY34" fmla="*/ 1184166 h 1359786"/>
                <a:gd name="connsiteX35" fmla="*/ 594162 w 814186"/>
                <a:gd name="connsiteY35" fmla="*/ 1334753 h 1359786"/>
                <a:gd name="connsiteX36" fmla="*/ 305868 w 814186"/>
                <a:gd name="connsiteY36" fmla="*/ 1257505 h 1359786"/>
                <a:gd name="connsiteX37" fmla="*/ 305868 w 814186"/>
                <a:gd name="connsiteY37" fmla="*/ 1359786 h 1359786"/>
                <a:gd name="connsiteX38" fmla="*/ 149969 w 814186"/>
                <a:gd name="connsiteY38" fmla="*/ 1359786 h 1359786"/>
                <a:gd name="connsiteX39" fmla="*/ 149969 w 814186"/>
                <a:gd name="connsiteY39" fmla="*/ 1215732 h 13597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814186" h="1359786">
                  <a:moveTo>
                    <a:pt x="259572" y="750371"/>
                  </a:moveTo>
                  <a:lnTo>
                    <a:pt x="259572" y="206384"/>
                  </a:lnTo>
                  <a:lnTo>
                    <a:pt x="345769" y="206384"/>
                  </a:lnTo>
                  <a:lnTo>
                    <a:pt x="373753" y="157913"/>
                  </a:lnTo>
                  <a:lnTo>
                    <a:pt x="814186" y="412198"/>
                  </a:lnTo>
                  <a:lnTo>
                    <a:pt x="736236" y="547210"/>
                  </a:lnTo>
                  <a:lnTo>
                    <a:pt x="415471" y="362016"/>
                  </a:lnTo>
                  <a:lnTo>
                    <a:pt x="415471" y="750371"/>
                  </a:lnTo>
                  <a:close/>
                  <a:moveTo>
                    <a:pt x="111975" y="72496"/>
                  </a:moveTo>
                  <a:lnTo>
                    <a:pt x="111975" y="0"/>
                  </a:lnTo>
                  <a:lnTo>
                    <a:pt x="297947" y="0"/>
                  </a:lnTo>
                  <a:lnTo>
                    <a:pt x="297947" y="72496"/>
                  </a:lnTo>
                  <a:close/>
                  <a:moveTo>
                    <a:pt x="111975" y="177270"/>
                  </a:moveTo>
                  <a:lnTo>
                    <a:pt x="111975" y="104775"/>
                  </a:lnTo>
                  <a:lnTo>
                    <a:pt x="297947" y="104775"/>
                  </a:lnTo>
                  <a:lnTo>
                    <a:pt x="297947" y="177270"/>
                  </a:lnTo>
                  <a:close/>
                  <a:moveTo>
                    <a:pt x="16659" y="781924"/>
                  </a:moveTo>
                  <a:lnTo>
                    <a:pt x="16659" y="709428"/>
                  </a:lnTo>
                  <a:lnTo>
                    <a:pt x="202630" y="709428"/>
                  </a:lnTo>
                  <a:lnTo>
                    <a:pt x="202630" y="781924"/>
                  </a:lnTo>
                  <a:close/>
                  <a:moveTo>
                    <a:pt x="0" y="1175548"/>
                  </a:moveTo>
                  <a:lnTo>
                    <a:pt x="40350" y="1024961"/>
                  </a:lnTo>
                  <a:lnTo>
                    <a:pt x="149969" y="1054333"/>
                  </a:lnTo>
                  <a:lnTo>
                    <a:pt x="149969" y="886698"/>
                  </a:lnTo>
                  <a:lnTo>
                    <a:pt x="16659" y="886698"/>
                  </a:lnTo>
                  <a:lnTo>
                    <a:pt x="16659" y="814202"/>
                  </a:lnTo>
                  <a:lnTo>
                    <a:pt x="202630" y="814202"/>
                  </a:lnTo>
                  <a:lnTo>
                    <a:pt x="202630" y="815798"/>
                  </a:lnTo>
                  <a:lnTo>
                    <a:pt x="305868" y="815798"/>
                  </a:lnTo>
                  <a:lnTo>
                    <a:pt x="305868" y="816055"/>
                  </a:lnTo>
                  <a:lnTo>
                    <a:pt x="643181" y="816055"/>
                  </a:lnTo>
                  <a:lnTo>
                    <a:pt x="643181" y="971954"/>
                  </a:lnTo>
                  <a:lnTo>
                    <a:pt x="305868" y="971954"/>
                  </a:lnTo>
                  <a:lnTo>
                    <a:pt x="305868" y="1096106"/>
                  </a:lnTo>
                  <a:lnTo>
                    <a:pt x="634512" y="1184166"/>
                  </a:lnTo>
                  <a:lnTo>
                    <a:pt x="594162" y="1334753"/>
                  </a:lnTo>
                  <a:lnTo>
                    <a:pt x="305868" y="1257505"/>
                  </a:lnTo>
                  <a:lnTo>
                    <a:pt x="305868" y="1359786"/>
                  </a:lnTo>
                  <a:lnTo>
                    <a:pt x="149969" y="1359786"/>
                  </a:lnTo>
                  <a:lnTo>
                    <a:pt x="149969" y="1215732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0BAB99DF-173E-4A35-BA72-FE95C560CAF2}"/>
                </a:ext>
              </a:extLst>
            </p:cNvPr>
            <p:cNvSpPr/>
            <p:nvPr/>
          </p:nvSpPr>
          <p:spPr bwMode="auto">
            <a:xfrm rot="5400000">
              <a:off x="1233304" y="406659"/>
              <a:ext cx="321224" cy="536481"/>
            </a:xfrm>
            <a:custGeom>
              <a:avLst/>
              <a:gdLst>
                <a:gd name="connsiteX0" fmla="*/ 259572 w 814186"/>
                <a:gd name="connsiteY0" fmla="*/ 750371 h 1359786"/>
                <a:gd name="connsiteX1" fmla="*/ 259572 w 814186"/>
                <a:gd name="connsiteY1" fmla="*/ 206384 h 1359786"/>
                <a:gd name="connsiteX2" fmla="*/ 345769 w 814186"/>
                <a:gd name="connsiteY2" fmla="*/ 206384 h 1359786"/>
                <a:gd name="connsiteX3" fmla="*/ 373753 w 814186"/>
                <a:gd name="connsiteY3" fmla="*/ 157913 h 1359786"/>
                <a:gd name="connsiteX4" fmla="*/ 814186 w 814186"/>
                <a:gd name="connsiteY4" fmla="*/ 412198 h 1359786"/>
                <a:gd name="connsiteX5" fmla="*/ 736236 w 814186"/>
                <a:gd name="connsiteY5" fmla="*/ 547210 h 1359786"/>
                <a:gd name="connsiteX6" fmla="*/ 415471 w 814186"/>
                <a:gd name="connsiteY6" fmla="*/ 362016 h 1359786"/>
                <a:gd name="connsiteX7" fmla="*/ 415471 w 814186"/>
                <a:gd name="connsiteY7" fmla="*/ 750371 h 1359786"/>
                <a:gd name="connsiteX8" fmla="*/ 111975 w 814186"/>
                <a:gd name="connsiteY8" fmla="*/ 72496 h 1359786"/>
                <a:gd name="connsiteX9" fmla="*/ 111975 w 814186"/>
                <a:gd name="connsiteY9" fmla="*/ 0 h 1359786"/>
                <a:gd name="connsiteX10" fmla="*/ 297947 w 814186"/>
                <a:gd name="connsiteY10" fmla="*/ 0 h 1359786"/>
                <a:gd name="connsiteX11" fmla="*/ 297947 w 814186"/>
                <a:gd name="connsiteY11" fmla="*/ 72496 h 1359786"/>
                <a:gd name="connsiteX12" fmla="*/ 111975 w 814186"/>
                <a:gd name="connsiteY12" fmla="*/ 177270 h 1359786"/>
                <a:gd name="connsiteX13" fmla="*/ 111975 w 814186"/>
                <a:gd name="connsiteY13" fmla="*/ 104775 h 1359786"/>
                <a:gd name="connsiteX14" fmla="*/ 297947 w 814186"/>
                <a:gd name="connsiteY14" fmla="*/ 104775 h 1359786"/>
                <a:gd name="connsiteX15" fmla="*/ 297947 w 814186"/>
                <a:gd name="connsiteY15" fmla="*/ 177270 h 1359786"/>
                <a:gd name="connsiteX16" fmla="*/ 16659 w 814186"/>
                <a:gd name="connsiteY16" fmla="*/ 781924 h 1359786"/>
                <a:gd name="connsiteX17" fmla="*/ 16659 w 814186"/>
                <a:gd name="connsiteY17" fmla="*/ 709428 h 1359786"/>
                <a:gd name="connsiteX18" fmla="*/ 202630 w 814186"/>
                <a:gd name="connsiteY18" fmla="*/ 709428 h 1359786"/>
                <a:gd name="connsiteX19" fmla="*/ 202630 w 814186"/>
                <a:gd name="connsiteY19" fmla="*/ 781924 h 1359786"/>
                <a:gd name="connsiteX20" fmla="*/ 0 w 814186"/>
                <a:gd name="connsiteY20" fmla="*/ 1175548 h 1359786"/>
                <a:gd name="connsiteX21" fmla="*/ 40350 w 814186"/>
                <a:gd name="connsiteY21" fmla="*/ 1024961 h 1359786"/>
                <a:gd name="connsiteX22" fmla="*/ 149969 w 814186"/>
                <a:gd name="connsiteY22" fmla="*/ 1054333 h 1359786"/>
                <a:gd name="connsiteX23" fmla="*/ 149969 w 814186"/>
                <a:gd name="connsiteY23" fmla="*/ 886698 h 1359786"/>
                <a:gd name="connsiteX24" fmla="*/ 16659 w 814186"/>
                <a:gd name="connsiteY24" fmla="*/ 886698 h 1359786"/>
                <a:gd name="connsiteX25" fmla="*/ 16659 w 814186"/>
                <a:gd name="connsiteY25" fmla="*/ 814202 h 1359786"/>
                <a:gd name="connsiteX26" fmla="*/ 202630 w 814186"/>
                <a:gd name="connsiteY26" fmla="*/ 814202 h 1359786"/>
                <a:gd name="connsiteX27" fmla="*/ 202630 w 814186"/>
                <a:gd name="connsiteY27" fmla="*/ 815798 h 1359786"/>
                <a:gd name="connsiteX28" fmla="*/ 305868 w 814186"/>
                <a:gd name="connsiteY28" fmla="*/ 815798 h 1359786"/>
                <a:gd name="connsiteX29" fmla="*/ 305868 w 814186"/>
                <a:gd name="connsiteY29" fmla="*/ 816055 h 1359786"/>
                <a:gd name="connsiteX30" fmla="*/ 643181 w 814186"/>
                <a:gd name="connsiteY30" fmla="*/ 816055 h 1359786"/>
                <a:gd name="connsiteX31" fmla="*/ 643181 w 814186"/>
                <a:gd name="connsiteY31" fmla="*/ 971954 h 1359786"/>
                <a:gd name="connsiteX32" fmla="*/ 305868 w 814186"/>
                <a:gd name="connsiteY32" fmla="*/ 971954 h 1359786"/>
                <a:gd name="connsiteX33" fmla="*/ 305868 w 814186"/>
                <a:gd name="connsiteY33" fmla="*/ 1096106 h 1359786"/>
                <a:gd name="connsiteX34" fmla="*/ 634512 w 814186"/>
                <a:gd name="connsiteY34" fmla="*/ 1184166 h 1359786"/>
                <a:gd name="connsiteX35" fmla="*/ 594162 w 814186"/>
                <a:gd name="connsiteY35" fmla="*/ 1334753 h 1359786"/>
                <a:gd name="connsiteX36" fmla="*/ 305868 w 814186"/>
                <a:gd name="connsiteY36" fmla="*/ 1257505 h 1359786"/>
                <a:gd name="connsiteX37" fmla="*/ 305868 w 814186"/>
                <a:gd name="connsiteY37" fmla="*/ 1359786 h 1359786"/>
                <a:gd name="connsiteX38" fmla="*/ 149969 w 814186"/>
                <a:gd name="connsiteY38" fmla="*/ 1359786 h 1359786"/>
                <a:gd name="connsiteX39" fmla="*/ 149969 w 814186"/>
                <a:gd name="connsiteY39" fmla="*/ 1215732 h 13597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814186" h="1359786">
                  <a:moveTo>
                    <a:pt x="259572" y="750371"/>
                  </a:moveTo>
                  <a:lnTo>
                    <a:pt x="259572" y="206384"/>
                  </a:lnTo>
                  <a:lnTo>
                    <a:pt x="345769" y="206384"/>
                  </a:lnTo>
                  <a:lnTo>
                    <a:pt x="373753" y="157913"/>
                  </a:lnTo>
                  <a:lnTo>
                    <a:pt x="814186" y="412198"/>
                  </a:lnTo>
                  <a:lnTo>
                    <a:pt x="736236" y="547210"/>
                  </a:lnTo>
                  <a:lnTo>
                    <a:pt x="415471" y="362016"/>
                  </a:lnTo>
                  <a:lnTo>
                    <a:pt x="415471" y="750371"/>
                  </a:lnTo>
                  <a:close/>
                  <a:moveTo>
                    <a:pt x="111975" y="72496"/>
                  </a:moveTo>
                  <a:lnTo>
                    <a:pt x="111975" y="0"/>
                  </a:lnTo>
                  <a:lnTo>
                    <a:pt x="297947" y="0"/>
                  </a:lnTo>
                  <a:lnTo>
                    <a:pt x="297947" y="72496"/>
                  </a:lnTo>
                  <a:close/>
                  <a:moveTo>
                    <a:pt x="111975" y="177270"/>
                  </a:moveTo>
                  <a:lnTo>
                    <a:pt x="111975" y="104775"/>
                  </a:lnTo>
                  <a:lnTo>
                    <a:pt x="297947" y="104775"/>
                  </a:lnTo>
                  <a:lnTo>
                    <a:pt x="297947" y="177270"/>
                  </a:lnTo>
                  <a:close/>
                  <a:moveTo>
                    <a:pt x="16659" y="781924"/>
                  </a:moveTo>
                  <a:lnTo>
                    <a:pt x="16659" y="709428"/>
                  </a:lnTo>
                  <a:lnTo>
                    <a:pt x="202630" y="709428"/>
                  </a:lnTo>
                  <a:lnTo>
                    <a:pt x="202630" y="781924"/>
                  </a:lnTo>
                  <a:close/>
                  <a:moveTo>
                    <a:pt x="0" y="1175548"/>
                  </a:moveTo>
                  <a:lnTo>
                    <a:pt x="40350" y="1024961"/>
                  </a:lnTo>
                  <a:lnTo>
                    <a:pt x="149969" y="1054333"/>
                  </a:lnTo>
                  <a:lnTo>
                    <a:pt x="149969" y="886698"/>
                  </a:lnTo>
                  <a:lnTo>
                    <a:pt x="16659" y="886698"/>
                  </a:lnTo>
                  <a:lnTo>
                    <a:pt x="16659" y="814202"/>
                  </a:lnTo>
                  <a:lnTo>
                    <a:pt x="202630" y="814202"/>
                  </a:lnTo>
                  <a:lnTo>
                    <a:pt x="202630" y="815798"/>
                  </a:lnTo>
                  <a:lnTo>
                    <a:pt x="305868" y="815798"/>
                  </a:lnTo>
                  <a:lnTo>
                    <a:pt x="305868" y="816055"/>
                  </a:lnTo>
                  <a:lnTo>
                    <a:pt x="643181" y="816055"/>
                  </a:lnTo>
                  <a:lnTo>
                    <a:pt x="643181" y="971954"/>
                  </a:lnTo>
                  <a:lnTo>
                    <a:pt x="305868" y="971954"/>
                  </a:lnTo>
                  <a:lnTo>
                    <a:pt x="305868" y="1096106"/>
                  </a:lnTo>
                  <a:lnTo>
                    <a:pt x="634512" y="1184166"/>
                  </a:lnTo>
                  <a:lnTo>
                    <a:pt x="594162" y="1334753"/>
                  </a:lnTo>
                  <a:lnTo>
                    <a:pt x="305868" y="1257505"/>
                  </a:lnTo>
                  <a:lnTo>
                    <a:pt x="305868" y="1359786"/>
                  </a:lnTo>
                  <a:lnTo>
                    <a:pt x="149969" y="1359786"/>
                  </a:lnTo>
                  <a:lnTo>
                    <a:pt x="149969" y="1215732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33" name="グループ化 32">
            <a:extLst>
              <a:ext uri="{FF2B5EF4-FFF2-40B4-BE49-F238E27FC236}">
                <a16:creationId xmlns:a16="http://schemas.microsoft.com/office/drawing/2014/main" id="{65A23C1D-9309-4D77-829A-6E4287DA61E5}"/>
              </a:ext>
            </a:extLst>
          </p:cNvPr>
          <p:cNvGrpSpPr/>
          <p:nvPr/>
        </p:nvGrpSpPr>
        <p:grpSpPr>
          <a:xfrm>
            <a:off x="792137" y="3902486"/>
            <a:ext cx="2364216" cy="2420468"/>
            <a:chOff x="3118905" y="514289"/>
            <a:chExt cx="2564519" cy="2625537"/>
          </a:xfrm>
        </p:grpSpPr>
        <p:grpSp>
          <p:nvGrpSpPr>
            <p:cNvPr id="34" name="グループ化 33">
              <a:extLst>
                <a:ext uri="{FF2B5EF4-FFF2-40B4-BE49-F238E27FC236}">
                  <a16:creationId xmlns:a16="http://schemas.microsoft.com/office/drawing/2014/main" id="{6B892850-3F2C-487B-AD66-2497F7BF3586}"/>
                </a:ext>
              </a:extLst>
            </p:cNvPr>
            <p:cNvGrpSpPr/>
            <p:nvPr/>
          </p:nvGrpSpPr>
          <p:grpSpPr>
            <a:xfrm>
              <a:off x="3118905" y="588362"/>
              <a:ext cx="2564519" cy="2551464"/>
              <a:chOff x="6554676" y="6243288"/>
              <a:chExt cx="2564519" cy="2551464"/>
            </a:xfrm>
          </p:grpSpPr>
          <p:sp>
            <p:nvSpPr>
              <p:cNvPr id="38" name="月 37">
                <a:extLst>
                  <a:ext uri="{FF2B5EF4-FFF2-40B4-BE49-F238E27FC236}">
                    <a16:creationId xmlns:a16="http://schemas.microsoft.com/office/drawing/2014/main" id="{012B930D-2766-43A0-9BB6-3FEBEC3FB9C6}"/>
                  </a:ext>
                </a:extLst>
              </p:cNvPr>
              <p:cNvSpPr/>
              <p:nvPr/>
            </p:nvSpPr>
            <p:spPr bwMode="auto">
              <a:xfrm>
                <a:off x="7917398" y="6243288"/>
                <a:ext cx="132756" cy="265512"/>
              </a:xfrm>
              <a:prstGeom prst="moon">
                <a:avLst/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39" name="グループ化 38">
                <a:extLst>
                  <a:ext uri="{FF2B5EF4-FFF2-40B4-BE49-F238E27FC236}">
                    <a16:creationId xmlns:a16="http://schemas.microsoft.com/office/drawing/2014/main" id="{BF65BD99-8E29-41A2-AAE7-15BF9F33A239}"/>
                  </a:ext>
                </a:extLst>
              </p:cNvPr>
              <p:cNvGrpSpPr/>
              <p:nvPr/>
            </p:nvGrpSpPr>
            <p:grpSpPr>
              <a:xfrm>
                <a:off x="6554676" y="6282315"/>
                <a:ext cx="2564519" cy="2512437"/>
                <a:chOff x="-4901376" y="-595999"/>
                <a:chExt cx="2564519" cy="2512437"/>
              </a:xfrm>
            </p:grpSpPr>
            <p:sp>
              <p:nvSpPr>
                <p:cNvPr id="42" name="月 41">
                  <a:extLst>
                    <a:ext uri="{FF2B5EF4-FFF2-40B4-BE49-F238E27FC236}">
                      <a16:creationId xmlns:a16="http://schemas.microsoft.com/office/drawing/2014/main" id="{31E5BA63-92D9-42F5-AE34-3A15EB2A9122}"/>
                    </a:ext>
                  </a:extLst>
                </p:cNvPr>
                <p:cNvSpPr/>
                <p:nvPr/>
              </p:nvSpPr>
              <p:spPr bwMode="auto">
                <a:xfrm>
                  <a:off x="-3328677" y="431531"/>
                  <a:ext cx="525351" cy="757593"/>
                </a:xfrm>
                <a:prstGeom prst="moon">
                  <a:avLst>
                    <a:gd name="adj" fmla="val 87500"/>
                  </a:avLst>
                </a:prstGeom>
                <a:solidFill>
                  <a:srgbClr val="000000"/>
                </a:solidFill>
                <a:ln w="571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3" name="月 42">
                  <a:extLst>
                    <a:ext uri="{FF2B5EF4-FFF2-40B4-BE49-F238E27FC236}">
                      <a16:creationId xmlns:a16="http://schemas.microsoft.com/office/drawing/2014/main" id="{82645961-5B74-4CB1-A18D-BC12AE6E582F}"/>
                    </a:ext>
                  </a:extLst>
                </p:cNvPr>
                <p:cNvSpPr/>
                <p:nvPr/>
              </p:nvSpPr>
              <p:spPr bwMode="auto">
                <a:xfrm>
                  <a:off x="-2847665" y="569643"/>
                  <a:ext cx="371709" cy="870753"/>
                </a:xfrm>
                <a:prstGeom prst="moon">
                  <a:avLst>
                    <a:gd name="adj" fmla="val 72667"/>
                  </a:avLst>
                </a:prstGeom>
                <a:solidFill>
                  <a:srgbClr val="000000"/>
                </a:solidFill>
                <a:ln w="571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4" name="月 43">
                  <a:extLst>
                    <a:ext uri="{FF2B5EF4-FFF2-40B4-BE49-F238E27FC236}">
                      <a16:creationId xmlns:a16="http://schemas.microsoft.com/office/drawing/2014/main" id="{1E330045-A3AD-4A02-8B59-2BEA24672DFE}"/>
                    </a:ext>
                  </a:extLst>
                </p:cNvPr>
                <p:cNvSpPr/>
                <p:nvPr/>
              </p:nvSpPr>
              <p:spPr bwMode="auto">
                <a:xfrm rot="10478412">
                  <a:off x="-3055157" y="-571677"/>
                  <a:ext cx="718300" cy="1479486"/>
                </a:xfrm>
                <a:prstGeom prst="moon">
                  <a:avLst>
                    <a:gd name="adj" fmla="val 87500"/>
                  </a:avLst>
                </a:prstGeom>
                <a:solidFill>
                  <a:srgbClr val="000000"/>
                </a:solidFill>
                <a:ln w="571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grpSp>
              <p:nvGrpSpPr>
                <p:cNvPr id="45" name="グループ化 44">
                  <a:extLst>
                    <a:ext uri="{FF2B5EF4-FFF2-40B4-BE49-F238E27FC236}">
                      <a16:creationId xmlns:a16="http://schemas.microsoft.com/office/drawing/2014/main" id="{D31D0721-BC00-4F5B-B3DB-B762846CD7DF}"/>
                    </a:ext>
                  </a:extLst>
                </p:cNvPr>
                <p:cNvGrpSpPr/>
                <p:nvPr/>
              </p:nvGrpSpPr>
              <p:grpSpPr>
                <a:xfrm>
                  <a:off x="-4901376" y="-453850"/>
                  <a:ext cx="2296127" cy="2370288"/>
                  <a:chOff x="-4901376" y="-453850"/>
                  <a:chExt cx="2296127" cy="2370288"/>
                </a:xfrm>
              </p:grpSpPr>
              <p:sp>
                <p:nvSpPr>
                  <p:cNvPr id="52" name="フリーフォーム: 図形 51">
                    <a:extLst>
                      <a:ext uri="{FF2B5EF4-FFF2-40B4-BE49-F238E27FC236}">
                        <a16:creationId xmlns:a16="http://schemas.microsoft.com/office/drawing/2014/main" id="{F73037F9-45AF-4F7C-80EC-D59B5036284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-4901376" y="-237333"/>
                    <a:ext cx="1654536" cy="1408662"/>
                  </a:xfrm>
                  <a:custGeom>
                    <a:avLst/>
                    <a:gdLst>
                      <a:gd name="connsiteX0" fmla="*/ 1574562 w 1654536"/>
                      <a:gd name="connsiteY0" fmla="*/ 1164798 h 1408662"/>
                      <a:gd name="connsiteX1" fmla="*/ 1572147 w 1654536"/>
                      <a:gd name="connsiteY1" fmla="*/ 1169248 h 1408662"/>
                      <a:gd name="connsiteX2" fmla="*/ 1569687 w 1654536"/>
                      <a:gd name="connsiteY2" fmla="*/ 1172229 h 1408662"/>
                      <a:gd name="connsiteX3" fmla="*/ 1654536 w 1654536"/>
                      <a:gd name="connsiteY3" fmla="*/ 1014658 h 1408662"/>
                      <a:gd name="connsiteX4" fmla="*/ 1651389 w 1654536"/>
                      <a:gd name="connsiteY4" fmla="*/ 1023255 h 1408662"/>
                      <a:gd name="connsiteX5" fmla="*/ 1649259 w 1654536"/>
                      <a:gd name="connsiteY5" fmla="*/ 1027180 h 1408662"/>
                      <a:gd name="connsiteX6" fmla="*/ 349880 w 1654536"/>
                      <a:gd name="connsiteY6" fmla="*/ 0 h 1408662"/>
                      <a:gd name="connsiteX7" fmla="*/ 491714 w 1654536"/>
                      <a:gd name="connsiteY7" fmla="*/ 200195 h 1408662"/>
                      <a:gd name="connsiteX8" fmla="*/ 425544 w 1654536"/>
                      <a:gd name="connsiteY8" fmla="*/ 254791 h 1408662"/>
                      <a:gd name="connsiteX9" fmla="*/ 245807 w 1654536"/>
                      <a:gd name="connsiteY9" fmla="*/ 688713 h 1408662"/>
                      <a:gd name="connsiteX10" fmla="*/ 425544 w 1654536"/>
                      <a:gd name="connsiteY10" fmla="*/ 1122635 h 1408662"/>
                      <a:gd name="connsiteX11" fmla="*/ 516218 w 1654536"/>
                      <a:gd name="connsiteY11" fmla="*/ 1197448 h 1408662"/>
                      <a:gd name="connsiteX12" fmla="*/ 392319 w 1654536"/>
                      <a:gd name="connsiteY12" fmla="*/ 1408662 h 1408662"/>
                      <a:gd name="connsiteX13" fmla="*/ 378930 w 1654536"/>
                      <a:gd name="connsiteY13" fmla="*/ 1401395 h 1408662"/>
                      <a:gd name="connsiteX14" fmla="*/ 0 w 1654536"/>
                      <a:gd name="connsiteY14" fmla="*/ 688713 h 1408662"/>
                      <a:gd name="connsiteX15" fmla="*/ 251732 w 1654536"/>
                      <a:gd name="connsiteY15" fmla="*/ 80980 h 14086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</a:cxnLst>
                    <a:rect l="l" t="t" r="r" b="b"/>
                    <a:pathLst>
                      <a:path w="1654536" h="1408662">
                        <a:moveTo>
                          <a:pt x="1574562" y="1164798"/>
                        </a:moveTo>
                        <a:lnTo>
                          <a:pt x="1572147" y="1169248"/>
                        </a:lnTo>
                        <a:lnTo>
                          <a:pt x="1569687" y="1172229"/>
                        </a:lnTo>
                        <a:close/>
                        <a:moveTo>
                          <a:pt x="1654536" y="1014658"/>
                        </a:moveTo>
                        <a:lnTo>
                          <a:pt x="1651389" y="1023255"/>
                        </a:lnTo>
                        <a:lnTo>
                          <a:pt x="1649259" y="1027180"/>
                        </a:lnTo>
                        <a:close/>
                        <a:moveTo>
                          <a:pt x="349880" y="0"/>
                        </a:moveTo>
                        <a:lnTo>
                          <a:pt x="491714" y="200195"/>
                        </a:lnTo>
                        <a:lnTo>
                          <a:pt x="425544" y="254791"/>
                        </a:lnTo>
                        <a:cubicBezTo>
                          <a:pt x="314493" y="365842"/>
                          <a:pt x="245807" y="519256"/>
                          <a:pt x="245807" y="688713"/>
                        </a:cubicBezTo>
                        <a:cubicBezTo>
                          <a:pt x="245807" y="858170"/>
                          <a:pt x="314493" y="1011585"/>
                          <a:pt x="425544" y="1122635"/>
                        </a:cubicBezTo>
                        <a:lnTo>
                          <a:pt x="516218" y="1197448"/>
                        </a:lnTo>
                        <a:lnTo>
                          <a:pt x="392319" y="1408662"/>
                        </a:lnTo>
                        <a:lnTo>
                          <a:pt x="378930" y="1401395"/>
                        </a:lnTo>
                        <a:cubicBezTo>
                          <a:pt x="150311" y="1246943"/>
                          <a:pt x="0" y="985381"/>
                          <a:pt x="0" y="688713"/>
                        </a:cubicBezTo>
                        <a:cubicBezTo>
                          <a:pt x="0" y="451379"/>
                          <a:pt x="96199" y="236512"/>
                          <a:pt x="251732" y="80980"/>
                        </a:cubicBezTo>
                        <a:close/>
                      </a:path>
                    </a:pathLst>
                  </a:custGeom>
                  <a:solidFill>
                    <a:srgbClr val="FFCC66"/>
                  </a:solidFill>
                  <a:ln w="571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53" name="フリーフォーム: 図形 52">
                    <a:extLst>
                      <a:ext uri="{FF2B5EF4-FFF2-40B4-BE49-F238E27FC236}">
                        <a16:creationId xmlns:a16="http://schemas.microsoft.com/office/drawing/2014/main" id="{2C65D3AC-D203-4019-BCD8-3F60D5AA735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-3798162" y="728840"/>
                    <a:ext cx="898703" cy="782279"/>
                  </a:xfrm>
                  <a:custGeom>
                    <a:avLst/>
                    <a:gdLst>
                      <a:gd name="connsiteX0" fmla="*/ 340718 w 898703"/>
                      <a:gd name="connsiteY0" fmla="*/ 0 h 782279"/>
                      <a:gd name="connsiteX1" fmla="*/ 556890 w 898703"/>
                      <a:gd name="connsiteY1" fmla="*/ 0 h 782279"/>
                      <a:gd name="connsiteX2" fmla="*/ 599873 w 898703"/>
                      <a:gd name="connsiteY2" fmla="*/ 171929 h 782279"/>
                      <a:gd name="connsiteX3" fmla="*/ 796976 w 898703"/>
                      <a:gd name="connsiteY3" fmla="*/ 171929 h 782279"/>
                      <a:gd name="connsiteX4" fmla="*/ 898703 w 898703"/>
                      <a:gd name="connsiteY4" fmla="*/ 273656 h 782279"/>
                      <a:gd name="connsiteX5" fmla="*/ 898703 w 898703"/>
                      <a:gd name="connsiteY5" fmla="*/ 680552 h 782279"/>
                      <a:gd name="connsiteX6" fmla="*/ 796976 w 898703"/>
                      <a:gd name="connsiteY6" fmla="*/ 782279 h 782279"/>
                      <a:gd name="connsiteX7" fmla="*/ 101727 w 898703"/>
                      <a:gd name="connsiteY7" fmla="*/ 782279 h 782279"/>
                      <a:gd name="connsiteX8" fmla="*/ 0 w 898703"/>
                      <a:gd name="connsiteY8" fmla="*/ 680552 h 782279"/>
                      <a:gd name="connsiteX9" fmla="*/ 0 w 898703"/>
                      <a:gd name="connsiteY9" fmla="*/ 273656 h 782279"/>
                      <a:gd name="connsiteX10" fmla="*/ 101727 w 898703"/>
                      <a:gd name="connsiteY10" fmla="*/ 171929 h 782279"/>
                      <a:gd name="connsiteX11" fmla="*/ 297736 w 898703"/>
                      <a:gd name="connsiteY11" fmla="*/ 171929 h 7822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898703" h="782279">
                        <a:moveTo>
                          <a:pt x="340718" y="0"/>
                        </a:moveTo>
                        <a:lnTo>
                          <a:pt x="556890" y="0"/>
                        </a:lnTo>
                        <a:lnTo>
                          <a:pt x="599873" y="171929"/>
                        </a:lnTo>
                        <a:lnTo>
                          <a:pt x="796976" y="171929"/>
                        </a:lnTo>
                        <a:cubicBezTo>
                          <a:pt x="853158" y="171929"/>
                          <a:pt x="898703" y="217474"/>
                          <a:pt x="898703" y="273656"/>
                        </a:cubicBezTo>
                        <a:lnTo>
                          <a:pt x="898703" y="680552"/>
                        </a:lnTo>
                        <a:cubicBezTo>
                          <a:pt x="898703" y="736734"/>
                          <a:pt x="853158" y="782279"/>
                          <a:pt x="796976" y="782279"/>
                        </a:cubicBezTo>
                        <a:lnTo>
                          <a:pt x="101727" y="782279"/>
                        </a:lnTo>
                        <a:cubicBezTo>
                          <a:pt x="45545" y="782279"/>
                          <a:pt x="0" y="736734"/>
                          <a:pt x="0" y="680552"/>
                        </a:cubicBezTo>
                        <a:lnTo>
                          <a:pt x="0" y="273656"/>
                        </a:lnTo>
                        <a:cubicBezTo>
                          <a:pt x="0" y="217474"/>
                          <a:pt x="45545" y="171929"/>
                          <a:pt x="101727" y="171929"/>
                        </a:cubicBezTo>
                        <a:lnTo>
                          <a:pt x="297736" y="171929"/>
                        </a:lnTo>
                        <a:close/>
                      </a:path>
                    </a:pathLst>
                  </a:custGeom>
                  <a:solidFill>
                    <a:srgbClr val="DAEDEF">
                      <a:lumMod val="90000"/>
                    </a:srgbClr>
                  </a:solidFill>
                  <a:ln w="571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grpSp>
                <p:nvGrpSpPr>
                  <p:cNvPr id="54" name="グループ化 53">
                    <a:extLst>
                      <a:ext uri="{FF2B5EF4-FFF2-40B4-BE49-F238E27FC236}">
                        <a16:creationId xmlns:a16="http://schemas.microsoft.com/office/drawing/2014/main" id="{31C1A3A1-8CBC-48EA-8E00-1C0E1D13F0FB}"/>
                      </a:ext>
                    </a:extLst>
                  </p:cNvPr>
                  <p:cNvGrpSpPr/>
                  <p:nvPr/>
                </p:nvGrpSpPr>
                <p:grpSpPr>
                  <a:xfrm>
                    <a:off x="-4591915" y="-453850"/>
                    <a:ext cx="1986666" cy="1215136"/>
                    <a:chOff x="6171754" y="2007547"/>
                    <a:chExt cx="1986666" cy="1215136"/>
                  </a:xfrm>
                </p:grpSpPr>
                <p:sp>
                  <p:nvSpPr>
                    <p:cNvPr id="56" name="フリーフォーム: 図形 55">
                      <a:extLst>
                        <a:ext uri="{FF2B5EF4-FFF2-40B4-BE49-F238E27FC236}">
                          <a16:creationId xmlns:a16="http://schemas.microsoft.com/office/drawing/2014/main" id="{B10FD18D-12B6-4C9C-B935-ED40FFDF9892}"/>
                        </a:ext>
                      </a:extLst>
                    </p:cNvPr>
                    <p:cNvSpPr/>
                    <p:nvPr/>
                  </p:nvSpPr>
                  <p:spPr bwMode="auto">
                    <a:xfrm flipH="1">
                      <a:off x="6705518" y="2361876"/>
                      <a:ext cx="454232" cy="479379"/>
                    </a:xfrm>
                    <a:custGeom>
                      <a:avLst/>
                      <a:gdLst>
                        <a:gd name="connsiteX0" fmla="*/ 452419 w 454232"/>
                        <a:gd name="connsiteY0" fmla="*/ 118358 h 479379"/>
                        <a:gd name="connsiteX1" fmla="*/ 210952 w 454232"/>
                        <a:gd name="connsiteY1" fmla="*/ 226595 h 479379"/>
                        <a:gd name="connsiteX2" fmla="*/ 118673 w 454232"/>
                        <a:gd name="connsiteY2" fmla="*/ 474600 h 479379"/>
                        <a:gd name="connsiteX3" fmla="*/ 191727 w 454232"/>
                        <a:gd name="connsiteY3" fmla="*/ 471649 h 479379"/>
                        <a:gd name="connsiteX4" fmla="*/ 264308 w 454232"/>
                        <a:gd name="connsiteY4" fmla="*/ 276583 h 479379"/>
                        <a:gd name="connsiteX5" fmla="*/ 454232 w 454232"/>
                        <a:gd name="connsiteY5" fmla="*/ 191450 h 479379"/>
                        <a:gd name="connsiteX6" fmla="*/ 452419 w 454232"/>
                        <a:gd name="connsiteY6" fmla="*/ 118358 h 479379"/>
                        <a:gd name="connsiteX7" fmla="*/ 449484 w 454232"/>
                        <a:gd name="connsiteY7" fmla="*/ 0 h 479379"/>
                        <a:gd name="connsiteX8" fmla="*/ 124552 w 454232"/>
                        <a:gd name="connsiteY8" fmla="*/ 145650 h 479379"/>
                        <a:gd name="connsiteX9" fmla="*/ 376 w 454232"/>
                        <a:gd name="connsiteY9" fmla="*/ 479379 h 479379"/>
                        <a:gd name="connsiteX10" fmla="*/ 98682 w 454232"/>
                        <a:gd name="connsiteY10" fmla="*/ 475408 h 479379"/>
                        <a:gd name="connsiteX11" fmla="*/ 196351 w 454232"/>
                        <a:gd name="connsiteY11" fmla="*/ 212916 h 479379"/>
                        <a:gd name="connsiteX12" fmla="*/ 451923 w 454232"/>
                        <a:gd name="connsiteY12" fmla="*/ 98357 h 47937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</a:cxnLst>
                      <a:rect l="l" t="t" r="r" b="b"/>
                      <a:pathLst>
                        <a:path w="454232" h="479379">
                          <a:moveTo>
                            <a:pt x="452419" y="118358"/>
                          </a:moveTo>
                          <a:cubicBezTo>
                            <a:pt x="360681" y="120634"/>
                            <a:pt x="273692" y="159626"/>
                            <a:pt x="210952" y="226595"/>
                          </a:cubicBezTo>
                          <a:cubicBezTo>
                            <a:pt x="148212" y="293564"/>
                            <a:pt x="114968" y="382908"/>
                            <a:pt x="118673" y="474600"/>
                          </a:cubicBezTo>
                          <a:lnTo>
                            <a:pt x="191727" y="471649"/>
                          </a:lnTo>
                          <a:cubicBezTo>
                            <a:pt x="188813" y="399529"/>
                            <a:pt x="214960" y="329257"/>
                            <a:pt x="264308" y="276583"/>
                          </a:cubicBezTo>
                          <a:cubicBezTo>
                            <a:pt x="313656" y="223909"/>
                            <a:pt x="382076" y="193240"/>
                            <a:pt x="454232" y="191450"/>
                          </a:cubicBezTo>
                          <a:cubicBezTo>
                            <a:pt x="453628" y="167086"/>
                            <a:pt x="453023" y="142722"/>
                            <a:pt x="452419" y="118358"/>
                          </a:cubicBezTo>
                          <a:close/>
                          <a:moveTo>
                            <a:pt x="449484" y="0"/>
                          </a:moveTo>
                          <a:cubicBezTo>
                            <a:pt x="326035" y="3063"/>
                            <a:pt x="208979" y="55533"/>
                            <a:pt x="124552" y="145650"/>
                          </a:cubicBezTo>
                          <a:cubicBezTo>
                            <a:pt x="40125" y="235767"/>
                            <a:pt x="-4609" y="355993"/>
                            <a:pt x="376" y="479379"/>
                          </a:cubicBezTo>
                          <a:lnTo>
                            <a:pt x="98682" y="475408"/>
                          </a:lnTo>
                          <a:cubicBezTo>
                            <a:pt x="94761" y="378360"/>
                            <a:pt x="129946" y="283797"/>
                            <a:pt x="196351" y="212916"/>
                          </a:cubicBezTo>
                          <a:cubicBezTo>
                            <a:pt x="262756" y="142036"/>
                            <a:pt x="354826" y="100766"/>
                            <a:pt x="451923" y="98357"/>
                          </a:cubicBezTo>
                          <a:close/>
                        </a:path>
                      </a:pathLst>
                    </a:custGeom>
                    <a:solidFill>
                      <a:srgbClr val="00B0F0"/>
                    </a:solidFill>
                    <a:ln w="571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57" name="フリーフォーム: 図形 56">
                      <a:extLst>
                        <a:ext uri="{FF2B5EF4-FFF2-40B4-BE49-F238E27FC236}">
                          <a16:creationId xmlns:a16="http://schemas.microsoft.com/office/drawing/2014/main" id="{996107A8-A568-4C06-9C16-90875D4726FC}"/>
                        </a:ext>
                      </a:extLst>
                    </p:cNvPr>
                    <p:cNvSpPr/>
                    <p:nvPr/>
                  </p:nvSpPr>
                  <p:spPr bwMode="auto">
                    <a:xfrm rot="2700000">
                      <a:off x="6875777" y="1940040"/>
                      <a:ext cx="1215136" cy="1350150"/>
                    </a:xfrm>
                    <a:custGeom>
                      <a:avLst/>
                      <a:gdLst>
                        <a:gd name="connsiteX0" fmla="*/ 607568 w 1215136"/>
                        <a:gd name="connsiteY0" fmla="*/ 0 h 1350150"/>
                        <a:gd name="connsiteX1" fmla="*/ 1215136 w 1215136"/>
                        <a:gd name="connsiteY1" fmla="*/ 675075 h 1350150"/>
                        <a:gd name="connsiteX2" fmla="*/ 607568 w 1215136"/>
                        <a:gd name="connsiteY2" fmla="*/ 1350150 h 1350150"/>
                        <a:gd name="connsiteX3" fmla="*/ 371075 w 1215136"/>
                        <a:gd name="connsiteY3" fmla="*/ 1297099 h 1350150"/>
                        <a:gd name="connsiteX4" fmla="*/ 317160 w 1215136"/>
                        <a:gd name="connsiteY4" fmla="*/ 1264584 h 1350150"/>
                        <a:gd name="connsiteX5" fmla="*/ 633717 w 1215136"/>
                        <a:gd name="connsiteY5" fmla="*/ 880766 h 1350150"/>
                        <a:gd name="connsiteX6" fmla="*/ 14202 w 1215136"/>
                        <a:gd name="connsiteY6" fmla="*/ 817778 h 1350150"/>
                        <a:gd name="connsiteX7" fmla="*/ 12344 w 1215136"/>
                        <a:gd name="connsiteY7" fmla="*/ 811126 h 1350150"/>
                        <a:gd name="connsiteX8" fmla="*/ 0 w 1215136"/>
                        <a:gd name="connsiteY8" fmla="*/ 675075 h 1350150"/>
                        <a:gd name="connsiteX9" fmla="*/ 607568 w 1215136"/>
                        <a:gd name="connsiteY9" fmla="*/ 0 h 135015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1215136" h="1350150">
                          <a:moveTo>
                            <a:pt x="607568" y="0"/>
                          </a:moveTo>
                          <a:cubicBezTo>
                            <a:pt x="943119" y="0"/>
                            <a:pt x="1215136" y="302241"/>
                            <a:pt x="1215136" y="675075"/>
                          </a:cubicBezTo>
                          <a:cubicBezTo>
                            <a:pt x="1215136" y="1047909"/>
                            <a:pt x="943119" y="1350150"/>
                            <a:pt x="607568" y="1350150"/>
                          </a:cubicBezTo>
                          <a:cubicBezTo>
                            <a:pt x="523681" y="1350150"/>
                            <a:pt x="443764" y="1331260"/>
                            <a:pt x="371075" y="1297099"/>
                          </a:cubicBezTo>
                          <a:lnTo>
                            <a:pt x="317160" y="1264584"/>
                          </a:lnTo>
                          <a:lnTo>
                            <a:pt x="633717" y="880766"/>
                          </a:lnTo>
                          <a:lnTo>
                            <a:pt x="14202" y="817778"/>
                          </a:lnTo>
                          <a:lnTo>
                            <a:pt x="12344" y="811126"/>
                          </a:lnTo>
                          <a:cubicBezTo>
                            <a:pt x="4251" y="767181"/>
                            <a:pt x="0" y="721679"/>
                            <a:pt x="0" y="675075"/>
                          </a:cubicBezTo>
                          <a:cubicBezTo>
                            <a:pt x="0" y="302241"/>
                            <a:pt x="272017" y="0"/>
                            <a:pt x="607568" y="0"/>
                          </a:cubicBezTo>
                          <a:close/>
                        </a:path>
                      </a:pathLst>
                    </a:custGeom>
                    <a:solidFill>
                      <a:srgbClr val="DAEDEF">
                        <a:lumMod val="90000"/>
                      </a:srgbClr>
                    </a:solidFill>
                    <a:ln w="571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grpSp>
                  <p:nvGrpSpPr>
                    <p:cNvPr id="58" name="グループ化 57">
                      <a:extLst>
                        <a:ext uri="{FF2B5EF4-FFF2-40B4-BE49-F238E27FC236}">
                          <a16:creationId xmlns:a16="http://schemas.microsoft.com/office/drawing/2014/main" id="{C6A0C406-BAFD-4FFC-8A90-E03C64D10537}"/>
                        </a:ext>
                      </a:extLst>
                    </p:cNvPr>
                    <p:cNvGrpSpPr/>
                    <p:nvPr/>
                  </p:nvGrpSpPr>
                  <p:grpSpPr>
                    <a:xfrm rot="6240840">
                      <a:off x="6125376" y="2079520"/>
                      <a:ext cx="677822" cy="585065"/>
                      <a:chOff x="4873199" y="3203974"/>
                      <a:chExt cx="677822" cy="585065"/>
                    </a:xfrm>
                    <a:solidFill>
                      <a:srgbClr val="FFD04B"/>
                    </a:solidFill>
                  </p:grpSpPr>
                  <p:sp>
                    <p:nvSpPr>
                      <p:cNvPr id="59" name="四角形: 角を丸くする 58">
                        <a:extLst>
                          <a:ext uri="{FF2B5EF4-FFF2-40B4-BE49-F238E27FC236}">
                            <a16:creationId xmlns:a16="http://schemas.microsoft.com/office/drawing/2014/main" id="{ABC0D4AB-A979-49A5-84C2-F920AE614DE9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18911750">
                        <a:off x="5148459" y="3334443"/>
                        <a:ext cx="402562" cy="165162"/>
                      </a:xfrm>
                      <a:prstGeom prst="roundRect">
                        <a:avLst>
                          <a:gd name="adj" fmla="val 50000"/>
                        </a:avLst>
                      </a:prstGeom>
                      <a:grpFill/>
                      <a:ln w="5715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1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charset="0"/>
                          <a:ea typeface="ＭＳ Ｐゴシック" charset="-128"/>
                        </a:endParaRPr>
                      </a:p>
                    </p:txBody>
                  </p:sp>
                  <p:sp>
                    <p:nvSpPr>
                      <p:cNvPr id="60" name="台形 59">
                        <a:extLst>
                          <a:ext uri="{FF2B5EF4-FFF2-40B4-BE49-F238E27FC236}">
                            <a16:creationId xmlns:a16="http://schemas.microsoft.com/office/drawing/2014/main" id="{A27E7C58-5994-49CB-8F32-FDF30EEE09F6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10800000">
                        <a:off x="4900556" y="3203974"/>
                        <a:ext cx="536960" cy="585065"/>
                      </a:xfrm>
                      <a:prstGeom prst="trapezoid">
                        <a:avLst>
                          <a:gd name="adj" fmla="val 20735"/>
                        </a:avLst>
                      </a:prstGeom>
                      <a:solidFill>
                        <a:srgbClr val="FFFFFF"/>
                      </a:solidFill>
                      <a:ln w="5715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1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charset="0"/>
                          <a:ea typeface="ＭＳ Ｐゴシック" charset="-128"/>
                        </a:endParaRPr>
                      </a:p>
                    </p:txBody>
                  </p:sp>
                  <p:sp>
                    <p:nvSpPr>
                      <p:cNvPr id="61" name="四角形: 角を丸くする 60">
                        <a:extLst>
                          <a:ext uri="{FF2B5EF4-FFF2-40B4-BE49-F238E27FC236}">
                            <a16:creationId xmlns:a16="http://schemas.microsoft.com/office/drawing/2014/main" id="{C0A5DAED-BE70-47A3-BF16-E497F8EDBA09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4873199" y="3281238"/>
                        <a:ext cx="259821" cy="111896"/>
                      </a:xfrm>
                      <a:prstGeom prst="roundRect">
                        <a:avLst>
                          <a:gd name="adj" fmla="val 50000"/>
                        </a:avLst>
                      </a:prstGeom>
                      <a:grpFill/>
                      <a:ln w="5715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1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charset="0"/>
                          <a:ea typeface="ＭＳ Ｐゴシック" charset="-128"/>
                        </a:endParaRPr>
                      </a:p>
                    </p:txBody>
                  </p:sp>
                  <p:sp>
                    <p:nvSpPr>
                      <p:cNvPr id="62" name="四角形: 角を丸くする 61">
                        <a:extLst>
                          <a:ext uri="{FF2B5EF4-FFF2-40B4-BE49-F238E27FC236}">
                            <a16:creationId xmlns:a16="http://schemas.microsoft.com/office/drawing/2014/main" id="{FBDCFC04-BD33-4EB9-B13A-2D0A0FA9BEF4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4873199" y="3392231"/>
                        <a:ext cx="259821" cy="111896"/>
                      </a:xfrm>
                      <a:prstGeom prst="roundRect">
                        <a:avLst>
                          <a:gd name="adj" fmla="val 50000"/>
                        </a:avLst>
                      </a:prstGeom>
                      <a:grpFill/>
                      <a:ln w="5715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1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charset="0"/>
                          <a:ea typeface="ＭＳ Ｐゴシック" charset="-128"/>
                        </a:endParaRPr>
                      </a:p>
                    </p:txBody>
                  </p:sp>
                  <p:sp>
                    <p:nvSpPr>
                      <p:cNvPr id="63" name="四角形: 角を丸くする 62">
                        <a:extLst>
                          <a:ext uri="{FF2B5EF4-FFF2-40B4-BE49-F238E27FC236}">
                            <a16:creationId xmlns:a16="http://schemas.microsoft.com/office/drawing/2014/main" id="{54E887FE-8359-4832-8C32-8CD26E402FBB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4873199" y="3504150"/>
                        <a:ext cx="259821" cy="111896"/>
                      </a:xfrm>
                      <a:prstGeom prst="roundRect">
                        <a:avLst>
                          <a:gd name="adj" fmla="val 50000"/>
                        </a:avLst>
                      </a:prstGeom>
                      <a:grpFill/>
                      <a:ln w="5715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1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charset="0"/>
                          <a:ea typeface="ＭＳ Ｐゴシック" charset="-128"/>
                        </a:endParaRPr>
                      </a:p>
                    </p:txBody>
                  </p:sp>
                  <p:sp>
                    <p:nvSpPr>
                      <p:cNvPr id="64" name="四角形: 角を丸くする 63">
                        <a:extLst>
                          <a:ext uri="{FF2B5EF4-FFF2-40B4-BE49-F238E27FC236}">
                            <a16:creationId xmlns:a16="http://schemas.microsoft.com/office/drawing/2014/main" id="{F8D348F1-1BFF-417D-B59B-2B268C0E3F1F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4910794" y="3615120"/>
                        <a:ext cx="227701" cy="101926"/>
                      </a:xfrm>
                      <a:prstGeom prst="roundRect">
                        <a:avLst>
                          <a:gd name="adj" fmla="val 50000"/>
                        </a:avLst>
                      </a:prstGeom>
                      <a:grpFill/>
                      <a:ln w="5715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1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charset="0"/>
                          <a:ea typeface="ＭＳ Ｐゴシック" charset="-128"/>
                        </a:endParaRPr>
                      </a:p>
                    </p:txBody>
                  </p:sp>
                </p:grpSp>
              </p:grpSp>
              <p:sp>
                <p:nvSpPr>
                  <p:cNvPr id="55" name="フリーフォーム: 図形 54">
                    <a:extLst>
                      <a:ext uri="{FF2B5EF4-FFF2-40B4-BE49-F238E27FC236}">
                        <a16:creationId xmlns:a16="http://schemas.microsoft.com/office/drawing/2014/main" id="{2E50ED87-A9F1-46F2-B4E0-2440ED5FA41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-4583276" y="882131"/>
                    <a:ext cx="1891879" cy="1034307"/>
                  </a:xfrm>
                  <a:custGeom>
                    <a:avLst/>
                    <a:gdLst>
                      <a:gd name="connsiteX0" fmla="*/ 890435 w 1891879"/>
                      <a:gd name="connsiteY0" fmla="*/ 0 h 1034307"/>
                      <a:gd name="connsiteX1" fmla="*/ 908504 w 1891879"/>
                      <a:gd name="connsiteY1" fmla="*/ 58210 h 1034307"/>
                      <a:gd name="connsiteX2" fmla="*/ 1247673 w 1891879"/>
                      <a:gd name="connsiteY2" fmla="*/ 283026 h 1034307"/>
                      <a:gd name="connsiteX3" fmla="*/ 1586842 w 1891879"/>
                      <a:gd name="connsiteY3" fmla="*/ 58210 h 1034307"/>
                      <a:gd name="connsiteX4" fmla="*/ 1604485 w 1891879"/>
                      <a:gd name="connsiteY4" fmla="*/ 1375 h 1034307"/>
                      <a:gd name="connsiteX5" fmla="*/ 1645118 w 1891879"/>
                      <a:gd name="connsiteY5" fmla="*/ 5471 h 1034307"/>
                      <a:gd name="connsiteX6" fmla="*/ 1891879 w 1891879"/>
                      <a:gd name="connsiteY6" fmla="*/ 308236 h 1034307"/>
                      <a:gd name="connsiteX7" fmla="*/ 1891879 w 1891879"/>
                      <a:gd name="connsiteY7" fmla="*/ 1034307 h 1034307"/>
                      <a:gd name="connsiteX8" fmla="*/ 586734 w 1891879"/>
                      <a:gd name="connsiteY8" fmla="*/ 1034307 h 1034307"/>
                      <a:gd name="connsiteX9" fmla="*/ 586734 w 1891879"/>
                      <a:gd name="connsiteY9" fmla="*/ 484430 h 1034307"/>
                      <a:gd name="connsiteX10" fmla="*/ 488582 w 1891879"/>
                      <a:gd name="connsiteY10" fmla="*/ 489875 h 1034307"/>
                      <a:gd name="connsiteX11" fmla="*/ 46055 w 1891879"/>
                      <a:gd name="connsiteY11" fmla="*/ 351988 h 1034307"/>
                      <a:gd name="connsiteX12" fmla="*/ 0 w 1891879"/>
                      <a:gd name="connsiteY12" fmla="*/ 318077 h 1034307"/>
                      <a:gd name="connsiteX13" fmla="*/ 210243 w 1891879"/>
                      <a:gd name="connsiteY13" fmla="*/ 8103 h 1034307"/>
                      <a:gd name="connsiteX14" fmla="*/ 220258 w 1891879"/>
                      <a:gd name="connsiteY14" fmla="*/ 16765 h 1034307"/>
                      <a:gd name="connsiteX15" fmla="*/ 592951 w 1891879"/>
                      <a:gd name="connsiteY15" fmla="*/ 109838 h 1034307"/>
                      <a:gd name="connsiteX16" fmla="*/ 678001 w 1891879"/>
                      <a:gd name="connsiteY16" fmla="*/ 89091 h 1034307"/>
                      <a:gd name="connsiteX17" fmla="*/ 722989 w 1891879"/>
                      <a:gd name="connsiteY17" fmla="*/ 51972 h 1034307"/>
                      <a:gd name="connsiteX18" fmla="*/ 803878 w 1891879"/>
                      <a:gd name="connsiteY18" fmla="*/ 13086 h 1034307"/>
                      <a:gd name="connsiteX0" fmla="*/ 890435 w 1891879"/>
                      <a:gd name="connsiteY0" fmla="*/ 0 h 1034307"/>
                      <a:gd name="connsiteX1" fmla="*/ 908504 w 1891879"/>
                      <a:gd name="connsiteY1" fmla="*/ 58210 h 1034307"/>
                      <a:gd name="connsiteX2" fmla="*/ 1247673 w 1891879"/>
                      <a:gd name="connsiteY2" fmla="*/ 166345 h 1034307"/>
                      <a:gd name="connsiteX3" fmla="*/ 1586842 w 1891879"/>
                      <a:gd name="connsiteY3" fmla="*/ 58210 h 1034307"/>
                      <a:gd name="connsiteX4" fmla="*/ 1604485 w 1891879"/>
                      <a:gd name="connsiteY4" fmla="*/ 1375 h 1034307"/>
                      <a:gd name="connsiteX5" fmla="*/ 1645118 w 1891879"/>
                      <a:gd name="connsiteY5" fmla="*/ 5471 h 1034307"/>
                      <a:gd name="connsiteX6" fmla="*/ 1891879 w 1891879"/>
                      <a:gd name="connsiteY6" fmla="*/ 308236 h 1034307"/>
                      <a:gd name="connsiteX7" fmla="*/ 1891879 w 1891879"/>
                      <a:gd name="connsiteY7" fmla="*/ 1034307 h 1034307"/>
                      <a:gd name="connsiteX8" fmla="*/ 586734 w 1891879"/>
                      <a:gd name="connsiteY8" fmla="*/ 1034307 h 1034307"/>
                      <a:gd name="connsiteX9" fmla="*/ 586734 w 1891879"/>
                      <a:gd name="connsiteY9" fmla="*/ 484430 h 1034307"/>
                      <a:gd name="connsiteX10" fmla="*/ 488582 w 1891879"/>
                      <a:gd name="connsiteY10" fmla="*/ 489875 h 1034307"/>
                      <a:gd name="connsiteX11" fmla="*/ 46055 w 1891879"/>
                      <a:gd name="connsiteY11" fmla="*/ 351988 h 1034307"/>
                      <a:gd name="connsiteX12" fmla="*/ 0 w 1891879"/>
                      <a:gd name="connsiteY12" fmla="*/ 318077 h 1034307"/>
                      <a:gd name="connsiteX13" fmla="*/ 210243 w 1891879"/>
                      <a:gd name="connsiteY13" fmla="*/ 8103 h 1034307"/>
                      <a:gd name="connsiteX14" fmla="*/ 220258 w 1891879"/>
                      <a:gd name="connsiteY14" fmla="*/ 16765 h 1034307"/>
                      <a:gd name="connsiteX15" fmla="*/ 592951 w 1891879"/>
                      <a:gd name="connsiteY15" fmla="*/ 109838 h 1034307"/>
                      <a:gd name="connsiteX16" fmla="*/ 678001 w 1891879"/>
                      <a:gd name="connsiteY16" fmla="*/ 89091 h 1034307"/>
                      <a:gd name="connsiteX17" fmla="*/ 722989 w 1891879"/>
                      <a:gd name="connsiteY17" fmla="*/ 51972 h 1034307"/>
                      <a:gd name="connsiteX18" fmla="*/ 803878 w 1891879"/>
                      <a:gd name="connsiteY18" fmla="*/ 13086 h 1034307"/>
                      <a:gd name="connsiteX19" fmla="*/ 890435 w 1891879"/>
                      <a:gd name="connsiteY19" fmla="*/ 0 h 1034307"/>
                      <a:gd name="connsiteX0" fmla="*/ 890435 w 1891879"/>
                      <a:gd name="connsiteY0" fmla="*/ 0 h 1034307"/>
                      <a:gd name="connsiteX1" fmla="*/ 908504 w 1891879"/>
                      <a:gd name="connsiteY1" fmla="*/ 58210 h 1034307"/>
                      <a:gd name="connsiteX2" fmla="*/ 1247673 w 1891879"/>
                      <a:gd name="connsiteY2" fmla="*/ 166345 h 1034307"/>
                      <a:gd name="connsiteX3" fmla="*/ 1586842 w 1891879"/>
                      <a:gd name="connsiteY3" fmla="*/ 58210 h 1034307"/>
                      <a:gd name="connsiteX4" fmla="*/ 1604485 w 1891879"/>
                      <a:gd name="connsiteY4" fmla="*/ 1375 h 1034307"/>
                      <a:gd name="connsiteX5" fmla="*/ 1645118 w 1891879"/>
                      <a:gd name="connsiteY5" fmla="*/ 5471 h 1034307"/>
                      <a:gd name="connsiteX6" fmla="*/ 1891879 w 1891879"/>
                      <a:gd name="connsiteY6" fmla="*/ 308236 h 1034307"/>
                      <a:gd name="connsiteX7" fmla="*/ 1891879 w 1891879"/>
                      <a:gd name="connsiteY7" fmla="*/ 1034307 h 1034307"/>
                      <a:gd name="connsiteX8" fmla="*/ 586734 w 1891879"/>
                      <a:gd name="connsiteY8" fmla="*/ 1034307 h 1034307"/>
                      <a:gd name="connsiteX9" fmla="*/ 586734 w 1891879"/>
                      <a:gd name="connsiteY9" fmla="*/ 484430 h 1034307"/>
                      <a:gd name="connsiteX10" fmla="*/ 488582 w 1891879"/>
                      <a:gd name="connsiteY10" fmla="*/ 489875 h 1034307"/>
                      <a:gd name="connsiteX11" fmla="*/ 46055 w 1891879"/>
                      <a:gd name="connsiteY11" fmla="*/ 351988 h 1034307"/>
                      <a:gd name="connsiteX12" fmla="*/ 0 w 1891879"/>
                      <a:gd name="connsiteY12" fmla="*/ 318077 h 1034307"/>
                      <a:gd name="connsiteX13" fmla="*/ 210243 w 1891879"/>
                      <a:gd name="connsiteY13" fmla="*/ 8103 h 1034307"/>
                      <a:gd name="connsiteX14" fmla="*/ 220258 w 1891879"/>
                      <a:gd name="connsiteY14" fmla="*/ 16765 h 1034307"/>
                      <a:gd name="connsiteX15" fmla="*/ 592951 w 1891879"/>
                      <a:gd name="connsiteY15" fmla="*/ 109838 h 1034307"/>
                      <a:gd name="connsiteX16" fmla="*/ 678001 w 1891879"/>
                      <a:gd name="connsiteY16" fmla="*/ 89091 h 1034307"/>
                      <a:gd name="connsiteX17" fmla="*/ 722989 w 1891879"/>
                      <a:gd name="connsiteY17" fmla="*/ 51972 h 1034307"/>
                      <a:gd name="connsiteX18" fmla="*/ 803878 w 1891879"/>
                      <a:gd name="connsiteY18" fmla="*/ 13086 h 1034307"/>
                      <a:gd name="connsiteX19" fmla="*/ 890435 w 1891879"/>
                      <a:gd name="connsiteY19" fmla="*/ 0 h 103430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</a:cxnLst>
                    <a:rect l="l" t="t" r="r" b="b"/>
                    <a:pathLst>
                      <a:path w="1891879" h="1034307">
                        <a:moveTo>
                          <a:pt x="890435" y="0"/>
                        </a:moveTo>
                        <a:lnTo>
                          <a:pt x="908504" y="58210"/>
                        </a:lnTo>
                        <a:cubicBezTo>
                          <a:pt x="964384" y="190325"/>
                          <a:pt x="1128539" y="166345"/>
                          <a:pt x="1247673" y="166345"/>
                        </a:cubicBezTo>
                        <a:cubicBezTo>
                          <a:pt x="1366807" y="166345"/>
                          <a:pt x="1530962" y="190325"/>
                          <a:pt x="1586842" y="58210"/>
                        </a:cubicBezTo>
                        <a:lnTo>
                          <a:pt x="1604485" y="1375"/>
                        </a:lnTo>
                        <a:lnTo>
                          <a:pt x="1645118" y="5471"/>
                        </a:lnTo>
                        <a:cubicBezTo>
                          <a:pt x="1785944" y="34288"/>
                          <a:pt x="1891879" y="158891"/>
                          <a:pt x="1891879" y="308236"/>
                        </a:cubicBezTo>
                        <a:lnTo>
                          <a:pt x="1891879" y="1034307"/>
                        </a:lnTo>
                        <a:lnTo>
                          <a:pt x="586734" y="1034307"/>
                        </a:lnTo>
                        <a:lnTo>
                          <a:pt x="586734" y="484430"/>
                        </a:lnTo>
                        <a:lnTo>
                          <a:pt x="488582" y="489875"/>
                        </a:lnTo>
                        <a:cubicBezTo>
                          <a:pt x="330758" y="484251"/>
                          <a:pt x="177848" y="436062"/>
                          <a:pt x="46055" y="351988"/>
                        </a:cubicBezTo>
                        <a:lnTo>
                          <a:pt x="0" y="318077"/>
                        </a:lnTo>
                        <a:lnTo>
                          <a:pt x="210243" y="8103"/>
                        </a:lnTo>
                        <a:lnTo>
                          <a:pt x="220258" y="16765"/>
                        </a:lnTo>
                        <a:cubicBezTo>
                          <a:pt x="325868" y="94505"/>
                          <a:pt x="459707" y="129491"/>
                          <a:pt x="592951" y="109838"/>
                        </a:cubicBezTo>
                        <a:lnTo>
                          <a:pt x="678001" y="89091"/>
                        </a:lnTo>
                        <a:lnTo>
                          <a:pt x="722989" y="51972"/>
                        </a:lnTo>
                        <a:cubicBezTo>
                          <a:pt x="747651" y="35311"/>
                          <a:pt x="774847" y="22116"/>
                          <a:pt x="803878" y="13086"/>
                        </a:cubicBezTo>
                        <a:lnTo>
                          <a:pt x="890435" y="0"/>
                        </a:lnTo>
                        <a:close/>
                      </a:path>
                    </a:pathLst>
                  </a:custGeom>
                  <a:solidFill>
                    <a:srgbClr val="FF0000"/>
                  </a:solidFill>
                  <a:ln w="571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sp>
              <p:nvSpPr>
                <p:cNvPr id="46" name="フリーフォーム: 図形 45">
                  <a:extLst>
                    <a:ext uri="{FF2B5EF4-FFF2-40B4-BE49-F238E27FC236}">
                      <a16:creationId xmlns:a16="http://schemas.microsoft.com/office/drawing/2014/main" id="{0F03B184-11E2-440F-8345-EA599297D88B}"/>
                    </a:ext>
                  </a:extLst>
                </p:cNvPr>
                <p:cNvSpPr/>
                <p:nvPr/>
              </p:nvSpPr>
              <p:spPr bwMode="auto">
                <a:xfrm rot="19088772">
                  <a:off x="-3004944" y="423521"/>
                  <a:ext cx="411464" cy="249366"/>
                </a:xfrm>
                <a:custGeom>
                  <a:avLst/>
                  <a:gdLst>
                    <a:gd name="connsiteX0" fmla="*/ 412072 w 482772"/>
                    <a:gd name="connsiteY0" fmla="*/ 7285 h 298835"/>
                    <a:gd name="connsiteX1" fmla="*/ 482772 w 482772"/>
                    <a:gd name="connsiteY1" fmla="*/ 128049 h 298835"/>
                    <a:gd name="connsiteX2" fmla="*/ 241386 w 482772"/>
                    <a:gd name="connsiteY2" fmla="*/ 298835 h 298835"/>
                    <a:gd name="connsiteX3" fmla="*/ 0 w 482772"/>
                    <a:gd name="connsiteY3" fmla="*/ 128049 h 298835"/>
                    <a:gd name="connsiteX4" fmla="*/ 70700 w 482772"/>
                    <a:gd name="connsiteY4" fmla="*/ 7285 h 298835"/>
                    <a:gd name="connsiteX5" fmla="*/ 83180 w 482772"/>
                    <a:gd name="connsiteY5" fmla="*/ 0 h 298835"/>
                    <a:gd name="connsiteX6" fmla="*/ 157745 w 482772"/>
                    <a:gd name="connsiteY6" fmla="*/ 35569 h 298835"/>
                    <a:gd name="connsiteX7" fmla="*/ 251703 w 482772"/>
                    <a:gd name="connsiteY7" fmla="*/ 48990 h 298835"/>
                    <a:gd name="connsiteX8" fmla="*/ 386664 w 482772"/>
                    <a:gd name="connsiteY8" fmla="*/ 19822 h 298835"/>
                    <a:gd name="connsiteX9" fmla="*/ 409909 w 482772"/>
                    <a:gd name="connsiteY9" fmla="*/ 6253 h 298835"/>
                    <a:gd name="connsiteX0" fmla="*/ 412072 w 482772"/>
                    <a:gd name="connsiteY0" fmla="*/ 7285 h 298835"/>
                    <a:gd name="connsiteX1" fmla="*/ 482772 w 482772"/>
                    <a:gd name="connsiteY1" fmla="*/ 128049 h 298835"/>
                    <a:gd name="connsiteX2" fmla="*/ 241386 w 482772"/>
                    <a:gd name="connsiteY2" fmla="*/ 298835 h 298835"/>
                    <a:gd name="connsiteX3" fmla="*/ 0 w 482772"/>
                    <a:gd name="connsiteY3" fmla="*/ 128049 h 298835"/>
                    <a:gd name="connsiteX4" fmla="*/ 70700 w 482772"/>
                    <a:gd name="connsiteY4" fmla="*/ 7285 h 298835"/>
                    <a:gd name="connsiteX5" fmla="*/ 83180 w 482772"/>
                    <a:gd name="connsiteY5" fmla="*/ 0 h 298835"/>
                    <a:gd name="connsiteX6" fmla="*/ 157745 w 482772"/>
                    <a:gd name="connsiteY6" fmla="*/ 35569 h 298835"/>
                    <a:gd name="connsiteX7" fmla="*/ 386664 w 482772"/>
                    <a:gd name="connsiteY7" fmla="*/ 19822 h 298835"/>
                    <a:gd name="connsiteX8" fmla="*/ 409909 w 482772"/>
                    <a:gd name="connsiteY8" fmla="*/ 6253 h 298835"/>
                    <a:gd name="connsiteX9" fmla="*/ 412072 w 482772"/>
                    <a:gd name="connsiteY9" fmla="*/ 7285 h 298835"/>
                    <a:gd name="connsiteX0" fmla="*/ 157745 w 482772"/>
                    <a:gd name="connsiteY0" fmla="*/ 35569 h 298835"/>
                    <a:gd name="connsiteX1" fmla="*/ 386664 w 482772"/>
                    <a:gd name="connsiteY1" fmla="*/ 19822 h 298835"/>
                    <a:gd name="connsiteX2" fmla="*/ 409909 w 482772"/>
                    <a:gd name="connsiteY2" fmla="*/ 6253 h 298835"/>
                    <a:gd name="connsiteX3" fmla="*/ 412072 w 482772"/>
                    <a:gd name="connsiteY3" fmla="*/ 7285 h 298835"/>
                    <a:gd name="connsiteX4" fmla="*/ 482772 w 482772"/>
                    <a:gd name="connsiteY4" fmla="*/ 128049 h 298835"/>
                    <a:gd name="connsiteX5" fmla="*/ 241386 w 482772"/>
                    <a:gd name="connsiteY5" fmla="*/ 298835 h 298835"/>
                    <a:gd name="connsiteX6" fmla="*/ 0 w 482772"/>
                    <a:gd name="connsiteY6" fmla="*/ 128049 h 298835"/>
                    <a:gd name="connsiteX7" fmla="*/ 70700 w 482772"/>
                    <a:gd name="connsiteY7" fmla="*/ 7285 h 298835"/>
                    <a:gd name="connsiteX8" fmla="*/ 83180 w 482772"/>
                    <a:gd name="connsiteY8" fmla="*/ 0 h 298835"/>
                    <a:gd name="connsiteX9" fmla="*/ 249185 w 482772"/>
                    <a:gd name="connsiteY9" fmla="*/ 127009 h 298835"/>
                    <a:gd name="connsiteX0" fmla="*/ 157745 w 482772"/>
                    <a:gd name="connsiteY0" fmla="*/ 35569 h 298835"/>
                    <a:gd name="connsiteX1" fmla="*/ 386664 w 482772"/>
                    <a:gd name="connsiteY1" fmla="*/ 19822 h 298835"/>
                    <a:gd name="connsiteX2" fmla="*/ 409909 w 482772"/>
                    <a:gd name="connsiteY2" fmla="*/ 6253 h 298835"/>
                    <a:gd name="connsiteX3" fmla="*/ 412072 w 482772"/>
                    <a:gd name="connsiteY3" fmla="*/ 7285 h 298835"/>
                    <a:gd name="connsiteX4" fmla="*/ 482772 w 482772"/>
                    <a:gd name="connsiteY4" fmla="*/ 128049 h 298835"/>
                    <a:gd name="connsiteX5" fmla="*/ 241386 w 482772"/>
                    <a:gd name="connsiteY5" fmla="*/ 298835 h 298835"/>
                    <a:gd name="connsiteX6" fmla="*/ 0 w 482772"/>
                    <a:gd name="connsiteY6" fmla="*/ 128049 h 298835"/>
                    <a:gd name="connsiteX7" fmla="*/ 70700 w 482772"/>
                    <a:gd name="connsiteY7" fmla="*/ 7285 h 298835"/>
                    <a:gd name="connsiteX8" fmla="*/ 83180 w 482772"/>
                    <a:gd name="connsiteY8" fmla="*/ 0 h 298835"/>
                    <a:gd name="connsiteX0" fmla="*/ 386664 w 482772"/>
                    <a:gd name="connsiteY0" fmla="*/ 19822 h 298835"/>
                    <a:gd name="connsiteX1" fmla="*/ 409909 w 482772"/>
                    <a:gd name="connsiteY1" fmla="*/ 6253 h 298835"/>
                    <a:gd name="connsiteX2" fmla="*/ 412072 w 482772"/>
                    <a:gd name="connsiteY2" fmla="*/ 7285 h 298835"/>
                    <a:gd name="connsiteX3" fmla="*/ 482772 w 482772"/>
                    <a:gd name="connsiteY3" fmla="*/ 128049 h 298835"/>
                    <a:gd name="connsiteX4" fmla="*/ 241386 w 482772"/>
                    <a:gd name="connsiteY4" fmla="*/ 298835 h 298835"/>
                    <a:gd name="connsiteX5" fmla="*/ 0 w 482772"/>
                    <a:gd name="connsiteY5" fmla="*/ 128049 h 298835"/>
                    <a:gd name="connsiteX6" fmla="*/ 70700 w 482772"/>
                    <a:gd name="connsiteY6" fmla="*/ 7285 h 298835"/>
                    <a:gd name="connsiteX7" fmla="*/ 83180 w 482772"/>
                    <a:gd name="connsiteY7" fmla="*/ 0 h 298835"/>
                    <a:gd name="connsiteX0" fmla="*/ 386664 w 482772"/>
                    <a:gd name="connsiteY0" fmla="*/ 13569 h 292582"/>
                    <a:gd name="connsiteX1" fmla="*/ 409909 w 482772"/>
                    <a:gd name="connsiteY1" fmla="*/ 0 h 292582"/>
                    <a:gd name="connsiteX2" fmla="*/ 412072 w 482772"/>
                    <a:gd name="connsiteY2" fmla="*/ 1032 h 292582"/>
                    <a:gd name="connsiteX3" fmla="*/ 482772 w 482772"/>
                    <a:gd name="connsiteY3" fmla="*/ 121796 h 292582"/>
                    <a:gd name="connsiteX4" fmla="*/ 241386 w 482772"/>
                    <a:gd name="connsiteY4" fmla="*/ 292582 h 292582"/>
                    <a:gd name="connsiteX5" fmla="*/ 0 w 482772"/>
                    <a:gd name="connsiteY5" fmla="*/ 121796 h 292582"/>
                    <a:gd name="connsiteX6" fmla="*/ 70700 w 482772"/>
                    <a:gd name="connsiteY6" fmla="*/ 1032 h 292582"/>
                    <a:gd name="connsiteX0" fmla="*/ 409909 w 482772"/>
                    <a:gd name="connsiteY0" fmla="*/ 0 h 292582"/>
                    <a:gd name="connsiteX1" fmla="*/ 412072 w 482772"/>
                    <a:gd name="connsiteY1" fmla="*/ 1032 h 292582"/>
                    <a:gd name="connsiteX2" fmla="*/ 482772 w 482772"/>
                    <a:gd name="connsiteY2" fmla="*/ 121796 h 292582"/>
                    <a:gd name="connsiteX3" fmla="*/ 241386 w 482772"/>
                    <a:gd name="connsiteY3" fmla="*/ 292582 h 292582"/>
                    <a:gd name="connsiteX4" fmla="*/ 0 w 482772"/>
                    <a:gd name="connsiteY4" fmla="*/ 121796 h 292582"/>
                    <a:gd name="connsiteX5" fmla="*/ 70700 w 482772"/>
                    <a:gd name="connsiteY5" fmla="*/ 1032 h 2925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82772" h="292582">
                      <a:moveTo>
                        <a:pt x="409909" y="0"/>
                      </a:moveTo>
                      <a:lnTo>
                        <a:pt x="412072" y="1032"/>
                      </a:lnTo>
                      <a:cubicBezTo>
                        <a:pt x="455754" y="31938"/>
                        <a:pt x="482772" y="74634"/>
                        <a:pt x="482772" y="121796"/>
                      </a:cubicBezTo>
                      <a:cubicBezTo>
                        <a:pt x="482772" y="216119"/>
                        <a:pt x="374700" y="292582"/>
                        <a:pt x="241386" y="292582"/>
                      </a:cubicBezTo>
                      <a:cubicBezTo>
                        <a:pt x="108072" y="292582"/>
                        <a:pt x="0" y="216119"/>
                        <a:pt x="0" y="121796"/>
                      </a:cubicBezTo>
                      <a:cubicBezTo>
                        <a:pt x="0" y="74635"/>
                        <a:pt x="27018" y="31938"/>
                        <a:pt x="70700" y="1032"/>
                      </a:cubicBezTo>
                    </a:path>
                  </a:pathLst>
                </a:custGeom>
                <a:solidFill>
                  <a:srgbClr val="DAEDEF">
                    <a:lumMod val="90000"/>
                  </a:srgbClr>
                </a:solidFill>
                <a:ln w="571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7" name="正方形/長方形 46">
                  <a:extLst>
                    <a:ext uri="{FF2B5EF4-FFF2-40B4-BE49-F238E27FC236}">
                      <a16:creationId xmlns:a16="http://schemas.microsoft.com/office/drawing/2014/main" id="{401E75C1-C886-459F-9048-ED30909503CC}"/>
                    </a:ext>
                  </a:extLst>
                </p:cNvPr>
                <p:cNvSpPr/>
                <p:nvPr/>
              </p:nvSpPr>
              <p:spPr bwMode="auto">
                <a:xfrm>
                  <a:off x="-2891681" y="1664195"/>
                  <a:ext cx="252243" cy="252243"/>
                </a:xfrm>
                <a:prstGeom prst="rect">
                  <a:avLst/>
                </a:prstGeom>
                <a:solidFill>
                  <a:srgbClr val="FFCC66"/>
                </a:solidFill>
                <a:ln w="571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8" name="台形 58">
                  <a:extLst>
                    <a:ext uri="{FF2B5EF4-FFF2-40B4-BE49-F238E27FC236}">
                      <a16:creationId xmlns:a16="http://schemas.microsoft.com/office/drawing/2014/main" id="{3E689820-361F-4B43-A18A-4DEAC06C212C}"/>
                    </a:ext>
                  </a:extLst>
                </p:cNvPr>
                <p:cNvSpPr/>
                <p:nvPr/>
              </p:nvSpPr>
              <p:spPr bwMode="auto">
                <a:xfrm rot="21276376">
                  <a:off x="-2988376" y="1140070"/>
                  <a:ext cx="381744" cy="663551"/>
                </a:xfrm>
                <a:custGeom>
                  <a:avLst/>
                  <a:gdLst>
                    <a:gd name="connsiteX0" fmla="*/ 0 w 381744"/>
                    <a:gd name="connsiteY0" fmla="*/ 663551 h 663551"/>
                    <a:gd name="connsiteX1" fmla="*/ 60877 w 381744"/>
                    <a:gd name="connsiteY1" fmla="*/ 0 h 663551"/>
                    <a:gd name="connsiteX2" fmla="*/ 320867 w 381744"/>
                    <a:gd name="connsiteY2" fmla="*/ 0 h 663551"/>
                    <a:gd name="connsiteX3" fmla="*/ 381744 w 381744"/>
                    <a:gd name="connsiteY3" fmla="*/ 663551 h 663551"/>
                    <a:gd name="connsiteX4" fmla="*/ 0 w 381744"/>
                    <a:gd name="connsiteY4" fmla="*/ 663551 h 663551"/>
                    <a:gd name="connsiteX0" fmla="*/ 0 w 381744"/>
                    <a:gd name="connsiteY0" fmla="*/ 904738 h 904738"/>
                    <a:gd name="connsiteX1" fmla="*/ 60877 w 381744"/>
                    <a:gd name="connsiteY1" fmla="*/ 241187 h 904738"/>
                    <a:gd name="connsiteX2" fmla="*/ 187896 w 381744"/>
                    <a:gd name="connsiteY2" fmla="*/ 0 h 904738"/>
                    <a:gd name="connsiteX3" fmla="*/ 320867 w 381744"/>
                    <a:gd name="connsiteY3" fmla="*/ 241187 h 904738"/>
                    <a:gd name="connsiteX4" fmla="*/ 381744 w 381744"/>
                    <a:gd name="connsiteY4" fmla="*/ 904738 h 904738"/>
                    <a:gd name="connsiteX5" fmla="*/ 0 w 381744"/>
                    <a:gd name="connsiteY5" fmla="*/ 904738 h 904738"/>
                    <a:gd name="connsiteX0" fmla="*/ 187896 w 381744"/>
                    <a:gd name="connsiteY0" fmla="*/ 0 h 904738"/>
                    <a:gd name="connsiteX1" fmla="*/ 320867 w 381744"/>
                    <a:gd name="connsiteY1" fmla="*/ 241187 h 904738"/>
                    <a:gd name="connsiteX2" fmla="*/ 381744 w 381744"/>
                    <a:gd name="connsiteY2" fmla="*/ 904738 h 904738"/>
                    <a:gd name="connsiteX3" fmla="*/ 0 w 381744"/>
                    <a:gd name="connsiteY3" fmla="*/ 904738 h 904738"/>
                    <a:gd name="connsiteX4" fmla="*/ 60877 w 381744"/>
                    <a:gd name="connsiteY4" fmla="*/ 241187 h 904738"/>
                    <a:gd name="connsiteX5" fmla="*/ 279336 w 381744"/>
                    <a:gd name="connsiteY5" fmla="*/ 91440 h 904738"/>
                    <a:gd name="connsiteX0" fmla="*/ 187896 w 381744"/>
                    <a:gd name="connsiteY0" fmla="*/ 0 h 904738"/>
                    <a:gd name="connsiteX1" fmla="*/ 320867 w 381744"/>
                    <a:gd name="connsiteY1" fmla="*/ 241187 h 904738"/>
                    <a:gd name="connsiteX2" fmla="*/ 381744 w 381744"/>
                    <a:gd name="connsiteY2" fmla="*/ 904738 h 904738"/>
                    <a:gd name="connsiteX3" fmla="*/ 0 w 381744"/>
                    <a:gd name="connsiteY3" fmla="*/ 904738 h 904738"/>
                    <a:gd name="connsiteX4" fmla="*/ 60877 w 381744"/>
                    <a:gd name="connsiteY4" fmla="*/ 241187 h 904738"/>
                    <a:gd name="connsiteX0" fmla="*/ 320867 w 381744"/>
                    <a:gd name="connsiteY0" fmla="*/ 0 h 663551"/>
                    <a:gd name="connsiteX1" fmla="*/ 381744 w 381744"/>
                    <a:gd name="connsiteY1" fmla="*/ 663551 h 663551"/>
                    <a:gd name="connsiteX2" fmla="*/ 0 w 381744"/>
                    <a:gd name="connsiteY2" fmla="*/ 663551 h 663551"/>
                    <a:gd name="connsiteX3" fmla="*/ 60877 w 381744"/>
                    <a:gd name="connsiteY3" fmla="*/ 0 h 663551"/>
                    <a:gd name="connsiteX0" fmla="*/ 320867 w 381744"/>
                    <a:gd name="connsiteY0" fmla="*/ 0 h 663551"/>
                    <a:gd name="connsiteX1" fmla="*/ 381744 w 381744"/>
                    <a:gd name="connsiteY1" fmla="*/ 663551 h 663551"/>
                    <a:gd name="connsiteX2" fmla="*/ 0 w 381744"/>
                    <a:gd name="connsiteY2" fmla="*/ 663551 h 663551"/>
                    <a:gd name="connsiteX3" fmla="*/ 32226 w 381744"/>
                    <a:gd name="connsiteY3" fmla="*/ 303450 h 6635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81744" h="663551">
                      <a:moveTo>
                        <a:pt x="320867" y="0"/>
                      </a:moveTo>
                      <a:lnTo>
                        <a:pt x="381744" y="663551"/>
                      </a:lnTo>
                      <a:lnTo>
                        <a:pt x="0" y="663551"/>
                      </a:lnTo>
                      <a:lnTo>
                        <a:pt x="32226" y="303450"/>
                      </a:lnTo>
                    </a:path>
                  </a:pathLst>
                </a:custGeom>
                <a:solidFill>
                  <a:srgbClr val="FF0000"/>
                </a:solidFill>
                <a:ln w="571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9" name="月 48">
                  <a:extLst>
                    <a:ext uri="{FF2B5EF4-FFF2-40B4-BE49-F238E27FC236}">
                      <a16:creationId xmlns:a16="http://schemas.microsoft.com/office/drawing/2014/main" id="{5225894B-F885-43F2-A3FE-497517F3953F}"/>
                    </a:ext>
                  </a:extLst>
                </p:cNvPr>
                <p:cNvSpPr/>
                <p:nvPr/>
              </p:nvSpPr>
              <p:spPr bwMode="auto">
                <a:xfrm rot="6502566">
                  <a:off x="-3217797" y="-761265"/>
                  <a:ext cx="185219" cy="515751"/>
                </a:xfrm>
                <a:prstGeom prst="moon">
                  <a:avLst>
                    <a:gd name="adj" fmla="val 87500"/>
                  </a:avLst>
                </a:prstGeom>
                <a:solidFill>
                  <a:srgbClr val="000000"/>
                </a:solidFill>
                <a:ln w="571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50" name="月 49">
                  <a:extLst>
                    <a:ext uri="{FF2B5EF4-FFF2-40B4-BE49-F238E27FC236}">
                      <a16:creationId xmlns:a16="http://schemas.microsoft.com/office/drawing/2014/main" id="{CDD5F5F4-25FC-4BA5-83EF-9F8DFD4EDD49}"/>
                    </a:ext>
                  </a:extLst>
                </p:cNvPr>
                <p:cNvSpPr/>
                <p:nvPr/>
              </p:nvSpPr>
              <p:spPr bwMode="auto">
                <a:xfrm rot="11181030">
                  <a:off x="-2976574" y="-391343"/>
                  <a:ext cx="316669" cy="652245"/>
                </a:xfrm>
                <a:prstGeom prst="moon">
                  <a:avLst>
                    <a:gd name="adj" fmla="val 72667"/>
                  </a:avLst>
                </a:prstGeom>
                <a:solidFill>
                  <a:srgbClr val="000000"/>
                </a:solidFill>
                <a:ln w="571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51" name="月 50">
                  <a:extLst>
                    <a:ext uri="{FF2B5EF4-FFF2-40B4-BE49-F238E27FC236}">
                      <a16:creationId xmlns:a16="http://schemas.microsoft.com/office/drawing/2014/main" id="{90877516-BAB4-42A0-BA10-C6BA25064D91}"/>
                    </a:ext>
                  </a:extLst>
                </p:cNvPr>
                <p:cNvSpPr/>
                <p:nvPr/>
              </p:nvSpPr>
              <p:spPr bwMode="auto">
                <a:xfrm rot="12215084">
                  <a:off x="-3000125" y="-46382"/>
                  <a:ext cx="316669" cy="816045"/>
                </a:xfrm>
                <a:prstGeom prst="moon">
                  <a:avLst>
                    <a:gd name="adj" fmla="val 72667"/>
                  </a:avLst>
                </a:prstGeom>
                <a:solidFill>
                  <a:srgbClr val="000000"/>
                </a:solidFill>
                <a:ln w="571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40" name="楕円 39">
                <a:extLst>
                  <a:ext uri="{FF2B5EF4-FFF2-40B4-BE49-F238E27FC236}">
                    <a16:creationId xmlns:a16="http://schemas.microsoft.com/office/drawing/2014/main" id="{B8579711-041B-489A-B8EC-552F8E306DD8}"/>
                  </a:ext>
                </a:extLst>
              </p:cNvPr>
              <p:cNvSpPr/>
              <p:nvPr/>
            </p:nvSpPr>
            <p:spPr bwMode="auto">
              <a:xfrm>
                <a:off x="8209212" y="7183541"/>
                <a:ext cx="136024" cy="136024"/>
              </a:xfrm>
              <a:prstGeom prst="ellipse">
                <a:avLst/>
              </a:prstGeom>
              <a:solidFill>
                <a:srgbClr val="FF9999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1" name="楕円 40">
                <a:extLst>
                  <a:ext uri="{FF2B5EF4-FFF2-40B4-BE49-F238E27FC236}">
                    <a16:creationId xmlns:a16="http://schemas.microsoft.com/office/drawing/2014/main" id="{2DE74BA8-5A02-4633-A081-44BB1E75E10E}"/>
                  </a:ext>
                </a:extLst>
              </p:cNvPr>
              <p:cNvSpPr/>
              <p:nvPr/>
            </p:nvSpPr>
            <p:spPr bwMode="auto">
              <a:xfrm rot="4148216">
                <a:off x="7820090" y="6773483"/>
                <a:ext cx="99752" cy="58361"/>
              </a:xfrm>
              <a:prstGeom prst="ellipse">
                <a:avLst/>
              </a:prstGeom>
              <a:solidFill>
                <a:srgbClr val="FF9933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35" name="フリーフォーム: 図形 34">
              <a:extLst>
                <a:ext uri="{FF2B5EF4-FFF2-40B4-BE49-F238E27FC236}">
                  <a16:creationId xmlns:a16="http://schemas.microsoft.com/office/drawing/2014/main" id="{4CB1C68A-28FD-4510-B116-EB83E35B51BD}"/>
                </a:ext>
              </a:extLst>
            </p:cNvPr>
            <p:cNvSpPr/>
            <p:nvPr/>
          </p:nvSpPr>
          <p:spPr bwMode="auto">
            <a:xfrm rot="18900000">
              <a:off x="4571073" y="790957"/>
              <a:ext cx="310190" cy="597532"/>
            </a:xfrm>
            <a:custGeom>
              <a:avLst/>
              <a:gdLst>
                <a:gd name="connsiteX0" fmla="*/ 314576 w 314577"/>
                <a:gd name="connsiteY0" fmla="*/ 653628 h 653628"/>
                <a:gd name="connsiteX1" fmla="*/ 242672 w 314577"/>
                <a:gd name="connsiteY1" fmla="*/ 653628 h 653628"/>
                <a:gd name="connsiteX2" fmla="*/ 157288 w 314577"/>
                <a:gd name="connsiteY2" fmla="*/ 506415 h 653628"/>
                <a:gd name="connsiteX3" fmla="*/ 71904 w 314577"/>
                <a:gd name="connsiteY3" fmla="*/ 653628 h 653628"/>
                <a:gd name="connsiteX4" fmla="*/ 0 w 314577"/>
                <a:gd name="connsiteY4" fmla="*/ 653628 h 653628"/>
                <a:gd name="connsiteX5" fmla="*/ 130492 w 314577"/>
                <a:gd name="connsiteY5" fmla="*/ 428641 h 653628"/>
                <a:gd name="connsiteX6" fmla="*/ 184084 w 314577"/>
                <a:gd name="connsiteY6" fmla="*/ 428641 h 653628"/>
                <a:gd name="connsiteX7" fmla="*/ 314577 w 314577"/>
                <a:gd name="connsiteY7" fmla="*/ 0 h 653628"/>
                <a:gd name="connsiteX8" fmla="*/ 184085 w 314577"/>
                <a:gd name="connsiteY8" fmla="*/ 224987 h 653628"/>
                <a:gd name="connsiteX9" fmla="*/ 130493 w 314577"/>
                <a:gd name="connsiteY9" fmla="*/ 224987 h 653628"/>
                <a:gd name="connsiteX10" fmla="*/ 1 w 314577"/>
                <a:gd name="connsiteY10" fmla="*/ 0 h 653628"/>
                <a:gd name="connsiteX11" fmla="*/ 71905 w 314577"/>
                <a:gd name="connsiteY11" fmla="*/ 0 h 653628"/>
                <a:gd name="connsiteX12" fmla="*/ 157289 w 314577"/>
                <a:gd name="connsiteY12" fmla="*/ 147213 h 653628"/>
                <a:gd name="connsiteX13" fmla="*/ 242673 w 314577"/>
                <a:gd name="connsiteY13" fmla="*/ 0 h 6536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14577" h="653628">
                  <a:moveTo>
                    <a:pt x="314576" y="653628"/>
                  </a:moveTo>
                  <a:lnTo>
                    <a:pt x="242672" y="653628"/>
                  </a:lnTo>
                  <a:lnTo>
                    <a:pt x="157288" y="506415"/>
                  </a:lnTo>
                  <a:lnTo>
                    <a:pt x="71904" y="653628"/>
                  </a:lnTo>
                  <a:lnTo>
                    <a:pt x="0" y="653628"/>
                  </a:lnTo>
                  <a:lnTo>
                    <a:pt x="130492" y="428641"/>
                  </a:lnTo>
                  <a:lnTo>
                    <a:pt x="184084" y="428641"/>
                  </a:lnTo>
                  <a:close/>
                  <a:moveTo>
                    <a:pt x="314577" y="0"/>
                  </a:moveTo>
                  <a:lnTo>
                    <a:pt x="184085" y="224987"/>
                  </a:lnTo>
                  <a:lnTo>
                    <a:pt x="130493" y="224987"/>
                  </a:lnTo>
                  <a:lnTo>
                    <a:pt x="1" y="0"/>
                  </a:lnTo>
                  <a:lnTo>
                    <a:pt x="71905" y="0"/>
                  </a:lnTo>
                  <a:lnTo>
                    <a:pt x="157289" y="147213"/>
                  </a:lnTo>
                  <a:lnTo>
                    <a:pt x="242673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6" name="フリーフォーム: 図形 35">
              <a:extLst>
                <a:ext uri="{FF2B5EF4-FFF2-40B4-BE49-F238E27FC236}">
                  <a16:creationId xmlns:a16="http://schemas.microsoft.com/office/drawing/2014/main" id="{21334352-4FF4-43F2-8C2A-F0A76EB5C6DE}"/>
                </a:ext>
              </a:extLst>
            </p:cNvPr>
            <p:cNvSpPr/>
            <p:nvPr/>
          </p:nvSpPr>
          <p:spPr bwMode="auto">
            <a:xfrm rot="5400000">
              <a:off x="3628131" y="1472008"/>
              <a:ext cx="321224" cy="536481"/>
            </a:xfrm>
            <a:custGeom>
              <a:avLst/>
              <a:gdLst>
                <a:gd name="connsiteX0" fmla="*/ 259572 w 814186"/>
                <a:gd name="connsiteY0" fmla="*/ 750371 h 1359786"/>
                <a:gd name="connsiteX1" fmla="*/ 259572 w 814186"/>
                <a:gd name="connsiteY1" fmla="*/ 206384 h 1359786"/>
                <a:gd name="connsiteX2" fmla="*/ 345769 w 814186"/>
                <a:gd name="connsiteY2" fmla="*/ 206384 h 1359786"/>
                <a:gd name="connsiteX3" fmla="*/ 373753 w 814186"/>
                <a:gd name="connsiteY3" fmla="*/ 157913 h 1359786"/>
                <a:gd name="connsiteX4" fmla="*/ 814186 w 814186"/>
                <a:gd name="connsiteY4" fmla="*/ 412198 h 1359786"/>
                <a:gd name="connsiteX5" fmla="*/ 736236 w 814186"/>
                <a:gd name="connsiteY5" fmla="*/ 547210 h 1359786"/>
                <a:gd name="connsiteX6" fmla="*/ 415471 w 814186"/>
                <a:gd name="connsiteY6" fmla="*/ 362016 h 1359786"/>
                <a:gd name="connsiteX7" fmla="*/ 415471 w 814186"/>
                <a:gd name="connsiteY7" fmla="*/ 750371 h 1359786"/>
                <a:gd name="connsiteX8" fmla="*/ 111975 w 814186"/>
                <a:gd name="connsiteY8" fmla="*/ 72496 h 1359786"/>
                <a:gd name="connsiteX9" fmla="*/ 111975 w 814186"/>
                <a:gd name="connsiteY9" fmla="*/ 0 h 1359786"/>
                <a:gd name="connsiteX10" fmla="*/ 297947 w 814186"/>
                <a:gd name="connsiteY10" fmla="*/ 0 h 1359786"/>
                <a:gd name="connsiteX11" fmla="*/ 297947 w 814186"/>
                <a:gd name="connsiteY11" fmla="*/ 72496 h 1359786"/>
                <a:gd name="connsiteX12" fmla="*/ 111975 w 814186"/>
                <a:gd name="connsiteY12" fmla="*/ 177270 h 1359786"/>
                <a:gd name="connsiteX13" fmla="*/ 111975 w 814186"/>
                <a:gd name="connsiteY13" fmla="*/ 104775 h 1359786"/>
                <a:gd name="connsiteX14" fmla="*/ 297947 w 814186"/>
                <a:gd name="connsiteY14" fmla="*/ 104775 h 1359786"/>
                <a:gd name="connsiteX15" fmla="*/ 297947 w 814186"/>
                <a:gd name="connsiteY15" fmla="*/ 177270 h 1359786"/>
                <a:gd name="connsiteX16" fmla="*/ 16659 w 814186"/>
                <a:gd name="connsiteY16" fmla="*/ 781924 h 1359786"/>
                <a:gd name="connsiteX17" fmla="*/ 16659 w 814186"/>
                <a:gd name="connsiteY17" fmla="*/ 709428 h 1359786"/>
                <a:gd name="connsiteX18" fmla="*/ 202630 w 814186"/>
                <a:gd name="connsiteY18" fmla="*/ 709428 h 1359786"/>
                <a:gd name="connsiteX19" fmla="*/ 202630 w 814186"/>
                <a:gd name="connsiteY19" fmla="*/ 781924 h 1359786"/>
                <a:gd name="connsiteX20" fmla="*/ 0 w 814186"/>
                <a:gd name="connsiteY20" fmla="*/ 1175548 h 1359786"/>
                <a:gd name="connsiteX21" fmla="*/ 40350 w 814186"/>
                <a:gd name="connsiteY21" fmla="*/ 1024961 h 1359786"/>
                <a:gd name="connsiteX22" fmla="*/ 149969 w 814186"/>
                <a:gd name="connsiteY22" fmla="*/ 1054333 h 1359786"/>
                <a:gd name="connsiteX23" fmla="*/ 149969 w 814186"/>
                <a:gd name="connsiteY23" fmla="*/ 886698 h 1359786"/>
                <a:gd name="connsiteX24" fmla="*/ 16659 w 814186"/>
                <a:gd name="connsiteY24" fmla="*/ 886698 h 1359786"/>
                <a:gd name="connsiteX25" fmla="*/ 16659 w 814186"/>
                <a:gd name="connsiteY25" fmla="*/ 814202 h 1359786"/>
                <a:gd name="connsiteX26" fmla="*/ 202630 w 814186"/>
                <a:gd name="connsiteY26" fmla="*/ 814202 h 1359786"/>
                <a:gd name="connsiteX27" fmla="*/ 202630 w 814186"/>
                <a:gd name="connsiteY27" fmla="*/ 815798 h 1359786"/>
                <a:gd name="connsiteX28" fmla="*/ 305868 w 814186"/>
                <a:gd name="connsiteY28" fmla="*/ 815798 h 1359786"/>
                <a:gd name="connsiteX29" fmla="*/ 305868 w 814186"/>
                <a:gd name="connsiteY29" fmla="*/ 816055 h 1359786"/>
                <a:gd name="connsiteX30" fmla="*/ 643181 w 814186"/>
                <a:gd name="connsiteY30" fmla="*/ 816055 h 1359786"/>
                <a:gd name="connsiteX31" fmla="*/ 643181 w 814186"/>
                <a:gd name="connsiteY31" fmla="*/ 971954 h 1359786"/>
                <a:gd name="connsiteX32" fmla="*/ 305868 w 814186"/>
                <a:gd name="connsiteY32" fmla="*/ 971954 h 1359786"/>
                <a:gd name="connsiteX33" fmla="*/ 305868 w 814186"/>
                <a:gd name="connsiteY33" fmla="*/ 1096106 h 1359786"/>
                <a:gd name="connsiteX34" fmla="*/ 634512 w 814186"/>
                <a:gd name="connsiteY34" fmla="*/ 1184166 h 1359786"/>
                <a:gd name="connsiteX35" fmla="*/ 594162 w 814186"/>
                <a:gd name="connsiteY35" fmla="*/ 1334753 h 1359786"/>
                <a:gd name="connsiteX36" fmla="*/ 305868 w 814186"/>
                <a:gd name="connsiteY36" fmla="*/ 1257505 h 1359786"/>
                <a:gd name="connsiteX37" fmla="*/ 305868 w 814186"/>
                <a:gd name="connsiteY37" fmla="*/ 1359786 h 1359786"/>
                <a:gd name="connsiteX38" fmla="*/ 149969 w 814186"/>
                <a:gd name="connsiteY38" fmla="*/ 1359786 h 1359786"/>
                <a:gd name="connsiteX39" fmla="*/ 149969 w 814186"/>
                <a:gd name="connsiteY39" fmla="*/ 1215732 h 13597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814186" h="1359786">
                  <a:moveTo>
                    <a:pt x="259572" y="750371"/>
                  </a:moveTo>
                  <a:lnTo>
                    <a:pt x="259572" y="206384"/>
                  </a:lnTo>
                  <a:lnTo>
                    <a:pt x="345769" y="206384"/>
                  </a:lnTo>
                  <a:lnTo>
                    <a:pt x="373753" y="157913"/>
                  </a:lnTo>
                  <a:lnTo>
                    <a:pt x="814186" y="412198"/>
                  </a:lnTo>
                  <a:lnTo>
                    <a:pt x="736236" y="547210"/>
                  </a:lnTo>
                  <a:lnTo>
                    <a:pt x="415471" y="362016"/>
                  </a:lnTo>
                  <a:lnTo>
                    <a:pt x="415471" y="750371"/>
                  </a:lnTo>
                  <a:close/>
                  <a:moveTo>
                    <a:pt x="111975" y="72496"/>
                  </a:moveTo>
                  <a:lnTo>
                    <a:pt x="111975" y="0"/>
                  </a:lnTo>
                  <a:lnTo>
                    <a:pt x="297947" y="0"/>
                  </a:lnTo>
                  <a:lnTo>
                    <a:pt x="297947" y="72496"/>
                  </a:lnTo>
                  <a:close/>
                  <a:moveTo>
                    <a:pt x="111975" y="177270"/>
                  </a:moveTo>
                  <a:lnTo>
                    <a:pt x="111975" y="104775"/>
                  </a:lnTo>
                  <a:lnTo>
                    <a:pt x="297947" y="104775"/>
                  </a:lnTo>
                  <a:lnTo>
                    <a:pt x="297947" y="177270"/>
                  </a:lnTo>
                  <a:close/>
                  <a:moveTo>
                    <a:pt x="16659" y="781924"/>
                  </a:moveTo>
                  <a:lnTo>
                    <a:pt x="16659" y="709428"/>
                  </a:lnTo>
                  <a:lnTo>
                    <a:pt x="202630" y="709428"/>
                  </a:lnTo>
                  <a:lnTo>
                    <a:pt x="202630" y="781924"/>
                  </a:lnTo>
                  <a:close/>
                  <a:moveTo>
                    <a:pt x="0" y="1175548"/>
                  </a:moveTo>
                  <a:lnTo>
                    <a:pt x="40350" y="1024961"/>
                  </a:lnTo>
                  <a:lnTo>
                    <a:pt x="149969" y="1054333"/>
                  </a:lnTo>
                  <a:lnTo>
                    <a:pt x="149969" y="886698"/>
                  </a:lnTo>
                  <a:lnTo>
                    <a:pt x="16659" y="886698"/>
                  </a:lnTo>
                  <a:lnTo>
                    <a:pt x="16659" y="814202"/>
                  </a:lnTo>
                  <a:lnTo>
                    <a:pt x="202630" y="814202"/>
                  </a:lnTo>
                  <a:lnTo>
                    <a:pt x="202630" y="815798"/>
                  </a:lnTo>
                  <a:lnTo>
                    <a:pt x="305868" y="815798"/>
                  </a:lnTo>
                  <a:lnTo>
                    <a:pt x="305868" y="816055"/>
                  </a:lnTo>
                  <a:lnTo>
                    <a:pt x="643181" y="816055"/>
                  </a:lnTo>
                  <a:lnTo>
                    <a:pt x="643181" y="971954"/>
                  </a:lnTo>
                  <a:lnTo>
                    <a:pt x="305868" y="971954"/>
                  </a:lnTo>
                  <a:lnTo>
                    <a:pt x="305868" y="1096106"/>
                  </a:lnTo>
                  <a:lnTo>
                    <a:pt x="634512" y="1184166"/>
                  </a:lnTo>
                  <a:lnTo>
                    <a:pt x="594162" y="1334753"/>
                  </a:lnTo>
                  <a:lnTo>
                    <a:pt x="305868" y="1257505"/>
                  </a:lnTo>
                  <a:lnTo>
                    <a:pt x="305868" y="1359786"/>
                  </a:lnTo>
                  <a:lnTo>
                    <a:pt x="149969" y="1359786"/>
                  </a:lnTo>
                  <a:lnTo>
                    <a:pt x="149969" y="1215732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7" name="フリーフォーム: 図形 36">
              <a:extLst>
                <a:ext uri="{FF2B5EF4-FFF2-40B4-BE49-F238E27FC236}">
                  <a16:creationId xmlns:a16="http://schemas.microsoft.com/office/drawing/2014/main" id="{31121CAB-B3D1-49F3-8946-8E85817971EF}"/>
                </a:ext>
              </a:extLst>
            </p:cNvPr>
            <p:cNvSpPr/>
            <p:nvPr/>
          </p:nvSpPr>
          <p:spPr bwMode="auto">
            <a:xfrm rot="5400000">
              <a:off x="4022226" y="406660"/>
              <a:ext cx="321224" cy="536481"/>
            </a:xfrm>
            <a:custGeom>
              <a:avLst/>
              <a:gdLst>
                <a:gd name="connsiteX0" fmla="*/ 259572 w 814186"/>
                <a:gd name="connsiteY0" fmla="*/ 750371 h 1359786"/>
                <a:gd name="connsiteX1" fmla="*/ 259572 w 814186"/>
                <a:gd name="connsiteY1" fmla="*/ 206384 h 1359786"/>
                <a:gd name="connsiteX2" fmla="*/ 345769 w 814186"/>
                <a:gd name="connsiteY2" fmla="*/ 206384 h 1359786"/>
                <a:gd name="connsiteX3" fmla="*/ 373753 w 814186"/>
                <a:gd name="connsiteY3" fmla="*/ 157913 h 1359786"/>
                <a:gd name="connsiteX4" fmla="*/ 814186 w 814186"/>
                <a:gd name="connsiteY4" fmla="*/ 412198 h 1359786"/>
                <a:gd name="connsiteX5" fmla="*/ 736236 w 814186"/>
                <a:gd name="connsiteY5" fmla="*/ 547210 h 1359786"/>
                <a:gd name="connsiteX6" fmla="*/ 415471 w 814186"/>
                <a:gd name="connsiteY6" fmla="*/ 362016 h 1359786"/>
                <a:gd name="connsiteX7" fmla="*/ 415471 w 814186"/>
                <a:gd name="connsiteY7" fmla="*/ 750371 h 1359786"/>
                <a:gd name="connsiteX8" fmla="*/ 111975 w 814186"/>
                <a:gd name="connsiteY8" fmla="*/ 72496 h 1359786"/>
                <a:gd name="connsiteX9" fmla="*/ 111975 w 814186"/>
                <a:gd name="connsiteY9" fmla="*/ 0 h 1359786"/>
                <a:gd name="connsiteX10" fmla="*/ 297947 w 814186"/>
                <a:gd name="connsiteY10" fmla="*/ 0 h 1359786"/>
                <a:gd name="connsiteX11" fmla="*/ 297947 w 814186"/>
                <a:gd name="connsiteY11" fmla="*/ 72496 h 1359786"/>
                <a:gd name="connsiteX12" fmla="*/ 111975 w 814186"/>
                <a:gd name="connsiteY12" fmla="*/ 177270 h 1359786"/>
                <a:gd name="connsiteX13" fmla="*/ 111975 w 814186"/>
                <a:gd name="connsiteY13" fmla="*/ 104775 h 1359786"/>
                <a:gd name="connsiteX14" fmla="*/ 297947 w 814186"/>
                <a:gd name="connsiteY14" fmla="*/ 104775 h 1359786"/>
                <a:gd name="connsiteX15" fmla="*/ 297947 w 814186"/>
                <a:gd name="connsiteY15" fmla="*/ 177270 h 1359786"/>
                <a:gd name="connsiteX16" fmla="*/ 16659 w 814186"/>
                <a:gd name="connsiteY16" fmla="*/ 781924 h 1359786"/>
                <a:gd name="connsiteX17" fmla="*/ 16659 w 814186"/>
                <a:gd name="connsiteY17" fmla="*/ 709428 h 1359786"/>
                <a:gd name="connsiteX18" fmla="*/ 202630 w 814186"/>
                <a:gd name="connsiteY18" fmla="*/ 709428 h 1359786"/>
                <a:gd name="connsiteX19" fmla="*/ 202630 w 814186"/>
                <a:gd name="connsiteY19" fmla="*/ 781924 h 1359786"/>
                <a:gd name="connsiteX20" fmla="*/ 0 w 814186"/>
                <a:gd name="connsiteY20" fmla="*/ 1175548 h 1359786"/>
                <a:gd name="connsiteX21" fmla="*/ 40350 w 814186"/>
                <a:gd name="connsiteY21" fmla="*/ 1024961 h 1359786"/>
                <a:gd name="connsiteX22" fmla="*/ 149969 w 814186"/>
                <a:gd name="connsiteY22" fmla="*/ 1054333 h 1359786"/>
                <a:gd name="connsiteX23" fmla="*/ 149969 w 814186"/>
                <a:gd name="connsiteY23" fmla="*/ 886698 h 1359786"/>
                <a:gd name="connsiteX24" fmla="*/ 16659 w 814186"/>
                <a:gd name="connsiteY24" fmla="*/ 886698 h 1359786"/>
                <a:gd name="connsiteX25" fmla="*/ 16659 w 814186"/>
                <a:gd name="connsiteY25" fmla="*/ 814202 h 1359786"/>
                <a:gd name="connsiteX26" fmla="*/ 202630 w 814186"/>
                <a:gd name="connsiteY26" fmla="*/ 814202 h 1359786"/>
                <a:gd name="connsiteX27" fmla="*/ 202630 w 814186"/>
                <a:gd name="connsiteY27" fmla="*/ 815798 h 1359786"/>
                <a:gd name="connsiteX28" fmla="*/ 305868 w 814186"/>
                <a:gd name="connsiteY28" fmla="*/ 815798 h 1359786"/>
                <a:gd name="connsiteX29" fmla="*/ 305868 w 814186"/>
                <a:gd name="connsiteY29" fmla="*/ 816055 h 1359786"/>
                <a:gd name="connsiteX30" fmla="*/ 643181 w 814186"/>
                <a:gd name="connsiteY30" fmla="*/ 816055 h 1359786"/>
                <a:gd name="connsiteX31" fmla="*/ 643181 w 814186"/>
                <a:gd name="connsiteY31" fmla="*/ 971954 h 1359786"/>
                <a:gd name="connsiteX32" fmla="*/ 305868 w 814186"/>
                <a:gd name="connsiteY32" fmla="*/ 971954 h 1359786"/>
                <a:gd name="connsiteX33" fmla="*/ 305868 w 814186"/>
                <a:gd name="connsiteY33" fmla="*/ 1096106 h 1359786"/>
                <a:gd name="connsiteX34" fmla="*/ 634512 w 814186"/>
                <a:gd name="connsiteY34" fmla="*/ 1184166 h 1359786"/>
                <a:gd name="connsiteX35" fmla="*/ 594162 w 814186"/>
                <a:gd name="connsiteY35" fmla="*/ 1334753 h 1359786"/>
                <a:gd name="connsiteX36" fmla="*/ 305868 w 814186"/>
                <a:gd name="connsiteY36" fmla="*/ 1257505 h 1359786"/>
                <a:gd name="connsiteX37" fmla="*/ 305868 w 814186"/>
                <a:gd name="connsiteY37" fmla="*/ 1359786 h 1359786"/>
                <a:gd name="connsiteX38" fmla="*/ 149969 w 814186"/>
                <a:gd name="connsiteY38" fmla="*/ 1359786 h 1359786"/>
                <a:gd name="connsiteX39" fmla="*/ 149969 w 814186"/>
                <a:gd name="connsiteY39" fmla="*/ 1215732 h 13597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814186" h="1359786">
                  <a:moveTo>
                    <a:pt x="259572" y="750371"/>
                  </a:moveTo>
                  <a:lnTo>
                    <a:pt x="259572" y="206384"/>
                  </a:lnTo>
                  <a:lnTo>
                    <a:pt x="345769" y="206384"/>
                  </a:lnTo>
                  <a:lnTo>
                    <a:pt x="373753" y="157913"/>
                  </a:lnTo>
                  <a:lnTo>
                    <a:pt x="814186" y="412198"/>
                  </a:lnTo>
                  <a:lnTo>
                    <a:pt x="736236" y="547210"/>
                  </a:lnTo>
                  <a:lnTo>
                    <a:pt x="415471" y="362016"/>
                  </a:lnTo>
                  <a:lnTo>
                    <a:pt x="415471" y="750371"/>
                  </a:lnTo>
                  <a:close/>
                  <a:moveTo>
                    <a:pt x="111975" y="72496"/>
                  </a:moveTo>
                  <a:lnTo>
                    <a:pt x="111975" y="0"/>
                  </a:lnTo>
                  <a:lnTo>
                    <a:pt x="297947" y="0"/>
                  </a:lnTo>
                  <a:lnTo>
                    <a:pt x="297947" y="72496"/>
                  </a:lnTo>
                  <a:close/>
                  <a:moveTo>
                    <a:pt x="111975" y="177270"/>
                  </a:moveTo>
                  <a:lnTo>
                    <a:pt x="111975" y="104775"/>
                  </a:lnTo>
                  <a:lnTo>
                    <a:pt x="297947" y="104775"/>
                  </a:lnTo>
                  <a:lnTo>
                    <a:pt x="297947" y="177270"/>
                  </a:lnTo>
                  <a:close/>
                  <a:moveTo>
                    <a:pt x="16659" y="781924"/>
                  </a:moveTo>
                  <a:lnTo>
                    <a:pt x="16659" y="709428"/>
                  </a:lnTo>
                  <a:lnTo>
                    <a:pt x="202630" y="709428"/>
                  </a:lnTo>
                  <a:lnTo>
                    <a:pt x="202630" y="781924"/>
                  </a:lnTo>
                  <a:close/>
                  <a:moveTo>
                    <a:pt x="0" y="1175548"/>
                  </a:moveTo>
                  <a:lnTo>
                    <a:pt x="40350" y="1024961"/>
                  </a:lnTo>
                  <a:lnTo>
                    <a:pt x="149969" y="1054333"/>
                  </a:lnTo>
                  <a:lnTo>
                    <a:pt x="149969" y="886698"/>
                  </a:lnTo>
                  <a:lnTo>
                    <a:pt x="16659" y="886698"/>
                  </a:lnTo>
                  <a:lnTo>
                    <a:pt x="16659" y="814202"/>
                  </a:lnTo>
                  <a:lnTo>
                    <a:pt x="202630" y="814202"/>
                  </a:lnTo>
                  <a:lnTo>
                    <a:pt x="202630" y="815798"/>
                  </a:lnTo>
                  <a:lnTo>
                    <a:pt x="305868" y="815798"/>
                  </a:lnTo>
                  <a:lnTo>
                    <a:pt x="305868" y="816055"/>
                  </a:lnTo>
                  <a:lnTo>
                    <a:pt x="643181" y="816055"/>
                  </a:lnTo>
                  <a:lnTo>
                    <a:pt x="643181" y="971954"/>
                  </a:lnTo>
                  <a:lnTo>
                    <a:pt x="305868" y="971954"/>
                  </a:lnTo>
                  <a:lnTo>
                    <a:pt x="305868" y="1096106"/>
                  </a:lnTo>
                  <a:lnTo>
                    <a:pt x="634512" y="1184166"/>
                  </a:lnTo>
                  <a:lnTo>
                    <a:pt x="594162" y="1334753"/>
                  </a:lnTo>
                  <a:lnTo>
                    <a:pt x="305868" y="1257505"/>
                  </a:lnTo>
                  <a:lnTo>
                    <a:pt x="305868" y="1359786"/>
                  </a:lnTo>
                  <a:lnTo>
                    <a:pt x="149969" y="1359786"/>
                  </a:lnTo>
                  <a:lnTo>
                    <a:pt x="149969" y="1215732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65" name="グループ化 64">
            <a:extLst>
              <a:ext uri="{FF2B5EF4-FFF2-40B4-BE49-F238E27FC236}">
                <a16:creationId xmlns:a16="http://schemas.microsoft.com/office/drawing/2014/main" id="{D7D34468-1F74-4A23-8CF0-C094A5832AB0}"/>
              </a:ext>
            </a:extLst>
          </p:cNvPr>
          <p:cNvGrpSpPr/>
          <p:nvPr/>
        </p:nvGrpSpPr>
        <p:grpSpPr>
          <a:xfrm>
            <a:off x="6607853" y="4071012"/>
            <a:ext cx="2538674" cy="2169882"/>
            <a:chOff x="6339989" y="802342"/>
            <a:chExt cx="2753758" cy="2353721"/>
          </a:xfrm>
        </p:grpSpPr>
        <p:grpSp>
          <p:nvGrpSpPr>
            <p:cNvPr id="66" name="グループ化 65">
              <a:extLst>
                <a:ext uri="{FF2B5EF4-FFF2-40B4-BE49-F238E27FC236}">
                  <a16:creationId xmlns:a16="http://schemas.microsoft.com/office/drawing/2014/main" id="{5F874BDA-B7FB-4AA4-9410-CF24AF6D2A11}"/>
                </a:ext>
              </a:extLst>
            </p:cNvPr>
            <p:cNvGrpSpPr/>
            <p:nvPr/>
          </p:nvGrpSpPr>
          <p:grpSpPr>
            <a:xfrm>
              <a:off x="6455248" y="802342"/>
              <a:ext cx="2638499" cy="2353721"/>
              <a:chOff x="9891019" y="6457268"/>
              <a:chExt cx="2638499" cy="2353721"/>
            </a:xfrm>
          </p:grpSpPr>
          <p:sp>
            <p:nvSpPr>
              <p:cNvPr id="71" name="フリーフォーム: 図形 70">
                <a:extLst>
                  <a:ext uri="{FF2B5EF4-FFF2-40B4-BE49-F238E27FC236}">
                    <a16:creationId xmlns:a16="http://schemas.microsoft.com/office/drawing/2014/main" id="{6BACDB36-26E6-4AF5-97A6-769CA7A2AE7C}"/>
                  </a:ext>
                </a:extLst>
              </p:cNvPr>
              <p:cNvSpPr/>
              <p:nvPr/>
            </p:nvSpPr>
            <p:spPr bwMode="auto">
              <a:xfrm>
                <a:off x="10103131" y="7406175"/>
                <a:ext cx="880065" cy="1087592"/>
              </a:xfrm>
              <a:custGeom>
                <a:avLst/>
                <a:gdLst>
                  <a:gd name="connsiteX0" fmla="*/ 862480 w 880065"/>
                  <a:gd name="connsiteY0" fmla="*/ 0 h 1087592"/>
                  <a:gd name="connsiteX1" fmla="*/ 880065 w 880065"/>
                  <a:gd name="connsiteY1" fmla="*/ 75152 h 1087592"/>
                  <a:gd name="connsiteX2" fmla="*/ 77183 w 880065"/>
                  <a:gd name="connsiteY2" fmla="*/ 1087591 h 1087592"/>
                  <a:gd name="connsiteX3" fmla="*/ 0 w 880065"/>
                  <a:gd name="connsiteY3" fmla="*/ 1087592 h 1087592"/>
                  <a:gd name="connsiteX4" fmla="*/ 862480 w 880065"/>
                  <a:gd name="connsiteY4" fmla="*/ 0 h 10875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80065" h="1087592">
                    <a:moveTo>
                      <a:pt x="862480" y="0"/>
                    </a:moveTo>
                    <a:lnTo>
                      <a:pt x="880065" y="75152"/>
                    </a:lnTo>
                    <a:cubicBezTo>
                      <a:pt x="409775" y="185197"/>
                      <a:pt x="77183" y="604598"/>
                      <a:pt x="77183" y="1087591"/>
                    </a:cubicBezTo>
                    <a:lnTo>
                      <a:pt x="0" y="1087592"/>
                    </a:lnTo>
                    <a:cubicBezTo>
                      <a:pt x="0" y="568746"/>
                      <a:pt x="357280" y="118214"/>
                      <a:pt x="862480" y="0"/>
                    </a:cubicBezTo>
                    <a:close/>
                  </a:path>
                </a:pathLst>
              </a:custGeom>
              <a:solidFill>
                <a:srgbClr val="00B0F0"/>
              </a:solidFill>
              <a:ln w="571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2" name="月 71">
                <a:extLst>
                  <a:ext uri="{FF2B5EF4-FFF2-40B4-BE49-F238E27FC236}">
                    <a16:creationId xmlns:a16="http://schemas.microsoft.com/office/drawing/2014/main" id="{EF78EC2D-1218-4BB1-A9BC-C14EF416E750}"/>
                  </a:ext>
                </a:extLst>
              </p:cNvPr>
              <p:cNvSpPr/>
              <p:nvPr/>
            </p:nvSpPr>
            <p:spPr bwMode="auto">
              <a:xfrm rot="18000000">
                <a:off x="10400235" y="6860468"/>
                <a:ext cx="132756" cy="265512"/>
              </a:xfrm>
              <a:prstGeom prst="moon">
                <a:avLst/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3" name="月 72">
                <a:extLst>
                  <a:ext uri="{FF2B5EF4-FFF2-40B4-BE49-F238E27FC236}">
                    <a16:creationId xmlns:a16="http://schemas.microsoft.com/office/drawing/2014/main" id="{6D5036D7-0B24-47CE-BE20-05361E338A84}"/>
                  </a:ext>
                </a:extLst>
              </p:cNvPr>
              <p:cNvSpPr/>
              <p:nvPr/>
            </p:nvSpPr>
            <p:spPr bwMode="auto">
              <a:xfrm rot="18900000">
                <a:off x="11406171" y="7198894"/>
                <a:ext cx="525351" cy="757593"/>
              </a:xfrm>
              <a:prstGeom prst="moon">
                <a:avLst>
                  <a:gd name="adj" fmla="val 87500"/>
                </a:avLst>
              </a:prstGeom>
              <a:solidFill>
                <a:srgbClr val="000000"/>
              </a:solidFill>
              <a:ln w="571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4" name="台形 73">
                <a:extLst>
                  <a:ext uri="{FF2B5EF4-FFF2-40B4-BE49-F238E27FC236}">
                    <a16:creationId xmlns:a16="http://schemas.microsoft.com/office/drawing/2014/main" id="{1AC4EA2C-9DD6-4B5F-B9E9-9AFC2C246619}"/>
                  </a:ext>
                </a:extLst>
              </p:cNvPr>
              <p:cNvSpPr/>
              <p:nvPr/>
            </p:nvSpPr>
            <p:spPr bwMode="auto">
              <a:xfrm rot="19800000">
                <a:off x="11269493" y="7692504"/>
                <a:ext cx="371360" cy="418978"/>
              </a:xfrm>
              <a:prstGeom prst="trapezoid">
                <a:avLst>
                  <a:gd name="adj" fmla="val 16456"/>
                </a:avLst>
              </a:prstGeom>
              <a:solidFill>
                <a:srgbClr val="DAEDEF">
                  <a:lumMod val="90000"/>
                </a:srgbClr>
              </a:solidFill>
              <a:ln w="571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5" name="月 74">
                <a:extLst>
                  <a:ext uri="{FF2B5EF4-FFF2-40B4-BE49-F238E27FC236}">
                    <a16:creationId xmlns:a16="http://schemas.microsoft.com/office/drawing/2014/main" id="{B10F3A45-5A47-4111-88B4-848DDC1CB57E}"/>
                  </a:ext>
                </a:extLst>
              </p:cNvPr>
              <p:cNvSpPr/>
              <p:nvPr/>
            </p:nvSpPr>
            <p:spPr bwMode="auto">
              <a:xfrm rot="18900000">
                <a:off x="11906466" y="6994175"/>
                <a:ext cx="371709" cy="870753"/>
              </a:xfrm>
              <a:prstGeom prst="moon">
                <a:avLst>
                  <a:gd name="adj" fmla="val 72667"/>
                </a:avLst>
              </a:prstGeom>
              <a:solidFill>
                <a:srgbClr val="000000"/>
              </a:solidFill>
              <a:ln w="571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6" name="月 75">
                <a:extLst>
                  <a:ext uri="{FF2B5EF4-FFF2-40B4-BE49-F238E27FC236}">
                    <a16:creationId xmlns:a16="http://schemas.microsoft.com/office/drawing/2014/main" id="{80C09CDB-D459-41B3-A154-FF9132D44288}"/>
                  </a:ext>
                </a:extLst>
              </p:cNvPr>
              <p:cNvSpPr/>
              <p:nvPr/>
            </p:nvSpPr>
            <p:spPr bwMode="auto">
              <a:xfrm rot="7778412">
                <a:off x="11117175" y="6122174"/>
                <a:ext cx="718300" cy="1479486"/>
              </a:xfrm>
              <a:prstGeom prst="moon">
                <a:avLst>
                  <a:gd name="adj" fmla="val 87500"/>
                </a:avLst>
              </a:prstGeom>
              <a:solidFill>
                <a:srgbClr val="000000"/>
              </a:solidFill>
              <a:ln w="571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7" name="フリーフォーム: 図形 76">
                <a:extLst>
                  <a:ext uri="{FF2B5EF4-FFF2-40B4-BE49-F238E27FC236}">
                    <a16:creationId xmlns:a16="http://schemas.microsoft.com/office/drawing/2014/main" id="{5D5756C5-9415-445B-B465-1DB21C11CB7E}"/>
                  </a:ext>
                </a:extLst>
              </p:cNvPr>
              <p:cNvSpPr/>
              <p:nvPr/>
            </p:nvSpPr>
            <p:spPr bwMode="auto">
              <a:xfrm>
                <a:off x="10445437" y="6589871"/>
                <a:ext cx="1215136" cy="1350150"/>
              </a:xfrm>
              <a:custGeom>
                <a:avLst/>
                <a:gdLst>
                  <a:gd name="connsiteX0" fmla="*/ 607568 w 1215136"/>
                  <a:gd name="connsiteY0" fmla="*/ 0 h 1350150"/>
                  <a:gd name="connsiteX1" fmla="*/ 1215136 w 1215136"/>
                  <a:gd name="connsiteY1" fmla="*/ 675075 h 1350150"/>
                  <a:gd name="connsiteX2" fmla="*/ 607568 w 1215136"/>
                  <a:gd name="connsiteY2" fmla="*/ 1350150 h 1350150"/>
                  <a:gd name="connsiteX3" fmla="*/ 371075 w 1215136"/>
                  <a:gd name="connsiteY3" fmla="*/ 1297099 h 1350150"/>
                  <a:gd name="connsiteX4" fmla="*/ 317160 w 1215136"/>
                  <a:gd name="connsiteY4" fmla="*/ 1264584 h 1350150"/>
                  <a:gd name="connsiteX5" fmla="*/ 633717 w 1215136"/>
                  <a:gd name="connsiteY5" fmla="*/ 880766 h 1350150"/>
                  <a:gd name="connsiteX6" fmla="*/ 14202 w 1215136"/>
                  <a:gd name="connsiteY6" fmla="*/ 817778 h 1350150"/>
                  <a:gd name="connsiteX7" fmla="*/ 12344 w 1215136"/>
                  <a:gd name="connsiteY7" fmla="*/ 811126 h 1350150"/>
                  <a:gd name="connsiteX8" fmla="*/ 0 w 1215136"/>
                  <a:gd name="connsiteY8" fmla="*/ 675075 h 1350150"/>
                  <a:gd name="connsiteX9" fmla="*/ 607568 w 1215136"/>
                  <a:gd name="connsiteY9" fmla="*/ 0 h 1350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215136" h="1350150">
                    <a:moveTo>
                      <a:pt x="607568" y="0"/>
                    </a:moveTo>
                    <a:cubicBezTo>
                      <a:pt x="943119" y="0"/>
                      <a:pt x="1215136" y="302241"/>
                      <a:pt x="1215136" y="675075"/>
                    </a:cubicBezTo>
                    <a:cubicBezTo>
                      <a:pt x="1215136" y="1047909"/>
                      <a:pt x="943119" y="1350150"/>
                      <a:pt x="607568" y="1350150"/>
                    </a:cubicBezTo>
                    <a:cubicBezTo>
                      <a:pt x="523681" y="1350150"/>
                      <a:pt x="443764" y="1331260"/>
                      <a:pt x="371075" y="1297099"/>
                    </a:cubicBezTo>
                    <a:lnTo>
                      <a:pt x="317160" y="1264584"/>
                    </a:lnTo>
                    <a:lnTo>
                      <a:pt x="633717" y="880766"/>
                    </a:lnTo>
                    <a:lnTo>
                      <a:pt x="14202" y="817778"/>
                    </a:lnTo>
                    <a:lnTo>
                      <a:pt x="12344" y="811126"/>
                    </a:lnTo>
                    <a:cubicBezTo>
                      <a:pt x="4251" y="767181"/>
                      <a:pt x="0" y="721679"/>
                      <a:pt x="0" y="675075"/>
                    </a:cubicBezTo>
                    <a:cubicBezTo>
                      <a:pt x="0" y="302241"/>
                      <a:pt x="272017" y="0"/>
                      <a:pt x="607568" y="0"/>
                    </a:cubicBezTo>
                    <a:close/>
                  </a:path>
                </a:pathLst>
              </a:custGeom>
              <a:solidFill>
                <a:srgbClr val="DAEDEF">
                  <a:lumMod val="90000"/>
                </a:srgbClr>
              </a:solidFill>
              <a:ln w="571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8" name="フリーフォーム: 図形 77">
                <a:extLst>
                  <a:ext uri="{FF2B5EF4-FFF2-40B4-BE49-F238E27FC236}">
                    <a16:creationId xmlns:a16="http://schemas.microsoft.com/office/drawing/2014/main" id="{7D1497A8-B361-4228-A73B-AA31B7AE1A3D}"/>
                  </a:ext>
                </a:extLst>
              </p:cNvPr>
              <p:cNvSpPr/>
              <p:nvPr/>
            </p:nvSpPr>
            <p:spPr bwMode="auto">
              <a:xfrm rot="16388772">
                <a:off x="11466414" y="7079009"/>
                <a:ext cx="411464" cy="249366"/>
              </a:xfrm>
              <a:custGeom>
                <a:avLst/>
                <a:gdLst>
                  <a:gd name="connsiteX0" fmla="*/ 412072 w 482772"/>
                  <a:gd name="connsiteY0" fmla="*/ 7285 h 298835"/>
                  <a:gd name="connsiteX1" fmla="*/ 482772 w 482772"/>
                  <a:gd name="connsiteY1" fmla="*/ 128049 h 298835"/>
                  <a:gd name="connsiteX2" fmla="*/ 241386 w 482772"/>
                  <a:gd name="connsiteY2" fmla="*/ 298835 h 298835"/>
                  <a:gd name="connsiteX3" fmla="*/ 0 w 482772"/>
                  <a:gd name="connsiteY3" fmla="*/ 128049 h 298835"/>
                  <a:gd name="connsiteX4" fmla="*/ 70700 w 482772"/>
                  <a:gd name="connsiteY4" fmla="*/ 7285 h 298835"/>
                  <a:gd name="connsiteX5" fmla="*/ 83180 w 482772"/>
                  <a:gd name="connsiteY5" fmla="*/ 0 h 298835"/>
                  <a:gd name="connsiteX6" fmla="*/ 157745 w 482772"/>
                  <a:gd name="connsiteY6" fmla="*/ 35569 h 298835"/>
                  <a:gd name="connsiteX7" fmla="*/ 251703 w 482772"/>
                  <a:gd name="connsiteY7" fmla="*/ 48990 h 298835"/>
                  <a:gd name="connsiteX8" fmla="*/ 386664 w 482772"/>
                  <a:gd name="connsiteY8" fmla="*/ 19822 h 298835"/>
                  <a:gd name="connsiteX9" fmla="*/ 409909 w 482772"/>
                  <a:gd name="connsiteY9" fmla="*/ 6253 h 298835"/>
                  <a:gd name="connsiteX0" fmla="*/ 412072 w 482772"/>
                  <a:gd name="connsiteY0" fmla="*/ 7285 h 298835"/>
                  <a:gd name="connsiteX1" fmla="*/ 482772 w 482772"/>
                  <a:gd name="connsiteY1" fmla="*/ 128049 h 298835"/>
                  <a:gd name="connsiteX2" fmla="*/ 241386 w 482772"/>
                  <a:gd name="connsiteY2" fmla="*/ 298835 h 298835"/>
                  <a:gd name="connsiteX3" fmla="*/ 0 w 482772"/>
                  <a:gd name="connsiteY3" fmla="*/ 128049 h 298835"/>
                  <a:gd name="connsiteX4" fmla="*/ 70700 w 482772"/>
                  <a:gd name="connsiteY4" fmla="*/ 7285 h 298835"/>
                  <a:gd name="connsiteX5" fmla="*/ 83180 w 482772"/>
                  <a:gd name="connsiteY5" fmla="*/ 0 h 298835"/>
                  <a:gd name="connsiteX6" fmla="*/ 157745 w 482772"/>
                  <a:gd name="connsiteY6" fmla="*/ 35569 h 298835"/>
                  <a:gd name="connsiteX7" fmla="*/ 386664 w 482772"/>
                  <a:gd name="connsiteY7" fmla="*/ 19822 h 298835"/>
                  <a:gd name="connsiteX8" fmla="*/ 409909 w 482772"/>
                  <a:gd name="connsiteY8" fmla="*/ 6253 h 298835"/>
                  <a:gd name="connsiteX9" fmla="*/ 412072 w 482772"/>
                  <a:gd name="connsiteY9" fmla="*/ 7285 h 298835"/>
                  <a:gd name="connsiteX0" fmla="*/ 157745 w 482772"/>
                  <a:gd name="connsiteY0" fmla="*/ 35569 h 298835"/>
                  <a:gd name="connsiteX1" fmla="*/ 386664 w 482772"/>
                  <a:gd name="connsiteY1" fmla="*/ 19822 h 298835"/>
                  <a:gd name="connsiteX2" fmla="*/ 409909 w 482772"/>
                  <a:gd name="connsiteY2" fmla="*/ 6253 h 298835"/>
                  <a:gd name="connsiteX3" fmla="*/ 412072 w 482772"/>
                  <a:gd name="connsiteY3" fmla="*/ 7285 h 298835"/>
                  <a:gd name="connsiteX4" fmla="*/ 482772 w 482772"/>
                  <a:gd name="connsiteY4" fmla="*/ 128049 h 298835"/>
                  <a:gd name="connsiteX5" fmla="*/ 241386 w 482772"/>
                  <a:gd name="connsiteY5" fmla="*/ 298835 h 298835"/>
                  <a:gd name="connsiteX6" fmla="*/ 0 w 482772"/>
                  <a:gd name="connsiteY6" fmla="*/ 128049 h 298835"/>
                  <a:gd name="connsiteX7" fmla="*/ 70700 w 482772"/>
                  <a:gd name="connsiteY7" fmla="*/ 7285 h 298835"/>
                  <a:gd name="connsiteX8" fmla="*/ 83180 w 482772"/>
                  <a:gd name="connsiteY8" fmla="*/ 0 h 298835"/>
                  <a:gd name="connsiteX9" fmla="*/ 249185 w 482772"/>
                  <a:gd name="connsiteY9" fmla="*/ 127009 h 298835"/>
                  <a:gd name="connsiteX0" fmla="*/ 157745 w 482772"/>
                  <a:gd name="connsiteY0" fmla="*/ 35569 h 298835"/>
                  <a:gd name="connsiteX1" fmla="*/ 386664 w 482772"/>
                  <a:gd name="connsiteY1" fmla="*/ 19822 h 298835"/>
                  <a:gd name="connsiteX2" fmla="*/ 409909 w 482772"/>
                  <a:gd name="connsiteY2" fmla="*/ 6253 h 298835"/>
                  <a:gd name="connsiteX3" fmla="*/ 412072 w 482772"/>
                  <a:gd name="connsiteY3" fmla="*/ 7285 h 298835"/>
                  <a:gd name="connsiteX4" fmla="*/ 482772 w 482772"/>
                  <a:gd name="connsiteY4" fmla="*/ 128049 h 298835"/>
                  <a:gd name="connsiteX5" fmla="*/ 241386 w 482772"/>
                  <a:gd name="connsiteY5" fmla="*/ 298835 h 298835"/>
                  <a:gd name="connsiteX6" fmla="*/ 0 w 482772"/>
                  <a:gd name="connsiteY6" fmla="*/ 128049 h 298835"/>
                  <a:gd name="connsiteX7" fmla="*/ 70700 w 482772"/>
                  <a:gd name="connsiteY7" fmla="*/ 7285 h 298835"/>
                  <a:gd name="connsiteX8" fmla="*/ 83180 w 482772"/>
                  <a:gd name="connsiteY8" fmla="*/ 0 h 298835"/>
                  <a:gd name="connsiteX0" fmla="*/ 386664 w 482772"/>
                  <a:gd name="connsiteY0" fmla="*/ 19822 h 298835"/>
                  <a:gd name="connsiteX1" fmla="*/ 409909 w 482772"/>
                  <a:gd name="connsiteY1" fmla="*/ 6253 h 298835"/>
                  <a:gd name="connsiteX2" fmla="*/ 412072 w 482772"/>
                  <a:gd name="connsiteY2" fmla="*/ 7285 h 298835"/>
                  <a:gd name="connsiteX3" fmla="*/ 482772 w 482772"/>
                  <a:gd name="connsiteY3" fmla="*/ 128049 h 298835"/>
                  <a:gd name="connsiteX4" fmla="*/ 241386 w 482772"/>
                  <a:gd name="connsiteY4" fmla="*/ 298835 h 298835"/>
                  <a:gd name="connsiteX5" fmla="*/ 0 w 482772"/>
                  <a:gd name="connsiteY5" fmla="*/ 128049 h 298835"/>
                  <a:gd name="connsiteX6" fmla="*/ 70700 w 482772"/>
                  <a:gd name="connsiteY6" fmla="*/ 7285 h 298835"/>
                  <a:gd name="connsiteX7" fmla="*/ 83180 w 482772"/>
                  <a:gd name="connsiteY7" fmla="*/ 0 h 298835"/>
                  <a:gd name="connsiteX0" fmla="*/ 386664 w 482772"/>
                  <a:gd name="connsiteY0" fmla="*/ 13569 h 292582"/>
                  <a:gd name="connsiteX1" fmla="*/ 409909 w 482772"/>
                  <a:gd name="connsiteY1" fmla="*/ 0 h 292582"/>
                  <a:gd name="connsiteX2" fmla="*/ 412072 w 482772"/>
                  <a:gd name="connsiteY2" fmla="*/ 1032 h 292582"/>
                  <a:gd name="connsiteX3" fmla="*/ 482772 w 482772"/>
                  <a:gd name="connsiteY3" fmla="*/ 121796 h 292582"/>
                  <a:gd name="connsiteX4" fmla="*/ 241386 w 482772"/>
                  <a:gd name="connsiteY4" fmla="*/ 292582 h 292582"/>
                  <a:gd name="connsiteX5" fmla="*/ 0 w 482772"/>
                  <a:gd name="connsiteY5" fmla="*/ 121796 h 292582"/>
                  <a:gd name="connsiteX6" fmla="*/ 70700 w 482772"/>
                  <a:gd name="connsiteY6" fmla="*/ 1032 h 292582"/>
                  <a:gd name="connsiteX0" fmla="*/ 409909 w 482772"/>
                  <a:gd name="connsiteY0" fmla="*/ 0 h 292582"/>
                  <a:gd name="connsiteX1" fmla="*/ 412072 w 482772"/>
                  <a:gd name="connsiteY1" fmla="*/ 1032 h 292582"/>
                  <a:gd name="connsiteX2" fmla="*/ 482772 w 482772"/>
                  <a:gd name="connsiteY2" fmla="*/ 121796 h 292582"/>
                  <a:gd name="connsiteX3" fmla="*/ 241386 w 482772"/>
                  <a:gd name="connsiteY3" fmla="*/ 292582 h 292582"/>
                  <a:gd name="connsiteX4" fmla="*/ 0 w 482772"/>
                  <a:gd name="connsiteY4" fmla="*/ 121796 h 292582"/>
                  <a:gd name="connsiteX5" fmla="*/ 70700 w 482772"/>
                  <a:gd name="connsiteY5" fmla="*/ 1032 h 2925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82772" h="292582">
                    <a:moveTo>
                      <a:pt x="409909" y="0"/>
                    </a:moveTo>
                    <a:lnTo>
                      <a:pt x="412072" y="1032"/>
                    </a:lnTo>
                    <a:cubicBezTo>
                      <a:pt x="455754" y="31938"/>
                      <a:pt x="482772" y="74634"/>
                      <a:pt x="482772" y="121796"/>
                    </a:cubicBezTo>
                    <a:cubicBezTo>
                      <a:pt x="482772" y="216119"/>
                      <a:pt x="374700" y="292582"/>
                      <a:pt x="241386" y="292582"/>
                    </a:cubicBezTo>
                    <a:cubicBezTo>
                      <a:pt x="108072" y="292582"/>
                      <a:pt x="0" y="216119"/>
                      <a:pt x="0" y="121796"/>
                    </a:cubicBezTo>
                    <a:cubicBezTo>
                      <a:pt x="0" y="74635"/>
                      <a:pt x="27018" y="31938"/>
                      <a:pt x="70700" y="1032"/>
                    </a:cubicBezTo>
                  </a:path>
                </a:pathLst>
              </a:custGeom>
              <a:solidFill>
                <a:srgbClr val="DAEDEF">
                  <a:lumMod val="90000"/>
                </a:srgbClr>
              </a:solidFill>
              <a:ln w="571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9" name="月 78">
                <a:extLst>
                  <a:ext uri="{FF2B5EF4-FFF2-40B4-BE49-F238E27FC236}">
                    <a16:creationId xmlns:a16="http://schemas.microsoft.com/office/drawing/2014/main" id="{0167BD1A-D6B1-45E2-9989-076C9C515F62}"/>
                  </a:ext>
                </a:extLst>
              </p:cNvPr>
              <p:cNvSpPr/>
              <p:nvPr/>
            </p:nvSpPr>
            <p:spPr bwMode="auto">
              <a:xfrm rot="3802566">
                <a:off x="10605448" y="6432727"/>
                <a:ext cx="185219" cy="515751"/>
              </a:xfrm>
              <a:prstGeom prst="moon">
                <a:avLst>
                  <a:gd name="adj" fmla="val 87500"/>
                </a:avLst>
              </a:prstGeom>
              <a:solidFill>
                <a:srgbClr val="000000"/>
              </a:solidFill>
              <a:ln w="571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0" name="月 79">
                <a:extLst>
                  <a:ext uri="{FF2B5EF4-FFF2-40B4-BE49-F238E27FC236}">
                    <a16:creationId xmlns:a16="http://schemas.microsoft.com/office/drawing/2014/main" id="{BE9B5459-80D7-4ECD-9A28-BC40DD539881}"/>
                  </a:ext>
                </a:extLst>
              </p:cNvPr>
              <p:cNvSpPr/>
              <p:nvPr/>
            </p:nvSpPr>
            <p:spPr bwMode="auto">
              <a:xfrm rot="8481030">
                <a:off x="11066600" y="6457268"/>
                <a:ext cx="316669" cy="652245"/>
              </a:xfrm>
              <a:prstGeom prst="moon">
                <a:avLst>
                  <a:gd name="adj" fmla="val 72667"/>
                </a:avLst>
              </a:prstGeom>
              <a:solidFill>
                <a:srgbClr val="000000"/>
              </a:solidFill>
              <a:ln w="571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1" name="月 80">
                <a:extLst>
                  <a:ext uri="{FF2B5EF4-FFF2-40B4-BE49-F238E27FC236}">
                    <a16:creationId xmlns:a16="http://schemas.microsoft.com/office/drawing/2014/main" id="{F202B93B-EEC8-4BF1-A5F9-3AEB845F3F73}"/>
                  </a:ext>
                </a:extLst>
              </p:cNvPr>
              <p:cNvSpPr/>
              <p:nvPr/>
            </p:nvSpPr>
            <p:spPr bwMode="auto">
              <a:xfrm rot="9515084">
                <a:off x="11351784" y="6693857"/>
                <a:ext cx="316669" cy="816045"/>
              </a:xfrm>
              <a:prstGeom prst="moon">
                <a:avLst>
                  <a:gd name="adj" fmla="val 72667"/>
                </a:avLst>
              </a:prstGeom>
              <a:solidFill>
                <a:srgbClr val="000000"/>
              </a:solidFill>
              <a:ln w="571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2" name="楕円 81">
                <a:extLst>
                  <a:ext uri="{FF2B5EF4-FFF2-40B4-BE49-F238E27FC236}">
                    <a16:creationId xmlns:a16="http://schemas.microsoft.com/office/drawing/2014/main" id="{F85F53AD-0E36-43BA-87C8-8B4D28ABB344}"/>
                  </a:ext>
                </a:extLst>
              </p:cNvPr>
              <p:cNvSpPr/>
              <p:nvPr/>
            </p:nvSpPr>
            <p:spPr bwMode="auto">
              <a:xfrm rot="18900000">
                <a:off x="11211986" y="7280390"/>
                <a:ext cx="136024" cy="136024"/>
              </a:xfrm>
              <a:prstGeom prst="ellipse">
                <a:avLst/>
              </a:prstGeom>
              <a:solidFill>
                <a:srgbClr val="FF9999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3" name="楕円 82">
                <a:extLst>
                  <a:ext uri="{FF2B5EF4-FFF2-40B4-BE49-F238E27FC236}">
                    <a16:creationId xmlns:a16="http://schemas.microsoft.com/office/drawing/2014/main" id="{3250FEBD-7AF2-4E1B-B320-7F7285C255C6}"/>
                  </a:ext>
                </a:extLst>
              </p:cNvPr>
              <p:cNvSpPr/>
              <p:nvPr/>
            </p:nvSpPr>
            <p:spPr bwMode="auto">
              <a:xfrm rot="1448216">
                <a:off x="10624734" y="7289784"/>
                <a:ext cx="99752" cy="58361"/>
              </a:xfrm>
              <a:prstGeom prst="ellipse">
                <a:avLst/>
              </a:prstGeom>
              <a:solidFill>
                <a:srgbClr val="FF9933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4" name="楕円 83">
                <a:extLst>
                  <a:ext uri="{FF2B5EF4-FFF2-40B4-BE49-F238E27FC236}">
                    <a16:creationId xmlns:a16="http://schemas.microsoft.com/office/drawing/2014/main" id="{208839AD-D533-467D-B304-1DB3A1E28E13}"/>
                  </a:ext>
                </a:extLst>
              </p:cNvPr>
              <p:cNvSpPr/>
              <p:nvPr/>
            </p:nvSpPr>
            <p:spPr bwMode="auto">
              <a:xfrm>
                <a:off x="9997028" y="8429423"/>
                <a:ext cx="271511" cy="271511"/>
              </a:xfrm>
              <a:prstGeom prst="ellipse">
                <a:avLst/>
              </a:prstGeom>
              <a:solidFill>
                <a:srgbClr val="FFFFFF">
                  <a:lumMod val="85000"/>
                </a:srgbClr>
              </a:solidFill>
              <a:ln w="571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5" name="フリーフォーム: 図形 84">
                <a:extLst>
                  <a:ext uri="{FF2B5EF4-FFF2-40B4-BE49-F238E27FC236}">
                    <a16:creationId xmlns:a16="http://schemas.microsoft.com/office/drawing/2014/main" id="{A9A69D93-DDF1-4506-B4C9-DAED744FDAEE}"/>
                  </a:ext>
                </a:extLst>
              </p:cNvPr>
              <p:cNvSpPr/>
              <p:nvPr/>
            </p:nvSpPr>
            <p:spPr bwMode="auto">
              <a:xfrm>
                <a:off x="9942227" y="8318710"/>
                <a:ext cx="145456" cy="221426"/>
              </a:xfrm>
              <a:custGeom>
                <a:avLst/>
                <a:gdLst>
                  <a:gd name="connsiteX0" fmla="*/ 67393 w 165943"/>
                  <a:gd name="connsiteY0" fmla="*/ 0 h 155899"/>
                  <a:gd name="connsiteX1" fmla="*/ 165943 w 165943"/>
                  <a:gd name="connsiteY1" fmla="*/ 0 h 155899"/>
                  <a:gd name="connsiteX2" fmla="*/ 143191 w 165943"/>
                  <a:gd name="connsiteY2" fmla="*/ 34822 h 155899"/>
                  <a:gd name="connsiteX3" fmla="*/ 120867 w 165943"/>
                  <a:gd name="connsiteY3" fmla="*/ 96257 h 155899"/>
                  <a:gd name="connsiteX4" fmla="*/ 113880 w 165943"/>
                  <a:gd name="connsiteY4" fmla="*/ 155899 h 155899"/>
                  <a:gd name="connsiteX5" fmla="*/ 0 w 165943"/>
                  <a:gd name="connsiteY5" fmla="*/ 155899 h 155899"/>
                  <a:gd name="connsiteX6" fmla="*/ 4005 w 165943"/>
                  <a:gd name="connsiteY6" fmla="*/ 116169 h 155899"/>
                  <a:gd name="connsiteX7" fmla="*/ 66032 w 165943"/>
                  <a:gd name="connsiteY7" fmla="*/ 1123 h 1558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65943" h="155899">
                    <a:moveTo>
                      <a:pt x="67393" y="0"/>
                    </a:moveTo>
                    <a:lnTo>
                      <a:pt x="165943" y="0"/>
                    </a:lnTo>
                    <a:lnTo>
                      <a:pt x="143191" y="34822"/>
                    </a:lnTo>
                    <a:cubicBezTo>
                      <a:pt x="133445" y="54313"/>
                      <a:pt x="125938" y="74924"/>
                      <a:pt x="120867" y="96257"/>
                    </a:cubicBezTo>
                    <a:lnTo>
                      <a:pt x="113880" y="155899"/>
                    </a:lnTo>
                    <a:lnTo>
                      <a:pt x="0" y="155899"/>
                    </a:lnTo>
                    <a:lnTo>
                      <a:pt x="4005" y="116169"/>
                    </a:lnTo>
                    <a:cubicBezTo>
                      <a:pt x="13099" y="71729"/>
                      <a:pt x="35147" y="32008"/>
                      <a:pt x="66032" y="1123"/>
                    </a:cubicBezTo>
                    <a:close/>
                  </a:path>
                </a:pathLst>
              </a:custGeom>
              <a:solidFill>
                <a:srgbClr val="FFFFFF">
                  <a:lumMod val="85000"/>
                </a:srgbClr>
              </a:solidFill>
              <a:ln w="571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6" name="四角形: 上の 2 つの角を丸める 85">
                <a:extLst>
                  <a:ext uri="{FF2B5EF4-FFF2-40B4-BE49-F238E27FC236}">
                    <a16:creationId xmlns:a16="http://schemas.microsoft.com/office/drawing/2014/main" id="{18C0C50B-55F1-4E5D-B32E-37CC00220E67}"/>
                  </a:ext>
                </a:extLst>
              </p:cNvPr>
              <p:cNvSpPr/>
              <p:nvPr/>
            </p:nvSpPr>
            <p:spPr bwMode="auto">
              <a:xfrm>
                <a:off x="9891019" y="8534440"/>
                <a:ext cx="1215135" cy="155899"/>
              </a:xfrm>
              <a:prstGeom prst="round2SameRect">
                <a:avLst>
                  <a:gd name="adj1" fmla="val 21702"/>
                  <a:gd name="adj2" fmla="val 0"/>
                </a:avLst>
              </a:prstGeom>
              <a:solidFill>
                <a:srgbClr val="FFFFFF">
                  <a:lumMod val="85000"/>
                </a:srgbClr>
              </a:solidFill>
              <a:ln w="571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7" name="四角形: 上の 2 つの角を丸める 284">
                <a:extLst>
                  <a:ext uri="{FF2B5EF4-FFF2-40B4-BE49-F238E27FC236}">
                    <a16:creationId xmlns:a16="http://schemas.microsoft.com/office/drawing/2014/main" id="{E35EE784-6DDF-48B1-808B-BE693FA4B1DC}"/>
                  </a:ext>
                </a:extLst>
              </p:cNvPr>
              <p:cNvSpPr/>
              <p:nvPr/>
            </p:nvSpPr>
            <p:spPr bwMode="auto">
              <a:xfrm>
                <a:off x="9891019" y="8655090"/>
                <a:ext cx="1215135" cy="155899"/>
              </a:xfrm>
              <a:custGeom>
                <a:avLst/>
                <a:gdLst>
                  <a:gd name="connsiteX0" fmla="*/ 0 w 1215135"/>
                  <a:gd name="connsiteY0" fmla="*/ 0 h 155899"/>
                  <a:gd name="connsiteX1" fmla="*/ 1215135 w 1215135"/>
                  <a:gd name="connsiteY1" fmla="*/ 0 h 155899"/>
                  <a:gd name="connsiteX2" fmla="*/ 1215135 w 1215135"/>
                  <a:gd name="connsiteY2" fmla="*/ 0 h 155899"/>
                  <a:gd name="connsiteX3" fmla="*/ 1215135 w 1215135"/>
                  <a:gd name="connsiteY3" fmla="*/ 155899 h 155899"/>
                  <a:gd name="connsiteX4" fmla="*/ 1215135 w 1215135"/>
                  <a:gd name="connsiteY4" fmla="*/ 155899 h 155899"/>
                  <a:gd name="connsiteX5" fmla="*/ 0 w 1215135"/>
                  <a:gd name="connsiteY5" fmla="*/ 155899 h 155899"/>
                  <a:gd name="connsiteX6" fmla="*/ 0 w 1215135"/>
                  <a:gd name="connsiteY6" fmla="*/ 155899 h 155899"/>
                  <a:gd name="connsiteX7" fmla="*/ 0 w 1215135"/>
                  <a:gd name="connsiteY7" fmla="*/ 0 h 155899"/>
                  <a:gd name="connsiteX8" fmla="*/ 0 w 1215135"/>
                  <a:gd name="connsiteY8" fmla="*/ 0 h 155899"/>
                  <a:gd name="connsiteX0" fmla="*/ 0 w 1215135"/>
                  <a:gd name="connsiteY0" fmla="*/ 0 h 450810"/>
                  <a:gd name="connsiteX1" fmla="*/ 1215135 w 1215135"/>
                  <a:gd name="connsiteY1" fmla="*/ 0 h 450810"/>
                  <a:gd name="connsiteX2" fmla="*/ 1215135 w 1215135"/>
                  <a:gd name="connsiteY2" fmla="*/ 0 h 450810"/>
                  <a:gd name="connsiteX3" fmla="*/ 1215135 w 1215135"/>
                  <a:gd name="connsiteY3" fmla="*/ 155899 h 450810"/>
                  <a:gd name="connsiteX4" fmla="*/ 1215135 w 1215135"/>
                  <a:gd name="connsiteY4" fmla="*/ 155899 h 450810"/>
                  <a:gd name="connsiteX5" fmla="*/ 658067 w 1215135"/>
                  <a:gd name="connsiteY5" fmla="*/ 450810 h 450810"/>
                  <a:gd name="connsiteX6" fmla="*/ 0 w 1215135"/>
                  <a:gd name="connsiteY6" fmla="*/ 155899 h 450810"/>
                  <a:gd name="connsiteX7" fmla="*/ 0 w 1215135"/>
                  <a:gd name="connsiteY7" fmla="*/ 155899 h 450810"/>
                  <a:gd name="connsiteX8" fmla="*/ 0 w 1215135"/>
                  <a:gd name="connsiteY8" fmla="*/ 0 h 450810"/>
                  <a:gd name="connsiteX9" fmla="*/ 0 w 1215135"/>
                  <a:gd name="connsiteY9" fmla="*/ 0 h 450810"/>
                  <a:gd name="connsiteX0" fmla="*/ 658067 w 1215135"/>
                  <a:gd name="connsiteY0" fmla="*/ 450810 h 542250"/>
                  <a:gd name="connsiteX1" fmla="*/ 0 w 1215135"/>
                  <a:gd name="connsiteY1" fmla="*/ 155899 h 542250"/>
                  <a:gd name="connsiteX2" fmla="*/ 0 w 1215135"/>
                  <a:gd name="connsiteY2" fmla="*/ 155899 h 542250"/>
                  <a:gd name="connsiteX3" fmla="*/ 0 w 1215135"/>
                  <a:gd name="connsiteY3" fmla="*/ 0 h 542250"/>
                  <a:gd name="connsiteX4" fmla="*/ 0 w 1215135"/>
                  <a:gd name="connsiteY4" fmla="*/ 0 h 542250"/>
                  <a:gd name="connsiteX5" fmla="*/ 1215135 w 1215135"/>
                  <a:gd name="connsiteY5" fmla="*/ 0 h 542250"/>
                  <a:gd name="connsiteX6" fmla="*/ 1215135 w 1215135"/>
                  <a:gd name="connsiteY6" fmla="*/ 0 h 542250"/>
                  <a:gd name="connsiteX7" fmla="*/ 1215135 w 1215135"/>
                  <a:gd name="connsiteY7" fmla="*/ 155899 h 542250"/>
                  <a:gd name="connsiteX8" fmla="*/ 1215135 w 1215135"/>
                  <a:gd name="connsiteY8" fmla="*/ 155899 h 542250"/>
                  <a:gd name="connsiteX9" fmla="*/ 749507 w 1215135"/>
                  <a:gd name="connsiteY9" fmla="*/ 542250 h 542250"/>
                  <a:gd name="connsiteX0" fmla="*/ 0 w 1215135"/>
                  <a:gd name="connsiteY0" fmla="*/ 155899 h 542250"/>
                  <a:gd name="connsiteX1" fmla="*/ 0 w 1215135"/>
                  <a:gd name="connsiteY1" fmla="*/ 155899 h 542250"/>
                  <a:gd name="connsiteX2" fmla="*/ 0 w 1215135"/>
                  <a:gd name="connsiteY2" fmla="*/ 0 h 542250"/>
                  <a:gd name="connsiteX3" fmla="*/ 0 w 1215135"/>
                  <a:gd name="connsiteY3" fmla="*/ 0 h 542250"/>
                  <a:gd name="connsiteX4" fmla="*/ 1215135 w 1215135"/>
                  <a:gd name="connsiteY4" fmla="*/ 0 h 542250"/>
                  <a:gd name="connsiteX5" fmla="*/ 1215135 w 1215135"/>
                  <a:gd name="connsiteY5" fmla="*/ 0 h 542250"/>
                  <a:gd name="connsiteX6" fmla="*/ 1215135 w 1215135"/>
                  <a:gd name="connsiteY6" fmla="*/ 155899 h 542250"/>
                  <a:gd name="connsiteX7" fmla="*/ 1215135 w 1215135"/>
                  <a:gd name="connsiteY7" fmla="*/ 155899 h 542250"/>
                  <a:gd name="connsiteX8" fmla="*/ 749507 w 1215135"/>
                  <a:gd name="connsiteY8" fmla="*/ 542250 h 542250"/>
                  <a:gd name="connsiteX0" fmla="*/ 0 w 1215135"/>
                  <a:gd name="connsiteY0" fmla="*/ 155899 h 155899"/>
                  <a:gd name="connsiteX1" fmla="*/ 0 w 1215135"/>
                  <a:gd name="connsiteY1" fmla="*/ 155899 h 155899"/>
                  <a:gd name="connsiteX2" fmla="*/ 0 w 1215135"/>
                  <a:gd name="connsiteY2" fmla="*/ 0 h 155899"/>
                  <a:gd name="connsiteX3" fmla="*/ 0 w 1215135"/>
                  <a:gd name="connsiteY3" fmla="*/ 0 h 155899"/>
                  <a:gd name="connsiteX4" fmla="*/ 1215135 w 1215135"/>
                  <a:gd name="connsiteY4" fmla="*/ 0 h 155899"/>
                  <a:gd name="connsiteX5" fmla="*/ 1215135 w 1215135"/>
                  <a:gd name="connsiteY5" fmla="*/ 0 h 155899"/>
                  <a:gd name="connsiteX6" fmla="*/ 1215135 w 1215135"/>
                  <a:gd name="connsiteY6" fmla="*/ 155899 h 155899"/>
                  <a:gd name="connsiteX7" fmla="*/ 1215135 w 1215135"/>
                  <a:gd name="connsiteY7" fmla="*/ 155899 h 1558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215135" h="155899">
                    <a:moveTo>
                      <a:pt x="0" y="155899"/>
                    </a:moveTo>
                    <a:lnTo>
                      <a:pt x="0" y="155899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1215135" y="0"/>
                    </a:lnTo>
                    <a:lnTo>
                      <a:pt x="1215135" y="0"/>
                    </a:lnTo>
                    <a:lnTo>
                      <a:pt x="1215135" y="155899"/>
                    </a:lnTo>
                    <a:lnTo>
                      <a:pt x="1215135" y="155899"/>
                    </a:lnTo>
                  </a:path>
                </a:pathLst>
              </a:custGeom>
              <a:solidFill>
                <a:srgbClr val="FFFF99"/>
              </a:solidFill>
              <a:ln w="571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8" name="フリーフォーム: 図形 87">
                <a:extLst>
                  <a:ext uri="{FF2B5EF4-FFF2-40B4-BE49-F238E27FC236}">
                    <a16:creationId xmlns:a16="http://schemas.microsoft.com/office/drawing/2014/main" id="{DEF613B5-278E-4D72-B4C3-62846C003C16}"/>
                  </a:ext>
                </a:extLst>
              </p:cNvPr>
              <p:cNvSpPr/>
              <p:nvPr/>
            </p:nvSpPr>
            <p:spPr bwMode="auto">
              <a:xfrm>
                <a:off x="11221855" y="7868831"/>
                <a:ext cx="1307663" cy="925922"/>
              </a:xfrm>
              <a:custGeom>
                <a:avLst/>
                <a:gdLst>
                  <a:gd name="connsiteX0" fmla="*/ 598390 w 1307663"/>
                  <a:gd name="connsiteY0" fmla="*/ 857 h 925922"/>
                  <a:gd name="connsiteX1" fmla="*/ 872452 w 1307663"/>
                  <a:gd name="connsiteY1" fmla="*/ 172114 h 925922"/>
                  <a:gd name="connsiteX2" fmla="*/ 1307663 w 1307663"/>
                  <a:gd name="connsiteY2" fmla="*/ 925922 h 925922"/>
                  <a:gd name="connsiteX3" fmla="*/ 205939 w 1307663"/>
                  <a:gd name="connsiteY3" fmla="*/ 925922 h 925922"/>
                  <a:gd name="connsiteX4" fmla="*/ 46159 w 1307663"/>
                  <a:gd name="connsiteY4" fmla="*/ 649174 h 925922"/>
                  <a:gd name="connsiteX5" fmla="*/ 172113 w 1307663"/>
                  <a:gd name="connsiteY5" fmla="*/ 179107 h 925922"/>
                  <a:gd name="connsiteX6" fmla="*/ 402384 w 1307663"/>
                  <a:gd name="connsiteY6" fmla="*/ 46160 h 925922"/>
                  <a:gd name="connsiteX7" fmla="*/ 598390 w 1307663"/>
                  <a:gd name="connsiteY7" fmla="*/ 857 h 9259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307663" h="925922">
                    <a:moveTo>
                      <a:pt x="598390" y="857"/>
                    </a:moveTo>
                    <a:cubicBezTo>
                      <a:pt x="708580" y="8645"/>
                      <a:pt x="813062" y="69247"/>
                      <a:pt x="872452" y="172114"/>
                    </a:cubicBezTo>
                    <a:lnTo>
                      <a:pt x="1307663" y="925922"/>
                    </a:lnTo>
                    <a:lnTo>
                      <a:pt x="205939" y="925922"/>
                    </a:lnTo>
                    <a:lnTo>
                      <a:pt x="46159" y="649174"/>
                    </a:lnTo>
                    <a:cubicBezTo>
                      <a:pt x="-48865" y="484587"/>
                      <a:pt x="7527" y="274131"/>
                      <a:pt x="172113" y="179107"/>
                    </a:cubicBezTo>
                    <a:lnTo>
                      <a:pt x="402384" y="46160"/>
                    </a:lnTo>
                    <a:cubicBezTo>
                      <a:pt x="464104" y="10526"/>
                      <a:pt x="532275" y="-3816"/>
                      <a:pt x="598390" y="857"/>
                    </a:cubicBezTo>
                    <a:close/>
                  </a:path>
                </a:pathLst>
              </a:custGeom>
              <a:solidFill>
                <a:srgbClr val="FF0000"/>
              </a:solidFill>
              <a:ln w="571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9" name="台形 288">
                <a:extLst>
                  <a:ext uri="{FF2B5EF4-FFF2-40B4-BE49-F238E27FC236}">
                    <a16:creationId xmlns:a16="http://schemas.microsoft.com/office/drawing/2014/main" id="{A490112F-82BC-4AC2-9AE1-AA5DF0ECD4A0}"/>
                  </a:ext>
                </a:extLst>
              </p:cNvPr>
              <p:cNvSpPr/>
              <p:nvPr/>
            </p:nvSpPr>
            <p:spPr bwMode="auto">
              <a:xfrm>
                <a:off x="11455173" y="8157497"/>
                <a:ext cx="438811" cy="653492"/>
              </a:xfrm>
              <a:custGeom>
                <a:avLst/>
                <a:gdLst>
                  <a:gd name="connsiteX0" fmla="*/ 0 w 438811"/>
                  <a:gd name="connsiteY0" fmla="*/ 653492 h 653492"/>
                  <a:gd name="connsiteX1" fmla="*/ 52556 w 438811"/>
                  <a:gd name="connsiteY1" fmla="*/ 0 h 653492"/>
                  <a:gd name="connsiteX2" fmla="*/ 386255 w 438811"/>
                  <a:gd name="connsiteY2" fmla="*/ 0 h 653492"/>
                  <a:gd name="connsiteX3" fmla="*/ 438811 w 438811"/>
                  <a:gd name="connsiteY3" fmla="*/ 653492 h 653492"/>
                  <a:gd name="connsiteX4" fmla="*/ 0 w 438811"/>
                  <a:gd name="connsiteY4" fmla="*/ 653492 h 653492"/>
                  <a:gd name="connsiteX0" fmla="*/ 0 w 438811"/>
                  <a:gd name="connsiteY0" fmla="*/ 784589 h 784589"/>
                  <a:gd name="connsiteX1" fmla="*/ 52556 w 438811"/>
                  <a:gd name="connsiteY1" fmla="*/ 131097 h 784589"/>
                  <a:gd name="connsiteX2" fmla="*/ 217863 w 438811"/>
                  <a:gd name="connsiteY2" fmla="*/ 0 h 784589"/>
                  <a:gd name="connsiteX3" fmla="*/ 386255 w 438811"/>
                  <a:gd name="connsiteY3" fmla="*/ 131097 h 784589"/>
                  <a:gd name="connsiteX4" fmla="*/ 438811 w 438811"/>
                  <a:gd name="connsiteY4" fmla="*/ 784589 h 784589"/>
                  <a:gd name="connsiteX5" fmla="*/ 0 w 438811"/>
                  <a:gd name="connsiteY5" fmla="*/ 784589 h 784589"/>
                  <a:gd name="connsiteX0" fmla="*/ 217863 w 438811"/>
                  <a:gd name="connsiteY0" fmla="*/ 0 h 784589"/>
                  <a:gd name="connsiteX1" fmla="*/ 386255 w 438811"/>
                  <a:gd name="connsiteY1" fmla="*/ 131097 h 784589"/>
                  <a:gd name="connsiteX2" fmla="*/ 438811 w 438811"/>
                  <a:gd name="connsiteY2" fmla="*/ 784589 h 784589"/>
                  <a:gd name="connsiteX3" fmla="*/ 0 w 438811"/>
                  <a:gd name="connsiteY3" fmla="*/ 784589 h 784589"/>
                  <a:gd name="connsiteX4" fmla="*/ 52556 w 438811"/>
                  <a:gd name="connsiteY4" fmla="*/ 131097 h 784589"/>
                  <a:gd name="connsiteX5" fmla="*/ 309303 w 438811"/>
                  <a:gd name="connsiteY5" fmla="*/ 91440 h 784589"/>
                  <a:gd name="connsiteX0" fmla="*/ 386255 w 438811"/>
                  <a:gd name="connsiteY0" fmla="*/ 71687 h 725179"/>
                  <a:gd name="connsiteX1" fmla="*/ 438811 w 438811"/>
                  <a:gd name="connsiteY1" fmla="*/ 725179 h 725179"/>
                  <a:gd name="connsiteX2" fmla="*/ 0 w 438811"/>
                  <a:gd name="connsiteY2" fmla="*/ 725179 h 725179"/>
                  <a:gd name="connsiteX3" fmla="*/ 52556 w 438811"/>
                  <a:gd name="connsiteY3" fmla="*/ 71687 h 725179"/>
                  <a:gd name="connsiteX4" fmla="*/ 309303 w 438811"/>
                  <a:gd name="connsiteY4" fmla="*/ 32030 h 725179"/>
                  <a:gd name="connsiteX0" fmla="*/ 386255 w 438811"/>
                  <a:gd name="connsiteY0" fmla="*/ 0 h 653492"/>
                  <a:gd name="connsiteX1" fmla="*/ 438811 w 438811"/>
                  <a:gd name="connsiteY1" fmla="*/ 653492 h 653492"/>
                  <a:gd name="connsiteX2" fmla="*/ 0 w 438811"/>
                  <a:gd name="connsiteY2" fmla="*/ 653492 h 653492"/>
                  <a:gd name="connsiteX3" fmla="*/ 52556 w 438811"/>
                  <a:gd name="connsiteY3" fmla="*/ 0 h 6534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38811" h="653492">
                    <a:moveTo>
                      <a:pt x="386255" y="0"/>
                    </a:moveTo>
                    <a:lnTo>
                      <a:pt x="438811" y="653492"/>
                    </a:lnTo>
                    <a:lnTo>
                      <a:pt x="0" y="653492"/>
                    </a:lnTo>
                    <a:lnTo>
                      <a:pt x="52556" y="0"/>
                    </a:lnTo>
                  </a:path>
                </a:pathLst>
              </a:custGeom>
              <a:solidFill>
                <a:srgbClr val="FF0000"/>
              </a:solidFill>
              <a:ln w="571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67" name="フリーフォーム: 図形 66">
              <a:extLst>
                <a:ext uri="{FF2B5EF4-FFF2-40B4-BE49-F238E27FC236}">
                  <a16:creationId xmlns:a16="http://schemas.microsoft.com/office/drawing/2014/main" id="{6EAC8CE9-1238-4CF9-8E74-7C93C82BFA2F}"/>
                </a:ext>
              </a:extLst>
            </p:cNvPr>
            <p:cNvSpPr/>
            <p:nvPr/>
          </p:nvSpPr>
          <p:spPr bwMode="auto">
            <a:xfrm rot="16200000">
              <a:off x="7214279" y="1160033"/>
              <a:ext cx="306056" cy="635924"/>
            </a:xfrm>
            <a:custGeom>
              <a:avLst/>
              <a:gdLst>
                <a:gd name="connsiteX0" fmla="*/ 314576 w 314577"/>
                <a:gd name="connsiteY0" fmla="*/ 653628 h 653628"/>
                <a:gd name="connsiteX1" fmla="*/ 242672 w 314577"/>
                <a:gd name="connsiteY1" fmla="*/ 653628 h 653628"/>
                <a:gd name="connsiteX2" fmla="*/ 157288 w 314577"/>
                <a:gd name="connsiteY2" fmla="*/ 506415 h 653628"/>
                <a:gd name="connsiteX3" fmla="*/ 71904 w 314577"/>
                <a:gd name="connsiteY3" fmla="*/ 653628 h 653628"/>
                <a:gd name="connsiteX4" fmla="*/ 0 w 314577"/>
                <a:gd name="connsiteY4" fmla="*/ 653628 h 653628"/>
                <a:gd name="connsiteX5" fmla="*/ 130492 w 314577"/>
                <a:gd name="connsiteY5" fmla="*/ 428641 h 653628"/>
                <a:gd name="connsiteX6" fmla="*/ 184084 w 314577"/>
                <a:gd name="connsiteY6" fmla="*/ 428641 h 653628"/>
                <a:gd name="connsiteX7" fmla="*/ 314577 w 314577"/>
                <a:gd name="connsiteY7" fmla="*/ 0 h 653628"/>
                <a:gd name="connsiteX8" fmla="*/ 184085 w 314577"/>
                <a:gd name="connsiteY8" fmla="*/ 224987 h 653628"/>
                <a:gd name="connsiteX9" fmla="*/ 130493 w 314577"/>
                <a:gd name="connsiteY9" fmla="*/ 224987 h 653628"/>
                <a:gd name="connsiteX10" fmla="*/ 1 w 314577"/>
                <a:gd name="connsiteY10" fmla="*/ 0 h 653628"/>
                <a:gd name="connsiteX11" fmla="*/ 71905 w 314577"/>
                <a:gd name="connsiteY11" fmla="*/ 0 h 653628"/>
                <a:gd name="connsiteX12" fmla="*/ 157289 w 314577"/>
                <a:gd name="connsiteY12" fmla="*/ 147213 h 653628"/>
                <a:gd name="connsiteX13" fmla="*/ 242673 w 314577"/>
                <a:gd name="connsiteY13" fmla="*/ 0 h 6536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14577" h="653628">
                  <a:moveTo>
                    <a:pt x="314576" y="653628"/>
                  </a:moveTo>
                  <a:lnTo>
                    <a:pt x="242672" y="653628"/>
                  </a:lnTo>
                  <a:lnTo>
                    <a:pt x="157288" y="506415"/>
                  </a:lnTo>
                  <a:lnTo>
                    <a:pt x="71904" y="653628"/>
                  </a:lnTo>
                  <a:lnTo>
                    <a:pt x="0" y="653628"/>
                  </a:lnTo>
                  <a:lnTo>
                    <a:pt x="130492" y="428641"/>
                  </a:lnTo>
                  <a:lnTo>
                    <a:pt x="184084" y="428641"/>
                  </a:lnTo>
                  <a:close/>
                  <a:moveTo>
                    <a:pt x="314577" y="0"/>
                  </a:moveTo>
                  <a:lnTo>
                    <a:pt x="184085" y="224987"/>
                  </a:lnTo>
                  <a:lnTo>
                    <a:pt x="130493" y="224987"/>
                  </a:lnTo>
                  <a:lnTo>
                    <a:pt x="1" y="0"/>
                  </a:lnTo>
                  <a:lnTo>
                    <a:pt x="71905" y="0"/>
                  </a:lnTo>
                  <a:lnTo>
                    <a:pt x="157289" y="147213"/>
                  </a:lnTo>
                  <a:lnTo>
                    <a:pt x="242673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8" name="フリーフォーム: 図形 67">
              <a:extLst>
                <a:ext uri="{FF2B5EF4-FFF2-40B4-BE49-F238E27FC236}">
                  <a16:creationId xmlns:a16="http://schemas.microsoft.com/office/drawing/2014/main" id="{24FF0AEA-E6B1-4B07-83E1-E996D0E8BC86}"/>
                </a:ext>
              </a:extLst>
            </p:cNvPr>
            <p:cNvSpPr/>
            <p:nvPr/>
          </p:nvSpPr>
          <p:spPr bwMode="auto">
            <a:xfrm rot="5400000">
              <a:off x="7231303" y="2241403"/>
              <a:ext cx="321224" cy="536481"/>
            </a:xfrm>
            <a:custGeom>
              <a:avLst/>
              <a:gdLst>
                <a:gd name="connsiteX0" fmla="*/ 259572 w 814186"/>
                <a:gd name="connsiteY0" fmla="*/ 750371 h 1359786"/>
                <a:gd name="connsiteX1" fmla="*/ 259572 w 814186"/>
                <a:gd name="connsiteY1" fmla="*/ 206384 h 1359786"/>
                <a:gd name="connsiteX2" fmla="*/ 345769 w 814186"/>
                <a:gd name="connsiteY2" fmla="*/ 206384 h 1359786"/>
                <a:gd name="connsiteX3" fmla="*/ 373753 w 814186"/>
                <a:gd name="connsiteY3" fmla="*/ 157913 h 1359786"/>
                <a:gd name="connsiteX4" fmla="*/ 814186 w 814186"/>
                <a:gd name="connsiteY4" fmla="*/ 412198 h 1359786"/>
                <a:gd name="connsiteX5" fmla="*/ 736236 w 814186"/>
                <a:gd name="connsiteY5" fmla="*/ 547210 h 1359786"/>
                <a:gd name="connsiteX6" fmla="*/ 415471 w 814186"/>
                <a:gd name="connsiteY6" fmla="*/ 362016 h 1359786"/>
                <a:gd name="connsiteX7" fmla="*/ 415471 w 814186"/>
                <a:gd name="connsiteY7" fmla="*/ 750371 h 1359786"/>
                <a:gd name="connsiteX8" fmla="*/ 111975 w 814186"/>
                <a:gd name="connsiteY8" fmla="*/ 72496 h 1359786"/>
                <a:gd name="connsiteX9" fmla="*/ 111975 w 814186"/>
                <a:gd name="connsiteY9" fmla="*/ 0 h 1359786"/>
                <a:gd name="connsiteX10" fmla="*/ 297947 w 814186"/>
                <a:gd name="connsiteY10" fmla="*/ 0 h 1359786"/>
                <a:gd name="connsiteX11" fmla="*/ 297947 w 814186"/>
                <a:gd name="connsiteY11" fmla="*/ 72496 h 1359786"/>
                <a:gd name="connsiteX12" fmla="*/ 111975 w 814186"/>
                <a:gd name="connsiteY12" fmla="*/ 177270 h 1359786"/>
                <a:gd name="connsiteX13" fmla="*/ 111975 w 814186"/>
                <a:gd name="connsiteY13" fmla="*/ 104775 h 1359786"/>
                <a:gd name="connsiteX14" fmla="*/ 297947 w 814186"/>
                <a:gd name="connsiteY14" fmla="*/ 104775 h 1359786"/>
                <a:gd name="connsiteX15" fmla="*/ 297947 w 814186"/>
                <a:gd name="connsiteY15" fmla="*/ 177270 h 1359786"/>
                <a:gd name="connsiteX16" fmla="*/ 16659 w 814186"/>
                <a:gd name="connsiteY16" fmla="*/ 781924 h 1359786"/>
                <a:gd name="connsiteX17" fmla="*/ 16659 w 814186"/>
                <a:gd name="connsiteY17" fmla="*/ 709428 h 1359786"/>
                <a:gd name="connsiteX18" fmla="*/ 202630 w 814186"/>
                <a:gd name="connsiteY18" fmla="*/ 709428 h 1359786"/>
                <a:gd name="connsiteX19" fmla="*/ 202630 w 814186"/>
                <a:gd name="connsiteY19" fmla="*/ 781924 h 1359786"/>
                <a:gd name="connsiteX20" fmla="*/ 0 w 814186"/>
                <a:gd name="connsiteY20" fmla="*/ 1175548 h 1359786"/>
                <a:gd name="connsiteX21" fmla="*/ 40350 w 814186"/>
                <a:gd name="connsiteY21" fmla="*/ 1024961 h 1359786"/>
                <a:gd name="connsiteX22" fmla="*/ 149969 w 814186"/>
                <a:gd name="connsiteY22" fmla="*/ 1054333 h 1359786"/>
                <a:gd name="connsiteX23" fmla="*/ 149969 w 814186"/>
                <a:gd name="connsiteY23" fmla="*/ 886698 h 1359786"/>
                <a:gd name="connsiteX24" fmla="*/ 16659 w 814186"/>
                <a:gd name="connsiteY24" fmla="*/ 886698 h 1359786"/>
                <a:gd name="connsiteX25" fmla="*/ 16659 w 814186"/>
                <a:gd name="connsiteY25" fmla="*/ 814202 h 1359786"/>
                <a:gd name="connsiteX26" fmla="*/ 202630 w 814186"/>
                <a:gd name="connsiteY26" fmla="*/ 814202 h 1359786"/>
                <a:gd name="connsiteX27" fmla="*/ 202630 w 814186"/>
                <a:gd name="connsiteY27" fmla="*/ 815798 h 1359786"/>
                <a:gd name="connsiteX28" fmla="*/ 305868 w 814186"/>
                <a:gd name="connsiteY28" fmla="*/ 815798 h 1359786"/>
                <a:gd name="connsiteX29" fmla="*/ 305868 w 814186"/>
                <a:gd name="connsiteY29" fmla="*/ 816055 h 1359786"/>
                <a:gd name="connsiteX30" fmla="*/ 643181 w 814186"/>
                <a:gd name="connsiteY30" fmla="*/ 816055 h 1359786"/>
                <a:gd name="connsiteX31" fmla="*/ 643181 w 814186"/>
                <a:gd name="connsiteY31" fmla="*/ 971954 h 1359786"/>
                <a:gd name="connsiteX32" fmla="*/ 305868 w 814186"/>
                <a:gd name="connsiteY32" fmla="*/ 971954 h 1359786"/>
                <a:gd name="connsiteX33" fmla="*/ 305868 w 814186"/>
                <a:gd name="connsiteY33" fmla="*/ 1096106 h 1359786"/>
                <a:gd name="connsiteX34" fmla="*/ 634512 w 814186"/>
                <a:gd name="connsiteY34" fmla="*/ 1184166 h 1359786"/>
                <a:gd name="connsiteX35" fmla="*/ 594162 w 814186"/>
                <a:gd name="connsiteY35" fmla="*/ 1334753 h 1359786"/>
                <a:gd name="connsiteX36" fmla="*/ 305868 w 814186"/>
                <a:gd name="connsiteY36" fmla="*/ 1257505 h 1359786"/>
                <a:gd name="connsiteX37" fmla="*/ 305868 w 814186"/>
                <a:gd name="connsiteY37" fmla="*/ 1359786 h 1359786"/>
                <a:gd name="connsiteX38" fmla="*/ 149969 w 814186"/>
                <a:gd name="connsiteY38" fmla="*/ 1359786 h 1359786"/>
                <a:gd name="connsiteX39" fmla="*/ 149969 w 814186"/>
                <a:gd name="connsiteY39" fmla="*/ 1215732 h 13597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814186" h="1359786">
                  <a:moveTo>
                    <a:pt x="259572" y="750371"/>
                  </a:moveTo>
                  <a:lnTo>
                    <a:pt x="259572" y="206384"/>
                  </a:lnTo>
                  <a:lnTo>
                    <a:pt x="345769" y="206384"/>
                  </a:lnTo>
                  <a:lnTo>
                    <a:pt x="373753" y="157913"/>
                  </a:lnTo>
                  <a:lnTo>
                    <a:pt x="814186" y="412198"/>
                  </a:lnTo>
                  <a:lnTo>
                    <a:pt x="736236" y="547210"/>
                  </a:lnTo>
                  <a:lnTo>
                    <a:pt x="415471" y="362016"/>
                  </a:lnTo>
                  <a:lnTo>
                    <a:pt x="415471" y="750371"/>
                  </a:lnTo>
                  <a:close/>
                  <a:moveTo>
                    <a:pt x="111975" y="72496"/>
                  </a:moveTo>
                  <a:lnTo>
                    <a:pt x="111975" y="0"/>
                  </a:lnTo>
                  <a:lnTo>
                    <a:pt x="297947" y="0"/>
                  </a:lnTo>
                  <a:lnTo>
                    <a:pt x="297947" y="72496"/>
                  </a:lnTo>
                  <a:close/>
                  <a:moveTo>
                    <a:pt x="111975" y="177270"/>
                  </a:moveTo>
                  <a:lnTo>
                    <a:pt x="111975" y="104775"/>
                  </a:lnTo>
                  <a:lnTo>
                    <a:pt x="297947" y="104775"/>
                  </a:lnTo>
                  <a:lnTo>
                    <a:pt x="297947" y="177270"/>
                  </a:lnTo>
                  <a:close/>
                  <a:moveTo>
                    <a:pt x="16659" y="781924"/>
                  </a:moveTo>
                  <a:lnTo>
                    <a:pt x="16659" y="709428"/>
                  </a:lnTo>
                  <a:lnTo>
                    <a:pt x="202630" y="709428"/>
                  </a:lnTo>
                  <a:lnTo>
                    <a:pt x="202630" y="781924"/>
                  </a:lnTo>
                  <a:close/>
                  <a:moveTo>
                    <a:pt x="0" y="1175548"/>
                  </a:moveTo>
                  <a:lnTo>
                    <a:pt x="40350" y="1024961"/>
                  </a:lnTo>
                  <a:lnTo>
                    <a:pt x="149969" y="1054333"/>
                  </a:lnTo>
                  <a:lnTo>
                    <a:pt x="149969" y="886698"/>
                  </a:lnTo>
                  <a:lnTo>
                    <a:pt x="16659" y="886698"/>
                  </a:lnTo>
                  <a:lnTo>
                    <a:pt x="16659" y="814202"/>
                  </a:lnTo>
                  <a:lnTo>
                    <a:pt x="202630" y="814202"/>
                  </a:lnTo>
                  <a:lnTo>
                    <a:pt x="202630" y="815798"/>
                  </a:lnTo>
                  <a:lnTo>
                    <a:pt x="305868" y="815798"/>
                  </a:lnTo>
                  <a:lnTo>
                    <a:pt x="305868" y="816055"/>
                  </a:lnTo>
                  <a:lnTo>
                    <a:pt x="643181" y="816055"/>
                  </a:lnTo>
                  <a:lnTo>
                    <a:pt x="643181" y="971954"/>
                  </a:lnTo>
                  <a:lnTo>
                    <a:pt x="305868" y="971954"/>
                  </a:lnTo>
                  <a:lnTo>
                    <a:pt x="305868" y="1096106"/>
                  </a:lnTo>
                  <a:lnTo>
                    <a:pt x="634512" y="1184166"/>
                  </a:lnTo>
                  <a:lnTo>
                    <a:pt x="594162" y="1334753"/>
                  </a:lnTo>
                  <a:lnTo>
                    <a:pt x="305868" y="1257505"/>
                  </a:lnTo>
                  <a:lnTo>
                    <a:pt x="305868" y="1359786"/>
                  </a:lnTo>
                  <a:lnTo>
                    <a:pt x="149969" y="1359786"/>
                  </a:lnTo>
                  <a:lnTo>
                    <a:pt x="149969" y="1215732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9" name="フリーフォーム: 図形 68">
              <a:extLst>
                <a:ext uri="{FF2B5EF4-FFF2-40B4-BE49-F238E27FC236}">
                  <a16:creationId xmlns:a16="http://schemas.microsoft.com/office/drawing/2014/main" id="{8EC03E06-2812-4C92-87B1-A6848058BFF4}"/>
                </a:ext>
              </a:extLst>
            </p:cNvPr>
            <p:cNvSpPr/>
            <p:nvPr/>
          </p:nvSpPr>
          <p:spPr bwMode="auto">
            <a:xfrm rot="5400000">
              <a:off x="6601600" y="740315"/>
              <a:ext cx="321224" cy="536481"/>
            </a:xfrm>
            <a:custGeom>
              <a:avLst/>
              <a:gdLst>
                <a:gd name="connsiteX0" fmla="*/ 259572 w 814186"/>
                <a:gd name="connsiteY0" fmla="*/ 750371 h 1359786"/>
                <a:gd name="connsiteX1" fmla="*/ 259572 w 814186"/>
                <a:gd name="connsiteY1" fmla="*/ 206384 h 1359786"/>
                <a:gd name="connsiteX2" fmla="*/ 345769 w 814186"/>
                <a:gd name="connsiteY2" fmla="*/ 206384 h 1359786"/>
                <a:gd name="connsiteX3" fmla="*/ 373753 w 814186"/>
                <a:gd name="connsiteY3" fmla="*/ 157913 h 1359786"/>
                <a:gd name="connsiteX4" fmla="*/ 814186 w 814186"/>
                <a:gd name="connsiteY4" fmla="*/ 412198 h 1359786"/>
                <a:gd name="connsiteX5" fmla="*/ 736236 w 814186"/>
                <a:gd name="connsiteY5" fmla="*/ 547210 h 1359786"/>
                <a:gd name="connsiteX6" fmla="*/ 415471 w 814186"/>
                <a:gd name="connsiteY6" fmla="*/ 362016 h 1359786"/>
                <a:gd name="connsiteX7" fmla="*/ 415471 w 814186"/>
                <a:gd name="connsiteY7" fmla="*/ 750371 h 1359786"/>
                <a:gd name="connsiteX8" fmla="*/ 111975 w 814186"/>
                <a:gd name="connsiteY8" fmla="*/ 72496 h 1359786"/>
                <a:gd name="connsiteX9" fmla="*/ 111975 w 814186"/>
                <a:gd name="connsiteY9" fmla="*/ 0 h 1359786"/>
                <a:gd name="connsiteX10" fmla="*/ 297947 w 814186"/>
                <a:gd name="connsiteY10" fmla="*/ 0 h 1359786"/>
                <a:gd name="connsiteX11" fmla="*/ 297947 w 814186"/>
                <a:gd name="connsiteY11" fmla="*/ 72496 h 1359786"/>
                <a:gd name="connsiteX12" fmla="*/ 111975 w 814186"/>
                <a:gd name="connsiteY12" fmla="*/ 177270 h 1359786"/>
                <a:gd name="connsiteX13" fmla="*/ 111975 w 814186"/>
                <a:gd name="connsiteY13" fmla="*/ 104775 h 1359786"/>
                <a:gd name="connsiteX14" fmla="*/ 297947 w 814186"/>
                <a:gd name="connsiteY14" fmla="*/ 104775 h 1359786"/>
                <a:gd name="connsiteX15" fmla="*/ 297947 w 814186"/>
                <a:gd name="connsiteY15" fmla="*/ 177270 h 1359786"/>
                <a:gd name="connsiteX16" fmla="*/ 16659 w 814186"/>
                <a:gd name="connsiteY16" fmla="*/ 781924 h 1359786"/>
                <a:gd name="connsiteX17" fmla="*/ 16659 w 814186"/>
                <a:gd name="connsiteY17" fmla="*/ 709428 h 1359786"/>
                <a:gd name="connsiteX18" fmla="*/ 202630 w 814186"/>
                <a:gd name="connsiteY18" fmla="*/ 709428 h 1359786"/>
                <a:gd name="connsiteX19" fmla="*/ 202630 w 814186"/>
                <a:gd name="connsiteY19" fmla="*/ 781924 h 1359786"/>
                <a:gd name="connsiteX20" fmla="*/ 0 w 814186"/>
                <a:gd name="connsiteY20" fmla="*/ 1175548 h 1359786"/>
                <a:gd name="connsiteX21" fmla="*/ 40350 w 814186"/>
                <a:gd name="connsiteY21" fmla="*/ 1024961 h 1359786"/>
                <a:gd name="connsiteX22" fmla="*/ 149969 w 814186"/>
                <a:gd name="connsiteY22" fmla="*/ 1054333 h 1359786"/>
                <a:gd name="connsiteX23" fmla="*/ 149969 w 814186"/>
                <a:gd name="connsiteY23" fmla="*/ 886698 h 1359786"/>
                <a:gd name="connsiteX24" fmla="*/ 16659 w 814186"/>
                <a:gd name="connsiteY24" fmla="*/ 886698 h 1359786"/>
                <a:gd name="connsiteX25" fmla="*/ 16659 w 814186"/>
                <a:gd name="connsiteY25" fmla="*/ 814202 h 1359786"/>
                <a:gd name="connsiteX26" fmla="*/ 202630 w 814186"/>
                <a:gd name="connsiteY26" fmla="*/ 814202 h 1359786"/>
                <a:gd name="connsiteX27" fmla="*/ 202630 w 814186"/>
                <a:gd name="connsiteY27" fmla="*/ 815798 h 1359786"/>
                <a:gd name="connsiteX28" fmla="*/ 305868 w 814186"/>
                <a:gd name="connsiteY28" fmla="*/ 815798 h 1359786"/>
                <a:gd name="connsiteX29" fmla="*/ 305868 w 814186"/>
                <a:gd name="connsiteY29" fmla="*/ 816055 h 1359786"/>
                <a:gd name="connsiteX30" fmla="*/ 643181 w 814186"/>
                <a:gd name="connsiteY30" fmla="*/ 816055 h 1359786"/>
                <a:gd name="connsiteX31" fmla="*/ 643181 w 814186"/>
                <a:gd name="connsiteY31" fmla="*/ 971954 h 1359786"/>
                <a:gd name="connsiteX32" fmla="*/ 305868 w 814186"/>
                <a:gd name="connsiteY32" fmla="*/ 971954 h 1359786"/>
                <a:gd name="connsiteX33" fmla="*/ 305868 w 814186"/>
                <a:gd name="connsiteY33" fmla="*/ 1096106 h 1359786"/>
                <a:gd name="connsiteX34" fmla="*/ 634512 w 814186"/>
                <a:gd name="connsiteY34" fmla="*/ 1184166 h 1359786"/>
                <a:gd name="connsiteX35" fmla="*/ 594162 w 814186"/>
                <a:gd name="connsiteY35" fmla="*/ 1334753 h 1359786"/>
                <a:gd name="connsiteX36" fmla="*/ 305868 w 814186"/>
                <a:gd name="connsiteY36" fmla="*/ 1257505 h 1359786"/>
                <a:gd name="connsiteX37" fmla="*/ 305868 w 814186"/>
                <a:gd name="connsiteY37" fmla="*/ 1359786 h 1359786"/>
                <a:gd name="connsiteX38" fmla="*/ 149969 w 814186"/>
                <a:gd name="connsiteY38" fmla="*/ 1359786 h 1359786"/>
                <a:gd name="connsiteX39" fmla="*/ 149969 w 814186"/>
                <a:gd name="connsiteY39" fmla="*/ 1215732 h 13597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814186" h="1359786">
                  <a:moveTo>
                    <a:pt x="259572" y="750371"/>
                  </a:moveTo>
                  <a:lnTo>
                    <a:pt x="259572" y="206384"/>
                  </a:lnTo>
                  <a:lnTo>
                    <a:pt x="345769" y="206384"/>
                  </a:lnTo>
                  <a:lnTo>
                    <a:pt x="373753" y="157913"/>
                  </a:lnTo>
                  <a:lnTo>
                    <a:pt x="814186" y="412198"/>
                  </a:lnTo>
                  <a:lnTo>
                    <a:pt x="736236" y="547210"/>
                  </a:lnTo>
                  <a:lnTo>
                    <a:pt x="415471" y="362016"/>
                  </a:lnTo>
                  <a:lnTo>
                    <a:pt x="415471" y="750371"/>
                  </a:lnTo>
                  <a:close/>
                  <a:moveTo>
                    <a:pt x="111975" y="72496"/>
                  </a:moveTo>
                  <a:lnTo>
                    <a:pt x="111975" y="0"/>
                  </a:lnTo>
                  <a:lnTo>
                    <a:pt x="297947" y="0"/>
                  </a:lnTo>
                  <a:lnTo>
                    <a:pt x="297947" y="72496"/>
                  </a:lnTo>
                  <a:close/>
                  <a:moveTo>
                    <a:pt x="111975" y="177270"/>
                  </a:moveTo>
                  <a:lnTo>
                    <a:pt x="111975" y="104775"/>
                  </a:lnTo>
                  <a:lnTo>
                    <a:pt x="297947" y="104775"/>
                  </a:lnTo>
                  <a:lnTo>
                    <a:pt x="297947" y="177270"/>
                  </a:lnTo>
                  <a:close/>
                  <a:moveTo>
                    <a:pt x="16659" y="781924"/>
                  </a:moveTo>
                  <a:lnTo>
                    <a:pt x="16659" y="709428"/>
                  </a:lnTo>
                  <a:lnTo>
                    <a:pt x="202630" y="709428"/>
                  </a:lnTo>
                  <a:lnTo>
                    <a:pt x="202630" y="781924"/>
                  </a:lnTo>
                  <a:close/>
                  <a:moveTo>
                    <a:pt x="0" y="1175548"/>
                  </a:moveTo>
                  <a:lnTo>
                    <a:pt x="40350" y="1024961"/>
                  </a:lnTo>
                  <a:lnTo>
                    <a:pt x="149969" y="1054333"/>
                  </a:lnTo>
                  <a:lnTo>
                    <a:pt x="149969" y="886698"/>
                  </a:lnTo>
                  <a:lnTo>
                    <a:pt x="16659" y="886698"/>
                  </a:lnTo>
                  <a:lnTo>
                    <a:pt x="16659" y="814202"/>
                  </a:lnTo>
                  <a:lnTo>
                    <a:pt x="202630" y="814202"/>
                  </a:lnTo>
                  <a:lnTo>
                    <a:pt x="202630" y="815798"/>
                  </a:lnTo>
                  <a:lnTo>
                    <a:pt x="305868" y="815798"/>
                  </a:lnTo>
                  <a:lnTo>
                    <a:pt x="305868" y="816055"/>
                  </a:lnTo>
                  <a:lnTo>
                    <a:pt x="643181" y="816055"/>
                  </a:lnTo>
                  <a:lnTo>
                    <a:pt x="643181" y="971954"/>
                  </a:lnTo>
                  <a:lnTo>
                    <a:pt x="305868" y="971954"/>
                  </a:lnTo>
                  <a:lnTo>
                    <a:pt x="305868" y="1096106"/>
                  </a:lnTo>
                  <a:lnTo>
                    <a:pt x="634512" y="1184166"/>
                  </a:lnTo>
                  <a:lnTo>
                    <a:pt x="594162" y="1334753"/>
                  </a:lnTo>
                  <a:lnTo>
                    <a:pt x="305868" y="1257505"/>
                  </a:lnTo>
                  <a:lnTo>
                    <a:pt x="305868" y="1359786"/>
                  </a:lnTo>
                  <a:lnTo>
                    <a:pt x="149969" y="1359786"/>
                  </a:lnTo>
                  <a:lnTo>
                    <a:pt x="149969" y="1215732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0" name="フリーフォーム: 図形 69">
              <a:extLst>
                <a:ext uri="{FF2B5EF4-FFF2-40B4-BE49-F238E27FC236}">
                  <a16:creationId xmlns:a16="http://schemas.microsoft.com/office/drawing/2014/main" id="{EAC8CBA1-F3D2-4C39-BA68-E63430BDA262}"/>
                </a:ext>
              </a:extLst>
            </p:cNvPr>
            <p:cNvSpPr/>
            <p:nvPr/>
          </p:nvSpPr>
          <p:spPr bwMode="auto">
            <a:xfrm rot="5400000">
              <a:off x="6447618" y="1517432"/>
              <a:ext cx="321224" cy="536481"/>
            </a:xfrm>
            <a:custGeom>
              <a:avLst/>
              <a:gdLst>
                <a:gd name="connsiteX0" fmla="*/ 259572 w 814186"/>
                <a:gd name="connsiteY0" fmla="*/ 750371 h 1359786"/>
                <a:gd name="connsiteX1" fmla="*/ 259572 w 814186"/>
                <a:gd name="connsiteY1" fmla="*/ 206384 h 1359786"/>
                <a:gd name="connsiteX2" fmla="*/ 345769 w 814186"/>
                <a:gd name="connsiteY2" fmla="*/ 206384 h 1359786"/>
                <a:gd name="connsiteX3" fmla="*/ 373753 w 814186"/>
                <a:gd name="connsiteY3" fmla="*/ 157913 h 1359786"/>
                <a:gd name="connsiteX4" fmla="*/ 814186 w 814186"/>
                <a:gd name="connsiteY4" fmla="*/ 412198 h 1359786"/>
                <a:gd name="connsiteX5" fmla="*/ 736236 w 814186"/>
                <a:gd name="connsiteY5" fmla="*/ 547210 h 1359786"/>
                <a:gd name="connsiteX6" fmla="*/ 415471 w 814186"/>
                <a:gd name="connsiteY6" fmla="*/ 362016 h 1359786"/>
                <a:gd name="connsiteX7" fmla="*/ 415471 w 814186"/>
                <a:gd name="connsiteY7" fmla="*/ 750371 h 1359786"/>
                <a:gd name="connsiteX8" fmla="*/ 111975 w 814186"/>
                <a:gd name="connsiteY8" fmla="*/ 72496 h 1359786"/>
                <a:gd name="connsiteX9" fmla="*/ 111975 w 814186"/>
                <a:gd name="connsiteY9" fmla="*/ 0 h 1359786"/>
                <a:gd name="connsiteX10" fmla="*/ 297947 w 814186"/>
                <a:gd name="connsiteY10" fmla="*/ 0 h 1359786"/>
                <a:gd name="connsiteX11" fmla="*/ 297947 w 814186"/>
                <a:gd name="connsiteY11" fmla="*/ 72496 h 1359786"/>
                <a:gd name="connsiteX12" fmla="*/ 111975 w 814186"/>
                <a:gd name="connsiteY12" fmla="*/ 177270 h 1359786"/>
                <a:gd name="connsiteX13" fmla="*/ 111975 w 814186"/>
                <a:gd name="connsiteY13" fmla="*/ 104775 h 1359786"/>
                <a:gd name="connsiteX14" fmla="*/ 297947 w 814186"/>
                <a:gd name="connsiteY14" fmla="*/ 104775 h 1359786"/>
                <a:gd name="connsiteX15" fmla="*/ 297947 w 814186"/>
                <a:gd name="connsiteY15" fmla="*/ 177270 h 1359786"/>
                <a:gd name="connsiteX16" fmla="*/ 16659 w 814186"/>
                <a:gd name="connsiteY16" fmla="*/ 781924 h 1359786"/>
                <a:gd name="connsiteX17" fmla="*/ 16659 w 814186"/>
                <a:gd name="connsiteY17" fmla="*/ 709428 h 1359786"/>
                <a:gd name="connsiteX18" fmla="*/ 202630 w 814186"/>
                <a:gd name="connsiteY18" fmla="*/ 709428 h 1359786"/>
                <a:gd name="connsiteX19" fmla="*/ 202630 w 814186"/>
                <a:gd name="connsiteY19" fmla="*/ 781924 h 1359786"/>
                <a:gd name="connsiteX20" fmla="*/ 0 w 814186"/>
                <a:gd name="connsiteY20" fmla="*/ 1175548 h 1359786"/>
                <a:gd name="connsiteX21" fmla="*/ 40350 w 814186"/>
                <a:gd name="connsiteY21" fmla="*/ 1024961 h 1359786"/>
                <a:gd name="connsiteX22" fmla="*/ 149969 w 814186"/>
                <a:gd name="connsiteY22" fmla="*/ 1054333 h 1359786"/>
                <a:gd name="connsiteX23" fmla="*/ 149969 w 814186"/>
                <a:gd name="connsiteY23" fmla="*/ 886698 h 1359786"/>
                <a:gd name="connsiteX24" fmla="*/ 16659 w 814186"/>
                <a:gd name="connsiteY24" fmla="*/ 886698 h 1359786"/>
                <a:gd name="connsiteX25" fmla="*/ 16659 w 814186"/>
                <a:gd name="connsiteY25" fmla="*/ 814202 h 1359786"/>
                <a:gd name="connsiteX26" fmla="*/ 202630 w 814186"/>
                <a:gd name="connsiteY26" fmla="*/ 814202 h 1359786"/>
                <a:gd name="connsiteX27" fmla="*/ 202630 w 814186"/>
                <a:gd name="connsiteY27" fmla="*/ 815798 h 1359786"/>
                <a:gd name="connsiteX28" fmla="*/ 305868 w 814186"/>
                <a:gd name="connsiteY28" fmla="*/ 815798 h 1359786"/>
                <a:gd name="connsiteX29" fmla="*/ 305868 w 814186"/>
                <a:gd name="connsiteY29" fmla="*/ 816055 h 1359786"/>
                <a:gd name="connsiteX30" fmla="*/ 643181 w 814186"/>
                <a:gd name="connsiteY30" fmla="*/ 816055 h 1359786"/>
                <a:gd name="connsiteX31" fmla="*/ 643181 w 814186"/>
                <a:gd name="connsiteY31" fmla="*/ 971954 h 1359786"/>
                <a:gd name="connsiteX32" fmla="*/ 305868 w 814186"/>
                <a:gd name="connsiteY32" fmla="*/ 971954 h 1359786"/>
                <a:gd name="connsiteX33" fmla="*/ 305868 w 814186"/>
                <a:gd name="connsiteY33" fmla="*/ 1096106 h 1359786"/>
                <a:gd name="connsiteX34" fmla="*/ 634512 w 814186"/>
                <a:gd name="connsiteY34" fmla="*/ 1184166 h 1359786"/>
                <a:gd name="connsiteX35" fmla="*/ 594162 w 814186"/>
                <a:gd name="connsiteY35" fmla="*/ 1334753 h 1359786"/>
                <a:gd name="connsiteX36" fmla="*/ 305868 w 814186"/>
                <a:gd name="connsiteY36" fmla="*/ 1257505 h 1359786"/>
                <a:gd name="connsiteX37" fmla="*/ 305868 w 814186"/>
                <a:gd name="connsiteY37" fmla="*/ 1359786 h 1359786"/>
                <a:gd name="connsiteX38" fmla="*/ 149969 w 814186"/>
                <a:gd name="connsiteY38" fmla="*/ 1359786 h 1359786"/>
                <a:gd name="connsiteX39" fmla="*/ 149969 w 814186"/>
                <a:gd name="connsiteY39" fmla="*/ 1215732 h 13597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814186" h="1359786">
                  <a:moveTo>
                    <a:pt x="259572" y="750371"/>
                  </a:moveTo>
                  <a:lnTo>
                    <a:pt x="259572" y="206384"/>
                  </a:lnTo>
                  <a:lnTo>
                    <a:pt x="345769" y="206384"/>
                  </a:lnTo>
                  <a:lnTo>
                    <a:pt x="373753" y="157913"/>
                  </a:lnTo>
                  <a:lnTo>
                    <a:pt x="814186" y="412198"/>
                  </a:lnTo>
                  <a:lnTo>
                    <a:pt x="736236" y="547210"/>
                  </a:lnTo>
                  <a:lnTo>
                    <a:pt x="415471" y="362016"/>
                  </a:lnTo>
                  <a:lnTo>
                    <a:pt x="415471" y="750371"/>
                  </a:lnTo>
                  <a:close/>
                  <a:moveTo>
                    <a:pt x="111975" y="72496"/>
                  </a:moveTo>
                  <a:lnTo>
                    <a:pt x="111975" y="0"/>
                  </a:lnTo>
                  <a:lnTo>
                    <a:pt x="297947" y="0"/>
                  </a:lnTo>
                  <a:lnTo>
                    <a:pt x="297947" y="72496"/>
                  </a:lnTo>
                  <a:close/>
                  <a:moveTo>
                    <a:pt x="111975" y="177270"/>
                  </a:moveTo>
                  <a:lnTo>
                    <a:pt x="111975" y="104775"/>
                  </a:lnTo>
                  <a:lnTo>
                    <a:pt x="297947" y="104775"/>
                  </a:lnTo>
                  <a:lnTo>
                    <a:pt x="297947" y="177270"/>
                  </a:lnTo>
                  <a:close/>
                  <a:moveTo>
                    <a:pt x="16659" y="781924"/>
                  </a:moveTo>
                  <a:lnTo>
                    <a:pt x="16659" y="709428"/>
                  </a:lnTo>
                  <a:lnTo>
                    <a:pt x="202630" y="709428"/>
                  </a:lnTo>
                  <a:lnTo>
                    <a:pt x="202630" y="781924"/>
                  </a:lnTo>
                  <a:close/>
                  <a:moveTo>
                    <a:pt x="0" y="1175548"/>
                  </a:moveTo>
                  <a:lnTo>
                    <a:pt x="40350" y="1024961"/>
                  </a:lnTo>
                  <a:lnTo>
                    <a:pt x="149969" y="1054333"/>
                  </a:lnTo>
                  <a:lnTo>
                    <a:pt x="149969" y="886698"/>
                  </a:lnTo>
                  <a:lnTo>
                    <a:pt x="16659" y="886698"/>
                  </a:lnTo>
                  <a:lnTo>
                    <a:pt x="16659" y="814202"/>
                  </a:lnTo>
                  <a:lnTo>
                    <a:pt x="202630" y="814202"/>
                  </a:lnTo>
                  <a:lnTo>
                    <a:pt x="202630" y="815798"/>
                  </a:lnTo>
                  <a:lnTo>
                    <a:pt x="305868" y="815798"/>
                  </a:lnTo>
                  <a:lnTo>
                    <a:pt x="305868" y="816055"/>
                  </a:lnTo>
                  <a:lnTo>
                    <a:pt x="643181" y="816055"/>
                  </a:lnTo>
                  <a:lnTo>
                    <a:pt x="643181" y="971954"/>
                  </a:lnTo>
                  <a:lnTo>
                    <a:pt x="305868" y="971954"/>
                  </a:lnTo>
                  <a:lnTo>
                    <a:pt x="305868" y="1096106"/>
                  </a:lnTo>
                  <a:lnTo>
                    <a:pt x="634512" y="1184166"/>
                  </a:lnTo>
                  <a:lnTo>
                    <a:pt x="594162" y="1334753"/>
                  </a:lnTo>
                  <a:lnTo>
                    <a:pt x="305868" y="1257505"/>
                  </a:lnTo>
                  <a:lnTo>
                    <a:pt x="305868" y="1359786"/>
                  </a:lnTo>
                  <a:lnTo>
                    <a:pt x="149969" y="1359786"/>
                  </a:lnTo>
                  <a:lnTo>
                    <a:pt x="149969" y="1215732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90" name="グループ化 89">
            <a:extLst>
              <a:ext uri="{FF2B5EF4-FFF2-40B4-BE49-F238E27FC236}">
                <a16:creationId xmlns:a16="http://schemas.microsoft.com/office/drawing/2014/main" id="{60967FE5-2A59-4949-81F6-ED219AA9AF46}"/>
              </a:ext>
            </a:extLst>
          </p:cNvPr>
          <p:cNvGrpSpPr/>
          <p:nvPr/>
        </p:nvGrpSpPr>
        <p:grpSpPr>
          <a:xfrm>
            <a:off x="6665565" y="1041289"/>
            <a:ext cx="2538674" cy="2396216"/>
            <a:chOff x="6339989" y="3576078"/>
            <a:chExt cx="2753758" cy="2599230"/>
          </a:xfrm>
        </p:grpSpPr>
        <p:grpSp>
          <p:nvGrpSpPr>
            <p:cNvPr id="91" name="グループ化 90">
              <a:extLst>
                <a:ext uri="{FF2B5EF4-FFF2-40B4-BE49-F238E27FC236}">
                  <a16:creationId xmlns:a16="http://schemas.microsoft.com/office/drawing/2014/main" id="{7C8AB2CE-FE51-4F72-966D-C302388E751C}"/>
                </a:ext>
              </a:extLst>
            </p:cNvPr>
            <p:cNvGrpSpPr/>
            <p:nvPr/>
          </p:nvGrpSpPr>
          <p:grpSpPr>
            <a:xfrm>
              <a:off x="6455248" y="3790250"/>
              <a:ext cx="2638499" cy="2385058"/>
              <a:chOff x="9891019" y="9445176"/>
              <a:chExt cx="2638499" cy="2385058"/>
            </a:xfrm>
          </p:grpSpPr>
          <p:sp>
            <p:nvSpPr>
              <p:cNvPr id="96" name="フリーフォーム: 図形 95">
                <a:extLst>
                  <a:ext uri="{FF2B5EF4-FFF2-40B4-BE49-F238E27FC236}">
                    <a16:creationId xmlns:a16="http://schemas.microsoft.com/office/drawing/2014/main" id="{60B4B83E-A0C2-4087-A663-E3CC867E7637}"/>
                  </a:ext>
                </a:extLst>
              </p:cNvPr>
              <p:cNvSpPr/>
              <p:nvPr/>
            </p:nvSpPr>
            <p:spPr bwMode="auto">
              <a:xfrm>
                <a:off x="10103131" y="10410632"/>
                <a:ext cx="880065" cy="1087592"/>
              </a:xfrm>
              <a:custGeom>
                <a:avLst/>
                <a:gdLst>
                  <a:gd name="connsiteX0" fmla="*/ 862480 w 880065"/>
                  <a:gd name="connsiteY0" fmla="*/ 0 h 1087592"/>
                  <a:gd name="connsiteX1" fmla="*/ 880065 w 880065"/>
                  <a:gd name="connsiteY1" fmla="*/ 75152 h 1087592"/>
                  <a:gd name="connsiteX2" fmla="*/ 77183 w 880065"/>
                  <a:gd name="connsiteY2" fmla="*/ 1087591 h 1087592"/>
                  <a:gd name="connsiteX3" fmla="*/ 0 w 880065"/>
                  <a:gd name="connsiteY3" fmla="*/ 1087592 h 1087592"/>
                  <a:gd name="connsiteX4" fmla="*/ 862480 w 880065"/>
                  <a:gd name="connsiteY4" fmla="*/ 0 h 10875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80065" h="1087592">
                    <a:moveTo>
                      <a:pt x="862480" y="0"/>
                    </a:moveTo>
                    <a:lnTo>
                      <a:pt x="880065" y="75152"/>
                    </a:lnTo>
                    <a:cubicBezTo>
                      <a:pt x="409775" y="185197"/>
                      <a:pt x="77183" y="604598"/>
                      <a:pt x="77183" y="1087591"/>
                    </a:cubicBezTo>
                    <a:lnTo>
                      <a:pt x="0" y="1087592"/>
                    </a:lnTo>
                    <a:cubicBezTo>
                      <a:pt x="0" y="568746"/>
                      <a:pt x="357280" y="118214"/>
                      <a:pt x="862480" y="0"/>
                    </a:cubicBezTo>
                    <a:close/>
                  </a:path>
                </a:pathLst>
              </a:custGeom>
              <a:solidFill>
                <a:srgbClr val="00B0F0"/>
              </a:solidFill>
              <a:ln w="571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7" name="台形 96">
                <a:extLst>
                  <a:ext uri="{FF2B5EF4-FFF2-40B4-BE49-F238E27FC236}">
                    <a16:creationId xmlns:a16="http://schemas.microsoft.com/office/drawing/2014/main" id="{EE5E16EE-BF2F-4D56-B97C-3A36A701F120}"/>
                  </a:ext>
                </a:extLst>
              </p:cNvPr>
              <p:cNvSpPr/>
              <p:nvPr/>
            </p:nvSpPr>
            <p:spPr bwMode="auto">
              <a:xfrm rot="19800000">
                <a:off x="11269493" y="10711749"/>
                <a:ext cx="371360" cy="418978"/>
              </a:xfrm>
              <a:prstGeom prst="trapezoid">
                <a:avLst>
                  <a:gd name="adj" fmla="val 16456"/>
                </a:avLst>
              </a:prstGeom>
              <a:solidFill>
                <a:srgbClr val="DAEDEF">
                  <a:lumMod val="90000"/>
                </a:srgbClr>
              </a:solidFill>
              <a:ln w="571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8" name="楕円 97">
                <a:extLst>
                  <a:ext uri="{FF2B5EF4-FFF2-40B4-BE49-F238E27FC236}">
                    <a16:creationId xmlns:a16="http://schemas.microsoft.com/office/drawing/2014/main" id="{9E4EE9F9-CA3E-4701-90DC-DBEA77DB60EA}"/>
                  </a:ext>
                </a:extLst>
              </p:cNvPr>
              <p:cNvSpPr/>
              <p:nvPr/>
            </p:nvSpPr>
            <p:spPr bwMode="auto">
              <a:xfrm>
                <a:off x="9997028" y="11448668"/>
                <a:ext cx="271511" cy="271511"/>
              </a:xfrm>
              <a:prstGeom prst="ellipse">
                <a:avLst/>
              </a:prstGeom>
              <a:solidFill>
                <a:srgbClr val="FFFFFF">
                  <a:lumMod val="85000"/>
                </a:srgbClr>
              </a:solidFill>
              <a:ln w="571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9" name="フリーフォーム: 図形 98">
                <a:extLst>
                  <a:ext uri="{FF2B5EF4-FFF2-40B4-BE49-F238E27FC236}">
                    <a16:creationId xmlns:a16="http://schemas.microsoft.com/office/drawing/2014/main" id="{582DAFAE-78EC-4FCF-8A7B-C30885D2DA76}"/>
                  </a:ext>
                </a:extLst>
              </p:cNvPr>
              <p:cNvSpPr/>
              <p:nvPr/>
            </p:nvSpPr>
            <p:spPr bwMode="auto">
              <a:xfrm>
                <a:off x="9942227" y="11337955"/>
                <a:ext cx="145456" cy="221426"/>
              </a:xfrm>
              <a:custGeom>
                <a:avLst/>
                <a:gdLst>
                  <a:gd name="connsiteX0" fmla="*/ 67393 w 165943"/>
                  <a:gd name="connsiteY0" fmla="*/ 0 h 155899"/>
                  <a:gd name="connsiteX1" fmla="*/ 165943 w 165943"/>
                  <a:gd name="connsiteY1" fmla="*/ 0 h 155899"/>
                  <a:gd name="connsiteX2" fmla="*/ 143191 w 165943"/>
                  <a:gd name="connsiteY2" fmla="*/ 34822 h 155899"/>
                  <a:gd name="connsiteX3" fmla="*/ 120867 w 165943"/>
                  <a:gd name="connsiteY3" fmla="*/ 96257 h 155899"/>
                  <a:gd name="connsiteX4" fmla="*/ 113880 w 165943"/>
                  <a:gd name="connsiteY4" fmla="*/ 155899 h 155899"/>
                  <a:gd name="connsiteX5" fmla="*/ 0 w 165943"/>
                  <a:gd name="connsiteY5" fmla="*/ 155899 h 155899"/>
                  <a:gd name="connsiteX6" fmla="*/ 4005 w 165943"/>
                  <a:gd name="connsiteY6" fmla="*/ 116169 h 155899"/>
                  <a:gd name="connsiteX7" fmla="*/ 66032 w 165943"/>
                  <a:gd name="connsiteY7" fmla="*/ 1123 h 1558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65943" h="155899">
                    <a:moveTo>
                      <a:pt x="67393" y="0"/>
                    </a:moveTo>
                    <a:lnTo>
                      <a:pt x="165943" y="0"/>
                    </a:lnTo>
                    <a:lnTo>
                      <a:pt x="143191" y="34822"/>
                    </a:lnTo>
                    <a:cubicBezTo>
                      <a:pt x="133445" y="54313"/>
                      <a:pt x="125938" y="74924"/>
                      <a:pt x="120867" y="96257"/>
                    </a:cubicBezTo>
                    <a:lnTo>
                      <a:pt x="113880" y="155899"/>
                    </a:lnTo>
                    <a:lnTo>
                      <a:pt x="0" y="155899"/>
                    </a:lnTo>
                    <a:lnTo>
                      <a:pt x="4005" y="116169"/>
                    </a:lnTo>
                    <a:cubicBezTo>
                      <a:pt x="13099" y="71729"/>
                      <a:pt x="35147" y="32008"/>
                      <a:pt x="66032" y="1123"/>
                    </a:cubicBezTo>
                    <a:close/>
                  </a:path>
                </a:pathLst>
              </a:custGeom>
              <a:solidFill>
                <a:srgbClr val="FFFFFF">
                  <a:lumMod val="85000"/>
                </a:srgbClr>
              </a:solidFill>
              <a:ln w="571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00" name="四角形: 上の 2 つの角を丸める 99">
                <a:extLst>
                  <a:ext uri="{FF2B5EF4-FFF2-40B4-BE49-F238E27FC236}">
                    <a16:creationId xmlns:a16="http://schemas.microsoft.com/office/drawing/2014/main" id="{55FE0171-A41F-48D1-AE97-FC97A846B8E6}"/>
                  </a:ext>
                </a:extLst>
              </p:cNvPr>
              <p:cNvSpPr/>
              <p:nvPr/>
            </p:nvSpPr>
            <p:spPr bwMode="auto">
              <a:xfrm>
                <a:off x="9891019" y="11553685"/>
                <a:ext cx="1215135" cy="155899"/>
              </a:xfrm>
              <a:prstGeom prst="round2SameRect">
                <a:avLst>
                  <a:gd name="adj1" fmla="val 21702"/>
                  <a:gd name="adj2" fmla="val 0"/>
                </a:avLst>
              </a:prstGeom>
              <a:solidFill>
                <a:srgbClr val="FFFFFF">
                  <a:lumMod val="85000"/>
                </a:srgbClr>
              </a:solidFill>
              <a:ln w="571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01" name="四角形: 上の 2 つの角を丸める 284">
                <a:extLst>
                  <a:ext uri="{FF2B5EF4-FFF2-40B4-BE49-F238E27FC236}">
                    <a16:creationId xmlns:a16="http://schemas.microsoft.com/office/drawing/2014/main" id="{5E7877D7-F7AE-4315-A665-CE96F3819412}"/>
                  </a:ext>
                </a:extLst>
              </p:cNvPr>
              <p:cNvSpPr/>
              <p:nvPr/>
            </p:nvSpPr>
            <p:spPr bwMode="auto">
              <a:xfrm>
                <a:off x="9891019" y="11674335"/>
                <a:ext cx="1215135" cy="155899"/>
              </a:xfrm>
              <a:custGeom>
                <a:avLst/>
                <a:gdLst>
                  <a:gd name="connsiteX0" fmla="*/ 0 w 1215135"/>
                  <a:gd name="connsiteY0" fmla="*/ 0 h 155899"/>
                  <a:gd name="connsiteX1" fmla="*/ 1215135 w 1215135"/>
                  <a:gd name="connsiteY1" fmla="*/ 0 h 155899"/>
                  <a:gd name="connsiteX2" fmla="*/ 1215135 w 1215135"/>
                  <a:gd name="connsiteY2" fmla="*/ 0 h 155899"/>
                  <a:gd name="connsiteX3" fmla="*/ 1215135 w 1215135"/>
                  <a:gd name="connsiteY3" fmla="*/ 155899 h 155899"/>
                  <a:gd name="connsiteX4" fmla="*/ 1215135 w 1215135"/>
                  <a:gd name="connsiteY4" fmla="*/ 155899 h 155899"/>
                  <a:gd name="connsiteX5" fmla="*/ 0 w 1215135"/>
                  <a:gd name="connsiteY5" fmla="*/ 155899 h 155899"/>
                  <a:gd name="connsiteX6" fmla="*/ 0 w 1215135"/>
                  <a:gd name="connsiteY6" fmla="*/ 155899 h 155899"/>
                  <a:gd name="connsiteX7" fmla="*/ 0 w 1215135"/>
                  <a:gd name="connsiteY7" fmla="*/ 0 h 155899"/>
                  <a:gd name="connsiteX8" fmla="*/ 0 w 1215135"/>
                  <a:gd name="connsiteY8" fmla="*/ 0 h 155899"/>
                  <a:gd name="connsiteX0" fmla="*/ 0 w 1215135"/>
                  <a:gd name="connsiteY0" fmla="*/ 0 h 450810"/>
                  <a:gd name="connsiteX1" fmla="*/ 1215135 w 1215135"/>
                  <a:gd name="connsiteY1" fmla="*/ 0 h 450810"/>
                  <a:gd name="connsiteX2" fmla="*/ 1215135 w 1215135"/>
                  <a:gd name="connsiteY2" fmla="*/ 0 h 450810"/>
                  <a:gd name="connsiteX3" fmla="*/ 1215135 w 1215135"/>
                  <a:gd name="connsiteY3" fmla="*/ 155899 h 450810"/>
                  <a:gd name="connsiteX4" fmla="*/ 1215135 w 1215135"/>
                  <a:gd name="connsiteY4" fmla="*/ 155899 h 450810"/>
                  <a:gd name="connsiteX5" fmla="*/ 658067 w 1215135"/>
                  <a:gd name="connsiteY5" fmla="*/ 450810 h 450810"/>
                  <a:gd name="connsiteX6" fmla="*/ 0 w 1215135"/>
                  <a:gd name="connsiteY6" fmla="*/ 155899 h 450810"/>
                  <a:gd name="connsiteX7" fmla="*/ 0 w 1215135"/>
                  <a:gd name="connsiteY7" fmla="*/ 155899 h 450810"/>
                  <a:gd name="connsiteX8" fmla="*/ 0 w 1215135"/>
                  <a:gd name="connsiteY8" fmla="*/ 0 h 450810"/>
                  <a:gd name="connsiteX9" fmla="*/ 0 w 1215135"/>
                  <a:gd name="connsiteY9" fmla="*/ 0 h 450810"/>
                  <a:gd name="connsiteX0" fmla="*/ 658067 w 1215135"/>
                  <a:gd name="connsiteY0" fmla="*/ 450810 h 542250"/>
                  <a:gd name="connsiteX1" fmla="*/ 0 w 1215135"/>
                  <a:gd name="connsiteY1" fmla="*/ 155899 h 542250"/>
                  <a:gd name="connsiteX2" fmla="*/ 0 w 1215135"/>
                  <a:gd name="connsiteY2" fmla="*/ 155899 h 542250"/>
                  <a:gd name="connsiteX3" fmla="*/ 0 w 1215135"/>
                  <a:gd name="connsiteY3" fmla="*/ 0 h 542250"/>
                  <a:gd name="connsiteX4" fmla="*/ 0 w 1215135"/>
                  <a:gd name="connsiteY4" fmla="*/ 0 h 542250"/>
                  <a:gd name="connsiteX5" fmla="*/ 1215135 w 1215135"/>
                  <a:gd name="connsiteY5" fmla="*/ 0 h 542250"/>
                  <a:gd name="connsiteX6" fmla="*/ 1215135 w 1215135"/>
                  <a:gd name="connsiteY6" fmla="*/ 0 h 542250"/>
                  <a:gd name="connsiteX7" fmla="*/ 1215135 w 1215135"/>
                  <a:gd name="connsiteY7" fmla="*/ 155899 h 542250"/>
                  <a:gd name="connsiteX8" fmla="*/ 1215135 w 1215135"/>
                  <a:gd name="connsiteY8" fmla="*/ 155899 h 542250"/>
                  <a:gd name="connsiteX9" fmla="*/ 749507 w 1215135"/>
                  <a:gd name="connsiteY9" fmla="*/ 542250 h 542250"/>
                  <a:gd name="connsiteX0" fmla="*/ 0 w 1215135"/>
                  <a:gd name="connsiteY0" fmla="*/ 155899 h 542250"/>
                  <a:gd name="connsiteX1" fmla="*/ 0 w 1215135"/>
                  <a:gd name="connsiteY1" fmla="*/ 155899 h 542250"/>
                  <a:gd name="connsiteX2" fmla="*/ 0 w 1215135"/>
                  <a:gd name="connsiteY2" fmla="*/ 0 h 542250"/>
                  <a:gd name="connsiteX3" fmla="*/ 0 w 1215135"/>
                  <a:gd name="connsiteY3" fmla="*/ 0 h 542250"/>
                  <a:gd name="connsiteX4" fmla="*/ 1215135 w 1215135"/>
                  <a:gd name="connsiteY4" fmla="*/ 0 h 542250"/>
                  <a:gd name="connsiteX5" fmla="*/ 1215135 w 1215135"/>
                  <a:gd name="connsiteY5" fmla="*/ 0 h 542250"/>
                  <a:gd name="connsiteX6" fmla="*/ 1215135 w 1215135"/>
                  <a:gd name="connsiteY6" fmla="*/ 155899 h 542250"/>
                  <a:gd name="connsiteX7" fmla="*/ 1215135 w 1215135"/>
                  <a:gd name="connsiteY7" fmla="*/ 155899 h 542250"/>
                  <a:gd name="connsiteX8" fmla="*/ 749507 w 1215135"/>
                  <a:gd name="connsiteY8" fmla="*/ 542250 h 542250"/>
                  <a:gd name="connsiteX0" fmla="*/ 0 w 1215135"/>
                  <a:gd name="connsiteY0" fmla="*/ 155899 h 155899"/>
                  <a:gd name="connsiteX1" fmla="*/ 0 w 1215135"/>
                  <a:gd name="connsiteY1" fmla="*/ 155899 h 155899"/>
                  <a:gd name="connsiteX2" fmla="*/ 0 w 1215135"/>
                  <a:gd name="connsiteY2" fmla="*/ 0 h 155899"/>
                  <a:gd name="connsiteX3" fmla="*/ 0 w 1215135"/>
                  <a:gd name="connsiteY3" fmla="*/ 0 h 155899"/>
                  <a:gd name="connsiteX4" fmla="*/ 1215135 w 1215135"/>
                  <a:gd name="connsiteY4" fmla="*/ 0 h 155899"/>
                  <a:gd name="connsiteX5" fmla="*/ 1215135 w 1215135"/>
                  <a:gd name="connsiteY5" fmla="*/ 0 h 155899"/>
                  <a:gd name="connsiteX6" fmla="*/ 1215135 w 1215135"/>
                  <a:gd name="connsiteY6" fmla="*/ 155899 h 155899"/>
                  <a:gd name="connsiteX7" fmla="*/ 1215135 w 1215135"/>
                  <a:gd name="connsiteY7" fmla="*/ 155899 h 1558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215135" h="155899">
                    <a:moveTo>
                      <a:pt x="0" y="155899"/>
                    </a:moveTo>
                    <a:lnTo>
                      <a:pt x="0" y="155899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1215135" y="0"/>
                    </a:lnTo>
                    <a:lnTo>
                      <a:pt x="1215135" y="0"/>
                    </a:lnTo>
                    <a:lnTo>
                      <a:pt x="1215135" y="155899"/>
                    </a:lnTo>
                    <a:lnTo>
                      <a:pt x="1215135" y="155899"/>
                    </a:lnTo>
                  </a:path>
                </a:pathLst>
              </a:custGeom>
              <a:solidFill>
                <a:srgbClr val="FFFF99"/>
              </a:solidFill>
              <a:ln w="571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02" name="フリーフォーム: 図形 101">
                <a:extLst>
                  <a:ext uri="{FF2B5EF4-FFF2-40B4-BE49-F238E27FC236}">
                    <a16:creationId xmlns:a16="http://schemas.microsoft.com/office/drawing/2014/main" id="{78021827-AD9E-4399-B2E5-4B13E5DDAF4B}"/>
                  </a:ext>
                </a:extLst>
              </p:cNvPr>
              <p:cNvSpPr/>
              <p:nvPr/>
            </p:nvSpPr>
            <p:spPr bwMode="auto">
              <a:xfrm>
                <a:off x="11221855" y="10888076"/>
                <a:ext cx="1307663" cy="925922"/>
              </a:xfrm>
              <a:custGeom>
                <a:avLst/>
                <a:gdLst>
                  <a:gd name="connsiteX0" fmla="*/ 598390 w 1307663"/>
                  <a:gd name="connsiteY0" fmla="*/ 857 h 925922"/>
                  <a:gd name="connsiteX1" fmla="*/ 872452 w 1307663"/>
                  <a:gd name="connsiteY1" fmla="*/ 172114 h 925922"/>
                  <a:gd name="connsiteX2" fmla="*/ 1307663 w 1307663"/>
                  <a:gd name="connsiteY2" fmla="*/ 925922 h 925922"/>
                  <a:gd name="connsiteX3" fmla="*/ 205939 w 1307663"/>
                  <a:gd name="connsiteY3" fmla="*/ 925922 h 925922"/>
                  <a:gd name="connsiteX4" fmla="*/ 46159 w 1307663"/>
                  <a:gd name="connsiteY4" fmla="*/ 649174 h 925922"/>
                  <a:gd name="connsiteX5" fmla="*/ 172113 w 1307663"/>
                  <a:gd name="connsiteY5" fmla="*/ 179107 h 925922"/>
                  <a:gd name="connsiteX6" fmla="*/ 402384 w 1307663"/>
                  <a:gd name="connsiteY6" fmla="*/ 46160 h 925922"/>
                  <a:gd name="connsiteX7" fmla="*/ 598390 w 1307663"/>
                  <a:gd name="connsiteY7" fmla="*/ 857 h 9259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307663" h="925922">
                    <a:moveTo>
                      <a:pt x="598390" y="857"/>
                    </a:moveTo>
                    <a:cubicBezTo>
                      <a:pt x="708580" y="8645"/>
                      <a:pt x="813062" y="69247"/>
                      <a:pt x="872452" y="172114"/>
                    </a:cubicBezTo>
                    <a:lnTo>
                      <a:pt x="1307663" y="925922"/>
                    </a:lnTo>
                    <a:lnTo>
                      <a:pt x="205939" y="925922"/>
                    </a:lnTo>
                    <a:lnTo>
                      <a:pt x="46159" y="649174"/>
                    </a:lnTo>
                    <a:cubicBezTo>
                      <a:pt x="-48865" y="484587"/>
                      <a:pt x="7527" y="274131"/>
                      <a:pt x="172113" y="179107"/>
                    </a:cubicBezTo>
                    <a:lnTo>
                      <a:pt x="402384" y="46160"/>
                    </a:lnTo>
                    <a:cubicBezTo>
                      <a:pt x="464104" y="10526"/>
                      <a:pt x="532275" y="-3816"/>
                      <a:pt x="598390" y="857"/>
                    </a:cubicBezTo>
                    <a:close/>
                  </a:path>
                </a:pathLst>
              </a:custGeom>
              <a:solidFill>
                <a:srgbClr val="00B0F0"/>
              </a:solidFill>
              <a:ln w="571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03" name="台形 288">
                <a:extLst>
                  <a:ext uri="{FF2B5EF4-FFF2-40B4-BE49-F238E27FC236}">
                    <a16:creationId xmlns:a16="http://schemas.microsoft.com/office/drawing/2014/main" id="{6F5B0CD7-A8F5-4599-A377-68D0AE2C2410}"/>
                  </a:ext>
                </a:extLst>
              </p:cNvPr>
              <p:cNvSpPr/>
              <p:nvPr/>
            </p:nvSpPr>
            <p:spPr bwMode="auto">
              <a:xfrm>
                <a:off x="11455173" y="11176742"/>
                <a:ext cx="438811" cy="653492"/>
              </a:xfrm>
              <a:custGeom>
                <a:avLst/>
                <a:gdLst>
                  <a:gd name="connsiteX0" fmla="*/ 0 w 438811"/>
                  <a:gd name="connsiteY0" fmla="*/ 653492 h 653492"/>
                  <a:gd name="connsiteX1" fmla="*/ 52556 w 438811"/>
                  <a:gd name="connsiteY1" fmla="*/ 0 h 653492"/>
                  <a:gd name="connsiteX2" fmla="*/ 386255 w 438811"/>
                  <a:gd name="connsiteY2" fmla="*/ 0 h 653492"/>
                  <a:gd name="connsiteX3" fmla="*/ 438811 w 438811"/>
                  <a:gd name="connsiteY3" fmla="*/ 653492 h 653492"/>
                  <a:gd name="connsiteX4" fmla="*/ 0 w 438811"/>
                  <a:gd name="connsiteY4" fmla="*/ 653492 h 653492"/>
                  <a:gd name="connsiteX0" fmla="*/ 0 w 438811"/>
                  <a:gd name="connsiteY0" fmla="*/ 784589 h 784589"/>
                  <a:gd name="connsiteX1" fmla="*/ 52556 w 438811"/>
                  <a:gd name="connsiteY1" fmla="*/ 131097 h 784589"/>
                  <a:gd name="connsiteX2" fmla="*/ 217863 w 438811"/>
                  <a:gd name="connsiteY2" fmla="*/ 0 h 784589"/>
                  <a:gd name="connsiteX3" fmla="*/ 386255 w 438811"/>
                  <a:gd name="connsiteY3" fmla="*/ 131097 h 784589"/>
                  <a:gd name="connsiteX4" fmla="*/ 438811 w 438811"/>
                  <a:gd name="connsiteY4" fmla="*/ 784589 h 784589"/>
                  <a:gd name="connsiteX5" fmla="*/ 0 w 438811"/>
                  <a:gd name="connsiteY5" fmla="*/ 784589 h 784589"/>
                  <a:gd name="connsiteX0" fmla="*/ 217863 w 438811"/>
                  <a:gd name="connsiteY0" fmla="*/ 0 h 784589"/>
                  <a:gd name="connsiteX1" fmla="*/ 386255 w 438811"/>
                  <a:gd name="connsiteY1" fmla="*/ 131097 h 784589"/>
                  <a:gd name="connsiteX2" fmla="*/ 438811 w 438811"/>
                  <a:gd name="connsiteY2" fmla="*/ 784589 h 784589"/>
                  <a:gd name="connsiteX3" fmla="*/ 0 w 438811"/>
                  <a:gd name="connsiteY3" fmla="*/ 784589 h 784589"/>
                  <a:gd name="connsiteX4" fmla="*/ 52556 w 438811"/>
                  <a:gd name="connsiteY4" fmla="*/ 131097 h 784589"/>
                  <a:gd name="connsiteX5" fmla="*/ 309303 w 438811"/>
                  <a:gd name="connsiteY5" fmla="*/ 91440 h 784589"/>
                  <a:gd name="connsiteX0" fmla="*/ 386255 w 438811"/>
                  <a:gd name="connsiteY0" fmla="*/ 71687 h 725179"/>
                  <a:gd name="connsiteX1" fmla="*/ 438811 w 438811"/>
                  <a:gd name="connsiteY1" fmla="*/ 725179 h 725179"/>
                  <a:gd name="connsiteX2" fmla="*/ 0 w 438811"/>
                  <a:gd name="connsiteY2" fmla="*/ 725179 h 725179"/>
                  <a:gd name="connsiteX3" fmla="*/ 52556 w 438811"/>
                  <a:gd name="connsiteY3" fmla="*/ 71687 h 725179"/>
                  <a:gd name="connsiteX4" fmla="*/ 309303 w 438811"/>
                  <a:gd name="connsiteY4" fmla="*/ 32030 h 725179"/>
                  <a:gd name="connsiteX0" fmla="*/ 386255 w 438811"/>
                  <a:gd name="connsiteY0" fmla="*/ 0 h 653492"/>
                  <a:gd name="connsiteX1" fmla="*/ 438811 w 438811"/>
                  <a:gd name="connsiteY1" fmla="*/ 653492 h 653492"/>
                  <a:gd name="connsiteX2" fmla="*/ 0 w 438811"/>
                  <a:gd name="connsiteY2" fmla="*/ 653492 h 653492"/>
                  <a:gd name="connsiteX3" fmla="*/ 52556 w 438811"/>
                  <a:gd name="connsiteY3" fmla="*/ 0 h 6534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38811" h="653492">
                    <a:moveTo>
                      <a:pt x="386255" y="0"/>
                    </a:moveTo>
                    <a:lnTo>
                      <a:pt x="438811" y="653492"/>
                    </a:lnTo>
                    <a:lnTo>
                      <a:pt x="0" y="653492"/>
                    </a:lnTo>
                    <a:lnTo>
                      <a:pt x="52556" y="0"/>
                    </a:lnTo>
                  </a:path>
                </a:pathLst>
              </a:custGeom>
              <a:solidFill>
                <a:srgbClr val="00B0F0"/>
              </a:solidFill>
              <a:ln w="571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104" name="グループ化 103">
                <a:extLst>
                  <a:ext uri="{FF2B5EF4-FFF2-40B4-BE49-F238E27FC236}">
                    <a16:creationId xmlns:a16="http://schemas.microsoft.com/office/drawing/2014/main" id="{209ED0B2-0D88-4090-B598-85CC2CE8B3F9}"/>
                  </a:ext>
                </a:extLst>
              </p:cNvPr>
              <p:cNvGrpSpPr/>
              <p:nvPr/>
            </p:nvGrpSpPr>
            <p:grpSpPr>
              <a:xfrm rot="18613860">
                <a:off x="10291086" y="9433861"/>
                <a:ext cx="1560821" cy="1583451"/>
                <a:chOff x="-3955399" y="-607734"/>
                <a:chExt cx="1560821" cy="1583451"/>
              </a:xfrm>
            </p:grpSpPr>
            <p:sp>
              <p:nvSpPr>
                <p:cNvPr id="105" name="月 104">
                  <a:extLst>
                    <a:ext uri="{FF2B5EF4-FFF2-40B4-BE49-F238E27FC236}">
                      <a16:creationId xmlns:a16="http://schemas.microsoft.com/office/drawing/2014/main" id="{B0713DE6-FD91-4842-BC05-153D5B9EC242}"/>
                    </a:ext>
                  </a:extLst>
                </p:cNvPr>
                <p:cNvSpPr/>
                <p:nvPr/>
              </p:nvSpPr>
              <p:spPr bwMode="auto">
                <a:xfrm rot="20700000">
                  <a:off x="-2915992" y="543180"/>
                  <a:ext cx="227960" cy="432537"/>
                </a:xfrm>
                <a:prstGeom prst="moon">
                  <a:avLst>
                    <a:gd name="adj" fmla="val 87500"/>
                  </a:avLst>
                </a:prstGeom>
                <a:solidFill>
                  <a:srgbClr val="000000"/>
                </a:solidFill>
                <a:ln w="571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06" name="月 105">
                  <a:extLst>
                    <a:ext uri="{FF2B5EF4-FFF2-40B4-BE49-F238E27FC236}">
                      <a16:creationId xmlns:a16="http://schemas.microsoft.com/office/drawing/2014/main" id="{40CDF369-2B9A-4D8D-AE1B-6B432FBEA21F}"/>
                    </a:ext>
                  </a:extLst>
                </p:cNvPr>
                <p:cNvSpPr/>
                <p:nvPr/>
              </p:nvSpPr>
              <p:spPr bwMode="auto">
                <a:xfrm rot="20700000">
                  <a:off x="-2820742" y="451105"/>
                  <a:ext cx="227960" cy="432537"/>
                </a:xfrm>
                <a:prstGeom prst="moon">
                  <a:avLst>
                    <a:gd name="adj" fmla="val 87500"/>
                  </a:avLst>
                </a:prstGeom>
                <a:solidFill>
                  <a:srgbClr val="000000"/>
                </a:solidFill>
                <a:ln w="571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07" name="フリーフォーム: 図形 106">
                  <a:extLst>
                    <a:ext uri="{FF2B5EF4-FFF2-40B4-BE49-F238E27FC236}">
                      <a16:creationId xmlns:a16="http://schemas.microsoft.com/office/drawing/2014/main" id="{9CD6219A-2D12-4196-829E-CCEE044AB830}"/>
                    </a:ext>
                  </a:extLst>
                </p:cNvPr>
                <p:cNvSpPr/>
                <p:nvPr/>
              </p:nvSpPr>
              <p:spPr bwMode="auto">
                <a:xfrm rot="21103514">
                  <a:off x="-3421296" y="-520495"/>
                  <a:ext cx="1026718" cy="1377506"/>
                </a:xfrm>
                <a:custGeom>
                  <a:avLst/>
                  <a:gdLst>
                    <a:gd name="connsiteX0" fmla="*/ 487824 w 967729"/>
                    <a:gd name="connsiteY0" fmla="*/ 13993 h 1377506"/>
                    <a:gd name="connsiteX1" fmla="*/ 967729 w 967729"/>
                    <a:gd name="connsiteY1" fmla="*/ 688753 h 1377506"/>
                    <a:gd name="connsiteX2" fmla="*/ 366694 w 967729"/>
                    <a:gd name="connsiteY2" fmla="*/ 1377506 h 1377506"/>
                    <a:gd name="connsiteX3" fmla="*/ 30650 w 967729"/>
                    <a:gd name="connsiteY3" fmla="*/ 1259878 h 1377506"/>
                    <a:gd name="connsiteX4" fmla="*/ 0 w 967729"/>
                    <a:gd name="connsiteY4" fmla="*/ 1230899 h 1377506"/>
                    <a:gd name="connsiteX5" fmla="*/ 5927 w 967729"/>
                    <a:gd name="connsiteY5" fmla="*/ 1223831 h 1377506"/>
                    <a:gd name="connsiteX6" fmla="*/ 181966 w 967729"/>
                    <a:gd name="connsiteY6" fmla="*/ 609479 h 1377506"/>
                    <a:gd name="connsiteX7" fmla="*/ 79318 w 967729"/>
                    <a:gd name="connsiteY7" fmla="*/ 123712 h 1377506"/>
                    <a:gd name="connsiteX8" fmla="*/ 64004 w 967729"/>
                    <a:gd name="connsiteY8" fmla="*/ 96882 h 1377506"/>
                    <a:gd name="connsiteX9" fmla="*/ 132744 w 967729"/>
                    <a:gd name="connsiteY9" fmla="*/ 54126 h 1377506"/>
                    <a:gd name="connsiteX10" fmla="*/ 366694 w 967729"/>
                    <a:gd name="connsiteY10" fmla="*/ 0 h 1377506"/>
                    <a:gd name="connsiteX11" fmla="*/ 487824 w 967729"/>
                    <a:gd name="connsiteY11" fmla="*/ 13993 h 13775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967729" h="1377506">
                      <a:moveTo>
                        <a:pt x="487824" y="13993"/>
                      </a:moveTo>
                      <a:cubicBezTo>
                        <a:pt x="761705" y="78217"/>
                        <a:pt x="967729" y="355914"/>
                        <a:pt x="967729" y="688753"/>
                      </a:cubicBezTo>
                      <a:cubicBezTo>
                        <a:pt x="967729" y="1069141"/>
                        <a:pt x="698636" y="1377506"/>
                        <a:pt x="366694" y="1377506"/>
                      </a:cubicBezTo>
                      <a:cubicBezTo>
                        <a:pt x="242216" y="1377506"/>
                        <a:pt x="126576" y="1334142"/>
                        <a:pt x="30650" y="1259878"/>
                      </a:cubicBezTo>
                      <a:lnTo>
                        <a:pt x="0" y="1230899"/>
                      </a:lnTo>
                      <a:lnTo>
                        <a:pt x="5927" y="1223831"/>
                      </a:lnTo>
                      <a:cubicBezTo>
                        <a:pt x="114692" y="1066604"/>
                        <a:pt x="181966" y="849398"/>
                        <a:pt x="181966" y="609479"/>
                      </a:cubicBezTo>
                      <a:cubicBezTo>
                        <a:pt x="181966" y="429540"/>
                        <a:pt x="144125" y="262377"/>
                        <a:pt x="79318" y="123712"/>
                      </a:cubicBezTo>
                      <a:lnTo>
                        <a:pt x="64004" y="96882"/>
                      </a:lnTo>
                      <a:lnTo>
                        <a:pt x="132744" y="54126"/>
                      </a:lnTo>
                      <a:cubicBezTo>
                        <a:pt x="204651" y="19273"/>
                        <a:pt x="283709" y="0"/>
                        <a:pt x="366694" y="0"/>
                      </a:cubicBezTo>
                      <a:cubicBezTo>
                        <a:pt x="408187" y="0"/>
                        <a:pt x="448698" y="4818"/>
                        <a:pt x="487824" y="13993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571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08" name="フリーフォーム: 図形 107">
                  <a:extLst>
                    <a:ext uri="{FF2B5EF4-FFF2-40B4-BE49-F238E27FC236}">
                      <a16:creationId xmlns:a16="http://schemas.microsoft.com/office/drawing/2014/main" id="{F5F402FE-4B1E-4EA2-B240-DBDFB0513ABF}"/>
                    </a:ext>
                  </a:extLst>
                </p:cNvPr>
                <p:cNvSpPr/>
                <p:nvPr/>
              </p:nvSpPr>
              <p:spPr bwMode="auto">
                <a:xfrm rot="2700000">
                  <a:off x="-3887892" y="-521357"/>
                  <a:ext cx="1215136" cy="1350150"/>
                </a:xfrm>
                <a:custGeom>
                  <a:avLst/>
                  <a:gdLst>
                    <a:gd name="connsiteX0" fmla="*/ 607568 w 1215136"/>
                    <a:gd name="connsiteY0" fmla="*/ 0 h 1350150"/>
                    <a:gd name="connsiteX1" fmla="*/ 1215136 w 1215136"/>
                    <a:gd name="connsiteY1" fmla="*/ 675075 h 1350150"/>
                    <a:gd name="connsiteX2" fmla="*/ 607568 w 1215136"/>
                    <a:gd name="connsiteY2" fmla="*/ 1350150 h 1350150"/>
                    <a:gd name="connsiteX3" fmla="*/ 371075 w 1215136"/>
                    <a:gd name="connsiteY3" fmla="*/ 1297099 h 1350150"/>
                    <a:gd name="connsiteX4" fmla="*/ 317160 w 1215136"/>
                    <a:gd name="connsiteY4" fmla="*/ 1264584 h 1350150"/>
                    <a:gd name="connsiteX5" fmla="*/ 633717 w 1215136"/>
                    <a:gd name="connsiteY5" fmla="*/ 880766 h 1350150"/>
                    <a:gd name="connsiteX6" fmla="*/ 14202 w 1215136"/>
                    <a:gd name="connsiteY6" fmla="*/ 817778 h 1350150"/>
                    <a:gd name="connsiteX7" fmla="*/ 12344 w 1215136"/>
                    <a:gd name="connsiteY7" fmla="*/ 811126 h 1350150"/>
                    <a:gd name="connsiteX8" fmla="*/ 0 w 1215136"/>
                    <a:gd name="connsiteY8" fmla="*/ 675075 h 1350150"/>
                    <a:gd name="connsiteX9" fmla="*/ 607568 w 1215136"/>
                    <a:gd name="connsiteY9" fmla="*/ 0 h 13501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215136" h="1350150">
                      <a:moveTo>
                        <a:pt x="607568" y="0"/>
                      </a:moveTo>
                      <a:cubicBezTo>
                        <a:pt x="943119" y="0"/>
                        <a:pt x="1215136" y="302241"/>
                        <a:pt x="1215136" y="675075"/>
                      </a:cubicBezTo>
                      <a:cubicBezTo>
                        <a:pt x="1215136" y="1047909"/>
                        <a:pt x="943119" y="1350150"/>
                        <a:pt x="607568" y="1350150"/>
                      </a:cubicBezTo>
                      <a:cubicBezTo>
                        <a:pt x="523681" y="1350150"/>
                        <a:pt x="443764" y="1331260"/>
                        <a:pt x="371075" y="1297099"/>
                      </a:cubicBezTo>
                      <a:lnTo>
                        <a:pt x="317160" y="1264584"/>
                      </a:lnTo>
                      <a:lnTo>
                        <a:pt x="633717" y="880766"/>
                      </a:lnTo>
                      <a:lnTo>
                        <a:pt x="14202" y="817778"/>
                      </a:lnTo>
                      <a:lnTo>
                        <a:pt x="12344" y="811126"/>
                      </a:lnTo>
                      <a:cubicBezTo>
                        <a:pt x="4251" y="767181"/>
                        <a:pt x="0" y="721679"/>
                        <a:pt x="0" y="675075"/>
                      </a:cubicBezTo>
                      <a:cubicBezTo>
                        <a:pt x="0" y="302241"/>
                        <a:pt x="272017" y="0"/>
                        <a:pt x="607568" y="0"/>
                      </a:cubicBezTo>
                      <a:close/>
                    </a:path>
                  </a:pathLst>
                </a:custGeom>
                <a:solidFill>
                  <a:srgbClr val="DAEDEF">
                    <a:lumMod val="90000"/>
                  </a:srgbClr>
                </a:solidFill>
                <a:ln w="571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09" name="フリーフォーム: 図形 108">
                  <a:extLst>
                    <a:ext uri="{FF2B5EF4-FFF2-40B4-BE49-F238E27FC236}">
                      <a16:creationId xmlns:a16="http://schemas.microsoft.com/office/drawing/2014/main" id="{95109CD2-E421-4BC7-9C77-22D5DDB603F8}"/>
                    </a:ext>
                  </a:extLst>
                </p:cNvPr>
                <p:cNvSpPr/>
                <p:nvPr/>
              </p:nvSpPr>
              <p:spPr bwMode="auto">
                <a:xfrm rot="19088772">
                  <a:off x="-3004944" y="423521"/>
                  <a:ext cx="411464" cy="249366"/>
                </a:xfrm>
                <a:custGeom>
                  <a:avLst/>
                  <a:gdLst>
                    <a:gd name="connsiteX0" fmla="*/ 412072 w 482772"/>
                    <a:gd name="connsiteY0" fmla="*/ 7285 h 298835"/>
                    <a:gd name="connsiteX1" fmla="*/ 482772 w 482772"/>
                    <a:gd name="connsiteY1" fmla="*/ 128049 h 298835"/>
                    <a:gd name="connsiteX2" fmla="*/ 241386 w 482772"/>
                    <a:gd name="connsiteY2" fmla="*/ 298835 h 298835"/>
                    <a:gd name="connsiteX3" fmla="*/ 0 w 482772"/>
                    <a:gd name="connsiteY3" fmla="*/ 128049 h 298835"/>
                    <a:gd name="connsiteX4" fmla="*/ 70700 w 482772"/>
                    <a:gd name="connsiteY4" fmla="*/ 7285 h 298835"/>
                    <a:gd name="connsiteX5" fmla="*/ 83180 w 482772"/>
                    <a:gd name="connsiteY5" fmla="*/ 0 h 298835"/>
                    <a:gd name="connsiteX6" fmla="*/ 157745 w 482772"/>
                    <a:gd name="connsiteY6" fmla="*/ 35569 h 298835"/>
                    <a:gd name="connsiteX7" fmla="*/ 251703 w 482772"/>
                    <a:gd name="connsiteY7" fmla="*/ 48990 h 298835"/>
                    <a:gd name="connsiteX8" fmla="*/ 386664 w 482772"/>
                    <a:gd name="connsiteY8" fmla="*/ 19822 h 298835"/>
                    <a:gd name="connsiteX9" fmla="*/ 409909 w 482772"/>
                    <a:gd name="connsiteY9" fmla="*/ 6253 h 298835"/>
                    <a:gd name="connsiteX0" fmla="*/ 412072 w 482772"/>
                    <a:gd name="connsiteY0" fmla="*/ 7285 h 298835"/>
                    <a:gd name="connsiteX1" fmla="*/ 482772 w 482772"/>
                    <a:gd name="connsiteY1" fmla="*/ 128049 h 298835"/>
                    <a:gd name="connsiteX2" fmla="*/ 241386 w 482772"/>
                    <a:gd name="connsiteY2" fmla="*/ 298835 h 298835"/>
                    <a:gd name="connsiteX3" fmla="*/ 0 w 482772"/>
                    <a:gd name="connsiteY3" fmla="*/ 128049 h 298835"/>
                    <a:gd name="connsiteX4" fmla="*/ 70700 w 482772"/>
                    <a:gd name="connsiteY4" fmla="*/ 7285 h 298835"/>
                    <a:gd name="connsiteX5" fmla="*/ 83180 w 482772"/>
                    <a:gd name="connsiteY5" fmla="*/ 0 h 298835"/>
                    <a:gd name="connsiteX6" fmla="*/ 157745 w 482772"/>
                    <a:gd name="connsiteY6" fmla="*/ 35569 h 298835"/>
                    <a:gd name="connsiteX7" fmla="*/ 386664 w 482772"/>
                    <a:gd name="connsiteY7" fmla="*/ 19822 h 298835"/>
                    <a:gd name="connsiteX8" fmla="*/ 409909 w 482772"/>
                    <a:gd name="connsiteY8" fmla="*/ 6253 h 298835"/>
                    <a:gd name="connsiteX9" fmla="*/ 412072 w 482772"/>
                    <a:gd name="connsiteY9" fmla="*/ 7285 h 298835"/>
                    <a:gd name="connsiteX0" fmla="*/ 157745 w 482772"/>
                    <a:gd name="connsiteY0" fmla="*/ 35569 h 298835"/>
                    <a:gd name="connsiteX1" fmla="*/ 386664 w 482772"/>
                    <a:gd name="connsiteY1" fmla="*/ 19822 h 298835"/>
                    <a:gd name="connsiteX2" fmla="*/ 409909 w 482772"/>
                    <a:gd name="connsiteY2" fmla="*/ 6253 h 298835"/>
                    <a:gd name="connsiteX3" fmla="*/ 412072 w 482772"/>
                    <a:gd name="connsiteY3" fmla="*/ 7285 h 298835"/>
                    <a:gd name="connsiteX4" fmla="*/ 482772 w 482772"/>
                    <a:gd name="connsiteY4" fmla="*/ 128049 h 298835"/>
                    <a:gd name="connsiteX5" fmla="*/ 241386 w 482772"/>
                    <a:gd name="connsiteY5" fmla="*/ 298835 h 298835"/>
                    <a:gd name="connsiteX6" fmla="*/ 0 w 482772"/>
                    <a:gd name="connsiteY6" fmla="*/ 128049 h 298835"/>
                    <a:gd name="connsiteX7" fmla="*/ 70700 w 482772"/>
                    <a:gd name="connsiteY7" fmla="*/ 7285 h 298835"/>
                    <a:gd name="connsiteX8" fmla="*/ 83180 w 482772"/>
                    <a:gd name="connsiteY8" fmla="*/ 0 h 298835"/>
                    <a:gd name="connsiteX9" fmla="*/ 249185 w 482772"/>
                    <a:gd name="connsiteY9" fmla="*/ 127009 h 298835"/>
                    <a:gd name="connsiteX0" fmla="*/ 157745 w 482772"/>
                    <a:gd name="connsiteY0" fmla="*/ 35569 h 298835"/>
                    <a:gd name="connsiteX1" fmla="*/ 386664 w 482772"/>
                    <a:gd name="connsiteY1" fmla="*/ 19822 h 298835"/>
                    <a:gd name="connsiteX2" fmla="*/ 409909 w 482772"/>
                    <a:gd name="connsiteY2" fmla="*/ 6253 h 298835"/>
                    <a:gd name="connsiteX3" fmla="*/ 412072 w 482772"/>
                    <a:gd name="connsiteY3" fmla="*/ 7285 h 298835"/>
                    <a:gd name="connsiteX4" fmla="*/ 482772 w 482772"/>
                    <a:gd name="connsiteY4" fmla="*/ 128049 h 298835"/>
                    <a:gd name="connsiteX5" fmla="*/ 241386 w 482772"/>
                    <a:gd name="connsiteY5" fmla="*/ 298835 h 298835"/>
                    <a:gd name="connsiteX6" fmla="*/ 0 w 482772"/>
                    <a:gd name="connsiteY6" fmla="*/ 128049 h 298835"/>
                    <a:gd name="connsiteX7" fmla="*/ 70700 w 482772"/>
                    <a:gd name="connsiteY7" fmla="*/ 7285 h 298835"/>
                    <a:gd name="connsiteX8" fmla="*/ 83180 w 482772"/>
                    <a:gd name="connsiteY8" fmla="*/ 0 h 298835"/>
                    <a:gd name="connsiteX0" fmla="*/ 386664 w 482772"/>
                    <a:gd name="connsiteY0" fmla="*/ 19822 h 298835"/>
                    <a:gd name="connsiteX1" fmla="*/ 409909 w 482772"/>
                    <a:gd name="connsiteY1" fmla="*/ 6253 h 298835"/>
                    <a:gd name="connsiteX2" fmla="*/ 412072 w 482772"/>
                    <a:gd name="connsiteY2" fmla="*/ 7285 h 298835"/>
                    <a:gd name="connsiteX3" fmla="*/ 482772 w 482772"/>
                    <a:gd name="connsiteY3" fmla="*/ 128049 h 298835"/>
                    <a:gd name="connsiteX4" fmla="*/ 241386 w 482772"/>
                    <a:gd name="connsiteY4" fmla="*/ 298835 h 298835"/>
                    <a:gd name="connsiteX5" fmla="*/ 0 w 482772"/>
                    <a:gd name="connsiteY5" fmla="*/ 128049 h 298835"/>
                    <a:gd name="connsiteX6" fmla="*/ 70700 w 482772"/>
                    <a:gd name="connsiteY6" fmla="*/ 7285 h 298835"/>
                    <a:gd name="connsiteX7" fmla="*/ 83180 w 482772"/>
                    <a:gd name="connsiteY7" fmla="*/ 0 h 298835"/>
                    <a:gd name="connsiteX0" fmla="*/ 386664 w 482772"/>
                    <a:gd name="connsiteY0" fmla="*/ 13569 h 292582"/>
                    <a:gd name="connsiteX1" fmla="*/ 409909 w 482772"/>
                    <a:gd name="connsiteY1" fmla="*/ 0 h 292582"/>
                    <a:gd name="connsiteX2" fmla="*/ 412072 w 482772"/>
                    <a:gd name="connsiteY2" fmla="*/ 1032 h 292582"/>
                    <a:gd name="connsiteX3" fmla="*/ 482772 w 482772"/>
                    <a:gd name="connsiteY3" fmla="*/ 121796 h 292582"/>
                    <a:gd name="connsiteX4" fmla="*/ 241386 w 482772"/>
                    <a:gd name="connsiteY4" fmla="*/ 292582 h 292582"/>
                    <a:gd name="connsiteX5" fmla="*/ 0 w 482772"/>
                    <a:gd name="connsiteY5" fmla="*/ 121796 h 292582"/>
                    <a:gd name="connsiteX6" fmla="*/ 70700 w 482772"/>
                    <a:gd name="connsiteY6" fmla="*/ 1032 h 292582"/>
                    <a:gd name="connsiteX0" fmla="*/ 409909 w 482772"/>
                    <a:gd name="connsiteY0" fmla="*/ 0 h 292582"/>
                    <a:gd name="connsiteX1" fmla="*/ 412072 w 482772"/>
                    <a:gd name="connsiteY1" fmla="*/ 1032 h 292582"/>
                    <a:gd name="connsiteX2" fmla="*/ 482772 w 482772"/>
                    <a:gd name="connsiteY2" fmla="*/ 121796 h 292582"/>
                    <a:gd name="connsiteX3" fmla="*/ 241386 w 482772"/>
                    <a:gd name="connsiteY3" fmla="*/ 292582 h 292582"/>
                    <a:gd name="connsiteX4" fmla="*/ 0 w 482772"/>
                    <a:gd name="connsiteY4" fmla="*/ 121796 h 292582"/>
                    <a:gd name="connsiteX5" fmla="*/ 70700 w 482772"/>
                    <a:gd name="connsiteY5" fmla="*/ 1032 h 2925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82772" h="292582">
                      <a:moveTo>
                        <a:pt x="409909" y="0"/>
                      </a:moveTo>
                      <a:lnTo>
                        <a:pt x="412072" y="1032"/>
                      </a:lnTo>
                      <a:cubicBezTo>
                        <a:pt x="455754" y="31938"/>
                        <a:pt x="482772" y="74634"/>
                        <a:pt x="482772" y="121796"/>
                      </a:cubicBezTo>
                      <a:cubicBezTo>
                        <a:pt x="482772" y="216119"/>
                        <a:pt x="374700" y="292582"/>
                        <a:pt x="241386" y="292582"/>
                      </a:cubicBezTo>
                      <a:cubicBezTo>
                        <a:pt x="108072" y="292582"/>
                        <a:pt x="0" y="216119"/>
                        <a:pt x="0" y="121796"/>
                      </a:cubicBezTo>
                      <a:cubicBezTo>
                        <a:pt x="0" y="74635"/>
                        <a:pt x="27018" y="31938"/>
                        <a:pt x="70700" y="1032"/>
                      </a:cubicBezTo>
                    </a:path>
                  </a:pathLst>
                </a:custGeom>
                <a:solidFill>
                  <a:srgbClr val="DAEDEF">
                    <a:lumMod val="90000"/>
                  </a:srgbClr>
                </a:solidFill>
                <a:ln w="571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10" name="月 109">
                  <a:extLst>
                    <a:ext uri="{FF2B5EF4-FFF2-40B4-BE49-F238E27FC236}">
                      <a16:creationId xmlns:a16="http://schemas.microsoft.com/office/drawing/2014/main" id="{7734C1A1-821F-492B-974A-A08BDA629D46}"/>
                    </a:ext>
                  </a:extLst>
                </p:cNvPr>
                <p:cNvSpPr/>
                <p:nvPr/>
              </p:nvSpPr>
              <p:spPr bwMode="auto">
                <a:xfrm rot="8100000">
                  <a:off x="-3148968" y="-607734"/>
                  <a:ext cx="184846" cy="350732"/>
                </a:xfrm>
                <a:prstGeom prst="moon">
                  <a:avLst>
                    <a:gd name="adj" fmla="val 87500"/>
                  </a:avLst>
                </a:prstGeom>
                <a:solidFill>
                  <a:srgbClr val="000000"/>
                </a:solidFill>
                <a:ln w="571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11" name="月 110">
                  <a:extLst>
                    <a:ext uri="{FF2B5EF4-FFF2-40B4-BE49-F238E27FC236}">
                      <a16:creationId xmlns:a16="http://schemas.microsoft.com/office/drawing/2014/main" id="{9F209FFF-DDD2-451E-9F7A-ADF065ECCC5E}"/>
                    </a:ext>
                  </a:extLst>
                </p:cNvPr>
                <p:cNvSpPr/>
                <p:nvPr/>
              </p:nvSpPr>
              <p:spPr bwMode="auto">
                <a:xfrm rot="14076314">
                  <a:off x="-2828232" y="79686"/>
                  <a:ext cx="117602" cy="515293"/>
                </a:xfrm>
                <a:prstGeom prst="moon">
                  <a:avLst>
                    <a:gd name="adj" fmla="val 87500"/>
                  </a:avLst>
                </a:prstGeom>
                <a:solidFill>
                  <a:srgbClr val="000000"/>
                </a:solidFill>
                <a:ln w="571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12" name="月 111">
                  <a:extLst>
                    <a:ext uri="{FF2B5EF4-FFF2-40B4-BE49-F238E27FC236}">
                      <a16:creationId xmlns:a16="http://schemas.microsoft.com/office/drawing/2014/main" id="{4E1FA4B4-A4D3-441D-A630-E31958D8E93F}"/>
                    </a:ext>
                  </a:extLst>
                </p:cNvPr>
                <p:cNvSpPr/>
                <p:nvPr/>
              </p:nvSpPr>
              <p:spPr bwMode="auto">
                <a:xfrm rot="9597324">
                  <a:off x="-2965870" y="-480442"/>
                  <a:ext cx="227960" cy="432537"/>
                </a:xfrm>
                <a:prstGeom prst="moon">
                  <a:avLst>
                    <a:gd name="adj" fmla="val 87500"/>
                  </a:avLst>
                </a:prstGeom>
                <a:solidFill>
                  <a:srgbClr val="000000"/>
                </a:solidFill>
                <a:ln w="571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13" name="月 112">
                  <a:extLst>
                    <a:ext uri="{FF2B5EF4-FFF2-40B4-BE49-F238E27FC236}">
                      <a16:creationId xmlns:a16="http://schemas.microsoft.com/office/drawing/2014/main" id="{D84385A4-C55D-4EEB-A7BF-C3CCFE7344BD}"/>
                    </a:ext>
                  </a:extLst>
                </p:cNvPr>
                <p:cNvSpPr/>
                <p:nvPr/>
              </p:nvSpPr>
              <p:spPr bwMode="auto">
                <a:xfrm rot="9597324">
                  <a:off x="-2810294" y="-347092"/>
                  <a:ext cx="227960" cy="432537"/>
                </a:xfrm>
                <a:prstGeom prst="moon">
                  <a:avLst>
                    <a:gd name="adj" fmla="val 87500"/>
                  </a:avLst>
                </a:prstGeom>
                <a:solidFill>
                  <a:srgbClr val="000000"/>
                </a:solidFill>
                <a:ln w="571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14" name="フリーフォーム: 図形 113">
                  <a:extLst>
                    <a:ext uri="{FF2B5EF4-FFF2-40B4-BE49-F238E27FC236}">
                      <a16:creationId xmlns:a16="http://schemas.microsoft.com/office/drawing/2014/main" id="{3DD9668E-8D27-4E4E-A9A2-67BB4B2053B0}"/>
                    </a:ext>
                  </a:extLst>
                </p:cNvPr>
                <p:cNvSpPr/>
                <p:nvPr/>
              </p:nvSpPr>
              <p:spPr bwMode="auto">
                <a:xfrm rot="9000000">
                  <a:off x="-3657090" y="-121935"/>
                  <a:ext cx="201110" cy="184857"/>
                </a:xfrm>
                <a:custGeom>
                  <a:avLst/>
                  <a:gdLst>
                    <a:gd name="connsiteX0" fmla="*/ 412072 w 482772"/>
                    <a:gd name="connsiteY0" fmla="*/ 7285 h 298835"/>
                    <a:gd name="connsiteX1" fmla="*/ 482772 w 482772"/>
                    <a:gd name="connsiteY1" fmla="*/ 128049 h 298835"/>
                    <a:gd name="connsiteX2" fmla="*/ 241386 w 482772"/>
                    <a:gd name="connsiteY2" fmla="*/ 298835 h 298835"/>
                    <a:gd name="connsiteX3" fmla="*/ 0 w 482772"/>
                    <a:gd name="connsiteY3" fmla="*/ 128049 h 298835"/>
                    <a:gd name="connsiteX4" fmla="*/ 70700 w 482772"/>
                    <a:gd name="connsiteY4" fmla="*/ 7285 h 298835"/>
                    <a:gd name="connsiteX5" fmla="*/ 83180 w 482772"/>
                    <a:gd name="connsiteY5" fmla="*/ 0 h 298835"/>
                    <a:gd name="connsiteX6" fmla="*/ 157745 w 482772"/>
                    <a:gd name="connsiteY6" fmla="*/ 35569 h 298835"/>
                    <a:gd name="connsiteX7" fmla="*/ 251703 w 482772"/>
                    <a:gd name="connsiteY7" fmla="*/ 48990 h 298835"/>
                    <a:gd name="connsiteX8" fmla="*/ 386664 w 482772"/>
                    <a:gd name="connsiteY8" fmla="*/ 19822 h 298835"/>
                    <a:gd name="connsiteX9" fmla="*/ 409909 w 482772"/>
                    <a:gd name="connsiteY9" fmla="*/ 6253 h 298835"/>
                    <a:gd name="connsiteX0" fmla="*/ 412072 w 482772"/>
                    <a:gd name="connsiteY0" fmla="*/ 7285 h 298835"/>
                    <a:gd name="connsiteX1" fmla="*/ 482772 w 482772"/>
                    <a:gd name="connsiteY1" fmla="*/ 128049 h 298835"/>
                    <a:gd name="connsiteX2" fmla="*/ 241386 w 482772"/>
                    <a:gd name="connsiteY2" fmla="*/ 298835 h 298835"/>
                    <a:gd name="connsiteX3" fmla="*/ 0 w 482772"/>
                    <a:gd name="connsiteY3" fmla="*/ 128049 h 298835"/>
                    <a:gd name="connsiteX4" fmla="*/ 70700 w 482772"/>
                    <a:gd name="connsiteY4" fmla="*/ 7285 h 298835"/>
                    <a:gd name="connsiteX5" fmla="*/ 83180 w 482772"/>
                    <a:gd name="connsiteY5" fmla="*/ 0 h 298835"/>
                    <a:gd name="connsiteX6" fmla="*/ 157745 w 482772"/>
                    <a:gd name="connsiteY6" fmla="*/ 35569 h 298835"/>
                    <a:gd name="connsiteX7" fmla="*/ 386664 w 482772"/>
                    <a:gd name="connsiteY7" fmla="*/ 19822 h 298835"/>
                    <a:gd name="connsiteX8" fmla="*/ 409909 w 482772"/>
                    <a:gd name="connsiteY8" fmla="*/ 6253 h 298835"/>
                    <a:gd name="connsiteX9" fmla="*/ 412072 w 482772"/>
                    <a:gd name="connsiteY9" fmla="*/ 7285 h 298835"/>
                    <a:gd name="connsiteX0" fmla="*/ 157745 w 482772"/>
                    <a:gd name="connsiteY0" fmla="*/ 35569 h 298835"/>
                    <a:gd name="connsiteX1" fmla="*/ 386664 w 482772"/>
                    <a:gd name="connsiteY1" fmla="*/ 19822 h 298835"/>
                    <a:gd name="connsiteX2" fmla="*/ 409909 w 482772"/>
                    <a:gd name="connsiteY2" fmla="*/ 6253 h 298835"/>
                    <a:gd name="connsiteX3" fmla="*/ 412072 w 482772"/>
                    <a:gd name="connsiteY3" fmla="*/ 7285 h 298835"/>
                    <a:gd name="connsiteX4" fmla="*/ 482772 w 482772"/>
                    <a:gd name="connsiteY4" fmla="*/ 128049 h 298835"/>
                    <a:gd name="connsiteX5" fmla="*/ 241386 w 482772"/>
                    <a:gd name="connsiteY5" fmla="*/ 298835 h 298835"/>
                    <a:gd name="connsiteX6" fmla="*/ 0 w 482772"/>
                    <a:gd name="connsiteY6" fmla="*/ 128049 h 298835"/>
                    <a:gd name="connsiteX7" fmla="*/ 70700 w 482772"/>
                    <a:gd name="connsiteY7" fmla="*/ 7285 h 298835"/>
                    <a:gd name="connsiteX8" fmla="*/ 83180 w 482772"/>
                    <a:gd name="connsiteY8" fmla="*/ 0 h 298835"/>
                    <a:gd name="connsiteX9" fmla="*/ 249185 w 482772"/>
                    <a:gd name="connsiteY9" fmla="*/ 127009 h 298835"/>
                    <a:gd name="connsiteX0" fmla="*/ 157745 w 482772"/>
                    <a:gd name="connsiteY0" fmla="*/ 35569 h 298835"/>
                    <a:gd name="connsiteX1" fmla="*/ 386664 w 482772"/>
                    <a:gd name="connsiteY1" fmla="*/ 19822 h 298835"/>
                    <a:gd name="connsiteX2" fmla="*/ 409909 w 482772"/>
                    <a:gd name="connsiteY2" fmla="*/ 6253 h 298835"/>
                    <a:gd name="connsiteX3" fmla="*/ 412072 w 482772"/>
                    <a:gd name="connsiteY3" fmla="*/ 7285 h 298835"/>
                    <a:gd name="connsiteX4" fmla="*/ 482772 w 482772"/>
                    <a:gd name="connsiteY4" fmla="*/ 128049 h 298835"/>
                    <a:gd name="connsiteX5" fmla="*/ 241386 w 482772"/>
                    <a:gd name="connsiteY5" fmla="*/ 298835 h 298835"/>
                    <a:gd name="connsiteX6" fmla="*/ 0 w 482772"/>
                    <a:gd name="connsiteY6" fmla="*/ 128049 h 298835"/>
                    <a:gd name="connsiteX7" fmla="*/ 70700 w 482772"/>
                    <a:gd name="connsiteY7" fmla="*/ 7285 h 298835"/>
                    <a:gd name="connsiteX8" fmla="*/ 83180 w 482772"/>
                    <a:gd name="connsiteY8" fmla="*/ 0 h 298835"/>
                    <a:gd name="connsiteX0" fmla="*/ 386664 w 482772"/>
                    <a:gd name="connsiteY0" fmla="*/ 19822 h 298835"/>
                    <a:gd name="connsiteX1" fmla="*/ 409909 w 482772"/>
                    <a:gd name="connsiteY1" fmla="*/ 6253 h 298835"/>
                    <a:gd name="connsiteX2" fmla="*/ 412072 w 482772"/>
                    <a:gd name="connsiteY2" fmla="*/ 7285 h 298835"/>
                    <a:gd name="connsiteX3" fmla="*/ 482772 w 482772"/>
                    <a:gd name="connsiteY3" fmla="*/ 128049 h 298835"/>
                    <a:gd name="connsiteX4" fmla="*/ 241386 w 482772"/>
                    <a:gd name="connsiteY4" fmla="*/ 298835 h 298835"/>
                    <a:gd name="connsiteX5" fmla="*/ 0 w 482772"/>
                    <a:gd name="connsiteY5" fmla="*/ 128049 h 298835"/>
                    <a:gd name="connsiteX6" fmla="*/ 70700 w 482772"/>
                    <a:gd name="connsiteY6" fmla="*/ 7285 h 298835"/>
                    <a:gd name="connsiteX7" fmla="*/ 83180 w 482772"/>
                    <a:gd name="connsiteY7" fmla="*/ 0 h 298835"/>
                    <a:gd name="connsiteX0" fmla="*/ 386664 w 482772"/>
                    <a:gd name="connsiteY0" fmla="*/ 13569 h 292582"/>
                    <a:gd name="connsiteX1" fmla="*/ 409909 w 482772"/>
                    <a:gd name="connsiteY1" fmla="*/ 0 h 292582"/>
                    <a:gd name="connsiteX2" fmla="*/ 412072 w 482772"/>
                    <a:gd name="connsiteY2" fmla="*/ 1032 h 292582"/>
                    <a:gd name="connsiteX3" fmla="*/ 482772 w 482772"/>
                    <a:gd name="connsiteY3" fmla="*/ 121796 h 292582"/>
                    <a:gd name="connsiteX4" fmla="*/ 241386 w 482772"/>
                    <a:gd name="connsiteY4" fmla="*/ 292582 h 292582"/>
                    <a:gd name="connsiteX5" fmla="*/ 0 w 482772"/>
                    <a:gd name="connsiteY5" fmla="*/ 121796 h 292582"/>
                    <a:gd name="connsiteX6" fmla="*/ 70700 w 482772"/>
                    <a:gd name="connsiteY6" fmla="*/ 1032 h 292582"/>
                    <a:gd name="connsiteX0" fmla="*/ 409909 w 482772"/>
                    <a:gd name="connsiteY0" fmla="*/ 0 h 292582"/>
                    <a:gd name="connsiteX1" fmla="*/ 412072 w 482772"/>
                    <a:gd name="connsiteY1" fmla="*/ 1032 h 292582"/>
                    <a:gd name="connsiteX2" fmla="*/ 482772 w 482772"/>
                    <a:gd name="connsiteY2" fmla="*/ 121796 h 292582"/>
                    <a:gd name="connsiteX3" fmla="*/ 241386 w 482772"/>
                    <a:gd name="connsiteY3" fmla="*/ 292582 h 292582"/>
                    <a:gd name="connsiteX4" fmla="*/ 0 w 482772"/>
                    <a:gd name="connsiteY4" fmla="*/ 121796 h 292582"/>
                    <a:gd name="connsiteX5" fmla="*/ 70700 w 482772"/>
                    <a:gd name="connsiteY5" fmla="*/ 1032 h 2925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82772" h="292582">
                      <a:moveTo>
                        <a:pt x="409909" y="0"/>
                      </a:moveTo>
                      <a:lnTo>
                        <a:pt x="412072" y="1032"/>
                      </a:lnTo>
                      <a:cubicBezTo>
                        <a:pt x="455754" y="31938"/>
                        <a:pt x="482772" y="74634"/>
                        <a:pt x="482772" y="121796"/>
                      </a:cubicBezTo>
                      <a:cubicBezTo>
                        <a:pt x="482772" y="216119"/>
                        <a:pt x="374700" y="292582"/>
                        <a:pt x="241386" y="292582"/>
                      </a:cubicBezTo>
                      <a:cubicBezTo>
                        <a:pt x="108072" y="292582"/>
                        <a:pt x="0" y="216119"/>
                        <a:pt x="0" y="121796"/>
                      </a:cubicBezTo>
                      <a:cubicBezTo>
                        <a:pt x="0" y="74635"/>
                        <a:pt x="27018" y="31938"/>
                        <a:pt x="70700" y="1032"/>
                      </a:cubicBezTo>
                    </a:path>
                  </a:pathLst>
                </a:custGeom>
                <a:solidFill>
                  <a:srgbClr val="DAEDEF">
                    <a:lumMod val="90000"/>
                  </a:srgbClr>
                </a:solidFill>
                <a:ln w="571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</p:grpSp>
        <p:sp>
          <p:nvSpPr>
            <p:cNvPr id="92" name="フリーフォーム: 図形 91">
              <a:extLst>
                <a:ext uri="{FF2B5EF4-FFF2-40B4-BE49-F238E27FC236}">
                  <a16:creationId xmlns:a16="http://schemas.microsoft.com/office/drawing/2014/main" id="{A29210A6-FB7C-4169-9942-C62B56ED7E0A}"/>
                </a:ext>
              </a:extLst>
            </p:cNvPr>
            <p:cNvSpPr/>
            <p:nvPr/>
          </p:nvSpPr>
          <p:spPr bwMode="auto">
            <a:xfrm rot="16200000">
              <a:off x="7214279" y="4147073"/>
              <a:ext cx="306056" cy="635924"/>
            </a:xfrm>
            <a:custGeom>
              <a:avLst/>
              <a:gdLst>
                <a:gd name="connsiteX0" fmla="*/ 314576 w 314577"/>
                <a:gd name="connsiteY0" fmla="*/ 653628 h 653628"/>
                <a:gd name="connsiteX1" fmla="*/ 242672 w 314577"/>
                <a:gd name="connsiteY1" fmla="*/ 653628 h 653628"/>
                <a:gd name="connsiteX2" fmla="*/ 157288 w 314577"/>
                <a:gd name="connsiteY2" fmla="*/ 506415 h 653628"/>
                <a:gd name="connsiteX3" fmla="*/ 71904 w 314577"/>
                <a:gd name="connsiteY3" fmla="*/ 653628 h 653628"/>
                <a:gd name="connsiteX4" fmla="*/ 0 w 314577"/>
                <a:gd name="connsiteY4" fmla="*/ 653628 h 653628"/>
                <a:gd name="connsiteX5" fmla="*/ 130492 w 314577"/>
                <a:gd name="connsiteY5" fmla="*/ 428641 h 653628"/>
                <a:gd name="connsiteX6" fmla="*/ 184084 w 314577"/>
                <a:gd name="connsiteY6" fmla="*/ 428641 h 653628"/>
                <a:gd name="connsiteX7" fmla="*/ 314577 w 314577"/>
                <a:gd name="connsiteY7" fmla="*/ 0 h 653628"/>
                <a:gd name="connsiteX8" fmla="*/ 184085 w 314577"/>
                <a:gd name="connsiteY8" fmla="*/ 224987 h 653628"/>
                <a:gd name="connsiteX9" fmla="*/ 130493 w 314577"/>
                <a:gd name="connsiteY9" fmla="*/ 224987 h 653628"/>
                <a:gd name="connsiteX10" fmla="*/ 1 w 314577"/>
                <a:gd name="connsiteY10" fmla="*/ 0 h 653628"/>
                <a:gd name="connsiteX11" fmla="*/ 71905 w 314577"/>
                <a:gd name="connsiteY11" fmla="*/ 0 h 653628"/>
                <a:gd name="connsiteX12" fmla="*/ 157289 w 314577"/>
                <a:gd name="connsiteY12" fmla="*/ 147213 h 653628"/>
                <a:gd name="connsiteX13" fmla="*/ 242673 w 314577"/>
                <a:gd name="connsiteY13" fmla="*/ 0 h 6536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14577" h="653628">
                  <a:moveTo>
                    <a:pt x="314576" y="653628"/>
                  </a:moveTo>
                  <a:lnTo>
                    <a:pt x="242672" y="653628"/>
                  </a:lnTo>
                  <a:lnTo>
                    <a:pt x="157288" y="506415"/>
                  </a:lnTo>
                  <a:lnTo>
                    <a:pt x="71904" y="653628"/>
                  </a:lnTo>
                  <a:lnTo>
                    <a:pt x="0" y="653628"/>
                  </a:lnTo>
                  <a:lnTo>
                    <a:pt x="130492" y="428641"/>
                  </a:lnTo>
                  <a:lnTo>
                    <a:pt x="184084" y="428641"/>
                  </a:lnTo>
                  <a:close/>
                  <a:moveTo>
                    <a:pt x="314577" y="0"/>
                  </a:moveTo>
                  <a:lnTo>
                    <a:pt x="184085" y="224987"/>
                  </a:lnTo>
                  <a:lnTo>
                    <a:pt x="130493" y="224987"/>
                  </a:lnTo>
                  <a:lnTo>
                    <a:pt x="1" y="0"/>
                  </a:lnTo>
                  <a:lnTo>
                    <a:pt x="71905" y="0"/>
                  </a:lnTo>
                  <a:lnTo>
                    <a:pt x="157289" y="147213"/>
                  </a:lnTo>
                  <a:lnTo>
                    <a:pt x="242673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93" name="フリーフォーム: 図形 92">
              <a:extLst>
                <a:ext uri="{FF2B5EF4-FFF2-40B4-BE49-F238E27FC236}">
                  <a16:creationId xmlns:a16="http://schemas.microsoft.com/office/drawing/2014/main" id="{681D1A01-7F9F-4078-86E7-E816A380FFB4}"/>
                </a:ext>
              </a:extLst>
            </p:cNvPr>
            <p:cNvSpPr/>
            <p:nvPr/>
          </p:nvSpPr>
          <p:spPr bwMode="auto">
            <a:xfrm rot="5400000">
              <a:off x="7231303" y="5266544"/>
              <a:ext cx="321224" cy="536481"/>
            </a:xfrm>
            <a:custGeom>
              <a:avLst/>
              <a:gdLst>
                <a:gd name="connsiteX0" fmla="*/ 259572 w 814186"/>
                <a:gd name="connsiteY0" fmla="*/ 750371 h 1359786"/>
                <a:gd name="connsiteX1" fmla="*/ 259572 w 814186"/>
                <a:gd name="connsiteY1" fmla="*/ 206384 h 1359786"/>
                <a:gd name="connsiteX2" fmla="*/ 345769 w 814186"/>
                <a:gd name="connsiteY2" fmla="*/ 206384 h 1359786"/>
                <a:gd name="connsiteX3" fmla="*/ 373753 w 814186"/>
                <a:gd name="connsiteY3" fmla="*/ 157913 h 1359786"/>
                <a:gd name="connsiteX4" fmla="*/ 814186 w 814186"/>
                <a:gd name="connsiteY4" fmla="*/ 412198 h 1359786"/>
                <a:gd name="connsiteX5" fmla="*/ 736236 w 814186"/>
                <a:gd name="connsiteY5" fmla="*/ 547210 h 1359786"/>
                <a:gd name="connsiteX6" fmla="*/ 415471 w 814186"/>
                <a:gd name="connsiteY6" fmla="*/ 362016 h 1359786"/>
                <a:gd name="connsiteX7" fmla="*/ 415471 w 814186"/>
                <a:gd name="connsiteY7" fmla="*/ 750371 h 1359786"/>
                <a:gd name="connsiteX8" fmla="*/ 111975 w 814186"/>
                <a:gd name="connsiteY8" fmla="*/ 72496 h 1359786"/>
                <a:gd name="connsiteX9" fmla="*/ 111975 w 814186"/>
                <a:gd name="connsiteY9" fmla="*/ 0 h 1359786"/>
                <a:gd name="connsiteX10" fmla="*/ 297947 w 814186"/>
                <a:gd name="connsiteY10" fmla="*/ 0 h 1359786"/>
                <a:gd name="connsiteX11" fmla="*/ 297947 w 814186"/>
                <a:gd name="connsiteY11" fmla="*/ 72496 h 1359786"/>
                <a:gd name="connsiteX12" fmla="*/ 111975 w 814186"/>
                <a:gd name="connsiteY12" fmla="*/ 177270 h 1359786"/>
                <a:gd name="connsiteX13" fmla="*/ 111975 w 814186"/>
                <a:gd name="connsiteY13" fmla="*/ 104775 h 1359786"/>
                <a:gd name="connsiteX14" fmla="*/ 297947 w 814186"/>
                <a:gd name="connsiteY14" fmla="*/ 104775 h 1359786"/>
                <a:gd name="connsiteX15" fmla="*/ 297947 w 814186"/>
                <a:gd name="connsiteY15" fmla="*/ 177270 h 1359786"/>
                <a:gd name="connsiteX16" fmla="*/ 16659 w 814186"/>
                <a:gd name="connsiteY16" fmla="*/ 781924 h 1359786"/>
                <a:gd name="connsiteX17" fmla="*/ 16659 w 814186"/>
                <a:gd name="connsiteY17" fmla="*/ 709428 h 1359786"/>
                <a:gd name="connsiteX18" fmla="*/ 202630 w 814186"/>
                <a:gd name="connsiteY18" fmla="*/ 709428 h 1359786"/>
                <a:gd name="connsiteX19" fmla="*/ 202630 w 814186"/>
                <a:gd name="connsiteY19" fmla="*/ 781924 h 1359786"/>
                <a:gd name="connsiteX20" fmla="*/ 0 w 814186"/>
                <a:gd name="connsiteY20" fmla="*/ 1175548 h 1359786"/>
                <a:gd name="connsiteX21" fmla="*/ 40350 w 814186"/>
                <a:gd name="connsiteY21" fmla="*/ 1024961 h 1359786"/>
                <a:gd name="connsiteX22" fmla="*/ 149969 w 814186"/>
                <a:gd name="connsiteY22" fmla="*/ 1054333 h 1359786"/>
                <a:gd name="connsiteX23" fmla="*/ 149969 w 814186"/>
                <a:gd name="connsiteY23" fmla="*/ 886698 h 1359786"/>
                <a:gd name="connsiteX24" fmla="*/ 16659 w 814186"/>
                <a:gd name="connsiteY24" fmla="*/ 886698 h 1359786"/>
                <a:gd name="connsiteX25" fmla="*/ 16659 w 814186"/>
                <a:gd name="connsiteY25" fmla="*/ 814202 h 1359786"/>
                <a:gd name="connsiteX26" fmla="*/ 202630 w 814186"/>
                <a:gd name="connsiteY26" fmla="*/ 814202 h 1359786"/>
                <a:gd name="connsiteX27" fmla="*/ 202630 w 814186"/>
                <a:gd name="connsiteY27" fmla="*/ 815798 h 1359786"/>
                <a:gd name="connsiteX28" fmla="*/ 305868 w 814186"/>
                <a:gd name="connsiteY28" fmla="*/ 815798 h 1359786"/>
                <a:gd name="connsiteX29" fmla="*/ 305868 w 814186"/>
                <a:gd name="connsiteY29" fmla="*/ 816055 h 1359786"/>
                <a:gd name="connsiteX30" fmla="*/ 643181 w 814186"/>
                <a:gd name="connsiteY30" fmla="*/ 816055 h 1359786"/>
                <a:gd name="connsiteX31" fmla="*/ 643181 w 814186"/>
                <a:gd name="connsiteY31" fmla="*/ 971954 h 1359786"/>
                <a:gd name="connsiteX32" fmla="*/ 305868 w 814186"/>
                <a:gd name="connsiteY32" fmla="*/ 971954 h 1359786"/>
                <a:gd name="connsiteX33" fmla="*/ 305868 w 814186"/>
                <a:gd name="connsiteY33" fmla="*/ 1096106 h 1359786"/>
                <a:gd name="connsiteX34" fmla="*/ 634512 w 814186"/>
                <a:gd name="connsiteY34" fmla="*/ 1184166 h 1359786"/>
                <a:gd name="connsiteX35" fmla="*/ 594162 w 814186"/>
                <a:gd name="connsiteY35" fmla="*/ 1334753 h 1359786"/>
                <a:gd name="connsiteX36" fmla="*/ 305868 w 814186"/>
                <a:gd name="connsiteY36" fmla="*/ 1257505 h 1359786"/>
                <a:gd name="connsiteX37" fmla="*/ 305868 w 814186"/>
                <a:gd name="connsiteY37" fmla="*/ 1359786 h 1359786"/>
                <a:gd name="connsiteX38" fmla="*/ 149969 w 814186"/>
                <a:gd name="connsiteY38" fmla="*/ 1359786 h 1359786"/>
                <a:gd name="connsiteX39" fmla="*/ 149969 w 814186"/>
                <a:gd name="connsiteY39" fmla="*/ 1215732 h 13597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814186" h="1359786">
                  <a:moveTo>
                    <a:pt x="259572" y="750371"/>
                  </a:moveTo>
                  <a:lnTo>
                    <a:pt x="259572" y="206384"/>
                  </a:lnTo>
                  <a:lnTo>
                    <a:pt x="345769" y="206384"/>
                  </a:lnTo>
                  <a:lnTo>
                    <a:pt x="373753" y="157913"/>
                  </a:lnTo>
                  <a:lnTo>
                    <a:pt x="814186" y="412198"/>
                  </a:lnTo>
                  <a:lnTo>
                    <a:pt x="736236" y="547210"/>
                  </a:lnTo>
                  <a:lnTo>
                    <a:pt x="415471" y="362016"/>
                  </a:lnTo>
                  <a:lnTo>
                    <a:pt x="415471" y="750371"/>
                  </a:lnTo>
                  <a:close/>
                  <a:moveTo>
                    <a:pt x="111975" y="72496"/>
                  </a:moveTo>
                  <a:lnTo>
                    <a:pt x="111975" y="0"/>
                  </a:lnTo>
                  <a:lnTo>
                    <a:pt x="297947" y="0"/>
                  </a:lnTo>
                  <a:lnTo>
                    <a:pt x="297947" y="72496"/>
                  </a:lnTo>
                  <a:close/>
                  <a:moveTo>
                    <a:pt x="111975" y="177270"/>
                  </a:moveTo>
                  <a:lnTo>
                    <a:pt x="111975" y="104775"/>
                  </a:lnTo>
                  <a:lnTo>
                    <a:pt x="297947" y="104775"/>
                  </a:lnTo>
                  <a:lnTo>
                    <a:pt x="297947" y="177270"/>
                  </a:lnTo>
                  <a:close/>
                  <a:moveTo>
                    <a:pt x="16659" y="781924"/>
                  </a:moveTo>
                  <a:lnTo>
                    <a:pt x="16659" y="709428"/>
                  </a:lnTo>
                  <a:lnTo>
                    <a:pt x="202630" y="709428"/>
                  </a:lnTo>
                  <a:lnTo>
                    <a:pt x="202630" y="781924"/>
                  </a:lnTo>
                  <a:close/>
                  <a:moveTo>
                    <a:pt x="0" y="1175548"/>
                  </a:moveTo>
                  <a:lnTo>
                    <a:pt x="40350" y="1024961"/>
                  </a:lnTo>
                  <a:lnTo>
                    <a:pt x="149969" y="1054333"/>
                  </a:lnTo>
                  <a:lnTo>
                    <a:pt x="149969" y="886698"/>
                  </a:lnTo>
                  <a:lnTo>
                    <a:pt x="16659" y="886698"/>
                  </a:lnTo>
                  <a:lnTo>
                    <a:pt x="16659" y="814202"/>
                  </a:lnTo>
                  <a:lnTo>
                    <a:pt x="202630" y="814202"/>
                  </a:lnTo>
                  <a:lnTo>
                    <a:pt x="202630" y="815798"/>
                  </a:lnTo>
                  <a:lnTo>
                    <a:pt x="305868" y="815798"/>
                  </a:lnTo>
                  <a:lnTo>
                    <a:pt x="305868" y="816055"/>
                  </a:lnTo>
                  <a:lnTo>
                    <a:pt x="643181" y="816055"/>
                  </a:lnTo>
                  <a:lnTo>
                    <a:pt x="643181" y="971954"/>
                  </a:lnTo>
                  <a:lnTo>
                    <a:pt x="305868" y="971954"/>
                  </a:lnTo>
                  <a:lnTo>
                    <a:pt x="305868" y="1096106"/>
                  </a:lnTo>
                  <a:lnTo>
                    <a:pt x="634512" y="1184166"/>
                  </a:lnTo>
                  <a:lnTo>
                    <a:pt x="594162" y="1334753"/>
                  </a:lnTo>
                  <a:lnTo>
                    <a:pt x="305868" y="1257505"/>
                  </a:lnTo>
                  <a:lnTo>
                    <a:pt x="305868" y="1359786"/>
                  </a:lnTo>
                  <a:lnTo>
                    <a:pt x="149969" y="1359786"/>
                  </a:lnTo>
                  <a:lnTo>
                    <a:pt x="149969" y="1215732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94" name="フリーフォーム: 図形 93">
              <a:extLst>
                <a:ext uri="{FF2B5EF4-FFF2-40B4-BE49-F238E27FC236}">
                  <a16:creationId xmlns:a16="http://schemas.microsoft.com/office/drawing/2014/main" id="{B9AF3F9B-0944-43CF-8B0D-437A11E94602}"/>
                </a:ext>
              </a:extLst>
            </p:cNvPr>
            <p:cNvSpPr/>
            <p:nvPr/>
          </p:nvSpPr>
          <p:spPr bwMode="auto">
            <a:xfrm rot="5400000">
              <a:off x="6912353" y="3468449"/>
              <a:ext cx="321224" cy="536481"/>
            </a:xfrm>
            <a:custGeom>
              <a:avLst/>
              <a:gdLst>
                <a:gd name="connsiteX0" fmla="*/ 259572 w 814186"/>
                <a:gd name="connsiteY0" fmla="*/ 750371 h 1359786"/>
                <a:gd name="connsiteX1" fmla="*/ 259572 w 814186"/>
                <a:gd name="connsiteY1" fmla="*/ 206384 h 1359786"/>
                <a:gd name="connsiteX2" fmla="*/ 345769 w 814186"/>
                <a:gd name="connsiteY2" fmla="*/ 206384 h 1359786"/>
                <a:gd name="connsiteX3" fmla="*/ 373753 w 814186"/>
                <a:gd name="connsiteY3" fmla="*/ 157913 h 1359786"/>
                <a:gd name="connsiteX4" fmla="*/ 814186 w 814186"/>
                <a:gd name="connsiteY4" fmla="*/ 412198 h 1359786"/>
                <a:gd name="connsiteX5" fmla="*/ 736236 w 814186"/>
                <a:gd name="connsiteY5" fmla="*/ 547210 h 1359786"/>
                <a:gd name="connsiteX6" fmla="*/ 415471 w 814186"/>
                <a:gd name="connsiteY6" fmla="*/ 362016 h 1359786"/>
                <a:gd name="connsiteX7" fmla="*/ 415471 w 814186"/>
                <a:gd name="connsiteY7" fmla="*/ 750371 h 1359786"/>
                <a:gd name="connsiteX8" fmla="*/ 111975 w 814186"/>
                <a:gd name="connsiteY8" fmla="*/ 72496 h 1359786"/>
                <a:gd name="connsiteX9" fmla="*/ 111975 w 814186"/>
                <a:gd name="connsiteY9" fmla="*/ 0 h 1359786"/>
                <a:gd name="connsiteX10" fmla="*/ 297947 w 814186"/>
                <a:gd name="connsiteY10" fmla="*/ 0 h 1359786"/>
                <a:gd name="connsiteX11" fmla="*/ 297947 w 814186"/>
                <a:gd name="connsiteY11" fmla="*/ 72496 h 1359786"/>
                <a:gd name="connsiteX12" fmla="*/ 111975 w 814186"/>
                <a:gd name="connsiteY12" fmla="*/ 177270 h 1359786"/>
                <a:gd name="connsiteX13" fmla="*/ 111975 w 814186"/>
                <a:gd name="connsiteY13" fmla="*/ 104775 h 1359786"/>
                <a:gd name="connsiteX14" fmla="*/ 297947 w 814186"/>
                <a:gd name="connsiteY14" fmla="*/ 104775 h 1359786"/>
                <a:gd name="connsiteX15" fmla="*/ 297947 w 814186"/>
                <a:gd name="connsiteY15" fmla="*/ 177270 h 1359786"/>
                <a:gd name="connsiteX16" fmla="*/ 16659 w 814186"/>
                <a:gd name="connsiteY16" fmla="*/ 781924 h 1359786"/>
                <a:gd name="connsiteX17" fmla="*/ 16659 w 814186"/>
                <a:gd name="connsiteY17" fmla="*/ 709428 h 1359786"/>
                <a:gd name="connsiteX18" fmla="*/ 202630 w 814186"/>
                <a:gd name="connsiteY18" fmla="*/ 709428 h 1359786"/>
                <a:gd name="connsiteX19" fmla="*/ 202630 w 814186"/>
                <a:gd name="connsiteY19" fmla="*/ 781924 h 1359786"/>
                <a:gd name="connsiteX20" fmla="*/ 0 w 814186"/>
                <a:gd name="connsiteY20" fmla="*/ 1175548 h 1359786"/>
                <a:gd name="connsiteX21" fmla="*/ 40350 w 814186"/>
                <a:gd name="connsiteY21" fmla="*/ 1024961 h 1359786"/>
                <a:gd name="connsiteX22" fmla="*/ 149969 w 814186"/>
                <a:gd name="connsiteY22" fmla="*/ 1054333 h 1359786"/>
                <a:gd name="connsiteX23" fmla="*/ 149969 w 814186"/>
                <a:gd name="connsiteY23" fmla="*/ 886698 h 1359786"/>
                <a:gd name="connsiteX24" fmla="*/ 16659 w 814186"/>
                <a:gd name="connsiteY24" fmla="*/ 886698 h 1359786"/>
                <a:gd name="connsiteX25" fmla="*/ 16659 w 814186"/>
                <a:gd name="connsiteY25" fmla="*/ 814202 h 1359786"/>
                <a:gd name="connsiteX26" fmla="*/ 202630 w 814186"/>
                <a:gd name="connsiteY26" fmla="*/ 814202 h 1359786"/>
                <a:gd name="connsiteX27" fmla="*/ 202630 w 814186"/>
                <a:gd name="connsiteY27" fmla="*/ 815798 h 1359786"/>
                <a:gd name="connsiteX28" fmla="*/ 305868 w 814186"/>
                <a:gd name="connsiteY28" fmla="*/ 815798 h 1359786"/>
                <a:gd name="connsiteX29" fmla="*/ 305868 w 814186"/>
                <a:gd name="connsiteY29" fmla="*/ 816055 h 1359786"/>
                <a:gd name="connsiteX30" fmla="*/ 643181 w 814186"/>
                <a:gd name="connsiteY30" fmla="*/ 816055 h 1359786"/>
                <a:gd name="connsiteX31" fmla="*/ 643181 w 814186"/>
                <a:gd name="connsiteY31" fmla="*/ 971954 h 1359786"/>
                <a:gd name="connsiteX32" fmla="*/ 305868 w 814186"/>
                <a:gd name="connsiteY32" fmla="*/ 971954 h 1359786"/>
                <a:gd name="connsiteX33" fmla="*/ 305868 w 814186"/>
                <a:gd name="connsiteY33" fmla="*/ 1096106 h 1359786"/>
                <a:gd name="connsiteX34" fmla="*/ 634512 w 814186"/>
                <a:gd name="connsiteY34" fmla="*/ 1184166 h 1359786"/>
                <a:gd name="connsiteX35" fmla="*/ 594162 w 814186"/>
                <a:gd name="connsiteY35" fmla="*/ 1334753 h 1359786"/>
                <a:gd name="connsiteX36" fmla="*/ 305868 w 814186"/>
                <a:gd name="connsiteY36" fmla="*/ 1257505 h 1359786"/>
                <a:gd name="connsiteX37" fmla="*/ 305868 w 814186"/>
                <a:gd name="connsiteY37" fmla="*/ 1359786 h 1359786"/>
                <a:gd name="connsiteX38" fmla="*/ 149969 w 814186"/>
                <a:gd name="connsiteY38" fmla="*/ 1359786 h 1359786"/>
                <a:gd name="connsiteX39" fmla="*/ 149969 w 814186"/>
                <a:gd name="connsiteY39" fmla="*/ 1215732 h 13597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814186" h="1359786">
                  <a:moveTo>
                    <a:pt x="259572" y="750371"/>
                  </a:moveTo>
                  <a:lnTo>
                    <a:pt x="259572" y="206384"/>
                  </a:lnTo>
                  <a:lnTo>
                    <a:pt x="345769" y="206384"/>
                  </a:lnTo>
                  <a:lnTo>
                    <a:pt x="373753" y="157913"/>
                  </a:lnTo>
                  <a:lnTo>
                    <a:pt x="814186" y="412198"/>
                  </a:lnTo>
                  <a:lnTo>
                    <a:pt x="736236" y="547210"/>
                  </a:lnTo>
                  <a:lnTo>
                    <a:pt x="415471" y="362016"/>
                  </a:lnTo>
                  <a:lnTo>
                    <a:pt x="415471" y="750371"/>
                  </a:lnTo>
                  <a:close/>
                  <a:moveTo>
                    <a:pt x="111975" y="72496"/>
                  </a:moveTo>
                  <a:lnTo>
                    <a:pt x="111975" y="0"/>
                  </a:lnTo>
                  <a:lnTo>
                    <a:pt x="297947" y="0"/>
                  </a:lnTo>
                  <a:lnTo>
                    <a:pt x="297947" y="72496"/>
                  </a:lnTo>
                  <a:close/>
                  <a:moveTo>
                    <a:pt x="111975" y="177270"/>
                  </a:moveTo>
                  <a:lnTo>
                    <a:pt x="111975" y="104775"/>
                  </a:lnTo>
                  <a:lnTo>
                    <a:pt x="297947" y="104775"/>
                  </a:lnTo>
                  <a:lnTo>
                    <a:pt x="297947" y="177270"/>
                  </a:lnTo>
                  <a:close/>
                  <a:moveTo>
                    <a:pt x="16659" y="781924"/>
                  </a:moveTo>
                  <a:lnTo>
                    <a:pt x="16659" y="709428"/>
                  </a:lnTo>
                  <a:lnTo>
                    <a:pt x="202630" y="709428"/>
                  </a:lnTo>
                  <a:lnTo>
                    <a:pt x="202630" y="781924"/>
                  </a:lnTo>
                  <a:close/>
                  <a:moveTo>
                    <a:pt x="0" y="1175548"/>
                  </a:moveTo>
                  <a:lnTo>
                    <a:pt x="40350" y="1024961"/>
                  </a:lnTo>
                  <a:lnTo>
                    <a:pt x="149969" y="1054333"/>
                  </a:lnTo>
                  <a:lnTo>
                    <a:pt x="149969" y="886698"/>
                  </a:lnTo>
                  <a:lnTo>
                    <a:pt x="16659" y="886698"/>
                  </a:lnTo>
                  <a:lnTo>
                    <a:pt x="16659" y="814202"/>
                  </a:lnTo>
                  <a:lnTo>
                    <a:pt x="202630" y="814202"/>
                  </a:lnTo>
                  <a:lnTo>
                    <a:pt x="202630" y="815798"/>
                  </a:lnTo>
                  <a:lnTo>
                    <a:pt x="305868" y="815798"/>
                  </a:lnTo>
                  <a:lnTo>
                    <a:pt x="305868" y="816055"/>
                  </a:lnTo>
                  <a:lnTo>
                    <a:pt x="643181" y="816055"/>
                  </a:lnTo>
                  <a:lnTo>
                    <a:pt x="643181" y="971954"/>
                  </a:lnTo>
                  <a:lnTo>
                    <a:pt x="305868" y="971954"/>
                  </a:lnTo>
                  <a:lnTo>
                    <a:pt x="305868" y="1096106"/>
                  </a:lnTo>
                  <a:lnTo>
                    <a:pt x="634512" y="1184166"/>
                  </a:lnTo>
                  <a:lnTo>
                    <a:pt x="594162" y="1334753"/>
                  </a:lnTo>
                  <a:lnTo>
                    <a:pt x="305868" y="1257505"/>
                  </a:lnTo>
                  <a:lnTo>
                    <a:pt x="305868" y="1359786"/>
                  </a:lnTo>
                  <a:lnTo>
                    <a:pt x="149969" y="1359786"/>
                  </a:lnTo>
                  <a:lnTo>
                    <a:pt x="149969" y="1215732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95" name="フリーフォーム: 図形 94">
              <a:extLst>
                <a:ext uri="{FF2B5EF4-FFF2-40B4-BE49-F238E27FC236}">
                  <a16:creationId xmlns:a16="http://schemas.microsoft.com/office/drawing/2014/main" id="{84198493-2714-4F4B-ADDF-142026DF6E17}"/>
                </a:ext>
              </a:extLst>
            </p:cNvPr>
            <p:cNvSpPr/>
            <p:nvPr/>
          </p:nvSpPr>
          <p:spPr bwMode="auto">
            <a:xfrm rot="5400000">
              <a:off x="6447618" y="4542573"/>
              <a:ext cx="321224" cy="536481"/>
            </a:xfrm>
            <a:custGeom>
              <a:avLst/>
              <a:gdLst>
                <a:gd name="connsiteX0" fmla="*/ 259572 w 814186"/>
                <a:gd name="connsiteY0" fmla="*/ 750371 h 1359786"/>
                <a:gd name="connsiteX1" fmla="*/ 259572 w 814186"/>
                <a:gd name="connsiteY1" fmla="*/ 206384 h 1359786"/>
                <a:gd name="connsiteX2" fmla="*/ 345769 w 814186"/>
                <a:gd name="connsiteY2" fmla="*/ 206384 h 1359786"/>
                <a:gd name="connsiteX3" fmla="*/ 373753 w 814186"/>
                <a:gd name="connsiteY3" fmla="*/ 157913 h 1359786"/>
                <a:gd name="connsiteX4" fmla="*/ 814186 w 814186"/>
                <a:gd name="connsiteY4" fmla="*/ 412198 h 1359786"/>
                <a:gd name="connsiteX5" fmla="*/ 736236 w 814186"/>
                <a:gd name="connsiteY5" fmla="*/ 547210 h 1359786"/>
                <a:gd name="connsiteX6" fmla="*/ 415471 w 814186"/>
                <a:gd name="connsiteY6" fmla="*/ 362016 h 1359786"/>
                <a:gd name="connsiteX7" fmla="*/ 415471 w 814186"/>
                <a:gd name="connsiteY7" fmla="*/ 750371 h 1359786"/>
                <a:gd name="connsiteX8" fmla="*/ 111975 w 814186"/>
                <a:gd name="connsiteY8" fmla="*/ 72496 h 1359786"/>
                <a:gd name="connsiteX9" fmla="*/ 111975 w 814186"/>
                <a:gd name="connsiteY9" fmla="*/ 0 h 1359786"/>
                <a:gd name="connsiteX10" fmla="*/ 297947 w 814186"/>
                <a:gd name="connsiteY10" fmla="*/ 0 h 1359786"/>
                <a:gd name="connsiteX11" fmla="*/ 297947 w 814186"/>
                <a:gd name="connsiteY11" fmla="*/ 72496 h 1359786"/>
                <a:gd name="connsiteX12" fmla="*/ 111975 w 814186"/>
                <a:gd name="connsiteY12" fmla="*/ 177270 h 1359786"/>
                <a:gd name="connsiteX13" fmla="*/ 111975 w 814186"/>
                <a:gd name="connsiteY13" fmla="*/ 104775 h 1359786"/>
                <a:gd name="connsiteX14" fmla="*/ 297947 w 814186"/>
                <a:gd name="connsiteY14" fmla="*/ 104775 h 1359786"/>
                <a:gd name="connsiteX15" fmla="*/ 297947 w 814186"/>
                <a:gd name="connsiteY15" fmla="*/ 177270 h 1359786"/>
                <a:gd name="connsiteX16" fmla="*/ 16659 w 814186"/>
                <a:gd name="connsiteY16" fmla="*/ 781924 h 1359786"/>
                <a:gd name="connsiteX17" fmla="*/ 16659 w 814186"/>
                <a:gd name="connsiteY17" fmla="*/ 709428 h 1359786"/>
                <a:gd name="connsiteX18" fmla="*/ 202630 w 814186"/>
                <a:gd name="connsiteY18" fmla="*/ 709428 h 1359786"/>
                <a:gd name="connsiteX19" fmla="*/ 202630 w 814186"/>
                <a:gd name="connsiteY19" fmla="*/ 781924 h 1359786"/>
                <a:gd name="connsiteX20" fmla="*/ 0 w 814186"/>
                <a:gd name="connsiteY20" fmla="*/ 1175548 h 1359786"/>
                <a:gd name="connsiteX21" fmla="*/ 40350 w 814186"/>
                <a:gd name="connsiteY21" fmla="*/ 1024961 h 1359786"/>
                <a:gd name="connsiteX22" fmla="*/ 149969 w 814186"/>
                <a:gd name="connsiteY22" fmla="*/ 1054333 h 1359786"/>
                <a:gd name="connsiteX23" fmla="*/ 149969 w 814186"/>
                <a:gd name="connsiteY23" fmla="*/ 886698 h 1359786"/>
                <a:gd name="connsiteX24" fmla="*/ 16659 w 814186"/>
                <a:gd name="connsiteY24" fmla="*/ 886698 h 1359786"/>
                <a:gd name="connsiteX25" fmla="*/ 16659 w 814186"/>
                <a:gd name="connsiteY25" fmla="*/ 814202 h 1359786"/>
                <a:gd name="connsiteX26" fmla="*/ 202630 w 814186"/>
                <a:gd name="connsiteY26" fmla="*/ 814202 h 1359786"/>
                <a:gd name="connsiteX27" fmla="*/ 202630 w 814186"/>
                <a:gd name="connsiteY27" fmla="*/ 815798 h 1359786"/>
                <a:gd name="connsiteX28" fmla="*/ 305868 w 814186"/>
                <a:gd name="connsiteY28" fmla="*/ 815798 h 1359786"/>
                <a:gd name="connsiteX29" fmla="*/ 305868 w 814186"/>
                <a:gd name="connsiteY29" fmla="*/ 816055 h 1359786"/>
                <a:gd name="connsiteX30" fmla="*/ 643181 w 814186"/>
                <a:gd name="connsiteY30" fmla="*/ 816055 h 1359786"/>
                <a:gd name="connsiteX31" fmla="*/ 643181 w 814186"/>
                <a:gd name="connsiteY31" fmla="*/ 971954 h 1359786"/>
                <a:gd name="connsiteX32" fmla="*/ 305868 w 814186"/>
                <a:gd name="connsiteY32" fmla="*/ 971954 h 1359786"/>
                <a:gd name="connsiteX33" fmla="*/ 305868 w 814186"/>
                <a:gd name="connsiteY33" fmla="*/ 1096106 h 1359786"/>
                <a:gd name="connsiteX34" fmla="*/ 634512 w 814186"/>
                <a:gd name="connsiteY34" fmla="*/ 1184166 h 1359786"/>
                <a:gd name="connsiteX35" fmla="*/ 594162 w 814186"/>
                <a:gd name="connsiteY35" fmla="*/ 1334753 h 1359786"/>
                <a:gd name="connsiteX36" fmla="*/ 305868 w 814186"/>
                <a:gd name="connsiteY36" fmla="*/ 1257505 h 1359786"/>
                <a:gd name="connsiteX37" fmla="*/ 305868 w 814186"/>
                <a:gd name="connsiteY37" fmla="*/ 1359786 h 1359786"/>
                <a:gd name="connsiteX38" fmla="*/ 149969 w 814186"/>
                <a:gd name="connsiteY38" fmla="*/ 1359786 h 1359786"/>
                <a:gd name="connsiteX39" fmla="*/ 149969 w 814186"/>
                <a:gd name="connsiteY39" fmla="*/ 1215732 h 13597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814186" h="1359786">
                  <a:moveTo>
                    <a:pt x="259572" y="750371"/>
                  </a:moveTo>
                  <a:lnTo>
                    <a:pt x="259572" y="206384"/>
                  </a:lnTo>
                  <a:lnTo>
                    <a:pt x="345769" y="206384"/>
                  </a:lnTo>
                  <a:lnTo>
                    <a:pt x="373753" y="157913"/>
                  </a:lnTo>
                  <a:lnTo>
                    <a:pt x="814186" y="412198"/>
                  </a:lnTo>
                  <a:lnTo>
                    <a:pt x="736236" y="547210"/>
                  </a:lnTo>
                  <a:lnTo>
                    <a:pt x="415471" y="362016"/>
                  </a:lnTo>
                  <a:lnTo>
                    <a:pt x="415471" y="750371"/>
                  </a:lnTo>
                  <a:close/>
                  <a:moveTo>
                    <a:pt x="111975" y="72496"/>
                  </a:moveTo>
                  <a:lnTo>
                    <a:pt x="111975" y="0"/>
                  </a:lnTo>
                  <a:lnTo>
                    <a:pt x="297947" y="0"/>
                  </a:lnTo>
                  <a:lnTo>
                    <a:pt x="297947" y="72496"/>
                  </a:lnTo>
                  <a:close/>
                  <a:moveTo>
                    <a:pt x="111975" y="177270"/>
                  </a:moveTo>
                  <a:lnTo>
                    <a:pt x="111975" y="104775"/>
                  </a:lnTo>
                  <a:lnTo>
                    <a:pt x="297947" y="104775"/>
                  </a:lnTo>
                  <a:lnTo>
                    <a:pt x="297947" y="177270"/>
                  </a:lnTo>
                  <a:close/>
                  <a:moveTo>
                    <a:pt x="16659" y="781924"/>
                  </a:moveTo>
                  <a:lnTo>
                    <a:pt x="16659" y="709428"/>
                  </a:lnTo>
                  <a:lnTo>
                    <a:pt x="202630" y="709428"/>
                  </a:lnTo>
                  <a:lnTo>
                    <a:pt x="202630" y="781924"/>
                  </a:lnTo>
                  <a:close/>
                  <a:moveTo>
                    <a:pt x="0" y="1175548"/>
                  </a:moveTo>
                  <a:lnTo>
                    <a:pt x="40350" y="1024961"/>
                  </a:lnTo>
                  <a:lnTo>
                    <a:pt x="149969" y="1054333"/>
                  </a:lnTo>
                  <a:lnTo>
                    <a:pt x="149969" y="886698"/>
                  </a:lnTo>
                  <a:lnTo>
                    <a:pt x="16659" y="886698"/>
                  </a:lnTo>
                  <a:lnTo>
                    <a:pt x="16659" y="814202"/>
                  </a:lnTo>
                  <a:lnTo>
                    <a:pt x="202630" y="814202"/>
                  </a:lnTo>
                  <a:lnTo>
                    <a:pt x="202630" y="815798"/>
                  </a:lnTo>
                  <a:lnTo>
                    <a:pt x="305868" y="815798"/>
                  </a:lnTo>
                  <a:lnTo>
                    <a:pt x="305868" y="816055"/>
                  </a:lnTo>
                  <a:lnTo>
                    <a:pt x="643181" y="816055"/>
                  </a:lnTo>
                  <a:lnTo>
                    <a:pt x="643181" y="971954"/>
                  </a:lnTo>
                  <a:lnTo>
                    <a:pt x="305868" y="971954"/>
                  </a:lnTo>
                  <a:lnTo>
                    <a:pt x="305868" y="1096106"/>
                  </a:lnTo>
                  <a:lnTo>
                    <a:pt x="634512" y="1184166"/>
                  </a:lnTo>
                  <a:lnTo>
                    <a:pt x="594162" y="1334753"/>
                  </a:lnTo>
                  <a:lnTo>
                    <a:pt x="305868" y="1257505"/>
                  </a:lnTo>
                  <a:lnTo>
                    <a:pt x="305868" y="1359786"/>
                  </a:lnTo>
                  <a:lnTo>
                    <a:pt x="149969" y="1359786"/>
                  </a:lnTo>
                  <a:lnTo>
                    <a:pt x="149969" y="1215732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115" name="グループ化 114">
            <a:extLst>
              <a:ext uri="{FF2B5EF4-FFF2-40B4-BE49-F238E27FC236}">
                <a16:creationId xmlns:a16="http://schemas.microsoft.com/office/drawing/2014/main" id="{FA7C0209-9355-409F-B9D4-F6413E800856}"/>
              </a:ext>
            </a:extLst>
          </p:cNvPr>
          <p:cNvGrpSpPr/>
          <p:nvPr/>
        </p:nvGrpSpPr>
        <p:grpSpPr>
          <a:xfrm>
            <a:off x="3805123" y="1019444"/>
            <a:ext cx="2341260" cy="2406564"/>
            <a:chOff x="317485" y="3522737"/>
            <a:chExt cx="2539618" cy="2610455"/>
          </a:xfrm>
        </p:grpSpPr>
        <p:grpSp>
          <p:nvGrpSpPr>
            <p:cNvPr id="116" name="グループ化 115">
              <a:extLst>
                <a:ext uri="{FF2B5EF4-FFF2-40B4-BE49-F238E27FC236}">
                  <a16:creationId xmlns:a16="http://schemas.microsoft.com/office/drawing/2014/main" id="{76CFCB7B-FA4D-42F0-88E3-00EF3C5404C0}"/>
                </a:ext>
              </a:extLst>
            </p:cNvPr>
            <p:cNvGrpSpPr/>
            <p:nvPr/>
          </p:nvGrpSpPr>
          <p:grpSpPr>
            <a:xfrm>
              <a:off x="317485" y="3609020"/>
              <a:ext cx="2539618" cy="2524172"/>
              <a:chOff x="3753256" y="9263946"/>
              <a:chExt cx="2539618" cy="2524172"/>
            </a:xfrm>
          </p:grpSpPr>
          <p:sp>
            <p:nvSpPr>
              <p:cNvPr id="120" name="アーチ 119">
                <a:extLst>
                  <a:ext uri="{FF2B5EF4-FFF2-40B4-BE49-F238E27FC236}">
                    <a16:creationId xmlns:a16="http://schemas.microsoft.com/office/drawing/2014/main" id="{991388AF-6CBF-4AF6-AB63-D1990FB43B73}"/>
                  </a:ext>
                </a:extLst>
              </p:cNvPr>
              <p:cNvSpPr/>
              <p:nvPr/>
            </p:nvSpPr>
            <p:spPr bwMode="auto">
              <a:xfrm>
                <a:off x="4214045" y="9808234"/>
                <a:ext cx="921327" cy="921327"/>
              </a:xfrm>
              <a:prstGeom prst="blockArc">
                <a:avLst>
                  <a:gd name="adj1" fmla="val 17065037"/>
                  <a:gd name="adj2" fmla="val 21537816"/>
                  <a:gd name="adj3" fmla="val 11899"/>
                </a:avLst>
              </a:prstGeom>
              <a:solidFill>
                <a:srgbClr val="00B0F0"/>
              </a:solidFill>
              <a:ln w="571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121" name="グループ化 120">
                <a:extLst>
                  <a:ext uri="{FF2B5EF4-FFF2-40B4-BE49-F238E27FC236}">
                    <a16:creationId xmlns:a16="http://schemas.microsoft.com/office/drawing/2014/main" id="{EE2259F7-4E17-4E9E-B26E-2BEA9FD1C8B5}"/>
                  </a:ext>
                </a:extLst>
              </p:cNvPr>
              <p:cNvGrpSpPr/>
              <p:nvPr/>
            </p:nvGrpSpPr>
            <p:grpSpPr>
              <a:xfrm>
                <a:off x="3786076" y="9263946"/>
                <a:ext cx="2506798" cy="2524172"/>
                <a:chOff x="-4901376" y="-607734"/>
                <a:chExt cx="2506798" cy="2524172"/>
              </a:xfrm>
            </p:grpSpPr>
            <p:sp>
              <p:nvSpPr>
                <p:cNvPr id="131" name="月 130">
                  <a:extLst>
                    <a:ext uri="{FF2B5EF4-FFF2-40B4-BE49-F238E27FC236}">
                      <a16:creationId xmlns:a16="http://schemas.microsoft.com/office/drawing/2014/main" id="{C039CDE0-688E-488A-B48E-3D2847FDE8A6}"/>
                    </a:ext>
                  </a:extLst>
                </p:cNvPr>
                <p:cNvSpPr/>
                <p:nvPr/>
              </p:nvSpPr>
              <p:spPr bwMode="auto">
                <a:xfrm rot="20700000">
                  <a:off x="-2915992" y="543180"/>
                  <a:ext cx="227960" cy="432537"/>
                </a:xfrm>
                <a:prstGeom prst="moon">
                  <a:avLst>
                    <a:gd name="adj" fmla="val 87500"/>
                  </a:avLst>
                </a:prstGeom>
                <a:solidFill>
                  <a:srgbClr val="000000"/>
                </a:solidFill>
                <a:ln w="571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32" name="月 131">
                  <a:extLst>
                    <a:ext uri="{FF2B5EF4-FFF2-40B4-BE49-F238E27FC236}">
                      <a16:creationId xmlns:a16="http://schemas.microsoft.com/office/drawing/2014/main" id="{98E159D0-B20A-4615-AE9A-5FBBA5C99FED}"/>
                    </a:ext>
                  </a:extLst>
                </p:cNvPr>
                <p:cNvSpPr/>
                <p:nvPr/>
              </p:nvSpPr>
              <p:spPr bwMode="auto">
                <a:xfrm rot="20700000">
                  <a:off x="-2820742" y="451105"/>
                  <a:ext cx="227960" cy="432537"/>
                </a:xfrm>
                <a:prstGeom prst="moon">
                  <a:avLst>
                    <a:gd name="adj" fmla="val 87500"/>
                  </a:avLst>
                </a:prstGeom>
                <a:solidFill>
                  <a:srgbClr val="000000"/>
                </a:solidFill>
                <a:ln w="571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33" name="フリーフォーム: 図形 132">
                  <a:extLst>
                    <a:ext uri="{FF2B5EF4-FFF2-40B4-BE49-F238E27FC236}">
                      <a16:creationId xmlns:a16="http://schemas.microsoft.com/office/drawing/2014/main" id="{E9BD49B0-EF16-4D22-A6C8-9A60D0146BF3}"/>
                    </a:ext>
                  </a:extLst>
                </p:cNvPr>
                <p:cNvSpPr/>
                <p:nvPr/>
              </p:nvSpPr>
              <p:spPr bwMode="auto">
                <a:xfrm rot="21103514">
                  <a:off x="-3421296" y="-520495"/>
                  <a:ext cx="1026718" cy="1377506"/>
                </a:xfrm>
                <a:custGeom>
                  <a:avLst/>
                  <a:gdLst>
                    <a:gd name="connsiteX0" fmla="*/ 487824 w 967729"/>
                    <a:gd name="connsiteY0" fmla="*/ 13993 h 1377506"/>
                    <a:gd name="connsiteX1" fmla="*/ 967729 w 967729"/>
                    <a:gd name="connsiteY1" fmla="*/ 688753 h 1377506"/>
                    <a:gd name="connsiteX2" fmla="*/ 366694 w 967729"/>
                    <a:gd name="connsiteY2" fmla="*/ 1377506 h 1377506"/>
                    <a:gd name="connsiteX3" fmla="*/ 30650 w 967729"/>
                    <a:gd name="connsiteY3" fmla="*/ 1259878 h 1377506"/>
                    <a:gd name="connsiteX4" fmla="*/ 0 w 967729"/>
                    <a:gd name="connsiteY4" fmla="*/ 1230899 h 1377506"/>
                    <a:gd name="connsiteX5" fmla="*/ 5927 w 967729"/>
                    <a:gd name="connsiteY5" fmla="*/ 1223831 h 1377506"/>
                    <a:gd name="connsiteX6" fmla="*/ 181966 w 967729"/>
                    <a:gd name="connsiteY6" fmla="*/ 609479 h 1377506"/>
                    <a:gd name="connsiteX7" fmla="*/ 79318 w 967729"/>
                    <a:gd name="connsiteY7" fmla="*/ 123712 h 1377506"/>
                    <a:gd name="connsiteX8" fmla="*/ 64004 w 967729"/>
                    <a:gd name="connsiteY8" fmla="*/ 96882 h 1377506"/>
                    <a:gd name="connsiteX9" fmla="*/ 132744 w 967729"/>
                    <a:gd name="connsiteY9" fmla="*/ 54126 h 1377506"/>
                    <a:gd name="connsiteX10" fmla="*/ 366694 w 967729"/>
                    <a:gd name="connsiteY10" fmla="*/ 0 h 1377506"/>
                    <a:gd name="connsiteX11" fmla="*/ 487824 w 967729"/>
                    <a:gd name="connsiteY11" fmla="*/ 13993 h 13775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967729" h="1377506">
                      <a:moveTo>
                        <a:pt x="487824" y="13993"/>
                      </a:moveTo>
                      <a:cubicBezTo>
                        <a:pt x="761705" y="78217"/>
                        <a:pt x="967729" y="355914"/>
                        <a:pt x="967729" y="688753"/>
                      </a:cubicBezTo>
                      <a:cubicBezTo>
                        <a:pt x="967729" y="1069141"/>
                        <a:pt x="698636" y="1377506"/>
                        <a:pt x="366694" y="1377506"/>
                      </a:cubicBezTo>
                      <a:cubicBezTo>
                        <a:pt x="242216" y="1377506"/>
                        <a:pt x="126576" y="1334142"/>
                        <a:pt x="30650" y="1259878"/>
                      </a:cubicBezTo>
                      <a:lnTo>
                        <a:pt x="0" y="1230899"/>
                      </a:lnTo>
                      <a:lnTo>
                        <a:pt x="5927" y="1223831"/>
                      </a:lnTo>
                      <a:cubicBezTo>
                        <a:pt x="114692" y="1066604"/>
                        <a:pt x="181966" y="849398"/>
                        <a:pt x="181966" y="609479"/>
                      </a:cubicBezTo>
                      <a:cubicBezTo>
                        <a:pt x="181966" y="429540"/>
                        <a:pt x="144125" y="262377"/>
                        <a:pt x="79318" y="123712"/>
                      </a:cubicBezTo>
                      <a:lnTo>
                        <a:pt x="64004" y="96882"/>
                      </a:lnTo>
                      <a:lnTo>
                        <a:pt x="132744" y="54126"/>
                      </a:lnTo>
                      <a:cubicBezTo>
                        <a:pt x="204651" y="19273"/>
                        <a:pt x="283709" y="0"/>
                        <a:pt x="366694" y="0"/>
                      </a:cubicBezTo>
                      <a:cubicBezTo>
                        <a:pt x="408187" y="0"/>
                        <a:pt x="448698" y="4818"/>
                        <a:pt x="487824" y="13993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571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grpSp>
              <p:nvGrpSpPr>
                <p:cNvPr id="134" name="グループ化 133">
                  <a:extLst>
                    <a:ext uri="{FF2B5EF4-FFF2-40B4-BE49-F238E27FC236}">
                      <a16:creationId xmlns:a16="http://schemas.microsoft.com/office/drawing/2014/main" id="{57E2FBCA-F201-4F0B-A18D-1E9988584DB9}"/>
                    </a:ext>
                  </a:extLst>
                </p:cNvPr>
                <p:cNvGrpSpPr/>
                <p:nvPr/>
              </p:nvGrpSpPr>
              <p:grpSpPr>
                <a:xfrm>
                  <a:off x="-4901376" y="-453850"/>
                  <a:ext cx="2296127" cy="2370288"/>
                  <a:chOff x="-4901376" y="-453850"/>
                  <a:chExt cx="2296127" cy="2370288"/>
                </a:xfrm>
              </p:grpSpPr>
              <p:sp>
                <p:nvSpPr>
                  <p:cNvPr id="143" name="フリーフォーム: 図形 142">
                    <a:extLst>
                      <a:ext uri="{FF2B5EF4-FFF2-40B4-BE49-F238E27FC236}">
                        <a16:creationId xmlns:a16="http://schemas.microsoft.com/office/drawing/2014/main" id="{DB5AF305-1797-4383-B983-C3D3075A1A1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-4901376" y="-237333"/>
                    <a:ext cx="1654536" cy="1408662"/>
                  </a:xfrm>
                  <a:custGeom>
                    <a:avLst/>
                    <a:gdLst>
                      <a:gd name="connsiteX0" fmla="*/ 1574562 w 1654536"/>
                      <a:gd name="connsiteY0" fmla="*/ 1164798 h 1408662"/>
                      <a:gd name="connsiteX1" fmla="*/ 1572147 w 1654536"/>
                      <a:gd name="connsiteY1" fmla="*/ 1169248 h 1408662"/>
                      <a:gd name="connsiteX2" fmla="*/ 1569687 w 1654536"/>
                      <a:gd name="connsiteY2" fmla="*/ 1172229 h 1408662"/>
                      <a:gd name="connsiteX3" fmla="*/ 1654536 w 1654536"/>
                      <a:gd name="connsiteY3" fmla="*/ 1014658 h 1408662"/>
                      <a:gd name="connsiteX4" fmla="*/ 1651389 w 1654536"/>
                      <a:gd name="connsiteY4" fmla="*/ 1023255 h 1408662"/>
                      <a:gd name="connsiteX5" fmla="*/ 1649259 w 1654536"/>
                      <a:gd name="connsiteY5" fmla="*/ 1027180 h 1408662"/>
                      <a:gd name="connsiteX6" fmla="*/ 349880 w 1654536"/>
                      <a:gd name="connsiteY6" fmla="*/ 0 h 1408662"/>
                      <a:gd name="connsiteX7" fmla="*/ 491714 w 1654536"/>
                      <a:gd name="connsiteY7" fmla="*/ 200195 h 1408662"/>
                      <a:gd name="connsiteX8" fmla="*/ 425544 w 1654536"/>
                      <a:gd name="connsiteY8" fmla="*/ 254791 h 1408662"/>
                      <a:gd name="connsiteX9" fmla="*/ 245807 w 1654536"/>
                      <a:gd name="connsiteY9" fmla="*/ 688713 h 1408662"/>
                      <a:gd name="connsiteX10" fmla="*/ 425544 w 1654536"/>
                      <a:gd name="connsiteY10" fmla="*/ 1122635 h 1408662"/>
                      <a:gd name="connsiteX11" fmla="*/ 516218 w 1654536"/>
                      <a:gd name="connsiteY11" fmla="*/ 1197448 h 1408662"/>
                      <a:gd name="connsiteX12" fmla="*/ 392319 w 1654536"/>
                      <a:gd name="connsiteY12" fmla="*/ 1408662 h 1408662"/>
                      <a:gd name="connsiteX13" fmla="*/ 378930 w 1654536"/>
                      <a:gd name="connsiteY13" fmla="*/ 1401395 h 1408662"/>
                      <a:gd name="connsiteX14" fmla="*/ 0 w 1654536"/>
                      <a:gd name="connsiteY14" fmla="*/ 688713 h 1408662"/>
                      <a:gd name="connsiteX15" fmla="*/ 251732 w 1654536"/>
                      <a:gd name="connsiteY15" fmla="*/ 80980 h 14086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</a:cxnLst>
                    <a:rect l="l" t="t" r="r" b="b"/>
                    <a:pathLst>
                      <a:path w="1654536" h="1408662">
                        <a:moveTo>
                          <a:pt x="1574562" y="1164798"/>
                        </a:moveTo>
                        <a:lnTo>
                          <a:pt x="1572147" y="1169248"/>
                        </a:lnTo>
                        <a:lnTo>
                          <a:pt x="1569687" y="1172229"/>
                        </a:lnTo>
                        <a:close/>
                        <a:moveTo>
                          <a:pt x="1654536" y="1014658"/>
                        </a:moveTo>
                        <a:lnTo>
                          <a:pt x="1651389" y="1023255"/>
                        </a:lnTo>
                        <a:lnTo>
                          <a:pt x="1649259" y="1027180"/>
                        </a:lnTo>
                        <a:close/>
                        <a:moveTo>
                          <a:pt x="349880" y="0"/>
                        </a:moveTo>
                        <a:lnTo>
                          <a:pt x="491714" y="200195"/>
                        </a:lnTo>
                        <a:lnTo>
                          <a:pt x="425544" y="254791"/>
                        </a:lnTo>
                        <a:cubicBezTo>
                          <a:pt x="314493" y="365842"/>
                          <a:pt x="245807" y="519256"/>
                          <a:pt x="245807" y="688713"/>
                        </a:cubicBezTo>
                        <a:cubicBezTo>
                          <a:pt x="245807" y="858170"/>
                          <a:pt x="314493" y="1011585"/>
                          <a:pt x="425544" y="1122635"/>
                        </a:cubicBezTo>
                        <a:lnTo>
                          <a:pt x="516218" y="1197448"/>
                        </a:lnTo>
                        <a:lnTo>
                          <a:pt x="392319" y="1408662"/>
                        </a:lnTo>
                        <a:lnTo>
                          <a:pt x="378930" y="1401395"/>
                        </a:lnTo>
                        <a:cubicBezTo>
                          <a:pt x="150311" y="1246943"/>
                          <a:pt x="0" y="985381"/>
                          <a:pt x="0" y="688713"/>
                        </a:cubicBezTo>
                        <a:cubicBezTo>
                          <a:pt x="0" y="451379"/>
                          <a:pt x="96199" y="236512"/>
                          <a:pt x="251732" y="80980"/>
                        </a:cubicBezTo>
                        <a:close/>
                      </a:path>
                    </a:pathLst>
                  </a:custGeom>
                  <a:solidFill>
                    <a:srgbClr val="FFCC66"/>
                  </a:solidFill>
                  <a:ln w="571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144" name="フリーフォーム: 図形 143">
                    <a:extLst>
                      <a:ext uri="{FF2B5EF4-FFF2-40B4-BE49-F238E27FC236}">
                        <a16:creationId xmlns:a16="http://schemas.microsoft.com/office/drawing/2014/main" id="{8BE80892-520E-45F0-88F5-A8E4CFB37C8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-3798162" y="728840"/>
                    <a:ext cx="898703" cy="782279"/>
                  </a:xfrm>
                  <a:custGeom>
                    <a:avLst/>
                    <a:gdLst>
                      <a:gd name="connsiteX0" fmla="*/ 340718 w 898703"/>
                      <a:gd name="connsiteY0" fmla="*/ 0 h 782279"/>
                      <a:gd name="connsiteX1" fmla="*/ 556890 w 898703"/>
                      <a:gd name="connsiteY1" fmla="*/ 0 h 782279"/>
                      <a:gd name="connsiteX2" fmla="*/ 599873 w 898703"/>
                      <a:gd name="connsiteY2" fmla="*/ 171929 h 782279"/>
                      <a:gd name="connsiteX3" fmla="*/ 796976 w 898703"/>
                      <a:gd name="connsiteY3" fmla="*/ 171929 h 782279"/>
                      <a:gd name="connsiteX4" fmla="*/ 898703 w 898703"/>
                      <a:gd name="connsiteY4" fmla="*/ 273656 h 782279"/>
                      <a:gd name="connsiteX5" fmla="*/ 898703 w 898703"/>
                      <a:gd name="connsiteY5" fmla="*/ 680552 h 782279"/>
                      <a:gd name="connsiteX6" fmla="*/ 796976 w 898703"/>
                      <a:gd name="connsiteY6" fmla="*/ 782279 h 782279"/>
                      <a:gd name="connsiteX7" fmla="*/ 101727 w 898703"/>
                      <a:gd name="connsiteY7" fmla="*/ 782279 h 782279"/>
                      <a:gd name="connsiteX8" fmla="*/ 0 w 898703"/>
                      <a:gd name="connsiteY8" fmla="*/ 680552 h 782279"/>
                      <a:gd name="connsiteX9" fmla="*/ 0 w 898703"/>
                      <a:gd name="connsiteY9" fmla="*/ 273656 h 782279"/>
                      <a:gd name="connsiteX10" fmla="*/ 101727 w 898703"/>
                      <a:gd name="connsiteY10" fmla="*/ 171929 h 782279"/>
                      <a:gd name="connsiteX11" fmla="*/ 297736 w 898703"/>
                      <a:gd name="connsiteY11" fmla="*/ 171929 h 7822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898703" h="782279">
                        <a:moveTo>
                          <a:pt x="340718" y="0"/>
                        </a:moveTo>
                        <a:lnTo>
                          <a:pt x="556890" y="0"/>
                        </a:lnTo>
                        <a:lnTo>
                          <a:pt x="599873" y="171929"/>
                        </a:lnTo>
                        <a:lnTo>
                          <a:pt x="796976" y="171929"/>
                        </a:lnTo>
                        <a:cubicBezTo>
                          <a:pt x="853158" y="171929"/>
                          <a:pt x="898703" y="217474"/>
                          <a:pt x="898703" y="273656"/>
                        </a:cubicBezTo>
                        <a:lnTo>
                          <a:pt x="898703" y="680552"/>
                        </a:lnTo>
                        <a:cubicBezTo>
                          <a:pt x="898703" y="736734"/>
                          <a:pt x="853158" y="782279"/>
                          <a:pt x="796976" y="782279"/>
                        </a:cubicBezTo>
                        <a:lnTo>
                          <a:pt x="101727" y="782279"/>
                        </a:lnTo>
                        <a:cubicBezTo>
                          <a:pt x="45545" y="782279"/>
                          <a:pt x="0" y="736734"/>
                          <a:pt x="0" y="680552"/>
                        </a:cubicBezTo>
                        <a:lnTo>
                          <a:pt x="0" y="273656"/>
                        </a:lnTo>
                        <a:cubicBezTo>
                          <a:pt x="0" y="217474"/>
                          <a:pt x="45545" y="171929"/>
                          <a:pt x="101727" y="171929"/>
                        </a:cubicBezTo>
                        <a:lnTo>
                          <a:pt x="297736" y="171929"/>
                        </a:lnTo>
                        <a:close/>
                      </a:path>
                    </a:pathLst>
                  </a:custGeom>
                  <a:solidFill>
                    <a:srgbClr val="DAEDEF">
                      <a:lumMod val="90000"/>
                    </a:srgbClr>
                  </a:solidFill>
                  <a:ln w="571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145" name="フリーフォーム: 図形 144">
                    <a:extLst>
                      <a:ext uri="{FF2B5EF4-FFF2-40B4-BE49-F238E27FC236}">
                        <a16:creationId xmlns:a16="http://schemas.microsoft.com/office/drawing/2014/main" id="{E48C5EE2-628B-4045-B818-BFA90573EB29}"/>
                      </a:ext>
                    </a:extLst>
                  </p:cNvPr>
                  <p:cNvSpPr/>
                  <p:nvPr/>
                </p:nvSpPr>
                <p:spPr bwMode="auto">
                  <a:xfrm rot="2700000">
                    <a:off x="-3887892" y="-521357"/>
                    <a:ext cx="1215136" cy="1350150"/>
                  </a:xfrm>
                  <a:custGeom>
                    <a:avLst/>
                    <a:gdLst>
                      <a:gd name="connsiteX0" fmla="*/ 607568 w 1215136"/>
                      <a:gd name="connsiteY0" fmla="*/ 0 h 1350150"/>
                      <a:gd name="connsiteX1" fmla="*/ 1215136 w 1215136"/>
                      <a:gd name="connsiteY1" fmla="*/ 675075 h 1350150"/>
                      <a:gd name="connsiteX2" fmla="*/ 607568 w 1215136"/>
                      <a:gd name="connsiteY2" fmla="*/ 1350150 h 1350150"/>
                      <a:gd name="connsiteX3" fmla="*/ 371075 w 1215136"/>
                      <a:gd name="connsiteY3" fmla="*/ 1297099 h 1350150"/>
                      <a:gd name="connsiteX4" fmla="*/ 317160 w 1215136"/>
                      <a:gd name="connsiteY4" fmla="*/ 1264584 h 1350150"/>
                      <a:gd name="connsiteX5" fmla="*/ 633717 w 1215136"/>
                      <a:gd name="connsiteY5" fmla="*/ 880766 h 1350150"/>
                      <a:gd name="connsiteX6" fmla="*/ 14202 w 1215136"/>
                      <a:gd name="connsiteY6" fmla="*/ 817778 h 1350150"/>
                      <a:gd name="connsiteX7" fmla="*/ 12344 w 1215136"/>
                      <a:gd name="connsiteY7" fmla="*/ 811126 h 1350150"/>
                      <a:gd name="connsiteX8" fmla="*/ 0 w 1215136"/>
                      <a:gd name="connsiteY8" fmla="*/ 675075 h 1350150"/>
                      <a:gd name="connsiteX9" fmla="*/ 607568 w 1215136"/>
                      <a:gd name="connsiteY9" fmla="*/ 0 h 13501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1215136" h="1350150">
                        <a:moveTo>
                          <a:pt x="607568" y="0"/>
                        </a:moveTo>
                        <a:cubicBezTo>
                          <a:pt x="943119" y="0"/>
                          <a:pt x="1215136" y="302241"/>
                          <a:pt x="1215136" y="675075"/>
                        </a:cubicBezTo>
                        <a:cubicBezTo>
                          <a:pt x="1215136" y="1047909"/>
                          <a:pt x="943119" y="1350150"/>
                          <a:pt x="607568" y="1350150"/>
                        </a:cubicBezTo>
                        <a:cubicBezTo>
                          <a:pt x="523681" y="1350150"/>
                          <a:pt x="443764" y="1331260"/>
                          <a:pt x="371075" y="1297099"/>
                        </a:cubicBezTo>
                        <a:lnTo>
                          <a:pt x="317160" y="1264584"/>
                        </a:lnTo>
                        <a:lnTo>
                          <a:pt x="633717" y="880766"/>
                        </a:lnTo>
                        <a:lnTo>
                          <a:pt x="14202" y="817778"/>
                        </a:lnTo>
                        <a:lnTo>
                          <a:pt x="12344" y="811126"/>
                        </a:lnTo>
                        <a:cubicBezTo>
                          <a:pt x="4251" y="767181"/>
                          <a:pt x="0" y="721679"/>
                          <a:pt x="0" y="675075"/>
                        </a:cubicBezTo>
                        <a:cubicBezTo>
                          <a:pt x="0" y="302241"/>
                          <a:pt x="272017" y="0"/>
                          <a:pt x="607568" y="0"/>
                        </a:cubicBezTo>
                        <a:close/>
                      </a:path>
                    </a:pathLst>
                  </a:custGeom>
                  <a:solidFill>
                    <a:srgbClr val="DAEDEF">
                      <a:lumMod val="90000"/>
                    </a:srgbClr>
                  </a:solidFill>
                  <a:ln w="571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146" name="フリーフォーム: 図形 145">
                    <a:extLst>
                      <a:ext uri="{FF2B5EF4-FFF2-40B4-BE49-F238E27FC236}">
                        <a16:creationId xmlns:a16="http://schemas.microsoft.com/office/drawing/2014/main" id="{C0D138D4-B8C8-48D1-AC06-EEE941F4560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-4583276" y="882131"/>
                    <a:ext cx="1891879" cy="1034307"/>
                  </a:xfrm>
                  <a:custGeom>
                    <a:avLst/>
                    <a:gdLst>
                      <a:gd name="connsiteX0" fmla="*/ 890435 w 1891879"/>
                      <a:gd name="connsiteY0" fmla="*/ 0 h 1034307"/>
                      <a:gd name="connsiteX1" fmla="*/ 908504 w 1891879"/>
                      <a:gd name="connsiteY1" fmla="*/ 58210 h 1034307"/>
                      <a:gd name="connsiteX2" fmla="*/ 1247673 w 1891879"/>
                      <a:gd name="connsiteY2" fmla="*/ 283026 h 1034307"/>
                      <a:gd name="connsiteX3" fmla="*/ 1586842 w 1891879"/>
                      <a:gd name="connsiteY3" fmla="*/ 58210 h 1034307"/>
                      <a:gd name="connsiteX4" fmla="*/ 1604485 w 1891879"/>
                      <a:gd name="connsiteY4" fmla="*/ 1375 h 1034307"/>
                      <a:gd name="connsiteX5" fmla="*/ 1645118 w 1891879"/>
                      <a:gd name="connsiteY5" fmla="*/ 5471 h 1034307"/>
                      <a:gd name="connsiteX6" fmla="*/ 1891879 w 1891879"/>
                      <a:gd name="connsiteY6" fmla="*/ 308236 h 1034307"/>
                      <a:gd name="connsiteX7" fmla="*/ 1891879 w 1891879"/>
                      <a:gd name="connsiteY7" fmla="*/ 1034307 h 1034307"/>
                      <a:gd name="connsiteX8" fmla="*/ 586734 w 1891879"/>
                      <a:gd name="connsiteY8" fmla="*/ 1034307 h 1034307"/>
                      <a:gd name="connsiteX9" fmla="*/ 586734 w 1891879"/>
                      <a:gd name="connsiteY9" fmla="*/ 484430 h 1034307"/>
                      <a:gd name="connsiteX10" fmla="*/ 488582 w 1891879"/>
                      <a:gd name="connsiteY10" fmla="*/ 489875 h 1034307"/>
                      <a:gd name="connsiteX11" fmla="*/ 46055 w 1891879"/>
                      <a:gd name="connsiteY11" fmla="*/ 351988 h 1034307"/>
                      <a:gd name="connsiteX12" fmla="*/ 0 w 1891879"/>
                      <a:gd name="connsiteY12" fmla="*/ 318077 h 1034307"/>
                      <a:gd name="connsiteX13" fmla="*/ 210243 w 1891879"/>
                      <a:gd name="connsiteY13" fmla="*/ 8103 h 1034307"/>
                      <a:gd name="connsiteX14" fmla="*/ 220258 w 1891879"/>
                      <a:gd name="connsiteY14" fmla="*/ 16765 h 1034307"/>
                      <a:gd name="connsiteX15" fmla="*/ 592951 w 1891879"/>
                      <a:gd name="connsiteY15" fmla="*/ 109838 h 1034307"/>
                      <a:gd name="connsiteX16" fmla="*/ 678001 w 1891879"/>
                      <a:gd name="connsiteY16" fmla="*/ 89091 h 1034307"/>
                      <a:gd name="connsiteX17" fmla="*/ 722989 w 1891879"/>
                      <a:gd name="connsiteY17" fmla="*/ 51972 h 1034307"/>
                      <a:gd name="connsiteX18" fmla="*/ 803878 w 1891879"/>
                      <a:gd name="connsiteY18" fmla="*/ 13086 h 103430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</a:cxnLst>
                    <a:rect l="l" t="t" r="r" b="b"/>
                    <a:pathLst>
                      <a:path w="1891879" h="1034307">
                        <a:moveTo>
                          <a:pt x="890435" y="0"/>
                        </a:moveTo>
                        <a:lnTo>
                          <a:pt x="908504" y="58210"/>
                        </a:lnTo>
                        <a:cubicBezTo>
                          <a:pt x="964384" y="190325"/>
                          <a:pt x="1095203" y="283026"/>
                          <a:pt x="1247673" y="283026"/>
                        </a:cubicBezTo>
                        <a:cubicBezTo>
                          <a:pt x="1400144" y="283026"/>
                          <a:pt x="1530962" y="190325"/>
                          <a:pt x="1586842" y="58210"/>
                        </a:cubicBezTo>
                        <a:lnTo>
                          <a:pt x="1604485" y="1375"/>
                        </a:lnTo>
                        <a:lnTo>
                          <a:pt x="1645118" y="5471"/>
                        </a:lnTo>
                        <a:cubicBezTo>
                          <a:pt x="1785944" y="34288"/>
                          <a:pt x="1891879" y="158891"/>
                          <a:pt x="1891879" y="308236"/>
                        </a:cubicBezTo>
                        <a:lnTo>
                          <a:pt x="1891879" y="1034307"/>
                        </a:lnTo>
                        <a:lnTo>
                          <a:pt x="586734" y="1034307"/>
                        </a:lnTo>
                        <a:lnTo>
                          <a:pt x="586734" y="484430"/>
                        </a:lnTo>
                        <a:lnTo>
                          <a:pt x="488582" y="489875"/>
                        </a:lnTo>
                        <a:cubicBezTo>
                          <a:pt x="330758" y="484251"/>
                          <a:pt x="177848" y="436062"/>
                          <a:pt x="46055" y="351988"/>
                        </a:cubicBezTo>
                        <a:lnTo>
                          <a:pt x="0" y="318077"/>
                        </a:lnTo>
                        <a:lnTo>
                          <a:pt x="210243" y="8103"/>
                        </a:lnTo>
                        <a:lnTo>
                          <a:pt x="220258" y="16765"/>
                        </a:lnTo>
                        <a:cubicBezTo>
                          <a:pt x="325868" y="94505"/>
                          <a:pt x="459707" y="129491"/>
                          <a:pt x="592951" y="109838"/>
                        </a:cubicBezTo>
                        <a:lnTo>
                          <a:pt x="678001" y="89091"/>
                        </a:lnTo>
                        <a:lnTo>
                          <a:pt x="722989" y="51972"/>
                        </a:lnTo>
                        <a:cubicBezTo>
                          <a:pt x="747651" y="35311"/>
                          <a:pt x="774847" y="22116"/>
                          <a:pt x="803878" y="13086"/>
                        </a:cubicBezTo>
                        <a:close/>
                      </a:path>
                    </a:pathLst>
                  </a:custGeom>
                  <a:solidFill>
                    <a:srgbClr val="00B0F0"/>
                  </a:solidFill>
                  <a:ln w="571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sp>
              <p:nvSpPr>
                <p:cNvPr id="135" name="フリーフォーム: 図形 134">
                  <a:extLst>
                    <a:ext uri="{FF2B5EF4-FFF2-40B4-BE49-F238E27FC236}">
                      <a16:creationId xmlns:a16="http://schemas.microsoft.com/office/drawing/2014/main" id="{2A7D6A4D-D593-4ED2-A10D-9E2968A52BA7}"/>
                    </a:ext>
                  </a:extLst>
                </p:cNvPr>
                <p:cNvSpPr/>
                <p:nvPr/>
              </p:nvSpPr>
              <p:spPr bwMode="auto">
                <a:xfrm rot="19088772">
                  <a:off x="-3004944" y="423521"/>
                  <a:ext cx="411464" cy="249366"/>
                </a:xfrm>
                <a:custGeom>
                  <a:avLst/>
                  <a:gdLst>
                    <a:gd name="connsiteX0" fmla="*/ 412072 w 482772"/>
                    <a:gd name="connsiteY0" fmla="*/ 7285 h 298835"/>
                    <a:gd name="connsiteX1" fmla="*/ 482772 w 482772"/>
                    <a:gd name="connsiteY1" fmla="*/ 128049 h 298835"/>
                    <a:gd name="connsiteX2" fmla="*/ 241386 w 482772"/>
                    <a:gd name="connsiteY2" fmla="*/ 298835 h 298835"/>
                    <a:gd name="connsiteX3" fmla="*/ 0 w 482772"/>
                    <a:gd name="connsiteY3" fmla="*/ 128049 h 298835"/>
                    <a:gd name="connsiteX4" fmla="*/ 70700 w 482772"/>
                    <a:gd name="connsiteY4" fmla="*/ 7285 h 298835"/>
                    <a:gd name="connsiteX5" fmla="*/ 83180 w 482772"/>
                    <a:gd name="connsiteY5" fmla="*/ 0 h 298835"/>
                    <a:gd name="connsiteX6" fmla="*/ 157745 w 482772"/>
                    <a:gd name="connsiteY6" fmla="*/ 35569 h 298835"/>
                    <a:gd name="connsiteX7" fmla="*/ 251703 w 482772"/>
                    <a:gd name="connsiteY7" fmla="*/ 48990 h 298835"/>
                    <a:gd name="connsiteX8" fmla="*/ 386664 w 482772"/>
                    <a:gd name="connsiteY8" fmla="*/ 19822 h 298835"/>
                    <a:gd name="connsiteX9" fmla="*/ 409909 w 482772"/>
                    <a:gd name="connsiteY9" fmla="*/ 6253 h 298835"/>
                    <a:gd name="connsiteX0" fmla="*/ 412072 w 482772"/>
                    <a:gd name="connsiteY0" fmla="*/ 7285 h 298835"/>
                    <a:gd name="connsiteX1" fmla="*/ 482772 w 482772"/>
                    <a:gd name="connsiteY1" fmla="*/ 128049 h 298835"/>
                    <a:gd name="connsiteX2" fmla="*/ 241386 w 482772"/>
                    <a:gd name="connsiteY2" fmla="*/ 298835 h 298835"/>
                    <a:gd name="connsiteX3" fmla="*/ 0 w 482772"/>
                    <a:gd name="connsiteY3" fmla="*/ 128049 h 298835"/>
                    <a:gd name="connsiteX4" fmla="*/ 70700 w 482772"/>
                    <a:gd name="connsiteY4" fmla="*/ 7285 h 298835"/>
                    <a:gd name="connsiteX5" fmla="*/ 83180 w 482772"/>
                    <a:gd name="connsiteY5" fmla="*/ 0 h 298835"/>
                    <a:gd name="connsiteX6" fmla="*/ 157745 w 482772"/>
                    <a:gd name="connsiteY6" fmla="*/ 35569 h 298835"/>
                    <a:gd name="connsiteX7" fmla="*/ 386664 w 482772"/>
                    <a:gd name="connsiteY7" fmla="*/ 19822 h 298835"/>
                    <a:gd name="connsiteX8" fmla="*/ 409909 w 482772"/>
                    <a:gd name="connsiteY8" fmla="*/ 6253 h 298835"/>
                    <a:gd name="connsiteX9" fmla="*/ 412072 w 482772"/>
                    <a:gd name="connsiteY9" fmla="*/ 7285 h 298835"/>
                    <a:gd name="connsiteX0" fmla="*/ 157745 w 482772"/>
                    <a:gd name="connsiteY0" fmla="*/ 35569 h 298835"/>
                    <a:gd name="connsiteX1" fmla="*/ 386664 w 482772"/>
                    <a:gd name="connsiteY1" fmla="*/ 19822 h 298835"/>
                    <a:gd name="connsiteX2" fmla="*/ 409909 w 482772"/>
                    <a:gd name="connsiteY2" fmla="*/ 6253 h 298835"/>
                    <a:gd name="connsiteX3" fmla="*/ 412072 w 482772"/>
                    <a:gd name="connsiteY3" fmla="*/ 7285 h 298835"/>
                    <a:gd name="connsiteX4" fmla="*/ 482772 w 482772"/>
                    <a:gd name="connsiteY4" fmla="*/ 128049 h 298835"/>
                    <a:gd name="connsiteX5" fmla="*/ 241386 w 482772"/>
                    <a:gd name="connsiteY5" fmla="*/ 298835 h 298835"/>
                    <a:gd name="connsiteX6" fmla="*/ 0 w 482772"/>
                    <a:gd name="connsiteY6" fmla="*/ 128049 h 298835"/>
                    <a:gd name="connsiteX7" fmla="*/ 70700 w 482772"/>
                    <a:gd name="connsiteY7" fmla="*/ 7285 h 298835"/>
                    <a:gd name="connsiteX8" fmla="*/ 83180 w 482772"/>
                    <a:gd name="connsiteY8" fmla="*/ 0 h 298835"/>
                    <a:gd name="connsiteX9" fmla="*/ 249185 w 482772"/>
                    <a:gd name="connsiteY9" fmla="*/ 127009 h 298835"/>
                    <a:gd name="connsiteX0" fmla="*/ 157745 w 482772"/>
                    <a:gd name="connsiteY0" fmla="*/ 35569 h 298835"/>
                    <a:gd name="connsiteX1" fmla="*/ 386664 w 482772"/>
                    <a:gd name="connsiteY1" fmla="*/ 19822 h 298835"/>
                    <a:gd name="connsiteX2" fmla="*/ 409909 w 482772"/>
                    <a:gd name="connsiteY2" fmla="*/ 6253 h 298835"/>
                    <a:gd name="connsiteX3" fmla="*/ 412072 w 482772"/>
                    <a:gd name="connsiteY3" fmla="*/ 7285 h 298835"/>
                    <a:gd name="connsiteX4" fmla="*/ 482772 w 482772"/>
                    <a:gd name="connsiteY4" fmla="*/ 128049 h 298835"/>
                    <a:gd name="connsiteX5" fmla="*/ 241386 w 482772"/>
                    <a:gd name="connsiteY5" fmla="*/ 298835 h 298835"/>
                    <a:gd name="connsiteX6" fmla="*/ 0 w 482772"/>
                    <a:gd name="connsiteY6" fmla="*/ 128049 h 298835"/>
                    <a:gd name="connsiteX7" fmla="*/ 70700 w 482772"/>
                    <a:gd name="connsiteY7" fmla="*/ 7285 h 298835"/>
                    <a:gd name="connsiteX8" fmla="*/ 83180 w 482772"/>
                    <a:gd name="connsiteY8" fmla="*/ 0 h 298835"/>
                    <a:gd name="connsiteX0" fmla="*/ 386664 w 482772"/>
                    <a:gd name="connsiteY0" fmla="*/ 19822 h 298835"/>
                    <a:gd name="connsiteX1" fmla="*/ 409909 w 482772"/>
                    <a:gd name="connsiteY1" fmla="*/ 6253 h 298835"/>
                    <a:gd name="connsiteX2" fmla="*/ 412072 w 482772"/>
                    <a:gd name="connsiteY2" fmla="*/ 7285 h 298835"/>
                    <a:gd name="connsiteX3" fmla="*/ 482772 w 482772"/>
                    <a:gd name="connsiteY3" fmla="*/ 128049 h 298835"/>
                    <a:gd name="connsiteX4" fmla="*/ 241386 w 482772"/>
                    <a:gd name="connsiteY4" fmla="*/ 298835 h 298835"/>
                    <a:gd name="connsiteX5" fmla="*/ 0 w 482772"/>
                    <a:gd name="connsiteY5" fmla="*/ 128049 h 298835"/>
                    <a:gd name="connsiteX6" fmla="*/ 70700 w 482772"/>
                    <a:gd name="connsiteY6" fmla="*/ 7285 h 298835"/>
                    <a:gd name="connsiteX7" fmla="*/ 83180 w 482772"/>
                    <a:gd name="connsiteY7" fmla="*/ 0 h 298835"/>
                    <a:gd name="connsiteX0" fmla="*/ 386664 w 482772"/>
                    <a:gd name="connsiteY0" fmla="*/ 13569 h 292582"/>
                    <a:gd name="connsiteX1" fmla="*/ 409909 w 482772"/>
                    <a:gd name="connsiteY1" fmla="*/ 0 h 292582"/>
                    <a:gd name="connsiteX2" fmla="*/ 412072 w 482772"/>
                    <a:gd name="connsiteY2" fmla="*/ 1032 h 292582"/>
                    <a:gd name="connsiteX3" fmla="*/ 482772 w 482772"/>
                    <a:gd name="connsiteY3" fmla="*/ 121796 h 292582"/>
                    <a:gd name="connsiteX4" fmla="*/ 241386 w 482772"/>
                    <a:gd name="connsiteY4" fmla="*/ 292582 h 292582"/>
                    <a:gd name="connsiteX5" fmla="*/ 0 w 482772"/>
                    <a:gd name="connsiteY5" fmla="*/ 121796 h 292582"/>
                    <a:gd name="connsiteX6" fmla="*/ 70700 w 482772"/>
                    <a:gd name="connsiteY6" fmla="*/ 1032 h 292582"/>
                    <a:gd name="connsiteX0" fmla="*/ 409909 w 482772"/>
                    <a:gd name="connsiteY0" fmla="*/ 0 h 292582"/>
                    <a:gd name="connsiteX1" fmla="*/ 412072 w 482772"/>
                    <a:gd name="connsiteY1" fmla="*/ 1032 h 292582"/>
                    <a:gd name="connsiteX2" fmla="*/ 482772 w 482772"/>
                    <a:gd name="connsiteY2" fmla="*/ 121796 h 292582"/>
                    <a:gd name="connsiteX3" fmla="*/ 241386 w 482772"/>
                    <a:gd name="connsiteY3" fmla="*/ 292582 h 292582"/>
                    <a:gd name="connsiteX4" fmla="*/ 0 w 482772"/>
                    <a:gd name="connsiteY4" fmla="*/ 121796 h 292582"/>
                    <a:gd name="connsiteX5" fmla="*/ 70700 w 482772"/>
                    <a:gd name="connsiteY5" fmla="*/ 1032 h 2925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82772" h="292582">
                      <a:moveTo>
                        <a:pt x="409909" y="0"/>
                      </a:moveTo>
                      <a:lnTo>
                        <a:pt x="412072" y="1032"/>
                      </a:lnTo>
                      <a:cubicBezTo>
                        <a:pt x="455754" y="31938"/>
                        <a:pt x="482772" y="74634"/>
                        <a:pt x="482772" y="121796"/>
                      </a:cubicBezTo>
                      <a:cubicBezTo>
                        <a:pt x="482772" y="216119"/>
                        <a:pt x="374700" y="292582"/>
                        <a:pt x="241386" y="292582"/>
                      </a:cubicBezTo>
                      <a:cubicBezTo>
                        <a:pt x="108072" y="292582"/>
                        <a:pt x="0" y="216119"/>
                        <a:pt x="0" y="121796"/>
                      </a:cubicBezTo>
                      <a:cubicBezTo>
                        <a:pt x="0" y="74635"/>
                        <a:pt x="27018" y="31938"/>
                        <a:pt x="70700" y="1032"/>
                      </a:cubicBezTo>
                    </a:path>
                  </a:pathLst>
                </a:custGeom>
                <a:solidFill>
                  <a:srgbClr val="DAEDEF">
                    <a:lumMod val="90000"/>
                  </a:srgbClr>
                </a:solidFill>
                <a:ln w="571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36" name="正方形/長方形 135">
                  <a:extLst>
                    <a:ext uri="{FF2B5EF4-FFF2-40B4-BE49-F238E27FC236}">
                      <a16:creationId xmlns:a16="http://schemas.microsoft.com/office/drawing/2014/main" id="{5C5CCF67-C599-4E93-A0DA-C786C25E8CFB}"/>
                    </a:ext>
                  </a:extLst>
                </p:cNvPr>
                <p:cNvSpPr/>
                <p:nvPr/>
              </p:nvSpPr>
              <p:spPr bwMode="auto">
                <a:xfrm>
                  <a:off x="-2891681" y="1664195"/>
                  <a:ext cx="252243" cy="252243"/>
                </a:xfrm>
                <a:prstGeom prst="rect">
                  <a:avLst/>
                </a:prstGeom>
                <a:solidFill>
                  <a:srgbClr val="FFCC66"/>
                </a:solidFill>
                <a:ln w="571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37" name="台形 58">
                  <a:extLst>
                    <a:ext uri="{FF2B5EF4-FFF2-40B4-BE49-F238E27FC236}">
                      <a16:creationId xmlns:a16="http://schemas.microsoft.com/office/drawing/2014/main" id="{6C777B4E-FBDF-4B09-8B5E-6E48E6EF25F1}"/>
                    </a:ext>
                  </a:extLst>
                </p:cNvPr>
                <p:cNvSpPr/>
                <p:nvPr/>
              </p:nvSpPr>
              <p:spPr bwMode="auto">
                <a:xfrm rot="21276376">
                  <a:off x="-2988376" y="1140070"/>
                  <a:ext cx="381744" cy="663551"/>
                </a:xfrm>
                <a:custGeom>
                  <a:avLst/>
                  <a:gdLst>
                    <a:gd name="connsiteX0" fmla="*/ 0 w 381744"/>
                    <a:gd name="connsiteY0" fmla="*/ 663551 h 663551"/>
                    <a:gd name="connsiteX1" fmla="*/ 60877 w 381744"/>
                    <a:gd name="connsiteY1" fmla="*/ 0 h 663551"/>
                    <a:gd name="connsiteX2" fmla="*/ 320867 w 381744"/>
                    <a:gd name="connsiteY2" fmla="*/ 0 h 663551"/>
                    <a:gd name="connsiteX3" fmla="*/ 381744 w 381744"/>
                    <a:gd name="connsiteY3" fmla="*/ 663551 h 663551"/>
                    <a:gd name="connsiteX4" fmla="*/ 0 w 381744"/>
                    <a:gd name="connsiteY4" fmla="*/ 663551 h 663551"/>
                    <a:gd name="connsiteX0" fmla="*/ 0 w 381744"/>
                    <a:gd name="connsiteY0" fmla="*/ 904738 h 904738"/>
                    <a:gd name="connsiteX1" fmla="*/ 60877 w 381744"/>
                    <a:gd name="connsiteY1" fmla="*/ 241187 h 904738"/>
                    <a:gd name="connsiteX2" fmla="*/ 187896 w 381744"/>
                    <a:gd name="connsiteY2" fmla="*/ 0 h 904738"/>
                    <a:gd name="connsiteX3" fmla="*/ 320867 w 381744"/>
                    <a:gd name="connsiteY3" fmla="*/ 241187 h 904738"/>
                    <a:gd name="connsiteX4" fmla="*/ 381744 w 381744"/>
                    <a:gd name="connsiteY4" fmla="*/ 904738 h 904738"/>
                    <a:gd name="connsiteX5" fmla="*/ 0 w 381744"/>
                    <a:gd name="connsiteY5" fmla="*/ 904738 h 904738"/>
                    <a:gd name="connsiteX0" fmla="*/ 187896 w 381744"/>
                    <a:gd name="connsiteY0" fmla="*/ 0 h 904738"/>
                    <a:gd name="connsiteX1" fmla="*/ 320867 w 381744"/>
                    <a:gd name="connsiteY1" fmla="*/ 241187 h 904738"/>
                    <a:gd name="connsiteX2" fmla="*/ 381744 w 381744"/>
                    <a:gd name="connsiteY2" fmla="*/ 904738 h 904738"/>
                    <a:gd name="connsiteX3" fmla="*/ 0 w 381744"/>
                    <a:gd name="connsiteY3" fmla="*/ 904738 h 904738"/>
                    <a:gd name="connsiteX4" fmla="*/ 60877 w 381744"/>
                    <a:gd name="connsiteY4" fmla="*/ 241187 h 904738"/>
                    <a:gd name="connsiteX5" fmla="*/ 279336 w 381744"/>
                    <a:gd name="connsiteY5" fmla="*/ 91440 h 904738"/>
                    <a:gd name="connsiteX0" fmla="*/ 187896 w 381744"/>
                    <a:gd name="connsiteY0" fmla="*/ 0 h 904738"/>
                    <a:gd name="connsiteX1" fmla="*/ 320867 w 381744"/>
                    <a:gd name="connsiteY1" fmla="*/ 241187 h 904738"/>
                    <a:gd name="connsiteX2" fmla="*/ 381744 w 381744"/>
                    <a:gd name="connsiteY2" fmla="*/ 904738 h 904738"/>
                    <a:gd name="connsiteX3" fmla="*/ 0 w 381744"/>
                    <a:gd name="connsiteY3" fmla="*/ 904738 h 904738"/>
                    <a:gd name="connsiteX4" fmla="*/ 60877 w 381744"/>
                    <a:gd name="connsiteY4" fmla="*/ 241187 h 904738"/>
                    <a:gd name="connsiteX0" fmla="*/ 320867 w 381744"/>
                    <a:gd name="connsiteY0" fmla="*/ 0 h 663551"/>
                    <a:gd name="connsiteX1" fmla="*/ 381744 w 381744"/>
                    <a:gd name="connsiteY1" fmla="*/ 663551 h 663551"/>
                    <a:gd name="connsiteX2" fmla="*/ 0 w 381744"/>
                    <a:gd name="connsiteY2" fmla="*/ 663551 h 663551"/>
                    <a:gd name="connsiteX3" fmla="*/ 60877 w 381744"/>
                    <a:gd name="connsiteY3" fmla="*/ 0 h 663551"/>
                    <a:gd name="connsiteX0" fmla="*/ 320867 w 381744"/>
                    <a:gd name="connsiteY0" fmla="*/ 0 h 663551"/>
                    <a:gd name="connsiteX1" fmla="*/ 381744 w 381744"/>
                    <a:gd name="connsiteY1" fmla="*/ 663551 h 663551"/>
                    <a:gd name="connsiteX2" fmla="*/ 0 w 381744"/>
                    <a:gd name="connsiteY2" fmla="*/ 663551 h 663551"/>
                    <a:gd name="connsiteX3" fmla="*/ 32226 w 381744"/>
                    <a:gd name="connsiteY3" fmla="*/ 303450 h 6635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81744" h="663551">
                      <a:moveTo>
                        <a:pt x="320867" y="0"/>
                      </a:moveTo>
                      <a:lnTo>
                        <a:pt x="381744" y="663551"/>
                      </a:lnTo>
                      <a:lnTo>
                        <a:pt x="0" y="663551"/>
                      </a:lnTo>
                      <a:lnTo>
                        <a:pt x="32226" y="303450"/>
                      </a:lnTo>
                    </a:path>
                  </a:pathLst>
                </a:custGeom>
                <a:solidFill>
                  <a:srgbClr val="00B0F0"/>
                </a:solidFill>
                <a:ln w="571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38" name="月 137">
                  <a:extLst>
                    <a:ext uri="{FF2B5EF4-FFF2-40B4-BE49-F238E27FC236}">
                      <a16:creationId xmlns:a16="http://schemas.microsoft.com/office/drawing/2014/main" id="{CFA03F5A-39B9-42DD-A691-3E4808CF7078}"/>
                    </a:ext>
                  </a:extLst>
                </p:cNvPr>
                <p:cNvSpPr/>
                <p:nvPr/>
              </p:nvSpPr>
              <p:spPr bwMode="auto">
                <a:xfrm rot="8100000">
                  <a:off x="-3148968" y="-607734"/>
                  <a:ext cx="184846" cy="350732"/>
                </a:xfrm>
                <a:prstGeom prst="moon">
                  <a:avLst>
                    <a:gd name="adj" fmla="val 87500"/>
                  </a:avLst>
                </a:prstGeom>
                <a:solidFill>
                  <a:srgbClr val="000000"/>
                </a:solidFill>
                <a:ln w="571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39" name="月 138">
                  <a:extLst>
                    <a:ext uri="{FF2B5EF4-FFF2-40B4-BE49-F238E27FC236}">
                      <a16:creationId xmlns:a16="http://schemas.microsoft.com/office/drawing/2014/main" id="{CD43F769-9EA1-4D31-9139-14D36097280E}"/>
                    </a:ext>
                  </a:extLst>
                </p:cNvPr>
                <p:cNvSpPr/>
                <p:nvPr/>
              </p:nvSpPr>
              <p:spPr bwMode="auto">
                <a:xfrm rot="14076314">
                  <a:off x="-2828232" y="79686"/>
                  <a:ext cx="117602" cy="515293"/>
                </a:xfrm>
                <a:prstGeom prst="moon">
                  <a:avLst>
                    <a:gd name="adj" fmla="val 87500"/>
                  </a:avLst>
                </a:prstGeom>
                <a:solidFill>
                  <a:srgbClr val="000000"/>
                </a:solidFill>
                <a:ln w="571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40" name="月 139">
                  <a:extLst>
                    <a:ext uri="{FF2B5EF4-FFF2-40B4-BE49-F238E27FC236}">
                      <a16:creationId xmlns:a16="http://schemas.microsoft.com/office/drawing/2014/main" id="{7A8C06D2-ECE2-442C-9376-A86401C59EEE}"/>
                    </a:ext>
                  </a:extLst>
                </p:cNvPr>
                <p:cNvSpPr/>
                <p:nvPr/>
              </p:nvSpPr>
              <p:spPr bwMode="auto">
                <a:xfrm rot="9597324">
                  <a:off x="-2965870" y="-480442"/>
                  <a:ext cx="227960" cy="432537"/>
                </a:xfrm>
                <a:prstGeom prst="moon">
                  <a:avLst>
                    <a:gd name="adj" fmla="val 87500"/>
                  </a:avLst>
                </a:prstGeom>
                <a:solidFill>
                  <a:srgbClr val="000000"/>
                </a:solidFill>
                <a:ln w="571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41" name="月 140">
                  <a:extLst>
                    <a:ext uri="{FF2B5EF4-FFF2-40B4-BE49-F238E27FC236}">
                      <a16:creationId xmlns:a16="http://schemas.microsoft.com/office/drawing/2014/main" id="{5F74AD99-A043-4F79-8EA4-B07E06C1AA14}"/>
                    </a:ext>
                  </a:extLst>
                </p:cNvPr>
                <p:cNvSpPr/>
                <p:nvPr/>
              </p:nvSpPr>
              <p:spPr bwMode="auto">
                <a:xfrm rot="9597324">
                  <a:off x="-2810294" y="-347092"/>
                  <a:ext cx="227960" cy="432537"/>
                </a:xfrm>
                <a:prstGeom prst="moon">
                  <a:avLst>
                    <a:gd name="adj" fmla="val 87500"/>
                  </a:avLst>
                </a:prstGeom>
                <a:solidFill>
                  <a:srgbClr val="000000"/>
                </a:solidFill>
                <a:ln w="571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42" name="フリーフォーム: 図形 141">
                  <a:extLst>
                    <a:ext uri="{FF2B5EF4-FFF2-40B4-BE49-F238E27FC236}">
                      <a16:creationId xmlns:a16="http://schemas.microsoft.com/office/drawing/2014/main" id="{97E926D1-2577-458E-BC4E-D98C12398D1C}"/>
                    </a:ext>
                  </a:extLst>
                </p:cNvPr>
                <p:cNvSpPr/>
                <p:nvPr/>
              </p:nvSpPr>
              <p:spPr bwMode="auto">
                <a:xfrm rot="9000000">
                  <a:off x="-3648800" y="-146649"/>
                  <a:ext cx="201110" cy="184857"/>
                </a:xfrm>
                <a:custGeom>
                  <a:avLst/>
                  <a:gdLst>
                    <a:gd name="connsiteX0" fmla="*/ 412072 w 482772"/>
                    <a:gd name="connsiteY0" fmla="*/ 7285 h 298835"/>
                    <a:gd name="connsiteX1" fmla="*/ 482772 w 482772"/>
                    <a:gd name="connsiteY1" fmla="*/ 128049 h 298835"/>
                    <a:gd name="connsiteX2" fmla="*/ 241386 w 482772"/>
                    <a:gd name="connsiteY2" fmla="*/ 298835 h 298835"/>
                    <a:gd name="connsiteX3" fmla="*/ 0 w 482772"/>
                    <a:gd name="connsiteY3" fmla="*/ 128049 h 298835"/>
                    <a:gd name="connsiteX4" fmla="*/ 70700 w 482772"/>
                    <a:gd name="connsiteY4" fmla="*/ 7285 h 298835"/>
                    <a:gd name="connsiteX5" fmla="*/ 83180 w 482772"/>
                    <a:gd name="connsiteY5" fmla="*/ 0 h 298835"/>
                    <a:gd name="connsiteX6" fmla="*/ 157745 w 482772"/>
                    <a:gd name="connsiteY6" fmla="*/ 35569 h 298835"/>
                    <a:gd name="connsiteX7" fmla="*/ 251703 w 482772"/>
                    <a:gd name="connsiteY7" fmla="*/ 48990 h 298835"/>
                    <a:gd name="connsiteX8" fmla="*/ 386664 w 482772"/>
                    <a:gd name="connsiteY8" fmla="*/ 19822 h 298835"/>
                    <a:gd name="connsiteX9" fmla="*/ 409909 w 482772"/>
                    <a:gd name="connsiteY9" fmla="*/ 6253 h 298835"/>
                    <a:gd name="connsiteX0" fmla="*/ 412072 w 482772"/>
                    <a:gd name="connsiteY0" fmla="*/ 7285 h 298835"/>
                    <a:gd name="connsiteX1" fmla="*/ 482772 w 482772"/>
                    <a:gd name="connsiteY1" fmla="*/ 128049 h 298835"/>
                    <a:gd name="connsiteX2" fmla="*/ 241386 w 482772"/>
                    <a:gd name="connsiteY2" fmla="*/ 298835 h 298835"/>
                    <a:gd name="connsiteX3" fmla="*/ 0 w 482772"/>
                    <a:gd name="connsiteY3" fmla="*/ 128049 h 298835"/>
                    <a:gd name="connsiteX4" fmla="*/ 70700 w 482772"/>
                    <a:gd name="connsiteY4" fmla="*/ 7285 h 298835"/>
                    <a:gd name="connsiteX5" fmla="*/ 83180 w 482772"/>
                    <a:gd name="connsiteY5" fmla="*/ 0 h 298835"/>
                    <a:gd name="connsiteX6" fmla="*/ 157745 w 482772"/>
                    <a:gd name="connsiteY6" fmla="*/ 35569 h 298835"/>
                    <a:gd name="connsiteX7" fmla="*/ 386664 w 482772"/>
                    <a:gd name="connsiteY7" fmla="*/ 19822 h 298835"/>
                    <a:gd name="connsiteX8" fmla="*/ 409909 w 482772"/>
                    <a:gd name="connsiteY8" fmla="*/ 6253 h 298835"/>
                    <a:gd name="connsiteX9" fmla="*/ 412072 w 482772"/>
                    <a:gd name="connsiteY9" fmla="*/ 7285 h 298835"/>
                    <a:gd name="connsiteX0" fmla="*/ 157745 w 482772"/>
                    <a:gd name="connsiteY0" fmla="*/ 35569 h 298835"/>
                    <a:gd name="connsiteX1" fmla="*/ 386664 w 482772"/>
                    <a:gd name="connsiteY1" fmla="*/ 19822 h 298835"/>
                    <a:gd name="connsiteX2" fmla="*/ 409909 w 482772"/>
                    <a:gd name="connsiteY2" fmla="*/ 6253 h 298835"/>
                    <a:gd name="connsiteX3" fmla="*/ 412072 w 482772"/>
                    <a:gd name="connsiteY3" fmla="*/ 7285 h 298835"/>
                    <a:gd name="connsiteX4" fmla="*/ 482772 w 482772"/>
                    <a:gd name="connsiteY4" fmla="*/ 128049 h 298835"/>
                    <a:gd name="connsiteX5" fmla="*/ 241386 w 482772"/>
                    <a:gd name="connsiteY5" fmla="*/ 298835 h 298835"/>
                    <a:gd name="connsiteX6" fmla="*/ 0 w 482772"/>
                    <a:gd name="connsiteY6" fmla="*/ 128049 h 298835"/>
                    <a:gd name="connsiteX7" fmla="*/ 70700 w 482772"/>
                    <a:gd name="connsiteY7" fmla="*/ 7285 h 298835"/>
                    <a:gd name="connsiteX8" fmla="*/ 83180 w 482772"/>
                    <a:gd name="connsiteY8" fmla="*/ 0 h 298835"/>
                    <a:gd name="connsiteX9" fmla="*/ 249185 w 482772"/>
                    <a:gd name="connsiteY9" fmla="*/ 127009 h 298835"/>
                    <a:gd name="connsiteX0" fmla="*/ 157745 w 482772"/>
                    <a:gd name="connsiteY0" fmla="*/ 35569 h 298835"/>
                    <a:gd name="connsiteX1" fmla="*/ 386664 w 482772"/>
                    <a:gd name="connsiteY1" fmla="*/ 19822 h 298835"/>
                    <a:gd name="connsiteX2" fmla="*/ 409909 w 482772"/>
                    <a:gd name="connsiteY2" fmla="*/ 6253 h 298835"/>
                    <a:gd name="connsiteX3" fmla="*/ 412072 w 482772"/>
                    <a:gd name="connsiteY3" fmla="*/ 7285 h 298835"/>
                    <a:gd name="connsiteX4" fmla="*/ 482772 w 482772"/>
                    <a:gd name="connsiteY4" fmla="*/ 128049 h 298835"/>
                    <a:gd name="connsiteX5" fmla="*/ 241386 w 482772"/>
                    <a:gd name="connsiteY5" fmla="*/ 298835 h 298835"/>
                    <a:gd name="connsiteX6" fmla="*/ 0 w 482772"/>
                    <a:gd name="connsiteY6" fmla="*/ 128049 h 298835"/>
                    <a:gd name="connsiteX7" fmla="*/ 70700 w 482772"/>
                    <a:gd name="connsiteY7" fmla="*/ 7285 h 298835"/>
                    <a:gd name="connsiteX8" fmla="*/ 83180 w 482772"/>
                    <a:gd name="connsiteY8" fmla="*/ 0 h 298835"/>
                    <a:gd name="connsiteX0" fmla="*/ 386664 w 482772"/>
                    <a:gd name="connsiteY0" fmla="*/ 19822 h 298835"/>
                    <a:gd name="connsiteX1" fmla="*/ 409909 w 482772"/>
                    <a:gd name="connsiteY1" fmla="*/ 6253 h 298835"/>
                    <a:gd name="connsiteX2" fmla="*/ 412072 w 482772"/>
                    <a:gd name="connsiteY2" fmla="*/ 7285 h 298835"/>
                    <a:gd name="connsiteX3" fmla="*/ 482772 w 482772"/>
                    <a:gd name="connsiteY3" fmla="*/ 128049 h 298835"/>
                    <a:gd name="connsiteX4" fmla="*/ 241386 w 482772"/>
                    <a:gd name="connsiteY4" fmla="*/ 298835 h 298835"/>
                    <a:gd name="connsiteX5" fmla="*/ 0 w 482772"/>
                    <a:gd name="connsiteY5" fmla="*/ 128049 h 298835"/>
                    <a:gd name="connsiteX6" fmla="*/ 70700 w 482772"/>
                    <a:gd name="connsiteY6" fmla="*/ 7285 h 298835"/>
                    <a:gd name="connsiteX7" fmla="*/ 83180 w 482772"/>
                    <a:gd name="connsiteY7" fmla="*/ 0 h 298835"/>
                    <a:gd name="connsiteX0" fmla="*/ 386664 w 482772"/>
                    <a:gd name="connsiteY0" fmla="*/ 13569 h 292582"/>
                    <a:gd name="connsiteX1" fmla="*/ 409909 w 482772"/>
                    <a:gd name="connsiteY1" fmla="*/ 0 h 292582"/>
                    <a:gd name="connsiteX2" fmla="*/ 412072 w 482772"/>
                    <a:gd name="connsiteY2" fmla="*/ 1032 h 292582"/>
                    <a:gd name="connsiteX3" fmla="*/ 482772 w 482772"/>
                    <a:gd name="connsiteY3" fmla="*/ 121796 h 292582"/>
                    <a:gd name="connsiteX4" fmla="*/ 241386 w 482772"/>
                    <a:gd name="connsiteY4" fmla="*/ 292582 h 292582"/>
                    <a:gd name="connsiteX5" fmla="*/ 0 w 482772"/>
                    <a:gd name="connsiteY5" fmla="*/ 121796 h 292582"/>
                    <a:gd name="connsiteX6" fmla="*/ 70700 w 482772"/>
                    <a:gd name="connsiteY6" fmla="*/ 1032 h 292582"/>
                    <a:gd name="connsiteX0" fmla="*/ 409909 w 482772"/>
                    <a:gd name="connsiteY0" fmla="*/ 0 h 292582"/>
                    <a:gd name="connsiteX1" fmla="*/ 412072 w 482772"/>
                    <a:gd name="connsiteY1" fmla="*/ 1032 h 292582"/>
                    <a:gd name="connsiteX2" fmla="*/ 482772 w 482772"/>
                    <a:gd name="connsiteY2" fmla="*/ 121796 h 292582"/>
                    <a:gd name="connsiteX3" fmla="*/ 241386 w 482772"/>
                    <a:gd name="connsiteY3" fmla="*/ 292582 h 292582"/>
                    <a:gd name="connsiteX4" fmla="*/ 0 w 482772"/>
                    <a:gd name="connsiteY4" fmla="*/ 121796 h 292582"/>
                    <a:gd name="connsiteX5" fmla="*/ 70700 w 482772"/>
                    <a:gd name="connsiteY5" fmla="*/ 1032 h 2925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82772" h="292582">
                      <a:moveTo>
                        <a:pt x="409909" y="0"/>
                      </a:moveTo>
                      <a:lnTo>
                        <a:pt x="412072" y="1032"/>
                      </a:lnTo>
                      <a:cubicBezTo>
                        <a:pt x="455754" y="31938"/>
                        <a:pt x="482772" y="74634"/>
                        <a:pt x="482772" y="121796"/>
                      </a:cubicBezTo>
                      <a:cubicBezTo>
                        <a:pt x="482772" y="216119"/>
                        <a:pt x="374700" y="292582"/>
                        <a:pt x="241386" y="292582"/>
                      </a:cubicBezTo>
                      <a:cubicBezTo>
                        <a:pt x="108072" y="292582"/>
                        <a:pt x="0" y="216119"/>
                        <a:pt x="0" y="121796"/>
                      </a:cubicBezTo>
                      <a:cubicBezTo>
                        <a:pt x="0" y="74635"/>
                        <a:pt x="27018" y="31938"/>
                        <a:pt x="70700" y="1032"/>
                      </a:cubicBezTo>
                    </a:path>
                  </a:pathLst>
                </a:custGeom>
                <a:solidFill>
                  <a:srgbClr val="DAEDEF">
                    <a:lumMod val="90000"/>
                  </a:srgbClr>
                </a:solidFill>
                <a:ln w="571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122" name="グループ化 121">
                <a:extLst>
                  <a:ext uri="{FF2B5EF4-FFF2-40B4-BE49-F238E27FC236}">
                    <a16:creationId xmlns:a16="http://schemas.microsoft.com/office/drawing/2014/main" id="{C3E94BC0-B626-4129-934F-699F6798AB27}"/>
                  </a:ext>
                </a:extLst>
              </p:cNvPr>
              <p:cNvGrpSpPr/>
              <p:nvPr/>
            </p:nvGrpSpPr>
            <p:grpSpPr>
              <a:xfrm>
                <a:off x="3753256" y="9413634"/>
                <a:ext cx="1082233" cy="595068"/>
                <a:chOff x="868220" y="3281095"/>
                <a:chExt cx="1082233" cy="595068"/>
              </a:xfrm>
            </p:grpSpPr>
            <p:grpSp>
              <p:nvGrpSpPr>
                <p:cNvPr id="123" name="グループ化 122">
                  <a:extLst>
                    <a:ext uri="{FF2B5EF4-FFF2-40B4-BE49-F238E27FC236}">
                      <a16:creationId xmlns:a16="http://schemas.microsoft.com/office/drawing/2014/main" id="{316FC84A-FACC-46D0-A214-7196ABEC4E7F}"/>
                    </a:ext>
                  </a:extLst>
                </p:cNvPr>
                <p:cNvGrpSpPr/>
                <p:nvPr/>
              </p:nvGrpSpPr>
              <p:grpSpPr>
                <a:xfrm rot="6300000">
                  <a:off x="1204874" y="3075053"/>
                  <a:ext cx="408925" cy="1082233"/>
                  <a:chOff x="6291333" y="4744528"/>
                  <a:chExt cx="497656" cy="1078451"/>
                </a:xfrm>
              </p:grpSpPr>
              <p:sp>
                <p:nvSpPr>
                  <p:cNvPr id="129" name="フリーフォーム: 図形 128">
                    <a:extLst>
                      <a:ext uri="{FF2B5EF4-FFF2-40B4-BE49-F238E27FC236}">
                        <a16:creationId xmlns:a16="http://schemas.microsoft.com/office/drawing/2014/main" id="{E750DF79-F86B-434D-81C7-2D131F9043B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291333" y="4744528"/>
                    <a:ext cx="497656" cy="1078451"/>
                  </a:xfrm>
                  <a:custGeom>
                    <a:avLst/>
                    <a:gdLst>
                      <a:gd name="connsiteX0" fmla="*/ 158801 w 425451"/>
                      <a:gd name="connsiteY0" fmla="*/ 0 h 1098475"/>
                      <a:gd name="connsiteX1" fmla="*/ 266651 w 425451"/>
                      <a:gd name="connsiteY1" fmla="*/ 0 h 1098475"/>
                      <a:gd name="connsiteX2" fmla="*/ 290514 w 425451"/>
                      <a:gd name="connsiteY2" fmla="*/ 23863 h 1098475"/>
                      <a:gd name="connsiteX3" fmla="*/ 290514 w 425451"/>
                      <a:gd name="connsiteY3" fmla="*/ 32629 h 1098475"/>
                      <a:gd name="connsiteX4" fmla="*/ 280957 w 425451"/>
                      <a:gd name="connsiteY4" fmla="*/ 55701 h 1098475"/>
                      <a:gd name="connsiteX5" fmla="*/ 276276 w 425451"/>
                      <a:gd name="connsiteY5" fmla="*/ 57640 h 1098475"/>
                      <a:gd name="connsiteX6" fmla="*/ 301412 w 425451"/>
                      <a:gd name="connsiteY6" fmla="*/ 290904 h 1098475"/>
                      <a:gd name="connsiteX7" fmla="*/ 342069 w 425451"/>
                      <a:gd name="connsiteY7" fmla="*/ 299113 h 1098475"/>
                      <a:gd name="connsiteX8" fmla="*/ 425451 w 425451"/>
                      <a:gd name="connsiteY8" fmla="*/ 424907 h 1098475"/>
                      <a:gd name="connsiteX9" fmla="*/ 425451 w 425451"/>
                      <a:gd name="connsiteY9" fmla="*/ 1042439 h 1098475"/>
                      <a:gd name="connsiteX10" fmla="*/ 369415 w 425451"/>
                      <a:gd name="connsiteY10" fmla="*/ 1098475 h 1098475"/>
                      <a:gd name="connsiteX11" fmla="*/ 56036 w 425451"/>
                      <a:gd name="connsiteY11" fmla="*/ 1098475 h 1098475"/>
                      <a:gd name="connsiteX12" fmla="*/ 0 w 425451"/>
                      <a:gd name="connsiteY12" fmla="*/ 1042439 h 1098475"/>
                      <a:gd name="connsiteX13" fmla="*/ 0 w 425451"/>
                      <a:gd name="connsiteY13" fmla="*/ 424907 h 1098475"/>
                      <a:gd name="connsiteX14" fmla="*/ 83382 w 425451"/>
                      <a:gd name="connsiteY14" fmla="*/ 299113 h 1098475"/>
                      <a:gd name="connsiteX15" fmla="*/ 119001 w 425451"/>
                      <a:gd name="connsiteY15" fmla="*/ 291922 h 1098475"/>
                      <a:gd name="connsiteX16" fmla="*/ 144463 w 425451"/>
                      <a:gd name="connsiteY16" fmla="*/ 55624 h 1098475"/>
                      <a:gd name="connsiteX17" fmla="*/ 134938 w 425451"/>
                      <a:gd name="connsiteY17" fmla="*/ 32629 h 1098475"/>
                      <a:gd name="connsiteX18" fmla="*/ 134938 w 425451"/>
                      <a:gd name="connsiteY18" fmla="*/ 23863 h 1098475"/>
                      <a:gd name="connsiteX19" fmla="*/ 158801 w 425451"/>
                      <a:gd name="connsiteY19" fmla="*/ 0 h 1098475"/>
                      <a:gd name="connsiteX0" fmla="*/ 158801 w 425451"/>
                      <a:gd name="connsiteY0" fmla="*/ 0 h 1098475"/>
                      <a:gd name="connsiteX1" fmla="*/ 266651 w 425451"/>
                      <a:gd name="connsiteY1" fmla="*/ 0 h 1098475"/>
                      <a:gd name="connsiteX2" fmla="*/ 290514 w 425451"/>
                      <a:gd name="connsiteY2" fmla="*/ 23863 h 1098475"/>
                      <a:gd name="connsiteX3" fmla="*/ 290514 w 425451"/>
                      <a:gd name="connsiteY3" fmla="*/ 32629 h 1098475"/>
                      <a:gd name="connsiteX4" fmla="*/ 280957 w 425451"/>
                      <a:gd name="connsiteY4" fmla="*/ 55701 h 1098475"/>
                      <a:gd name="connsiteX5" fmla="*/ 276276 w 425451"/>
                      <a:gd name="connsiteY5" fmla="*/ 57640 h 1098475"/>
                      <a:gd name="connsiteX6" fmla="*/ 301412 w 425451"/>
                      <a:gd name="connsiteY6" fmla="*/ 290904 h 1098475"/>
                      <a:gd name="connsiteX7" fmla="*/ 342069 w 425451"/>
                      <a:gd name="connsiteY7" fmla="*/ 299113 h 1098475"/>
                      <a:gd name="connsiteX8" fmla="*/ 425451 w 425451"/>
                      <a:gd name="connsiteY8" fmla="*/ 424907 h 1098475"/>
                      <a:gd name="connsiteX9" fmla="*/ 425451 w 425451"/>
                      <a:gd name="connsiteY9" fmla="*/ 1042439 h 1098475"/>
                      <a:gd name="connsiteX10" fmla="*/ 369415 w 425451"/>
                      <a:gd name="connsiteY10" fmla="*/ 1098475 h 1098475"/>
                      <a:gd name="connsiteX11" fmla="*/ 56036 w 425451"/>
                      <a:gd name="connsiteY11" fmla="*/ 1098475 h 1098475"/>
                      <a:gd name="connsiteX12" fmla="*/ 0 w 425451"/>
                      <a:gd name="connsiteY12" fmla="*/ 1042439 h 1098475"/>
                      <a:gd name="connsiteX13" fmla="*/ 0 w 425451"/>
                      <a:gd name="connsiteY13" fmla="*/ 424907 h 1098475"/>
                      <a:gd name="connsiteX14" fmla="*/ 83382 w 425451"/>
                      <a:gd name="connsiteY14" fmla="*/ 299113 h 1098475"/>
                      <a:gd name="connsiteX15" fmla="*/ 144463 w 425451"/>
                      <a:gd name="connsiteY15" fmla="*/ 55624 h 1098475"/>
                      <a:gd name="connsiteX16" fmla="*/ 134938 w 425451"/>
                      <a:gd name="connsiteY16" fmla="*/ 32629 h 1098475"/>
                      <a:gd name="connsiteX17" fmla="*/ 134938 w 425451"/>
                      <a:gd name="connsiteY17" fmla="*/ 23863 h 1098475"/>
                      <a:gd name="connsiteX18" fmla="*/ 158801 w 425451"/>
                      <a:gd name="connsiteY18" fmla="*/ 0 h 1098475"/>
                      <a:gd name="connsiteX0" fmla="*/ 158801 w 425451"/>
                      <a:gd name="connsiteY0" fmla="*/ 0 h 1098475"/>
                      <a:gd name="connsiteX1" fmla="*/ 266651 w 425451"/>
                      <a:gd name="connsiteY1" fmla="*/ 0 h 1098475"/>
                      <a:gd name="connsiteX2" fmla="*/ 290514 w 425451"/>
                      <a:gd name="connsiteY2" fmla="*/ 23863 h 1098475"/>
                      <a:gd name="connsiteX3" fmla="*/ 290514 w 425451"/>
                      <a:gd name="connsiteY3" fmla="*/ 32629 h 1098475"/>
                      <a:gd name="connsiteX4" fmla="*/ 280957 w 425451"/>
                      <a:gd name="connsiteY4" fmla="*/ 55701 h 1098475"/>
                      <a:gd name="connsiteX5" fmla="*/ 276276 w 425451"/>
                      <a:gd name="connsiteY5" fmla="*/ 57640 h 1098475"/>
                      <a:gd name="connsiteX6" fmla="*/ 342069 w 425451"/>
                      <a:gd name="connsiteY6" fmla="*/ 299113 h 1098475"/>
                      <a:gd name="connsiteX7" fmla="*/ 425451 w 425451"/>
                      <a:gd name="connsiteY7" fmla="*/ 424907 h 1098475"/>
                      <a:gd name="connsiteX8" fmla="*/ 425451 w 425451"/>
                      <a:gd name="connsiteY8" fmla="*/ 1042439 h 1098475"/>
                      <a:gd name="connsiteX9" fmla="*/ 369415 w 425451"/>
                      <a:gd name="connsiteY9" fmla="*/ 1098475 h 1098475"/>
                      <a:gd name="connsiteX10" fmla="*/ 56036 w 425451"/>
                      <a:gd name="connsiteY10" fmla="*/ 1098475 h 1098475"/>
                      <a:gd name="connsiteX11" fmla="*/ 0 w 425451"/>
                      <a:gd name="connsiteY11" fmla="*/ 1042439 h 1098475"/>
                      <a:gd name="connsiteX12" fmla="*/ 0 w 425451"/>
                      <a:gd name="connsiteY12" fmla="*/ 424907 h 1098475"/>
                      <a:gd name="connsiteX13" fmla="*/ 83382 w 425451"/>
                      <a:gd name="connsiteY13" fmla="*/ 299113 h 1098475"/>
                      <a:gd name="connsiteX14" fmla="*/ 144463 w 425451"/>
                      <a:gd name="connsiteY14" fmla="*/ 55624 h 1098475"/>
                      <a:gd name="connsiteX15" fmla="*/ 134938 w 425451"/>
                      <a:gd name="connsiteY15" fmla="*/ 32629 h 1098475"/>
                      <a:gd name="connsiteX16" fmla="*/ 134938 w 425451"/>
                      <a:gd name="connsiteY16" fmla="*/ 23863 h 1098475"/>
                      <a:gd name="connsiteX17" fmla="*/ 158801 w 425451"/>
                      <a:gd name="connsiteY17" fmla="*/ 0 h 1098475"/>
                      <a:gd name="connsiteX0" fmla="*/ 158801 w 425451"/>
                      <a:gd name="connsiteY0" fmla="*/ 0 h 1098475"/>
                      <a:gd name="connsiteX1" fmla="*/ 266651 w 425451"/>
                      <a:gd name="connsiteY1" fmla="*/ 0 h 1098475"/>
                      <a:gd name="connsiteX2" fmla="*/ 290514 w 425451"/>
                      <a:gd name="connsiteY2" fmla="*/ 23863 h 1098475"/>
                      <a:gd name="connsiteX3" fmla="*/ 290514 w 425451"/>
                      <a:gd name="connsiteY3" fmla="*/ 32629 h 1098475"/>
                      <a:gd name="connsiteX4" fmla="*/ 280957 w 425451"/>
                      <a:gd name="connsiteY4" fmla="*/ 55701 h 1098475"/>
                      <a:gd name="connsiteX5" fmla="*/ 276276 w 425451"/>
                      <a:gd name="connsiteY5" fmla="*/ 57640 h 1098475"/>
                      <a:gd name="connsiteX6" fmla="*/ 342069 w 425451"/>
                      <a:gd name="connsiteY6" fmla="*/ 299113 h 1098475"/>
                      <a:gd name="connsiteX7" fmla="*/ 425451 w 425451"/>
                      <a:gd name="connsiteY7" fmla="*/ 424907 h 1098475"/>
                      <a:gd name="connsiteX8" fmla="*/ 425451 w 425451"/>
                      <a:gd name="connsiteY8" fmla="*/ 1042439 h 1098475"/>
                      <a:gd name="connsiteX9" fmla="*/ 369415 w 425451"/>
                      <a:gd name="connsiteY9" fmla="*/ 1098475 h 1098475"/>
                      <a:gd name="connsiteX10" fmla="*/ 56036 w 425451"/>
                      <a:gd name="connsiteY10" fmla="*/ 1098475 h 1098475"/>
                      <a:gd name="connsiteX11" fmla="*/ 0 w 425451"/>
                      <a:gd name="connsiteY11" fmla="*/ 1042439 h 1098475"/>
                      <a:gd name="connsiteX12" fmla="*/ 0 w 425451"/>
                      <a:gd name="connsiteY12" fmla="*/ 424907 h 1098475"/>
                      <a:gd name="connsiteX13" fmla="*/ 144463 w 425451"/>
                      <a:gd name="connsiteY13" fmla="*/ 55624 h 1098475"/>
                      <a:gd name="connsiteX14" fmla="*/ 134938 w 425451"/>
                      <a:gd name="connsiteY14" fmla="*/ 32629 h 1098475"/>
                      <a:gd name="connsiteX15" fmla="*/ 134938 w 425451"/>
                      <a:gd name="connsiteY15" fmla="*/ 23863 h 1098475"/>
                      <a:gd name="connsiteX16" fmla="*/ 158801 w 425451"/>
                      <a:gd name="connsiteY16" fmla="*/ 0 h 1098475"/>
                      <a:gd name="connsiteX0" fmla="*/ 158801 w 425451"/>
                      <a:gd name="connsiteY0" fmla="*/ 0 h 1098475"/>
                      <a:gd name="connsiteX1" fmla="*/ 266651 w 425451"/>
                      <a:gd name="connsiteY1" fmla="*/ 0 h 1098475"/>
                      <a:gd name="connsiteX2" fmla="*/ 290514 w 425451"/>
                      <a:gd name="connsiteY2" fmla="*/ 23863 h 1098475"/>
                      <a:gd name="connsiteX3" fmla="*/ 290514 w 425451"/>
                      <a:gd name="connsiteY3" fmla="*/ 32629 h 1098475"/>
                      <a:gd name="connsiteX4" fmla="*/ 280957 w 425451"/>
                      <a:gd name="connsiteY4" fmla="*/ 55701 h 1098475"/>
                      <a:gd name="connsiteX5" fmla="*/ 276276 w 425451"/>
                      <a:gd name="connsiteY5" fmla="*/ 57640 h 1098475"/>
                      <a:gd name="connsiteX6" fmla="*/ 425451 w 425451"/>
                      <a:gd name="connsiteY6" fmla="*/ 424907 h 1098475"/>
                      <a:gd name="connsiteX7" fmla="*/ 425451 w 425451"/>
                      <a:gd name="connsiteY7" fmla="*/ 1042439 h 1098475"/>
                      <a:gd name="connsiteX8" fmla="*/ 369415 w 425451"/>
                      <a:gd name="connsiteY8" fmla="*/ 1098475 h 1098475"/>
                      <a:gd name="connsiteX9" fmla="*/ 56036 w 425451"/>
                      <a:gd name="connsiteY9" fmla="*/ 1098475 h 1098475"/>
                      <a:gd name="connsiteX10" fmla="*/ 0 w 425451"/>
                      <a:gd name="connsiteY10" fmla="*/ 1042439 h 1098475"/>
                      <a:gd name="connsiteX11" fmla="*/ 0 w 425451"/>
                      <a:gd name="connsiteY11" fmla="*/ 424907 h 1098475"/>
                      <a:gd name="connsiteX12" fmla="*/ 144463 w 425451"/>
                      <a:gd name="connsiteY12" fmla="*/ 55624 h 1098475"/>
                      <a:gd name="connsiteX13" fmla="*/ 134938 w 425451"/>
                      <a:gd name="connsiteY13" fmla="*/ 32629 h 1098475"/>
                      <a:gd name="connsiteX14" fmla="*/ 134938 w 425451"/>
                      <a:gd name="connsiteY14" fmla="*/ 23863 h 1098475"/>
                      <a:gd name="connsiteX15" fmla="*/ 158801 w 425451"/>
                      <a:gd name="connsiteY15" fmla="*/ 0 h 1098475"/>
                      <a:gd name="connsiteX0" fmla="*/ 158801 w 425451"/>
                      <a:gd name="connsiteY0" fmla="*/ 0 h 1098475"/>
                      <a:gd name="connsiteX1" fmla="*/ 266651 w 425451"/>
                      <a:gd name="connsiteY1" fmla="*/ 0 h 1098475"/>
                      <a:gd name="connsiteX2" fmla="*/ 290514 w 425451"/>
                      <a:gd name="connsiteY2" fmla="*/ 23863 h 1098475"/>
                      <a:gd name="connsiteX3" fmla="*/ 290514 w 425451"/>
                      <a:gd name="connsiteY3" fmla="*/ 32629 h 1098475"/>
                      <a:gd name="connsiteX4" fmla="*/ 280957 w 425451"/>
                      <a:gd name="connsiteY4" fmla="*/ 55701 h 1098475"/>
                      <a:gd name="connsiteX5" fmla="*/ 276276 w 425451"/>
                      <a:gd name="connsiteY5" fmla="*/ 57640 h 1098475"/>
                      <a:gd name="connsiteX6" fmla="*/ 425451 w 425451"/>
                      <a:gd name="connsiteY6" fmla="*/ 424907 h 1098475"/>
                      <a:gd name="connsiteX7" fmla="*/ 425451 w 425451"/>
                      <a:gd name="connsiteY7" fmla="*/ 1042439 h 1098475"/>
                      <a:gd name="connsiteX8" fmla="*/ 369415 w 425451"/>
                      <a:gd name="connsiteY8" fmla="*/ 1098475 h 1098475"/>
                      <a:gd name="connsiteX9" fmla="*/ 56036 w 425451"/>
                      <a:gd name="connsiteY9" fmla="*/ 1098475 h 1098475"/>
                      <a:gd name="connsiteX10" fmla="*/ 0 w 425451"/>
                      <a:gd name="connsiteY10" fmla="*/ 1042439 h 1098475"/>
                      <a:gd name="connsiteX11" fmla="*/ 0 w 425451"/>
                      <a:gd name="connsiteY11" fmla="*/ 424907 h 1098475"/>
                      <a:gd name="connsiteX12" fmla="*/ 144463 w 425451"/>
                      <a:gd name="connsiteY12" fmla="*/ 55624 h 1098475"/>
                      <a:gd name="connsiteX13" fmla="*/ 134938 w 425451"/>
                      <a:gd name="connsiteY13" fmla="*/ 32629 h 1098475"/>
                      <a:gd name="connsiteX14" fmla="*/ 134938 w 425451"/>
                      <a:gd name="connsiteY14" fmla="*/ 23863 h 1098475"/>
                      <a:gd name="connsiteX15" fmla="*/ 158801 w 425451"/>
                      <a:gd name="connsiteY15" fmla="*/ 0 h 10984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</a:cxnLst>
                    <a:rect l="l" t="t" r="r" b="b"/>
                    <a:pathLst>
                      <a:path w="425451" h="1098475">
                        <a:moveTo>
                          <a:pt x="158801" y="0"/>
                        </a:moveTo>
                        <a:lnTo>
                          <a:pt x="266651" y="0"/>
                        </a:lnTo>
                        <a:cubicBezTo>
                          <a:pt x="279830" y="0"/>
                          <a:pt x="290514" y="10684"/>
                          <a:pt x="290514" y="23863"/>
                        </a:cubicBezTo>
                        <a:lnTo>
                          <a:pt x="290514" y="32629"/>
                        </a:lnTo>
                        <a:cubicBezTo>
                          <a:pt x="290514" y="41639"/>
                          <a:pt x="286862" y="49796"/>
                          <a:pt x="280957" y="55701"/>
                        </a:cubicBezTo>
                        <a:lnTo>
                          <a:pt x="276276" y="57640"/>
                        </a:lnTo>
                        <a:lnTo>
                          <a:pt x="425451" y="424907"/>
                        </a:lnTo>
                        <a:lnTo>
                          <a:pt x="425451" y="1042439"/>
                        </a:lnTo>
                        <a:cubicBezTo>
                          <a:pt x="425451" y="1073387"/>
                          <a:pt x="400363" y="1098475"/>
                          <a:pt x="369415" y="1098475"/>
                        </a:cubicBezTo>
                        <a:lnTo>
                          <a:pt x="56036" y="1098475"/>
                        </a:lnTo>
                        <a:cubicBezTo>
                          <a:pt x="25088" y="1098475"/>
                          <a:pt x="0" y="1073387"/>
                          <a:pt x="0" y="1042439"/>
                        </a:cubicBezTo>
                        <a:lnTo>
                          <a:pt x="0" y="424907"/>
                        </a:lnTo>
                        <a:lnTo>
                          <a:pt x="144463" y="55624"/>
                        </a:lnTo>
                        <a:lnTo>
                          <a:pt x="134938" y="32629"/>
                        </a:lnTo>
                        <a:lnTo>
                          <a:pt x="134938" y="23863"/>
                        </a:lnTo>
                        <a:cubicBezTo>
                          <a:pt x="134938" y="10684"/>
                          <a:pt x="145622" y="0"/>
                          <a:pt x="158801" y="0"/>
                        </a:cubicBezTo>
                        <a:close/>
                      </a:path>
                    </a:pathLst>
                  </a:custGeom>
                  <a:solidFill>
                    <a:srgbClr val="DAEDEF"/>
                  </a:solidFill>
                  <a:ln w="571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130" name="正方形/長方形 129">
                    <a:extLst>
                      <a:ext uri="{FF2B5EF4-FFF2-40B4-BE49-F238E27FC236}">
                        <a16:creationId xmlns:a16="http://schemas.microsoft.com/office/drawing/2014/main" id="{CB1F323E-408E-4A98-B63A-34658E4026A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291333" y="5229649"/>
                    <a:ext cx="497656" cy="494606"/>
                  </a:xfrm>
                  <a:prstGeom prst="rect">
                    <a:avLst/>
                  </a:prstGeom>
                  <a:solidFill>
                    <a:srgbClr val="00B0F0"/>
                  </a:solidFill>
                  <a:ln w="571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sp>
              <p:nvSpPr>
                <p:cNvPr id="124" name="四角形: 角を丸くする 123">
                  <a:extLst>
                    <a:ext uri="{FF2B5EF4-FFF2-40B4-BE49-F238E27FC236}">
                      <a16:creationId xmlns:a16="http://schemas.microsoft.com/office/drawing/2014/main" id="{619E3EE9-90E9-40A1-8199-A2142BA0F5A3}"/>
                    </a:ext>
                  </a:extLst>
                </p:cNvPr>
                <p:cNvSpPr/>
                <p:nvPr/>
              </p:nvSpPr>
              <p:spPr bwMode="auto">
                <a:xfrm rot="8451506">
                  <a:off x="1341644" y="3711001"/>
                  <a:ext cx="274551" cy="165162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D04B"/>
                </a:solidFill>
                <a:ln w="571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25" name="四角形: 角を丸くする 124">
                  <a:extLst>
                    <a:ext uri="{FF2B5EF4-FFF2-40B4-BE49-F238E27FC236}">
                      <a16:creationId xmlns:a16="http://schemas.microsoft.com/office/drawing/2014/main" id="{BFBC9C52-3A70-4182-89F0-0D7FE97FB79A}"/>
                    </a:ext>
                  </a:extLst>
                </p:cNvPr>
                <p:cNvSpPr/>
                <p:nvPr/>
              </p:nvSpPr>
              <p:spPr bwMode="auto">
                <a:xfrm rot="6240840">
                  <a:off x="1489813" y="3409038"/>
                  <a:ext cx="259821" cy="11189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D04B"/>
                </a:solidFill>
                <a:ln w="571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26" name="四角形: 角を丸くする 125">
                  <a:extLst>
                    <a:ext uri="{FF2B5EF4-FFF2-40B4-BE49-F238E27FC236}">
                      <a16:creationId xmlns:a16="http://schemas.microsoft.com/office/drawing/2014/main" id="{5799963E-4B2C-4030-81D8-727293B4E25B}"/>
                    </a:ext>
                  </a:extLst>
                </p:cNvPr>
                <p:cNvSpPr/>
                <p:nvPr/>
              </p:nvSpPr>
              <p:spPr bwMode="auto">
                <a:xfrm rot="6240840">
                  <a:off x="1382124" y="3382160"/>
                  <a:ext cx="259821" cy="11189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D04B"/>
                </a:solidFill>
                <a:ln w="571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27" name="四角形: 角を丸くする 126">
                  <a:extLst>
                    <a:ext uri="{FF2B5EF4-FFF2-40B4-BE49-F238E27FC236}">
                      <a16:creationId xmlns:a16="http://schemas.microsoft.com/office/drawing/2014/main" id="{DCB9F28F-049B-4A8D-8F5C-A0B110BED024}"/>
                    </a:ext>
                  </a:extLst>
                </p:cNvPr>
                <p:cNvSpPr/>
                <p:nvPr/>
              </p:nvSpPr>
              <p:spPr bwMode="auto">
                <a:xfrm rot="6240840">
                  <a:off x="1181551" y="3355272"/>
                  <a:ext cx="227701" cy="10192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D04B"/>
                </a:solidFill>
                <a:ln w="571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28" name="四角形: 角を丸くする 127">
                  <a:extLst>
                    <a:ext uri="{FF2B5EF4-FFF2-40B4-BE49-F238E27FC236}">
                      <a16:creationId xmlns:a16="http://schemas.microsoft.com/office/drawing/2014/main" id="{7565ABBD-7D6C-4F22-A909-424960A5126F}"/>
                    </a:ext>
                  </a:extLst>
                </p:cNvPr>
                <p:cNvSpPr/>
                <p:nvPr/>
              </p:nvSpPr>
              <p:spPr bwMode="auto">
                <a:xfrm rot="6240840">
                  <a:off x="1273536" y="3355058"/>
                  <a:ext cx="259821" cy="11189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D04B"/>
                </a:solidFill>
                <a:ln w="571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</p:grpSp>
        <p:sp>
          <p:nvSpPr>
            <p:cNvPr id="117" name="フリーフォーム: 図形 116">
              <a:extLst>
                <a:ext uri="{FF2B5EF4-FFF2-40B4-BE49-F238E27FC236}">
                  <a16:creationId xmlns:a16="http://schemas.microsoft.com/office/drawing/2014/main" id="{43962B19-0844-4714-B173-5EE29CA55218}"/>
                </a:ext>
              </a:extLst>
            </p:cNvPr>
            <p:cNvSpPr/>
            <p:nvPr/>
          </p:nvSpPr>
          <p:spPr bwMode="auto">
            <a:xfrm rot="18900000">
              <a:off x="1846923" y="3777089"/>
              <a:ext cx="310190" cy="597532"/>
            </a:xfrm>
            <a:custGeom>
              <a:avLst/>
              <a:gdLst>
                <a:gd name="connsiteX0" fmla="*/ 314576 w 314577"/>
                <a:gd name="connsiteY0" fmla="*/ 653628 h 653628"/>
                <a:gd name="connsiteX1" fmla="*/ 242672 w 314577"/>
                <a:gd name="connsiteY1" fmla="*/ 653628 h 653628"/>
                <a:gd name="connsiteX2" fmla="*/ 157288 w 314577"/>
                <a:gd name="connsiteY2" fmla="*/ 506415 h 653628"/>
                <a:gd name="connsiteX3" fmla="*/ 71904 w 314577"/>
                <a:gd name="connsiteY3" fmla="*/ 653628 h 653628"/>
                <a:gd name="connsiteX4" fmla="*/ 0 w 314577"/>
                <a:gd name="connsiteY4" fmla="*/ 653628 h 653628"/>
                <a:gd name="connsiteX5" fmla="*/ 130492 w 314577"/>
                <a:gd name="connsiteY5" fmla="*/ 428641 h 653628"/>
                <a:gd name="connsiteX6" fmla="*/ 184084 w 314577"/>
                <a:gd name="connsiteY6" fmla="*/ 428641 h 653628"/>
                <a:gd name="connsiteX7" fmla="*/ 314577 w 314577"/>
                <a:gd name="connsiteY7" fmla="*/ 0 h 653628"/>
                <a:gd name="connsiteX8" fmla="*/ 184085 w 314577"/>
                <a:gd name="connsiteY8" fmla="*/ 224987 h 653628"/>
                <a:gd name="connsiteX9" fmla="*/ 130493 w 314577"/>
                <a:gd name="connsiteY9" fmla="*/ 224987 h 653628"/>
                <a:gd name="connsiteX10" fmla="*/ 1 w 314577"/>
                <a:gd name="connsiteY10" fmla="*/ 0 h 653628"/>
                <a:gd name="connsiteX11" fmla="*/ 71905 w 314577"/>
                <a:gd name="connsiteY11" fmla="*/ 0 h 653628"/>
                <a:gd name="connsiteX12" fmla="*/ 157289 w 314577"/>
                <a:gd name="connsiteY12" fmla="*/ 147213 h 653628"/>
                <a:gd name="connsiteX13" fmla="*/ 242673 w 314577"/>
                <a:gd name="connsiteY13" fmla="*/ 0 h 6536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14577" h="653628">
                  <a:moveTo>
                    <a:pt x="314576" y="653628"/>
                  </a:moveTo>
                  <a:lnTo>
                    <a:pt x="242672" y="653628"/>
                  </a:lnTo>
                  <a:lnTo>
                    <a:pt x="157288" y="506415"/>
                  </a:lnTo>
                  <a:lnTo>
                    <a:pt x="71904" y="653628"/>
                  </a:lnTo>
                  <a:lnTo>
                    <a:pt x="0" y="653628"/>
                  </a:lnTo>
                  <a:lnTo>
                    <a:pt x="130492" y="428641"/>
                  </a:lnTo>
                  <a:lnTo>
                    <a:pt x="184084" y="428641"/>
                  </a:lnTo>
                  <a:close/>
                  <a:moveTo>
                    <a:pt x="314577" y="0"/>
                  </a:moveTo>
                  <a:lnTo>
                    <a:pt x="184085" y="224987"/>
                  </a:lnTo>
                  <a:lnTo>
                    <a:pt x="130493" y="224987"/>
                  </a:lnTo>
                  <a:lnTo>
                    <a:pt x="1" y="0"/>
                  </a:lnTo>
                  <a:lnTo>
                    <a:pt x="71905" y="0"/>
                  </a:lnTo>
                  <a:lnTo>
                    <a:pt x="157289" y="147213"/>
                  </a:lnTo>
                  <a:lnTo>
                    <a:pt x="242673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18" name="フリーフォーム: 図形 117">
              <a:extLst>
                <a:ext uri="{FF2B5EF4-FFF2-40B4-BE49-F238E27FC236}">
                  <a16:creationId xmlns:a16="http://schemas.microsoft.com/office/drawing/2014/main" id="{74DF8822-D5B9-4BEE-A05E-25B68621BFB2}"/>
                </a:ext>
              </a:extLst>
            </p:cNvPr>
            <p:cNvSpPr/>
            <p:nvPr/>
          </p:nvSpPr>
          <p:spPr bwMode="auto">
            <a:xfrm rot="5400000">
              <a:off x="839209" y="4542868"/>
              <a:ext cx="321224" cy="536481"/>
            </a:xfrm>
            <a:custGeom>
              <a:avLst/>
              <a:gdLst>
                <a:gd name="connsiteX0" fmla="*/ 259572 w 814186"/>
                <a:gd name="connsiteY0" fmla="*/ 750371 h 1359786"/>
                <a:gd name="connsiteX1" fmla="*/ 259572 w 814186"/>
                <a:gd name="connsiteY1" fmla="*/ 206384 h 1359786"/>
                <a:gd name="connsiteX2" fmla="*/ 345769 w 814186"/>
                <a:gd name="connsiteY2" fmla="*/ 206384 h 1359786"/>
                <a:gd name="connsiteX3" fmla="*/ 373753 w 814186"/>
                <a:gd name="connsiteY3" fmla="*/ 157913 h 1359786"/>
                <a:gd name="connsiteX4" fmla="*/ 814186 w 814186"/>
                <a:gd name="connsiteY4" fmla="*/ 412198 h 1359786"/>
                <a:gd name="connsiteX5" fmla="*/ 736236 w 814186"/>
                <a:gd name="connsiteY5" fmla="*/ 547210 h 1359786"/>
                <a:gd name="connsiteX6" fmla="*/ 415471 w 814186"/>
                <a:gd name="connsiteY6" fmla="*/ 362016 h 1359786"/>
                <a:gd name="connsiteX7" fmla="*/ 415471 w 814186"/>
                <a:gd name="connsiteY7" fmla="*/ 750371 h 1359786"/>
                <a:gd name="connsiteX8" fmla="*/ 111975 w 814186"/>
                <a:gd name="connsiteY8" fmla="*/ 72496 h 1359786"/>
                <a:gd name="connsiteX9" fmla="*/ 111975 w 814186"/>
                <a:gd name="connsiteY9" fmla="*/ 0 h 1359786"/>
                <a:gd name="connsiteX10" fmla="*/ 297947 w 814186"/>
                <a:gd name="connsiteY10" fmla="*/ 0 h 1359786"/>
                <a:gd name="connsiteX11" fmla="*/ 297947 w 814186"/>
                <a:gd name="connsiteY11" fmla="*/ 72496 h 1359786"/>
                <a:gd name="connsiteX12" fmla="*/ 111975 w 814186"/>
                <a:gd name="connsiteY12" fmla="*/ 177270 h 1359786"/>
                <a:gd name="connsiteX13" fmla="*/ 111975 w 814186"/>
                <a:gd name="connsiteY13" fmla="*/ 104775 h 1359786"/>
                <a:gd name="connsiteX14" fmla="*/ 297947 w 814186"/>
                <a:gd name="connsiteY14" fmla="*/ 104775 h 1359786"/>
                <a:gd name="connsiteX15" fmla="*/ 297947 w 814186"/>
                <a:gd name="connsiteY15" fmla="*/ 177270 h 1359786"/>
                <a:gd name="connsiteX16" fmla="*/ 16659 w 814186"/>
                <a:gd name="connsiteY16" fmla="*/ 781924 h 1359786"/>
                <a:gd name="connsiteX17" fmla="*/ 16659 w 814186"/>
                <a:gd name="connsiteY17" fmla="*/ 709428 h 1359786"/>
                <a:gd name="connsiteX18" fmla="*/ 202630 w 814186"/>
                <a:gd name="connsiteY18" fmla="*/ 709428 h 1359786"/>
                <a:gd name="connsiteX19" fmla="*/ 202630 w 814186"/>
                <a:gd name="connsiteY19" fmla="*/ 781924 h 1359786"/>
                <a:gd name="connsiteX20" fmla="*/ 0 w 814186"/>
                <a:gd name="connsiteY20" fmla="*/ 1175548 h 1359786"/>
                <a:gd name="connsiteX21" fmla="*/ 40350 w 814186"/>
                <a:gd name="connsiteY21" fmla="*/ 1024961 h 1359786"/>
                <a:gd name="connsiteX22" fmla="*/ 149969 w 814186"/>
                <a:gd name="connsiteY22" fmla="*/ 1054333 h 1359786"/>
                <a:gd name="connsiteX23" fmla="*/ 149969 w 814186"/>
                <a:gd name="connsiteY23" fmla="*/ 886698 h 1359786"/>
                <a:gd name="connsiteX24" fmla="*/ 16659 w 814186"/>
                <a:gd name="connsiteY24" fmla="*/ 886698 h 1359786"/>
                <a:gd name="connsiteX25" fmla="*/ 16659 w 814186"/>
                <a:gd name="connsiteY25" fmla="*/ 814202 h 1359786"/>
                <a:gd name="connsiteX26" fmla="*/ 202630 w 814186"/>
                <a:gd name="connsiteY26" fmla="*/ 814202 h 1359786"/>
                <a:gd name="connsiteX27" fmla="*/ 202630 w 814186"/>
                <a:gd name="connsiteY27" fmla="*/ 815798 h 1359786"/>
                <a:gd name="connsiteX28" fmla="*/ 305868 w 814186"/>
                <a:gd name="connsiteY28" fmla="*/ 815798 h 1359786"/>
                <a:gd name="connsiteX29" fmla="*/ 305868 w 814186"/>
                <a:gd name="connsiteY29" fmla="*/ 816055 h 1359786"/>
                <a:gd name="connsiteX30" fmla="*/ 643181 w 814186"/>
                <a:gd name="connsiteY30" fmla="*/ 816055 h 1359786"/>
                <a:gd name="connsiteX31" fmla="*/ 643181 w 814186"/>
                <a:gd name="connsiteY31" fmla="*/ 971954 h 1359786"/>
                <a:gd name="connsiteX32" fmla="*/ 305868 w 814186"/>
                <a:gd name="connsiteY32" fmla="*/ 971954 h 1359786"/>
                <a:gd name="connsiteX33" fmla="*/ 305868 w 814186"/>
                <a:gd name="connsiteY33" fmla="*/ 1096106 h 1359786"/>
                <a:gd name="connsiteX34" fmla="*/ 634512 w 814186"/>
                <a:gd name="connsiteY34" fmla="*/ 1184166 h 1359786"/>
                <a:gd name="connsiteX35" fmla="*/ 594162 w 814186"/>
                <a:gd name="connsiteY35" fmla="*/ 1334753 h 1359786"/>
                <a:gd name="connsiteX36" fmla="*/ 305868 w 814186"/>
                <a:gd name="connsiteY36" fmla="*/ 1257505 h 1359786"/>
                <a:gd name="connsiteX37" fmla="*/ 305868 w 814186"/>
                <a:gd name="connsiteY37" fmla="*/ 1359786 h 1359786"/>
                <a:gd name="connsiteX38" fmla="*/ 149969 w 814186"/>
                <a:gd name="connsiteY38" fmla="*/ 1359786 h 1359786"/>
                <a:gd name="connsiteX39" fmla="*/ 149969 w 814186"/>
                <a:gd name="connsiteY39" fmla="*/ 1215732 h 13597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814186" h="1359786">
                  <a:moveTo>
                    <a:pt x="259572" y="750371"/>
                  </a:moveTo>
                  <a:lnTo>
                    <a:pt x="259572" y="206384"/>
                  </a:lnTo>
                  <a:lnTo>
                    <a:pt x="345769" y="206384"/>
                  </a:lnTo>
                  <a:lnTo>
                    <a:pt x="373753" y="157913"/>
                  </a:lnTo>
                  <a:lnTo>
                    <a:pt x="814186" y="412198"/>
                  </a:lnTo>
                  <a:lnTo>
                    <a:pt x="736236" y="547210"/>
                  </a:lnTo>
                  <a:lnTo>
                    <a:pt x="415471" y="362016"/>
                  </a:lnTo>
                  <a:lnTo>
                    <a:pt x="415471" y="750371"/>
                  </a:lnTo>
                  <a:close/>
                  <a:moveTo>
                    <a:pt x="111975" y="72496"/>
                  </a:moveTo>
                  <a:lnTo>
                    <a:pt x="111975" y="0"/>
                  </a:lnTo>
                  <a:lnTo>
                    <a:pt x="297947" y="0"/>
                  </a:lnTo>
                  <a:lnTo>
                    <a:pt x="297947" y="72496"/>
                  </a:lnTo>
                  <a:close/>
                  <a:moveTo>
                    <a:pt x="111975" y="177270"/>
                  </a:moveTo>
                  <a:lnTo>
                    <a:pt x="111975" y="104775"/>
                  </a:lnTo>
                  <a:lnTo>
                    <a:pt x="297947" y="104775"/>
                  </a:lnTo>
                  <a:lnTo>
                    <a:pt x="297947" y="177270"/>
                  </a:lnTo>
                  <a:close/>
                  <a:moveTo>
                    <a:pt x="16659" y="781924"/>
                  </a:moveTo>
                  <a:lnTo>
                    <a:pt x="16659" y="709428"/>
                  </a:lnTo>
                  <a:lnTo>
                    <a:pt x="202630" y="709428"/>
                  </a:lnTo>
                  <a:lnTo>
                    <a:pt x="202630" y="781924"/>
                  </a:lnTo>
                  <a:close/>
                  <a:moveTo>
                    <a:pt x="0" y="1175548"/>
                  </a:moveTo>
                  <a:lnTo>
                    <a:pt x="40350" y="1024961"/>
                  </a:lnTo>
                  <a:lnTo>
                    <a:pt x="149969" y="1054333"/>
                  </a:lnTo>
                  <a:lnTo>
                    <a:pt x="149969" y="886698"/>
                  </a:lnTo>
                  <a:lnTo>
                    <a:pt x="16659" y="886698"/>
                  </a:lnTo>
                  <a:lnTo>
                    <a:pt x="16659" y="814202"/>
                  </a:lnTo>
                  <a:lnTo>
                    <a:pt x="202630" y="814202"/>
                  </a:lnTo>
                  <a:lnTo>
                    <a:pt x="202630" y="815798"/>
                  </a:lnTo>
                  <a:lnTo>
                    <a:pt x="305868" y="815798"/>
                  </a:lnTo>
                  <a:lnTo>
                    <a:pt x="305868" y="816055"/>
                  </a:lnTo>
                  <a:lnTo>
                    <a:pt x="643181" y="816055"/>
                  </a:lnTo>
                  <a:lnTo>
                    <a:pt x="643181" y="971954"/>
                  </a:lnTo>
                  <a:lnTo>
                    <a:pt x="305868" y="971954"/>
                  </a:lnTo>
                  <a:lnTo>
                    <a:pt x="305868" y="1096106"/>
                  </a:lnTo>
                  <a:lnTo>
                    <a:pt x="634512" y="1184166"/>
                  </a:lnTo>
                  <a:lnTo>
                    <a:pt x="594162" y="1334753"/>
                  </a:lnTo>
                  <a:lnTo>
                    <a:pt x="305868" y="1257505"/>
                  </a:lnTo>
                  <a:lnTo>
                    <a:pt x="305868" y="1359786"/>
                  </a:lnTo>
                  <a:lnTo>
                    <a:pt x="149969" y="1359786"/>
                  </a:lnTo>
                  <a:lnTo>
                    <a:pt x="149969" y="1215732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19" name="フリーフォーム: 図形 118">
              <a:extLst>
                <a:ext uri="{FF2B5EF4-FFF2-40B4-BE49-F238E27FC236}">
                  <a16:creationId xmlns:a16="http://schemas.microsoft.com/office/drawing/2014/main" id="{16DA27A1-6CC0-4CA2-9FE4-20A00EB8F6AC}"/>
                </a:ext>
              </a:extLst>
            </p:cNvPr>
            <p:cNvSpPr/>
            <p:nvPr/>
          </p:nvSpPr>
          <p:spPr bwMode="auto">
            <a:xfrm rot="5400000">
              <a:off x="1258309" y="3415108"/>
              <a:ext cx="321224" cy="536481"/>
            </a:xfrm>
            <a:custGeom>
              <a:avLst/>
              <a:gdLst>
                <a:gd name="connsiteX0" fmla="*/ 259572 w 814186"/>
                <a:gd name="connsiteY0" fmla="*/ 750371 h 1359786"/>
                <a:gd name="connsiteX1" fmla="*/ 259572 w 814186"/>
                <a:gd name="connsiteY1" fmla="*/ 206384 h 1359786"/>
                <a:gd name="connsiteX2" fmla="*/ 345769 w 814186"/>
                <a:gd name="connsiteY2" fmla="*/ 206384 h 1359786"/>
                <a:gd name="connsiteX3" fmla="*/ 373753 w 814186"/>
                <a:gd name="connsiteY3" fmla="*/ 157913 h 1359786"/>
                <a:gd name="connsiteX4" fmla="*/ 814186 w 814186"/>
                <a:gd name="connsiteY4" fmla="*/ 412198 h 1359786"/>
                <a:gd name="connsiteX5" fmla="*/ 736236 w 814186"/>
                <a:gd name="connsiteY5" fmla="*/ 547210 h 1359786"/>
                <a:gd name="connsiteX6" fmla="*/ 415471 w 814186"/>
                <a:gd name="connsiteY6" fmla="*/ 362016 h 1359786"/>
                <a:gd name="connsiteX7" fmla="*/ 415471 w 814186"/>
                <a:gd name="connsiteY7" fmla="*/ 750371 h 1359786"/>
                <a:gd name="connsiteX8" fmla="*/ 111975 w 814186"/>
                <a:gd name="connsiteY8" fmla="*/ 72496 h 1359786"/>
                <a:gd name="connsiteX9" fmla="*/ 111975 w 814186"/>
                <a:gd name="connsiteY9" fmla="*/ 0 h 1359786"/>
                <a:gd name="connsiteX10" fmla="*/ 297947 w 814186"/>
                <a:gd name="connsiteY10" fmla="*/ 0 h 1359786"/>
                <a:gd name="connsiteX11" fmla="*/ 297947 w 814186"/>
                <a:gd name="connsiteY11" fmla="*/ 72496 h 1359786"/>
                <a:gd name="connsiteX12" fmla="*/ 111975 w 814186"/>
                <a:gd name="connsiteY12" fmla="*/ 177270 h 1359786"/>
                <a:gd name="connsiteX13" fmla="*/ 111975 w 814186"/>
                <a:gd name="connsiteY13" fmla="*/ 104775 h 1359786"/>
                <a:gd name="connsiteX14" fmla="*/ 297947 w 814186"/>
                <a:gd name="connsiteY14" fmla="*/ 104775 h 1359786"/>
                <a:gd name="connsiteX15" fmla="*/ 297947 w 814186"/>
                <a:gd name="connsiteY15" fmla="*/ 177270 h 1359786"/>
                <a:gd name="connsiteX16" fmla="*/ 16659 w 814186"/>
                <a:gd name="connsiteY16" fmla="*/ 781924 h 1359786"/>
                <a:gd name="connsiteX17" fmla="*/ 16659 w 814186"/>
                <a:gd name="connsiteY17" fmla="*/ 709428 h 1359786"/>
                <a:gd name="connsiteX18" fmla="*/ 202630 w 814186"/>
                <a:gd name="connsiteY18" fmla="*/ 709428 h 1359786"/>
                <a:gd name="connsiteX19" fmla="*/ 202630 w 814186"/>
                <a:gd name="connsiteY19" fmla="*/ 781924 h 1359786"/>
                <a:gd name="connsiteX20" fmla="*/ 0 w 814186"/>
                <a:gd name="connsiteY20" fmla="*/ 1175548 h 1359786"/>
                <a:gd name="connsiteX21" fmla="*/ 40350 w 814186"/>
                <a:gd name="connsiteY21" fmla="*/ 1024961 h 1359786"/>
                <a:gd name="connsiteX22" fmla="*/ 149969 w 814186"/>
                <a:gd name="connsiteY22" fmla="*/ 1054333 h 1359786"/>
                <a:gd name="connsiteX23" fmla="*/ 149969 w 814186"/>
                <a:gd name="connsiteY23" fmla="*/ 886698 h 1359786"/>
                <a:gd name="connsiteX24" fmla="*/ 16659 w 814186"/>
                <a:gd name="connsiteY24" fmla="*/ 886698 h 1359786"/>
                <a:gd name="connsiteX25" fmla="*/ 16659 w 814186"/>
                <a:gd name="connsiteY25" fmla="*/ 814202 h 1359786"/>
                <a:gd name="connsiteX26" fmla="*/ 202630 w 814186"/>
                <a:gd name="connsiteY26" fmla="*/ 814202 h 1359786"/>
                <a:gd name="connsiteX27" fmla="*/ 202630 w 814186"/>
                <a:gd name="connsiteY27" fmla="*/ 815798 h 1359786"/>
                <a:gd name="connsiteX28" fmla="*/ 305868 w 814186"/>
                <a:gd name="connsiteY28" fmla="*/ 815798 h 1359786"/>
                <a:gd name="connsiteX29" fmla="*/ 305868 w 814186"/>
                <a:gd name="connsiteY29" fmla="*/ 816055 h 1359786"/>
                <a:gd name="connsiteX30" fmla="*/ 643181 w 814186"/>
                <a:gd name="connsiteY30" fmla="*/ 816055 h 1359786"/>
                <a:gd name="connsiteX31" fmla="*/ 643181 w 814186"/>
                <a:gd name="connsiteY31" fmla="*/ 971954 h 1359786"/>
                <a:gd name="connsiteX32" fmla="*/ 305868 w 814186"/>
                <a:gd name="connsiteY32" fmla="*/ 971954 h 1359786"/>
                <a:gd name="connsiteX33" fmla="*/ 305868 w 814186"/>
                <a:gd name="connsiteY33" fmla="*/ 1096106 h 1359786"/>
                <a:gd name="connsiteX34" fmla="*/ 634512 w 814186"/>
                <a:gd name="connsiteY34" fmla="*/ 1184166 h 1359786"/>
                <a:gd name="connsiteX35" fmla="*/ 594162 w 814186"/>
                <a:gd name="connsiteY35" fmla="*/ 1334753 h 1359786"/>
                <a:gd name="connsiteX36" fmla="*/ 305868 w 814186"/>
                <a:gd name="connsiteY36" fmla="*/ 1257505 h 1359786"/>
                <a:gd name="connsiteX37" fmla="*/ 305868 w 814186"/>
                <a:gd name="connsiteY37" fmla="*/ 1359786 h 1359786"/>
                <a:gd name="connsiteX38" fmla="*/ 149969 w 814186"/>
                <a:gd name="connsiteY38" fmla="*/ 1359786 h 1359786"/>
                <a:gd name="connsiteX39" fmla="*/ 149969 w 814186"/>
                <a:gd name="connsiteY39" fmla="*/ 1215732 h 13597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814186" h="1359786">
                  <a:moveTo>
                    <a:pt x="259572" y="750371"/>
                  </a:moveTo>
                  <a:lnTo>
                    <a:pt x="259572" y="206384"/>
                  </a:lnTo>
                  <a:lnTo>
                    <a:pt x="345769" y="206384"/>
                  </a:lnTo>
                  <a:lnTo>
                    <a:pt x="373753" y="157913"/>
                  </a:lnTo>
                  <a:lnTo>
                    <a:pt x="814186" y="412198"/>
                  </a:lnTo>
                  <a:lnTo>
                    <a:pt x="736236" y="547210"/>
                  </a:lnTo>
                  <a:lnTo>
                    <a:pt x="415471" y="362016"/>
                  </a:lnTo>
                  <a:lnTo>
                    <a:pt x="415471" y="750371"/>
                  </a:lnTo>
                  <a:close/>
                  <a:moveTo>
                    <a:pt x="111975" y="72496"/>
                  </a:moveTo>
                  <a:lnTo>
                    <a:pt x="111975" y="0"/>
                  </a:lnTo>
                  <a:lnTo>
                    <a:pt x="297947" y="0"/>
                  </a:lnTo>
                  <a:lnTo>
                    <a:pt x="297947" y="72496"/>
                  </a:lnTo>
                  <a:close/>
                  <a:moveTo>
                    <a:pt x="111975" y="177270"/>
                  </a:moveTo>
                  <a:lnTo>
                    <a:pt x="111975" y="104775"/>
                  </a:lnTo>
                  <a:lnTo>
                    <a:pt x="297947" y="104775"/>
                  </a:lnTo>
                  <a:lnTo>
                    <a:pt x="297947" y="177270"/>
                  </a:lnTo>
                  <a:close/>
                  <a:moveTo>
                    <a:pt x="16659" y="781924"/>
                  </a:moveTo>
                  <a:lnTo>
                    <a:pt x="16659" y="709428"/>
                  </a:lnTo>
                  <a:lnTo>
                    <a:pt x="202630" y="709428"/>
                  </a:lnTo>
                  <a:lnTo>
                    <a:pt x="202630" y="781924"/>
                  </a:lnTo>
                  <a:close/>
                  <a:moveTo>
                    <a:pt x="0" y="1175548"/>
                  </a:moveTo>
                  <a:lnTo>
                    <a:pt x="40350" y="1024961"/>
                  </a:lnTo>
                  <a:lnTo>
                    <a:pt x="149969" y="1054333"/>
                  </a:lnTo>
                  <a:lnTo>
                    <a:pt x="149969" y="886698"/>
                  </a:lnTo>
                  <a:lnTo>
                    <a:pt x="16659" y="886698"/>
                  </a:lnTo>
                  <a:lnTo>
                    <a:pt x="16659" y="814202"/>
                  </a:lnTo>
                  <a:lnTo>
                    <a:pt x="202630" y="814202"/>
                  </a:lnTo>
                  <a:lnTo>
                    <a:pt x="202630" y="815798"/>
                  </a:lnTo>
                  <a:lnTo>
                    <a:pt x="305868" y="815798"/>
                  </a:lnTo>
                  <a:lnTo>
                    <a:pt x="305868" y="816055"/>
                  </a:lnTo>
                  <a:lnTo>
                    <a:pt x="643181" y="816055"/>
                  </a:lnTo>
                  <a:lnTo>
                    <a:pt x="643181" y="971954"/>
                  </a:lnTo>
                  <a:lnTo>
                    <a:pt x="305868" y="971954"/>
                  </a:lnTo>
                  <a:lnTo>
                    <a:pt x="305868" y="1096106"/>
                  </a:lnTo>
                  <a:lnTo>
                    <a:pt x="634512" y="1184166"/>
                  </a:lnTo>
                  <a:lnTo>
                    <a:pt x="594162" y="1334753"/>
                  </a:lnTo>
                  <a:lnTo>
                    <a:pt x="305868" y="1257505"/>
                  </a:lnTo>
                  <a:lnTo>
                    <a:pt x="305868" y="1359786"/>
                  </a:lnTo>
                  <a:lnTo>
                    <a:pt x="149969" y="1359786"/>
                  </a:lnTo>
                  <a:lnTo>
                    <a:pt x="149969" y="1215732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147" name="グループ化 146">
            <a:extLst>
              <a:ext uri="{FF2B5EF4-FFF2-40B4-BE49-F238E27FC236}">
                <a16:creationId xmlns:a16="http://schemas.microsoft.com/office/drawing/2014/main" id="{A0774789-91DE-44B2-971F-031B4E4E9569}"/>
              </a:ext>
            </a:extLst>
          </p:cNvPr>
          <p:cNvGrpSpPr/>
          <p:nvPr/>
        </p:nvGrpSpPr>
        <p:grpSpPr>
          <a:xfrm>
            <a:off x="3753920" y="3914197"/>
            <a:ext cx="2412034" cy="2406563"/>
            <a:chOff x="3067035" y="3522738"/>
            <a:chExt cx="2616389" cy="2610454"/>
          </a:xfrm>
        </p:grpSpPr>
        <p:grpSp>
          <p:nvGrpSpPr>
            <p:cNvPr id="148" name="グループ化 147">
              <a:extLst>
                <a:ext uri="{FF2B5EF4-FFF2-40B4-BE49-F238E27FC236}">
                  <a16:creationId xmlns:a16="http://schemas.microsoft.com/office/drawing/2014/main" id="{9BA7A579-A1A5-42DC-9732-1331B87C411E}"/>
                </a:ext>
              </a:extLst>
            </p:cNvPr>
            <p:cNvGrpSpPr/>
            <p:nvPr/>
          </p:nvGrpSpPr>
          <p:grpSpPr>
            <a:xfrm>
              <a:off x="3067035" y="3598262"/>
              <a:ext cx="2616389" cy="2534930"/>
              <a:chOff x="6502806" y="9253188"/>
              <a:chExt cx="2616389" cy="2534930"/>
            </a:xfrm>
          </p:grpSpPr>
          <p:sp>
            <p:nvSpPr>
              <p:cNvPr id="152" name="月 151">
                <a:extLst>
                  <a:ext uri="{FF2B5EF4-FFF2-40B4-BE49-F238E27FC236}">
                    <a16:creationId xmlns:a16="http://schemas.microsoft.com/office/drawing/2014/main" id="{4D9E08DD-BAA0-4273-B784-BC967460FC01}"/>
                  </a:ext>
                </a:extLst>
              </p:cNvPr>
              <p:cNvSpPr/>
              <p:nvPr/>
            </p:nvSpPr>
            <p:spPr bwMode="auto">
              <a:xfrm>
                <a:off x="7917398" y="9253188"/>
                <a:ext cx="132756" cy="265512"/>
              </a:xfrm>
              <a:prstGeom prst="moon">
                <a:avLst/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53" name="アーチ 152">
                <a:extLst>
                  <a:ext uri="{FF2B5EF4-FFF2-40B4-BE49-F238E27FC236}">
                    <a16:creationId xmlns:a16="http://schemas.microsoft.com/office/drawing/2014/main" id="{2D1B26D1-7B26-42BE-8C12-BECBD554AB4E}"/>
                  </a:ext>
                </a:extLst>
              </p:cNvPr>
              <p:cNvSpPr/>
              <p:nvPr/>
            </p:nvSpPr>
            <p:spPr bwMode="auto">
              <a:xfrm>
                <a:off x="6963595" y="9808234"/>
                <a:ext cx="921327" cy="921327"/>
              </a:xfrm>
              <a:prstGeom prst="blockArc">
                <a:avLst>
                  <a:gd name="adj1" fmla="val 17065037"/>
                  <a:gd name="adj2" fmla="val 21537816"/>
                  <a:gd name="adj3" fmla="val 11899"/>
                </a:avLst>
              </a:prstGeom>
              <a:solidFill>
                <a:srgbClr val="00B0F0"/>
              </a:solidFill>
              <a:ln w="571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154" name="グループ化 153">
                <a:extLst>
                  <a:ext uri="{FF2B5EF4-FFF2-40B4-BE49-F238E27FC236}">
                    <a16:creationId xmlns:a16="http://schemas.microsoft.com/office/drawing/2014/main" id="{22E129FA-0FCF-4623-AB72-3B3BD6CEBE75}"/>
                  </a:ext>
                </a:extLst>
              </p:cNvPr>
              <p:cNvGrpSpPr/>
              <p:nvPr/>
            </p:nvGrpSpPr>
            <p:grpSpPr>
              <a:xfrm>
                <a:off x="6554676" y="9275681"/>
                <a:ext cx="2564519" cy="2512437"/>
                <a:chOff x="-4901376" y="-595999"/>
                <a:chExt cx="2564519" cy="2512437"/>
              </a:xfrm>
            </p:grpSpPr>
            <p:sp>
              <p:nvSpPr>
                <p:cNvPr id="166" name="月 165">
                  <a:extLst>
                    <a:ext uri="{FF2B5EF4-FFF2-40B4-BE49-F238E27FC236}">
                      <a16:creationId xmlns:a16="http://schemas.microsoft.com/office/drawing/2014/main" id="{5E05CF4F-4380-4294-B017-A7CC0C1DC1B1}"/>
                    </a:ext>
                  </a:extLst>
                </p:cNvPr>
                <p:cNvSpPr/>
                <p:nvPr/>
              </p:nvSpPr>
              <p:spPr bwMode="auto">
                <a:xfrm>
                  <a:off x="-3328677" y="431531"/>
                  <a:ext cx="525351" cy="757593"/>
                </a:xfrm>
                <a:prstGeom prst="moon">
                  <a:avLst>
                    <a:gd name="adj" fmla="val 87500"/>
                  </a:avLst>
                </a:prstGeom>
                <a:solidFill>
                  <a:srgbClr val="000000"/>
                </a:solidFill>
                <a:ln w="571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67" name="月 166">
                  <a:extLst>
                    <a:ext uri="{FF2B5EF4-FFF2-40B4-BE49-F238E27FC236}">
                      <a16:creationId xmlns:a16="http://schemas.microsoft.com/office/drawing/2014/main" id="{FC4F715C-C02F-4153-BCF2-0F91B2C2B27E}"/>
                    </a:ext>
                  </a:extLst>
                </p:cNvPr>
                <p:cNvSpPr/>
                <p:nvPr/>
              </p:nvSpPr>
              <p:spPr bwMode="auto">
                <a:xfrm>
                  <a:off x="-2847665" y="569643"/>
                  <a:ext cx="371709" cy="870753"/>
                </a:xfrm>
                <a:prstGeom prst="moon">
                  <a:avLst>
                    <a:gd name="adj" fmla="val 72667"/>
                  </a:avLst>
                </a:prstGeom>
                <a:solidFill>
                  <a:srgbClr val="000000"/>
                </a:solidFill>
                <a:ln w="571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68" name="月 167">
                  <a:extLst>
                    <a:ext uri="{FF2B5EF4-FFF2-40B4-BE49-F238E27FC236}">
                      <a16:creationId xmlns:a16="http://schemas.microsoft.com/office/drawing/2014/main" id="{03400495-FC33-45FC-991F-0F3808BA823A}"/>
                    </a:ext>
                  </a:extLst>
                </p:cNvPr>
                <p:cNvSpPr/>
                <p:nvPr/>
              </p:nvSpPr>
              <p:spPr bwMode="auto">
                <a:xfrm rot="10478412">
                  <a:off x="-3055157" y="-571677"/>
                  <a:ext cx="718300" cy="1479486"/>
                </a:xfrm>
                <a:prstGeom prst="moon">
                  <a:avLst>
                    <a:gd name="adj" fmla="val 87500"/>
                  </a:avLst>
                </a:prstGeom>
                <a:solidFill>
                  <a:srgbClr val="000000"/>
                </a:solidFill>
                <a:ln w="571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grpSp>
              <p:nvGrpSpPr>
                <p:cNvPr id="169" name="グループ化 168">
                  <a:extLst>
                    <a:ext uri="{FF2B5EF4-FFF2-40B4-BE49-F238E27FC236}">
                      <a16:creationId xmlns:a16="http://schemas.microsoft.com/office/drawing/2014/main" id="{84C6F306-E227-4C65-BDE6-6B79786F8DBA}"/>
                    </a:ext>
                  </a:extLst>
                </p:cNvPr>
                <p:cNvGrpSpPr/>
                <p:nvPr/>
              </p:nvGrpSpPr>
              <p:grpSpPr>
                <a:xfrm>
                  <a:off x="-4901376" y="-453850"/>
                  <a:ext cx="2296127" cy="2370288"/>
                  <a:chOff x="-4901376" y="-453850"/>
                  <a:chExt cx="2296127" cy="2370288"/>
                </a:xfrm>
              </p:grpSpPr>
              <p:sp>
                <p:nvSpPr>
                  <p:cNvPr id="176" name="フリーフォーム: 図形 175">
                    <a:extLst>
                      <a:ext uri="{FF2B5EF4-FFF2-40B4-BE49-F238E27FC236}">
                        <a16:creationId xmlns:a16="http://schemas.microsoft.com/office/drawing/2014/main" id="{FE707151-4EE7-4BB3-940F-3C506C841CD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-4901376" y="-237333"/>
                    <a:ext cx="1654536" cy="1408662"/>
                  </a:xfrm>
                  <a:custGeom>
                    <a:avLst/>
                    <a:gdLst>
                      <a:gd name="connsiteX0" fmla="*/ 1574562 w 1654536"/>
                      <a:gd name="connsiteY0" fmla="*/ 1164798 h 1408662"/>
                      <a:gd name="connsiteX1" fmla="*/ 1572147 w 1654536"/>
                      <a:gd name="connsiteY1" fmla="*/ 1169248 h 1408662"/>
                      <a:gd name="connsiteX2" fmla="*/ 1569687 w 1654536"/>
                      <a:gd name="connsiteY2" fmla="*/ 1172229 h 1408662"/>
                      <a:gd name="connsiteX3" fmla="*/ 1654536 w 1654536"/>
                      <a:gd name="connsiteY3" fmla="*/ 1014658 h 1408662"/>
                      <a:gd name="connsiteX4" fmla="*/ 1651389 w 1654536"/>
                      <a:gd name="connsiteY4" fmla="*/ 1023255 h 1408662"/>
                      <a:gd name="connsiteX5" fmla="*/ 1649259 w 1654536"/>
                      <a:gd name="connsiteY5" fmla="*/ 1027180 h 1408662"/>
                      <a:gd name="connsiteX6" fmla="*/ 349880 w 1654536"/>
                      <a:gd name="connsiteY6" fmla="*/ 0 h 1408662"/>
                      <a:gd name="connsiteX7" fmla="*/ 491714 w 1654536"/>
                      <a:gd name="connsiteY7" fmla="*/ 200195 h 1408662"/>
                      <a:gd name="connsiteX8" fmla="*/ 425544 w 1654536"/>
                      <a:gd name="connsiteY8" fmla="*/ 254791 h 1408662"/>
                      <a:gd name="connsiteX9" fmla="*/ 245807 w 1654536"/>
                      <a:gd name="connsiteY9" fmla="*/ 688713 h 1408662"/>
                      <a:gd name="connsiteX10" fmla="*/ 425544 w 1654536"/>
                      <a:gd name="connsiteY10" fmla="*/ 1122635 h 1408662"/>
                      <a:gd name="connsiteX11" fmla="*/ 516218 w 1654536"/>
                      <a:gd name="connsiteY11" fmla="*/ 1197448 h 1408662"/>
                      <a:gd name="connsiteX12" fmla="*/ 392319 w 1654536"/>
                      <a:gd name="connsiteY12" fmla="*/ 1408662 h 1408662"/>
                      <a:gd name="connsiteX13" fmla="*/ 378930 w 1654536"/>
                      <a:gd name="connsiteY13" fmla="*/ 1401395 h 1408662"/>
                      <a:gd name="connsiteX14" fmla="*/ 0 w 1654536"/>
                      <a:gd name="connsiteY14" fmla="*/ 688713 h 1408662"/>
                      <a:gd name="connsiteX15" fmla="*/ 251732 w 1654536"/>
                      <a:gd name="connsiteY15" fmla="*/ 80980 h 14086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</a:cxnLst>
                    <a:rect l="l" t="t" r="r" b="b"/>
                    <a:pathLst>
                      <a:path w="1654536" h="1408662">
                        <a:moveTo>
                          <a:pt x="1574562" y="1164798"/>
                        </a:moveTo>
                        <a:lnTo>
                          <a:pt x="1572147" y="1169248"/>
                        </a:lnTo>
                        <a:lnTo>
                          <a:pt x="1569687" y="1172229"/>
                        </a:lnTo>
                        <a:close/>
                        <a:moveTo>
                          <a:pt x="1654536" y="1014658"/>
                        </a:moveTo>
                        <a:lnTo>
                          <a:pt x="1651389" y="1023255"/>
                        </a:lnTo>
                        <a:lnTo>
                          <a:pt x="1649259" y="1027180"/>
                        </a:lnTo>
                        <a:close/>
                        <a:moveTo>
                          <a:pt x="349880" y="0"/>
                        </a:moveTo>
                        <a:lnTo>
                          <a:pt x="491714" y="200195"/>
                        </a:lnTo>
                        <a:lnTo>
                          <a:pt x="425544" y="254791"/>
                        </a:lnTo>
                        <a:cubicBezTo>
                          <a:pt x="314493" y="365842"/>
                          <a:pt x="245807" y="519256"/>
                          <a:pt x="245807" y="688713"/>
                        </a:cubicBezTo>
                        <a:cubicBezTo>
                          <a:pt x="245807" y="858170"/>
                          <a:pt x="314493" y="1011585"/>
                          <a:pt x="425544" y="1122635"/>
                        </a:cubicBezTo>
                        <a:lnTo>
                          <a:pt x="516218" y="1197448"/>
                        </a:lnTo>
                        <a:lnTo>
                          <a:pt x="392319" y="1408662"/>
                        </a:lnTo>
                        <a:lnTo>
                          <a:pt x="378930" y="1401395"/>
                        </a:lnTo>
                        <a:cubicBezTo>
                          <a:pt x="150311" y="1246943"/>
                          <a:pt x="0" y="985381"/>
                          <a:pt x="0" y="688713"/>
                        </a:cubicBezTo>
                        <a:cubicBezTo>
                          <a:pt x="0" y="451379"/>
                          <a:pt x="96199" y="236512"/>
                          <a:pt x="251732" y="80980"/>
                        </a:cubicBezTo>
                        <a:close/>
                      </a:path>
                    </a:pathLst>
                  </a:custGeom>
                  <a:solidFill>
                    <a:srgbClr val="FFCC66"/>
                  </a:solidFill>
                  <a:ln w="571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177" name="フリーフォーム: 図形 176">
                    <a:extLst>
                      <a:ext uri="{FF2B5EF4-FFF2-40B4-BE49-F238E27FC236}">
                        <a16:creationId xmlns:a16="http://schemas.microsoft.com/office/drawing/2014/main" id="{51F90148-6A4A-4236-9D04-C2D66DC5050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-3798162" y="728840"/>
                    <a:ext cx="898703" cy="782279"/>
                  </a:xfrm>
                  <a:custGeom>
                    <a:avLst/>
                    <a:gdLst>
                      <a:gd name="connsiteX0" fmla="*/ 340718 w 898703"/>
                      <a:gd name="connsiteY0" fmla="*/ 0 h 782279"/>
                      <a:gd name="connsiteX1" fmla="*/ 556890 w 898703"/>
                      <a:gd name="connsiteY1" fmla="*/ 0 h 782279"/>
                      <a:gd name="connsiteX2" fmla="*/ 599873 w 898703"/>
                      <a:gd name="connsiteY2" fmla="*/ 171929 h 782279"/>
                      <a:gd name="connsiteX3" fmla="*/ 796976 w 898703"/>
                      <a:gd name="connsiteY3" fmla="*/ 171929 h 782279"/>
                      <a:gd name="connsiteX4" fmla="*/ 898703 w 898703"/>
                      <a:gd name="connsiteY4" fmla="*/ 273656 h 782279"/>
                      <a:gd name="connsiteX5" fmla="*/ 898703 w 898703"/>
                      <a:gd name="connsiteY5" fmla="*/ 680552 h 782279"/>
                      <a:gd name="connsiteX6" fmla="*/ 796976 w 898703"/>
                      <a:gd name="connsiteY6" fmla="*/ 782279 h 782279"/>
                      <a:gd name="connsiteX7" fmla="*/ 101727 w 898703"/>
                      <a:gd name="connsiteY7" fmla="*/ 782279 h 782279"/>
                      <a:gd name="connsiteX8" fmla="*/ 0 w 898703"/>
                      <a:gd name="connsiteY8" fmla="*/ 680552 h 782279"/>
                      <a:gd name="connsiteX9" fmla="*/ 0 w 898703"/>
                      <a:gd name="connsiteY9" fmla="*/ 273656 h 782279"/>
                      <a:gd name="connsiteX10" fmla="*/ 101727 w 898703"/>
                      <a:gd name="connsiteY10" fmla="*/ 171929 h 782279"/>
                      <a:gd name="connsiteX11" fmla="*/ 297736 w 898703"/>
                      <a:gd name="connsiteY11" fmla="*/ 171929 h 7822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898703" h="782279">
                        <a:moveTo>
                          <a:pt x="340718" y="0"/>
                        </a:moveTo>
                        <a:lnTo>
                          <a:pt x="556890" y="0"/>
                        </a:lnTo>
                        <a:lnTo>
                          <a:pt x="599873" y="171929"/>
                        </a:lnTo>
                        <a:lnTo>
                          <a:pt x="796976" y="171929"/>
                        </a:lnTo>
                        <a:cubicBezTo>
                          <a:pt x="853158" y="171929"/>
                          <a:pt x="898703" y="217474"/>
                          <a:pt x="898703" y="273656"/>
                        </a:cubicBezTo>
                        <a:lnTo>
                          <a:pt x="898703" y="680552"/>
                        </a:lnTo>
                        <a:cubicBezTo>
                          <a:pt x="898703" y="736734"/>
                          <a:pt x="853158" y="782279"/>
                          <a:pt x="796976" y="782279"/>
                        </a:cubicBezTo>
                        <a:lnTo>
                          <a:pt x="101727" y="782279"/>
                        </a:lnTo>
                        <a:cubicBezTo>
                          <a:pt x="45545" y="782279"/>
                          <a:pt x="0" y="736734"/>
                          <a:pt x="0" y="680552"/>
                        </a:cubicBezTo>
                        <a:lnTo>
                          <a:pt x="0" y="273656"/>
                        </a:lnTo>
                        <a:cubicBezTo>
                          <a:pt x="0" y="217474"/>
                          <a:pt x="45545" y="171929"/>
                          <a:pt x="101727" y="171929"/>
                        </a:cubicBezTo>
                        <a:lnTo>
                          <a:pt x="297736" y="171929"/>
                        </a:lnTo>
                        <a:close/>
                      </a:path>
                    </a:pathLst>
                  </a:custGeom>
                  <a:solidFill>
                    <a:srgbClr val="DAEDEF">
                      <a:lumMod val="90000"/>
                    </a:srgbClr>
                  </a:solidFill>
                  <a:ln w="571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178" name="フリーフォーム: 図形 177">
                    <a:extLst>
                      <a:ext uri="{FF2B5EF4-FFF2-40B4-BE49-F238E27FC236}">
                        <a16:creationId xmlns:a16="http://schemas.microsoft.com/office/drawing/2014/main" id="{AAD556E1-AD8C-4DB6-8C0C-CB1BF5ADD560}"/>
                      </a:ext>
                    </a:extLst>
                  </p:cNvPr>
                  <p:cNvSpPr/>
                  <p:nvPr/>
                </p:nvSpPr>
                <p:spPr bwMode="auto">
                  <a:xfrm rot="2700000">
                    <a:off x="-3887892" y="-521357"/>
                    <a:ext cx="1215136" cy="1350150"/>
                  </a:xfrm>
                  <a:custGeom>
                    <a:avLst/>
                    <a:gdLst>
                      <a:gd name="connsiteX0" fmla="*/ 607568 w 1215136"/>
                      <a:gd name="connsiteY0" fmla="*/ 0 h 1350150"/>
                      <a:gd name="connsiteX1" fmla="*/ 1215136 w 1215136"/>
                      <a:gd name="connsiteY1" fmla="*/ 675075 h 1350150"/>
                      <a:gd name="connsiteX2" fmla="*/ 607568 w 1215136"/>
                      <a:gd name="connsiteY2" fmla="*/ 1350150 h 1350150"/>
                      <a:gd name="connsiteX3" fmla="*/ 371075 w 1215136"/>
                      <a:gd name="connsiteY3" fmla="*/ 1297099 h 1350150"/>
                      <a:gd name="connsiteX4" fmla="*/ 317160 w 1215136"/>
                      <a:gd name="connsiteY4" fmla="*/ 1264584 h 1350150"/>
                      <a:gd name="connsiteX5" fmla="*/ 633717 w 1215136"/>
                      <a:gd name="connsiteY5" fmla="*/ 880766 h 1350150"/>
                      <a:gd name="connsiteX6" fmla="*/ 14202 w 1215136"/>
                      <a:gd name="connsiteY6" fmla="*/ 817778 h 1350150"/>
                      <a:gd name="connsiteX7" fmla="*/ 12344 w 1215136"/>
                      <a:gd name="connsiteY7" fmla="*/ 811126 h 1350150"/>
                      <a:gd name="connsiteX8" fmla="*/ 0 w 1215136"/>
                      <a:gd name="connsiteY8" fmla="*/ 675075 h 1350150"/>
                      <a:gd name="connsiteX9" fmla="*/ 607568 w 1215136"/>
                      <a:gd name="connsiteY9" fmla="*/ 0 h 13501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1215136" h="1350150">
                        <a:moveTo>
                          <a:pt x="607568" y="0"/>
                        </a:moveTo>
                        <a:cubicBezTo>
                          <a:pt x="943119" y="0"/>
                          <a:pt x="1215136" y="302241"/>
                          <a:pt x="1215136" y="675075"/>
                        </a:cubicBezTo>
                        <a:cubicBezTo>
                          <a:pt x="1215136" y="1047909"/>
                          <a:pt x="943119" y="1350150"/>
                          <a:pt x="607568" y="1350150"/>
                        </a:cubicBezTo>
                        <a:cubicBezTo>
                          <a:pt x="523681" y="1350150"/>
                          <a:pt x="443764" y="1331260"/>
                          <a:pt x="371075" y="1297099"/>
                        </a:cubicBezTo>
                        <a:lnTo>
                          <a:pt x="317160" y="1264584"/>
                        </a:lnTo>
                        <a:lnTo>
                          <a:pt x="633717" y="880766"/>
                        </a:lnTo>
                        <a:lnTo>
                          <a:pt x="14202" y="817778"/>
                        </a:lnTo>
                        <a:lnTo>
                          <a:pt x="12344" y="811126"/>
                        </a:lnTo>
                        <a:cubicBezTo>
                          <a:pt x="4251" y="767181"/>
                          <a:pt x="0" y="721679"/>
                          <a:pt x="0" y="675075"/>
                        </a:cubicBezTo>
                        <a:cubicBezTo>
                          <a:pt x="0" y="302241"/>
                          <a:pt x="272017" y="0"/>
                          <a:pt x="607568" y="0"/>
                        </a:cubicBezTo>
                        <a:close/>
                      </a:path>
                    </a:pathLst>
                  </a:custGeom>
                  <a:solidFill>
                    <a:srgbClr val="DAEDEF">
                      <a:lumMod val="90000"/>
                    </a:srgbClr>
                  </a:solidFill>
                  <a:ln w="571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179" name="フリーフォーム: 図形 178">
                    <a:extLst>
                      <a:ext uri="{FF2B5EF4-FFF2-40B4-BE49-F238E27FC236}">
                        <a16:creationId xmlns:a16="http://schemas.microsoft.com/office/drawing/2014/main" id="{5E772C5D-96C1-4F2E-9686-F4094F587F0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-4583276" y="882131"/>
                    <a:ext cx="1891879" cy="1034307"/>
                  </a:xfrm>
                  <a:custGeom>
                    <a:avLst/>
                    <a:gdLst>
                      <a:gd name="connsiteX0" fmla="*/ 890435 w 1891879"/>
                      <a:gd name="connsiteY0" fmla="*/ 0 h 1034307"/>
                      <a:gd name="connsiteX1" fmla="*/ 908504 w 1891879"/>
                      <a:gd name="connsiteY1" fmla="*/ 58210 h 1034307"/>
                      <a:gd name="connsiteX2" fmla="*/ 1247673 w 1891879"/>
                      <a:gd name="connsiteY2" fmla="*/ 283026 h 1034307"/>
                      <a:gd name="connsiteX3" fmla="*/ 1586842 w 1891879"/>
                      <a:gd name="connsiteY3" fmla="*/ 58210 h 1034307"/>
                      <a:gd name="connsiteX4" fmla="*/ 1604485 w 1891879"/>
                      <a:gd name="connsiteY4" fmla="*/ 1375 h 1034307"/>
                      <a:gd name="connsiteX5" fmla="*/ 1645118 w 1891879"/>
                      <a:gd name="connsiteY5" fmla="*/ 5471 h 1034307"/>
                      <a:gd name="connsiteX6" fmla="*/ 1891879 w 1891879"/>
                      <a:gd name="connsiteY6" fmla="*/ 308236 h 1034307"/>
                      <a:gd name="connsiteX7" fmla="*/ 1891879 w 1891879"/>
                      <a:gd name="connsiteY7" fmla="*/ 1034307 h 1034307"/>
                      <a:gd name="connsiteX8" fmla="*/ 586734 w 1891879"/>
                      <a:gd name="connsiteY8" fmla="*/ 1034307 h 1034307"/>
                      <a:gd name="connsiteX9" fmla="*/ 586734 w 1891879"/>
                      <a:gd name="connsiteY9" fmla="*/ 484430 h 1034307"/>
                      <a:gd name="connsiteX10" fmla="*/ 488582 w 1891879"/>
                      <a:gd name="connsiteY10" fmla="*/ 489875 h 1034307"/>
                      <a:gd name="connsiteX11" fmla="*/ 46055 w 1891879"/>
                      <a:gd name="connsiteY11" fmla="*/ 351988 h 1034307"/>
                      <a:gd name="connsiteX12" fmla="*/ 0 w 1891879"/>
                      <a:gd name="connsiteY12" fmla="*/ 318077 h 1034307"/>
                      <a:gd name="connsiteX13" fmla="*/ 210243 w 1891879"/>
                      <a:gd name="connsiteY13" fmla="*/ 8103 h 1034307"/>
                      <a:gd name="connsiteX14" fmla="*/ 220258 w 1891879"/>
                      <a:gd name="connsiteY14" fmla="*/ 16765 h 1034307"/>
                      <a:gd name="connsiteX15" fmla="*/ 592951 w 1891879"/>
                      <a:gd name="connsiteY15" fmla="*/ 109838 h 1034307"/>
                      <a:gd name="connsiteX16" fmla="*/ 678001 w 1891879"/>
                      <a:gd name="connsiteY16" fmla="*/ 89091 h 1034307"/>
                      <a:gd name="connsiteX17" fmla="*/ 722989 w 1891879"/>
                      <a:gd name="connsiteY17" fmla="*/ 51972 h 1034307"/>
                      <a:gd name="connsiteX18" fmla="*/ 803878 w 1891879"/>
                      <a:gd name="connsiteY18" fmla="*/ 13086 h 1034307"/>
                      <a:gd name="connsiteX0" fmla="*/ 890435 w 1891879"/>
                      <a:gd name="connsiteY0" fmla="*/ 0 h 1034307"/>
                      <a:gd name="connsiteX1" fmla="*/ 908504 w 1891879"/>
                      <a:gd name="connsiteY1" fmla="*/ 58210 h 1034307"/>
                      <a:gd name="connsiteX2" fmla="*/ 1247673 w 1891879"/>
                      <a:gd name="connsiteY2" fmla="*/ 166345 h 1034307"/>
                      <a:gd name="connsiteX3" fmla="*/ 1586842 w 1891879"/>
                      <a:gd name="connsiteY3" fmla="*/ 58210 h 1034307"/>
                      <a:gd name="connsiteX4" fmla="*/ 1604485 w 1891879"/>
                      <a:gd name="connsiteY4" fmla="*/ 1375 h 1034307"/>
                      <a:gd name="connsiteX5" fmla="*/ 1645118 w 1891879"/>
                      <a:gd name="connsiteY5" fmla="*/ 5471 h 1034307"/>
                      <a:gd name="connsiteX6" fmla="*/ 1891879 w 1891879"/>
                      <a:gd name="connsiteY6" fmla="*/ 308236 h 1034307"/>
                      <a:gd name="connsiteX7" fmla="*/ 1891879 w 1891879"/>
                      <a:gd name="connsiteY7" fmla="*/ 1034307 h 1034307"/>
                      <a:gd name="connsiteX8" fmla="*/ 586734 w 1891879"/>
                      <a:gd name="connsiteY8" fmla="*/ 1034307 h 1034307"/>
                      <a:gd name="connsiteX9" fmla="*/ 586734 w 1891879"/>
                      <a:gd name="connsiteY9" fmla="*/ 484430 h 1034307"/>
                      <a:gd name="connsiteX10" fmla="*/ 488582 w 1891879"/>
                      <a:gd name="connsiteY10" fmla="*/ 489875 h 1034307"/>
                      <a:gd name="connsiteX11" fmla="*/ 46055 w 1891879"/>
                      <a:gd name="connsiteY11" fmla="*/ 351988 h 1034307"/>
                      <a:gd name="connsiteX12" fmla="*/ 0 w 1891879"/>
                      <a:gd name="connsiteY12" fmla="*/ 318077 h 1034307"/>
                      <a:gd name="connsiteX13" fmla="*/ 210243 w 1891879"/>
                      <a:gd name="connsiteY13" fmla="*/ 8103 h 1034307"/>
                      <a:gd name="connsiteX14" fmla="*/ 220258 w 1891879"/>
                      <a:gd name="connsiteY14" fmla="*/ 16765 h 1034307"/>
                      <a:gd name="connsiteX15" fmla="*/ 592951 w 1891879"/>
                      <a:gd name="connsiteY15" fmla="*/ 109838 h 1034307"/>
                      <a:gd name="connsiteX16" fmla="*/ 678001 w 1891879"/>
                      <a:gd name="connsiteY16" fmla="*/ 89091 h 1034307"/>
                      <a:gd name="connsiteX17" fmla="*/ 722989 w 1891879"/>
                      <a:gd name="connsiteY17" fmla="*/ 51972 h 1034307"/>
                      <a:gd name="connsiteX18" fmla="*/ 803878 w 1891879"/>
                      <a:gd name="connsiteY18" fmla="*/ 13086 h 1034307"/>
                      <a:gd name="connsiteX19" fmla="*/ 890435 w 1891879"/>
                      <a:gd name="connsiteY19" fmla="*/ 0 h 1034307"/>
                      <a:gd name="connsiteX0" fmla="*/ 890435 w 1891879"/>
                      <a:gd name="connsiteY0" fmla="*/ 0 h 1034307"/>
                      <a:gd name="connsiteX1" fmla="*/ 908504 w 1891879"/>
                      <a:gd name="connsiteY1" fmla="*/ 58210 h 1034307"/>
                      <a:gd name="connsiteX2" fmla="*/ 1247673 w 1891879"/>
                      <a:gd name="connsiteY2" fmla="*/ 166345 h 1034307"/>
                      <a:gd name="connsiteX3" fmla="*/ 1586842 w 1891879"/>
                      <a:gd name="connsiteY3" fmla="*/ 58210 h 1034307"/>
                      <a:gd name="connsiteX4" fmla="*/ 1604485 w 1891879"/>
                      <a:gd name="connsiteY4" fmla="*/ 1375 h 1034307"/>
                      <a:gd name="connsiteX5" fmla="*/ 1645118 w 1891879"/>
                      <a:gd name="connsiteY5" fmla="*/ 5471 h 1034307"/>
                      <a:gd name="connsiteX6" fmla="*/ 1891879 w 1891879"/>
                      <a:gd name="connsiteY6" fmla="*/ 308236 h 1034307"/>
                      <a:gd name="connsiteX7" fmla="*/ 1891879 w 1891879"/>
                      <a:gd name="connsiteY7" fmla="*/ 1034307 h 1034307"/>
                      <a:gd name="connsiteX8" fmla="*/ 586734 w 1891879"/>
                      <a:gd name="connsiteY8" fmla="*/ 1034307 h 1034307"/>
                      <a:gd name="connsiteX9" fmla="*/ 586734 w 1891879"/>
                      <a:gd name="connsiteY9" fmla="*/ 484430 h 1034307"/>
                      <a:gd name="connsiteX10" fmla="*/ 488582 w 1891879"/>
                      <a:gd name="connsiteY10" fmla="*/ 489875 h 1034307"/>
                      <a:gd name="connsiteX11" fmla="*/ 46055 w 1891879"/>
                      <a:gd name="connsiteY11" fmla="*/ 351988 h 1034307"/>
                      <a:gd name="connsiteX12" fmla="*/ 0 w 1891879"/>
                      <a:gd name="connsiteY12" fmla="*/ 318077 h 1034307"/>
                      <a:gd name="connsiteX13" fmla="*/ 210243 w 1891879"/>
                      <a:gd name="connsiteY13" fmla="*/ 8103 h 1034307"/>
                      <a:gd name="connsiteX14" fmla="*/ 220258 w 1891879"/>
                      <a:gd name="connsiteY14" fmla="*/ 16765 h 1034307"/>
                      <a:gd name="connsiteX15" fmla="*/ 592951 w 1891879"/>
                      <a:gd name="connsiteY15" fmla="*/ 109838 h 1034307"/>
                      <a:gd name="connsiteX16" fmla="*/ 678001 w 1891879"/>
                      <a:gd name="connsiteY16" fmla="*/ 89091 h 1034307"/>
                      <a:gd name="connsiteX17" fmla="*/ 722989 w 1891879"/>
                      <a:gd name="connsiteY17" fmla="*/ 51972 h 1034307"/>
                      <a:gd name="connsiteX18" fmla="*/ 803878 w 1891879"/>
                      <a:gd name="connsiteY18" fmla="*/ 13086 h 1034307"/>
                      <a:gd name="connsiteX19" fmla="*/ 890435 w 1891879"/>
                      <a:gd name="connsiteY19" fmla="*/ 0 h 103430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</a:cxnLst>
                    <a:rect l="l" t="t" r="r" b="b"/>
                    <a:pathLst>
                      <a:path w="1891879" h="1034307">
                        <a:moveTo>
                          <a:pt x="890435" y="0"/>
                        </a:moveTo>
                        <a:lnTo>
                          <a:pt x="908504" y="58210"/>
                        </a:lnTo>
                        <a:cubicBezTo>
                          <a:pt x="964384" y="190325"/>
                          <a:pt x="1128539" y="166345"/>
                          <a:pt x="1247673" y="166345"/>
                        </a:cubicBezTo>
                        <a:cubicBezTo>
                          <a:pt x="1366807" y="166345"/>
                          <a:pt x="1530962" y="190325"/>
                          <a:pt x="1586842" y="58210"/>
                        </a:cubicBezTo>
                        <a:lnTo>
                          <a:pt x="1604485" y="1375"/>
                        </a:lnTo>
                        <a:lnTo>
                          <a:pt x="1645118" y="5471"/>
                        </a:lnTo>
                        <a:cubicBezTo>
                          <a:pt x="1785944" y="34288"/>
                          <a:pt x="1891879" y="158891"/>
                          <a:pt x="1891879" y="308236"/>
                        </a:cubicBezTo>
                        <a:lnTo>
                          <a:pt x="1891879" y="1034307"/>
                        </a:lnTo>
                        <a:lnTo>
                          <a:pt x="586734" y="1034307"/>
                        </a:lnTo>
                        <a:lnTo>
                          <a:pt x="586734" y="484430"/>
                        </a:lnTo>
                        <a:lnTo>
                          <a:pt x="488582" y="489875"/>
                        </a:lnTo>
                        <a:cubicBezTo>
                          <a:pt x="330758" y="484251"/>
                          <a:pt x="177848" y="436062"/>
                          <a:pt x="46055" y="351988"/>
                        </a:cubicBezTo>
                        <a:lnTo>
                          <a:pt x="0" y="318077"/>
                        </a:lnTo>
                        <a:lnTo>
                          <a:pt x="210243" y="8103"/>
                        </a:lnTo>
                        <a:lnTo>
                          <a:pt x="220258" y="16765"/>
                        </a:lnTo>
                        <a:cubicBezTo>
                          <a:pt x="325868" y="94505"/>
                          <a:pt x="459707" y="129491"/>
                          <a:pt x="592951" y="109838"/>
                        </a:cubicBezTo>
                        <a:lnTo>
                          <a:pt x="678001" y="89091"/>
                        </a:lnTo>
                        <a:lnTo>
                          <a:pt x="722989" y="51972"/>
                        </a:lnTo>
                        <a:cubicBezTo>
                          <a:pt x="747651" y="35311"/>
                          <a:pt x="774847" y="22116"/>
                          <a:pt x="803878" y="13086"/>
                        </a:cubicBezTo>
                        <a:lnTo>
                          <a:pt x="890435" y="0"/>
                        </a:lnTo>
                        <a:close/>
                      </a:path>
                    </a:pathLst>
                  </a:custGeom>
                  <a:solidFill>
                    <a:srgbClr val="FF0000"/>
                  </a:solidFill>
                  <a:ln w="571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sp>
              <p:nvSpPr>
                <p:cNvPr id="170" name="フリーフォーム: 図形 169">
                  <a:extLst>
                    <a:ext uri="{FF2B5EF4-FFF2-40B4-BE49-F238E27FC236}">
                      <a16:creationId xmlns:a16="http://schemas.microsoft.com/office/drawing/2014/main" id="{32278EBD-0118-4E7B-9947-DF5CFDF16FB8}"/>
                    </a:ext>
                  </a:extLst>
                </p:cNvPr>
                <p:cNvSpPr/>
                <p:nvPr/>
              </p:nvSpPr>
              <p:spPr bwMode="auto">
                <a:xfrm rot="19088772">
                  <a:off x="-3004944" y="423521"/>
                  <a:ext cx="411464" cy="249366"/>
                </a:xfrm>
                <a:custGeom>
                  <a:avLst/>
                  <a:gdLst>
                    <a:gd name="connsiteX0" fmla="*/ 412072 w 482772"/>
                    <a:gd name="connsiteY0" fmla="*/ 7285 h 298835"/>
                    <a:gd name="connsiteX1" fmla="*/ 482772 w 482772"/>
                    <a:gd name="connsiteY1" fmla="*/ 128049 h 298835"/>
                    <a:gd name="connsiteX2" fmla="*/ 241386 w 482772"/>
                    <a:gd name="connsiteY2" fmla="*/ 298835 h 298835"/>
                    <a:gd name="connsiteX3" fmla="*/ 0 w 482772"/>
                    <a:gd name="connsiteY3" fmla="*/ 128049 h 298835"/>
                    <a:gd name="connsiteX4" fmla="*/ 70700 w 482772"/>
                    <a:gd name="connsiteY4" fmla="*/ 7285 h 298835"/>
                    <a:gd name="connsiteX5" fmla="*/ 83180 w 482772"/>
                    <a:gd name="connsiteY5" fmla="*/ 0 h 298835"/>
                    <a:gd name="connsiteX6" fmla="*/ 157745 w 482772"/>
                    <a:gd name="connsiteY6" fmla="*/ 35569 h 298835"/>
                    <a:gd name="connsiteX7" fmla="*/ 251703 w 482772"/>
                    <a:gd name="connsiteY7" fmla="*/ 48990 h 298835"/>
                    <a:gd name="connsiteX8" fmla="*/ 386664 w 482772"/>
                    <a:gd name="connsiteY8" fmla="*/ 19822 h 298835"/>
                    <a:gd name="connsiteX9" fmla="*/ 409909 w 482772"/>
                    <a:gd name="connsiteY9" fmla="*/ 6253 h 298835"/>
                    <a:gd name="connsiteX0" fmla="*/ 412072 w 482772"/>
                    <a:gd name="connsiteY0" fmla="*/ 7285 h 298835"/>
                    <a:gd name="connsiteX1" fmla="*/ 482772 w 482772"/>
                    <a:gd name="connsiteY1" fmla="*/ 128049 h 298835"/>
                    <a:gd name="connsiteX2" fmla="*/ 241386 w 482772"/>
                    <a:gd name="connsiteY2" fmla="*/ 298835 h 298835"/>
                    <a:gd name="connsiteX3" fmla="*/ 0 w 482772"/>
                    <a:gd name="connsiteY3" fmla="*/ 128049 h 298835"/>
                    <a:gd name="connsiteX4" fmla="*/ 70700 w 482772"/>
                    <a:gd name="connsiteY4" fmla="*/ 7285 h 298835"/>
                    <a:gd name="connsiteX5" fmla="*/ 83180 w 482772"/>
                    <a:gd name="connsiteY5" fmla="*/ 0 h 298835"/>
                    <a:gd name="connsiteX6" fmla="*/ 157745 w 482772"/>
                    <a:gd name="connsiteY6" fmla="*/ 35569 h 298835"/>
                    <a:gd name="connsiteX7" fmla="*/ 386664 w 482772"/>
                    <a:gd name="connsiteY7" fmla="*/ 19822 h 298835"/>
                    <a:gd name="connsiteX8" fmla="*/ 409909 w 482772"/>
                    <a:gd name="connsiteY8" fmla="*/ 6253 h 298835"/>
                    <a:gd name="connsiteX9" fmla="*/ 412072 w 482772"/>
                    <a:gd name="connsiteY9" fmla="*/ 7285 h 298835"/>
                    <a:gd name="connsiteX0" fmla="*/ 157745 w 482772"/>
                    <a:gd name="connsiteY0" fmla="*/ 35569 h 298835"/>
                    <a:gd name="connsiteX1" fmla="*/ 386664 w 482772"/>
                    <a:gd name="connsiteY1" fmla="*/ 19822 h 298835"/>
                    <a:gd name="connsiteX2" fmla="*/ 409909 w 482772"/>
                    <a:gd name="connsiteY2" fmla="*/ 6253 h 298835"/>
                    <a:gd name="connsiteX3" fmla="*/ 412072 w 482772"/>
                    <a:gd name="connsiteY3" fmla="*/ 7285 h 298835"/>
                    <a:gd name="connsiteX4" fmla="*/ 482772 w 482772"/>
                    <a:gd name="connsiteY4" fmla="*/ 128049 h 298835"/>
                    <a:gd name="connsiteX5" fmla="*/ 241386 w 482772"/>
                    <a:gd name="connsiteY5" fmla="*/ 298835 h 298835"/>
                    <a:gd name="connsiteX6" fmla="*/ 0 w 482772"/>
                    <a:gd name="connsiteY6" fmla="*/ 128049 h 298835"/>
                    <a:gd name="connsiteX7" fmla="*/ 70700 w 482772"/>
                    <a:gd name="connsiteY7" fmla="*/ 7285 h 298835"/>
                    <a:gd name="connsiteX8" fmla="*/ 83180 w 482772"/>
                    <a:gd name="connsiteY8" fmla="*/ 0 h 298835"/>
                    <a:gd name="connsiteX9" fmla="*/ 249185 w 482772"/>
                    <a:gd name="connsiteY9" fmla="*/ 127009 h 298835"/>
                    <a:gd name="connsiteX0" fmla="*/ 157745 w 482772"/>
                    <a:gd name="connsiteY0" fmla="*/ 35569 h 298835"/>
                    <a:gd name="connsiteX1" fmla="*/ 386664 w 482772"/>
                    <a:gd name="connsiteY1" fmla="*/ 19822 h 298835"/>
                    <a:gd name="connsiteX2" fmla="*/ 409909 w 482772"/>
                    <a:gd name="connsiteY2" fmla="*/ 6253 h 298835"/>
                    <a:gd name="connsiteX3" fmla="*/ 412072 w 482772"/>
                    <a:gd name="connsiteY3" fmla="*/ 7285 h 298835"/>
                    <a:gd name="connsiteX4" fmla="*/ 482772 w 482772"/>
                    <a:gd name="connsiteY4" fmla="*/ 128049 h 298835"/>
                    <a:gd name="connsiteX5" fmla="*/ 241386 w 482772"/>
                    <a:gd name="connsiteY5" fmla="*/ 298835 h 298835"/>
                    <a:gd name="connsiteX6" fmla="*/ 0 w 482772"/>
                    <a:gd name="connsiteY6" fmla="*/ 128049 h 298835"/>
                    <a:gd name="connsiteX7" fmla="*/ 70700 w 482772"/>
                    <a:gd name="connsiteY7" fmla="*/ 7285 h 298835"/>
                    <a:gd name="connsiteX8" fmla="*/ 83180 w 482772"/>
                    <a:gd name="connsiteY8" fmla="*/ 0 h 298835"/>
                    <a:gd name="connsiteX0" fmla="*/ 386664 w 482772"/>
                    <a:gd name="connsiteY0" fmla="*/ 19822 h 298835"/>
                    <a:gd name="connsiteX1" fmla="*/ 409909 w 482772"/>
                    <a:gd name="connsiteY1" fmla="*/ 6253 h 298835"/>
                    <a:gd name="connsiteX2" fmla="*/ 412072 w 482772"/>
                    <a:gd name="connsiteY2" fmla="*/ 7285 h 298835"/>
                    <a:gd name="connsiteX3" fmla="*/ 482772 w 482772"/>
                    <a:gd name="connsiteY3" fmla="*/ 128049 h 298835"/>
                    <a:gd name="connsiteX4" fmla="*/ 241386 w 482772"/>
                    <a:gd name="connsiteY4" fmla="*/ 298835 h 298835"/>
                    <a:gd name="connsiteX5" fmla="*/ 0 w 482772"/>
                    <a:gd name="connsiteY5" fmla="*/ 128049 h 298835"/>
                    <a:gd name="connsiteX6" fmla="*/ 70700 w 482772"/>
                    <a:gd name="connsiteY6" fmla="*/ 7285 h 298835"/>
                    <a:gd name="connsiteX7" fmla="*/ 83180 w 482772"/>
                    <a:gd name="connsiteY7" fmla="*/ 0 h 298835"/>
                    <a:gd name="connsiteX0" fmla="*/ 386664 w 482772"/>
                    <a:gd name="connsiteY0" fmla="*/ 13569 h 292582"/>
                    <a:gd name="connsiteX1" fmla="*/ 409909 w 482772"/>
                    <a:gd name="connsiteY1" fmla="*/ 0 h 292582"/>
                    <a:gd name="connsiteX2" fmla="*/ 412072 w 482772"/>
                    <a:gd name="connsiteY2" fmla="*/ 1032 h 292582"/>
                    <a:gd name="connsiteX3" fmla="*/ 482772 w 482772"/>
                    <a:gd name="connsiteY3" fmla="*/ 121796 h 292582"/>
                    <a:gd name="connsiteX4" fmla="*/ 241386 w 482772"/>
                    <a:gd name="connsiteY4" fmla="*/ 292582 h 292582"/>
                    <a:gd name="connsiteX5" fmla="*/ 0 w 482772"/>
                    <a:gd name="connsiteY5" fmla="*/ 121796 h 292582"/>
                    <a:gd name="connsiteX6" fmla="*/ 70700 w 482772"/>
                    <a:gd name="connsiteY6" fmla="*/ 1032 h 292582"/>
                    <a:gd name="connsiteX0" fmla="*/ 409909 w 482772"/>
                    <a:gd name="connsiteY0" fmla="*/ 0 h 292582"/>
                    <a:gd name="connsiteX1" fmla="*/ 412072 w 482772"/>
                    <a:gd name="connsiteY1" fmla="*/ 1032 h 292582"/>
                    <a:gd name="connsiteX2" fmla="*/ 482772 w 482772"/>
                    <a:gd name="connsiteY2" fmla="*/ 121796 h 292582"/>
                    <a:gd name="connsiteX3" fmla="*/ 241386 w 482772"/>
                    <a:gd name="connsiteY3" fmla="*/ 292582 h 292582"/>
                    <a:gd name="connsiteX4" fmla="*/ 0 w 482772"/>
                    <a:gd name="connsiteY4" fmla="*/ 121796 h 292582"/>
                    <a:gd name="connsiteX5" fmla="*/ 70700 w 482772"/>
                    <a:gd name="connsiteY5" fmla="*/ 1032 h 2925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82772" h="292582">
                      <a:moveTo>
                        <a:pt x="409909" y="0"/>
                      </a:moveTo>
                      <a:lnTo>
                        <a:pt x="412072" y="1032"/>
                      </a:lnTo>
                      <a:cubicBezTo>
                        <a:pt x="455754" y="31938"/>
                        <a:pt x="482772" y="74634"/>
                        <a:pt x="482772" y="121796"/>
                      </a:cubicBezTo>
                      <a:cubicBezTo>
                        <a:pt x="482772" y="216119"/>
                        <a:pt x="374700" y="292582"/>
                        <a:pt x="241386" y="292582"/>
                      </a:cubicBezTo>
                      <a:cubicBezTo>
                        <a:pt x="108072" y="292582"/>
                        <a:pt x="0" y="216119"/>
                        <a:pt x="0" y="121796"/>
                      </a:cubicBezTo>
                      <a:cubicBezTo>
                        <a:pt x="0" y="74635"/>
                        <a:pt x="27018" y="31938"/>
                        <a:pt x="70700" y="1032"/>
                      </a:cubicBezTo>
                    </a:path>
                  </a:pathLst>
                </a:custGeom>
                <a:solidFill>
                  <a:srgbClr val="DAEDEF">
                    <a:lumMod val="90000"/>
                  </a:srgbClr>
                </a:solidFill>
                <a:ln w="571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71" name="正方形/長方形 170">
                  <a:extLst>
                    <a:ext uri="{FF2B5EF4-FFF2-40B4-BE49-F238E27FC236}">
                      <a16:creationId xmlns:a16="http://schemas.microsoft.com/office/drawing/2014/main" id="{AC8FFBC9-F7DB-47B0-95DA-8821D2699A64}"/>
                    </a:ext>
                  </a:extLst>
                </p:cNvPr>
                <p:cNvSpPr/>
                <p:nvPr/>
              </p:nvSpPr>
              <p:spPr bwMode="auto">
                <a:xfrm>
                  <a:off x="-2891681" y="1664195"/>
                  <a:ext cx="252243" cy="252243"/>
                </a:xfrm>
                <a:prstGeom prst="rect">
                  <a:avLst/>
                </a:prstGeom>
                <a:solidFill>
                  <a:srgbClr val="FFCC66"/>
                </a:solidFill>
                <a:ln w="571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72" name="台形 58">
                  <a:extLst>
                    <a:ext uri="{FF2B5EF4-FFF2-40B4-BE49-F238E27FC236}">
                      <a16:creationId xmlns:a16="http://schemas.microsoft.com/office/drawing/2014/main" id="{412E8C81-D0B6-4250-B677-7665D2E17017}"/>
                    </a:ext>
                  </a:extLst>
                </p:cNvPr>
                <p:cNvSpPr/>
                <p:nvPr/>
              </p:nvSpPr>
              <p:spPr bwMode="auto">
                <a:xfrm rot="21276376">
                  <a:off x="-2988376" y="1140070"/>
                  <a:ext cx="381744" cy="663551"/>
                </a:xfrm>
                <a:custGeom>
                  <a:avLst/>
                  <a:gdLst>
                    <a:gd name="connsiteX0" fmla="*/ 0 w 381744"/>
                    <a:gd name="connsiteY0" fmla="*/ 663551 h 663551"/>
                    <a:gd name="connsiteX1" fmla="*/ 60877 w 381744"/>
                    <a:gd name="connsiteY1" fmla="*/ 0 h 663551"/>
                    <a:gd name="connsiteX2" fmla="*/ 320867 w 381744"/>
                    <a:gd name="connsiteY2" fmla="*/ 0 h 663551"/>
                    <a:gd name="connsiteX3" fmla="*/ 381744 w 381744"/>
                    <a:gd name="connsiteY3" fmla="*/ 663551 h 663551"/>
                    <a:gd name="connsiteX4" fmla="*/ 0 w 381744"/>
                    <a:gd name="connsiteY4" fmla="*/ 663551 h 663551"/>
                    <a:gd name="connsiteX0" fmla="*/ 0 w 381744"/>
                    <a:gd name="connsiteY0" fmla="*/ 904738 h 904738"/>
                    <a:gd name="connsiteX1" fmla="*/ 60877 w 381744"/>
                    <a:gd name="connsiteY1" fmla="*/ 241187 h 904738"/>
                    <a:gd name="connsiteX2" fmla="*/ 187896 w 381744"/>
                    <a:gd name="connsiteY2" fmla="*/ 0 h 904738"/>
                    <a:gd name="connsiteX3" fmla="*/ 320867 w 381744"/>
                    <a:gd name="connsiteY3" fmla="*/ 241187 h 904738"/>
                    <a:gd name="connsiteX4" fmla="*/ 381744 w 381744"/>
                    <a:gd name="connsiteY4" fmla="*/ 904738 h 904738"/>
                    <a:gd name="connsiteX5" fmla="*/ 0 w 381744"/>
                    <a:gd name="connsiteY5" fmla="*/ 904738 h 904738"/>
                    <a:gd name="connsiteX0" fmla="*/ 187896 w 381744"/>
                    <a:gd name="connsiteY0" fmla="*/ 0 h 904738"/>
                    <a:gd name="connsiteX1" fmla="*/ 320867 w 381744"/>
                    <a:gd name="connsiteY1" fmla="*/ 241187 h 904738"/>
                    <a:gd name="connsiteX2" fmla="*/ 381744 w 381744"/>
                    <a:gd name="connsiteY2" fmla="*/ 904738 h 904738"/>
                    <a:gd name="connsiteX3" fmla="*/ 0 w 381744"/>
                    <a:gd name="connsiteY3" fmla="*/ 904738 h 904738"/>
                    <a:gd name="connsiteX4" fmla="*/ 60877 w 381744"/>
                    <a:gd name="connsiteY4" fmla="*/ 241187 h 904738"/>
                    <a:gd name="connsiteX5" fmla="*/ 279336 w 381744"/>
                    <a:gd name="connsiteY5" fmla="*/ 91440 h 904738"/>
                    <a:gd name="connsiteX0" fmla="*/ 187896 w 381744"/>
                    <a:gd name="connsiteY0" fmla="*/ 0 h 904738"/>
                    <a:gd name="connsiteX1" fmla="*/ 320867 w 381744"/>
                    <a:gd name="connsiteY1" fmla="*/ 241187 h 904738"/>
                    <a:gd name="connsiteX2" fmla="*/ 381744 w 381744"/>
                    <a:gd name="connsiteY2" fmla="*/ 904738 h 904738"/>
                    <a:gd name="connsiteX3" fmla="*/ 0 w 381744"/>
                    <a:gd name="connsiteY3" fmla="*/ 904738 h 904738"/>
                    <a:gd name="connsiteX4" fmla="*/ 60877 w 381744"/>
                    <a:gd name="connsiteY4" fmla="*/ 241187 h 904738"/>
                    <a:gd name="connsiteX0" fmla="*/ 320867 w 381744"/>
                    <a:gd name="connsiteY0" fmla="*/ 0 h 663551"/>
                    <a:gd name="connsiteX1" fmla="*/ 381744 w 381744"/>
                    <a:gd name="connsiteY1" fmla="*/ 663551 h 663551"/>
                    <a:gd name="connsiteX2" fmla="*/ 0 w 381744"/>
                    <a:gd name="connsiteY2" fmla="*/ 663551 h 663551"/>
                    <a:gd name="connsiteX3" fmla="*/ 60877 w 381744"/>
                    <a:gd name="connsiteY3" fmla="*/ 0 h 663551"/>
                    <a:gd name="connsiteX0" fmla="*/ 320867 w 381744"/>
                    <a:gd name="connsiteY0" fmla="*/ 0 h 663551"/>
                    <a:gd name="connsiteX1" fmla="*/ 381744 w 381744"/>
                    <a:gd name="connsiteY1" fmla="*/ 663551 h 663551"/>
                    <a:gd name="connsiteX2" fmla="*/ 0 w 381744"/>
                    <a:gd name="connsiteY2" fmla="*/ 663551 h 663551"/>
                    <a:gd name="connsiteX3" fmla="*/ 32226 w 381744"/>
                    <a:gd name="connsiteY3" fmla="*/ 303450 h 6635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81744" h="663551">
                      <a:moveTo>
                        <a:pt x="320867" y="0"/>
                      </a:moveTo>
                      <a:lnTo>
                        <a:pt x="381744" y="663551"/>
                      </a:lnTo>
                      <a:lnTo>
                        <a:pt x="0" y="663551"/>
                      </a:lnTo>
                      <a:lnTo>
                        <a:pt x="32226" y="303450"/>
                      </a:lnTo>
                    </a:path>
                  </a:pathLst>
                </a:custGeom>
                <a:solidFill>
                  <a:srgbClr val="FF0000"/>
                </a:solidFill>
                <a:ln w="571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73" name="月 172">
                  <a:extLst>
                    <a:ext uri="{FF2B5EF4-FFF2-40B4-BE49-F238E27FC236}">
                      <a16:creationId xmlns:a16="http://schemas.microsoft.com/office/drawing/2014/main" id="{159A04ED-666C-4F94-BB4D-562CBB34256A}"/>
                    </a:ext>
                  </a:extLst>
                </p:cNvPr>
                <p:cNvSpPr/>
                <p:nvPr/>
              </p:nvSpPr>
              <p:spPr bwMode="auto">
                <a:xfrm rot="6502566">
                  <a:off x="-3217797" y="-761265"/>
                  <a:ext cx="185219" cy="515751"/>
                </a:xfrm>
                <a:prstGeom prst="moon">
                  <a:avLst>
                    <a:gd name="adj" fmla="val 87500"/>
                  </a:avLst>
                </a:prstGeom>
                <a:solidFill>
                  <a:srgbClr val="000000"/>
                </a:solidFill>
                <a:ln w="571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74" name="月 173">
                  <a:extLst>
                    <a:ext uri="{FF2B5EF4-FFF2-40B4-BE49-F238E27FC236}">
                      <a16:creationId xmlns:a16="http://schemas.microsoft.com/office/drawing/2014/main" id="{72881AEE-7E06-4495-BAE9-840E8CAB51BE}"/>
                    </a:ext>
                  </a:extLst>
                </p:cNvPr>
                <p:cNvSpPr/>
                <p:nvPr/>
              </p:nvSpPr>
              <p:spPr bwMode="auto">
                <a:xfrm rot="11181030">
                  <a:off x="-2976574" y="-391343"/>
                  <a:ext cx="316669" cy="652245"/>
                </a:xfrm>
                <a:prstGeom prst="moon">
                  <a:avLst>
                    <a:gd name="adj" fmla="val 72667"/>
                  </a:avLst>
                </a:prstGeom>
                <a:solidFill>
                  <a:srgbClr val="000000"/>
                </a:solidFill>
                <a:ln w="571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75" name="月 174">
                  <a:extLst>
                    <a:ext uri="{FF2B5EF4-FFF2-40B4-BE49-F238E27FC236}">
                      <a16:creationId xmlns:a16="http://schemas.microsoft.com/office/drawing/2014/main" id="{CFD969F2-1C1E-4C09-9B4E-EAB7F5D869DF}"/>
                    </a:ext>
                  </a:extLst>
                </p:cNvPr>
                <p:cNvSpPr/>
                <p:nvPr/>
              </p:nvSpPr>
              <p:spPr bwMode="auto">
                <a:xfrm rot="12215084">
                  <a:off x="-3000125" y="-46382"/>
                  <a:ext cx="316669" cy="816045"/>
                </a:xfrm>
                <a:prstGeom prst="moon">
                  <a:avLst>
                    <a:gd name="adj" fmla="val 72667"/>
                  </a:avLst>
                </a:prstGeom>
                <a:solidFill>
                  <a:srgbClr val="000000"/>
                </a:solidFill>
                <a:ln w="571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155" name="楕円 154">
                <a:extLst>
                  <a:ext uri="{FF2B5EF4-FFF2-40B4-BE49-F238E27FC236}">
                    <a16:creationId xmlns:a16="http://schemas.microsoft.com/office/drawing/2014/main" id="{3F753FC7-3A08-4AF4-9B18-FF94AAE8B694}"/>
                  </a:ext>
                </a:extLst>
              </p:cNvPr>
              <p:cNvSpPr/>
              <p:nvPr/>
            </p:nvSpPr>
            <p:spPr bwMode="auto">
              <a:xfrm>
                <a:off x="8209212" y="10176907"/>
                <a:ext cx="136024" cy="136024"/>
              </a:xfrm>
              <a:prstGeom prst="ellipse">
                <a:avLst/>
              </a:prstGeom>
              <a:solidFill>
                <a:srgbClr val="FF9999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56" name="楕円 155">
                <a:extLst>
                  <a:ext uri="{FF2B5EF4-FFF2-40B4-BE49-F238E27FC236}">
                    <a16:creationId xmlns:a16="http://schemas.microsoft.com/office/drawing/2014/main" id="{199FD424-AB76-4A5C-A73D-40D7B42276D4}"/>
                  </a:ext>
                </a:extLst>
              </p:cNvPr>
              <p:cNvSpPr/>
              <p:nvPr/>
            </p:nvSpPr>
            <p:spPr bwMode="auto">
              <a:xfrm rot="4148216">
                <a:off x="7820090" y="9766849"/>
                <a:ext cx="99752" cy="58361"/>
              </a:xfrm>
              <a:prstGeom prst="ellipse">
                <a:avLst/>
              </a:prstGeom>
              <a:solidFill>
                <a:srgbClr val="FF9933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157" name="グループ化 156">
                <a:extLst>
                  <a:ext uri="{FF2B5EF4-FFF2-40B4-BE49-F238E27FC236}">
                    <a16:creationId xmlns:a16="http://schemas.microsoft.com/office/drawing/2014/main" id="{490AD8C4-E191-4A2A-99C6-E4F98B7A0E57}"/>
                  </a:ext>
                </a:extLst>
              </p:cNvPr>
              <p:cNvGrpSpPr/>
              <p:nvPr/>
            </p:nvGrpSpPr>
            <p:grpSpPr>
              <a:xfrm>
                <a:off x="6502806" y="9413634"/>
                <a:ext cx="1082233" cy="595068"/>
                <a:chOff x="868220" y="3281095"/>
                <a:chExt cx="1082233" cy="595068"/>
              </a:xfrm>
            </p:grpSpPr>
            <p:grpSp>
              <p:nvGrpSpPr>
                <p:cNvPr id="158" name="グループ化 157">
                  <a:extLst>
                    <a:ext uri="{FF2B5EF4-FFF2-40B4-BE49-F238E27FC236}">
                      <a16:creationId xmlns:a16="http://schemas.microsoft.com/office/drawing/2014/main" id="{19B04D6D-D168-49C7-AC38-8DFF28A080B7}"/>
                    </a:ext>
                  </a:extLst>
                </p:cNvPr>
                <p:cNvGrpSpPr/>
                <p:nvPr/>
              </p:nvGrpSpPr>
              <p:grpSpPr>
                <a:xfrm rot="6300000">
                  <a:off x="1204874" y="3075053"/>
                  <a:ext cx="408925" cy="1082233"/>
                  <a:chOff x="6291333" y="4744528"/>
                  <a:chExt cx="497656" cy="1078451"/>
                </a:xfrm>
              </p:grpSpPr>
              <p:sp>
                <p:nvSpPr>
                  <p:cNvPr id="164" name="フリーフォーム: 図形 163">
                    <a:extLst>
                      <a:ext uri="{FF2B5EF4-FFF2-40B4-BE49-F238E27FC236}">
                        <a16:creationId xmlns:a16="http://schemas.microsoft.com/office/drawing/2014/main" id="{8E60388A-A7B3-4ECE-A7B1-99294416B90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291333" y="4744528"/>
                    <a:ext cx="497656" cy="1078451"/>
                  </a:xfrm>
                  <a:custGeom>
                    <a:avLst/>
                    <a:gdLst>
                      <a:gd name="connsiteX0" fmla="*/ 158801 w 425451"/>
                      <a:gd name="connsiteY0" fmla="*/ 0 h 1098475"/>
                      <a:gd name="connsiteX1" fmla="*/ 266651 w 425451"/>
                      <a:gd name="connsiteY1" fmla="*/ 0 h 1098475"/>
                      <a:gd name="connsiteX2" fmla="*/ 290514 w 425451"/>
                      <a:gd name="connsiteY2" fmla="*/ 23863 h 1098475"/>
                      <a:gd name="connsiteX3" fmla="*/ 290514 w 425451"/>
                      <a:gd name="connsiteY3" fmla="*/ 32629 h 1098475"/>
                      <a:gd name="connsiteX4" fmla="*/ 280957 w 425451"/>
                      <a:gd name="connsiteY4" fmla="*/ 55701 h 1098475"/>
                      <a:gd name="connsiteX5" fmla="*/ 276276 w 425451"/>
                      <a:gd name="connsiteY5" fmla="*/ 57640 h 1098475"/>
                      <a:gd name="connsiteX6" fmla="*/ 301412 w 425451"/>
                      <a:gd name="connsiteY6" fmla="*/ 290904 h 1098475"/>
                      <a:gd name="connsiteX7" fmla="*/ 342069 w 425451"/>
                      <a:gd name="connsiteY7" fmla="*/ 299113 h 1098475"/>
                      <a:gd name="connsiteX8" fmla="*/ 425451 w 425451"/>
                      <a:gd name="connsiteY8" fmla="*/ 424907 h 1098475"/>
                      <a:gd name="connsiteX9" fmla="*/ 425451 w 425451"/>
                      <a:gd name="connsiteY9" fmla="*/ 1042439 h 1098475"/>
                      <a:gd name="connsiteX10" fmla="*/ 369415 w 425451"/>
                      <a:gd name="connsiteY10" fmla="*/ 1098475 h 1098475"/>
                      <a:gd name="connsiteX11" fmla="*/ 56036 w 425451"/>
                      <a:gd name="connsiteY11" fmla="*/ 1098475 h 1098475"/>
                      <a:gd name="connsiteX12" fmla="*/ 0 w 425451"/>
                      <a:gd name="connsiteY12" fmla="*/ 1042439 h 1098475"/>
                      <a:gd name="connsiteX13" fmla="*/ 0 w 425451"/>
                      <a:gd name="connsiteY13" fmla="*/ 424907 h 1098475"/>
                      <a:gd name="connsiteX14" fmla="*/ 83382 w 425451"/>
                      <a:gd name="connsiteY14" fmla="*/ 299113 h 1098475"/>
                      <a:gd name="connsiteX15" fmla="*/ 119001 w 425451"/>
                      <a:gd name="connsiteY15" fmla="*/ 291922 h 1098475"/>
                      <a:gd name="connsiteX16" fmla="*/ 144463 w 425451"/>
                      <a:gd name="connsiteY16" fmla="*/ 55624 h 1098475"/>
                      <a:gd name="connsiteX17" fmla="*/ 134938 w 425451"/>
                      <a:gd name="connsiteY17" fmla="*/ 32629 h 1098475"/>
                      <a:gd name="connsiteX18" fmla="*/ 134938 w 425451"/>
                      <a:gd name="connsiteY18" fmla="*/ 23863 h 1098475"/>
                      <a:gd name="connsiteX19" fmla="*/ 158801 w 425451"/>
                      <a:gd name="connsiteY19" fmla="*/ 0 h 1098475"/>
                      <a:gd name="connsiteX0" fmla="*/ 158801 w 425451"/>
                      <a:gd name="connsiteY0" fmla="*/ 0 h 1098475"/>
                      <a:gd name="connsiteX1" fmla="*/ 266651 w 425451"/>
                      <a:gd name="connsiteY1" fmla="*/ 0 h 1098475"/>
                      <a:gd name="connsiteX2" fmla="*/ 290514 w 425451"/>
                      <a:gd name="connsiteY2" fmla="*/ 23863 h 1098475"/>
                      <a:gd name="connsiteX3" fmla="*/ 290514 w 425451"/>
                      <a:gd name="connsiteY3" fmla="*/ 32629 h 1098475"/>
                      <a:gd name="connsiteX4" fmla="*/ 280957 w 425451"/>
                      <a:gd name="connsiteY4" fmla="*/ 55701 h 1098475"/>
                      <a:gd name="connsiteX5" fmla="*/ 276276 w 425451"/>
                      <a:gd name="connsiteY5" fmla="*/ 57640 h 1098475"/>
                      <a:gd name="connsiteX6" fmla="*/ 301412 w 425451"/>
                      <a:gd name="connsiteY6" fmla="*/ 290904 h 1098475"/>
                      <a:gd name="connsiteX7" fmla="*/ 342069 w 425451"/>
                      <a:gd name="connsiteY7" fmla="*/ 299113 h 1098475"/>
                      <a:gd name="connsiteX8" fmla="*/ 425451 w 425451"/>
                      <a:gd name="connsiteY8" fmla="*/ 424907 h 1098475"/>
                      <a:gd name="connsiteX9" fmla="*/ 425451 w 425451"/>
                      <a:gd name="connsiteY9" fmla="*/ 1042439 h 1098475"/>
                      <a:gd name="connsiteX10" fmla="*/ 369415 w 425451"/>
                      <a:gd name="connsiteY10" fmla="*/ 1098475 h 1098475"/>
                      <a:gd name="connsiteX11" fmla="*/ 56036 w 425451"/>
                      <a:gd name="connsiteY11" fmla="*/ 1098475 h 1098475"/>
                      <a:gd name="connsiteX12" fmla="*/ 0 w 425451"/>
                      <a:gd name="connsiteY12" fmla="*/ 1042439 h 1098475"/>
                      <a:gd name="connsiteX13" fmla="*/ 0 w 425451"/>
                      <a:gd name="connsiteY13" fmla="*/ 424907 h 1098475"/>
                      <a:gd name="connsiteX14" fmla="*/ 83382 w 425451"/>
                      <a:gd name="connsiteY14" fmla="*/ 299113 h 1098475"/>
                      <a:gd name="connsiteX15" fmla="*/ 144463 w 425451"/>
                      <a:gd name="connsiteY15" fmla="*/ 55624 h 1098475"/>
                      <a:gd name="connsiteX16" fmla="*/ 134938 w 425451"/>
                      <a:gd name="connsiteY16" fmla="*/ 32629 h 1098475"/>
                      <a:gd name="connsiteX17" fmla="*/ 134938 w 425451"/>
                      <a:gd name="connsiteY17" fmla="*/ 23863 h 1098475"/>
                      <a:gd name="connsiteX18" fmla="*/ 158801 w 425451"/>
                      <a:gd name="connsiteY18" fmla="*/ 0 h 1098475"/>
                      <a:gd name="connsiteX0" fmla="*/ 158801 w 425451"/>
                      <a:gd name="connsiteY0" fmla="*/ 0 h 1098475"/>
                      <a:gd name="connsiteX1" fmla="*/ 266651 w 425451"/>
                      <a:gd name="connsiteY1" fmla="*/ 0 h 1098475"/>
                      <a:gd name="connsiteX2" fmla="*/ 290514 w 425451"/>
                      <a:gd name="connsiteY2" fmla="*/ 23863 h 1098475"/>
                      <a:gd name="connsiteX3" fmla="*/ 290514 w 425451"/>
                      <a:gd name="connsiteY3" fmla="*/ 32629 h 1098475"/>
                      <a:gd name="connsiteX4" fmla="*/ 280957 w 425451"/>
                      <a:gd name="connsiteY4" fmla="*/ 55701 h 1098475"/>
                      <a:gd name="connsiteX5" fmla="*/ 276276 w 425451"/>
                      <a:gd name="connsiteY5" fmla="*/ 57640 h 1098475"/>
                      <a:gd name="connsiteX6" fmla="*/ 342069 w 425451"/>
                      <a:gd name="connsiteY6" fmla="*/ 299113 h 1098475"/>
                      <a:gd name="connsiteX7" fmla="*/ 425451 w 425451"/>
                      <a:gd name="connsiteY7" fmla="*/ 424907 h 1098475"/>
                      <a:gd name="connsiteX8" fmla="*/ 425451 w 425451"/>
                      <a:gd name="connsiteY8" fmla="*/ 1042439 h 1098475"/>
                      <a:gd name="connsiteX9" fmla="*/ 369415 w 425451"/>
                      <a:gd name="connsiteY9" fmla="*/ 1098475 h 1098475"/>
                      <a:gd name="connsiteX10" fmla="*/ 56036 w 425451"/>
                      <a:gd name="connsiteY10" fmla="*/ 1098475 h 1098475"/>
                      <a:gd name="connsiteX11" fmla="*/ 0 w 425451"/>
                      <a:gd name="connsiteY11" fmla="*/ 1042439 h 1098475"/>
                      <a:gd name="connsiteX12" fmla="*/ 0 w 425451"/>
                      <a:gd name="connsiteY12" fmla="*/ 424907 h 1098475"/>
                      <a:gd name="connsiteX13" fmla="*/ 83382 w 425451"/>
                      <a:gd name="connsiteY13" fmla="*/ 299113 h 1098475"/>
                      <a:gd name="connsiteX14" fmla="*/ 144463 w 425451"/>
                      <a:gd name="connsiteY14" fmla="*/ 55624 h 1098475"/>
                      <a:gd name="connsiteX15" fmla="*/ 134938 w 425451"/>
                      <a:gd name="connsiteY15" fmla="*/ 32629 h 1098475"/>
                      <a:gd name="connsiteX16" fmla="*/ 134938 w 425451"/>
                      <a:gd name="connsiteY16" fmla="*/ 23863 h 1098475"/>
                      <a:gd name="connsiteX17" fmla="*/ 158801 w 425451"/>
                      <a:gd name="connsiteY17" fmla="*/ 0 h 1098475"/>
                      <a:gd name="connsiteX0" fmla="*/ 158801 w 425451"/>
                      <a:gd name="connsiteY0" fmla="*/ 0 h 1098475"/>
                      <a:gd name="connsiteX1" fmla="*/ 266651 w 425451"/>
                      <a:gd name="connsiteY1" fmla="*/ 0 h 1098475"/>
                      <a:gd name="connsiteX2" fmla="*/ 290514 w 425451"/>
                      <a:gd name="connsiteY2" fmla="*/ 23863 h 1098475"/>
                      <a:gd name="connsiteX3" fmla="*/ 290514 w 425451"/>
                      <a:gd name="connsiteY3" fmla="*/ 32629 h 1098475"/>
                      <a:gd name="connsiteX4" fmla="*/ 280957 w 425451"/>
                      <a:gd name="connsiteY4" fmla="*/ 55701 h 1098475"/>
                      <a:gd name="connsiteX5" fmla="*/ 276276 w 425451"/>
                      <a:gd name="connsiteY5" fmla="*/ 57640 h 1098475"/>
                      <a:gd name="connsiteX6" fmla="*/ 342069 w 425451"/>
                      <a:gd name="connsiteY6" fmla="*/ 299113 h 1098475"/>
                      <a:gd name="connsiteX7" fmla="*/ 425451 w 425451"/>
                      <a:gd name="connsiteY7" fmla="*/ 424907 h 1098475"/>
                      <a:gd name="connsiteX8" fmla="*/ 425451 w 425451"/>
                      <a:gd name="connsiteY8" fmla="*/ 1042439 h 1098475"/>
                      <a:gd name="connsiteX9" fmla="*/ 369415 w 425451"/>
                      <a:gd name="connsiteY9" fmla="*/ 1098475 h 1098475"/>
                      <a:gd name="connsiteX10" fmla="*/ 56036 w 425451"/>
                      <a:gd name="connsiteY10" fmla="*/ 1098475 h 1098475"/>
                      <a:gd name="connsiteX11" fmla="*/ 0 w 425451"/>
                      <a:gd name="connsiteY11" fmla="*/ 1042439 h 1098475"/>
                      <a:gd name="connsiteX12" fmla="*/ 0 w 425451"/>
                      <a:gd name="connsiteY12" fmla="*/ 424907 h 1098475"/>
                      <a:gd name="connsiteX13" fmla="*/ 144463 w 425451"/>
                      <a:gd name="connsiteY13" fmla="*/ 55624 h 1098475"/>
                      <a:gd name="connsiteX14" fmla="*/ 134938 w 425451"/>
                      <a:gd name="connsiteY14" fmla="*/ 32629 h 1098475"/>
                      <a:gd name="connsiteX15" fmla="*/ 134938 w 425451"/>
                      <a:gd name="connsiteY15" fmla="*/ 23863 h 1098475"/>
                      <a:gd name="connsiteX16" fmla="*/ 158801 w 425451"/>
                      <a:gd name="connsiteY16" fmla="*/ 0 h 1098475"/>
                      <a:gd name="connsiteX0" fmla="*/ 158801 w 425451"/>
                      <a:gd name="connsiteY0" fmla="*/ 0 h 1098475"/>
                      <a:gd name="connsiteX1" fmla="*/ 266651 w 425451"/>
                      <a:gd name="connsiteY1" fmla="*/ 0 h 1098475"/>
                      <a:gd name="connsiteX2" fmla="*/ 290514 w 425451"/>
                      <a:gd name="connsiteY2" fmla="*/ 23863 h 1098475"/>
                      <a:gd name="connsiteX3" fmla="*/ 290514 w 425451"/>
                      <a:gd name="connsiteY3" fmla="*/ 32629 h 1098475"/>
                      <a:gd name="connsiteX4" fmla="*/ 280957 w 425451"/>
                      <a:gd name="connsiteY4" fmla="*/ 55701 h 1098475"/>
                      <a:gd name="connsiteX5" fmla="*/ 276276 w 425451"/>
                      <a:gd name="connsiteY5" fmla="*/ 57640 h 1098475"/>
                      <a:gd name="connsiteX6" fmla="*/ 425451 w 425451"/>
                      <a:gd name="connsiteY6" fmla="*/ 424907 h 1098475"/>
                      <a:gd name="connsiteX7" fmla="*/ 425451 w 425451"/>
                      <a:gd name="connsiteY7" fmla="*/ 1042439 h 1098475"/>
                      <a:gd name="connsiteX8" fmla="*/ 369415 w 425451"/>
                      <a:gd name="connsiteY8" fmla="*/ 1098475 h 1098475"/>
                      <a:gd name="connsiteX9" fmla="*/ 56036 w 425451"/>
                      <a:gd name="connsiteY9" fmla="*/ 1098475 h 1098475"/>
                      <a:gd name="connsiteX10" fmla="*/ 0 w 425451"/>
                      <a:gd name="connsiteY10" fmla="*/ 1042439 h 1098475"/>
                      <a:gd name="connsiteX11" fmla="*/ 0 w 425451"/>
                      <a:gd name="connsiteY11" fmla="*/ 424907 h 1098475"/>
                      <a:gd name="connsiteX12" fmla="*/ 144463 w 425451"/>
                      <a:gd name="connsiteY12" fmla="*/ 55624 h 1098475"/>
                      <a:gd name="connsiteX13" fmla="*/ 134938 w 425451"/>
                      <a:gd name="connsiteY13" fmla="*/ 32629 h 1098475"/>
                      <a:gd name="connsiteX14" fmla="*/ 134938 w 425451"/>
                      <a:gd name="connsiteY14" fmla="*/ 23863 h 1098475"/>
                      <a:gd name="connsiteX15" fmla="*/ 158801 w 425451"/>
                      <a:gd name="connsiteY15" fmla="*/ 0 h 1098475"/>
                      <a:gd name="connsiteX0" fmla="*/ 158801 w 425451"/>
                      <a:gd name="connsiteY0" fmla="*/ 0 h 1098475"/>
                      <a:gd name="connsiteX1" fmla="*/ 266651 w 425451"/>
                      <a:gd name="connsiteY1" fmla="*/ 0 h 1098475"/>
                      <a:gd name="connsiteX2" fmla="*/ 290514 w 425451"/>
                      <a:gd name="connsiteY2" fmla="*/ 23863 h 1098475"/>
                      <a:gd name="connsiteX3" fmla="*/ 290514 w 425451"/>
                      <a:gd name="connsiteY3" fmla="*/ 32629 h 1098475"/>
                      <a:gd name="connsiteX4" fmla="*/ 280957 w 425451"/>
                      <a:gd name="connsiteY4" fmla="*/ 55701 h 1098475"/>
                      <a:gd name="connsiteX5" fmla="*/ 276276 w 425451"/>
                      <a:gd name="connsiteY5" fmla="*/ 57640 h 1098475"/>
                      <a:gd name="connsiteX6" fmla="*/ 425451 w 425451"/>
                      <a:gd name="connsiteY6" fmla="*/ 424907 h 1098475"/>
                      <a:gd name="connsiteX7" fmla="*/ 425451 w 425451"/>
                      <a:gd name="connsiteY7" fmla="*/ 1042439 h 1098475"/>
                      <a:gd name="connsiteX8" fmla="*/ 369415 w 425451"/>
                      <a:gd name="connsiteY8" fmla="*/ 1098475 h 1098475"/>
                      <a:gd name="connsiteX9" fmla="*/ 56036 w 425451"/>
                      <a:gd name="connsiteY9" fmla="*/ 1098475 h 1098475"/>
                      <a:gd name="connsiteX10" fmla="*/ 0 w 425451"/>
                      <a:gd name="connsiteY10" fmla="*/ 1042439 h 1098475"/>
                      <a:gd name="connsiteX11" fmla="*/ 0 w 425451"/>
                      <a:gd name="connsiteY11" fmla="*/ 424907 h 1098475"/>
                      <a:gd name="connsiteX12" fmla="*/ 144463 w 425451"/>
                      <a:gd name="connsiteY12" fmla="*/ 55624 h 1098475"/>
                      <a:gd name="connsiteX13" fmla="*/ 134938 w 425451"/>
                      <a:gd name="connsiteY13" fmla="*/ 32629 h 1098475"/>
                      <a:gd name="connsiteX14" fmla="*/ 134938 w 425451"/>
                      <a:gd name="connsiteY14" fmla="*/ 23863 h 1098475"/>
                      <a:gd name="connsiteX15" fmla="*/ 158801 w 425451"/>
                      <a:gd name="connsiteY15" fmla="*/ 0 h 10984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</a:cxnLst>
                    <a:rect l="l" t="t" r="r" b="b"/>
                    <a:pathLst>
                      <a:path w="425451" h="1098475">
                        <a:moveTo>
                          <a:pt x="158801" y="0"/>
                        </a:moveTo>
                        <a:lnTo>
                          <a:pt x="266651" y="0"/>
                        </a:lnTo>
                        <a:cubicBezTo>
                          <a:pt x="279830" y="0"/>
                          <a:pt x="290514" y="10684"/>
                          <a:pt x="290514" y="23863"/>
                        </a:cubicBezTo>
                        <a:lnTo>
                          <a:pt x="290514" y="32629"/>
                        </a:lnTo>
                        <a:cubicBezTo>
                          <a:pt x="290514" y="41639"/>
                          <a:pt x="286862" y="49796"/>
                          <a:pt x="280957" y="55701"/>
                        </a:cubicBezTo>
                        <a:lnTo>
                          <a:pt x="276276" y="57640"/>
                        </a:lnTo>
                        <a:lnTo>
                          <a:pt x="425451" y="424907"/>
                        </a:lnTo>
                        <a:lnTo>
                          <a:pt x="425451" y="1042439"/>
                        </a:lnTo>
                        <a:cubicBezTo>
                          <a:pt x="425451" y="1073387"/>
                          <a:pt x="400363" y="1098475"/>
                          <a:pt x="369415" y="1098475"/>
                        </a:cubicBezTo>
                        <a:lnTo>
                          <a:pt x="56036" y="1098475"/>
                        </a:lnTo>
                        <a:cubicBezTo>
                          <a:pt x="25088" y="1098475"/>
                          <a:pt x="0" y="1073387"/>
                          <a:pt x="0" y="1042439"/>
                        </a:cubicBezTo>
                        <a:lnTo>
                          <a:pt x="0" y="424907"/>
                        </a:lnTo>
                        <a:lnTo>
                          <a:pt x="144463" y="55624"/>
                        </a:lnTo>
                        <a:lnTo>
                          <a:pt x="134938" y="32629"/>
                        </a:lnTo>
                        <a:lnTo>
                          <a:pt x="134938" y="23863"/>
                        </a:lnTo>
                        <a:cubicBezTo>
                          <a:pt x="134938" y="10684"/>
                          <a:pt x="145622" y="0"/>
                          <a:pt x="158801" y="0"/>
                        </a:cubicBezTo>
                        <a:close/>
                      </a:path>
                    </a:pathLst>
                  </a:custGeom>
                  <a:solidFill>
                    <a:srgbClr val="DAEDEF"/>
                  </a:solidFill>
                  <a:ln w="571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165" name="正方形/長方形 164">
                    <a:extLst>
                      <a:ext uri="{FF2B5EF4-FFF2-40B4-BE49-F238E27FC236}">
                        <a16:creationId xmlns:a16="http://schemas.microsoft.com/office/drawing/2014/main" id="{AF685784-5F79-49F2-BCFA-A0EA0BDF020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291333" y="5229649"/>
                    <a:ext cx="497656" cy="494606"/>
                  </a:xfrm>
                  <a:prstGeom prst="rect">
                    <a:avLst/>
                  </a:prstGeom>
                  <a:solidFill>
                    <a:srgbClr val="00B0F0"/>
                  </a:solidFill>
                  <a:ln w="571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sp>
              <p:nvSpPr>
                <p:cNvPr id="159" name="四角形: 角を丸くする 158">
                  <a:extLst>
                    <a:ext uri="{FF2B5EF4-FFF2-40B4-BE49-F238E27FC236}">
                      <a16:creationId xmlns:a16="http://schemas.microsoft.com/office/drawing/2014/main" id="{E18B4FE4-ACED-4125-A4AE-BB5AEDBFB8D5}"/>
                    </a:ext>
                  </a:extLst>
                </p:cNvPr>
                <p:cNvSpPr/>
                <p:nvPr/>
              </p:nvSpPr>
              <p:spPr bwMode="auto">
                <a:xfrm rot="8451506">
                  <a:off x="1341644" y="3711001"/>
                  <a:ext cx="274551" cy="165162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D04B"/>
                </a:solidFill>
                <a:ln w="571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60" name="四角形: 角を丸くする 159">
                  <a:extLst>
                    <a:ext uri="{FF2B5EF4-FFF2-40B4-BE49-F238E27FC236}">
                      <a16:creationId xmlns:a16="http://schemas.microsoft.com/office/drawing/2014/main" id="{F30DFAC4-D442-4ECB-8CD2-96C1CEE07264}"/>
                    </a:ext>
                  </a:extLst>
                </p:cNvPr>
                <p:cNvSpPr/>
                <p:nvPr/>
              </p:nvSpPr>
              <p:spPr bwMode="auto">
                <a:xfrm rot="6240840">
                  <a:off x="1489813" y="3409038"/>
                  <a:ext cx="259821" cy="11189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D04B"/>
                </a:solidFill>
                <a:ln w="571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61" name="四角形: 角を丸くする 160">
                  <a:extLst>
                    <a:ext uri="{FF2B5EF4-FFF2-40B4-BE49-F238E27FC236}">
                      <a16:creationId xmlns:a16="http://schemas.microsoft.com/office/drawing/2014/main" id="{81CC93E3-B7A5-4A7E-84CB-E5AAA51604DB}"/>
                    </a:ext>
                  </a:extLst>
                </p:cNvPr>
                <p:cNvSpPr/>
                <p:nvPr/>
              </p:nvSpPr>
              <p:spPr bwMode="auto">
                <a:xfrm rot="6240840">
                  <a:off x="1382124" y="3382160"/>
                  <a:ext cx="259821" cy="11189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D04B"/>
                </a:solidFill>
                <a:ln w="571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62" name="四角形: 角を丸くする 161">
                  <a:extLst>
                    <a:ext uri="{FF2B5EF4-FFF2-40B4-BE49-F238E27FC236}">
                      <a16:creationId xmlns:a16="http://schemas.microsoft.com/office/drawing/2014/main" id="{87281C48-3687-43E1-811F-BCE45DEA0F2C}"/>
                    </a:ext>
                  </a:extLst>
                </p:cNvPr>
                <p:cNvSpPr/>
                <p:nvPr/>
              </p:nvSpPr>
              <p:spPr bwMode="auto">
                <a:xfrm rot="6240840">
                  <a:off x="1181551" y="3355272"/>
                  <a:ext cx="227701" cy="10192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D04B"/>
                </a:solidFill>
                <a:ln w="571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63" name="四角形: 角を丸くする 162">
                  <a:extLst>
                    <a:ext uri="{FF2B5EF4-FFF2-40B4-BE49-F238E27FC236}">
                      <a16:creationId xmlns:a16="http://schemas.microsoft.com/office/drawing/2014/main" id="{D9A837DA-F778-4B5F-8622-7735057F7DCD}"/>
                    </a:ext>
                  </a:extLst>
                </p:cNvPr>
                <p:cNvSpPr/>
                <p:nvPr/>
              </p:nvSpPr>
              <p:spPr bwMode="auto">
                <a:xfrm rot="6240840">
                  <a:off x="1273536" y="3355058"/>
                  <a:ext cx="259821" cy="11189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D04B"/>
                </a:solidFill>
                <a:ln w="571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</p:grpSp>
        <p:sp>
          <p:nvSpPr>
            <p:cNvPr id="149" name="フリーフォーム: 図形 148">
              <a:extLst>
                <a:ext uri="{FF2B5EF4-FFF2-40B4-BE49-F238E27FC236}">
                  <a16:creationId xmlns:a16="http://schemas.microsoft.com/office/drawing/2014/main" id="{FEEB6A4E-06C3-44F7-82B8-C8204F5E8917}"/>
                </a:ext>
              </a:extLst>
            </p:cNvPr>
            <p:cNvSpPr/>
            <p:nvPr/>
          </p:nvSpPr>
          <p:spPr bwMode="auto">
            <a:xfrm rot="18900000">
              <a:off x="4571073" y="3777089"/>
              <a:ext cx="310190" cy="597532"/>
            </a:xfrm>
            <a:custGeom>
              <a:avLst/>
              <a:gdLst>
                <a:gd name="connsiteX0" fmla="*/ 314576 w 314577"/>
                <a:gd name="connsiteY0" fmla="*/ 653628 h 653628"/>
                <a:gd name="connsiteX1" fmla="*/ 242672 w 314577"/>
                <a:gd name="connsiteY1" fmla="*/ 653628 h 653628"/>
                <a:gd name="connsiteX2" fmla="*/ 157288 w 314577"/>
                <a:gd name="connsiteY2" fmla="*/ 506415 h 653628"/>
                <a:gd name="connsiteX3" fmla="*/ 71904 w 314577"/>
                <a:gd name="connsiteY3" fmla="*/ 653628 h 653628"/>
                <a:gd name="connsiteX4" fmla="*/ 0 w 314577"/>
                <a:gd name="connsiteY4" fmla="*/ 653628 h 653628"/>
                <a:gd name="connsiteX5" fmla="*/ 130492 w 314577"/>
                <a:gd name="connsiteY5" fmla="*/ 428641 h 653628"/>
                <a:gd name="connsiteX6" fmla="*/ 184084 w 314577"/>
                <a:gd name="connsiteY6" fmla="*/ 428641 h 653628"/>
                <a:gd name="connsiteX7" fmla="*/ 314577 w 314577"/>
                <a:gd name="connsiteY7" fmla="*/ 0 h 653628"/>
                <a:gd name="connsiteX8" fmla="*/ 184085 w 314577"/>
                <a:gd name="connsiteY8" fmla="*/ 224987 h 653628"/>
                <a:gd name="connsiteX9" fmla="*/ 130493 w 314577"/>
                <a:gd name="connsiteY9" fmla="*/ 224987 h 653628"/>
                <a:gd name="connsiteX10" fmla="*/ 1 w 314577"/>
                <a:gd name="connsiteY10" fmla="*/ 0 h 653628"/>
                <a:gd name="connsiteX11" fmla="*/ 71905 w 314577"/>
                <a:gd name="connsiteY11" fmla="*/ 0 h 653628"/>
                <a:gd name="connsiteX12" fmla="*/ 157289 w 314577"/>
                <a:gd name="connsiteY12" fmla="*/ 147213 h 653628"/>
                <a:gd name="connsiteX13" fmla="*/ 242673 w 314577"/>
                <a:gd name="connsiteY13" fmla="*/ 0 h 6536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14577" h="653628">
                  <a:moveTo>
                    <a:pt x="314576" y="653628"/>
                  </a:moveTo>
                  <a:lnTo>
                    <a:pt x="242672" y="653628"/>
                  </a:lnTo>
                  <a:lnTo>
                    <a:pt x="157288" y="506415"/>
                  </a:lnTo>
                  <a:lnTo>
                    <a:pt x="71904" y="653628"/>
                  </a:lnTo>
                  <a:lnTo>
                    <a:pt x="0" y="653628"/>
                  </a:lnTo>
                  <a:lnTo>
                    <a:pt x="130492" y="428641"/>
                  </a:lnTo>
                  <a:lnTo>
                    <a:pt x="184084" y="428641"/>
                  </a:lnTo>
                  <a:close/>
                  <a:moveTo>
                    <a:pt x="314577" y="0"/>
                  </a:moveTo>
                  <a:lnTo>
                    <a:pt x="184085" y="224987"/>
                  </a:lnTo>
                  <a:lnTo>
                    <a:pt x="130493" y="224987"/>
                  </a:lnTo>
                  <a:lnTo>
                    <a:pt x="1" y="0"/>
                  </a:lnTo>
                  <a:lnTo>
                    <a:pt x="71905" y="0"/>
                  </a:lnTo>
                  <a:lnTo>
                    <a:pt x="157289" y="147213"/>
                  </a:lnTo>
                  <a:lnTo>
                    <a:pt x="242673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50" name="フリーフォーム: 図形 149">
              <a:extLst>
                <a:ext uri="{FF2B5EF4-FFF2-40B4-BE49-F238E27FC236}">
                  <a16:creationId xmlns:a16="http://schemas.microsoft.com/office/drawing/2014/main" id="{8BB5F6AD-213E-4EE8-B36F-B9D8CC056718}"/>
                </a:ext>
              </a:extLst>
            </p:cNvPr>
            <p:cNvSpPr/>
            <p:nvPr/>
          </p:nvSpPr>
          <p:spPr bwMode="auto">
            <a:xfrm rot="5400000">
              <a:off x="3628131" y="4542869"/>
              <a:ext cx="321224" cy="536481"/>
            </a:xfrm>
            <a:custGeom>
              <a:avLst/>
              <a:gdLst>
                <a:gd name="connsiteX0" fmla="*/ 259572 w 814186"/>
                <a:gd name="connsiteY0" fmla="*/ 750371 h 1359786"/>
                <a:gd name="connsiteX1" fmla="*/ 259572 w 814186"/>
                <a:gd name="connsiteY1" fmla="*/ 206384 h 1359786"/>
                <a:gd name="connsiteX2" fmla="*/ 345769 w 814186"/>
                <a:gd name="connsiteY2" fmla="*/ 206384 h 1359786"/>
                <a:gd name="connsiteX3" fmla="*/ 373753 w 814186"/>
                <a:gd name="connsiteY3" fmla="*/ 157913 h 1359786"/>
                <a:gd name="connsiteX4" fmla="*/ 814186 w 814186"/>
                <a:gd name="connsiteY4" fmla="*/ 412198 h 1359786"/>
                <a:gd name="connsiteX5" fmla="*/ 736236 w 814186"/>
                <a:gd name="connsiteY5" fmla="*/ 547210 h 1359786"/>
                <a:gd name="connsiteX6" fmla="*/ 415471 w 814186"/>
                <a:gd name="connsiteY6" fmla="*/ 362016 h 1359786"/>
                <a:gd name="connsiteX7" fmla="*/ 415471 w 814186"/>
                <a:gd name="connsiteY7" fmla="*/ 750371 h 1359786"/>
                <a:gd name="connsiteX8" fmla="*/ 111975 w 814186"/>
                <a:gd name="connsiteY8" fmla="*/ 72496 h 1359786"/>
                <a:gd name="connsiteX9" fmla="*/ 111975 w 814186"/>
                <a:gd name="connsiteY9" fmla="*/ 0 h 1359786"/>
                <a:gd name="connsiteX10" fmla="*/ 297947 w 814186"/>
                <a:gd name="connsiteY10" fmla="*/ 0 h 1359786"/>
                <a:gd name="connsiteX11" fmla="*/ 297947 w 814186"/>
                <a:gd name="connsiteY11" fmla="*/ 72496 h 1359786"/>
                <a:gd name="connsiteX12" fmla="*/ 111975 w 814186"/>
                <a:gd name="connsiteY12" fmla="*/ 177270 h 1359786"/>
                <a:gd name="connsiteX13" fmla="*/ 111975 w 814186"/>
                <a:gd name="connsiteY13" fmla="*/ 104775 h 1359786"/>
                <a:gd name="connsiteX14" fmla="*/ 297947 w 814186"/>
                <a:gd name="connsiteY14" fmla="*/ 104775 h 1359786"/>
                <a:gd name="connsiteX15" fmla="*/ 297947 w 814186"/>
                <a:gd name="connsiteY15" fmla="*/ 177270 h 1359786"/>
                <a:gd name="connsiteX16" fmla="*/ 16659 w 814186"/>
                <a:gd name="connsiteY16" fmla="*/ 781924 h 1359786"/>
                <a:gd name="connsiteX17" fmla="*/ 16659 w 814186"/>
                <a:gd name="connsiteY17" fmla="*/ 709428 h 1359786"/>
                <a:gd name="connsiteX18" fmla="*/ 202630 w 814186"/>
                <a:gd name="connsiteY18" fmla="*/ 709428 h 1359786"/>
                <a:gd name="connsiteX19" fmla="*/ 202630 w 814186"/>
                <a:gd name="connsiteY19" fmla="*/ 781924 h 1359786"/>
                <a:gd name="connsiteX20" fmla="*/ 0 w 814186"/>
                <a:gd name="connsiteY20" fmla="*/ 1175548 h 1359786"/>
                <a:gd name="connsiteX21" fmla="*/ 40350 w 814186"/>
                <a:gd name="connsiteY21" fmla="*/ 1024961 h 1359786"/>
                <a:gd name="connsiteX22" fmla="*/ 149969 w 814186"/>
                <a:gd name="connsiteY22" fmla="*/ 1054333 h 1359786"/>
                <a:gd name="connsiteX23" fmla="*/ 149969 w 814186"/>
                <a:gd name="connsiteY23" fmla="*/ 886698 h 1359786"/>
                <a:gd name="connsiteX24" fmla="*/ 16659 w 814186"/>
                <a:gd name="connsiteY24" fmla="*/ 886698 h 1359786"/>
                <a:gd name="connsiteX25" fmla="*/ 16659 w 814186"/>
                <a:gd name="connsiteY25" fmla="*/ 814202 h 1359786"/>
                <a:gd name="connsiteX26" fmla="*/ 202630 w 814186"/>
                <a:gd name="connsiteY26" fmla="*/ 814202 h 1359786"/>
                <a:gd name="connsiteX27" fmla="*/ 202630 w 814186"/>
                <a:gd name="connsiteY27" fmla="*/ 815798 h 1359786"/>
                <a:gd name="connsiteX28" fmla="*/ 305868 w 814186"/>
                <a:gd name="connsiteY28" fmla="*/ 815798 h 1359786"/>
                <a:gd name="connsiteX29" fmla="*/ 305868 w 814186"/>
                <a:gd name="connsiteY29" fmla="*/ 816055 h 1359786"/>
                <a:gd name="connsiteX30" fmla="*/ 643181 w 814186"/>
                <a:gd name="connsiteY30" fmla="*/ 816055 h 1359786"/>
                <a:gd name="connsiteX31" fmla="*/ 643181 w 814186"/>
                <a:gd name="connsiteY31" fmla="*/ 971954 h 1359786"/>
                <a:gd name="connsiteX32" fmla="*/ 305868 w 814186"/>
                <a:gd name="connsiteY32" fmla="*/ 971954 h 1359786"/>
                <a:gd name="connsiteX33" fmla="*/ 305868 w 814186"/>
                <a:gd name="connsiteY33" fmla="*/ 1096106 h 1359786"/>
                <a:gd name="connsiteX34" fmla="*/ 634512 w 814186"/>
                <a:gd name="connsiteY34" fmla="*/ 1184166 h 1359786"/>
                <a:gd name="connsiteX35" fmla="*/ 594162 w 814186"/>
                <a:gd name="connsiteY35" fmla="*/ 1334753 h 1359786"/>
                <a:gd name="connsiteX36" fmla="*/ 305868 w 814186"/>
                <a:gd name="connsiteY36" fmla="*/ 1257505 h 1359786"/>
                <a:gd name="connsiteX37" fmla="*/ 305868 w 814186"/>
                <a:gd name="connsiteY37" fmla="*/ 1359786 h 1359786"/>
                <a:gd name="connsiteX38" fmla="*/ 149969 w 814186"/>
                <a:gd name="connsiteY38" fmla="*/ 1359786 h 1359786"/>
                <a:gd name="connsiteX39" fmla="*/ 149969 w 814186"/>
                <a:gd name="connsiteY39" fmla="*/ 1215732 h 13597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814186" h="1359786">
                  <a:moveTo>
                    <a:pt x="259572" y="750371"/>
                  </a:moveTo>
                  <a:lnTo>
                    <a:pt x="259572" y="206384"/>
                  </a:lnTo>
                  <a:lnTo>
                    <a:pt x="345769" y="206384"/>
                  </a:lnTo>
                  <a:lnTo>
                    <a:pt x="373753" y="157913"/>
                  </a:lnTo>
                  <a:lnTo>
                    <a:pt x="814186" y="412198"/>
                  </a:lnTo>
                  <a:lnTo>
                    <a:pt x="736236" y="547210"/>
                  </a:lnTo>
                  <a:lnTo>
                    <a:pt x="415471" y="362016"/>
                  </a:lnTo>
                  <a:lnTo>
                    <a:pt x="415471" y="750371"/>
                  </a:lnTo>
                  <a:close/>
                  <a:moveTo>
                    <a:pt x="111975" y="72496"/>
                  </a:moveTo>
                  <a:lnTo>
                    <a:pt x="111975" y="0"/>
                  </a:lnTo>
                  <a:lnTo>
                    <a:pt x="297947" y="0"/>
                  </a:lnTo>
                  <a:lnTo>
                    <a:pt x="297947" y="72496"/>
                  </a:lnTo>
                  <a:close/>
                  <a:moveTo>
                    <a:pt x="111975" y="177270"/>
                  </a:moveTo>
                  <a:lnTo>
                    <a:pt x="111975" y="104775"/>
                  </a:lnTo>
                  <a:lnTo>
                    <a:pt x="297947" y="104775"/>
                  </a:lnTo>
                  <a:lnTo>
                    <a:pt x="297947" y="177270"/>
                  </a:lnTo>
                  <a:close/>
                  <a:moveTo>
                    <a:pt x="16659" y="781924"/>
                  </a:moveTo>
                  <a:lnTo>
                    <a:pt x="16659" y="709428"/>
                  </a:lnTo>
                  <a:lnTo>
                    <a:pt x="202630" y="709428"/>
                  </a:lnTo>
                  <a:lnTo>
                    <a:pt x="202630" y="781924"/>
                  </a:lnTo>
                  <a:close/>
                  <a:moveTo>
                    <a:pt x="0" y="1175548"/>
                  </a:moveTo>
                  <a:lnTo>
                    <a:pt x="40350" y="1024961"/>
                  </a:lnTo>
                  <a:lnTo>
                    <a:pt x="149969" y="1054333"/>
                  </a:lnTo>
                  <a:lnTo>
                    <a:pt x="149969" y="886698"/>
                  </a:lnTo>
                  <a:lnTo>
                    <a:pt x="16659" y="886698"/>
                  </a:lnTo>
                  <a:lnTo>
                    <a:pt x="16659" y="814202"/>
                  </a:lnTo>
                  <a:lnTo>
                    <a:pt x="202630" y="814202"/>
                  </a:lnTo>
                  <a:lnTo>
                    <a:pt x="202630" y="815798"/>
                  </a:lnTo>
                  <a:lnTo>
                    <a:pt x="305868" y="815798"/>
                  </a:lnTo>
                  <a:lnTo>
                    <a:pt x="305868" y="816055"/>
                  </a:lnTo>
                  <a:lnTo>
                    <a:pt x="643181" y="816055"/>
                  </a:lnTo>
                  <a:lnTo>
                    <a:pt x="643181" y="971954"/>
                  </a:lnTo>
                  <a:lnTo>
                    <a:pt x="305868" y="971954"/>
                  </a:lnTo>
                  <a:lnTo>
                    <a:pt x="305868" y="1096106"/>
                  </a:lnTo>
                  <a:lnTo>
                    <a:pt x="634512" y="1184166"/>
                  </a:lnTo>
                  <a:lnTo>
                    <a:pt x="594162" y="1334753"/>
                  </a:lnTo>
                  <a:lnTo>
                    <a:pt x="305868" y="1257505"/>
                  </a:lnTo>
                  <a:lnTo>
                    <a:pt x="305868" y="1359786"/>
                  </a:lnTo>
                  <a:lnTo>
                    <a:pt x="149969" y="1359786"/>
                  </a:lnTo>
                  <a:lnTo>
                    <a:pt x="149969" y="1215732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51" name="フリーフォーム: 図形 150">
              <a:extLst>
                <a:ext uri="{FF2B5EF4-FFF2-40B4-BE49-F238E27FC236}">
                  <a16:creationId xmlns:a16="http://schemas.microsoft.com/office/drawing/2014/main" id="{2EB13F5B-F911-419A-AA63-4DEC5A6216E5}"/>
                </a:ext>
              </a:extLst>
            </p:cNvPr>
            <p:cNvSpPr/>
            <p:nvPr/>
          </p:nvSpPr>
          <p:spPr bwMode="auto">
            <a:xfrm rot="5400000">
              <a:off x="4047231" y="3415109"/>
              <a:ext cx="321224" cy="536481"/>
            </a:xfrm>
            <a:custGeom>
              <a:avLst/>
              <a:gdLst>
                <a:gd name="connsiteX0" fmla="*/ 259572 w 814186"/>
                <a:gd name="connsiteY0" fmla="*/ 750371 h 1359786"/>
                <a:gd name="connsiteX1" fmla="*/ 259572 w 814186"/>
                <a:gd name="connsiteY1" fmla="*/ 206384 h 1359786"/>
                <a:gd name="connsiteX2" fmla="*/ 345769 w 814186"/>
                <a:gd name="connsiteY2" fmla="*/ 206384 h 1359786"/>
                <a:gd name="connsiteX3" fmla="*/ 373753 w 814186"/>
                <a:gd name="connsiteY3" fmla="*/ 157913 h 1359786"/>
                <a:gd name="connsiteX4" fmla="*/ 814186 w 814186"/>
                <a:gd name="connsiteY4" fmla="*/ 412198 h 1359786"/>
                <a:gd name="connsiteX5" fmla="*/ 736236 w 814186"/>
                <a:gd name="connsiteY5" fmla="*/ 547210 h 1359786"/>
                <a:gd name="connsiteX6" fmla="*/ 415471 w 814186"/>
                <a:gd name="connsiteY6" fmla="*/ 362016 h 1359786"/>
                <a:gd name="connsiteX7" fmla="*/ 415471 w 814186"/>
                <a:gd name="connsiteY7" fmla="*/ 750371 h 1359786"/>
                <a:gd name="connsiteX8" fmla="*/ 111975 w 814186"/>
                <a:gd name="connsiteY8" fmla="*/ 72496 h 1359786"/>
                <a:gd name="connsiteX9" fmla="*/ 111975 w 814186"/>
                <a:gd name="connsiteY9" fmla="*/ 0 h 1359786"/>
                <a:gd name="connsiteX10" fmla="*/ 297947 w 814186"/>
                <a:gd name="connsiteY10" fmla="*/ 0 h 1359786"/>
                <a:gd name="connsiteX11" fmla="*/ 297947 w 814186"/>
                <a:gd name="connsiteY11" fmla="*/ 72496 h 1359786"/>
                <a:gd name="connsiteX12" fmla="*/ 111975 w 814186"/>
                <a:gd name="connsiteY12" fmla="*/ 177270 h 1359786"/>
                <a:gd name="connsiteX13" fmla="*/ 111975 w 814186"/>
                <a:gd name="connsiteY13" fmla="*/ 104775 h 1359786"/>
                <a:gd name="connsiteX14" fmla="*/ 297947 w 814186"/>
                <a:gd name="connsiteY14" fmla="*/ 104775 h 1359786"/>
                <a:gd name="connsiteX15" fmla="*/ 297947 w 814186"/>
                <a:gd name="connsiteY15" fmla="*/ 177270 h 1359786"/>
                <a:gd name="connsiteX16" fmla="*/ 16659 w 814186"/>
                <a:gd name="connsiteY16" fmla="*/ 781924 h 1359786"/>
                <a:gd name="connsiteX17" fmla="*/ 16659 w 814186"/>
                <a:gd name="connsiteY17" fmla="*/ 709428 h 1359786"/>
                <a:gd name="connsiteX18" fmla="*/ 202630 w 814186"/>
                <a:gd name="connsiteY18" fmla="*/ 709428 h 1359786"/>
                <a:gd name="connsiteX19" fmla="*/ 202630 w 814186"/>
                <a:gd name="connsiteY19" fmla="*/ 781924 h 1359786"/>
                <a:gd name="connsiteX20" fmla="*/ 0 w 814186"/>
                <a:gd name="connsiteY20" fmla="*/ 1175548 h 1359786"/>
                <a:gd name="connsiteX21" fmla="*/ 40350 w 814186"/>
                <a:gd name="connsiteY21" fmla="*/ 1024961 h 1359786"/>
                <a:gd name="connsiteX22" fmla="*/ 149969 w 814186"/>
                <a:gd name="connsiteY22" fmla="*/ 1054333 h 1359786"/>
                <a:gd name="connsiteX23" fmla="*/ 149969 w 814186"/>
                <a:gd name="connsiteY23" fmla="*/ 886698 h 1359786"/>
                <a:gd name="connsiteX24" fmla="*/ 16659 w 814186"/>
                <a:gd name="connsiteY24" fmla="*/ 886698 h 1359786"/>
                <a:gd name="connsiteX25" fmla="*/ 16659 w 814186"/>
                <a:gd name="connsiteY25" fmla="*/ 814202 h 1359786"/>
                <a:gd name="connsiteX26" fmla="*/ 202630 w 814186"/>
                <a:gd name="connsiteY26" fmla="*/ 814202 h 1359786"/>
                <a:gd name="connsiteX27" fmla="*/ 202630 w 814186"/>
                <a:gd name="connsiteY27" fmla="*/ 815798 h 1359786"/>
                <a:gd name="connsiteX28" fmla="*/ 305868 w 814186"/>
                <a:gd name="connsiteY28" fmla="*/ 815798 h 1359786"/>
                <a:gd name="connsiteX29" fmla="*/ 305868 w 814186"/>
                <a:gd name="connsiteY29" fmla="*/ 816055 h 1359786"/>
                <a:gd name="connsiteX30" fmla="*/ 643181 w 814186"/>
                <a:gd name="connsiteY30" fmla="*/ 816055 h 1359786"/>
                <a:gd name="connsiteX31" fmla="*/ 643181 w 814186"/>
                <a:gd name="connsiteY31" fmla="*/ 971954 h 1359786"/>
                <a:gd name="connsiteX32" fmla="*/ 305868 w 814186"/>
                <a:gd name="connsiteY32" fmla="*/ 971954 h 1359786"/>
                <a:gd name="connsiteX33" fmla="*/ 305868 w 814186"/>
                <a:gd name="connsiteY33" fmla="*/ 1096106 h 1359786"/>
                <a:gd name="connsiteX34" fmla="*/ 634512 w 814186"/>
                <a:gd name="connsiteY34" fmla="*/ 1184166 h 1359786"/>
                <a:gd name="connsiteX35" fmla="*/ 594162 w 814186"/>
                <a:gd name="connsiteY35" fmla="*/ 1334753 h 1359786"/>
                <a:gd name="connsiteX36" fmla="*/ 305868 w 814186"/>
                <a:gd name="connsiteY36" fmla="*/ 1257505 h 1359786"/>
                <a:gd name="connsiteX37" fmla="*/ 305868 w 814186"/>
                <a:gd name="connsiteY37" fmla="*/ 1359786 h 1359786"/>
                <a:gd name="connsiteX38" fmla="*/ 149969 w 814186"/>
                <a:gd name="connsiteY38" fmla="*/ 1359786 h 1359786"/>
                <a:gd name="connsiteX39" fmla="*/ 149969 w 814186"/>
                <a:gd name="connsiteY39" fmla="*/ 1215732 h 13597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814186" h="1359786">
                  <a:moveTo>
                    <a:pt x="259572" y="750371"/>
                  </a:moveTo>
                  <a:lnTo>
                    <a:pt x="259572" y="206384"/>
                  </a:lnTo>
                  <a:lnTo>
                    <a:pt x="345769" y="206384"/>
                  </a:lnTo>
                  <a:lnTo>
                    <a:pt x="373753" y="157913"/>
                  </a:lnTo>
                  <a:lnTo>
                    <a:pt x="814186" y="412198"/>
                  </a:lnTo>
                  <a:lnTo>
                    <a:pt x="736236" y="547210"/>
                  </a:lnTo>
                  <a:lnTo>
                    <a:pt x="415471" y="362016"/>
                  </a:lnTo>
                  <a:lnTo>
                    <a:pt x="415471" y="750371"/>
                  </a:lnTo>
                  <a:close/>
                  <a:moveTo>
                    <a:pt x="111975" y="72496"/>
                  </a:moveTo>
                  <a:lnTo>
                    <a:pt x="111975" y="0"/>
                  </a:lnTo>
                  <a:lnTo>
                    <a:pt x="297947" y="0"/>
                  </a:lnTo>
                  <a:lnTo>
                    <a:pt x="297947" y="72496"/>
                  </a:lnTo>
                  <a:close/>
                  <a:moveTo>
                    <a:pt x="111975" y="177270"/>
                  </a:moveTo>
                  <a:lnTo>
                    <a:pt x="111975" y="104775"/>
                  </a:lnTo>
                  <a:lnTo>
                    <a:pt x="297947" y="104775"/>
                  </a:lnTo>
                  <a:lnTo>
                    <a:pt x="297947" y="177270"/>
                  </a:lnTo>
                  <a:close/>
                  <a:moveTo>
                    <a:pt x="16659" y="781924"/>
                  </a:moveTo>
                  <a:lnTo>
                    <a:pt x="16659" y="709428"/>
                  </a:lnTo>
                  <a:lnTo>
                    <a:pt x="202630" y="709428"/>
                  </a:lnTo>
                  <a:lnTo>
                    <a:pt x="202630" y="781924"/>
                  </a:lnTo>
                  <a:close/>
                  <a:moveTo>
                    <a:pt x="0" y="1175548"/>
                  </a:moveTo>
                  <a:lnTo>
                    <a:pt x="40350" y="1024961"/>
                  </a:lnTo>
                  <a:lnTo>
                    <a:pt x="149969" y="1054333"/>
                  </a:lnTo>
                  <a:lnTo>
                    <a:pt x="149969" y="886698"/>
                  </a:lnTo>
                  <a:lnTo>
                    <a:pt x="16659" y="886698"/>
                  </a:lnTo>
                  <a:lnTo>
                    <a:pt x="16659" y="814202"/>
                  </a:lnTo>
                  <a:lnTo>
                    <a:pt x="202630" y="814202"/>
                  </a:lnTo>
                  <a:lnTo>
                    <a:pt x="202630" y="815798"/>
                  </a:lnTo>
                  <a:lnTo>
                    <a:pt x="305868" y="815798"/>
                  </a:lnTo>
                  <a:lnTo>
                    <a:pt x="305868" y="816055"/>
                  </a:lnTo>
                  <a:lnTo>
                    <a:pt x="643181" y="816055"/>
                  </a:lnTo>
                  <a:lnTo>
                    <a:pt x="643181" y="971954"/>
                  </a:lnTo>
                  <a:lnTo>
                    <a:pt x="305868" y="971954"/>
                  </a:lnTo>
                  <a:lnTo>
                    <a:pt x="305868" y="1096106"/>
                  </a:lnTo>
                  <a:lnTo>
                    <a:pt x="634512" y="1184166"/>
                  </a:lnTo>
                  <a:lnTo>
                    <a:pt x="594162" y="1334753"/>
                  </a:lnTo>
                  <a:lnTo>
                    <a:pt x="305868" y="1257505"/>
                  </a:lnTo>
                  <a:lnTo>
                    <a:pt x="305868" y="1359786"/>
                  </a:lnTo>
                  <a:lnTo>
                    <a:pt x="149969" y="1359786"/>
                  </a:lnTo>
                  <a:lnTo>
                    <a:pt x="149969" y="1215732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2519391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</TotalTime>
  <Words>12</Words>
  <Application>Microsoft Office PowerPoint</Application>
  <PresentationFormat>A4 210 x 297 mm</PresentationFormat>
  <Paragraphs>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メイリオ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pptxh83_水を飲みすぎる人物のイラスト</dc:title>
  <dc:subject>pptxh83_水を飲みすぎる人物のイラスト</dc:subject>
  <dc:creator>でじけろお</dc:creator>
  <cp:revision>1</cp:revision>
  <dcterms:created xsi:type="dcterms:W3CDTF">2018-05-20T00:31:01Z</dcterms:created>
  <dcterms:modified xsi:type="dcterms:W3CDTF">2021-07-05T03:03:21Z</dcterms:modified>
  <cp:version>1</cp:version>
</cp:coreProperties>
</file>