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25ABCD-03BC-41B1-A662-883ABD9C49E3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水を飲む人物のイラスト</a:t>
            </a:r>
          </a:p>
        </p:txBody>
      </p: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B0862E7B-70C8-4C2B-A0D9-D6F221A15DE3}"/>
              </a:ext>
            </a:extLst>
          </p:cNvPr>
          <p:cNvGrpSpPr/>
          <p:nvPr/>
        </p:nvGrpSpPr>
        <p:grpSpPr>
          <a:xfrm>
            <a:off x="813006" y="978300"/>
            <a:ext cx="2386888" cy="2403432"/>
            <a:chOff x="-4901376" y="-607734"/>
            <a:chExt cx="2506798" cy="2524172"/>
          </a:xfrm>
        </p:grpSpPr>
        <p:sp>
          <p:nvSpPr>
            <p:cNvPr id="341" name="月 340">
              <a:extLst>
                <a:ext uri="{FF2B5EF4-FFF2-40B4-BE49-F238E27FC236}">
                  <a16:creationId xmlns:a16="http://schemas.microsoft.com/office/drawing/2014/main" id="{77F866A2-04A5-497E-9BFB-A4FDE9CB8C8A}"/>
                </a:ext>
              </a:extLst>
            </p:cNvPr>
            <p:cNvSpPr/>
            <p:nvPr/>
          </p:nvSpPr>
          <p:spPr bwMode="auto">
            <a:xfrm rot="20700000">
              <a:off x="-2915992" y="54318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2" name="月 341">
              <a:extLst>
                <a:ext uri="{FF2B5EF4-FFF2-40B4-BE49-F238E27FC236}">
                  <a16:creationId xmlns:a16="http://schemas.microsoft.com/office/drawing/2014/main" id="{17F305A4-A0B9-4163-A33F-5FBB9159A044}"/>
                </a:ext>
              </a:extLst>
            </p:cNvPr>
            <p:cNvSpPr/>
            <p:nvPr/>
          </p:nvSpPr>
          <p:spPr bwMode="auto">
            <a:xfrm rot="20700000">
              <a:off x="-2820742" y="45110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E4FAA876-E1C5-4810-B5CE-129C761C1E80}"/>
                </a:ext>
              </a:extLst>
            </p:cNvPr>
            <p:cNvSpPr/>
            <p:nvPr/>
          </p:nvSpPr>
          <p:spPr bwMode="auto">
            <a:xfrm rot="21103514">
              <a:off x="-3421296" y="-52049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2BCFA2D5-FBC9-46F1-97BA-384D9303F8A8}"/>
                </a:ext>
              </a:extLst>
            </p:cNvPr>
            <p:cNvGrpSpPr/>
            <p:nvPr/>
          </p:nvGrpSpPr>
          <p:grpSpPr>
            <a:xfrm>
              <a:off x="-4901376" y="-453850"/>
              <a:ext cx="2296127" cy="2370288"/>
              <a:chOff x="-4901376" y="-453850"/>
              <a:chExt cx="2296127" cy="2370288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4CABC06-BDB9-4103-9D9A-DC7FD9EE30F6}"/>
                  </a:ext>
                </a:extLst>
              </p:cNvPr>
              <p:cNvSpPr/>
              <p:nvPr/>
            </p:nvSpPr>
            <p:spPr bwMode="auto">
              <a:xfrm>
                <a:off x="-4901376" y="-237333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3E62EC99-23AA-4CC9-A0AA-B8C395118BC9}"/>
                  </a:ext>
                </a:extLst>
              </p:cNvPr>
              <p:cNvSpPr/>
              <p:nvPr/>
            </p:nvSpPr>
            <p:spPr bwMode="auto">
              <a:xfrm>
                <a:off x="-3798162" y="728840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B75CA491-C5C6-4F10-877E-8C2CB349D4E4}"/>
                  </a:ext>
                </a:extLst>
              </p:cNvPr>
              <p:cNvGrpSpPr/>
              <p:nvPr/>
            </p:nvGrpSpPr>
            <p:grpSpPr>
              <a:xfrm>
                <a:off x="-4591915" y="-453850"/>
                <a:ext cx="1986666" cy="1215136"/>
                <a:chOff x="6171754" y="2007547"/>
                <a:chExt cx="1986666" cy="1215136"/>
              </a:xfrm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C5043F2-8DA0-4AA6-B4F1-DA07C044DC32}"/>
                    </a:ext>
                  </a:extLst>
                </p:cNvPr>
                <p:cNvSpPr/>
                <p:nvPr/>
              </p:nvSpPr>
              <p:spPr bwMode="auto">
                <a:xfrm flipH="1">
                  <a:off x="6705518" y="2361876"/>
                  <a:ext cx="454232" cy="479379"/>
                </a:xfrm>
                <a:custGeom>
                  <a:avLst/>
                  <a:gdLst>
                    <a:gd name="connsiteX0" fmla="*/ 452419 w 454232"/>
                    <a:gd name="connsiteY0" fmla="*/ 118358 h 479379"/>
                    <a:gd name="connsiteX1" fmla="*/ 210952 w 454232"/>
                    <a:gd name="connsiteY1" fmla="*/ 226595 h 479379"/>
                    <a:gd name="connsiteX2" fmla="*/ 118673 w 454232"/>
                    <a:gd name="connsiteY2" fmla="*/ 474600 h 479379"/>
                    <a:gd name="connsiteX3" fmla="*/ 191727 w 454232"/>
                    <a:gd name="connsiteY3" fmla="*/ 471649 h 479379"/>
                    <a:gd name="connsiteX4" fmla="*/ 264308 w 454232"/>
                    <a:gd name="connsiteY4" fmla="*/ 276583 h 479379"/>
                    <a:gd name="connsiteX5" fmla="*/ 454232 w 454232"/>
                    <a:gd name="connsiteY5" fmla="*/ 191450 h 479379"/>
                    <a:gd name="connsiteX6" fmla="*/ 452419 w 454232"/>
                    <a:gd name="connsiteY6" fmla="*/ 118358 h 479379"/>
                    <a:gd name="connsiteX7" fmla="*/ 449484 w 454232"/>
                    <a:gd name="connsiteY7" fmla="*/ 0 h 479379"/>
                    <a:gd name="connsiteX8" fmla="*/ 124552 w 454232"/>
                    <a:gd name="connsiteY8" fmla="*/ 145650 h 479379"/>
                    <a:gd name="connsiteX9" fmla="*/ 376 w 454232"/>
                    <a:gd name="connsiteY9" fmla="*/ 479379 h 479379"/>
                    <a:gd name="connsiteX10" fmla="*/ 98682 w 454232"/>
                    <a:gd name="connsiteY10" fmla="*/ 475408 h 479379"/>
                    <a:gd name="connsiteX11" fmla="*/ 196351 w 454232"/>
                    <a:gd name="connsiteY11" fmla="*/ 212916 h 479379"/>
                    <a:gd name="connsiteX12" fmla="*/ 451923 w 454232"/>
                    <a:gd name="connsiteY12" fmla="*/ 98357 h 47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54232" h="479379">
                      <a:moveTo>
                        <a:pt x="452419" y="118358"/>
                      </a:moveTo>
                      <a:cubicBezTo>
                        <a:pt x="360681" y="120634"/>
                        <a:pt x="273692" y="159626"/>
                        <a:pt x="210952" y="226595"/>
                      </a:cubicBezTo>
                      <a:cubicBezTo>
                        <a:pt x="148212" y="293564"/>
                        <a:pt x="114968" y="382908"/>
                        <a:pt x="118673" y="474600"/>
                      </a:cubicBezTo>
                      <a:lnTo>
                        <a:pt x="191727" y="471649"/>
                      </a:lnTo>
                      <a:cubicBezTo>
                        <a:pt x="188813" y="399529"/>
                        <a:pt x="214960" y="329257"/>
                        <a:pt x="264308" y="276583"/>
                      </a:cubicBezTo>
                      <a:cubicBezTo>
                        <a:pt x="313656" y="223909"/>
                        <a:pt x="382076" y="193240"/>
                        <a:pt x="454232" y="191450"/>
                      </a:cubicBezTo>
                      <a:cubicBezTo>
                        <a:pt x="453628" y="167086"/>
                        <a:pt x="453023" y="142722"/>
                        <a:pt x="452419" y="118358"/>
                      </a:cubicBezTo>
                      <a:close/>
                      <a:moveTo>
                        <a:pt x="449484" y="0"/>
                      </a:moveTo>
                      <a:cubicBezTo>
                        <a:pt x="326035" y="3063"/>
                        <a:pt x="208979" y="55533"/>
                        <a:pt x="124552" y="145650"/>
                      </a:cubicBezTo>
                      <a:cubicBezTo>
                        <a:pt x="40125" y="235767"/>
                        <a:pt x="-4609" y="355993"/>
                        <a:pt x="376" y="479379"/>
                      </a:cubicBezTo>
                      <a:lnTo>
                        <a:pt x="98682" y="475408"/>
                      </a:lnTo>
                      <a:cubicBezTo>
                        <a:pt x="94761" y="378360"/>
                        <a:pt x="129946" y="283797"/>
                        <a:pt x="196351" y="212916"/>
                      </a:cubicBezTo>
                      <a:cubicBezTo>
                        <a:pt x="262756" y="142036"/>
                        <a:pt x="354826" y="100766"/>
                        <a:pt x="451923" y="9835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6D6E66F5-FCD6-4779-A9BC-BB7B5AD7D847}"/>
                    </a:ext>
                  </a:extLst>
                </p:cNvPr>
                <p:cNvSpPr/>
                <p:nvPr/>
              </p:nvSpPr>
              <p:spPr bwMode="auto">
                <a:xfrm rot="2700000">
                  <a:off x="6875777" y="1940040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A31E8923-9716-4A8A-893C-AB3D6D15E95E}"/>
                    </a:ext>
                  </a:extLst>
                </p:cNvPr>
                <p:cNvGrpSpPr/>
                <p:nvPr/>
              </p:nvGrpSpPr>
              <p:grpSpPr>
                <a:xfrm rot="6240840">
                  <a:off x="6125376" y="2079520"/>
                  <a:ext cx="677822" cy="585065"/>
                  <a:chOff x="4873199" y="3203974"/>
                  <a:chExt cx="677822" cy="585065"/>
                </a:xfrm>
                <a:solidFill>
                  <a:srgbClr val="FFD04B"/>
                </a:solidFill>
              </p:grpSpPr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924F7D82-E932-408F-8B25-7E55E3499519}"/>
                      </a:ext>
                    </a:extLst>
                  </p:cNvPr>
                  <p:cNvSpPr/>
                  <p:nvPr/>
                </p:nvSpPr>
                <p:spPr bwMode="auto">
                  <a:xfrm rot="18911750">
                    <a:off x="5148459" y="3334443"/>
                    <a:ext cx="402562" cy="16516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台形 362">
                    <a:extLst>
                      <a:ext uri="{FF2B5EF4-FFF2-40B4-BE49-F238E27FC236}">
                        <a16:creationId xmlns:a16="http://schemas.microsoft.com/office/drawing/2014/main" id="{ED9E708A-ED82-49DB-AD6E-8157DD0F056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900556" y="3203974"/>
                    <a:ext cx="536960" cy="585065"/>
                  </a:xfrm>
                  <a:prstGeom prst="trapezoid">
                    <a:avLst>
                      <a:gd name="adj" fmla="val 20735"/>
                    </a:avLst>
                  </a:prstGeom>
                  <a:solidFill>
                    <a:schemeClr val="bg1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CD0298B6-04AA-415D-9DA0-4364655BD5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四角形: 角を丸くする 364">
                    <a:extLst>
                      <a:ext uri="{FF2B5EF4-FFF2-40B4-BE49-F238E27FC236}">
                        <a16:creationId xmlns:a16="http://schemas.microsoft.com/office/drawing/2014/main" id="{9B1087CF-AAC1-4670-A246-9C27F7E373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四角形: 角を丸くする 365">
                    <a:extLst>
                      <a:ext uri="{FF2B5EF4-FFF2-40B4-BE49-F238E27FC236}">
                        <a16:creationId xmlns:a16="http://schemas.microsoft.com/office/drawing/2014/main" id="{D5C42BD4-6BFA-4FEE-836B-D35236B3E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08F38AA3-DFF1-44E2-896E-2776FA05E7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9C3565B-844B-49F7-8E91-C87958CF5442}"/>
                  </a:ext>
                </a:extLst>
              </p:cNvPr>
              <p:cNvSpPr/>
              <p:nvPr/>
            </p:nvSpPr>
            <p:spPr bwMode="auto">
              <a:xfrm>
                <a:off x="-4583276" y="882131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5FE050D5-7BCB-459E-97A8-19F506CC7544}"/>
                </a:ext>
              </a:extLst>
            </p:cNvPr>
            <p:cNvSpPr/>
            <p:nvPr/>
          </p:nvSpPr>
          <p:spPr bwMode="auto">
            <a:xfrm rot="19088772">
              <a:off x="-3004944" y="423521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E12BFAC0-4487-412E-8CDB-88648C71A439}"/>
                </a:ext>
              </a:extLst>
            </p:cNvPr>
            <p:cNvSpPr/>
            <p:nvPr/>
          </p:nvSpPr>
          <p:spPr bwMode="auto">
            <a:xfrm>
              <a:off x="-2891681" y="1664195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台形 58">
              <a:extLst>
                <a:ext uri="{FF2B5EF4-FFF2-40B4-BE49-F238E27FC236}">
                  <a16:creationId xmlns:a16="http://schemas.microsoft.com/office/drawing/2014/main" id="{CBC81584-99D9-44B5-A89A-7E98A025F6CC}"/>
                </a:ext>
              </a:extLst>
            </p:cNvPr>
            <p:cNvSpPr/>
            <p:nvPr/>
          </p:nvSpPr>
          <p:spPr bwMode="auto">
            <a:xfrm rot="21276376">
              <a:off x="-2988376" y="1140070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月 347">
              <a:extLst>
                <a:ext uri="{FF2B5EF4-FFF2-40B4-BE49-F238E27FC236}">
                  <a16:creationId xmlns:a16="http://schemas.microsoft.com/office/drawing/2014/main" id="{50F7F282-38C2-4429-B1DD-7863D7D321E4}"/>
                </a:ext>
              </a:extLst>
            </p:cNvPr>
            <p:cNvSpPr/>
            <p:nvPr/>
          </p:nvSpPr>
          <p:spPr bwMode="auto">
            <a:xfrm rot="8100000">
              <a:off x="-3148968" y="-60773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A6AE07EA-B384-494E-B9F9-0572B8B2554D}"/>
                </a:ext>
              </a:extLst>
            </p:cNvPr>
            <p:cNvSpPr/>
            <p:nvPr/>
          </p:nvSpPr>
          <p:spPr bwMode="auto">
            <a:xfrm rot="14076314">
              <a:off x="-2828232" y="79686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29C2BD55-04EC-437F-96DF-4260C6507863}"/>
                </a:ext>
              </a:extLst>
            </p:cNvPr>
            <p:cNvSpPr/>
            <p:nvPr/>
          </p:nvSpPr>
          <p:spPr bwMode="auto">
            <a:xfrm rot="9597324">
              <a:off x="-2965870" y="-480442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1" name="月 350">
              <a:extLst>
                <a:ext uri="{FF2B5EF4-FFF2-40B4-BE49-F238E27FC236}">
                  <a16:creationId xmlns:a16="http://schemas.microsoft.com/office/drawing/2014/main" id="{B5564AB9-6BC9-4735-BEDB-58C4CDD3F5E1}"/>
                </a:ext>
              </a:extLst>
            </p:cNvPr>
            <p:cNvSpPr/>
            <p:nvPr/>
          </p:nvSpPr>
          <p:spPr bwMode="auto">
            <a:xfrm rot="9597324">
              <a:off x="-2810294" y="-347092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A0CCF771-2DE9-4639-935F-A2F94FE6E8A0}"/>
                </a:ext>
              </a:extLst>
            </p:cNvPr>
            <p:cNvSpPr/>
            <p:nvPr/>
          </p:nvSpPr>
          <p:spPr bwMode="auto">
            <a:xfrm rot="9000000">
              <a:off x="-3648800" y="-14664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アーチ 352">
              <a:extLst>
                <a:ext uri="{FF2B5EF4-FFF2-40B4-BE49-F238E27FC236}">
                  <a16:creationId xmlns:a16="http://schemas.microsoft.com/office/drawing/2014/main" id="{6BC5EE20-A8E9-4687-8B18-66718DCAF0F2}"/>
                </a:ext>
              </a:extLst>
            </p:cNvPr>
            <p:cNvSpPr/>
            <p:nvPr/>
          </p:nvSpPr>
          <p:spPr bwMode="auto">
            <a:xfrm rot="14400000">
              <a:off x="-3496688" y="-43613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アーチ 353">
              <a:extLst>
                <a:ext uri="{FF2B5EF4-FFF2-40B4-BE49-F238E27FC236}">
                  <a16:creationId xmlns:a16="http://schemas.microsoft.com/office/drawing/2014/main" id="{76B82066-9F59-4A53-8ED0-417F4C3BD320}"/>
                </a:ext>
              </a:extLst>
            </p:cNvPr>
            <p:cNvSpPr/>
            <p:nvPr/>
          </p:nvSpPr>
          <p:spPr bwMode="auto">
            <a:xfrm rot="14400000">
              <a:off x="-3249037" y="-71005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B4AA6E6E-C2D6-47D8-A939-30E32B529836}"/>
              </a:ext>
            </a:extLst>
          </p:cNvPr>
          <p:cNvGrpSpPr/>
          <p:nvPr/>
        </p:nvGrpSpPr>
        <p:grpSpPr>
          <a:xfrm>
            <a:off x="811751" y="3902298"/>
            <a:ext cx="2441846" cy="2392256"/>
            <a:chOff x="-3719624" y="129165"/>
            <a:chExt cx="2564519" cy="2512437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1148FD59-21F7-4912-A354-4C7C7BA89EDF}"/>
                </a:ext>
              </a:extLst>
            </p:cNvPr>
            <p:cNvGrpSpPr/>
            <p:nvPr/>
          </p:nvGrpSpPr>
          <p:grpSpPr>
            <a:xfrm>
              <a:off x="-3719624" y="129165"/>
              <a:ext cx="2564519" cy="2512437"/>
              <a:chOff x="-4901376" y="-595999"/>
              <a:chExt cx="2564519" cy="2512437"/>
            </a:xfrm>
          </p:grpSpPr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4710DA83-A8C1-4143-8523-EA8BD2BC293B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5731E3F1-36FC-46FF-925B-EC26686FE8E2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AF2D7EA3-5F15-47E7-957C-FDD4DE3FE282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86EDAA19-7249-434E-9EB2-BEF97875A49A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71DB1F5E-F79F-453B-9E76-5BB0CF9B5BED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43353819-CA21-43BD-A8BD-E1DC392FD607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0D18ED28-C684-4E6C-BA1F-0A499EE40993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0136948-AA0D-49C9-B885-FA836A8AE09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28F8B2AC-BDB8-4453-9E74-21C95C3C3734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0" name="グループ化 389">
                    <a:extLst>
                      <a:ext uri="{FF2B5EF4-FFF2-40B4-BE49-F238E27FC236}">
                        <a16:creationId xmlns:a16="http://schemas.microsoft.com/office/drawing/2014/main" id="{96D6F661-F076-47B2-8B1D-B39916C7CBCE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391" name="四角形: 角を丸くする 390">
                      <a:extLst>
                        <a:ext uri="{FF2B5EF4-FFF2-40B4-BE49-F238E27FC236}">
                          <a16:creationId xmlns:a16="http://schemas.microsoft.com/office/drawing/2014/main" id="{E47099EB-6CD7-45F0-B846-1EC3CA9546AA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台形 391">
                      <a:extLst>
                        <a:ext uri="{FF2B5EF4-FFF2-40B4-BE49-F238E27FC236}">
                          <a16:creationId xmlns:a16="http://schemas.microsoft.com/office/drawing/2014/main" id="{391B7ACC-AAF3-4A51-9EE0-C06AEE2FACF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chemeClr val="bg1"/>
                    </a:solidFill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四角形: 角を丸くする 392">
                      <a:extLst>
                        <a:ext uri="{FF2B5EF4-FFF2-40B4-BE49-F238E27FC236}">
                          <a16:creationId xmlns:a16="http://schemas.microsoft.com/office/drawing/2014/main" id="{BA0E9AFD-CE39-4CAE-8862-1735BFE62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四角形: 角を丸くする 393">
                      <a:extLst>
                        <a:ext uri="{FF2B5EF4-FFF2-40B4-BE49-F238E27FC236}">
                          <a16:creationId xmlns:a16="http://schemas.microsoft.com/office/drawing/2014/main" id="{2BFAA816-DCF9-47AD-B8F3-CE3CBF5C14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四角形: 角を丸くする 394">
                      <a:extLst>
                        <a:ext uri="{FF2B5EF4-FFF2-40B4-BE49-F238E27FC236}">
                          <a16:creationId xmlns:a16="http://schemas.microsoft.com/office/drawing/2014/main" id="{D3B59511-6D07-46CF-B776-6D25C28925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四角形: 角を丸くする 395">
                      <a:extLst>
                        <a:ext uri="{FF2B5EF4-FFF2-40B4-BE49-F238E27FC236}">
                          <a16:creationId xmlns:a16="http://schemas.microsoft.com/office/drawing/2014/main" id="{85D8C29F-DF39-4F48-9D5E-77D02ABE51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0ADBBD8C-B966-4E3C-8C29-23CE6BD0F36D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70F042CE-9E50-447C-B4A8-4BDCAC7E0387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265F80E2-A025-44ED-8E38-9C7D8A34CCD9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台形 58">
                <a:extLst>
                  <a:ext uri="{FF2B5EF4-FFF2-40B4-BE49-F238E27FC236}">
                    <a16:creationId xmlns:a16="http://schemas.microsoft.com/office/drawing/2014/main" id="{2A297499-B1B6-4F3C-8D95-5D6BD05D4D01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A29228D3-7816-4BB4-B73B-4C2EEA88D5FD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アーチ 379">
                <a:extLst>
                  <a:ext uri="{FF2B5EF4-FFF2-40B4-BE49-F238E27FC236}">
                    <a16:creationId xmlns:a16="http://schemas.microsoft.com/office/drawing/2014/main" id="{547A8AF3-B61E-4276-B0DA-3262C7F57C34}"/>
                  </a:ext>
                </a:extLst>
              </p:cNvPr>
              <p:cNvSpPr/>
              <p:nvPr/>
            </p:nvSpPr>
            <p:spPr bwMode="auto">
              <a:xfrm rot="14400000">
                <a:off x="-3496688" y="-436130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アーチ 380">
                <a:extLst>
                  <a:ext uri="{FF2B5EF4-FFF2-40B4-BE49-F238E27FC236}">
                    <a16:creationId xmlns:a16="http://schemas.microsoft.com/office/drawing/2014/main" id="{A5A758A1-7D95-4C92-869D-486F06722D34}"/>
                  </a:ext>
                </a:extLst>
              </p:cNvPr>
              <p:cNvSpPr/>
              <p:nvPr/>
            </p:nvSpPr>
            <p:spPr bwMode="auto">
              <a:xfrm rot="14400000">
                <a:off x="-3249037" y="-71005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月 381">
                <a:extLst>
                  <a:ext uri="{FF2B5EF4-FFF2-40B4-BE49-F238E27FC236}">
                    <a16:creationId xmlns:a16="http://schemas.microsoft.com/office/drawing/2014/main" id="{0F114001-7D5A-4DF5-B750-9AF8170480F5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22CB18EA-751A-4D80-B218-D41CDDA9AE11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0" name="楕円 369">
              <a:extLst>
                <a:ext uri="{FF2B5EF4-FFF2-40B4-BE49-F238E27FC236}">
                  <a16:creationId xmlns:a16="http://schemas.microsoft.com/office/drawing/2014/main" id="{2694134C-E8C8-40FB-A673-1AEF56B5CE5E}"/>
                </a:ext>
              </a:extLst>
            </p:cNvPr>
            <p:cNvSpPr/>
            <p:nvPr/>
          </p:nvSpPr>
          <p:spPr bwMode="auto">
            <a:xfrm>
              <a:off x="-2065088" y="1030391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01BDD6ED-10B2-42EA-A21A-A8A6ED7AD986}"/>
                </a:ext>
              </a:extLst>
            </p:cNvPr>
            <p:cNvSpPr/>
            <p:nvPr/>
          </p:nvSpPr>
          <p:spPr bwMode="auto">
            <a:xfrm rot="4148216">
              <a:off x="-2454210" y="620333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FF9571E2-A4DA-4E88-9910-6A7E974D7C3A}"/>
              </a:ext>
            </a:extLst>
          </p:cNvPr>
          <p:cNvGrpSpPr/>
          <p:nvPr/>
        </p:nvGrpSpPr>
        <p:grpSpPr>
          <a:xfrm>
            <a:off x="3800435" y="1038269"/>
            <a:ext cx="2418140" cy="2403432"/>
            <a:chOff x="-6521044" y="3110796"/>
            <a:chExt cx="2539618" cy="2524172"/>
          </a:xfrm>
        </p:grpSpPr>
        <p:sp>
          <p:nvSpPr>
            <p:cNvPr id="398" name="アーチ 397">
              <a:extLst>
                <a:ext uri="{FF2B5EF4-FFF2-40B4-BE49-F238E27FC236}">
                  <a16:creationId xmlns:a16="http://schemas.microsoft.com/office/drawing/2014/main" id="{C62A8936-B9DF-44B7-B8FC-845C80B21F30}"/>
                </a:ext>
              </a:extLst>
            </p:cNvPr>
            <p:cNvSpPr/>
            <p:nvPr/>
          </p:nvSpPr>
          <p:spPr bwMode="auto">
            <a:xfrm>
              <a:off x="-6060255" y="365508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271424F4-CB88-4BED-9C0F-79E284C65040}"/>
                </a:ext>
              </a:extLst>
            </p:cNvPr>
            <p:cNvGrpSpPr/>
            <p:nvPr/>
          </p:nvGrpSpPr>
          <p:grpSpPr>
            <a:xfrm>
              <a:off x="-6488224" y="3110796"/>
              <a:ext cx="2506798" cy="2524172"/>
              <a:chOff x="-4901376" y="-607734"/>
              <a:chExt cx="2506798" cy="2524172"/>
            </a:xfrm>
          </p:grpSpPr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C133D5F7-A51A-4FBD-B9B4-CC2E72772DCA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6FB09813-23D2-46FA-BE24-96CC2385019E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0E92E126-84DA-40FD-B8A8-56E70C46D2FF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1901E302-249E-4F8E-BF5F-FF5E26B35769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FB231CE7-4088-4DD0-B02F-5CAAD62754EA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0DDB1163-4730-4E68-BCE0-8FF0E54D9C9D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1A3AC55E-92CE-4E48-9E27-A29DAFAA4F5E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4512F69-C7BF-4A63-89FD-5B23ADB7D202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07063679-F5BD-436A-BB9E-B52D1F14BFCF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E434A247-B63E-473A-AEF1-ADC8FEEDF5DF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台形 58">
                <a:extLst>
                  <a:ext uri="{FF2B5EF4-FFF2-40B4-BE49-F238E27FC236}">
                    <a16:creationId xmlns:a16="http://schemas.microsoft.com/office/drawing/2014/main" id="{7494681A-E021-4D6B-BDFE-CCC78EA59B27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8325753B-4901-4029-8344-A28E20113A66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3866295B-074D-43F9-9DF0-F976ED41EEE3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D968A8F9-E853-47EE-8320-276F7397FAB2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EBFD33E3-4A51-451C-9DFB-D4464A81D281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C5732112-46B4-4F4B-8696-84FC849C98CB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アーチ 420">
                <a:extLst>
                  <a:ext uri="{FF2B5EF4-FFF2-40B4-BE49-F238E27FC236}">
                    <a16:creationId xmlns:a16="http://schemas.microsoft.com/office/drawing/2014/main" id="{973340FD-CB36-4525-A336-BAFDD5CCEBFA}"/>
                  </a:ext>
                </a:extLst>
              </p:cNvPr>
              <p:cNvSpPr/>
              <p:nvPr/>
            </p:nvSpPr>
            <p:spPr bwMode="auto">
              <a:xfrm rot="14400000">
                <a:off x="-3496688" y="-436130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アーチ 421">
                <a:extLst>
                  <a:ext uri="{FF2B5EF4-FFF2-40B4-BE49-F238E27FC236}">
                    <a16:creationId xmlns:a16="http://schemas.microsoft.com/office/drawing/2014/main" id="{F5D2509A-6BF8-4021-A4C8-63ED825AD8F9}"/>
                  </a:ext>
                </a:extLst>
              </p:cNvPr>
              <p:cNvSpPr/>
              <p:nvPr/>
            </p:nvSpPr>
            <p:spPr bwMode="auto">
              <a:xfrm rot="14400000">
                <a:off x="-3249037" y="-71005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55B34997-1D86-42FF-98D9-104B070DA1E8}"/>
                </a:ext>
              </a:extLst>
            </p:cNvPr>
            <p:cNvGrpSpPr/>
            <p:nvPr/>
          </p:nvGrpSpPr>
          <p:grpSpPr>
            <a:xfrm>
              <a:off x="-6521044" y="3260484"/>
              <a:ext cx="1082233" cy="595068"/>
              <a:chOff x="868220" y="3281095"/>
              <a:chExt cx="1082233" cy="595068"/>
            </a:xfrm>
          </p:grpSpPr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E405B2AD-16AA-4659-9B3E-584A358675A2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2DC62FBE-0AF6-4DA9-A4A9-08B35F93FC46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正方形/長方形 407">
                  <a:extLst>
                    <a:ext uri="{FF2B5EF4-FFF2-40B4-BE49-F238E27FC236}">
                      <a16:creationId xmlns:a16="http://schemas.microsoft.com/office/drawing/2014/main" id="{99DB76CA-6228-4132-951B-DD7408F3C9D2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56797D03-7AF9-4DB4-B505-33761F0C4868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7884BBF1-52BA-42C3-8CB2-06877D09BF58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C90849D0-F5B1-4330-B7E5-9F5AB5BD35C0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69B0D57B-3FFD-4565-89E7-A005C185FDFE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角を丸くする 405">
                <a:extLst>
                  <a:ext uri="{FF2B5EF4-FFF2-40B4-BE49-F238E27FC236}">
                    <a16:creationId xmlns:a16="http://schemas.microsoft.com/office/drawing/2014/main" id="{F8892B1C-5FBD-4D9B-A0D9-CF0BD73B4408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585B2B2D-DDA5-4057-A523-2B6A9500C8D3}"/>
              </a:ext>
            </a:extLst>
          </p:cNvPr>
          <p:cNvGrpSpPr/>
          <p:nvPr/>
        </p:nvGrpSpPr>
        <p:grpSpPr>
          <a:xfrm>
            <a:off x="3707459" y="3914980"/>
            <a:ext cx="2491236" cy="2392256"/>
            <a:chOff x="-3771494" y="3122531"/>
            <a:chExt cx="2616389" cy="2512437"/>
          </a:xfrm>
        </p:grpSpPr>
        <p:sp>
          <p:nvSpPr>
            <p:cNvPr id="428" name="アーチ 427">
              <a:extLst>
                <a:ext uri="{FF2B5EF4-FFF2-40B4-BE49-F238E27FC236}">
                  <a16:creationId xmlns:a16="http://schemas.microsoft.com/office/drawing/2014/main" id="{1FAB8777-707B-40C5-A4D0-839C8EF62F1F}"/>
                </a:ext>
              </a:extLst>
            </p:cNvPr>
            <p:cNvSpPr/>
            <p:nvPr/>
          </p:nvSpPr>
          <p:spPr bwMode="auto">
            <a:xfrm>
              <a:off x="-3310705" y="365508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A311E6A0-E515-48C9-869A-DDEE652199A1}"/>
                </a:ext>
              </a:extLst>
            </p:cNvPr>
            <p:cNvGrpSpPr/>
            <p:nvPr/>
          </p:nvGrpSpPr>
          <p:grpSpPr>
            <a:xfrm>
              <a:off x="-3719624" y="3122531"/>
              <a:ext cx="2564519" cy="2512437"/>
              <a:chOff x="-4901376" y="-595999"/>
              <a:chExt cx="2564519" cy="2512437"/>
            </a:xfrm>
          </p:grpSpPr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BC9042C5-97DB-49DA-BA71-15F54EB469C0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A50B71AB-5054-42F9-87EE-7EFDCC5BE5E1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73D244B6-B53D-4AA5-9580-198C5623544E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DCF3D0D8-9E60-46C3-8417-CE343B6B4BF2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3DB270C4-07CB-4168-98C6-465F317C7D3E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B7C0B05-82D1-45A1-AE60-D59CE6B510C5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C7F7932E-859A-4B89-B929-7283DD488E91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4074A356-FC40-4CB6-A7F3-4E37D3E72010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32EC9D3-2A69-4C63-B0B2-07DB0D05FDFB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2F7B9B00-F061-45A9-98C6-3A47809F869A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台形 58">
                <a:extLst>
                  <a:ext uri="{FF2B5EF4-FFF2-40B4-BE49-F238E27FC236}">
                    <a16:creationId xmlns:a16="http://schemas.microsoft.com/office/drawing/2014/main" id="{AD345D12-F1FD-4B1A-8653-2FA3C532223B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FE3FD266-C64F-4573-9A8B-7433BB95D5DD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アーチ 448">
                <a:extLst>
                  <a:ext uri="{FF2B5EF4-FFF2-40B4-BE49-F238E27FC236}">
                    <a16:creationId xmlns:a16="http://schemas.microsoft.com/office/drawing/2014/main" id="{29898B45-203A-4934-864C-D85362B28083}"/>
                  </a:ext>
                </a:extLst>
              </p:cNvPr>
              <p:cNvSpPr/>
              <p:nvPr/>
            </p:nvSpPr>
            <p:spPr bwMode="auto">
              <a:xfrm rot="14400000">
                <a:off x="-3496688" y="-436130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アーチ 449">
                <a:extLst>
                  <a:ext uri="{FF2B5EF4-FFF2-40B4-BE49-F238E27FC236}">
                    <a16:creationId xmlns:a16="http://schemas.microsoft.com/office/drawing/2014/main" id="{CD129A89-727C-491D-8786-D96F1D457DA8}"/>
                  </a:ext>
                </a:extLst>
              </p:cNvPr>
              <p:cNvSpPr/>
              <p:nvPr/>
            </p:nvSpPr>
            <p:spPr bwMode="auto">
              <a:xfrm rot="14400000">
                <a:off x="-3249037" y="-71005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7FBF5886-6907-4E65-A3BE-D661DDF5C512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445EF4B-F5AC-47B6-B7A7-C35BEA04C107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0" name="楕円 429">
              <a:extLst>
                <a:ext uri="{FF2B5EF4-FFF2-40B4-BE49-F238E27FC236}">
                  <a16:creationId xmlns:a16="http://schemas.microsoft.com/office/drawing/2014/main" id="{B484DFCA-D050-4549-9E66-902AD90E8E24}"/>
                </a:ext>
              </a:extLst>
            </p:cNvPr>
            <p:cNvSpPr/>
            <p:nvPr/>
          </p:nvSpPr>
          <p:spPr bwMode="auto">
            <a:xfrm>
              <a:off x="-2065088" y="4023757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CA9FA5C0-7664-45B1-AE08-9357AE27E580}"/>
                </a:ext>
              </a:extLst>
            </p:cNvPr>
            <p:cNvSpPr/>
            <p:nvPr/>
          </p:nvSpPr>
          <p:spPr bwMode="auto">
            <a:xfrm rot="4148216">
              <a:off x="-2454210" y="361369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53700434-448F-4123-92B0-DF45C2D9FB98}"/>
                </a:ext>
              </a:extLst>
            </p:cNvPr>
            <p:cNvGrpSpPr/>
            <p:nvPr/>
          </p:nvGrpSpPr>
          <p:grpSpPr>
            <a:xfrm>
              <a:off x="-3771494" y="3260484"/>
              <a:ext cx="1082233" cy="595068"/>
              <a:chOff x="868220" y="3281095"/>
              <a:chExt cx="1082233" cy="595068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1C722E9B-7FD7-4B7B-91F4-9A6630457B5C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10348A3F-856C-431E-B42D-3022C0154940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正方形/長方形 439">
                  <a:extLst>
                    <a:ext uri="{FF2B5EF4-FFF2-40B4-BE49-F238E27FC236}">
                      <a16:creationId xmlns:a16="http://schemas.microsoft.com/office/drawing/2014/main" id="{A45F49BE-7647-4800-A6AA-CFB454EAE88E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7D17D291-B2FA-4532-8B59-D7B14B9D1B47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458296D6-FAC3-4B71-B856-D927BAD8563A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91464546-C7D8-47A5-AE37-3DD2F871B85E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64FF59FC-A078-4E7E-B365-2FFD2A5A4A52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304D410A-5533-4DEB-BE7F-95C69152ACF0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08FBCAE1-FA28-4AC6-9109-8556E48B1748}"/>
              </a:ext>
            </a:extLst>
          </p:cNvPr>
          <p:cNvGrpSpPr/>
          <p:nvPr/>
        </p:nvGrpSpPr>
        <p:grpSpPr>
          <a:xfrm>
            <a:off x="6626725" y="4086596"/>
            <a:ext cx="2512288" cy="2241132"/>
            <a:chOff x="-383281" y="304118"/>
            <a:chExt cx="2638499" cy="2353721"/>
          </a:xfrm>
        </p:grpSpPr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B668AF55-8AB1-4EF8-ADE8-973CA7BE5C47}"/>
                </a:ext>
              </a:extLst>
            </p:cNvPr>
            <p:cNvSpPr/>
            <p:nvPr/>
          </p:nvSpPr>
          <p:spPr bwMode="auto">
            <a:xfrm>
              <a:off x="-143955" y="1266632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9" name="月 458">
              <a:extLst>
                <a:ext uri="{FF2B5EF4-FFF2-40B4-BE49-F238E27FC236}">
                  <a16:creationId xmlns:a16="http://schemas.microsoft.com/office/drawing/2014/main" id="{D1084B69-E07B-456C-A246-DA94D2CE956A}"/>
                </a:ext>
              </a:extLst>
            </p:cNvPr>
            <p:cNvSpPr/>
            <p:nvPr/>
          </p:nvSpPr>
          <p:spPr bwMode="auto">
            <a:xfrm rot="18900000">
              <a:off x="1131871" y="1045744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0" name="台形 459">
              <a:extLst>
                <a:ext uri="{FF2B5EF4-FFF2-40B4-BE49-F238E27FC236}">
                  <a16:creationId xmlns:a16="http://schemas.microsoft.com/office/drawing/2014/main" id="{3910EFE8-164E-4CEF-824F-432AB149D320}"/>
                </a:ext>
              </a:extLst>
            </p:cNvPr>
            <p:cNvSpPr/>
            <p:nvPr/>
          </p:nvSpPr>
          <p:spPr bwMode="auto">
            <a:xfrm rot="19800000">
              <a:off x="995193" y="1539354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1" name="月 460">
              <a:extLst>
                <a:ext uri="{FF2B5EF4-FFF2-40B4-BE49-F238E27FC236}">
                  <a16:creationId xmlns:a16="http://schemas.microsoft.com/office/drawing/2014/main" id="{6B7B52DB-7A38-44B7-9957-EFB099AE314A}"/>
                </a:ext>
              </a:extLst>
            </p:cNvPr>
            <p:cNvSpPr/>
            <p:nvPr/>
          </p:nvSpPr>
          <p:spPr bwMode="auto">
            <a:xfrm rot="18900000">
              <a:off x="1632166" y="84102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月 461">
              <a:extLst>
                <a:ext uri="{FF2B5EF4-FFF2-40B4-BE49-F238E27FC236}">
                  <a16:creationId xmlns:a16="http://schemas.microsoft.com/office/drawing/2014/main" id="{159D2B76-8590-4E6B-9CD7-06F0E692D23F}"/>
                </a:ext>
              </a:extLst>
            </p:cNvPr>
            <p:cNvSpPr/>
            <p:nvPr/>
          </p:nvSpPr>
          <p:spPr bwMode="auto">
            <a:xfrm rot="7778412">
              <a:off x="842875" y="-30976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7F47BD87-5E3E-4D06-B418-3DC776CC46CD}"/>
                </a:ext>
              </a:extLst>
            </p:cNvPr>
            <p:cNvSpPr/>
            <p:nvPr/>
          </p:nvSpPr>
          <p:spPr bwMode="auto">
            <a:xfrm>
              <a:off x="171137" y="43672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54ED67B5-EDF6-43F2-8253-93E267680DA8}"/>
                </a:ext>
              </a:extLst>
            </p:cNvPr>
            <p:cNvSpPr/>
            <p:nvPr/>
          </p:nvSpPr>
          <p:spPr bwMode="auto">
            <a:xfrm rot="16388772">
              <a:off x="1192114" y="9258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月 464">
              <a:extLst>
                <a:ext uri="{FF2B5EF4-FFF2-40B4-BE49-F238E27FC236}">
                  <a16:creationId xmlns:a16="http://schemas.microsoft.com/office/drawing/2014/main" id="{E07F0780-F4EC-4412-88FD-6B8EEF9906A7}"/>
                </a:ext>
              </a:extLst>
            </p:cNvPr>
            <p:cNvSpPr/>
            <p:nvPr/>
          </p:nvSpPr>
          <p:spPr bwMode="auto">
            <a:xfrm rot="3802566">
              <a:off x="331148" y="279577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6" name="アーチ 465">
              <a:extLst>
                <a:ext uri="{FF2B5EF4-FFF2-40B4-BE49-F238E27FC236}">
                  <a16:creationId xmlns:a16="http://schemas.microsoft.com/office/drawing/2014/main" id="{45CF2BFA-DA84-4E44-8D83-928740B7727D}"/>
                </a:ext>
              </a:extLst>
            </p:cNvPr>
            <p:cNvSpPr/>
            <p:nvPr/>
          </p:nvSpPr>
          <p:spPr bwMode="auto">
            <a:xfrm rot="11700000">
              <a:off x="259927" y="723853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アーチ 466">
              <a:extLst>
                <a:ext uri="{FF2B5EF4-FFF2-40B4-BE49-F238E27FC236}">
                  <a16:creationId xmlns:a16="http://schemas.microsoft.com/office/drawing/2014/main" id="{69E3B04C-8CC8-4358-AA47-9D80B932636A}"/>
                </a:ext>
              </a:extLst>
            </p:cNvPr>
            <p:cNvSpPr/>
            <p:nvPr/>
          </p:nvSpPr>
          <p:spPr bwMode="auto">
            <a:xfrm rot="11700000">
              <a:off x="693225" y="806920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月 467">
              <a:extLst>
                <a:ext uri="{FF2B5EF4-FFF2-40B4-BE49-F238E27FC236}">
                  <a16:creationId xmlns:a16="http://schemas.microsoft.com/office/drawing/2014/main" id="{92501D43-D728-4668-8F27-4EC734449846}"/>
                </a:ext>
              </a:extLst>
            </p:cNvPr>
            <p:cNvSpPr/>
            <p:nvPr/>
          </p:nvSpPr>
          <p:spPr bwMode="auto">
            <a:xfrm rot="8481030">
              <a:off x="792300" y="304118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月 468">
              <a:extLst>
                <a:ext uri="{FF2B5EF4-FFF2-40B4-BE49-F238E27FC236}">
                  <a16:creationId xmlns:a16="http://schemas.microsoft.com/office/drawing/2014/main" id="{EF049EFD-F00B-447C-BD65-DC7C7C481B8B}"/>
                </a:ext>
              </a:extLst>
            </p:cNvPr>
            <p:cNvSpPr/>
            <p:nvPr/>
          </p:nvSpPr>
          <p:spPr bwMode="auto">
            <a:xfrm rot="9515084">
              <a:off x="1077484" y="540707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EC6173E8-208E-4D62-A85B-20641305C910}"/>
                </a:ext>
              </a:extLst>
            </p:cNvPr>
            <p:cNvSpPr/>
            <p:nvPr/>
          </p:nvSpPr>
          <p:spPr bwMode="auto">
            <a:xfrm rot="18900000">
              <a:off x="937686" y="1127240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9CF5CD77-029B-49F1-A993-8C8CD533D489}"/>
                </a:ext>
              </a:extLst>
            </p:cNvPr>
            <p:cNvSpPr/>
            <p:nvPr/>
          </p:nvSpPr>
          <p:spPr bwMode="auto">
            <a:xfrm rot="1448216">
              <a:off x="350434" y="1136634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楕円 471">
              <a:extLst>
                <a:ext uri="{FF2B5EF4-FFF2-40B4-BE49-F238E27FC236}">
                  <a16:creationId xmlns:a16="http://schemas.microsoft.com/office/drawing/2014/main" id="{F5B3277F-44F4-4989-99CE-F69E6067F048}"/>
                </a:ext>
              </a:extLst>
            </p:cNvPr>
            <p:cNvSpPr/>
            <p:nvPr/>
          </p:nvSpPr>
          <p:spPr bwMode="auto">
            <a:xfrm>
              <a:off x="-277272" y="2276273"/>
              <a:ext cx="271511" cy="27151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19ED4B10-6A07-464E-A3CE-6D7145A5408A}"/>
                </a:ext>
              </a:extLst>
            </p:cNvPr>
            <p:cNvSpPr/>
            <p:nvPr/>
          </p:nvSpPr>
          <p:spPr bwMode="auto">
            <a:xfrm>
              <a:off x="-332073" y="2165560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E4369993-F4B2-4EA1-AE78-709944BEDFE7}"/>
                </a:ext>
              </a:extLst>
            </p:cNvPr>
            <p:cNvSpPr/>
            <p:nvPr/>
          </p:nvSpPr>
          <p:spPr bwMode="auto">
            <a:xfrm>
              <a:off x="-383281" y="2381290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5" name="四角形: 上の 2 つの角を丸める 284">
              <a:extLst>
                <a:ext uri="{FF2B5EF4-FFF2-40B4-BE49-F238E27FC236}">
                  <a16:creationId xmlns:a16="http://schemas.microsoft.com/office/drawing/2014/main" id="{3C6508BB-16AD-462A-B935-F34B6F96A44B}"/>
                </a:ext>
              </a:extLst>
            </p:cNvPr>
            <p:cNvSpPr/>
            <p:nvPr/>
          </p:nvSpPr>
          <p:spPr bwMode="auto">
            <a:xfrm>
              <a:off x="-383281" y="2501940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01025B9D-DEFF-4BCE-ACFF-E58D929CD804}"/>
                </a:ext>
              </a:extLst>
            </p:cNvPr>
            <p:cNvSpPr/>
            <p:nvPr/>
          </p:nvSpPr>
          <p:spPr bwMode="auto">
            <a:xfrm>
              <a:off x="947555" y="1715681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7" name="台形 288">
              <a:extLst>
                <a:ext uri="{FF2B5EF4-FFF2-40B4-BE49-F238E27FC236}">
                  <a16:creationId xmlns:a16="http://schemas.microsoft.com/office/drawing/2014/main" id="{9DFB035A-03DC-41DB-9098-028B1A4363A4}"/>
                </a:ext>
              </a:extLst>
            </p:cNvPr>
            <p:cNvSpPr/>
            <p:nvPr/>
          </p:nvSpPr>
          <p:spPr bwMode="auto">
            <a:xfrm>
              <a:off x="1180873" y="2004347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292AB0AA-6DD9-486C-8BCD-302E23CB956F}"/>
              </a:ext>
            </a:extLst>
          </p:cNvPr>
          <p:cNvGrpSpPr/>
          <p:nvPr/>
        </p:nvGrpSpPr>
        <p:grpSpPr>
          <a:xfrm>
            <a:off x="6659515" y="1151197"/>
            <a:ext cx="2512290" cy="2270974"/>
            <a:chOff x="-383281" y="3292026"/>
            <a:chExt cx="2638499" cy="2385058"/>
          </a:xfrm>
        </p:grpSpPr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37DF53BD-FBE9-4201-B3EF-F391C2346DD7}"/>
                </a:ext>
              </a:extLst>
            </p:cNvPr>
            <p:cNvSpPr/>
            <p:nvPr/>
          </p:nvSpPr>
          <p:spPr bwMode="auto">
            <a:xfrm>
              <a:off x="-143955" y="4256575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78E87FEE-8002-4403-B606-F1E62A02D250}"/>
                </a:ext>
              </a:extLst>
            </p:cNvPr>
            <p:cNvGrpSpPr/>
            <p:nvPr/>
          </p:nvGrpSpPr>
          <p:grpSpPr>
            <a:xfrm>
              <a:off x="-383281" y="3292026"/>
              <a:ext cx="2638499" cy="2385058"/>
              <a:chOff x="-383281" y="3292026"/>
              <a:chExt cx="2638499" cy="2385058"/>
            </a:xfrm>
          </p:grpSpPr>
          <p:sp>
            <p:nvSpPr>
              <p:cNvPr id="481" name="台形 480">
                <a:extLst>
                  <a:ext uri="{FF2B5EF4-FFF2-40B4-BE49-F238E27FC236}">
                    <a16:creationId xmlns:a16="http://schemas.microsoft.com/office/drawing/2014/main" id="{3B9C7B28-BD00-455A-B4DA-9B7BB05F3ADD}"/>
                  </a:ext>
                </a:extLst>
              </p:cNvPr>
              <p:cNvSpPr/>
              <p:nvPr/>
            </p:nvSpPr>
            <p:spPr bwMode="auto">
              <a:xfrm rot="19800000">
                <a:off x="995193" y="4558599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C45DF13B-C32C-492C-B094-84D0004F2007}"/>
                  </a:ext>
                </a:extLst>
              </p:cNvPr>
              <p:cNvSpPr/>
              <p:nvPr/>
            </p:nvSpPr>
            <p:spPr bwMode="auto">
              <a:xfrm>
                <a:off x="-277272" y="5295518"/>
                <a:ext cx="271511" cy="27151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B58B26F-84EA-472F-9083-F8704C258DFF}"/>
                  </a:ext>
                </a:extLst>
              </p:cNvPr>
              <p:cNvSpPr/>
              <p:nvPr/>
            </p:nvSpPr>
            <p:spPr bwMode="auto">
              <a:xfrm>
                <a:off x="-332073" y="5184805"/>
                <a:ext cx="145456" cy="221426"/>
              </a:xfrm>
              <a:custGeom>
                <a:avLst/>
                <a:gdLst>
                  <a:gd name="connsiteX0" fmla="*/ 67393 w 165943"/>
                  <a:gd name="connsiteY0" fmla="*/ 0 h 155899"/>
                  <a:gd name="connsiteX1" fmla="*/ 165943 w 165943"/>
                  <a:gd name="connsiteY1" fmla="*/ 0 h 155899"/>
                  <a:gd name="connsiteX2" fmla="*/ 143191 w 165943"/>
                  <a:gd name="connsiteY2" fmla="*/ 34822 h 155899"/>
                  <a:gd name="connsiteX3" fmla="*/ 120867 w 165943"/>
                  <a:gd name="connsiteY3" fmla="*/ 96257 h 155899"/>
                  <a:gd name="connsiteX4" fmla="*/ 113880 w 165943"/>
                  <a:gd name="connsiteY4" fmla="*/ 155899 h 155899"/>
                  <a:gd name="connsiteX5" fmla="*/ 0 w 165943"/>
                  <a:gd name="connsiteY5" fmla="*/ 155899 h 155899"/>
                  <a:gd name="connsiteX6" fmla="*/ 4005 w 165943"/>
                  <a:gd name="connsiteY6" fmla="*/ 116169 h 155899"/>
                  <a:gd name="connsiteX7" fmla="*/ 66032 w 165943"/>
                  <a:gd name="connsiteY7" fmla="*/ 1123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943" h="155899">
                    <a:moveTo>
                      <a:pt x="67393" y="0"/>
                    </a:moveTo>
                    <a:lnTo>
                      <a:pt x="165943" y="0"/>
                    </a:lnTo>
                    <a:lnTo>
                      <a:pt x="143191" y="34822"/>
                    </a:lnTo>
                    <a:cubicBezTo>
                      <a:pt x="133445" y="54313"/>
                      <a:pt x="125938" y="74924"/>
                      <a:pt x="120867" y="96257"/>
                    </a:cubicBezTo>
                    <a:lnTo>
                      <a:pt x="113880" y="155899"/>
                    </a:lnTo>
                    <a:lnTo>
                      <a:pt x="0" y="155899"/>
                    </a:lnTo>
                    <a:lnTo>
                      <a:pt x="4005" y="116169"/>
                    </a:lnTo>
                    <a:cubicBezTo>
                      <a:pt x="13099" y="71729"/>
                      <a:pt x="35147" y="32008"/>
                      <a:pt x="66032" y="11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E1DA2B2D-6D71-4F4F-B40E-BEDDD944134C}"/>
                  </a:ext>
                </a:extLst>
              </p:cNvPr>
              <p:cNvSpPr/>
              <p:nvPr/>
            </p:nvSpPr>
            <p:spPr bwMode="auto">
              <a:xfrm>
                <a:off x="-383281" y="5400535"/>
                <a:ext cx="1215135" cy="155899"/>
              </a:xfrm>
              <a:prstGeom prst="round2SameRect">
                <a:avLst>
                  <a:gd name="adj1" fmla="val 2170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四角形: 上の 2 つの角を丸める 284">
                <a:extLst>
                  <a:ext uri="{FF2B5EF4-FFF2-40B4-BE49-F238E27FC236}">
                    <a16:creationId xmlns:a16="http://schemas.microsoft.com/office/drawing/2014/main" id="{B7053737-E689-400A-A7F4-7DC59AD5B3BE}"/>
                  </a:ext>
                </a:extLst>
              </p:cNvPr>
              <p:cNvSpPr/>
              <p:nvPr/>
            </p:nvSpPr>
            <p:spPr bwMode="auto">
              <a:xfrm>
                <a:off x="-383281" y="5521185"/>
                <a:ext cx="1215135" cy="155899"/>
              </a:xfrm>
              <a:custGeom>
                <a:avLst/>
                <a:gdLst>
                  <a:gd name="connsiteX0" fmla="*/ 0 w 1215135"/>
                  <a:gd name="connsiteY0" fmla="*/ 0 h 155899"/>
                  <a:gd name="connsiteX1" fmla="*/ 1215135 w 1215135"/>
                  <a:gd name="connsiteY1" fmla="*/ 0 h 155899"/>
                  <a:gd name="connsiteX2" fmla="*/ 1215135 w 1215135"/>
                  <a:gd name="connsiteY2" fmla="*/ 0 h 155899"/>
                  <a:gd name="connsiteX3" fmla="*/ 1215135 w 1215135"/>
                  <a:gd name="connsiteY3" fmla="*/ 155899 h 155899"/>
                  <a:gd name="connsiteX4" fmla="*/ 1215135 w 1215135"/>
                  <a:gd name="connsiteY4" fmla="*/ 155899 h 155899"/>
                  <a:gd name="connsiteX5" fmla="*/ 0 w 1215135"/>
                  <a:gd name="connsiteY5" fmla="*/ 155899 h 155899"/>
                  <a:gd name="connsiteX6" fmla="*/ 0 w 1215135"/>
                  <a:gd name="connsiteY6" fmla="*/ 155899 h 155899"/>
                  <a:gd name="connsiteX7" fmla="*/ 0 w 1215135"/>
                  <a:gd name="connsiteY7" fmla="*/ 0 h 155899"/>
                  <a:gd name="connsiteX8" fmla="*/ 0 w 1215135"/>
                  <a:gd name="connsiteY8" fmla="*/ 0 h 155899"/>
                  <a:gd name="connsiteX0" fmla="*/ 0 w 1215135"/>
                  <a:gd name="connsiteY0" fmla="*/ 0 h 450810"/>
                  <a:gd name="connsiteX1" fmla="*/ 1215135 w 1215135"/>
                  <a:gd name="connsiteY1" fmla="*/ 0 h 450810"/>
                  <a:gd name="connsiteX2" fmla="*/ 1215135 w 1215135"/>
                  <a:gd name="connsiteY2" fmla="*/ 0 h 450810"/>
                  <a:gd name="connsiteX3" fmla="*/ 1215135 w 1215135"/>
                  <a:gd name="connsiteY3" fmla="*/ 155899 h 450810"/>
                  <a:gd name="connsiteX4" fmla="*/ 1215135 w 1215135"/>
                  <a:gd name="connsiteY4" fmla="*/ 155899 h 450810"/>
                  <a:gd name="connsiteX5" fmla="*/ 658067 w 1215135"/>
                  <a:gd name="connsiteY5" fmla="*/ 450810 h 450810"/>
                  <a:gd name="connsiteX6" fmla="*/ 0 w 1215135"/>
                  <a:gd name="connsiteY6" fmla="*/ 155899 h 450810"/>
                  <a:gd name="connsiteX7" fmla="*/ 0 w 1215135"/>
                  <a:gd name="connsiteY7" fmla="*/ 155899 h 450810"/>
                  <a:gd name="connsiteX8" fmla="*/ 0 w 1215135"/>
                  <a:gd name="connsiteY8" fmla="*/ 0 h 450810"/>
                  <a:gd name="connsiteX9" fmla="*/ 0 w 1215135"/>
                  <a:gd name="connsiteY9" fmla="*/ 0 h 450810"/>
                  <a:gd name="connsiteX0" fmla="*/ 658067 w 1215135"/>
                  <a:gd name="connsiteY0" fmla="*/ 450810 h 542250"/>
                  <a:gd name="connsiteX1" fmla="*/ 0 w 1215135"/>
                  <a:gd name="connsiteY1" fmla="*/ 155899 h 542250"/>
                  <a:gd name="connsiteX2" fmla="*/ 0 w 1215135"/>
                  <a:gd name="connsiteY2" fmla="*/ 155899 h 542250"/>
                  <a:gd name="connsiteX3" fmla="*/ 0 w 1215135"/>
                  <a:gd name="connsiteY3" fmla="*/ 0 h 542250"/>
                  <a:gd name="connsiteX4" fmla="*/ 0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0 h 542250"/>
                  <a:gd name="connsiteX7" fmla="*/ 1215135 w 1215135"/>
                  <a:gd name="connsiteY7" fmla="*/ 155899 h 542250"/>
                  <a:gd name="connsiteX8" fmla="*/ 1215135 w 1215135"/>
                  <a:gd name="connsiteY8" fmla="*/ 155899 h 542250"/>
                  <a:gd name="connsiteX9" fmla="*/ 749507 w 1215135"/>
                  <a:gd name="connsiteY9" fmla="*/ 542250 h 542250"/>
                  <a:gd name="connsiteX0" fmla="*/ 0 w 1215135"/>
                  <a:gd name="connsiteY0" fmla="*/ 155899 h 542250"/>
                  <a:gd name="connsiteX1" fmla="*/ 0 w 1215135"/>
                  <a:gd name="connsiteY1" fmla="*/ 155899 h 542250"/>
                  <a:gd name="connsiteX2" fmla="*/ 0 w 1215135"/>
                  <a:gd name="connsiteY2" fmla="*/ 0 h 542250"/>
                  <a:gd name="connsiteX3" fmla="*/ 0 w 1215135"/>
                  <a:gd name="connsiteY3" fmla="*/ 0 h 542250"/>
                  <a:gd name="connsiteX4" fmla="*/ 1215135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155899 h 542250"/>
                  <a:gd name="connsiteX7" fmla="*/ 1215135 w 1215135"/>
                  <a:gd name="connsiteY7" fmla="*/ 155899 h 542250"/>
                  <a:gd name="connsiteX8" fmla="*/ 749507 w 1215135"/>
                  <a:gd name="connsiteY8" fmla="*/ 542250 h 542250"/>
                  <a:gd name="connsiteX0" fmla="*/ 0 w 1215135"/>
                  <a:gd name="connsiteY0" fmla="*/ 155899 h 155899"/>
                  <a:gd name="connsiteX1" fmla="*/ 0 w 1215135"/>
                  <a:gd name="connsiteY1" fmla="*/ 155899 h 155899"/>
                  <a:gd name="connsiteX2" fmla="*/ 0 w 1215135"/>
                  <a:gd name="connsiteY2" fmla="*/ 0 h 155899"/>
                  <a:gd name="connsiteX3" fmla="*/ 0 w 1215135"/>
                  <a:gd name="connsiteY3" fmla="*/ 0 h 155899"/>
                  <a:gd name="connsiteX4" fmla="*/ 1215135 w 1215135"/>
                  <a:gd name="connsiteY4" fmla="*/ 0 h 155899"/>
                  <a:gd name="connsiteX5" fmla="*/ 1215135 w 1215135"/>
                  <a:gd name="connsiteY5" fmla="*/ 0 h 155899"/>
                  <a:gd name="connsiteX6" fmla="*/ 1215135 w 1215135"/>
                  <a:gd name="connsiteY6" fmla="*/ 155899 h 155899"/>
                  <a:gd name="connsiteX7" fmla="*/ 1215135 w 1215135"/>
                  <a:gd name="connsiteY7" fmla="*/ 155899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5135" h="155899">
                    <a:moveTo>
                      <a:pt x="0" y="155899"/>
                    </a:moveTo>
                    <a:lnTo>
                      <a:pt x="0" y="15589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15135" y="0"/>
                    </a:lnTo>
                    <a:lnTo>
                      <a:pt x="1215135" y="0"/>
                    </a:lnTo>
                    <a:lnTo>
                      <a:pt x="1215135" y="155899"/>
                    </a:lnTo>
                    <a:lnTo>
                      <a:pt x="1215135" y="155899"/>
                    </a:lnTo>
                  </a:path>
                </a:pathLst>
              </a:custGeom>
              <a:solidFill>
                <a:srgbClr val="FFFF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6F43A4EB-9A94-45EF-9CD3-A13BEC17158F}"/>
                  </a:ext>
                </a:extLst>
              </p:cNvPr>
              <p:cNvSpPr/>
              <p:nvPr/>
            </p:nvSpPr>
            <p:spPr bwMode="auto">
              <a:xfrm>
                <a:off x="947555" y="4734926"/>
                <a:ext cx="1307663" cy="925922"/>
              </a:xfrm>
              <a:custGeom>
                <a:avLst/>
                <a:gdLst>
                  <a:gd name="connsiteX0" fmla="*/ 598390 w 1307663"/>
                  <a:gd name="connsiteY0" fmla="*/ 857 h 925922"/>
                  <a:gd name="connsiteX1" fmla="*/ 872452 w 1307663"/>
                  <a:gd name="connsiteY1" fmla="*/ 172114 h 925922"/>
                  <a:gd name="connsiteX2" fmla="*/ 1307663 w 1307663"/>
                  <a:gd name="connsiteY2" fmla="*/ 925922 h 925922"/>
                  <a:gd name="connsiteX3" fmla="*/ 205939 w 1307663"/>
                  <a:gd name="connsiteY3" fmla="*/ 925922 h 925922"/>
                  <a:gd name="connsiteX4" fmla="*/ 46159 w 1307663"/>
                  <a:gd name="connsiteY4" fmla="*/ 649174 h 925922"/>
                  <a:gd name="connsiteX5" fmla="*/ 172113 w 1307663"/>
                  <a:gd name="connsiteY5" fmla="*/ 179107 h 925922"/>
                  <a:gd name="connsiteX6" fmla="*/ 402384 w 1307663"/>
                  <a:gd name="connsiteY6" fmla="*/ 46160 h 925922"/>
                  <a:gd name="connsiteX7" fmla="*/ 598390 w 1307663"/>
                  <a:gd name="connsiteY7" fmla="*/ 857 h 92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663" h="925922">
                    <a:moveTo>
                      <a:pt x="598390" y="857"/>
                    </a:moveTo>
                    <a:cubicBezTo>
                      <a:pt x="708580" y="8645"/>
                      <a:pt x="813062" y="69247"/>
                      <a:pt x="872452" y="172114"/>
                    </a:cubicBezTo>
                    <a:lnTo>
                      <a:pt x="1307663" y="925922"/>
                    </a:lnTo>
                    <a:lnTo>
                      <a:pt x="205939" y="925922"/>
                    </a:lnTo>
                    <a:lnTo>
                      <a:pt x="46159" y="649174"/>
                    </a:lnTo>
                    <a:cubicBezTo>
                      <a:pt x="-48865" y="484587"/>
                      <a:pt x="7527" y="274131"/>
                      <a:pt x="172113" y="179107"/>
                    </a:cubicBezTo>
                    <a:lnTo>
                      <a:pt x="402384" y="46160"/>
                    </a:lnTo>
                    <a:cubicBezTo>
                      <a:pt x="464104" y="10526"/>
                      <a:pt x="532275" y="-3816"/>
                      <a:pt x="598390" y="8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台形 288">
                <a:extLst>
                  <a:ext uri="{FF2B5EF4-FFF2-40B4-BE49-F238E27FC236}">
                    <a16:creationId xmlns:a16="http://schemas.microsoft.com/office/drawing/2014/main" id="{A8047886-F5D1-40C1-B3C5-6721ED26DBC9}"/>
                  </a:ext>
                </a:extLst>
              </p:cNvPr>
              <p:cNvSpPr/>
              <p:nvPr/>
            </p:nvSpPr>
            <p:spPr bwMode="auto">
              <a:xfrm>
                <a:off x="1180873" y="5023592"/>
                <a:ext cx="438811" cy="65349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CE076172-538A-4B47-8CC4-A7739E83E012}"/>
                  </a:ext>
                </a:extLst>
              </p:cNvPr>
              <p:cNvGrpSpPr/>
              <p:nvPr/>
            </p:nvGrpSpPr>
            <p:grpSpPr>
              <a:xfrm rot="18613860">
                <a:off x="16786" y="3280711"/>
                <a:ext cx="1560821" cy="1583451"/>
                <a:chOff x="-3955399" y="-607734"/>
                <a:chExt cx="1560821" cy="1583451"/>
              </a:xfrm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33F77AF9-C3A1-48AD-B441-3072365AD6C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915992" y="54318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DB5DE878-12F1-46EB-8C28-9C4FF987AF27}"/>
                    </a:ext>
                  </a:extLst>
                </p:cNvPr>
                <p:cNvSpPr/>
                <p:nvPr/>
              </p:nvSpPr>
              <p:spPr bwMode="auto">
                <a:xfrm rot="20700000">
                  <a:off x="-2820742" y="45110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C0570C23-ED09-4925-8301-BBEFB0738D9D}"/>
                    </a:ext>
                  </a:extLst>
                </p:cNvPr>
                <p:cNvSpPr/>
                <p:nvPr/>
              </p:nvSpPr>
              <p:spPr bwMode="auto">
                <a:xfrm rot="21103514">
                  <a:off x="-3421296" y="-520495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B31F52D4-2822-4907-B98A-EB4F6AF11E6D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B1EA11BE-108D-4142-ABC4-0EB4C5E30146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7806D2EA-FB0C-496A-B340-DE77B021A4D7}"/>
                    </a:ext>
                  </a:extLst>
                </p:cNvPr>
                <p:cNvSpPr/>
                <p:nvPr/>
              </p:nvSpPr>
              <p:spPr bwMode="auto">
                <a:xfrm rot="8100000">
                  <a:off x="-3148968" y="-60773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C6F83326-86B9-464C-90C0-084FBFF59AA0}"/>
                    </a:ext>
                  </a:extLst>
                </p:cNvPr>
                <p:cNvSpPr/>
                <p:nvPr/>
              </p:nvSpPr>
              <p:spPr bwMode="auto">
                <a:xfrm rot="14076314">
                  <a:off x="-2828232" y="79686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EF57A266-91BB-4280-9E3E-F57E23279BF7}"/>
                    </a:ext>
                  </a:extLst>
                </p:cNvPr>
                <p:cNvSpPr/>
                <p:nvPr/>
              </p:nvSpPr>
              <p:spPr bwMode="auto">
                <a:xfrm rot="9597324">
                  <a:off x="-2965870" y="-48044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57845C19-77D3-45BC-815F-93FBE5C76DDA}"/>
                    </a:ext>
                  </a:extLst>
                </p:cNvPr>
                <p:cNvSpPr/>
                <p:nvPr/>
              </p:nvSpPr>
              <p:spPr bwMode="auto">
                <a:xfrm rot="9597324">
                  <a:off x="-2810294" y="-34709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D824FB33-487A-4BA5-9810-E960DABF5336}"/>
                    </a:ext>
                  </a:extLst>
                </p:cNvPr>
                <p:cNvSpPr/>
                <p:nvPr/>
              </p:nvSpPr>
              <p:spPr bwMode="auto">
                <a:xfrm rot="9000000">
                  <a:off x="-3657090" y="-121935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99" name="アーチ 498">
                  <a:extLst>
                    <a:ext uri="{FF2B5EF4-FFF2-40B4-BE49-F238E27FC236}">
                      <a16:creationId xmlns:a16="http://schemas.microsoft.com/office/drawing/2014/main" id="{8355782E-F897-4CD2-8222-F8B6B68D8087}"/>
                    </a:ext>
                  </a:extLst>
                </p:cNvPr>
                <p:cNvSpPr/>
                <p:nvPr/>
              </p:nvSpPr>
              <p:spPr bwMode="auto">
                <a:xfrm rot="14400000">
                  <a:off x="-3496688" y="-436130"/>
                  <a:ext cx="247700" cy="24770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アーチ 499">
                  <a:extLst>
                    <a:ext uri="{FF2B5EF4-FFF2-40B4-BE49-F238E27FC236}">
                      <a16:creationId xmlns:a16="http://schemas.microsoft.com/office/drawing/2014/main" id="{74ECA851-6434-4AF0-9B73-65B25AE77ADB}"/>
                    </a:ext>
                  </a:extLst>
                </p:cNvPr>
                <p:cNvSpPr/>
                <p:nvPr/>
              </p:nvSpPr>
              <p:spPr bwMode="auto">
                <a:xfrm rot="14400000">
                  <a:off x="-3249037" y="-71005"/>
                  <a:ext cx="247700" cy="24770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301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25ABCD-03BC-41B1-A662-883ABD9C49E3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水を飲む人物のイラスト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FCCFA5-9AC7-45C6-946D-237A521DA71B}"/>
              </a:ext>
            </a:extLst>
          </p:cNvPr>
          <p:cNvGrpSpPr/>
          <p:nvPr/>
        </p:nvGrpSpPr>
        <p:grpSpPr>
          <a:xfrm>
            <a:off x="3784308" y="1082868"/>
            <a:ext cx="2418140" cy="2403432"/>
            <a:chOff x="3753256" y="3110796"/>
            <a:chExt cx="2539618" cy="2524172"/>
          </a:xfrm>
        </p:grpSpPr>
        <p:sp>
          <p:nvSpPr>
            <p:cNvPr id="4" name="アーチ 3">
              <a:extLst>
                <a:ext uri="{FF2B5EF4-FFF2-40B4-BE49-F238E27FC236}">
                  <a16:creationId xmlns:a16="http://schemas.microsoft.com/office/drawing/2014/main" id="{5027A902-D911-4C1A-B6C2-923600BC4D9D}"/>
                </a:ext>
              </a:extLst>
            </p:cNvPr>
            <p:cNvSpPr/>
            <p:nvPr/>
          </p:nvSpPr>
          <p:spPr bwMode="auto">
            <a:xfrm>
              <a:off x="4214045" y="365508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C6F3F1B-4FDB-4E8E-8C9F-EAF66E33693C}"/>
                </a:ext>
              </a:extLst>
            </p:cNvPr>
            <p:cNvGrpSpPr/>
            <p:nvPr/>
          </p:nvGrpSpPr>
          <p:grpSpPr>
            <a:xfrm>
              <a:off x="3786076" y="3110796"/>
              <a:ext cx="2506798" cy="2524172"/>
              <a:chOff x="-4901376" y="-607734"/>
              <a:chExt cx="2506798" cy="2524172"/>
            </a:xfrm>
          </p:grpSpPr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49BE6BE9-DBBE-4201-A24B-8AE5D9CD2530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8C78203B-209D-4336-965E-4244C414DC7E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F2D37DA-2D86-4B9A-BB60-3CB329097FD8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4F48A462-8C3A-4EAA-AF5D-A55D89931B74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A3BA24C1-A952-4B02-BEEF-98666B7F0A25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8D20F157-82CB-4738-BE05-211D3BA0673B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CD13D2E-9701-4BC8-9F4C-38789BEEB424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C1A3E4BC-8F43-4A56-9FB5-4250912C537D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39DBBD6-13C6-4962-8827-89A440DB77F1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1220376A-0A66-40FD-A93F-F133EA6EE93E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台形 58">
                <a:extLst>
                  <a:ext uri="{FF2B5EF4-FFF2-40B4-BE49-F238E27FC236}">
                    <a16:creationId xmlns:a16="http://schemas.microsoft.com/office/drawing/2014/main" id="{82987F3C-0B67-4E3D-87F0-37053C83A198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7EE900B9-5C6D-442E-9113-727171F94C0C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9BD5DE75-37B5-4991-8FBC-1A52DB84D2C6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9216F99F-7651-42EE-A859-6C6EF62B88D7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37DC3EE5-FEE7-4CFB-80BA-BA10E312A303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0D22DBB-FCBD-4DEA-8AD8-7BCB175AE6D7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56AE637-5639-488A-B08F-B01AE55118E4}"/>
                </a:ext>
              </a:extLst>
            </p:cNvPr>
            <p:cNvGrpSpPr/>
            <p:nvPr/>
          </p:nvGrpSpPr>
          <p:grpSpPr>
            <a:xfrm>
              <a:off x="3753256" y="3260484"/>
              <a:ext cx="1082233" cy="595068"/>
              <a:chOff x="868220" y="3281095"/>
              <a:chExt cx="1082233" cy="59506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9B953FB-616C-44D9-B2BB-115FD48D3724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7A47360-A67B-4B8F-A93E-F5C9DFAA2334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348AB3FC-FFEB-43C2-A626-3FE1ABFF11E7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C8E996E5-A773-47C2-B780-7C7F9C6EC7FF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911478E7-ADFD-4F53-902C-2C01719B5134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3A38BAC5-D535-46B3-9F5D-890879275756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8C93A9E-B59A-4304-9CFF-F6E3F10C2FDB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43D477F7-C657-4227-84D3-943D2FD19CB6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F74EDA4-47A4-4269-93EE-AE736D5DA0B5}"/>
                </a:ext>
              </a:extLst>
            </p:cNvPr>
            <p:cNvSpPr/>
            <p:nvPr/>
          </p:nvSpPr>
          <p:spPr bwMode="auto">
            <a:xfrm>
              <a:off x="5135372" y="3241009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76342A6-C5E3-47A8-8582-17E7E532F79C}"/>
                </a:ext>
              </a:extLst>
            </p:cNvPr>
            <p:cNvSpPr/>
            <p:nvPr/>
          </p:nvSpPr>
          <p:spPr bwMode="auto">
            <a:xfrm>
              <a:off x="5394452" y="3576289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F0C25DBE-C6BC-43FE-BABA-E9A322431F1E}"/>
                </a:ext>
              </a:extLst>
            </p:cNvPr>
            <p:cNvSpPr/>
            <p:nvPr/>
          </p:nvSpPr>
          <p:spPr bwMode="auto">
            <a:xfrm>
              <a:off x="5164600" y="3355954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6A429020-205B-401C-8C9E-3DCB3C13120F}"/>
                </a:ext>
              </a:extLst>
            </p:cNvPr>
            <p:cNvSpPr/>
            <p:nvPr/>
          </p:nvSpPr>
          <p:spPr bwMode="auto">
            <a:xfrm>
              <a:off x="5423680" y="3691234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A5BEAC-6135-43C2-8FB3-F217156544DF}"/>
              </a:ext>
            </a:extLst>
          </p:cNvPr>
          <p:cNvGrpSpPr/>
          <p:nvPr/>
        </p:nvGrpSpPr>
        <p:grpSpPr>
          <a:xfrm>
            <a:off x="848831" y="990600"/>
            <a:ext cx="2386888" cy="2403432"/>
            <a:chOff x="3786076" y="117430"/>
            <a:chExt cx="2506798" cy="2524172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2D36884-CF3E-44AC-A6C7-1E4011CEB154}"/>
                </a:ext>
              </a:extLst>
            </p:cNvPr>
            <p:cNvGrpSpPr/>
            <p:nvPr/>
          </p:nvGrpSpPr>
          <p:grpSpPr>
            <a:xfrm>
              <a:off x="3786076" y="117430"/>
              <a:ext cx="2506798" cy="2524172"/>
              <a:chOff x="-4901376" y="-607734"/>
              <a:chExt cx="2506798" cy="2524172"/>
            </a:xfrm>
          </p:grpSpPr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D79F2458-8FCB-48E9-806B-09BFC9C60280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740362D2-D89A-4376-8D2F-5533FD1B14C2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60F2D83-195D-4470-AADD-8B34F593F033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A9F7C2A1-FFD6-4DAF-9F84-FB8DB14ECDF7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1733794-6671-4AF8-A1A4-F2BC83689547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A84C709B-3B6C-4A9D-AC59-149CB965CC88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310EB6F-154E-49C0-AA2E-59A53B752BA9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3119C4C6-F84C-4CDA-A3DA-B17967FBBC4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A7A3ACAC-6C3F-495A-A0C9-C09A008C8B75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B47438F5-9822-4E85-977F-76FE1F0C5363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60" name="四角形: 角を丸くする 59">
                      <a:extLst>
                        <a:ext uri="{FF2B5EF4-FFF2-40B4-BE49-F238E27FC236}">
                          <a16:creationId xmlns:a16="http://schemas.microsoft.com/office/drawing/2014/main" id="{991E13C3-E9DF-44B3-8793-7916E1200C65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台形 60">
                      <a:extLst>
                        <a:ext uri="{FF2B5EF4-FFF2-40B4-BE49-F238E27FC236}">
                          <a16:creationId xmlns:a16="http://schemas.microsoft.com/office/drawing/2014/main" id="{DBDA2810-A43F-4242-99E9-9636C8C7166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chemeClr val="bg1"/>
                    </a:solidFill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2" name="四角形: 角を丸くする 61">
                      <a:extLst>
                        <a:ext uri="{FF2B5EF4-FFF2-40B4-BE49-F238E27FC236}">
                          <a16:creationId xmlns:a16="http://schemas.microsoft.com/office/drawing/2014/main" id="{313B5593-A6F5-4F77-AC5A-C4774B999A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四角形: 角を丸くする 62">
                      <a:extLst>
                        <a:ext uri="{FF2B5EF4-FFF2-40B4-BE49-F238E27FC236}">
                          <a16:creationId xmlns:a16="http://schemas.microsoft.com/office/drawing/2014/main" id="{5D71A1D4-2031-4B5E-86FC-6E1F605A5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四角形: 角を丸くする 63">
                      <a:extLst>
                        <a:ext uri="{FF2B5EF4-FFF2-40B4-BE49-F238E27FC236}">
                          <a16:creationId xmlns:a16="http://schemas.microsoft.com/office/drawing/2014/main" id="{28A16017-441C-4F05-8125-8B595F167A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四角形: 角を丸くする 64">
                      <a:extLst>
                        <a:ext uri="{FF2B5EF4-FFF2-40B4-BE49-F238E27FC236}">
                          <a16:creationId xmlns:a16="http://schemas.microsoft.com/office/drawing/2014/main" id="{0CC23CB8-5ED2-4418-BB13-BBFB97EFA6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23DCE19-C8F1-41E2-A5B8-CFE79E602238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2378736-6E72-42BE-9FA1-56295404EB16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5C2E3378-DDF7-4433-B9A6-8DAC58A7C4E2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台形 58">
                <a:extLst>
                  <a:ext uri="{FF2B5EF4-FFF2-40B4-BE49-F238E27FC236}">
                    <a16:creationId xmlns:a16="http://schemas.microsoft.com/office/drawing/2014/main" id="{3E546B37-3505-46E6-94D1-8E2FE47865D4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3C43CCE1-5B58-4553-9A61-A3FE299EA1F2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99DD312F-FB57-49B6-B491-BE706AA4F258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E5D7865D-2465-46BB-B357-66C8A8F3A04E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58C31772-BA02-4E63-A05A-D8C7226F0074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1A57AD0-1126-41B7-8AA0-54994F7DB6ED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E3E15FE8-CA2E-4CEA-901C-2F797C00E230}"/>
                </a:ext>
              </a:extLst>
            </p:cNvPr>
            <p:cNvSpPr/>
            <p:nvPr/>
          </p:nvSpPr>
          <p:spPr bwMode="auto">
            <a:xfrm>
              <a:off x="5135372" y="23404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B4814BC-2411-4736-8650-97A55BF41F02}"/>
                </a:ext>
              </a:extLst>
            </p:cNvPr>
            <p:cNvSpPr/>
            <p:nvPr/>
          </p:nvSpPr>
          <p:spPr bwMode="auto">
            <a:xfrm>
              <a:off x="5394452" y="56932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B1DA300F-CAB8-4AF4-B12A-191B0108C79C}"/>
                </a:ext>
              </a:extLst>
            </p:cNvPr>
            <p:cNvSpPr/>
            <p:nvPr/>
          </p:nvSpPr>
          <p:spPr bwMode="auto">
            <a:xfrm>
              <a:off x="5164600" y="34898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E284BC86-A853-4682-AF55-CE4C0E6277C1}"/>
                </a:ext>
              </a:extLst>
            </p:cNvPr>
            <p:cNvSpPr/>
            <p:nvPr/>
          </p:nvSpPr>
          <p:spPr bwMode="auto">
            <a:xfrm>
              <a:off x="5423680" y="68426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C6DC34A-52FD-4CCE-BDE8-8437AD5B7EF0}"/>
              </a:ext>
            </a:extLst>
          </p:cNvPr>
          <p:cNvGrpSpPr/>
          <p:nvPr/>
        </p:nvGrpSpPr>
        <p:grpSpPr>
          <a:xfrm>
            <a:off x="824049" y="3924327"/>
            <a:ext cx="2441846" cy="2429416"/>
            <a:chOff x="6554676" y="90138"/>
            <a:chExt cx="2564519" cy="2551464"/>
          </a:xfrm>
        </p:grpSpPr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2B0F9C41-9C13-4A3C-8743-B132CA23E5E0}"/>
                </a:ext>
              </a:extLst>
            </p:cNvPr>
            <p:cNvSpPr/>
            <p:nvPr/>
          </p:nvSpPr>
          <p:spPr bwMode="auto">
            <a:xfrm>
              <a:off x="7917398" y="90138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F2B23CD-6F58-46A8-8775-CAB3B699EFDF}"/>
                </a:ext>
              </a:extLst>
            </p:cNvPr>
            <p:cNvGrpSpPr/>
            <p:nvPr/>
          </p:nvGrpSpPr>
          <p:grpSpPr>
            <a:xfrm>
              <a:off x="6554676" y="129165"/>
              <a:ext cx="2564519" cy="2512437"/>
              <a:chOff x="-4901376" y="-595999"/>
              <a:chExt cx="2564519" cy="2512437"/>
            </a:xfrm>
          </p:grpSpPr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7DD2BB4B-1D74-4490-9194-E454E2279E19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42C2DFAC-1604-4B04-A6DF-B1AAAC0B8DF5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29B5C0D9-9608-41A1-AB52-292EA6D1979F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F3B9E8D8-39DF-4EB9-9967-62E0512AC758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E6445D4E-5C0D-4862-B289-E8F8D88E19A0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63BF9D4-0B1A-4EE6-A655-C282A605C86A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48431BAD-9837-422B-A1C4-8A04A660D2CB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AFFBB209-04D9-4DEF-890F-ACCBDBC1CFB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65083589-F681-4917-9232-5E41254ECDF3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F5640FDA-3EFD-455F-BD9C-D945794657F8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92" name="四角形: 角を丸くする 91">
                      <a:extLst>
                        <a:ext uri="{FF2B5EF4-FFF2-40B4-BE49-F238E27FC236}">
                          <a16:creationId xmlns:a16="http://schemas.microsoft.com/office/drawing/2014/main" id="{067CB71A-2780-4454-8D8A-EF6E54D9C655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台形 92">
                      <a:extLst>
                        <a:ext uri="{FF2B5EF4-FFF2-40B4-BE49-F238E27FC236}">
                          <a16:creationId xmlns:a16="http://schemas.microsoft.com/office/drawing/2014/main" id="{5676BB0B-CBE8-4BEA-9AE8-78677682E7D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chemeClr val="bg1"/>
                    </a:solidFill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四角形: 角を丸くする 93">
                      <a:extLst>
                        <a:ext uri="{FF2B5EF4-FFF2-40B4-BE49-F238E27FC236}">
                          <a16:creationId xmlns:a16="http://schemas.microsoft.com/office/drawing/2014/main" id="{D1BA3450-E09E-4FAB-BB5F-09C58DDD38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四角形: 角を丸くする 94">
                      <a:extLst>
                        <a:ext uri="{FF2B5EF4-FFF2-40B4-BE49-F238E27FC236}">
                          <a16:creationId xmlns:a16="http://schemas.microsoft.com/office/drawing/2014/main" id="{8F690C80-45CE-4644-B9D9-9D21EBBCA6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四角形: 角を丸くする 95">
                      <a:extLst>
                        <a:ext uri="{FF2B5EF4-FFF2-40B4-BE49-F238E27FC236}">
                          <a16:creationId xmlns:a16="http://schemas.microsoft.com/office/drawing/2014/main" id="{6B391DDD-FC41-46CC-87F3-B0AE29AF97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2541468D-ABF9-4120-BD84-84BD477811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9327FC8-A3DC-4DE3-9971-BBAA59774772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0AC1163-9459-4BE8-8944-667D8D55146A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420515DD-117E-4E45-816D-628AAA40CD2E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台形 58">
                <a:extLst>
                  <a:ext uri="{FF2B5EF4-FFF2-40B4-BE49-F238E27FC236}">
                    <a16:creationId xmlns:a16="http://schemas.microsoft.com/office/drawing/2014/main" id="{48AA0A66-E69D-4DD2-AEC1-211B2A1BF13F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CF984569-FC87-4443-B468-1625BC302BCB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C2284537-3CED-419A-9A5B-350D072C3BF8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873AC2E8-B511-4968-902F-2243EB58F6B5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09239AB9-AE78-4B01-8DF5-050C2CCD4FD1}"/>
                </a:ext>
              </a:extLst>
            </p:cNvPr>
            <p:cNvSpPr/>
            <p:nvPr/>
          </p:nvSpPr>
          <p:spPr bwMode="auto">
            <a:xfrm>
              <a:off x="8209212" y="1030391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E889AD13-57FC-4C40-BB41-49D0A93D742C}"/>
                </a:ext>
              </a:extLst>
            </p:cNvPr>
            <p:cNvSpPr/>
            <p:nvPr/>
          </p:nvSpPr>
          <p:spPr bwMode="auto">
            <a:xfrm rot="4148216">
              <a:off x="7820090" y="620333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9E56B631-0553-41CB-B69E-5878D2E6D35F}"/>
                </a:ext>
              </a:extLst>
            </p:cNvPr>
            <p:cNvSpPr/>
            <p:nvPr/>
          </p:nvSpPr>
          <p:spPr bwMode="auto">
            <a:xfrm>
              <a:off x="7869780" y="23404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A915A14A-B3E1-4EAE-82A1-C8F407370179}"/>
                </a:ext>
              </a:extLst>
            </p:cNvPr>
            <p:cNvSpPr/>
            <p:nvPr/>
          </p:nvSpPr>
          <p:spPr bwMode="auto">
            <a:xfrm>
              <a:off x="8128860" y="569320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10EDA5C9-CC3C-4344-A36B-467029C88D94}"/>
                </a:ext>
              </a:extLst>
            </p:cNvPr>
            <p:cNvSpPr/>
            <p:nvPr/>
          </p:nvSpPr>
          <p:spPr bwMode="auto">
            <a:xfrm>
              <a:off x="7899008" y="34898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6144A65A-4050-42D9-B85B-FF1E98C45D46}"/>
                </a:ext>
              </a:extLst>
            </p:cNvPr>
            <p:cNvSpPr/>
            <p:nvPr/>
          </p:nvSpPr>
          <p:spPr bwMode="auto">
            <a:xfrm>
              <a:off x="8158088" y="684265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8EC9826-9A5F-43B4-9C6A-C89C0631259A}"/>
              </a:ext>
            </a:extLst>
          </p:cNvPr>
          <p:cNvGrpSpPr/>
          <p:nvPr/>
        </p:nvGrpSpPr>
        <p:grpSpPr>
          <a:xfrm>
            <a:off x="3606780" y="3946864"/>
            <a:ext cx="2491236" cy="2413674"/>
            <a:chOff x="6502806" y="3100038"/>
            <a:chExt cx="2616389" cy="2534930"/>
          </a:xfrm>
        </p:grpSpPr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AAD2A9FC-E875-4497-8F43-02C36FA4730B}"/>
                </a:ext>
              </a:extLst>
            </p:cNvPr>
            <p:cNvSpPr/>
            <p:nvPr/>
          </p:nvSpPr>
          <p:spPr bwMode="auto">
            <a:xfrm>
              <a:off x="7917398" y="3100038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アーチ 99">
              <a:extLst>
                <a:ext uri="{FF2B5EF4-FFF2-40B4-BE49-F238E27FC236}">
                  <a16:creationId xmlns:a16="http://schemas.microsoft.com/office/drawing/2014/main" id="{C5122F4E-0614-4CBB-B803-17477428905A}"/>
                </a:ext>
              </a:extLst>
            </p:cNvPr>
            <p:cNvSpPr/>
            <p:nvPr/>
          </p:nvSpPr>
          <p:spPr bwMode="auto">
            <a:xfrm>
              <a:off x="6963595" y="365508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88B225F2-25C8-4F01-8B13-AC28A3B91106}"/>
                </a:ext>
              </a:extLst>
            </p:cNvPr>
            <p:cNvGrpSpPr/>
            <p:nvPr/>
          </p:nvGrpSpPr>
          <p:grpSpPr>
            <a:xfrm>
              <a:off x="6554676" y="3122531"/>
              <a:ext cx="2564519" cy="2512437"/>
              <a:chOff x="-4901376" y="-595999"/>
              <a:chExt cx="2564519" cy="2512437"/>
            </a:xfrm>
          </p:grpSpPr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E252EA5D-2C6F-4E06-88B7-9709E51B09AB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25126500-339A-49E6-AF88-AAF5545AC1C6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E1B02545-1AAD-4B21-A1C1-0ED8039183E5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47826F5C-D646-44A5-9ADD-A299E7932715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50FE834-C4CA-48F6-9BB3-7064B5F79F7D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9FD4600-B9AF-43DF-8AD4-4BFAE5BBFE13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1F162E87-E192-4633-BB48-7CB2D2211152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10011BD5-EE3F-47A4-A130-28A6EF79EB28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6D781984-EC9F-407F-8009-AC68B406F6E7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8BCAAF0E-FC5D-4669-A1E9-6A0E19D61C00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台形 58">
                <a:extLst>
                  <a:ext uri="{FF2B5EF4-FFF2-40B4-BE49-F238E27FC236}">
                    <a16:creationId xmlns:a16="http://schemas.microsoft.com/office/drawing/2014/main" id="{BF3B3145-C14C-4586-8461-4FD244D8FAD6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6B6AFA1C-5DF8-491E-ADDE-F76D1E0804CA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A269B9E8-359B-4C31-9F6A-8D03AF9A8045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DF8205AC-61C8-4D58-9AD9-61E4D4993A16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4A737207-0F88-4468-936C-0DD00CAA6EEB}"/>
                </a:ext>
              </a:extLst>
            </p:cNvPr>
            <p:cNvSpPr/>
            <p:nvPr/>
          </p:nvSpPr>
          <p:spPr bwMode="auto">
            <a:xfrm>
              <a:off x="8209212" y="4023757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E8FED6C0-BD75-4DC0-9FDB-D99CE4CEF8A4}"/>
                </a:ext>
              </a:extLst>
            </p:cNvPr>
            <p:cNvSpPr/>
            <p:nvPr/>
          </p:nvSpPr>
          <p:spPr bwMode="auto">
            <a:xfrm rot="4148216">
              <a:off x="7820090" y="361369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B72036E9-1228-4921-9E55-98602EF76A37}"/>
                </a:ext>
              </a:extLst>
            </p:cNvPr>
            <p:cNvGrpSpPr/>
            <p:nvPr/>
          </p:nvGrpSpPr>
          <p:grpSpPr>
            <a:xfrm>
              <a:off x="6502806" y="3260484"/>
              <a:ext cx="1082233" cy="595068"/>
              <a:chOff x="868220" y="3281095"/>
              <a:chExt cx="1082233" cy="595068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ADAC644D-22E0-46E3-B992-D49BF3F58B50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86BF5E7C-1EBD-4A09-B6A6-1521448600ED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E16F15E9-9619-4123-ABF9-14F0A8BCC089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1A382C21-4959-4B4F-8887-B6BCB87AC8A1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37ABC62C-0A0A-4785-9004-A5E136C0FC13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5BD2FE45-6C4D-488D-ADB2-681BA92884C1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D0EC4BD4-7FBE-4910-BEFA-C2783435DC48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CFB55FBB-14C5-4E7B-AE9D-28D2D7AA8A0F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9A1C65EF-35AC-4611-A548-B554BB6ECD08}"/>
                </a:ext>
              </a:extLst>
            </p:cNvPr>
            <p:cNvSpPr/>
            <p:nvPr/>
          </p:nvSpPr>
          <p:spPr bwMode="auto">
            <a:xfrm>
              <a:off x="7869780" y="3249802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9924C24D-3ACB-45CD-8176-DEC0837AA920}"/>
                </a:ext>
              </a:extLst>
            </p:cNvPr>
            <p:cNvSpPr/>
            <p:nvPr/>
          </p:nvSpPr>
          <p:spPr bwMode="auto">
            <a:xfrm>
              <a:off x="8128860" y="3585082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CCAE7676-3098-41C5-B974-BB03931FB3E8}"/>
                </a:ext>
              </a:extLst>
            </p:cNvPr>
            <p:cNvSpPr/>
            <p:nvPr/>
          </p:nvSpPr>
          <p:spPr bwMode="auto">
            <a:xfrm>
              <a:off x="7899008" y="3364747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981D1FB1-54A3-4029-97EB-C1F5BC784C0D}"/>
                </a:ext>
              </a:extLst>
            </p:cNvPr>
            <p:cNvSpPr/>
            <p:nvPr/>
          </p:nvSpPr>
          <p:spPr bwMode="auto">
            <a:xfrm>
              <a:off x="8158088" y="3700027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58174E3C-4FC1-4551-9889-BF318BDCE29E}"/>
              </a:ext>
            </a:extLst>
          </p:cNvPr>
          <p:cNvGrpSpPr/>
          <p:nvPr/>
        </p:nvGrpSpPr>
        <p:grpSpPr>
          <a:xfrm>
            <a:off x="6652732" y="1131317"/>
            <a:ext cx="2512290" cy="2270974"/>
            <a:chOff x="9891019" y="3292026"/>
            <a:chExt cx="2638499" cy="2385058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2B4A762-A122-42FF-AEF6-00222A2CAF0F}"/>
                </a:ext>
              </a:extLst>
            </p:cNvPr>
            <p:cNvSpPr/>
            <p:nvPr/>
          </p:nvSpPr>
          <p:spPr bwMode="auto">
            <a:xfrm>
              <a:off x="10103131" y="4300118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B96BE8F4-F5D4-46D1-B898-0C7EA153A27C}"/>
                </a:ext>
              </a:extLst>
            </p:cNvPr>
            <p:cNvSpPr/>
            <p:nvPr/>
          </p:nvSpPr>
          <p:spPr bwMode="auto">
            <a:xfrm rot="19800000">
              <a:off x="11269493" y="455859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C4CDD1C6-4D4D-4104-B2E4-DB3C59BB3AED}"/>
                </a:ext>
              </a:extLst>
            </p:cNvPr>
            <p:cNvSpPr/>
            <p:nvPr/>
          </p:nvSpPr>
          <p:spPr bwMode="auto">
            <a:xfrm>
              <a:off x="9997028" y="5295518"/>
              <a:ext cx="271511" cy="27151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610DECA-50D2-4378-AE13-2BCF57CA66D0}"/>
                </a:ext>
              </a:extLst>
            </p:cNvPr>
            <p:cNvSpPr/>
            <p:nvPr/>
          </p:nvSpPr>
          <p:spPr bwMode="auto">
            <a:xfrm>
              <a:off x="9942227" y="5184805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E1AB2AC-F15C-4890-B6EF-1F804CD24F9B}"/>
                </a:ext>
              </a:extLst>
            </p:cNvPr>
            <p:cNvSpPr/>
            <p:nvPr/>
          </p:nvSpPr>
          <p:spPr bwMode="auto">
            <a:xfrm>
              <a:off x="9891019" y="5400535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四角形: 上の 2 つの角を丸める 284">
              <a:extLst>
                <a:ext uri="{FF2B5EF4-FFF2-40B4-BE49-F238E27FC236}">
                  <a16:creationId xmlns:a16="http://schemas.microsoft.com/office/drawing/2014/main" id="{353500BB-A04B-4D2D-B539-8D614FF74FF2}"/>
                </a:ext>
              </a:extLst>
            </p:cNvPr>
            <p:cNvSpPr/>
            <p:nvPr/>
          </p:nvSpPr>
          <p:spPr bwMode="auto">
            <a:xfrm>
              <a:off x="9891019" y="5521185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E6F2DD9-83A8-40B7-B66B-4C3DAA377058}"/>
                </a:ext>
              </a:extLst>
            </p:cNvPr>
            <p:cNvSpPr/>
            <p:nvPr/>
          </p:nvSpPr>
          <p:spPr bwMode="auto">
            <a:xfrm>
              <a:off x="11221855" y="473492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台形 288">
              <a:extLst>
                <a:ext uri="{FF2B5EF4-FFF2-40B4-BE49-F238E27FC236}">
                  <a16:creationId xmlns:a16="http://schemas.microsoft.com/office/drawing/2014/main" id="{3A1C757D-0877-4DF9-8556-97961AD62BCE}"/>
                </a:ext>
              </a:extLst>
            </p:cNvPr>
            <p:cNvSpPr/>
            <p:nvPr/>
          </p:nvSpPr>
          <p:spPr bwMode="auto">
            <a:xfrm>
              <a:off x="11455173" y="502359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5E4FC1C-2330-485F-A0E6-E7D0B065EA43}"/>
                </a:ext>
              </a:extLst>
            </p:cNvPr>
            <p:cNvGrpSpPr/>
            <p:nvPr/>
          </p:nvGrpSpPr>
          <p:grpSpPr>
            <a:xfrm rot="18613860">
              <a:off x="10291086" y="3280711"/>
              <a:ext cx="1560821" cy="1583451"/>
              <a:chOff x="-3955399" y="-607734"/>
              <a:chExt cx="1560821" cy="1583451"/>
            </a:xfrm>
          </p:grpSpPr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59DF7CA8-A593-4A03-89F3-117F2173240F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D1266CE7-87FB-4D7C-B143-6F6C554D7CF2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68256A3-177B-4563-8A48-4BC57F99D239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27C07C3-30F7-40F2-8914-61C9877BE876}"/>
                  </a:ext>
                </a:extLst>
              </p:cNvPr>
              <p:cNvSpPr/>
              <p:nvPr/>
            </p:nvSpPr>
            <p:spPr bwMode="auto">
              <a:xfrm rot="2700000">
                <a:off x="-3887892" y="-521357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90D73E4C-8D4B-4FEE-ADDA-6982E72A3429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1C7698E5-B118-4765-8B75-57F3C2D9A367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7168AFA5-66D9-4F58-B7B4-02B4B5C51481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F5855001-064C-4B17-8FAE-8B49E25E1EBD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7D11B5CE-30AF-40ED-989F-F450A9AB95B3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2610B3E-DAF1-4163-8E0B-FA7928FD1275}"/>
                  </a:ext>
                </a:extLst>
              </p:cNvPr>
              <p:cNvSpPr/>
              <p:nvPr/>
            </p:nvSpPr>
            <p:spPr bwMode="auto">
              <a:xfrm rot="9000000">
                <a:off x="-3657090" y="-12193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D3C2E9BF-BDB7-458C-8B5C-6F1CC32FF109}"/>
                </a:ext>
              </a:extLst>
            </p:cNvPr>
            <p:cNvSpPr/>
            <p:nvPr/>
          </p:nvSpPr>
          <p:spPr bwMode="auto">
            <a:xfrm>
              <a:off x="10379691" y="377851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F2E124BE-3DFC-43D9-B7AF-D4C6EF4B6C4E}"/>
                </a:ext>
              </a:extLst>
            </p:cNvPr>
            <p:cNvSpPr/>
            <p:nvPr/>
          </p:nvSpPr>
          <p:spPr bwMode="auto">
            <a:xfrm>
              <a:off x="10439632" y="391647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735A9667-B92A-4701-87FD-2D1CAE2C3EA0}"/>
                </a:ext>
              </a:extLst>
            </p:cNvPr>
            <p:cNvSpPr/>
            <p:nvPr/>
          </p:nvSpPr>
          <p:spPr bwMode="auto">
            <a:xfrm>
              <a:off x="10836891" y="377851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479FC06C-8C6C-4695-A09A-45FE2DF884FF}"/>
                </a:ext>
              </a:extLst>
            </p:cNvPr>
            <p:cNvSpPr/>
            <p:nvPr/>
          </p:nvSpPr>
          <p:spPr bwMode="auto">
            <a:xfrm>
              <a:off x="10896832" y="391647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DC3ACE4-DFE8-41CE-BEEE-8A687C2B4161}"/>
              </a:ext>
            </a:extLst>
          </p:cNvPr>
          <p:cNvGrpSpPr/>
          <p:nvPr/>
        </p:nvGrpSpPr>
        <p:grpSpPr>
          <a:xfrm>
            <a:off x="6641147" y="4107507"/>
            <a:ext cx="2512288" cy="2241132"/>
            <a:chOff x="9891019" y="304118"/>
            <a:chExt cx="2638499" cy="2353721"/>
          </a:xfrm>
        </p:grpSpPr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A978E39-F7E5-447B-9680-E84BBC4CEB42}"/>
                </a:ext>
              </a:extLst>
            </p:cNvPr>
            <p:cNvSpPr/>
            <p:nvPr/>
          </p:nvSpPr>
          <p:spPr bwMode="auto">
            <a:xfrm>
              <a:off x="10103131" y="1252118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月 156">
              <a:extLst>
                <a:ext uri="{FF2B5EF4-FFF2-40B4-BE49-F238E27FC236}">
                  <a16:creationId xmlns:a16="http://schemas.microsoft.com/office/drawing/2014/main" id="{DFB8ADB9-8438-4C3A-8E8C-8FE34BCF53E2}"/>
                </a:ext>
              </a:extLst>
            </p:cNvPr>
            <p:cNvSpPr/>
            <p:nvPr/>
          </p:nvSpPr>
          <p:spPr bwMode="auto">
            <a:xfrm rot="18000000">
              <a:off x="10400235" y="707318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月 157">
              <a:extLst>
                <a:ext uri="{FF2B5EF4-FFF2-40B4-BE49-F238E27FC236}">
                  <a16:creationId xmlns:a16="http://schemas.microsoft.com/office/drawing/2014/main" id="{5283C313-20D8-4FF5-B04A-BA867DDE1893}"/>
                </a:ext>
              </a:extLst>
            </p:cNvPr>
            <p:cNvSpPr/>
            <p:nvPr/>
          </p:nvSpPr>
          <p:spPr bwMode="auto">
            <a:xfrm rot="18900000">
              <a:off x="11406171" y="1045744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" name="台形 158">
              <a:extLst>
                <a:ext uri="{FF2B5EF4-FFF2-40B4-BE49-F238E27FC236}">
                  <a16:creationId xmlns:a16="http://schemas.microsoft.com/office/drawing/2014/main" id="{D46851F1-BFF8-4523-B754-A7E7E9DAFEA0}"/>
                </a:ext>
              </a:extLst>
            </p:cNvPr>
            <p:cNvSpPr/>
            <p:nvPr/>
          </p:nvSpPr>
          <p:spPr bwMode="auto">
            <a:xfrm rot="19800000">
              <a:off x="11269493" y="1539354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月 159">
              <a:extLst>
                <a:ext uri="{FF2B5EF4-FFF2-40B4-BE49-F238E27FC236}">
                  <a16:creationId xmlns:a16="http://schemas.microsoft.com/office/drawing/2014/main" id="{83C6C007-5101-449D-B388-279AF9479065}"/>
                </a:ext>
              </a:extLst>
            </p:cNvPr>
            <p:cNvSpPr/>
            <p:nvPr/>
          </p:nvSpPr>
          <p:spPr bwMode="auto">
            <a:xfrm rot="18900000">
              <a:off x="11906466" y="84102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月 160">
              <a:extLst>
                <a:ext uri="{FF2B5EF4-FFF2-40B4-BE49-F238E27FC236}">
                  <a16:creationId xmlns:a16="http://schemas.microsoft.com/office/drawing/2014/main" id="{9252ECA2-C6A1-41A4-B2F3-B46A852D5443}"/>
                </a:ext>
              </a:extLst>
            </p:cNvPr>
            <p:cNvSpPr/>
            <p:nvPr/>
          </p:nvSpPr>
          <p:spPr bwMode="auto">
            <a:xfrm rot="7778412">
              <a:off x="11117175" y="-30976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947E43D-D156-43C2-97F1-8561531A6D7D}"/>
                </a:ext>
              </a:extLst>
            </p:cNvPr>
            <p:cNvSpPr/>
            <p:nvPr/>
          </p:nvSpPr>
          <p:spPr bwMode="auto">
            <a:xfrm>
              <a:off x="10445437" y="43672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D15AF01D-D389-415F-A117-2B6AAF666A0A}"/>
                </a:ext>
              </a:extLst>
            </p:cNvPr>
            <p:cNvSpPr/>
            <p:nvPr/>
          </p:nvSpPr>
          <p:spPr bwMode="auto">
            <a:xfrm rot="16388772">
              <a:off x="11466414" y="9258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45CF6285-E31E-4A76-9380-32C2EBBAFD29}"/>
                </a:ext>
              </a:extLst>
            </p:cNvPr>
            <p:cNvSpPr/>
            <p:nvPr/>
          </p:nvSpPr>
          <p:spPr bwMode="auto">
            <a:xfrm rot="3802566">
              <a:off x="10605448" y="279577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C40678D4-1253-4F0F-95BF-76B9AE7A5A9E}"/>
                </a:ext>
              </a:extLst>
            </p:cNvPr>
            <p:cNvSpPr/>
            <p:nvPr/>
          </p:nvSpPr>
          <p:spPr bwMode="auto">
            <a:xfrm rot="8481030">
              <a:off x="11066600" y="304118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月 165">
              <a:extLst>
                <a:ext uri="{FF2B5EF4-FFF2-40B4-BE49-F238E27FC236}">
                  <a16:creationId xmlns:a16="http://schemas.microsoft.com/office/drawing/2014/main" id="{744D440C-9A73-4B86-9E55-D783367E696D}"/>
                </a:ext>
              </a:extLst>
            </p:cNvPr>
            <p:cNvSpPr/>
            <p:nvPr/>
          </p:nvSpPr>
          <p:spPr bwMode="auto">
            <a:xfrm rot="9515084">
              <a:off x="11351784" y="540707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0CA59455-1FD8-4DBE-B06C-C7487F9C4126}"/>
                </a:ext>
              </a:extLst>
            </p:cNvPr>
            <p:cNvSpPr/>
            <p:nvPr/>
          </p:nvSpPr>
          <p:spPr bwMode="auto">
            <a:xfrm rot="18900000">
              <a:off x="11211986" y="1127240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8ACB74F0-ED1A-4A56-B8E7-A3DF9D67BEA4}"/>
                </a:ext>
              </a:extLst>
            </p:cNvPr>
            <p:cNvSpPr/>
            <p:nvPr/>
          </p:nvSpPr>
          <p:spPr bwMode="auto">
            <a:xfrm rot="1448216">
              <a:off x="10624734" y="1136634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0527B65D-9B1A-401E-AAD4-39DAFF050BCC}"/>
                </a:ext>
              </a:extLst>
            </p:cNvPr>
            <p:cNvSpPr/>
            <p:nvPr/>
          </p:nvSpPr>
          <p:spPr bwMode="auto">
            <a:xfrm>
              <a:off x="9997028" y="2276273"/>
              <a:ext cx="271511" cy="27151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16E25D72-6122-4EC6-BD73-1C72D440E976}"/>
                </a:ext>
              </a:extLst>
            </p:cNvPr>
            <p:cNvSpPr/>
            <p:nvPr/>
          </p:nvSpPr>
          <p:spPr bwMode="auto">
            <a:xfrm>
              <a:off x="9942227" y="2165560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97BB0147-A9DB-46BA-A1F9-2CC1975ACBC1}"/>
                </a:ext>
              </a:extLst>
            </p:cNvPr>
            <p:cNvSpPr/>
            <p:nvPr/>
          </p:nvSpPr>
          <p:spPr bwMode="auto">
            <a:xfrm>
              <a:off x="9891019" y="2381290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四角形: 上の 2 つの角を丸める 284">
              <a:extLst>
                <a:ext uri="{FF2B5EF4-FFF2-40B4-BE49-F238E27FC236}">
                  <a16:creationId xmlns:a16="http://schemas.microsoft.com/office/drawing/2014/main" id="{5D9BEFEA-B0AD-481F-AD41-6AA3387A748B}"/>
                </a:ext>
              </a:extLst>
            </p:cNvPr>
            <p:cNvSpPr/>
            <p:nvPr/>
          </p:nvSpPr>
          <p:spPr bwMode="auto">
            <a:xfrm>
              <a:off x="9891019" y="2501940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4CC1C31A-F132-4C24-B030-8042576920EE}"/>
                </a:ext>
              </a:extLst>
            </p:cNvPr>
            <p:cNvSpPr/>
            <p:nvPr/>
          </p:nvSpPr>
          <p:spPr bwMode="auto">
            <a:xfrm>
              <a:off x="11221855" y="1715681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4" name="台形 288">
              <a:extLst>
                <a:ext uri="{FF2B5EF4-FFF2-40B4-BE49-F238E27FC236}">
                  <a16:creationId xmlns:a16="http://schemas.microsoft.com/office/drawing/2014/main" id="{A748FB0A-73ED-453B-BA23-E14036816656}"/>
                </a:ext>
              </a:extLst>
            </p:cNvPr>
            <p:cNvSpPr/>
            <p:nvPr/>
          </p:nvSpPr>
          <p:spPr bwMode="auto">
            <a:xfrm>
              <a:off x="11455173" y="2004347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3BB19082-7B05-4E9D-B4C3-185AE4871297}"/>
                </a:ext>
              </a:extLst>
            </p:cNvPr>
            <p:cNvSpPr/>
            <p:nvPr/>
          </p:nvSpPr>
          <p:spPr bwMode="auto">
            <a:xfrm>
              <a:off x="10455891" y="78766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5F301E88-F7C3-4DEC-9143-67C1E69916EA}"/>
                </a:ext>
              </a:extLst>
            </p:cNvPr>
            <p:cNvSpPr/>
            <p:nvPr/>
          </p:nvSpPr>
          <p:spPr bwMode="auto">
            <a:xfrm>
              <a:off x="10515832" y="92562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1C286694-82BE-497D-AD0F-4DF123715632}"/>
                </a:ext>
              </a:extLst>
            </p:cNvPr>
            <p:cNvSpPr/>
            <p:nvPr/>
          </p:nvSpPr>
          <p:spPr bwMode="auto">
            <a:xfrm>
              <a:off x="10913091" y="787663"/>
              <a:ext cx="288979" cy="28897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260E8A8A-89D0-422C-A9EB-3A99F45D90D6}"/>
                </a:ext>
              </a:extLst>
            </p:cNvPr>
            <p:cNvSpPr/>
            <p:nvPr/>
          </p:nvSpPr>
          <p:spPr bwMode="auto">
            <a:xfrm>
              <a:off x="10973032" y="925626"/>
              <a:ext cx="113620" cy="10796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4049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pptxh82_水を飲む人物のイラスト</dc:title>
  <dc:subject>pptxh82_水を飲む人物のイラスト</dc:subject>
  <dc:creator>でじけろお</dc:creator>
  <cp:revision>1</cp:revision>
  <dcterms:created xsi:type="dcterms:W3CDTF">2018-05-20T00:31:01Z</dcterms:created>
  <dcterms:modified xsi:type="dcterms:W3CDTF">2021-07-05T02:59:58Z</dcterms:modified>
  <cp:version>1</cp:version>
</cp:coreProperties>
</file>