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40" d="100"/>
          <a:sy n="40" d="100"/>
        </p:scale>
        <p:origin x="33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アスパラガス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89637B-ABAA-4C1A-BF10-99E0D7B1412E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E095949-DF4D-4505-A6EF-B14A2445F5A4}"/>
                </a:ext>
              </a:extLst>
            </p:cNvPr>
            <p:cNvGrpSpPr/>
            <p:nvPr/>
          </p:nvGrpSpPr>
          <p:grpSpPr>
            <a:xfrm>
              <a:off x="6835021" y="1559642"/>
              <a:ext cx="2171812" cy="1066304"/>
              <a:chOff x="2711259" y="3630672"/>
              <a:chExt cx="2171812" cy="1066304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0BE78E1-F013-4272-90C4-4110EDCAFBDE}"/>
                  </a:ext>
                </a:extLst>
              </p:cNvPr>
              <p:cNvGrpSpPr/>
              <p:nvPr/>
            </p:nvGrpSpPr>
            <p:grpSpPr>
              <a:xfrm>
                <a:off x="3074816" y="3641689"/>
                <a:ext cx="1808255" cy="1055287"/>
                <a:chOff x="561953" y="5179874"/>
                <a:chExt cx="1474002" cy="860219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0D1C2CBE-3CF4-43B9-BE58-8AA555D9AC8B}"/>
                    </a:ext>
                  </a:extLst>
                </p:cNvPr>
                <p:cNvGrpSpPr/>
                <p:nvPr/>
              </p:nvGrpSpPr>
              <p:grpSpPr>
                <a:xfrm rot="3600000">
                  <a:off x="1019074" y="4765481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279" name="グループ化 278">
                    <a:extLst>
                      <a:ext uri="{FF2B5EF4-FFF2-40B4-BE49-F238E27FC236}">
                        <a16:creationId xmlns:a16="http://schemas.microsoft.com/office/drawing/2014/main" id="{47EA2411-70F5-4A97-B6FF-DA6F353F1CFD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304" name="台形 303">
                      <a:extLst>
                        <a:ext uri="{FF2B5EF4-FFF2-40B4-BE49-F238E27FC236}">
                          <a16:creationId xmlns:a16="http://schemas.microsoft.com/office/drawing/2014/main" id="{ACEF4866-BA0C-460A-BBA4-E132B583E7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5" name="二等辺三角形 304">
                      <a:extLst>
                        <a:ext uri="{FF2B5EF4-FFF2-40B4-BE49-F238E27FC236}">
                          <a16:creationId xmlns:a16="http://schemas.microsoft.com/office/drawing/2014/main" id="{678585AD-6FBA-4D0D-973F-C31EE5555C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6" name="二等辺三角形 305">
                      <a:extLst>
                        <a:ext uri="{FF2B5EF4-FFF2-40B4-BE49-F238E27FC236}">
                          <a16:creationId xmlns:a16="http://schemas.microsoft.com/office/drawing/2014/main" id="{ABA96FCD-F094-4C12-8C3B-7E34DC25BA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7" name="二等辺三角形 306">
                      <a:extLst>
                        <a:ext uri="{FF2B5EF4-FFF2-40B4-BE49-F238E27FC236}">
                          <a16:creationId xmlns:a16="http://schemas.microsoft.com/office/drawing/2014/main" id="{1379522F-EDB9-4B9A-9595-7BE2A5473D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8" name="二等辺三角形 307">
                      <a:extLst>
                        <a:ext uri="{FF2B5EF4-FFF2-40B4-BE49-F238E27FC236}">
                          <a16:creationId xmlns:a16="http://schemas.microsoft.com/office/drawing/2014/main" id="{52F3D917-8A47-402D-BC9F-16A00ED43C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30BD4474-9BF3-4FE8-B89D-913E36714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310" name="楕円 19">
                        <a:extLst>
                          <a:ext uri="{FF2B5EF4-FFF2-40B4-BE49-F238E27FC236}">
                            <a16:creationId xmlns:a16="http://schemas.microsoft.com/office/drawing/2014/main" id="{2E381356-0D45-44E4-90C4-3E595736F7B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1" name="楕円 19">
                        <a:extLst>
                          <a:ext uri="{FF2B5EF4-FFF2-40B4-BE49-F238E27FC236}">
                            <a16:creationId xmlns:a16="http://schemas.microsoft.com/office/drawing/2014/main" id="{77B28DE3-B9F2-4A03-9EC3-10444891FD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12" name="楕円 19">
                        <a:extLst>
                          <a:ext uri="{FF2B5EF4-FFF2-40B4-BE49-F238E27FC236}">
                            <a16:creationId xmlns:a16="http://schemas.microsoft.com/office/drawing/2014/main" id="{FE40C884-CC7D-4110-BF4C-A739193F57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13" name="楕円 19">
                        <a:extLst>
                          <a:ext uri="{FF2B5EF4-FFF2-40B4-BE49-F238E27FC236}">
                            <a16:creationId xmlns:a16="http://schemas.microsoft.com/office/drawing/2014/main" id="{E84579CB-C641-49C6-894B-C501DA6FD9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14" name="楕円 19">
                        <a:extLst>
                          <a:ext uri="{FF2B5EF4-FFF2-40B4-BE49-F238E27FC236}">
                            <a16:creationId xmlns:a16="http://schemas.microsoft.com/office/drawing/2014/main" id="{4B209E7E-DED7-4FE1-8489-E587FE8DAF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80" name="グループ化 279">
                    <a:extLst>
                      <a:ext uri="{FF2B5EF4-FFF2-40B4-BE49-F238E27FC236}">
                        <a16:creationId xmlns:a16="http://schemas.microsoft.com/office/drawing/2014/main" id="{0DBC79C9-F826-4D1D-AB7D-7D03F040959D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93" name="台形 292">
                      <a:extLst>
                        <a:ext uri="{FF2B5EF4-FFF2-40B4-BE49-F238E27FC236}">
                          <a16:creationId xmlns:a16="http://schemas.microsoft.com/office/drawing/2014/main" id="{3131A959-2218-450E-997E-AF64E9BCCA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4" name="二等辺三角形 293">
                      <a:extLst>
                        <a:ext uri="{FF2B5EF4-FFF2-40B4-BE49-F238E27FC236}">
                          <a16:creationId xmlns:a16="http://schemas.microsoft.com/office/drawing/2014/main" id="{AD9189EA-77A8-4443-B45B-31943E187A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5" name="二等辺三角形 294">
                      <a:extLst>
                        <a:ext uri="{FF2B5EF4-FFF2-40B4-BE49-F238E27FC236}">
                          <a16:creationId xmlns:a16="http://schemas.microsoft.com/office/drawing/2014/main" id="{4D527D70-5837-46AC-B31A-7EC22DF791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6" name="二等辺三角形 295">
                      <a:extLst>
                        <a:ext uri="{FF2B5EF4-FFF2-40B4-BE49-F238E27FC236}">
                          <a16:creationId xmlns:a16="http://schemas.microsoft.com/office/drawing/2014/main" id="{85D3E7E8-C9A3-497C-B68A-2B1708DC5E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7" name="二等辺三角形 296">
                      <a:extLst>
                        <a:ext uri="{FF2B5EF4-FFF2-40B4-BE49-F238E27FC236}">
                          <a16:creationId xmlns:a16="http://schemas.microsoft.com/office/drawing/2014/main" id="{BEB85844-9258-47FF-91EB-DF4AA73F78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98" name="グループ化 297">
                      <a:extLst>
                        <a:ext uri="{FF2B5EF4-FFF2-40B4-BE49-F238E27FC236}">
                          <a16:creationId xmlns:a16="http://schemas.microsoft.com/office/drawing/2014/main" id="{2A3ED33E-D759-432F-BBF1-45445144F2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99" name="楕円 19">
                        <a:extLst>
                          <a:ext uri="{FF2B5EF4-FFF2-40B4-BE49-F238E27FC236}">
                            <a16:creationId xmlns:a16="http://schemas.microsoft.com/office/drawing/2014/main" id="{ED7DA3F1-671B-4CF8-AE56-1A080C5233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0" name="楕円 19">
                        <a:extLst>
                          <a:ext uri="{FF2B5EF4-FFF2-40B4-BE49-F238E27FC236}">
                            <a16:creationId xmlns:a16="http://schemas.microsoft.com/office/drawing/2014/main" id="{5BAC55E1-D9C5-4719-B9D3-DAC0787CEA9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01" name="楕円 19">
                        <a:extLst>
                          <a:ext uri="{FF2B5EF4-FFF2-40B4-BE49-F238E27FC236}">
                            <a16:creationId xmlns:a16="http://schemas.microsoft.com/office/drawing/2014/main" id="{4761A278-66CC-47A8-9059-5E0FBB15CA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02" name="楕円 19">
                        <a:extLst>
                          <a:ext uri="{FF2B5EF4-FFF2-40B4-BE49-F238E27FC236}">
                            <a16:creationId xmlns:a16="http://schemas.microsoft.com/office/drawing/2014/main" id="{730DCA74-210D-449A-80DD-FD8E06A39F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03" name="楕円 19">
                        <a:extLst>
                          <a:ext uri="{FF2B5EF4-FFF2-40B4-BE49-F238E27FC236}">
                            <a16:creationId xmlns:a16="http://schemas.microsoft.com/office/drawing/2014/main" id="{7A814F55-919E-4074-AACB-4AD343CB27A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81" name="グループ化 280">
                    <a:extLst>
                      <a:ext uri="{FF2B5EF4-FFF2-40B4-BE49-F238E27FC236}">
                        <a16:creationId xmlns:a16="http://schemas.microsoft.com/office/drawing/2014/main" id="{DA2AB050-C5C0-4622-92E5-C3DC35A52454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82" name="台形 281">
                      <a:extLst>
                        <a:ext uri="{FF2B5EF4-FFF2-40B4-BE49-F238E27FC236}">
                          <a16:creationId xmlns:a16="http://schemas.microsoft.com/office/drawing/2014/main" id="{B96B69FD-CAFC-41AB-8718-A9D3A42EB9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3" name="二等辺三角形 282">
                      <a:extLst>
                        <a:ext uri="{FF2B5EF4-FFF2-40B4-BE49-F238E27FC236}">
                          <a16:creationId xmlns:a16="http://schemas.microsoft.com/office/drawing/2014/main" id="{F6A1DBF9-1505-42FA-9111-FF75FE3F8D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4" name="二等辺三角形 283">
                      <a:extLst>
                        <a:ext uri="{FF2B5EF4-FFF2-40B4-BE49-F238E27FC236}">
                          <a16:creationId xmlns:a16="http://schemas.microsoft.com/office/drawing/2014/main" id="{D30E4721-B9F5-4C29-8E40-045F38F130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5" name="二等辺三角形 284">
                      <a:extLst>
                        <a:ext uri="{FF2B5EF4-FFF2-40B4-BE49-F238E27FC236}">
                          <a16:creationId xmlns:a16="http://schemas.microsoft.com/office/drawing/2014/main" id="{0DC1E3BC-4E3B-4A8D-8A63-A6E3E26E12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6" name="二等辺三角形 285">
                      <a:extLst>
                        <a:ext uri="{FF2B5EF4-FFF2-40B4-BE49-F238E27FC236}">
                          <a16:creationId xmlns:a16="http://schemas.microsoft.com/office/drawing/2014/main" id="{7FC41A48-D870-4F32-AE11-499A72A96E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87" name="グループ化 286">
                      <a:extLst>
                        <a:ext uri="{FF2B5EF4-FFF2-40B4-BE49-F238E27FC236}">
                          <a16:creationId xmlns:a16="http://schemas.microsoft.com/office/drawing/2014/main" id="{071BB0D0-B6F4-42F9-A6D5-9D048B8777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88" name="楕円 19">
                        <a:extLst>
                          <a:ext uri="{FF2B5EF4-FFF2-40B4-BE49-F238E27FC236}">
                            <a16:creationId xmlns:a16="http://schemas.microsoft.com/office/drawing/2014/main" id="{0BAB4A74-D45D-42AC-9FE8-DEEC9C43086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89" name="楕円 19">
                        <a:extLst>
                          <a:ext uri="{FF2B5EF4-FFF2-40B4-BE49-F238E27FC236}">
                            <a16:creationId xmlns:a16="http://schemas.microsoft.com/office/drawing/2014/main" id="{5AF353D3-3C97-417D-833C-3710FD4619E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90" name="楕円 19">
                        <a:extLst>
                          <a:ext uri="{FF2B5EF4-FFF2-40B4-BE49-F238E27FC236}">
                            <a16:creationId xmlns:a16="http://schemas.microsoft.com/office/drawing/2014/main" id="{2AFCED60-03C9-4B33-89C7-48CE384044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91" name="楕円 19">
                        <a:extLst>
                          <a:ext uri="{FF2B5EF4-FFF2-40B4-BE49-F238E27FC236}">
                            <a16:creationId xmlns:a16="http://schemas.microsoft.com/office/drawing/2014/main" id="{1A5F6790-21F1-4334-B80A-3FA4994A0D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92" name="楕円 19">
                        <a:extLst>
                          <a:ext uri="{FF2B5EF4-FFF2-40B4-BE49-F238E27FC236}">
                            <a16:creationId xmlns:a16="http://schemas.microsoft.com/office/drawing/2014/main" id="{4E3BC294-D84E-4820-A113-26FA0502500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BE38C1D2-7C69-42A4-A56D-A10379BFF409}"/>
                    </a:ext>
                  </a:extLst>
                </p:cNvPr>
                <p:cNvGrpSpPr/>
                <p:nvPr/>
              </p:nvGrpSpPr>
              <p:grpSpPr>
                <a:xfrm rot="4010478">
                  <a:off x="1172898" y="4953488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26E304D2-E9BF-4F6F-8058-CDAA5C71E71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68" name="台形 267">
                      <a:extLst>
                        <a:ext uri="{FF2B5EF4-FFF2-40B4-BE49-F238E27FC236}">
                          <a16:creationId xmlns:a16="http://schemas.microsoft.com/office/drawing/2014/main" id="{E4BFE26B-CB71-4E17-B75E-CA72D89299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" name="二等辺三角形 268">
                      <a:extLst>
                        <a:ext uri="{FF2B5EF4-FFF2-40B4-BE49-F238E27FC236}">
                          <a16:creationId xmlns:a16="http://schemas.microsoft.com/office/drawing/2014/main" id="{B5382815-4794-496F-B935-B0CC9DEAD2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" name="二等辺三角形 269">
                      <a:extLst>
                        <a:ext uri="{FF2B5EF4-FFF2-40B4-BE49-F238E27FC236}">
                          <a16:creationId xmlns:a16="http://schemas.microsoft.com/office/drawing/2014/main" id="{08FA7615-737B-4567-AB20-B46AEF2C5E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" name="二等辺三角形 270">
                      <a:extLst>
                        <a:ext uri="{FF2B5EF4-FFF2-40B4-BE49-F238E27FC236}">
                          <a16:creationId xmlns:a16="http://schemas.microsoft.com/office/drawing/2014/main" id="{390FB1A6-44C2-43B8-A106-FF33D700AC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" name="二等辺三角形 271">
                      <a:extLst>
                        <a:ext uri="{FF2B5EF4-FFF2-40B4-BE49-F238E27FC236}">
                          <a16:creationId xmlns:a16="http://schemas.microsoft.com/office/drawing/2014/main" id="{0963D35B-2364-441D-B4E8-C8747678D4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73" name="グループ化 272">
                      <a:extLst>
                        <a:ext uri="{FF2B5EF4-FFF2-40B4-BE49-F238E27FC236}">
                          <a16:creationId xmlns:a16="http://schemas.microsoft.com/office/drawing/2014/main" id="{A2704F0A-6391-4D88-9932-BA0B52AD76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74" name="楕円 19">
                        <a:extLst>
                          <a:ext uri="{FF2B5EF4-FFF2-40B4-BE49-F238E27FC236}">
                            <a16:creationId xmlns:a16="http://schemas.microsoft.com/office/drawing/2014/main" id="{9A410943-9D77-4782-9B87-1BD7DC5122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75" name="楕円 19">
                        <a:extLst>
                          <a:ext uri="{FF2B5EF4-FFF2-40B4-BE49-F238E27FC236}">
                            <a16:creationId xmlns:a16="http://schemas.microsoft.com/office/drawing/2014/main" id="{F5EBE7CB-03F1-4034-A189-283EEA565E7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76" name="楕円 19">
                        <a:extLst>
                          <a:ext uri="{FF2B5EF4-FFF2-40B4-BE49-F238E27FC236}">
                            <a16:creationId xmlns:a16="http://schemas.microsoft.com/office/drawing/2014/main" id="{AB99FA25-770F-4C95-9B2B-3452212073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77" name="楕円 19">
                        <a:extLst>
                          <a:ext uri="{FF2B5EF4-FFF2-40B4-BE49-F238E27FC236}">
                            <a16:creationId xmlns:a16="http://schemas.microsoft.com/office/drawing/2014/main" id="{DD50DECC-DDC8-4795-AE92-062C2653B6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78" name="楕円 19">
                        <a:extLst>
                          <a:ext uri="{FF2B5EF4-FFF2-40B4-BE49-F238E27FC236}">
                            <a16:creationId xmlns:a16="http://schemas.microsoft.com/office/drawing/2014/main" id="{CFF54C24-5647-47C7-B33D-AF756D4F44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B468B6E4-B6F5-4F99-8665-3D4A7CB08E37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57" name="台形 256">
                      <a:extLst>
                        <a:ext uri="{FF2B5EF4-FFF2-40B4-BE49-F238E27FC236}">
                          <a16:creationId xmlns:a16="http://schemas.microsoft.com/office/drawing/2014/main" id="{E5F00342-6B41-45B3-B42E-50042037E0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8" name="二等辺三角形 257">
                      <a:extLst>
                        <a:ext uri="{FF2B5EF4-FFF2-40B4-BE49-F238E27FC236}">
                          <a16:creationId xmlns:a16="http://schemas.microsoft.com/office/drawing/2014/main" id="{CC5B3B39-86F8-45BD-A479-4562FDF119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9" name="二等辺三角形 258">
                      <a:extLst>
                        <a:ext uri="{FF2B5EF4-FFF2-40B4-BE49-F238E27FC236}">
                          <a16:creationId xmlns:a16="http://schemas.microsoft.com/office/drawing/2014/main" id="{AC2BE3FC-9D62-49F2-8DA9-145D4ABDB5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" name="二等辺三角形 259">
                      <a:extLst>
                        <a:ext uri="{FF2B5EF4-FFF2-40B4-BE49-F238E27FC236}">
                          <a16:creationId xmlns:a16="http://schemas.microsoft.com/office/drawing/2014/main" id="{DC485A09-E815-4040-A338-8560D2CF99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" name="二等辺三角形 260">
                      <a:extLst>
                        <a:ext uri="{FF2B5EF4-FFF2-40B4-BE49-F238E27FC236}">
                          <a16:creationId xmlns:a16="http://schemas.microsoft.com/office/drawing/2014/main" id="{63E135F8-8A6C-4AA1-AA18-0ABCC6D1BE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53897797-8EF7-4FC1-A33F-899AC10070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63" name="楕円 19">
                        <a:extLst>
                          <a:ext uri="{FF2B5EF4-FFF2-40B4-BE49-F238E27FC236}">
                            <a16:creationId xmlns:a16="http://schemas.microsoft.com/office/drawing/2014/main" id="{3815EEF5-91D6-4DCD-818D-C43D38B379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4" name="楕円 19">
                        <a:extLst>
                          <a:ext uri="{FF2B5EF4-FFF2-40B4-BE49-F238E27FC236}">
                            <a16:creationId xmlns:a16="http://schemas.microsoft.com/office/drawing/2014/main" id="{28906B33-FA10-4CEA-ABCC-04ED0F56EF8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65" name="楕円 19">
                        <a:extLst>
                          <a:ext uri="{FF2B5EF4-FFF2-40B4-BE49-F238E27FC236}">
                            <a16:creationId xmlns:a16="http://schemas.microsoft.com/office/drawing/2014/main" id="{2AEC3657-583B-484C-B280-8D81B022F7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66" name="楕円 19">
                        <a:extLst>
                          <a:ext uri="{FF2B5EF4-FFF2-40B4-BE49-F238E27FC236}">
                            <a16:creationId xmlns:a16="http://schemas.microsoft.com/office/drawing/2014/main" id="{E71FDC79-DB25-4096-B457-D325F59B9F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67" name="楕円 19">
                        <a:extLst>
                          <a:ext uri="{FF2B5EF4-FFF2-40B4-BE49-F238E27FC236}">
                            <a16:creationId xmlns:a16="http://schemas.microsoft.com/office/drawing/2014/main" id="{F052C591-EFA2-4C6A-9E0B-E918DD096A6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82FF32B7-9CC7-4746-B7C1-716CEF05C04D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46" name="台形 245">
                      <a:extLst>
                        <a:ext uri="{FF2B5EF4-FFF2-40B4-BE49-F238E27FC236}">
                          <a16:creationId xmlns:a16="http://schemas.microsoft.com/office/drawing/2014/main" id="{3EF1A811-FEDE-4699-B71A-52E68D9252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" name="二等辺三角形 246">
                      <a:extLst>
                        <a:ext uri="{FF2B5EF4-FFF2-40B4-BE49-F238E27FC236}">
                          <a16:creationId xmlns:a16="http://schemas.microsoft.com/office/drawing/2014/main" id="{01E8DB5F-E0A0-455B-95FC-822C0AA909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8" name="二等辺三角形 247">
                      <a:extLst>
                        <a:ext uri="{FF2B5EF4-FFF2-40B4-BE49-F238E27FC236}">
                          <a16:creationId xmlns:a16="http://schemas.microsoft.com/office/drawing/2014/main" id="{CD78469C-CC63-4336-A39C-3FF8E24536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9" name="二等辺三角形 248">
                      <a:extLst>
                        <a:ext uri="{FF2B5EF4-FFF2-40B4-BE49-F238E27FC236}">
                          <a16:creationId xmlns:a16="http://schemas.microsoft.com/office/drawing/2014/main" id="{2FF24403-18C2-4CBD-8F4B-CF2B5B93BB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0" name="二等辺三角形 249">
                      <a:extLst>
                        <a:ext uri="{FF2B5EF4-FFF2-40B4-BE49-F238E27FC236}">
                          <a16:creationId xmlns:a16="http://schemas.microsoft.com/office/drawing/2014/main" id="{DF5C18DA-E349-478D-8BCD-CFFAA0C7E8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51" name="グループ化 250">
                      <a:extLst>
                        <a:ext uri="{FF2B5EF4-FFF2-40B4-BE49-F238E27FC236}">
                          <a16:creationId xmlns:a16="http://schemas.microsoft.com/office/drawing/2014/main" id="{38C67F78-8363-4C96-8900-94EF715176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52" name="楕円 19">
                        <a:extLst>
                          <a:ext uri="{FF2B5EF4-FFF2-40B4-BE49-F238E27FC236}">
                            <a16:creationId xmlns:a16="http://schemas.microsoft.com/office/drawing/2014/main" id="{367B50D1-10F1-49C0-A415-2C48982D4B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3" name="楕円 19">
                        <a:extLst>
                          <a:ext uri="{FF2B5EF4-FFF2-40B4-BE49-F238E27FC236}">
                            <a16:creationId xmlns:a16="http://schemas.microsoft.com/office/drawing/2014/main" id="{FE6851FD-C22D-4BB1-9089-4047654ABBB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54" name="楕円 19">
                        <a:extLst>
                          <a:ext uri="{FF2B5EF4-FFF2-40B4-BE49-F238E27FC236}">
                            <a16:creationId xmlns:a16="http://schemas.microsoft.com/office/drawing/2014/main" id="{F8EC6862-0E76-46F5-B5D0-527CC8485D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55" name="楕円 19">
                        <a:extLst>
                          <a:ext uri="{FF2B5EF4-FFF2-40B4-BE49-F238E27FC236}">
                            <a16:creationId xmlns:a16="http://schemas.microsoft.com/office/drawing/2014/main" id="{A82E388A-1C5D-4A5E-B83D-AC5701E5703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56" name="楕円 19">
                        <a:extLst>
                          <a:ext uri="{FF2B5EF4-FFF2-40B4-BE49-F238E27FC236}">
                            <a16:creationId xmlns:a16="http://schemas.microsoft.com/office/drawing/2014/main" id="{CBCF5A8F-338D-4AB3-A459-B387B510D4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E4BAAE0C-ED52-4DE6-9EA4-D03C5C2DE090}"/>
                    </a:ext>
                  </a:extLst>
                </p:cNvPr>
                <p:cNvGrpSpPr/>
                <p:nvPr/>
              </p:nvGrpSpPr>
              <p:grpSpPr>
                <a:xfrm rot="4673572">
                  <a:off x="1258655" y="526279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5CBBA1EA-3E2C-416D-AF2B-70DB176C7DD7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32" name="台形 231">
                      <a:extLst>
                        <a:ext uri="{FF2B5EF4-FFF2-40B4-BE49-F238E27FC236}">
                          <a16:creationId xmlns:a16="http://schemas.microsoft.com/office/drawing/2014/main" id="{35800C0F-DEAA-4C36-816A-7A51BBFBF2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" name="二等辺三角形 232">
                      <a:extLst>
                        <a:ext uri="{FF2B5EF4-FFF2-40B4-BE49-F238E27FC236}">
                          <a16:creationId xmlns:a16="http://schemas.microsoft.com/office/drawing/2014/main" id="{9FC88D9A-A452-4E75-9F9C-1D61DED76C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二等辺三角形 233">
                      <a:extLst>
                        <a:ext uri="{FF2B5EF4-FFF2-40B4-BE49-F238E27FC236}">
                          <a16:creationId xmlns:a16="http://schemas.microsoft.com/office/drawing/2014/main" id="{941F4531-C1BA-4FAE-B3F0-25F579AB39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二等辺三角形 234">
                      <a:extLst>
                        <a:ext uri="{FF2B5EF4-FFF2-40B4-BE49-F238E27FC236}">
                          <a16:creationId xmlns:a16="http://schemas.microsoft.com/office/drawing/2014/main" id="{4910BB07-EF39-48B3-8A0C-A04CFCB9B1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" name="二等辺三角形 235">
                      <a:extLst>
                        <a:ext uri="{FF2B5EF4-FFF2-40B4-BE49-F238E27FC236}">
                          <a16:creationId xmlns:a16="http://schemas.microsoft.com/office/drawing/2014/main" id="{30A380CD-89D9-48DE-9103-391359FE11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37" name="グループ化 236">
                      <a:extLst>
                        <a:ext uri="{FF2B5EF4-FFF2-40B4-BE49-F238E27FC236}">
                          <a16:creationId xmlns:a16="http://schemas.microsoft.com/office/drawing/2014/main" id="{26245028-FABC-42CA-B355-D5566087BB6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38" name="楕円 19">
                        <a:extLst>
                          <a:ext uri="{FF2B5EF4-FFF2-40B4-BE49-F238E27FC236}">
                            <a16:creationId xmlns:a16="http://schemas.microsoft.com/office/drawing/2014/main" id="{19C9FA89-AFA9-4517-85A8-18F88B4B30B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9" name="楕円 19">
                        <a:extLst>
                          <a:ext uri="{FF2B5EF4-FFF2-40B4-BE49-F238E27FC236}">
                            <a16:creationId xmlns:a16="http://schemas.microsoft.com/office/drawing/2014/main" id="{D240852D-21CB-49BB-888C-A7AEE45091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0" name="楕円 19">
                        <a:extLst>
                          <a:ext uri="{FF2B5EF4-FFF2-40B4-BE49-F238E27FC236}">
                            <a16:creationId xmlns:a16="http://schemas.microsoft.com/office/drawing/2014/main" id="{1FD1A3B5-B82B-4BCC-855B-5E31F46E4E9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1" name="楕円 19">
                        <a:extLst>
                          <a:ext uri="{FF2B5EF4-FFF2-40B4-BE49-F238E27FC236}">
                            <a16:creationId xmlns:a16="http://schemas.microsoft.com/office/drawing/2014/main" id="{2C2C1BFA-0F50-42E4-BEB7-65F8885BCE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2" name="楕円 19">
                        <a:extLst>
                          <a:ext uri="{FF2B5EF4-FFF2-40B4-BE49-F238E27FC236}">
                            <a16:creationId xmlns:a16="http://schemas.microsoft.com/office/drawing/2014/main" id="{8BA1ED4A-60DB-4346-937C-CEBBDC18A8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5A456144-83E3-4881-8277-6151EC8A13B5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21" name="台形 220">
                      <a:extLst>
                        <a:ext uri="{FF2B5EF4-FFF2-40B4-BE49-F238E27FC236}">
                          <a16:creationId xmlns:a16="http://schemas.microsoft.com/office/drawing/2014/main" id="{779F1564-C113-4802-AC4F-69BA4D978A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2" name="二等辺三角形 221">
                      <a:extLst>
                        <a:ext uri="{FF2B5EF4-FFF2-40B4-BE49-F238E27FC236}">
                          <a16:creationId xmlns:a16="http://schemas.microsoft.com/office/drawing/2014/main" id="{BB525CBC-4660-4AEB-86B2-9356A4E167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3" name="二等辺三角形 222">
                      <a:extLst>
                        <a:ext uri="{FF2B5EF4-FFF2-40B4-BE49-F238E27FC236}">
                          <a16:creationId xmlns:a16="http://schemas.microsoft.com/office/drawing/2014/main" id="{F8A21701-04B7-4666-86EE-C5884FF139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4" name="二等辺三角形 223">
                      <a:extLst>
                        <a:ext uri="{FF2B5EF4-FFF2-40B4-BE49-F238E27FC236}">
                          <a16:creationId xmlns:a16="http://schemas.microsoft.com/office/drawing/2014/main" id="{A277DB90-5ACD-4054-AC76-0D2714E866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5" name="二等辺三角形 224">
                      <a:extLst>
                        <a:ext uri="{FF2B5EF4-FFF2-40B4-BE49-F238E27FC236}">
                          <a16:creationId xmlns:a16="http://schemas.microsoft.com/office/drawing/2014/main" id="{26A60C89-FAC9-4632-9F66-6EB455D727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26" name="グループ化 225">
                      <a:extLst>
                        <a:ext uri="{FF2B5EF4-FFF2-40B4-BE49-F238E27FC236}">
                          <a16:creationId xmlns:a16="http://schemas.microsoft.com/office/drawing/2014/main" id="{F231130C-F245-4D12-967B-1018E83EDF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27" name="楕円 19">
                        <a:extLst>
                          <a:ext uri="{FF2B5EF4-FFF2-40B4-BE49-F238E27FC236}">
                            <a16:creationId xmlns:a16="http://schemas.microsoft.com/office/drawing/2014/main" id="{69839E21-27E5-4B3C-BCE9-36EEDF5DFB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8" name="楕円 19">
                        <a:extLst>
                          <a:ext uri="{FF2B5EF4-FFF2-40B4-BE49-F238E27FC236}">
                            <a16:creationId xmlns:a16="http://schemas.microsoft.com/office/drawing/2014/main" id="{85B2997B-E082-44EA-8977-59F493B6519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29" name="楕円 19">
                        <a:extLst>
                          <a:ext uri="{FF2B5EF4-FFF2-40B4-BE49-F238E27FC236}">
                            <a16:creationId xmlns:a16="http://schemas.microsoft.com/office/drawing/2014/main" id="{82381112-87C3-4ACE-804E-D1E25BC4D1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30" name="楕円 19">
                        <a:extLst>
                          <a:ext uri="{FF2B5EF4-FFF2-40B4-BE49-F238E27FC236}">
                            <a16:creationId xmlns:a16="http://schemas.microsoft.com/office/drawing/2014/main" id="{840950C9-D4F0-4041-AE59-C2ACBD25387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31" name="楕円 19">
                        <a:extLst>
                          <a:ext uri="{FF2B5EF4-FFF2-40B4-BE49-F238E27FC236}">
                            <a16:creationId xmlns:a16="http://schemas.microsoft.com/office/drawing/2014/main" id="{8DD89074-E826-4933-9CA3-94109AD5B6F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0DAFCEB7-6D5F-49FD-A7BD-28F63788D730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10" name="台形 209">
                      <a:extLst>
                        <a:ext uri="{FF2B5EF4-FFF2-40B4-BE49-F238E27FC236}">
                          <a16:creationId xmlns:a16="http://schemas.microsoft.com/office/drawing/2014/main" id="{DCBF006B-4414-4457-9230-600983D4D1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" name="二等辺三角形 210">
                      <a:extLst>
                        <a:ext uri="{FF2B5EF4-FFF2-40B4-BE49-F238E27FC236}">
                          <a16:creationId xmlns:a16="http://schemas.microsoft.com/office/drawing/2014/main" id="{296876FD-3479-4718-849F-DC82D9F787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" name="二等辺三角形 211">
                      <a:extLst>
                        <a:ext uri="{FF2B5EF4-FFF2-40B4-BE49-F238E27FC236}">
                          <a16:creationId xmlns:a16="http://schemas.microsoft.com/office/drawing/2014/main" id="{97A2D38C-0C47-4316-9446-9711FD288F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" name="二等辺三角形 212">
                      <a:extLst>
                        <a:ext uri="{FF2B5EF4-FFF2-40B4-BE49-F238E27FC236}">
                          <a16:creationId xmlns:a16="http://schemas.microsoft.com/office/drawing/2014/main" id="{0E96EC6B-1334-43F1-97D9-99061E68AA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4" name="二等辺三角形 213">
                      <a:extLst>
                        <a:ext uri="{FF2B5EF4-FFF2-40B4-BE49-F238E27FC236}">
                          <a16:creationId xmlns:a16="http://schemas.microsoft.com/office/drawing/2014/main" id="{A0A91223-324A-46B9-95F7-3FE148AC24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15" name="グループ化 214">
                      <a:extLst>
                        <a:ext uri="{FF2B5EF4-FFF2-40B4-BE49-F238E27FC236}">
                          <a16:creationId xmlns:a16="http://schemas.microsoft.com/office/drawing/2014/main" id="{B1C3C9C5-BAD1-434C-A0E6-40A9523820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16" name="楕円 19">
                        <a:extLst>
                          <a:ext uri="{FF2B5EF4-FFF2-40B4-BE49-F238E27FC236}">
                            <a16:creationId xmlns:a16="http://schemas.microsoft.com/office/drawing/2014/main" id="{60209381-5327-44EA-9451-878D8B2CE30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7" name="楕円 19">
                        <a:extLst>
                          <a:ext uri="{FF2B5EF4-FFF2-40B4-BE49-F238E27FC236}">
                            <a16:creationId xmlns:a16="http://schemas.microsoft.com/office/drawing/2014/main" id="{79559EBC-272A-4A74-B5CB-C8C83352B8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18" name="楕円 19">
                        <a:extLst>
                          <a:ext uri="{FF2B5EF4-FFF2-40B4-BE49-F238E27FC236}">
                            <a16:creationId xmlns:a16="http://schemas.microsoft.com/office/drawing/2014/main" id="{8C456752-200F-4DBD-9191-534694FE1C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19" name="楕円 19">
                        <a:extLst>
                          <a:ext uri="{FF2B5EF4-FFF2-40B4-BE49-F238E27FC236}">
                            <a16:creationId xmlns:a16="http://schemas.microsoft.com/office/drawing/2014/main" id="{012ADA2F-66B8-44BC-9749-0FDEA7706FE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20" name="楕円 19">
                        <a:extLst>
                          <a:ext uri="{FF2B5EF4-FFF2-40B4-BE49-F238E27FC236}">
                            <a16:creationId xmlns:a16="http://schemas.microsoft.com/office/drawing/2014/main" id="{B7A4A17A-0416-4948-960C-1DE8E3A442F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5CF273A5-7936-4A46-9F01-A763E03BC234}"/>
                    </a:ext>
                  </a:extLst>
                </p:cNvPr>
                <p:cNvGrpSpPr/>
                <p:nvPr/>
              </p:nvGrpSpPr>
              <p:grpSpPr>
                <a:xfrm rot="3600000">
                  <a:off x="976346" y="500476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01208539-0C70-40AC-BD88-273516B17146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96" name="台形 195">
                      <a:extLst>
                        <a:ext uri="{FF2B5EF4-FFF2-40B4-BE49-F238E27FC236}">
                          <a16:creationId xmlns:a16="http://schemas.microsoft.com/office/drawing/2014/main" id="{7E73E65C-E288-483A-BA2E-2399425B69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97" name="二等辺三角形 196">
                      <a:extLst>
                        <a:ext uri="{FF2B5EF4-FFF2-40B4-BE49-F238E27FC236}">
                          <a16:creationId xmlns:a16="http://schemas.microsoft.com/office/drawing/2014/main" id="{39608F08-CF24-4F6A-855E-CE35CAE764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98" name="二等辺三角形 197">
                      <a:extLst>
                        <a:ext uri="{FF2B5EF4-FFF2-40B4-BE49-F238E27FC236}">
                          <a16:creationId xmlns:a16="http://schemas.microsoft.com/office/drawing/2014/main" id="{F38B7066-1760-41E0-AF35-4DD0A7C37D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99" name="二等辺三角形 198">
                      <a:extLst>
                        <a:ext uri="{FF2B5EF4-FFF2-40B4-BE49-F238E27FC236}">
                          <a16:creationId xmlns:a16="http://schemas.microsoft.com/office/drawing/2014/main" id="{81A02EBC-4ED0-433F-893C-58D3DD4468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0" name="二等辺三角形 199">
                      <a:extLst>
                        <a:ext uri="{FF2B5EF4-FFF2-40B4-BE49-F238E27FC236}">
                          <a16:creationId xmlns:a16="http://schemas.microsoft.com/office/drawing/2014/main" id="{C2B888C0-9D7A-49F8-8F1B-44927AD443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01" name="グループ化 200">
                      <a:extLst>
                        <a:ext uri="{FF2B5EF4-FFF2-40B4-BE49-F238E27FC236}">
                          <a16:creationId xmlns:a16="http://schemas.microsoft.com/office/drawing/2014/main" id="{32BECBAB-5EE5-4BE7-BF25-7607E67A784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202" name="楕円 19">
                        <a:extLst>
                          <a:ext uri="{FF2B5EF4-FFF2-40B4-BE49-F238E27FC236}">
                            <a16:creationId xmlns:a16="http://schemas.microsoft.com/office/drawing/2014/main" id="{EB4316D3-E824-453E-8F81-B387761C03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3" name="楕円 19">
                        <a:extLst>
                          <a:ext uri="{FF2B5EF4-FFF2-40B4-BE49-F238E27FC236}">
                            <a16:creationId xmlns:a16="http://schemas.microsoft.com/office/drawing/2014/main" id="{DF91CCC3-7E1C-49E7-A226-91A7565BC93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04" name="楕円 19">
                        <a:extLst>
                          <a:ext uri="{FF2B5EF4-FFF2-40B4-BE49-F238E27FC236}">
                            <a16:creationId xmlns:a16="http://schemas.microsoft.com/office/drawing/2014/main" id="{215812EA-BA0D-4DD2-B25D-94D2E1AE13D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05" name="楕円 19">
                        <a:extLst>
                          <a:ext uri="{FF2B5EF4-FFF2-40B4-BE49-F238E27FC236}">
                            <a16:creationId xmlns:a16="http://schemas.microsoft.com/office/drawing/2014/main" id="{C813CEA4-15FF-41A9-9CF1-A41829D5F4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06" name="楕円 19">
                        <a:extLst>
                          <a:ext uri="{FF2B5EF4-FFF2-40B4-BE49-F238E27FC236}">
                            <a16:creationId xmlns:a16="http://schemas.microsoft.com/office/drawing/2014/main" id="{067AB88A-7EA6-42B3-8358-7BF66F3C51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FD31562E-1463-4EF3-A44A-B90B965155DF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85" name="台形 184">
                      <a:extLst>
                        <a:ext uri="{FF2B5EF4-FFF2-40B4-BE49-F238E27FC236}">
                          <a16:creationId xmlns:a16="http://schemas.microsoft.com/office/drawing/2014/main" id="{91A77F74-CD30-4F16-B1D7-08D366B5D0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" name="二等辺三角形 185">
                      <a:extLst>
                        <a:ext uri="{FF2B5EF4-FFF2-40B4-BE49-F238E27FC236}">
                          <a16:creationId xmlns:a16="http://schemas.microsoft.com/office/drawing/2014/main" id="{ED1F0585-0532-4E4F-A0AC-9EA0184305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" name="二等辺三角形 186">
                      <a:extLst>
                        <a:ext uri="{FF2B5EF4-FFF2-40B4-BE49-F238E27FC236}">
                          <a16:creationId xmlns:a16="http://schemas.microsoft.com/office/drawing/2014/main" id="{B999A8EE-FA11-4DF3-952A-C6E50C55E6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8" name="二等辺三角形 187">
                      <a:extLst>
                        <a:ext uri="{FF2B5EF4-FFF2-40B4-BE49-F238E27FC236}">
                          <a16:creationId xmlns:a16="http://schemas.microsoft.com/office/drawing/2014/main" id="{4C4B56CD-B03F-4DF1-96E6-7A212B94BB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9" name="二等辺三角形 188">
                      <a:extLst>
                        <a:ext uri="{FF2B5EF4-FFF2-40B4-BE49-F238E27FC236}">
                          <a16:creationId xmlns:a16="http://schemas.microsoft.com/office/drawing/2014/main" id="{1833D0D1-52AB-4BDC-BA54-D55A2EDF7C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1228C21B-888A-4FF8-AF6F-5E7634C0DA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91" name="楕円 19">
                        <a:extLst>
                          <a:ext uri="{FF2B5EF4-FFF2-40B4-BE49-F238E27FC236}">
                            <a16:creationId xmlns:a16="http://schemas.microsoft.com/office/drawing/2014/main" id="{4B457EB4-DA8B-44D2-B945-582298F8AA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2" name="楕円 19">
                        <a:extLst>
                          <a:ext uri="{FF2B5EF4-FFF2-40B4-BE49-F238E27FC236}">
                            <a16:creationId xmlns:a16="http://schemas.microsoft.com/office/drawing/2014/main" id="{F9C2E4C2-BCF6-4596-8271-788BD225C2A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3" name="楕円 19">
                        <a:extLst>
                          <a:ext uri="{FF2B5EF4-FFF2-40B4-BE49-F238E27FC236}">
                            <a16:creationId xmlns:a16="http://schemas.microsoft.com/office/drawing/2014/main" id="{4630AF11-FD1D-4D58-B9CA-1D979E25C6F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4" name="楕円 19">
                        <a:extLst>
                          <a:ext uri="{FF2B5EF4-FFF2-40B4-BE49-F238E27FC236}">
                            <a16:creationId xmlns:a16="http://schemas.microsoft.com/office/drawing/2014/main" id="{E951CFA0-F917-43B2-9BEC-61F4DFF017D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5" name="楕円 19">
                        <a:extLst>
                          <a:ext uri="{FF2B5EF4-FFF2-40B4-BE49-F238E27FC236}">
                            <a16:creationId xmlns:a16="http://schemas.microsoft.com/office/drawing/2014/main" id="{2630686F-5EA3-4F99-8254-F743723DB2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7257AEB4-AEBF-451D-B202-C7BEF6F55873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74" name="台形 173">
                      <a:extLst>
                        <a:ext uri="{FF2B5EF4-FFF2-40B4-BE49-F238E27FC236}">
                          <a16:creationId xmlns:a16="http://schemas.microsoft.com/office/drawing/2014/main" id="{94F65283-7C28-4AC9-A0F9-C9920A1F7C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" name="二等辺三角形 174">
                      <a:extLst>
                        <a:ext uri="{FF2B5EF4-FFF2-40B4-BE49-F238E27FC236}">
                          <a16:creationId xmlns:a16="http://schemas.microsoft.com/office/drawing/2014/main" id="{6A84946F-1A66-4B29-A984-508A1E4E96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" name="二等辺三角形 175">
                      <a:extLst>
                        <a:ext uri="{FF2B5EF4-FFF2-40B4-BE49-F238E27FC236}">
                          <a16:creationId xmlns:a16="http://schemas.microsoft.com/office/drawing/2014/main" id="{1005E0F2-BEF7-428B-9362-49D3B768BD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" name="二等辺三角形 176">
                      <a:extLst>
                        <a:ext uri="{FF2B5EF4-FFF2-40B4-BE49-F238E27FC236}">
                          <a16:creationId xmlns:a16="http://schemas.microsoft.com/office/drawing/2014/main" id="{182621E2-98CE-4C57-8686-A41C49E925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" name="二等辺三角形 177">
                      <a:extLst>
                        <a:ext uri="{FF2B5EF4-FFF2-40B4-BE49-F238E27FC236}">
                          <a16:creationId xmlns:a16="http://schemas.microsoft.com/office/drawing/2014/main" id="{71BC5959-50D5-45F6-9606-1EAEFAA69B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79" name="グループ化 178">
                      <a:extLst>
                        <a:ext uri="{FF2B5EF4-FFF2-40B4-BE49-F238E27FC236}">
                          <a16:creationId xmlns:a16="http://schemas.microsoft.com/office/drawing/2014/main" id="{A0E28D45-667C-4726-851F-FC1EA68240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80" name="楕円 19">
                        <a:extLst>
                          <a:ext uri="{FF2B5EF4-FFF2-40B4-BE49-F238E27FC236}">
                            <a16:creationId xmlns:a16="http://schemas.microsoft.com/office/drawing/2014/main" id="{79E93E99-725D-4513-8A7D-7614766E0E3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1" name="楕円 19">
                        <a:extLst>
                          <a:ext uri="{FF2B5EF4-FFF2-40B4-BE49-F238E27FC236}">
                            <a16:creationId xmlns:a16="http://schemas.microsoft.com/office/drawing/2014/main" id="{C16CA4E1-F648-4025-9E7E-4C8CB27447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2" name="楕円 19">
                        <a:extLst>
                          <a:ext uri="{FF2B5EF4-FFF2-40B4-BE49-F238E27FC236}">
                            <a16:creationId xmlns:a16="http://schemas.microsoft.com/office/drawing/2014/main" id="{0D83E5D2-FA43-4496-863F-0D111502FB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3" name="楕円 19">
                        <a:extLst>
                          <a:ext uri="{FF2B5EF4-FFF2-40B4-BE49-F238E27FC236}">
                            <a16:creationId xmlns:a16="http://schemas.microsoft.com/office/drawing/2014/main" id="{3AD468A6-7C53-45B1-93C7-84D7CD4F67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4" name="楕円 19">
                        <a:extLst>
                          <a:ext uri="{FF2B5EF4-FFF2-40B4-BE49-F238E27FC236}">
                            <a16:creationId xmlns:a16="http://schemas.microsoft.com/office/drawing/2014/main" id="{DA9E4CFB-853C-4D6F-9738-EB25F028DFB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4CE16D2-1484-4FAE-8D29-D0757BBDA446}"/>
                  </a:ext>
                </a:extLst>
              </p:cNvPr>
              <p:cNvGrpSpPr/>
              <p:nvPr/>
            </p:nvGrpSpPr>
            <p:grpSpPr>
              <a:xfrm rot="21112670">
                <a:off x="2711259" y="3630672"/>
                <a:ext cx="1808255" cy="1055287"/>
                <a:chOff x="561953" y="5179874"/>
                <a:chExt cx="1474002" cy="860219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BDB2C77-4A77-43F6-AA5F-3E1754E8B012}"/>
                    </a:ext>
                  </a:extLst>
                </p:cNvPr>
                <p:cNvGrpSpPr/>
                <p:nvPr/>
              </p:nvGrpSpPr>
              <p:grpSpPr>
                <a:xfrm rot="3600000">
                  <a:off x="1019074" y="4765481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CBC0A1B8-82B6-41BF-B259-19FF4826DFE8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56" name="台形 155">
                      <a:extLst>
                        <a:ext uri="{FF2B5EF4-FFF2-40B4-BE49-F238E27FC236}">
                          <a16:creationId xmlns:a16="http://schemas.microsoft.com/office/drawing/2014/main" id="{A46FFF32-BFE6-427B-86C8-61397C1881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" name="二等辺三角形 156">
                      <a:extLst>
                        <a:ext uri="{FF2B5EF4-FFF2-40B4-BE49-F238E27FC236}">
                          <a16:creationId xmlns:a16="http://schemas.microsoft.com/office/drawing/2014/main" id="{A56A12B4-21DC-4ADB-96F8-D1DF2E1A93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" name="二等辺三角形 157">
                      <a:extLst>
                        <a:ext uri="{FF2B5EF4-FFF2-40B4-BE49-F238E27FC236}">
                          <a16:creationId xmlns:a16="http://schemas.microsoft.com/office/drawing/2014/main" id="{45A170DF-71CC-4479-AA7D-AD4219547C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9" name="二等辺三角形 158">
                      <a:extLst>
                        <a:ext uri="{FF2B5EF4-FFF2-40B4-BE49-F238E27FC236}">
                          <a16:creationId xmlns:a16="http://schemas.microsoft.com/office/drawing/2014/main" id="{73315435-9072-4428-803E-384D43AB51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0" name="二等辺三角形 159">
                      <a:extLst>
                        <a:ext uri="{FF2B5EF4-FFF2-40B4-BE49-F238E27FC236}">
                          <a16:creationId xmlns:a16="http://schemas.microsoft.com/office/drawing/2014/main" id="{CA9757C6-55B1-4BC0-AA4A-0E887FF05B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61" name="グループ化 160">
                      <a:extLst>
                        <a:ext uri="{FF2B5EF4-FFF2-40B4-BE49-F238E27FC236}">
                          <a16:creationId xmlns:a16="http://schemas.microsoft.com/office/drawing/2014/main" id="{3AB29DF0-6A45-431C-95C7-A8083AE450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62" name="楕円 19">
                        <a:extLst>
                          <a:ext uri="{FF2B5EF4-FFF2-40B4-BE49-F238E27FC236}">
                            <a16:creationId xmlns:a16="http://schemas.microsoft.com/office/drawing/2014/main" id="{98ECF5FD-DB49-445D-B6C3-405A568A7C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3" name="楕円 19">
                        <a:extLst>
                          <a:ext uri="{FF2B5EF4-FFF2-40B4-BE49-F238E27FC236}">
                            <a16:creationId xmlns:a16="http://schemas.microsoft.com/office/drawing/2014/main" id="{84786A12-E22A-4AA2-8EA8-B7369021E54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4" name="楕円 19">
                        <a:extLst>
                          <a:ext uri="{FF2B5EF4-FFF2-40B4-BE49-F238E27FC236}">
                            <a16:creationId xmlns:a16="http://schemas.microsoft.com/office/drawing/2014/main" id="{49ACB832-8336-478F-839F-0BEE944E294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5" name="楕円 19">
                        <a:extLst>
                          <a:ext uri="{FF2B5EF4-FFF2-40B4-BE49-F238E27FC236}">
                            <a16:creationId xmlns:a16="http://schemas.microsoft.com/office/drawing/2014/main" id="{D2DF150B-2B12-43B8-BEEC-9131D07808B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6" name="楕円 19">
                        <a:extLst>
                          <a:ext uri="{FF2B5EF4-FFF2-40B4-BE49-F238E27FC236}">
                            <a16:creationId xmlns:a16="http://schemas.microsoft.com/office/drawing/2014/main" id="{A491DA9F-2073-400C-B2F8-6D944F56E4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0BC02865-1CEA-48DE-BFED-C7379B14DDBA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45" name="台形 144">
                      <a:extLst>
                        <a:ext uri="{FF2B5EF4-FFF2-40B4-BE49-F238E27FC236}">
                          <a16:creationId xmlns:a16="http://schemas.microsoft.com/office/drawing/2014/main" id="{61DD3E08-215D-43D7-8DAB-E86BB8C0F8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" name="二等辺三角形 145">
                      <a:extLst>
                        <a:ext uri="{FF2B5EF4-FFF2-40B4-BE49-F238E27FC236}">
                          <a16:creationId xmlns:a16="http://schemas.microsoft.com/office/drawing/2014/main" id="{9ED98AC9-6994-4A6E-AD75-4433FAFB4D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C205C1BD-8F5F-425F-9B79-0D1420313C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" name="二等辺三角形 147">
                      <a:extLst>
                        <a:ext uri="{FF2B5EF4-FFF2-40B4-BE49-F238E27FC236}">
                          <a16:creationId xmlns:a16="http://schemas.microsoft.com/office/drawing/2014/main" id="{A8F45365-DF97-43EA-8FE2-3409C3E669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" name="二等辺三角形 148">
                      <a:extLst>
                        <a:ext uri="{FF2B5EF4-FFF2-40B4-BE49-F238E27FC236}">
                          <a16:creationId xmlns:a16="http://schemas.microsoft.com/office/drawing/2014/main" id="{144546A7-FF1A-4DF0-AE11-B8D1EA3C18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50" name="グループ化 149">
                      <a:extLst>
                        <a:ext uri="{FF2B5EF4-FFF2-40B4-BE49-F238E27FC236}">
                          <a16:creationId xmlns:a16="http://schemas.microsoft.com/office/drawing/2014/main" id="{A5979BFB-32E1-4B99-B98D-9E5569BDE9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51" name="楕円 19">
                        <a:extLst>
                          <a:ext uri="{FF2B5EF4-FFF2-40B4-BE49-F238E27FC236}">
                            <a16:creationId xmlns:a16="http://schemas.microsoft.com/office/drawing/2014/main" id="{80B4AAB7-C8F7-4359-8716-0EB8B3A434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" name="楕円 19">
                        <a:extLst>
                          <a:ext uri="{FF2B5EF4-FFF2-40B4-BE49-F238E27FC236}">
                            <a16:creationId xmlns:a16="http://schemas.microsoft.com/office/drawing/2014/main" id="{107AD95C-97BC-4682-A6FD-E814E6C77DB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53" name="楕円 19">
                        <a:extLst>
                          <a:ext uri="{FF2B5EF4-FFF2-40B4-BE49-F238E27FC236}">
                            <a16:creationId xmlns:a16="http://schemas.microsoft.com/office/drawing/2014/main" id="{5D1CEA8B-EAB9-4BEF-BD65-9DC3AEC732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54" name="楕円 19">
                        <a:extLst>
                          <a:ext uri="{FF2B5EF4-FFF2-40B4-BE49-F238E27FC236}">
                            <a16:creationId xmlns:a16="http://schemas.microsoft.com/office/drawing/2014/main" id="{13142F76-B867-4430-9DDA-D846061FE98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55" name="楕円 19">
                        <a:extLst>
                          <a:ext uri="{FF2B5EF4-FFF2-40B4-BE49-F238E27FC236}">
                            <a16:creationId xmlns:a16="http://schemas.microsoft.com/office/drawing/2014/main" id="{783A7150-3376-49FA-9A2F-00281B4743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22EBB6A9-48EE-4B6D-A376-19DA2E2AE1C5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34" name="台形 133">
                      <a:extLst>
                        <a:ext uri="{FF2B5EF4-FFF2-40B4-BE49-F238E27FC236}">
                          <a16:creationId xmlns:a16="http://schemas.microsoft.com/office/drawing/2014/main" id="{8FFB8141-EB18-4CDC-A47B-6A14115574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5" name="二等辺三角形 134">
                      <a:extLst>
                        <a:ext uri="{FF2B5EF4-FFF2-40B4-BE49-F238E27FC236}">
                          <a16:creationId xmlns:a16="http://schemas.microsoft.com/office/drawing/2014/main" id="{8E606938-F236-4A66-AD5B-5724321E4D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6" name="二等辺三角形 135">
                      <a:extLst>
                        <a:ext uri="{FF2B5EF4-FFF2-40B4-BE49-F238E27FC236}">
                          <a16:creationId xmlns:a16="http://schemas.microsoft.com/office/drawing/2014/main" id="{35FEC530-9BE5-4E1A-8D49-C164278464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7" name="二等辺三角形 136">
                      <a:extLst>
                        <a:ext uri="{FF2B5EF4-FFF2-40B4-BE49-F238E27FC236}">
                          <a16:creationId xmlns:a16="http://schemas.microsoft.com/office/drawing/2014/main" id="{421A7575-EF46-487E-9F4D-9DE5BAA773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8" name="二等辺三角形 137">
                      <a:extLst>
                        <a:ext uri="{FF2B5EF4-FFF2-40B4-BE49-F238E27FC236}">
                          <a16:creationId xmlns:a16="http://schemas.microsoft.com/office/drawing/2014/main" id="{49BAEC51-4109-42C1-B467-B94A197493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F7D860C6-FC82-460B-AC0B-BEFBDD50FF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40" name="楕円 19">
                        <a:extLst>
                          <a:ext uri="{FF2B5EF4-FFF2-40B4-BE49-F238E27FC236}">
                            <a16:creationId xmlns:a16="http://schemas.microsoft.com/office/drawing/2014/main" id="{E9B553AD-96A5-4938-87F1-12DCDE5238A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1" name="楕円 19">
                        <a:extLst>
                          <a:ext uri="{FF2B5EF4-FFF2-40B4-BE49-F238E27FC236}">
                            <a16:creationId xmlns:a16="http://schemas.microsoft.com/office/drawing/2014/main" id="{9E7BC081-E7BD-4FCE-8625-302D001BE16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42" name="楕円 19">
                        <a:extLst>
                          <a:ext uri="{FF2B5EF4-FFF2-40B4-BE49-F238E27FC236}">
                            <a16:creationId xmlns:a16="http://schemas.microsoft.com/office/drawing/2014/main" id="{1C90D970-5641-41D2-870A-6630AB6B999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43" name="楕円 19">
                        <a:extLst>
                          <a:ext uri="{FF2B5EF4-FFF2-40B4-BE49-F238E27FC236}">
                            <a16:creationId xmlns:a16="http://schemas.microsoft.com/office/drawing/2014/main" id="{5BF9EEF5-1F1F-498B-A502-72AFF5023B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44" name="楕円 19">
                        <a:extLst>
                          <a:ext uri="{FF2B5EF4-FFF2-40B4-BE49-F238E27FC236}">
                            <a16:creationId xmlns:a16="http://schemas.microsoft.com/office/drawing/2014/main" id="{5BD6242F-68F6-4445-825A-C770ED3F8D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BAFD7D1A-0FC4-4784-9341-C1DACCA75903}"/>
                    </a:ext>
                  </a:extLst>
                </p:cNvPr>
                <p:cNvGrpSpPr/>
                <p:nvPr/>
              </p:nvGrpSpPr>
              <p:grpSpPr>
                <a:xfrm rot="4010478">
                  <a:off x="1172898" y="4953488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95" name="グループ化 94">
                    <a:extLst>
                      <a:ext uri="{FF2B5EF4-FFF2-40B4-BE49-F238E27FC236}">
                        <a16:creationId xmlns:a16="http://schemas.microsoft.com/office/drawing/2014/main" id="{8E5B7393-7824-4456-BDC3-1FE3F81A5E18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20" name="台形 119">
                      <a:extLst>
                        <a:ext uri="{FF2B5EF4-FFF2-40B4-BE49-F238E27FC236}">
                          <a16:creationId xmlns:a16="http://schemas.microsoft.com/office/drawing/2014/main" id="{64A4EF62-AFBD-49C7-9CEA-DEC11F9053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1" name="二等辺三角形 120">
                      <a:extLst>
                        <a:ext uri="{FF2B5EF4-FFF2-40B4-BE49-F238E27FC236}">
                          <a16:creationId xmlns:a16="http://schemas.microsoft.com/office/drawing/2014/main" id="{912817EE-DA32-465A-845C-C64418FD9A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2" name="二等辺三角形 121">
                      <a:extLst>
                        <a:ext uri="{FF2B5EF4-FFF2-40B4-BE49-F238E27FC236}">
                          <a16:creationId xmlns:a16="http://schemas.microsoft.com/office/drawing/2014/main" id="{48AEEC4B-5F96-48F5-BFED-F3789C0BDD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3" name="二等辺三角形 122">
                      <a:extLst>
                        <a:ext uri="{FF2B5EF4-FFF2-40B4-BE49-F238E27FC236}">
                          <a16:creationId xmlns:a16="http://schemas.microsoft.com/office/drawing/2014/main" id="{AAE7D5A1-3009-414C-83A6-E404FABEFD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4" name="二等辺三角形 123">
                      <a:extLst>
                        <a:ext uri="{FF2B5EF4-FFF2-40B4-BE49-F238E27FC236}">
                          <a16:creationId xmlns:a16="http://schemas.microsoft.com/office/drawing/2014/main" id="{3E15B571-6DBE-4782-B769-0E10E49AD3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25" name="グループ化 124">
                      <a:extLst>
                        <a:ext uri="{FF2B5EF4-FFF2-40B4-BE49-F238E27FC236}">
                          <a16:creationId xmlns:a16="http://schemas.microsoft.com/office/drawing/2014/main" id="{6ED95AAD-9315-4768-B839-A74C4ED116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26" name="楕円 19">
                        <a:extLst>
                          <a:ext uri="{FF2B5EF4-FFF2-40B4-BE49-F238E27FC236}">
                            <a16:creationId xmlns:a16="http://schemas.microsoft.com/office/drawing/2014/main" id="{171859B7-7DDA-484F-9EDB-0B82419F68C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7" name="楕円 19">
                        <a:extLst>
                          <a:ext uri="{FF2B5EF4-FFF2-40B4-BE49-F238E27FC236}">
                            <a16:creationId xmlns:a16="http://schemas.microsoft.com/office/drawing/2014/main" id="{5801B589-25EE-456E-B18E-8BDC07CEB01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8" name="楕円 19">
                        <a:extLst>
                          <a:ext uri="{FF2B5EF4-FFF2-40B4-BE49-F238E27FC236}">
                            <a16:creationId xmlns:a16="http://schemas.microsoft.com/office/drawing/2014/main" id="{18CE451B-D384-4DE0-A4BB-BC9AD7A7D5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9" name="楕円 19">
                        <a:extLst>
                          <a:ext uri="{FF2B5EF4-FFF2-40B4-BE49-F238E27FC236}">
                            <a16:creationId xmlns:a16="http://schemas.microsoft.com/office/drawing/2014/main" id="{AB6EDCA0-69F7-4A93-A424-7109B7098A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30" name="楕円 19">
                        <a:extLst>
                          <a:ext uri="{FF2B5EF4-FFF2-40B4-BE49-F238E27FC236}">
                            <a16:creationId xmlns:a16="http://schemas.microsoft.com/office/drawing/2014/main" id="{5B9F6779-8A4D-46D6-AF66-56461B944A1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F8F22FBF-1B8E-42CA-A71E-19BB1B37176C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109" name="台形 108">
                      <a:extLst>
                        <a:ext uri="{FF2B5EF4-FFF2-40B4-BE49-F238E27FC236}">
                          <a16:creationId xmlns:a16="http://schemas.microsoft.com/office/drawing/2014/main" id="{56BDC507-A5A1-4E0D-ACED-6EF380A6BC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" name="二等辺三角形 109">
                      <a:extLst>
                        <a:ext uri="{FF2B5EF4-FFF2-40B4-BE49-F238E27FC236}">
                          <a16:creationId xmlns:a16="http://schemas.microsoft.com/office/drawing/2014/main" id="{411EE384-8C45-4071-8112-5C6958C588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1" name="二等辺三角形 110">
                      <a:extLst>
                        <a:ext uri="{FF2B5EF4-FFF2-40B4-BE49-F238E27FC236}">
                          <a16:creationId xmlns:a16="http://schemas.microsoft.com/office/drawing/2014/main" id="{49380F40-CF96-43A5-97E5-A941131634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" name="二等辺三角形 111">
                      <a:extLst>
                        <a:ext uri="{FF2B5EF4-FFF2-40B4-BE49-F238E27FC236}">
                          <a16:creationId xmlns:a16="http://schemas.microsoft.com/office/drawing/2014/main" id="{DEDD9A2D-8155-4B1A-991E-655D0A015C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3" name="二等辺三角形 112">
                      <a:extLst>
                        <a:ext uri="{FF2B5EF4-FFF2-40B4-BE49-F238E27FC236}">
                          <a16:creationId xmlns:a16="http://schemas.microsoft.com/office/drawing/2014/main" id="{7EC94FBF-A8EA-46B4-8A73-E039AE7F76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0E18555C-5554-4B76-9458-53BE9381F9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15" name="楕円 19">
                        <a:extLst>
                          <a:ext uri="{FF2B5EF4-FFF2-40B4-BE49-F238E27FC236}">
                            <a16:creationId xmlns:a16="http://schemas.microsoft.com/office/drawing/2014/main" id="{93DA9079-1C96-4AFE-889D-6200BA9AF8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" name="楕円 19">
                        <a:extLst>
                          <a:ext uri="{FF2B5EF4-FFF2-40B4-BE49-F238E27FC236}">
                            <a16:creationId xmlns:a16="http://schemas.microsoft.com/office/drawing/2014/main" id="{B48B6050-CC50-40CD-A95A-4A297617A9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7" name="楕円 19">
                        <a:extLst>
                          <a:ext uri="{FF2B5EF4-FFF2-40B4-BE49-F238E27FC236}">
                            <a16:creationId xmlns:a16="http://schemas.microsoft.com/office/drawing/2014/main" id="{B553BB8B-CB86-4C22-92E1-E476F0561C0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8" name="楕円 19">
                        <a:extLst>
                          <a:ext uri="{FF2B5EF4-FFF2-40B4-BE49-F238E27FC236}">
                            <a16:creationId xmlns:a16="http://schemas.microsoft.com/office/drawing/2014/main" id="{BC53602F-F129-49D8-8798-19B09489A30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9" name="楕円 19">
                        <a:extLst>
                          <a:ext uri="{FF2B5EF4-FFF2-40B4-BE49-F238E27FC236}">
                            <a16:creationId xmlns:a16="http://schemas.microsoft.com/office/drawing/2014/main" id="{5F401950-248C-40E1-9684-6D32461556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DB4BEFE5-E0A7-4C13-848F-6ABAD6E6050B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8" name="台形 97">
                      <a:extLst>
                        <a:ext uri="{FF2B5EF4-FFF2-40B4-BE49-F238E27FC236}">
                          <a16:creationId xmlns:a16="http://schemas.microsoft.com/office/drawing/2014/main" id="{344C16B2-262F-430E-A3CE-52850B42A1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二等辺三角形 98">
                      <a:extLst>
                        <a:ext uri="{FF2B5EF4-FFF2-40B4-BE49-F238E27FC236}">
                          <a16:creationId xmlns:a16="http://schemas.microsoft.com/office/drawing/2014/main" id="{47927A9C-B876-4448-93C3-64ECFD8868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" name="二等辺三角形 99">
                      <a:extLst>
                        <a:ext uri="{FF2B5EF4-FFF2-40B4-BE49-F238E27FC236}">
                          <a16:creationId xmlns:a16="http://schemas.microsoft.com/office/drawing/2014/main" id="{4C06CD48-68A3-4744-8CFA-6275BE2205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" name="二等辺三角形 100">
                      <a:extLst>
                        <a:ext uri="{FF2B5EF4-FFF2-40B4-BE49-F238E27FC236}">
                          <a16:creationId xmlns:a16="http://schemas.microsoft.com/office/drawing/2014/main" id="{A5FF226F-F3F3-4761-8AB0-65860138AD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" name="二等辺三角形 101">
                      <a:extLst>
                        <a:ext uri="{FF2B5EF4-FFF2-40B4-BE49-F238E27FC236}">
                          <a16:creationId xmlns:a16="http://schemas.microsoft.com/office/drawing/2014/main" id="{9E342E03-FCF9-479F-861F-67709456B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03" name="グループ化 102">
                      <a:extLst>
                        <a:ext uri="{FF2B5EF4-FFF2-40B4-BE49-F238E27FC236}">
                          <a16:creationId xmlns:a16="http://schemas.microsoft.com/office/drawing/2014/main" id="{C1FA4F0F-3528-4B93-945D-0F790A1CFE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104" name="楕円 19">
                        <a:extLst>
                          <a:ext uri="{FF2B5EF4-FFF2-40B4-BE49-F238E27FC236}">
                            <a16:creationId xmlns:a16="http://schemas.microsoft.com/office/drawing/2014/main" id="{143C2C77-2DA4-4ECB-BB83-985B63606D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" name="楕円 19">
                        <a:extLst>
                          <a:ext uri="{FF2B5EF4-FFF2-40B4-BE49-F238E27FC236}">
                            <a16:creationId xmlns:a16="http://schemas.microsoft.com/office/drawing/2014/main" id="{8D10B34E-AB47-45BA-AA74-F801101B2E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6" name="楕円 19">
                        <a:extLst>
                          <a:ext uri="{FF2B5EF4-FFF2-40B4-BE49-F238E27FC236}">
                            <a16:creationId xmlns:a16="http://schemas.microsoft.com/office/drawing/2014/main" id="{09CE1AE6-0FC2-4E9C-9743-CCE58F8393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7" name="楕円 19">
                        <a:extLst>
                          <a:ext uri="{FF2B5EF4-FFF2-40B4-BE49-F238E27FC236}">
                            <a16:creationId xmlns:a16="http://schemas.microsoft.com/office/drawing/2014/main" id="{B6E7250A-DB9D-45AF-AA4E-0C57D3D9C17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8" name="楕円 19">
                        <a:extLst>
                          <a:ext uri="{FF2B5EF4-FFF2-40B4-BE49-F238E27FC236}">
                            <a16:creationId xmlns:a16="http://schemas.microsoft.com/office/drawing/2014/main" id="{23F3A67A-DEE8-4ECC-9D78-77C990765A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B7126F45-E408-4FBD-B98D-33CA218C7A25}"/>
                    </a:ext>
                  </a:extLst>
                </p:cNvPr>
                <p:cNvGrpSpPr/>
                <p:nvPr/>
              </p:nvGrpSpPr>
              <p:grpSpPr>
                <a:xfrm rot="4673572">
                  <a:off x="1258655" y="526279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BADCF0C4-9FD8-44A7-B30E-A65301C2399B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4" name="台形 83">
                      <a:extLst>
                        <a:ext uri="{FF2B5EF4-FFF2-40B4-BE49-F238E27FC236}">
                          <a16:creationId xmlns:a16="http://schemas.microsoft.com/office/drawing/2014/main" id="{75F6DCFE-D0F4-45CD-B309-167C69578C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" name="二等辺三角形 84">
                      <a:extLst>
                        <a:ext uri="{FF2B5EF4-FFF2-40B4-BE49-F238E27FC236}">
                          <a16:creationId xmlns:a16="http://schemas.microsoft.com/office/drawing/2014/main" id="{139127CC-23B2-4819-9674-6BB59CFF03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" name="二等辺三角形 85">
                      <a:extLst>
                        <a:ext uri="{FF2B5EF4-FFF2-40B4-BE49-F238E27FC236}">
                          <a16:creationId xmlns:a16="http://schemas.microsoft.com/office/drawing/2014/main" id="{1C411BB4-1DE5-4A83-BFCE-FE50CBE3CC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" name="二等辺三角形 86">
                      <a:extLst>
                        <a:ext uri="{FF2B5EF4-FFF2-40B4-BE49-F238E27FC236}">
                          <a16:creationId xmlns:a16="http://schemas.microsoft.com/office/drawing/2014/main" id="{990BF0FB-081F-43D4-B4C3-2EA245D1F2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二等辺三角形 87">
                      <a:extLst>
                        <a:ext uri="{FF2B5EF4-FFF2-40B4-BE49-F238E27FC236}">
                          <a16:creationId xmlns:a16="http://schemas.microsoft.com/office/drawing/2014/main" id="{2768070A-2D3F-454B-A478-3FB0BFD8E6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9" name="グループ化 88">
                      <a:extLst>
                        <a:ext uri="{FF2B5EF4-FFF2-40B4-BE49-F238E27FC236}">
                          <a16:creationId xmlns:a16="http://schemas.microsoft.com/office/drawing/2014/main" id="{B0D909DD-5ACF-4348-AA48-6F7D375451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0" name="楕円 19">
                        <a:extLst>
                          <a:ext uri="{FF2B5EF4-FFF2-40B4-BE49-F238E27FC236}">
                            <a16:creationId xmlns:a16="http://schemas.microsoft.com/office/drawing/2014/main" id="{1C443B0D-66D6-4D95-846B-A12A1E71C15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楕円 19">
                        <a:extLst>
                          <a:ext uri="{FF2B5EF4-FFF2-40B4-BE49-F238E27FC236}">
                            <a16:creationId xmlns:a16="http://schemas.microsoft.com/office/drawing/2014/main" id="{F50BEFC3-FC5C-45C9-9AE1-06735B82FB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2" name="楕円 19">
                        <a:extLst>
                          <a:ext uri="{FF2B5EF4-FFF2-40B4-BE49-F238E27FC236}">
                            <a16:creationId xmlns:a16="http://schemas.microsoft.com/office/drawing/2014/main" id="{148A0F8D-DC23-4D92-849B-6AB274B10C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3" name="楕円 19">
                        <a:extLst>
                          <a:ext uri="{FF2B5EF4-FFF2-40B4-BE49-F238E27FC236}">
                            <a16:creationId xmlns:a16="http://schemas.microsoft.com/office/drawing/2014/main" id="{78037CAB-C9AA-4AF1-88D9-CC760008BE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4" name="楕円 19">
                        <a:extLst>
                          <a:ext uri="{FF2B5EF4-FFF2-40B4-BE49-F238E27FC236}">
                            <a16:creationId xmlns:a16="http://schemas.microsoft.com/office/drawing/2014/main" id="{A379E5C1-C767-4146-8321-8538B292061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7D0F0A8B-C76F-4A72-9BED-AE9D6CADE4DC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3" name="台形 72">
                      <a:extLst>
                        <a:ext uri="{FF2B5EF4-FFF2-40B4-BE49-F238E27FC236}">
                          <a16:creationId xmlns:a16="http://schemas.microsoft.com/office/drawing/2014/main" id="{F1D0ED59-5C7D-41F2-BDA8-E435CA0D34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" name="二等辺三角形 73">
                      <a:extLst>
                        <a:ext uri="{FF2B5EF4-FFF2-40B4-BE49-F238E27FC236}">
                          <a16:creationId xmlns:a16="http://schemas.microsoft.com/office/drawing/2014/main" id="{748C3A84-C26F-44EE-99BC-169D15369B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" name="二等辺三角形 74">
                      <a:extLst>
                        <a:ext uri="{FF2B5EF4-FFF2-40B4-BE49-F238E27FC236}">
                          <a16:creationId xmlns:a16="http://schemas.microsoft.com/office/drawing/2014/main" id="{A8BB76CE-4448-424C-A44B-266C7916E2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" name="二等辺三角形 75">
                      <a:extLst>
                        <a:ext uri="{FF2B5EF4-FFF2-40B4-BE49-F238E27FC236}">
                          <a16:creationId xmlns:a16="http://schemas.microsoft.com/office/drawing/2014/main" id="{C21F7229-E15F-4248-A254-8BD2B695CC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二等辺三角形 76">
                      <a:extLst>
                        <a:ext uri="{FF2B5EF4-FFF2-40B4-BE49-F238E27FC236}">
                          <a16:creationId xmlns:a16="http://schemas.microsoft.com/office/drawing/2014/main" id="{00D6344E-01C3-4669-BE80-5224B04837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8" name="グループ化 77">
                      <a:extLst>
                        <a:ext uri="{FF2B5EF4-FFF2-40B4-BE49-F238E27FC236}">
                          <a16:creationId xmlns:a16="http://schemas.microsoft.com/office/drawing/2014/main" id="{A41058C6-6599-4BDB-AFA7-35A80AC9FD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9" name="楕円 19">
                        <a:extLst>
                          <a:ext uri="{FF2B5EF4-FFF2-40B4-BE49-F238E27FC236}">
                            <a16:creationId xmlns:a16="http://schemas.microsoft.com/office/drawing/2014/main" id="{6B6AE12C-F064-451E-8D72-DD1D236B12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" name="楕円 19">
                        <a:extLst>
                          <a:ext uri="{FF2B5EF4-FFF2-40B4-BE49-F238E27FC236}">
                            <a16:creationId xmlns:a16="http://schemas.microsoft.com/office/drawing/2014/main" id="{B3AA08EE-4F65-4A71-A745-DBA1345D19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1" name="楕円 19">
                        <a:extLst>
                          <a:ext uri="{FF2B5EF4-FFF2-40B4-BE49-F238E27FC236}">
                            <a16:creationId xmlns:a16="http://schemas.microsoft.com/office/drawing/2014/main" id="{114A2EA0-7743-4D21-914A-34D391917BA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" name="楕円 19">
                        <a:extLst>
                          <a:ext uri="{FF2B5EF4-FFF2-40B4-BE49-F238E27FC236}">
                            <a16:creationId xmlns:a16="http://schemas.microsoft.com/office/drawing/2014/main" id="{44A48162-D0FD-4159-B1B9-CA3AE553406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" name="楕円 19">
                        <a:extLst>
                          <a:ext uri="{FF2B5EF4-FFF2-40B4-BE49-F238E27FC236}">
                            <a16:creationId xmlns:a16="http://schemas.microsoft.com/office/drawing/2014/main" id="{2CAE3C4D-3BBC-41F6-98C6-06024991A09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D8741242-1380-4DA0-AEA3-27CC3CFE77F2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62" name="台形 61">
                      <a:extLst>
                        <a:ext uri="{FF2B5EF4-FFF2-40B4-BE49-F238E27FC236}">
                          <a16:creationId xmlns:a16="http://schemas.microsoft.com/office/drawing/2014/main" id="{539E3FAC-16E8-4C6B-B300-2CA64DEE4D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3" name="二等辺三角形 62">
                      <a:extLst>
                        <a:ext uri="{FF2B5EF4-FFF2-40B4-BE49-F238E27FC236}">
                          <a16:creationId xmlns:a16="http://schemas.microsoft.com/office/drawing/2014/main" id="{C2D4AF12-060A-4C21-8E9A-36734D9DC5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" name="二等辺三角形 63">
                      <a:extLst>
                        <a:ext uri="{FF2B5EF4-FFF2-40B4-BE49-F238E27FC236}">
                          <a16:creationId xmlns:a16="http://schemas.microsoft.com/office/drawing/2014/main" id="{BAA06887-4799-40CF-A77B-AB7CFF0D9B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" name="二等辺三角形 64">
                      <a:extLst>
                        <a:ext uri="{FF2B5EF4-FFF2-40B4-BE49-F238E27FC236}">
                          <a16:creationId xmlns:a16="http://schemas.microsoft.com/office/drawing/2014/main" id="{111E8F84-77E5-4A55-B86E-2C79008725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" name="二等辺三角形 65">
                      <a:extLst>
                        <a:ext uri="{FF2B5EF4-FFF2-40B4-BE49-F238E27FC236}">
                          <a16:creationId xmlns:a16="http://schemas.microsoft.com/office/drawing/2014/main" id="{EA29D4AC-73FC-41ED-9569-EFB451D46F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7" name="グループ化 66">
                      <a:extLst>
                        <a:ext uri="{FF2B5EF4-FFF2-40B4-BE49-F238E27FC236}">
                          <a16:creationId xmlns:a16="http://schemas.microsoft.com/office/drawing/2014/main" id="{379FCE8C-8401-4AA8-8BF7-7948BF60FF9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68" name="楕円 19">
                        <a:extLst>
                          <a:ext uri="{FF2B5EF4-FFF2-40B4-BE49-F238E27FC236}">
                            <a16:creationId xmlns:a16="http://schemas.microsoft.com/office/drawing/2014/main" id="{30D2635C-BEE1-4F0A-A047-6655B63ACF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9" name="楕円 19">
                        <a:extLst>
                          <a:ext uri="{FF2B5EF4-FFF2-40B4-BE49-F238E27FC236}">
                            <a16:creationId xmlns:a16="http://schemas.microsoft.com/office/drawing/2014/main" id="{36073AF9-F5C4-4242-AA4C-2F334FAFA5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0" name="楕円 19">
                        <a:extLst>
                          <a:ext uri="{FF2B5EF4-FFF2-40B4-BE49-F238E27FC236}">
                            <a16:creationId xmlns:a16="http://schemas.microsoft.com/office/drawing/2014/main" id="{CDD27568-3295-466D-A192-6B8359DD7D2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" name="楕円 19">
                        <a:extLst>
                          <a:ext uri="{FF2B5EF4-FFF2-40B4-BE49-F238E27FC236}">
                            <a16:creationId xmlns:a16="http://schemas.microsoft.com/office/drawing/2014/main" id="{84342BC5-2C07-4293-869A-2BFF7AF15E6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" name="楕円 19">
                        <a:extLst>
                          <a:ext uri="{FF2B5EF4-FFF2-40B4-BE49-F238E27FC236}">
                            <a16:creationId xmlns:a16="http://schemas.microsoft.com/office/drawing/2014/main" id="{7E67DD12-B18C-4170-A2FD-9C7E24070F6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5AC817F-89BE-4F2A-BF71-2F856AC2F30E}"/>
                    </a:ext>
                  </a:extLst>
                </p:cNvPr>
                <p:cNvGrpSpPr/>
                <p:nvPr/>
              </p:nvGrpSpPr>
              <p:grpSpPr>
                <a:xfrm rot="3600000">
                  <a:off x="976346" y="500476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7D46BC7F-4A08-493A-A174-00AEC4208347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48" name="台形 47">
                      <a:extLst>
                        <a:ext uri="{FF2B5EF4-FFF2-40B4-BE49-F238E27FC236}">
                          <a16:creationId xmlns:a16="http://schemas.microsoft.com/office/drawing/2014/main" id="{27E3F9BD-1D64-446A-B3B5-42B3790BEF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" name="二等辺三角形 48">
                      <a:extLst>
                        <a:ext uri="{FF2B5EF4-FFF2-40B4-BE49-F238E27FC236}">
                          <a16:creationId xmlns:a16="http://schemas.microsoft.com/office/drawing/2014/main" id="{0A0412DE-FFB8-49DD-9CCA-A43D438A25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" name="二等辺三角形 49">
                      <a:extLst>
                        <a:ext uri="{FF2B5EF4-FFF2-40B4-BE49-F238E27FC236}">
                          <a16:creationId xmlns:a16="http://schemas.microsoft.com/office/drawing/2014/main" id="{42DE62BF-43F3-406B-82D6-8543300A8F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" name="二等辺三角形 50">
                      <a:extLst>
                        <a:ext uri="{FF2B5EF4-FFF2-40B4-BE49-F238E27FC236}">
                          <a16:creationId xmlns:a16="http://schemas.microsoft.com/office/drawing/2014/main" id="{74057EBF-5A41-4C07-B4A5-06802BC7D7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" name="二等辺三角形 51">
                      <a:extLst>
                        <a:ext uri="{FF2B5EF4-FFF2-40B4-BE49-F238E27FC236}">
                          <a16:creationId xmlns:a16="http://schemas.microsoft.com/office/drawing/2014/main" id="{3DD28FCD-EECF-4647-8B46-CC01142F06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53" name="グループ化 52">
                      <a:extLst>
                        <a:ext uri="{FF2B5EF4-FFF2-40B4-BE49-F238E27FC236}">
                          <a16:creationId xmlns:a16="http://schemas.microsoft.com/office/drawing/2014/main" id="{2CBB06F7-88E5-44E3-86FF-13861F8590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54" name="楕円 19">
                        <a:extLst>
                          <a:ext uri="{FF2B5EF4-FFF2-40B4-BE49-F238E27FC236}">
                            <a16:creationId xmlns:a16="http://schemas.microsoft.com/office/drawing/2014/main" id="{FCB81C91-9A75-4125-B10E-518AC529454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" name="楕円 19">
                        <a:extLst>
                          <a:ext uri="{FF2B5EF4-FFF2-40B4-BE49-F238E27FC236}">
                            <a16:creationId xmlns:a16="http://schemas.microsoft.com/office/drawing/2014/main" id="{DD2C0853-F10B-4DE9-AB9F-FD9FA7EEA22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6" name="楕円 19">
                        <a:extLst>
                          <a:ext uri="{FF2B5EF4-FFF2-40B4-BE49-F238E27FC236}">
                            <a16:creationId xmlns:a16="http://schemas.microsoft.com/office/drawing/2014/main" id="{25CF5230-65DC-4909-994A-40B16496D59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7" name="楕円 19">
                        <a:extLst>
                          <a:ext uri="{FF2B5EF4-FFF2-40B4-BE49-F238E27FC236}">
                            <a16:creationId xmlns:a16="http://schemas.microsoft.com/office/drawing/2014/main" id="{97F66DC1-CEB5-40B9-9A6D-2F323B78D25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8" name="楕円 19">
                        <a:extLst>
                          <a:ext uri="{FF2B5EF4-FFF2-40B4-BE49-F238E27FC236}">
                            <a16:creationId xmlns:a16="http://schemas.microsoft.com/office/drawing/2014/main" id="{4A062136-5CE2-491F-9B0E-7CD35D32C9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0BF02E10-B0E4-42C8-8012-7ED65A5D9864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37" name="台形 36">
                      <a:extLst>
                        <a:ext uri="{FF2B5EF4-FFF2-40B4-BE49-F238E27FC236}">
                          <a16:creationId xmlns:a16="http://schemas.microsoft.com/office/drawing/2014/main" id="{4F49410B-4A22-47FC-921F-BE10E2DFCF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" name="二等辺三角形 37">
                      <a:extLst>
                        <a:ext uri="{FF2B5EF4-FFF2-40B4-BE49-F238E27FC236}">
                          <a16:creationId xmlns:a16="http://schemas.microsoft.com/office/drawing/2014/main" id="{C2C6A122-FD08-41FD-8264-5DA287839F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" name="二等辺三角形 38">
                      <a:extLst>
                        <a:ext uri="{FF2B5EF4-FFF2-40B4-BE49-F238E27FC236}">
                          <a16:creationId xmlns:a16="http://schemas.microsoft.com/office/drawing/2014/main" id="{E17B2DED-6340-4416-B3E1-1B3E4B072A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" name="二等辺三角形 39">
                      <a:extLst>
                        <a:ext uri="{FF2B5EF4-FFF2-40B4-BE49-F238E27FC236}">
                          <a16:creationId xmlns:a16="http://schemas.microsoft.com/office/drawing/2014/main" id="{354BD2AA-66A4-4D01-8107-D1FC77E6AE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" name="二等辺三角形 40">
                      <a:extLst>
                        <a:ext uri="{FF2B5EF4-FFF2-40B4-BE49-F238E27FC236}">
                          <a16:creationId xmlns:a16="http://schemas.microsoft.com/office/drawing/2014/main" id="{ACC4E507-3405-4383-B4D9-B6A9B5E2A2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42" name="グループ化 41">
                      <a:extLst>
                        <a:ext uri="{FF2B5EF4-FFF2-40B4-BE49-F238E27FC236}">
                          <a16:creationId xmlns:a16="http://schemas.microsoft.com/office/drawing/2014/main" id="{F243561E-FBFE-482C-A0FA-D22AB27225A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43" name="楕円 19">
                        <a:extLst>
                          <a:ext uri="{FF2B5EF4-FFF2-40B4-BE49-F238E27FC236}">
                            <a16:creationId xmlns:a16="http://schemas.microsoft.com/office/drawing/2014/main" id="{99276EB7-4ED0-45D8-AEC1-4625B97C152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" name="楕円 19">
                        <a:extLst>
                          <a:ext uri="{FF2B5EF4-FFF2-40B4-BE49-F238E27FC236}">
                            <a16:creationId xmlns:a16="http://schemas.microsoft.com/office/drawing/2014/main" id="{F92139CD-BD3D-4D7E-8138-BFA96E7F11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5" name="楕円 19">
                        <a:extLst>
                          <a:ext uri="{FF2B5EF4-FFF2-40B4-BE49-F238E27FC236}">
                            <a16:creationId xmlns:a16="http://schemas.microsoft.com/office/drawing/2014/main" id="{60C2ED26-52C2-48A6-AEB4-13B2569C48A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6" name="楕円 19">
                        <a:extLst>
                          <a:ext uri="{FF2B5EF4-FFF2-40B4-BE49-F238E27FC236}">
                            <a16:creationId xmlns:a16="http://schemas.microsoft.com/office/drawing/2014/main" id="{FAB33BF2-F5E5-46ED-869F-379481F951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7" name="楕円 19">
                        <a:extLst>
                          <a:ext uri="{FF2B5EF4-FFF2-40B4-BE49-F238E27FC236}">
                            <a16:creationId xmlns:a16="http://schemas.microsoft.com/office/drawing/2014/main" id="{237417EF-FFBD-47DA-A7A7-09D07B9B0DE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5BC86245-074E-4A8C-9991-B482EA16D344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26" name="台形 25">
                      <a:extLst>
                        <a:ext uri="{FF2B5EF4-FFF2-40B4-BE49-F238E27FC236}">
                          <a16:creationId xmlns:a16="http://schemas.microsoft.com/office/drawing/2014/main" id="{4720FEFA-7266-45E9-B9E2-5A4B341A18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" name="二等辺三角形 26">
                      <a:extLst>
                        <a:ext uri="{FF2B5EF4-FFF2-40B4-BE49-F238E27FC236}">
                          <a16:creationId xmlns:a16="http://schemas.microsoft.com/office/drawing/2014/main" id="{E28ADD1F-4228-466C-9F37-64EF7BC22F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" name="二等辺三角形 27">
                      <a:extLst>
                        <a:ext uri="{FF2B5EF4-FFF2-40B4-BE49-F238E27FC236}">
                          <a16:creationId xmlns:a16="http://schemas.microsoft.com/office/drawing/2014/main" id="{BDA5670C-55AD-42AE-9AB5-7594039DE9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" name="二等辺三角形 28">
                      <a:extLst>
                        <a:ext uri="{FF2B5EF4-FFF2-40B4-BE49-F238E27FC236}">
                          <a16:creationId xmlns:a16="http://schemas.microsoft.com/office/drawing/2014/main" id="{9F822B9B-92FC-4044-B46F-53B78219D7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" name="二等辺三角形 29">
                      <a:extLst>
                        <a:ext uri="{FF2B5EF4-FFF2-40B4-BE49-F238E27FC236}">
                          <a16:creationId xmlns:a16="http://schemas.microsoft.com/office/drawing/2014/main" id="{48D8EE4A-B742-460D-AC1A-F3742667FE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1" name="グループ化 30">
                      <a:extLst>
                        <a:ext uri="{FF2B5EF4-FFF2-40B4-BE49-F238E27FC236}">
                          <a16:creationId xmlns:a16="http://schemas.microsoft.com/office/drawing/2014/main" id="{BFDEAFB4-9A50-4BA6-BB89-26478E3751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32" name="楕円 19">
                        <a:extLst>
                          <a:ext uri="{FF2B5EF4-FFF2-40B4-BE49-F238E27FC236}">
                            <a16:creationId xmlns:a16="http://schemas.microsoft.com/office/drawing/2014/main" id="{22D1E630-4FB1-4687-A9EB-7C5CE71FE9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" name="楕円 19">
                        <a:extLst>
                          <a:ext uri="{FF2B5EF4-FFF2-40B4-BE49-F238E27FC236}">
                            <a16:creationId xmlns:a16="http://schemas.microsoft.com/office/drawing/2014/main" id="{F71A0838-FE82-4BCB-BD4B-E9FA3FC0B3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4" name="楕円 19">
                        <a:extLst>
                          <a:ext uri="{FF2B5EF4-FFF2-40B4-BE49-F238E27FC236}">
                            <a16:creationId xmlns:a16="http://schemas.microsoft.com/office/drawing/2014/main" id="{BE776DD0-8EBB-4744-A0C5-4FEF603076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" name="楕円 19">
                        <a:extLst>
                          <a:ext uri="{FF2B5EF4-FFF2-40B4-BE49-F238E27FC236}">
                            <a16:creationId xmlns:a16="http://schemas.microsoft.com/office/drawing/2014/main" id="{AB048CB2-F296-4C23-BDBE-576E00364B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6" name="楕円 19">
                        <a:extLst>
                          <a:ext uri="{FF2B5EF4-FFF2-40B4-BE49-F238E27FC236}">
                            <a16:creationId xmlns:a16="http://schemas.microsoft.com/office/drawing/2014/main" id="{DB6622C3-CA3C-47AF-B568-E81FD1D4F0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8A35C120-4A36-4510-9CC3-4893B8F00B44}"/>
              </a:ext>
            </a:extLst>
          </p:cNvPr>
          <p:cNvGrpSpPr/>
          <p:nvPr/>
        </p:nvGrpSpPr>
        <p:grpSpPr>
          <a:xfrm>
            <a:off x="1587912" y="964510"/>
            <a:ext cx="743989" cy="2443062"/>
            <a:chOff x="3571656" y="1966008"/>
            <a:chExt cx="682229" cy="2240258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55BCBCEB-C6BB-4795-A40D-2FD4DC06DC9D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54DFB870-E8F2-45FC-B3B7-A8517CF25C8E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二等辺三角形 350">
                <a:extLst>
                  <a:ext uri="{FF2B5EF4-FFF2-40B4-BE49-F238E27FC236}">
                    <a16:creationId xmlns:a16="http://schemas.microsoft.com/office/drawing/2014/main" id="{9F32E766-FE5E-470B-A67F-A1DF595010EA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二等辺三角形 351">
                <a:extLst>
                  <a:ext uri="{FF2B5EF4-FFF2-40B4-BE49-F238E27FC236}">
                    <a16:creationId xmlns:a16="http://schemas.microsoft.com/office/drawing/2014/main" id="{231D7F30-26FD-48D4-BDE5-9A358B39CC80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二等辺三角形 352">
                <a:extLst>
                  <a:ext uri="{FF2B5EF4-FFF2-40B4-BE49-F238E27FC236}">
                    <a16:creationId xmlns:a16="http://schemas.microsoft.com/office/drawing/2014/main" id="{A4F911A3-6056-469F-B5EA-A97CB90A7397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二等辺三角形 353">
                <a:extLst>
                  <a:ext uri="{FF2B5EF4-FFF2-40B4-BE49-F238E27FC236}">
                    <a16:creationId xmlns:a16="http://schemas.microsoft.com/office/drawing/2014/main" id="{9B49C67C-9AD5-4FA9-8854-8922BA8F5659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851BDFFA-2686-4735-A342-A49872D15112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356" name="楕円 19">
                  <a:extLst>
                    <a:ext uri="{FF2B5EF4-FFF2-40B4-BE49-F238E27FC236}">
                      <a16:creationId xmlns:a16="http://schemas.microsoft.com/office/drawing/2014/main" id="{DF4EAAC2-2DC2-44F3-83E6-20FE0C069188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19">
                  <a:extLst>
                    <a:ext uri="{FF2B5EF4-FFF2-40B4-BE49-F238E27FC236}">
                      <a16:creationId xmlns:a16="http://schemas.microsoft.com/office/drawing/2014/main" id="{664CC334-C35D-4222-845D-5BDF2CB5710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楕円 19">
                  <a:extLst>
                    <a:ext uri="{FF2B5EF4-FFF2-40B4-BE49-F238E27FC236}">
                      <a16:creationId xmlns:a16="http://schemas.microsoft.com/office/drawing/2014/main" id="{147E8678-B6C2-472D-8281-39FA35AC245E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楕円 19">
                  <a:extLst>
                    <a:ext uri="{FF2B5EF4-FFF2-40B4-BE49-F238E27FC236}">
                      <a16:creationId xmlns:a16="http://schemas.microsoft.com/office/drawing/2014/main" id="{4C6FD224-E3A0-4C2F-B2CD-85C36D1B2F22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楕円 19">
                  <a:extLst>
                    <a:ext uri="{FF2B5EF4-FFF2-40B4-BE49-F238E27FC236}">
                      <a16:creationId xmlns:a16="http://schemas.microsoft.com/office/drawing/2014/main" id="{78A16840-9A3C-45D2-AD55-7969CB7228AF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3EDF4B52-ED6E-4618-AA58-CBCE67309DD2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DF466574-5F47-453D-80B3-13E6FCAE2270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二等辺三角形 339">
                <a:extLst>
                  <a:ext uri="{FF2B5EF4-FFF2-40B4-BE49-F238E27FC236}">
                    <a16:creationId xmlns:a16="http://schemas.microsoft.com/office/drawing/2014/main" id="{6CAD97A2-605F-43F8-BF22-0E024C874714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二等辺三角形 340">
                <a:extLst>
                  <a:ext uri="{FF2B5EF4-FFF2-40B4-BE49-F238E27FC236}">
                    <a16:creationId xmlns:a16="http://schemas.microsoft.com/office/drawing/2014/main" id="{47066F59-14E0-438B-9A8C-1462E6232CA0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46A2683C-2C42-4113-8903-8F9B664752FE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二等辺三角形 342">
                <a:extLst>
                  <a:ext uri="{FF2B5EF4-FFF2-40B4-BE49-F238E27FC236}">
                    <a16:creationId xmlns:a16="http://schemas.microsoft.com/office/drawing/2014/main" id="{994A192C-D1C0-4A82-8CF1-9690C4E14D60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2DAA90BE-207D-47E1-9D10-BCCB46060B0B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345" name="楕円 19">
                  <a:extLst>
                    <a:ext uri="{FF2B5EF4-FFF2-40B4-BE49-F238E27FC236}">
                      <a16:creationId xmlns:a16="http://schemas.microsoft.com/office/drawing/2014/main" id="{F485DBEC-7F58-4101-A8FD-90A9CF33D888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19">
                  <a:extLst>
                    <a:ext uri="{FF2B5EF4-FFF2-40B4-BE49-F238E27FC236}">
                      <a16:creationId xmlns:a16="http://schemas.microsoft.com/office/drawing/2014/main" id="{7B8F3E19-D09A-47EB-AE1B-137457CCA88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楕円 19">
                  <a:extLst>
                    <a:ext uri="{FF2B5EF4-FFF2-40B4-BE49-F238E27FC236}">
                      <a16:creationId xmlns:a16="http://schemas.microsoft.com/office/drawing/2014/main" id="{2788117D-35C6-4470-BB11-2A62B7A5AA4F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楕円 19">
                  <a:extLst>
                    <a:ext uri="{FF2B5EF4-FFF2-40B4-BE49-F238E27FC236}">
                      <a16:creationId xmlns:a16="http://schemas.microsoft.com/office/drawing/2014/main" id="{F5190149-5527-423B-BBCA-DDC220DCADE8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楕円 19">
                  <a:extLst>
                    <a:ext uri="{FF2B5EF4-FFF2-40B4-BE49-F238E27FC236}">
                      <a16:creationId xmlns:a16="http://schemas.microsoft.com/office/drawing/2014/main" id="{84109A09-AEFD-40A9-8CE7-C1C48BE71554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0284A28-6E70-4F8E-B7A7-AD9581DDD52A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328" name="台形 327">
                <a:extLst>
                  <a:ext uri="{FF2B5EF4-FFF2-40B4-BE49-F238E27FC236}">
                    <a16:creationId xmlns:a16="http://schemas.microsoft.com/office/drawing/2014/main" id="{6832ACFE-8588-4D00-8D15-0E9CFBE69747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二等辺三角形 328">
                <a:extLst>
                  <a:ext uri="{FF2B5EF4-FFF2-40B4-BE49-F238E27FC236}">
                    <a16:creationId xmlns:a16="http://schemas.microsoft.com/office/drawing/2014/main" id="{1B25084C-59A8-42A6-8974-63E0FAADBB2A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二等辺三角形 329">
                <a:extLst>
                  <a:ext uri="{FF2B5EF4-FFF2-40B4-BE49-F238E27FC236}">
                    <a16:creationId xmlns:a16="http://schemas.microsoft.com/office/drawing/2014/main" id="{686A7599-4217-47D0-B205-D2CD5143053D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二等辺三角形 330">
                <a:extLst>
                  <a:ext uri="{FF2B5EF4-FFF2-40B4-BE49-F238E27FC236}">
                    <a16:creationId xmlns:a16="http://schemas.microsoft.com/office/drawing/2014/main" id="{8CAF8938-B62D-4694-A35B-81DC59D10330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二等辺三角形 331">
                <a:extLst>
                  <a:ext uri="{FF2B5EF4-FFF2-40B4-BE49-F238E27FC236}">
                    <a16:creationId xmlns:a16="http://schemas.microsoft.com/office/drawing/2014/main" id="{2BA9177D-5027-41D3-B714-D58B7223FCA8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E9B0D860-3424-4B78-9351-DE8E1501CFF8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334" name="楕円 19">
                  <a:extLst>
                    <a:ext uri="{FF2B5EF4-FFF2-40B4-BE49-F238E27FC236}">
                      <a16:creationId xmlns:a16="http://schemas.microsoft.com/office/drawing/2014/main" id="{AAA2B253-CEEB-448A-9444-CCFC71A4C53F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19">
                  <a:extLst>
                    <a:ext uri="{FF2B5EF4-FFF2-40B4-BE49-F238E27FC236}">
                      <a16:creationId xmlns:a16="http://schemas.microsoft.com/office/drawing/2014/main" id="{C9329107-8DFC-4297-9835-1F08D50AB78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楕円 19">
                  <a:extLst>
                    <a:ext uri="{FF2B5EF4-FFF2-40B4-BE49-F238E27FC236}">
                      <a16:creationId xmlns:a16="http://schemas.microsoft.com/office/drawing/2014/main" id="{BB0BCD1F-F279-473A-BFF6-3B395952448A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19">
                  <a:extLst>
                    <a:ext uri="{FF2B5EF4-FFF2-40B4-BE49-F238E27FC236}">
                      <a16:creationId xmlns:a16="http://schemas.microsoft.com/office/drawing/2014/main" id="{542EC79A-B06E-4121-ADB3-684C75A0107D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楕円 19">
                  <a:extLst>
                    <a:ext uri="{FF2B5EF4-FFF2-40B4-BE49-F238E27FC236}">
                      <a16:creationId xmlns:a16="http://schemas.microsoft.com/office/drawing/2014/main" id="{0857309D-80C8-426C-B70A-1C3FDD33F572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F5CDEEF-BC55-4424-9A69-6D417C323FF8}"/>
              </a:ext>
            </a:extLst>
          </p:cNvPr>
          <p:cNvGrpSpPr/>
          <p:nvPr/>
        </p:nvGrpSpPr>
        <p:grpSpPr>
          <a:xfrm>
            <a:off x="3618155" y="1688758"/>
            <a:ext cx="2499802" cy="1186806"/>
            <a:chOff x="4802774" y="5091401"/>
            <a:chExt cx="2268387" cy="1076941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3D153991-1E91-4550-9E33-57F42068B2B9}"/>
                </a:ext>
              </a:extLst>
            </p:cNvPr>
            <p:cNvGrpSpPr/>
            <p:nvPr/>
          </p:nvGrpSpPr>
          <p:grpSpPr>
            <a:xfrm rot="3112670">
              <a:off x="5740438" y="4583039"/>
              <a:ext cx="445203" cy="1461928"/>
              <a:chOff x="3571656" y="1966008"/>
              <a:chExt cx="682229" cy="2240258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2C6F9626-D421-4E90-88A3-B496E1DC0E68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16120280-0AD0-4BAA-90D5-ADDD054B0EAD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二等辺三角形 470">
                  <a:extLst>
                    <a:ext uri="{FF2B5EF4-FFF2-40B4-BE49-F238E27FC236}">
                      <a16:creationId xmlns:a16="http://schemas.microsoft.com/office/drawing/2014/main" id="{B78C4C1D-27D5-4B3D-9FB2-C7AB915980DF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二等辺三角形 471">
                  <a:extLst>
                    <a:ext uri="{FF2B5EF4-FFF2-40B4-BE49-F238E27FC236}">
                      <a16:creationId xmlns:a16="http://schemas.microsoft.com/office/drawing/2014/main" id="{FCDB0056-4801-4C70-A57B-2860060EFAEF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二等辺三角形 472">
                  <a:extLst>
                    <a:ext uri="{FF2B5EF4-FFF2-40B4-BE49-F238E27FC236}">
                      <a16:creationId xmlns:a16="http://schemas.microsoft.com/office/drawing/2014/main" id="{B19E9FD5-4E3D-4ECF-818D-529FB12229F9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二等辺三角形 473">
                  <a:extLst>
                    <a:ext uri="{FF2B5EF4-FFF2-40B4-BE49-F238E27FC236}">
                      <a16:creationId xmlns:a16="http://schemas.microsoft.com/office/drawing/2014/main" id="{5F0A61BD-5AB1-47A8-AF41-689C8285E8C0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61617BA1-7BEA-4F26-8BC2-ECFAE631CF5E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76" name="楕円 19">
                    <a:extLst>
                      <a:ext uri="{FF2B5EF4-FFF2-40B4-BE49-F238E27FC236}">
                        <a16:creationId xmlns:a16="http://schemas.microsoft.com/office/drawing/2014/main" id="{DE879BF9-BFB4-43DC-9175-DC4575D8C0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19">
                    <a:extLst>
                      <a:ext uri="{FF2B5EF4-FFF2-40B4-BE49-F238E27FC236}">
                        <a16:creationId xmlns:a16="http://schemas.microsoft.com/office/drawing/2014/main" id="{9C252CB0-216A-4F94-B49C-81D5F27D5C8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楕円 19">
                    <a:extLst>
                      <a:ext uri="{FF2B5EF4-FFF2-40B4-BE49-F238E27FC236}">
                        <a16:creationId xmlns:a16="http://schemas.microsoft.com/office/drawing/2014/main" id="{6C8CF0F4-63DE-4B16-B6D5-9B47D278175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楕円 19">
                    <a:extLst>
                      <a:ext uri="{FF2B5EF4-FFF2-40B4-BE49-F238E27FC236}">
                        <a16:creationId xmlns:a16="http://schemas.microsoft.com/office/drawing/2014/main" id="{12521C6A-C48D-4ECD-8760-49D9C42F0D8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楕円 19">
                    <a:extLst>
                      <a:ext uri="{FF2B5EF4-FFF2-40B4-BE49-F238E27FC236}">
                        <a16:creationId xmlns:a16="http://schemas.microsoft.com/office/drawing/2014/main" id="{592083D7-B6DD-4AD7-839E-2ACF4B6BE1F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820D74C7-11EA-4BD0-9CED-ADD2F18891ED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59" name="台形 458">
                  <a:extLst>
                    <a:ext uri="{FF2B5EF4-FFF2-40B4-BE49-F238E27FC236}">
                      <a16:creationId xmlns:a16="http://schemas.microsoft.com/office/drawing/2014/main" id="{DD18158C-5382-4EB9-94A2-3627DD82B220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二等辺三角形 459">
                  <a:extLst>
                    <a:ext uri="{FF2B5EF4-FFF2-40B4-BE49-F238E27FC236}">
                      <a16:creationId xmlns:a16="http://schemas.microsoft.com/office/drawing/2014/main" id="{A61B4798-38E1-4779-A032-2899AC21A47A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二等辺三角形 460">
                  <a:extLst>
                    <a:ext uri="{FF2B5EF4-FFF2-40B4-BE49-F238E27FC236}">
                      <a16:creationId xmlns:a16="http://schemas.microsoft.com/office/drawing/2014/main" id="{DB6B6CBE-6AD8-478F-80CE-0D3A81DB490E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二等辺三角形 461">
                  <a:extLst>
                    <a:ext uri="{FF2B5EF4-FFF2-40B4-BE49-F238E27FC236}">
                      <a16:creationId xmlns:a16="http://schemas.microsoft.com/office/drawing/2014/main" id="{F7CA8DBC-0290-4962-B61F-1FAAF9216516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二等辺三角形 462">
                  <a:extLst>
                    <a:ext uri="{FF2B5EF4-FFF2-40B4-BE49-F238E27FC236}">
                      <a16:creationId xmlns:a16="http://schemas.microsoft.com/office/drawing/2014/main" id="{E760A76C-0366-45D4-8966-844D714BA701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A6737521-FB22-415C-AF2C-1009C510AC9F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65" name="楕円 19">
                    <a:extLst>
                      <a:ext uri="{FF2B5EF4-FFF2-40B4-BE49-F238E27FC236}">
                        <a16:creationId xmlns:a16="http://schemas.microsoft.com/office/drawing/2014/main" id="{DD77A928-26ED-4515-BB40-FB603D9938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楕円 19">
                    <a:extLst>
                      <a:ext uri="{FF2B5EF4-FFF2-40B4-BE49-F238E27FC236}">
                        <a16:creationId xmlns:a16="http://schemas.microsoft.com/office/drawing/2014/main" id="{3A92BB61-7D9A-4395-9057-565EAD89791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7" name="楕円 19">
                    <a:extLst>
                      <a:ext uri="{FF2B5EF4-FFF2-40B4-BE49-F238E27FC236}">
                        <a16:creationId xmlns:a16="http://schemas.microsoft.com/office/drawing/2014/main" id="{E4BC2FA7-887B-478B-B24F-C62596BE995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楕円 19">
                    <a:extLst>
                      <a:ext uri="{FF2B5EF4-FFF2-40B4-BE49-F238E27FC236}">
                        <a16:creationId xmlns:a16="http://schemas.microsoft.com/office/drawing/2014/main" id="{C28044E6-EA32-4A5F-868D-F88BA090E34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楕円 19">
                    <a:extLst>
                      <a:ext uri="{FF2B5EF4-FFF2-40B4-BE49-F238E27FC236}">
                        <a16:creationId xmlns:a16="http://schemas.microsoft.com/office/drawing/2014/main" id="{4F8BB68E-F633-4204-B4CA-0A20768E33B8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A9DA40C4-3F71-43F8-8FC3-8FAB78FA7204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35D5FC38-63A8-4F2E-86C4-69BB07109A61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二等辺三角形 438">
                  <a:extLst>
                    <a:ext uri="{FF2B5EF4-FFF2-40B4-BE49-F238E27FC236}">
                      <a16:creationId xmlns:a16="http://schemas.microsoft.com/office/drawing/2014/main" id="{5F722E37-ECAF-404B-9A45-394D2AB30D10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二等辺三角形 439">
                  <a:extLst>
                    <a:ext uri="{FF2B5EF4-FFF2-40B4-BE49-F238E27FC236}">
                      <a16:creationId xmlns:a16="http://schemas.microsoft.com/office/drawing/2014/main" id="{48BFF45F-5A9F-48BE-874F-BE3AB3C32B19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二等辺三角形 450">
                  <a:extLst>
                    <a:ext uri="{FF2B5EF4-FFF2-40B4-BE49-F238E27FC236}">
                      <a16:creationId xmlns:a16="http://schemas.microsoft.com/office/drawing/2014/main" id="{4EA9BD69-36EF-429E-AB1B-427AD9437148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二等辺三角形 451">
                  <a:extLst>
                    <a:ext uri="{FF2B5EF4-FFF2-40B4-BE49-F238E27FC236}">
                      <a16:creationId xmlns:a16="http://schemas.microsoft.com/office/drawing/2014/main" id="{6B5646B9-1B9F-496D-BC83-7F83EBE5AE40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40FBFB8E-1C27-4B33-8226-7B656BFA0803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54" name="楕円 19">
                    <a:extLst>
                      <a:ext uri="{FF2B5EF4-FFF2-40B4-BE49-F238E27FC236}">
                        <a16:creationId xmlns:a16="http://schemas.microsoft.com/office/drawing/2014/main" id="{45EA5FC6-4DC6-44EB-B796-088E70E627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楕円 19">
                    <a:extLst>
                      <a:ext uri="{FF2B5EF4-FFF2-40B4-BE49-F238E27FC236}">
                        <a16:creationId xmlns:a16="http://schemas.microsoft.com/office/drawing/2014/main" id="{06A77F3A-FD6F-4881-912F-C7BCB12C117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6" name="楕円 19">
                    <a:extLst>
                      <a:ext uri="{FF2B5EF4-FFF2-40B4-BE49-F238E27FC236}">
                        <a16:creationId xmlns:a16="http://schemas.microsoft.com/office/drawing/2014/main" id="{DE7A7AEE-A6EE-4828-952C-023797C12FA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7" name="楕円 19">
                    <a:extLst>
                      <a:ext uri="{FF2B5EF4-FFF2-40B4-BE49-F238E27FC236}">
                        <a16:creationId xmlns:a16="http://schemas.microsoft.com/office/drawing/2014/main" id="{C226D0E5-B188-4164-97C6-48AD3F48501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楕円 19">
                    <a:extLst>
                      <a:ext uri="{FF2B5EF4-FFF2-40B4-BE49-F238E27FC236}">
                        <a16:creationId xmlns:a16="http://schemas.microsoft.com/office/drawing/2014/main" id="{76FF7143-1B8E-48A6-9641-1D56636AEFC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19F5C569-341A-42AA-96DD-04AB9708B69C}"/>
                </a:ext>
              </a:extLst>
            </p:cNvPr>
            <p:cNvGrpSpPr/>
            <p:nvPr/>
          </p:nvGrpSpPr>
          <p:grpSpPr>
            <a:xfrm rot="3523148">
              <a:off x="5959837" y="4784705"/>
              <a:ext cx="445203" cy="1461928"/>
              <a:chOff x="3571656" y="1966008"/>
              <a:chExt cx="682229" cy="2240258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61FE8FC1-1536-479C-9C81-F66E23FFB02C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40A353EA-04FA-4C36-B283-8E198D2DF54A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二等辺三角形 424">
                  <a:extLst>
                    <a:ext uri="{FF2B5EF4-FFF2-40B4-BE49-F238E27FC236}">
                      <a16:creationId xmlns:a16="http://schemas.microsoft.com/office/drawing/2014/main" id="{8D796239-2E37-4703-9036-256B50DA307F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二等辺三角形 425">
                  <a:extLst>
                    <a:ext uri="{FF2B5EF4-FFF2-40B4-BE49-F238E27FC236}">
                      <a16:creationId xmlns:a16="http://schemas.microsoft.com/office/drawing/2014/main" id="{8DC1209F-5A8E-43EC-BBCC-27C18C09EDB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二等辺三角形 426">
                  <a:extLst>
                    <a:ext uri="{FF2B5EF4-FFF2-40B4-BE49-F238E27FC236}">
                      <a16:creationId xmlns:a16="http://schemas.microsoft.com/office/drawing/2014/main" id="{F37EF689-71DE-4DDE-8F1C-6EB0872BD97F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二等辺三角形 427">
                  <a:extLst>
                    <a:ext uri="{FF2B5EF4-FFF2-40B4-BE49-F238E27FC236}">
                      <a16:creationId xmlns:a16="http://schemas.microsoft.com/office/drawing/2014/main" id="{53F36157-4749-4B39-9F20-D8FE06DBEF27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5B2CC606-4B8D-40F2-BEB2-B1481D4F43BC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30" name="楕円 19">
                    <a:extLst>
                      <a:ext uri="{FF2B5EF4-FFF2-40B4-BE49-F238E27FC236}">
                        <a16:creationId xmlns:a16="http://schemas.microsoft.com/office/drawing/2014/main" id="{75F3E50F-2452-483F-8D83-62BE7608D0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楕円 19">
                    <a:extLst>
                      <a:ext uri="{FF2B5EF4-FFF2-40B4-BE49-F238E27FC236}">
                        <a16:creationId xmlns:a16="http://schemas.microsoft.com/office/drawing/2014/main" id="{53F3EB1D-6262-46AD-993D-D851261813F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2" name="楕円 19">
                    <a:extLst>
                      <a:ext uri="{FF2B5EF4-FFF2-40B4-BE49-F238E27FC236}">
                        <a16:creationId xmlns:a16="http://schemas.microsoft.com/office/drawing/2014/main" id="{740ED61A-9FDE-41F9-B3D2-E0E8EEF57C0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19">
                    <a:extLst>
                      <a:ext uri="{FF2B5EF4-FFF2-40B4-BE49-F238E27FC236}">
                        <a16:creationId xmlns:a16="http://schemas.microsoft.com/office/drawing/2014/main" id="{06F29560-42AD-40A2-865B-3B9E305B1B8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楕円 19">
                    <a:extLst>
                      <a:ext uri="{FF2B5EF4-FFF2-40B4-BE49-F238E27FC236}">
                        <a16:creationId xmlns:a16="http://schemas.microsoft.com/office/drawing/2014/main" id="{68336C4D-4596-4A9A-BD71-4CA2ADB372E9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0F398F27-13D3-4912-ACC3-EBE16962B214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13" name="台形 412">
                  <a:extLst>
                    <a:ext uri="{FF2B5EF4-FFF2-40B4-BE49-F238E27FC236}">
                      <a16:creationId xmlns:a16="http://schemas.microsoft.com/office/drawing/2014/main" id="{2CD36CBC-F1F5-4355-989B-7796BC4A4D8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二等辺三角形 413">
                  <a:extLst>
                    <a:ext uri="{FF2B5EF4-FFF2-40B4-BE49-F238E27FC236}">
                      <a16:creationId xmlns:a16="http://schemas.microsoft.com/office/drawing/2014/main" id="{3DE1AAB1-D558-49B5-B20F-582BE26CDE8B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二等辺三角形 414">
                  <a:extLst>
                    <a:ext uri="{FF2B5EF4-FFF2-40B4-BE49-F238E27FC236}">
                      <a16:creationId xmlns:a16="http://schemas.microsoft.com/office/drawing/2014/main" id="{6FC1CA1E-7842-446F-A3B6-9BD156E94CA4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二等辺三角形 415">
                  <a:extLst>
                    <a:ext uri="{FF2B5EF4-FFF2-40B4-BE49-F238E27FC236}">
                      <a16:creationId xmlns:a16="http://schemas.microsoft.com/office/drawing/2014/main" id="{72541B52-D20D-4BAF-920F-C8043D71CF19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二等辺三角形 416">
                  <a:extLst>
                    <a:ext uri="{FF2B5EF4-FFF2-40B4-BE49-F238E27FC236}">
                      <a16:creationId xmlns:a16="http://schemas.microsoft.com/office/drawing/2014/main" id="{1452E2D3-04FD-4C5D-B40B-0456AF29B0B3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BD81F9A1-DB85-43BD-994A-67A3004A8BD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19" name="楕円 19">
                    <a:extLst>
                      <a:ext uri="{FF2B5EF4-FFF2-40B4-BE49-F238E27FC236}">
                        <a16:creationId xmlns:a16="http://schemas.microsoft.com/office/drawing/2014/main" id="{A334CA06-7851-4AC3-B4AF-1E51D858B9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19">
                    <a:extLst>
                      <a:ext uri="{FF2B5EF4-FFF2-40B4-BE49-F238E27FC236}">
                        <a16:creationId xmlns:a16="http://schemas.microsoft.com/office/drawing/2014/main" id="{8A0123CA-BF90-4DCB-93E3-33F3C5EAD49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19">
                    <a:extLst>
                      <a:ext uri="{FF2B5EF4-FFF2-40B4-BE49-F238E27FC236}">
                        <a16:creationId xmlns:a16="http://schemas.microsoft.com/office/drawing/2014/main" id="{6D98556D-6AA4-43F3-BCCD-05D11697079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19">
                    <a:extLst>
                      <a:ext uri="{FF2B5EF4-FFF2-40B4-BE49-F238E27FC236}">
                        <a16:creationId xmlns:a16="http://schemas.microsoft.com/office/drawing/2014/main" id="{D8757B7E-7110-4967-8B18-31557201FA4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19">
                    <a:extLst>
                      <a:ext uri="{FF2B5EF4-FFF2-40B4-BE49-F238E27FC236}">
                        <a16:creationId xmlns:a16="http://schemas.microsoft.com/office/drawing/2014/main" id="{7B5B26C5-5B00-4480-845E-B842D999B7D7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863F821-19AC-4590-8C27-E82079552C71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B608E3F4-46EF-43F0-B081-2C94BFF2DEB3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二等辺三角形 400">
                  <a:extLst>
                    <a:ext uri="{FF2B5EF4-FFF2-40B4-BE49-F238E27FC236}">
                      <a16:creationId xmlns:a16="http://schemas.microsoft.com/office/drawing/2014/main" id="{74D1896B-2887-479A-BE7A-213A103B9E7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二等辺三角形 401">
                  <a:extLst>
                    <a:ext uri="{FF2B5EF4-FFF2-40B4-BE49-F238E27FC236}">
                      <a16:creationId xmlns:a16="http://schemas.microsoft.com/office/drawing/2014/main" id="{CE5B5B76-4048-4C49-AFAD-FCD591ED2016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二等辺三角形 402">
                  <a:extLst>
                    <a:ext uri="{FF2B5EF4-FFF2-40B4-BE49-F238E27FC236}">
                      <a16:creationId xmlns:a16="http://schemas.microsoft.com/office/drawing/2014/main" id="{5BD76105-58A3-4F0A-8031-F0813EBEA06E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二等辺三角形 403">
                  <a:extLst>
                    <a:ext uri="{FF2B5EF4-FFF2-40B4-BE49-F238E27FC236}">
                      <a16:creationId xmlns:a16="http://schemas.microsoft.com/office/drawing/2014/main" id="{8B99CFCC-CB11-4DAC-B15B-6AEF98139E63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A088115E-BAAB-4DFA-A880-90FC0F3A99A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408" name="楕円 19">
                    <a:extLst>
                      <a:ext uri="{FF2B5EF4-FFF2-40B4-BE49-F238E27FC236}">
                        <a16:creationId xmlns:a16="http://schemas.microsoft.com/office/drawing/2014/main" id="{F7B850B1-3D5B-415E-A992-979C5B68F7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19">
                    <a:extLst>
                      <a:ext uri="{FF2B5EF4-FFF2-40B4-BE49-F238E27FC236}">
                        <a16:creationId xmlns:a16="http://schemas.microsoft.com/office/drawing/2014/main" id="{83AA4E61-4060-4DD9-A548-DD6DA7D7E1D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19">
                    <a:extLst>
                      <a:ext uri="{FF2B5EF4-FFF2-40B4-BE49-F238E27FC236}">
                        <a16:creationId xmlns:a16="http://schemas.microsoft.com/office/drawing/2014/main" id="{1477E06C-6DC4-4015-9302-23588174B75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楕円 19">
                    <a:extLst>
                      <a:ext uri="{FF2B5EF4-FFF2-40B4-BE49-F238E27FC236}">
                        <a16:creationId xmlns:a16="http://schemas.microsoft.com/office/drawing/2014/main" id="{DC663B18-5B72-4CFD-B443-A4788914E4C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2" name="楕円 19">
                    <a:extLst>
                      <a:ext uri="{FF2B5EF4-FFF2-40B4-BE49-F238E27FC236}">
                        <a16:creationId xmlns:a16="http://schemas.microsoft.com/office/drawing/2014/main" id="{E48B23C5-3481-485A-A76A-BFA2BB7A654A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B4D9238A-6D66-42C8-BFC5-EE48B53F7122}"/>
                </a:ext>
              </a:extLst>
            </p:cNvPr>
            <p:cNvGrpSpPr/>
            <p:nvPr/>
          </p:nvGrpSpPr>
          <p:grpSpPr>
            <a:xfrm rot="4186242">
              <a:off x="6117595" y="5145479"/>
              <a:ext cx="445203" cy="1461928"/>
              <a:chOff x="3571656" y="1966008"/>
              <a:chExt cx="682229" cy="2240258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4D7CA647-730C-4648-ACDE-D54A4EF330C3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86" name="台形 385">
                  <a:extLst>
                    <a:ext uri="{FF2B5EF4-FFF2-40B4-BE49-F238E27FC236}">
                      <a16:creationId xmlns:a16="http://schemas.microsoft.com/office/drawing/2014/main" id="{4A2E5C84-317B-4DC7-91B1-7E287E408C3D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二等辺三角形 386">
                  <a:extLst>
                    <a:ext uri="{FF2B5EF4-FFF2-40B4-BE49-F238E27FC236}">
                      <a16:creationId xmlns:a16="http://schemas.microsoft.com/office/drawing/2014/main" id="{CAC47CC5-8E3E-4D81-811A-B4798A89D8F1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二等辺三角形 387">
                  <a:extLst>
                    <a:ext uri="{FF2B5EF4-FFF2-40B4-BE49-F238E27FC236}">
                      <a16:creationId xmlns:a16="http://schemas.microsoft.com/office/drawing/2014/main" id="{3E22ECB5-131D-42B9-8F04-353AD9E92337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二等辺三角形 388">
                  <a:extLst>
                    <a:ext uri="{FF2B5EF4-FFF2-40B4-BE49-F238E27FC236}">
                      <a16:creationId xmlns:a16="http://schemas.microsoft.com/office/drawing/2014/main" id="{5FE60475-2D85-4F0E-B713-9B5CD5582A49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二等辺三角形 389">
                  <a:extLst>
                    <a:ext uri="{FF2B5EF4-FFF2-40B4-BE49-F238E27FC236}">
                      <a16:creationId xmlns:a16="http://schemas.microsoft.com/office/drawing/2014/main" id="{A0D58224-F28F-4DCC-ACC6-995286A56D0C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D3C7630-909F-4907-9B7F-95B7CE5DF5F2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92" name="楕円 19">
                    <a:extLst>
                      <a:ext uri="{FF2B5EF4-FFF2-40B4-BE49-F238E27FC236}">
                        <a16:creationId xmlns:a16="http://schemas.microsoft.com/office/drawing/2014/main" id="{3D9BB6E1-B3A2-4F43-9F32-139C030D6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楕円 19">
                    <a:extLst>
                      <a:ext uri="{FF2B5EF4-FFF2-40B4-BE49-F238E27FC236}">
                        <a16:creationId xmlns:a16="http://schemas.microsoft.com/office/drawing/2014/main" id="{BD2CFCE7-B06F-4A7F-ABE8-37D98FCBF3B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19">
                    <a:extLst>
                      <a:ext uri="{FF2B5EF4-FFF2-40B4-BE49-F238E27FC236}">
                        <a16:creationId xmlns:a16="http://schemas.microsoft.com/office/drawing/2014/main" id="{875F9447-57CB-44F0-B569-7320FA8D6CA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19">
                    <a:extLst>
                      <a:ext uri="{FF2B5EF4-FFF2-40B4-BE49-F238E27FC236}">
                        <a16:creationId xmlns:a16="http://schemas.microsoft.com/office/drawing/2014/main" id="{DB173552-00B7-462A-B2EA-6243DB1BF7E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楕円 19">
                    <a:extLst>
                      <a:ext uri="{FF2B5EF4-FFF2-40B4-BE49-F238E27FC236}">
                        <a16:creationId xmlns:a16="http://schemas.microsoft.com/office/drawing/2014/main" id="{D887DA74-8D3F-42A2-A03E-9588BF0CAE0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D7AD8B6D-D449-495C-A430-260F75CA53B7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75" name="台形 374">
                  <a:extLst>
                    <a:ext uri="{FF2B5EF4-FFF2-40B4-BE49-F238E27FC236}">
                      <a16:creationId xmlns:a16="http://schemas.microsoft.com/office/drawing/2014/main" id="{6FD441AE-D05F-4B83-9653-BBBCEA24EC65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二等辺三角形 375">
                  <a:extLst>
                    <a:ext uri="{FF2B5EF4-FFF2-40B4-BE49-F238E27FC236}">
                      <a16:creationId xmlns:a16="http://schemas.microsoft.com/office/drawing/2014/main" id="{E6DB9743-0051-474F-8798-C571212A20C9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二等辺三角形 376">
                  <a:extLst>
                    <a:ext uri="{FF2B5EF4-FFF2-40B4-BE49-F238E27FC236}">
                      <a16:creationId xmlns:a16="http://schemas.microsoft.com/office/drawing/2014/main" id="{02FF07EA-5D45-4773-AC43-06D06D477738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二等辺三角形 377">
                  <a:extLst>
                    <a:ext uri="{FF2B5EF4-FFF2-40B4-BE49-F238E27FC236}">
                      <a16:creationId xmlns:a16="http://schemas.microsoft.com/office/drawing/2014/main" id="{98DBD546-25F4-466A-A312-BD13E35BEC6D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二等辺三角形 378">
                  <a:extLst>
                    <a:ext uri="{FF2B5EF4-FFF2-40B4-BE49-F238E27FC236}">
                      <a16:creationId xmlns:a16="http://schemas.microsoft.com/office/drawing/2014/main" id="{F529BB2F-EE7F-497F-BBF1-8E1072FC1786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45986768-1F76-4E1F-B329-8A80F1E6347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81" name="楕円 19">
                    <a:extLst>
                      <a:ext uri="{FF2B5EF4-FFF2-40B4-BE49-F238E27FC236}">
                        <a16:creationId xmlns:a16="http://schemas.microsoft.com/office/drawing/2014/main" id="{36CDE3DA-FF4B-410B-A9D5-CACD7CE3DD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楕円 19">
                    <a:extLst>
                      <a:ext uri="{FF2B5EF4-FFF2-40B4-BE49-F238E27FC236}">
                        <a16:creationId xmlns:a16="http://schemas.microsoft.com/office/drawing/2014/main" id="{B0274863-E1AC-4FE2-A6AC-6E7D4EB6A87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19">
                    <a:extLst>
                      <a:ext uri="{FF2B5EF4-FFF2-40B4-BE49-F238E27FC236}">
                        <a16:creationId xmlns:a16="http://schemas.microsoft.com/office/drawing/2014/main" id="{606A565C-CD0C-4A67-8BB4-AB37FCA0DBA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19">
                    <a:extLst>
                      <a:ext uri="{FF2B5EF4-FFF2-40B4-BE49-F238E27FC236}">
                        <a16:creationId xmlns:a16="http://schemas.microsoft.com/office/drawing/2014/main" id="{A1D548AA-89ED-4705-85E3-C5916D73FBA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5" name="楕円 19">
                    <a:extLst>
                      <a:ext uri="{FF2B5EF4-FFF2-40B4-BE49-F238E27FC236}">
                        <a16:creationId xmlns:a16="http://schemas.microsoft.com/office/drawing/2014/main" id="{464ACBD1-1EDE-4B9A-860A-088131D1A90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C1531D21-70FC-421F-A4D3-E4230D0626B0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98CB7FF1-34D1-4C46-8DA1-21267F1FEFE3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二等辺三角形 364">
                  <a:extLst>
                    <a:ext uri="{FF2B5EF4-FFF2-40B4-BE49-F238E27FC236}">
                      <a16:creationId xmlns:a16="http://schemas.microsoft.com/office/drawing/2014/main" id="{30557FC5-91C8-4CF4-B0FB-9E9704F53CF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365">
                  <a:extLst>
                    <a:ext uri="{FF2B5EF4-FFF2-40B4-BE49-F238E27FC236}">
                      <a16:creationId xmlns:a16="http://schemas.microsoft.com/office/drawing/2014/main" id="{48280243-48BF-4C69-8EA8-FB2BE9795336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1001969B-D0D5-4D8A-A058-E5199DE9FCA1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二等辺三角形 367">
                  <a:extLst>
                    <a:ext uri="{FF2B5EF4-FFF2-40B4-BE49-F238E27FC236}">
                      <a16:creationId xmlns:a16="http://schemas.microsoft.com/office/drawing/2014/main" id="{6EA796A2-2333-45E9-AD9B-818D597066B3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83C859BB-1835-4DE0-AD3C-424C8954DD9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370" name="楕円 19">
                    <a:extLst>
                      <a:ext uri="{FF2B5EF4-FFF2-40B4-BE49-F238E27FC236}">
                        <a16:creationId xmlns:a16="http://schemas.microsoft.com/office/drawing/2014/main" id="{628BF8BA-9BAE-4F64-9CD3-35D04816AF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楕円 19">
                    <a:extLst>
                      <a:ext uri="{FF2B5EF4-FFF2-40B4-BE49-F238E27FC236}">
                        <a16:creationId xmlns:a16="http://schemas.microsoft.com/office/drawing/2014/main" id="{178B0E5A-5C56-4A8E-83A0-72F16843298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19">
                    <a:extLst>
                      <a:ext uri="{FF2B5EF4-FFF2-40B4-BE49-F238E27FC236}">
                        <a16:creationId xmlns:a16="http://schemas.microsoft.com/office/drawing/2014/main" id="{DE73660B-3BBB-4A69-98C7-375189BC97D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楕円 19">
                    <a:extLst>
                      <a:ext uri="{FF2B5EF4-FFF2-40B4-BE49-F238E27FC236}">
                        <a16:creationId xmlns:a16="http://schemas.microsoft.com/office/drawing/2014/main" id="{C9352BBC-6F6A-401A-9FA8-0C437CF86F5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4" name="楕円 19">
                    <a:extLst>
                      <a:ext uri="{FF2B5EF4-FFF2-40B4-BE49-F238E27FC236}">
                        <a16:creationId xmlns:a16="http://schemas.microsoft.com/office/drawing/2014/main" id="{78AEBC59-4638-4A57-92AF-3CBA1C7068C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9F63DFE-5DAA-47A2-867D-8B2C9214FD6C}"/>
                </a:ext>
              </a:extLst>
            </p:cNvPr>
            <p:cNvGrpSpPr/>
            <p:nvPr/>
          </p:nvGrpSpPr>
          <p:grpSpPr>
            <a:xfrm rot="20720313">
              <a:off x="4802774" y="5160699"/>
              <a:ext cx="1839085" cy="1007643"/>
              <a:chOff x="4654106" y="5065522"/>
              <a:chExt cx="1839085" cy="1007643"/>
            </a:xfrm>
          </p:grpSpPr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ED2972D5-94A6-4B11-90BD-B0F511D508EE}"/>
                  </a:ext>
                </a:extLst>
              </p:cNvPr>
              <p:cNvGrpSpPr/>
              <p:nvPr/>
            </p:nvGrpSpPr>
            <p:grpSpPr>
              <a:xfrm rot="3112670">
                <a:off x="5162468" y="4557160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D4A8FF06-F598-435B-9085-53C92737E511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81" name="台形 580">
                    <a:extLst>
                      <a:ext uri="{FF2B5EF4-FFF2-40B4-BE49-F238E27FC236}">
                        <a16:creationId xmlns:a16="http://schemas.microsoft.com/office/drawing/2014/main" id="{3C238EC8-7447-4918-8A9D-B7049D26D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2" name="二等辺三角形 581">
                    <a:extLst>
                      <a:ext uri="{FF2B5EF4-FFF2-40B4-BE49-F238E27FC236}">
                        <a16:creationId xmlns:a16="http://schemas.microsoft.com/office/drawing/2014/main" id="{7E131A1E-3773-466B-B46E-158BA96C17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3" name="二等辺三角形 582">
                    <a:extLst>
                      <a:ext uri="{FF2B5EF4-FFF2-40B4-BE49-F238E27FC236}">
                        <a16:creationId xmlns:a16="http://schemas.microsoft.com/office/drawing/2014/main" id="{BA3E1CD2-ED3A-4F90-B9E5-996D0D95C9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4" name="二等辺三角形 583">
                    <a:extLst>
                      <a:ext uri="{FF2B5EF4-FFF2-40B4-BE49-F238E27FC236}">
                        <a16:creationId xmlns:a16="http://schemas.microsoft.com/office/drawing/2014/main" id="{76B5C7BA-2BA4-4A49-8232-8EEFFCC40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二等辺三角形 584">
                    <a:extLst>
                      <a:ext uri="{FF2B5EF4-FFF2-40B4-BE49-F238E27FC236}">
                        <a16:creationId xmlns:a16="http://schemas.microsoft.com/office/drawing/2014/main" id="{FD6565A0-2364-4AAE-BFC7-826E3B9945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86" name="グループ化 585">
                    <a:extLst>
                      <a:ext uri="{FF2B5EF4-FFF2-40B4-BE49-F238E27FC236}">
                        <a16:creationId xmlns:a16="http://schemas.microsoft.com/office/drawing/2014/main" id="{E3E248F2-3DAF-4563-819D-FEB4C71E6A95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587" name="楕円 19">
                      <a:extLst>
                        <a:ext uri="{FF2B5EF4-FFF2-40B4-BE49-F238E27FC236}">
                          <a16:creationId xmlns:a16="http://schemas.microsoft.com/office/drawing/2014/main" id="{AB8D8867-C182-4CE6-8548-1B41B3A921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楕円 19">
                      <a:extLst>
                        <a:ext uri="{FF2B5EF4-FFF2-40B4-BE49-F238E27FC236}">
                          <a16:creationId xmlns:a16="http://schemas.microsoft.com/office/drawing/2014/main" id="{EA126478-EAB0-4E86-A9C2-EC7B58ABD94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89" name="楕円 19">
                      <a:extLst>
                        <a:ext uri="{FF2B5EF4-FFF2-40B4-BE49-F238E27FC236}">
                          <a16:creationId xmlns:a16="http://schemas.microsoft.com/office/drawing/2014/main" id="{075F769D-2413-475F-920E-63F269C03398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90" name="楕円 19">
                      <a:extLst>
                        <a:ext uri="{FF2B5EF4-FFF2-40B4-BE49-F238E27FC236}">
                          <a16:creationId xmlns:a16="http://schemas.microsoft.com/office/drawing/2014/main" id="{93C7D145-5504-46D2-8797-CC900AE5B88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91" name="楕円 19">
                      <a:extLst>
                        <a:ext uri="{FF2B5EF4-FFF2-40B4-BE49-F238E27FC236}">
                          <a16:creationId xmlns:a16="http://schemas.microsoft.com/office/drawing/2014/main" id="{081AC08C-AB58-4958-82E3-1BDC311706ED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890D68F6-F6F3-4654-8C0A-BD177E56268A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70" name="台形 569">
                    <a:extLst>
                      <a:ext uri="{FF2B5EF4-FFF2-40B4-BE49-F238E27FC236}">
                        <a16:creationId xmlns:a16="http://schemas.microsoft.com/office/drawing/2014/main" id="{0F70A6BA-9379-4BF2-8456-8E17BFF2A9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1" name="二等辺三角形 570">
                    <a:extLst>
                      <a:ext uri="{FF2B5EF4-FFF2-40B4-BE49-F238E27FC236}">
                        <a16:creationId xmlns:a16="http://schemas.microsoft.com/office/drawing/2014/main" id="{7926BEE4-C072-40EE-8678-FFBEB014A8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2" name="二等辺三角形 571">
                    <a:extLst>
                      <a:ext uri="{FF2B5EF4-FFF2-40B4-BE49-F238E27FC236}">
                        <a16:creationId xmlns:a16="http://schemas.microsoft.com/office/drawing/2014/main" id="{83E65443-504E-4F6F-925F-03D785FAE9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3" name="二等辺三角形 572">
                    <a:extLst>
                      <a:ext uri="{FF2B5EF4-FFF2-40B4-BE49-F238E27FC236}">
                        <a16:creationId xmlns:a16="http://schemas.microsoft.com/office/drawing/2014/main" id="{07429E59-F697-499D-A196-17ACB2596F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4" name="二等辺三角形 573">
                    <a:extLst>
                      <a:ext uri="{FF2B5EF4-FFF2-40B4-BE49-F238E27FC236}">
                        <a16:creationId xmlns:a16="http://schemas.microsoft.com/office/drawing/2014/main" id="{A37CB6CE-313F-4EED-918A-71DAF9A675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75" name="グループ化 574">
                    <a:extLst>
                      <a:ext uri="{FF2B5EF4-FFF2-40B4-BE49-F238E27FC236}">
                        <a16:creationId xmlns:a16="http://schemas.microsoft.com/office/drawing/2014/main" id="{94D0BF6D-1CB8-41A1-AFB5-C8BF6D63032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576" name="楕円 19">
                      <a:extLst>
                        <a:ext uri="{FF2B5EF4-FFF2-40B4-BE49-F238E27FC236}">
                          <a16:creationId xmlns:a16="http://schemas.microsoft.com/office/drawing/2014/main" id="{8AA71E47-A219-49ED-9CD7-5B365D6012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楕円 19">
                      <a:extLst>
                        <a:ext uri="{FF2B5EF4-FFF2-40B4-BE49-F238E27FC236}">
                          <a16:creationId xmlns:a16="http://schemas.microsoft.com/office/drawing/2014/main" id="{072D2BB0-0C65-402F-B5A9-D235AD2338F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8" name="楕円 19">
                      <a:extLst>
                        <a:ext uri="{FF2B5EF4-FFF2-40B4-BE49-F238E27FC236}">
                          <a16:creationId xmlns:a16="http://schemas.microsoft.com/office/drawing/2014/main" id="{ED2E1C3C-A88E-48F4-BFC4-312118293DB3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9" name="楕円 19">
                      <a:extLst>
                        <a:ext uri="{FF2B5EF4-FFF2-40B4-BE49-F238E27FC236}">
                          <a16:creationId xmlns:a16="http://schemas.microsoft.com/office/drawing/2014/main" id="{5764BB3A-A2CE-4B26-BD3A-848DB72C3814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80" name="楕円 19">
                      <a:extLst>
                        <a:ext uri="{FF2B5EF4-FFF2-40B4-BE49-F238E27FC236}">
                          <a16:creationId xmlns:a16="http://schemas.microsoft.com/office/drawing/2014/main" id="{D12622CC-7CFB-4BD3-8A0C-819EAA3FE7A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B2E498A7-8F26-4ACF-9189-34146075EDE1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59" name="台形 558">
                    <a:extLst>
                      <a:ext uri="{FF2B5EF4-FFF2-40B4-BE49-F238E27FC236}">
                        <a16:creationId xmlns:a16="http://schemas.microsoft.com/office/drawing/2014/main" id="{02D907A2-26A3-4446-9AE9-1123C82FF1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0" name="二等辺三角形 559">
                    <a:extLst>
                      <a:ext uri="{FF2B5EF4-FFF2-40B4-BE49-F238E27FC236}">
                        <a16:creationId xmlns:a16="http://schemas.microsoft.com/office/drawing/2014/main" id="{4C3DE93E-F57C-4F5B-86C8-1D384DC8E7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1" name="二等辺三角形 560">
                    <a:extLst>
                      <a:ext uri="{FF2B5EF4-FFF2-40B4-BE49-F238E27FC236}">
                        <a16:creationId xmlns:a16="http://schemas.microsoft.com/office/drawing/2014/main" id="{13EBEBB0-13A8-4650-9087-C33B411FE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2" name="二等辺三角形 561">
                    <a:extLst>
                      <a:ext uri="{FF2B5EF4-FFF2-40B4-BE49-F238E27FC236}">
                        <a16:creationId xmlns:a16="http://schemas.microsoft.com/office/drawing/2014/main" id="{6F3908CE-C48E-4D7D-A45E-89B9BC511B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3" name="二等辺三角形 562">
                    <a:extLst>
                      <a:ext uri="{FF2B5EF4-FFF2-40B4-BE49-F238E27FC236}">
                        <a16:creationId xmlns:a16="http://schemas.microsoft.com/office/drawing/2014/main" id="{76AC252A-3DA8-4658-B22B-5F32CE0A9B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64" name="グループ化 563">
                    <a:extLst>
                      <a:ext uri="{FF2B5EF4-FFF2-40B4-BE49-F238E27FC236}">
                        <a16:creationId xmlns:a16="http://schemas.microsoft.com/office/drawing/2014/main" id="{792ACA3F-26EF-431F-8D3B-11025904112D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565" name="楕円 19">
                      <a:extLst>
                        <a:ext uri="{FF2B5EF4-FFF2-40B4-BE49-F238E27FC236}">
                          <a16:creationId xmlns:a16="http://schemas.microsoft.com/office/drawing/2014/main" id="{91896A93-802F-4DC0-A084-260337523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6" name="楕円 19">
                      <a:extLst>
                        <a:ext uri="{FF2B5EF4-FFF2-40B4-BE49-F238E27FC236}">
                          <a16:creationId xmlns:a16="http://schemas.microsoft.com/office/drawing/2014/main" id="{AEFC972A-70D9-4E0D-9364-1A8B2417186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7" name="楕円 19">
                      <a:extLst>
                        <a:ext uri="{FF2B5EF4-FFF2-40B4-BE49-F238E27FC236}">
                          <a16:creationId xmlns:a16="http://schemas.microsoft.com/office/drawing/2014/main" id="{9E84F351-6E42-4D0F-A684-1850C5409CF4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8" name="楕円 19">
                      <a:extLst>
                        <a:ext uri="{FF2B5EF4-FFF2-40B4-BE49-F238E27FC236}">
                          <a16:creationId xmlns:a16="http://schemas.microsoft.com/office/drawing/2014/main" id="{22B822E9-BB03-4386-AC9A-3B1194C2DE4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9" name="楕円 19">
                      <a:extLst>
                        <a:ext uri="{FF2B5EF4-FFF2-40B4-BE49-F238E27FC236}">
                          <a16:creationId xmlns:a16="http://schemas.microsoft.com/office/drawing/2014/main" id="{23A1C527-E4D1-4889-9AB9-C4E317E0CDB4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5C3BCC39-C54A-45B1-BC0D-3A9A7DBA9E40}"/>
                  </a:ext>
                </a:extLst>
              </p:cNvPr>
              <p:cNvGrpSpPr/>
              <p:nvPr/>
            </p:nvGrpSpPr>
            <p:grpSpPr>
              <a:xfrm rot="3523148">
                <a:off x="5381867" y="4758826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53534E8F-6105-4177-8AD5-6B13FC18B5D2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19" name="台形 618">
                    <a:extLst>
                      <a:ext uri="{FF2B5EF4-FFF2-40B4-BE49-F238E27FC236}">
                        <a16:creationId xmlns:a16="http://schemas.microsoft.com/office/drawing/2014/main" id="{881DD8DF-0116-4469-937A-B8A49A3F60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二等辺三角形 619">
                    <a:extLst>
                      <a:ext uri="{FF2B5EF4-FFF2-40B4-BE49-F238E27FC236}">
                        <a16:creationId xmlns:a16="http://schemas.microsoft.com/office/drawing/2014/main" id="{C9FE96F7-0071-4275-9647-628873E0A9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二等辺三角形 620">
                    <a:extLst>
                      <a:ext uri="{FF2B5EF4-FFF2-40B4-BE49-F238E27FC236}">
                        <a16:creationId xmlns:a16="http://schemas.microsoft.com/office/drawing/2014/main" id="{1458F86C-3C28-44AF-9882-52E9B51694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二等辺三角形 621">
                    <a:extLst>
                      <a:ext uri="{FF2B5EF4-FFF2-40B4-BE49-F238E27FC236}">
                        <a16:creationId xmlns:a16="http://schemas.microsoft.com/office/drawing/2014/main" id="{F008EAF1-9F9C-4BB6-AFB5-D02A35E5C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二等辺三角形 622">
                    <a:extLst>
                      <a:ext uri="{FF2B5EF4-FFF2-40B4-BE49-F238E27FC236}">
                        <a16:creationId xmlns:a16="http://schemas.microsoft.com/office/drawing/2014/main" id="{F80442E0-D1E5-4BCE-A955-7EE5B81F2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24" name="グループ化 623">
                    <a:extLst>
                      <a:ext uri="{FF2B5EF4-FFF2-40B4-BE49-F238E27FC236}">
                        <a16:creationId xmlns:a16="http://schemas.microsoft.com/office/drawing/2014/main" id="{FE38C8F8-A65B-474B-A1E3-20F19BD69DE5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25" name="楕円 19">
                      <a:extLst>
                        <a:ext uri="{FF2B5EF4-FFF2-40B4-BE49-F238E27FC236}">
                          <a16:creationId xmlns:a16="http://schemas.microsoft.com/office/drawing/2014/main" id="{E9A2218F-658A-4EBA-BE45-8B73D118C2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楕円 19">
                      <a:extLst>
                        <a:ext uri="{FF2B5EF4-FFF2-40B4-BE49-F238E27FC236}">
                          <a16:creationId xmlns:a16="http://schemas.microsoft.com/office/drawing/2014/main" id="{5805C909-7A7C-49AA-9E7C-F03F4D19D8D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7" name="楕円 19">
                      <a:extLst>
                        <a:ext uri="{FF2B5EF4-FFF2-40B4-BE49-F238E27FC236}">
                          <a16:creationId xmlns:a16="http://schemas.microsoft.com/office/drawing/2014/main" id="{98FA13DB-A71A-4C2A-9918-30787E43CFCD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8" name="楕円 19">
                      <a:extLst>
                        <a:ext uri="{FF2B5EF4-FFF2-40B4-BE49-F238E27FC236}">
                          <a16:creationId xmlns:a16="http://schemas.microsoft.com/office/drawing/2014/main" id="{3CDE6E2C-3B7A-49C1-A3A0-02F439C9B90B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9" name="楕円 19">
                      <a:extLst>
                        <a:ext uri="{FF2B5EF4-FFF2-40B4-BE49-F238E27FC236}">
                          <a16:creationId xmlns:a16="http://schemas.microsoft.com/office/drawing/2014/main" id="{44C82434-D836-4E28-B5C3-A65451E139F9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D454CD52-00A1-43D7-9CC3-92575377A17F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08" name="台形 607">
                    <a:extLst>
                      <a:ext uri="{FF2B5EF4-FFF2-40B4-BE49-F238E27FC236}">
                        <a16:creationId xmlns:a16="http://schemas.microsoft.com/office/drawing/2014/main" id="{1EF73AC5-04FF-40BF-AC60-4647D28705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二等辺三角形 608">
                    <a:extLst>
                      <a:ext uri="{FF2B5EF4-FFF2-40B4-BE49-F238E27FC236}">
                        <a16:creationId xmlns:a16="http://schemas.microsoft.com/office/drawing/2014/main" id="{777AE2EA-338C-42F7-937F-92930D51CE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0" name="二等辺三角形 609">
                    <a:extLst>
                      <a:ext uri="{FF2B5EF4-FFF2-40B4-BE49-F238E27FC236}">
                        <a16:creationId xmlns:a16="http://schemas.microsoft.com/office/drawing/2014/main" id="{48BE31C5-8797-44B1-9DDA-01FC2F0293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1" name="二等辺三角形 610">
                    <a:extLst>
                      <a:ext uri="{FF2B5EF4-FFF2-40B4-BE49-F238E27FC236}">
                        <a16:creationId xmlns:a16="http://schemas.microsoft.com/office/drawing/2014/main" id="{D7285D0E-FFD9-453F-AF92-73E1F7B3B0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2" name="二等辺三角形 611">
                    <a:extLst>
                      <a:ext uri="{FF2B5EF4-FFF2-40B4-BE49-F238E27FC236}">
                        <a16:creationId xmlns:a16="http://schemas.microsoft.com/office/drawing/2014/main" id="{473525AE-1E1A-4DF6-AC0E-4CB5E17CA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801FE830-51BA-4002-97A8-49BF9EBAAC22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14" name="楕円 19">
                      <a:extLst>
                        <a:ext uri="{FF2B5EF4-FFF2-40B4-BE49-F238E27FC236}">
                          <a16:creationId xmlns:a16="http://schemas.microsoft.com/office/drawing/2014/main" id="{B27E57F5-1CA2-49B6-BCC3-2964C2AE66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楕円 19">
                      <a:extLst>
                        <a:ext uri="{FF2B5EF4-FFF2-40B4-BE49-F238E27FC236}">
                          <a16:creationId xmlns:a16="http://schemas.microsoft.com/office/drawing/2014/main" id="{6143A6A1-03A9-4787-830F-229203BE81A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6" name="楕円 19">
                      <a:extLst>
                        <a:ext uri="{FF2B5EF4-FFF2-40B4-BE49-F238E27FC236}">
                          <a16:creationId xmlns:a16="http://schemas.microsoft.com/office/drawing/2014/main" id="{CBAF6FF7-3BD7-4295-A0EA-E23D5842C6AA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7" name="楕円 19">
                      <a:extLst>
                        <a:ext uri="{FF2B5EF4-FFF2-40B4-BE49-F238E27FC236}">
                          <a16:creationId xmlns:a16="http://schemas.microsoft.com/office/drawing/2014/main" id="{7516FBA5-44D0-4710-90A6-27F249C0E3D3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8" name="楕円 19">
                      <a:extLst>
                        <a:ext uri="{FF2B5EF4-FFF2-40B4-BE49-F238E27FC236}">
                          <a16:creationId xmlns:a16="http://schemas.microsoft.com/office/drawing/2014/main" id="{5F3D31CC-2BF1-4668-970D-8791C8D27B34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77121E76-234B-4186-8F57-4C30065E8E64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96" name="台形 595">
                    <a:extLst>
                      <a:ext uri="{FF2B5EF4-FFF2-40B4-BE49-F238E27FC236}">
                        <a16:creationId xmlns:a16="http://schemas.microsoft.com/office/drawing/2014/main" id="{B458C83E-1CD5-4F04-9937-C1A2AAD275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7" name="二等辺三角形 596">
                    <a:extLst>
                      <a:ext uri="{FF2B5EF4-FFF2-40B4-BE49-F238E27FC236}">
                        <a16:creationId xmlns:a16="http://schemas.microsoft.com/office/drawing/2014/main" id="{3B019C69-7236-4037-8CEA-C4E5DCA4F2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8" name="二等辺三角形 597">
                    <a:extLst>
                      <a:ext uri="{FF2B5EF4-FFF2-40B4-BE49-F238E27FC236}">
                        <a16:creationId xmlns:a16="http://schemas.microsoft.com/office/drawing/2014/main" id="{42C6AA29-2301-4EB1-871D-C922CE0C52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二等辺三角形 598">
                    <a:extLst>
                      <a:ext uri="{FF2B5EF4-FFF2-40B4-BE49-F238E27FC236}">
                        <a16:creationId xmlns:a16="http://schemas.microsoft.com/office/drawing/2014/main" id="{F896425F-05CC-422E-A562-B693A4999A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二等辺三角形 600">
                    <a:extLst>
                      <a:ext uri="{FF2B5EF4-FFF2-40B4-BE49-F238E27FC236}">
                        <a16:creationId xmlns:a16="http://schemas.microsoft.com/office/drawing/2014/main" id="{E05262D2-279A-41FA-B6F6-7D593534F4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9B7F0044-52AF-4EA5-A107-82DD1A11F626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03" name="楕円 19">
                      <a:extLst>
                        <a:ext uri="{FF2B5EF4-FFF2-40B4-BE49-F238E27FC236}">
                          <a16:creationId xmlns:a16="http://schemas.microsoft.com/office/drawing/2014/main" id="{7AD77F8E-F4E8-4AA6-8699-F395D57A74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4" name="楕円 19">
                      <a:extLst>
                        <a:ext uri="{FF2B5EF4-FFF2-40B4-BE49-F238E27FC236}">
                          <a16:creationId xmlns:a16="http://schemas.microsoft.com/office/drawing/2014/main" id="{B861E46D-DD43-4854-88EE-6425BE280CE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5" name="楕円 19">
                      <a:extLst>
                        <a:ext uri="{FF2B5EF4-FFF2-40B4-BE49-F238E27FC236}">
                          <a16:creationId xmlns:a16="http://schemas.microsoft.com/office/drawing/2014/main" id="{92A2E787-7635-4F62-A952-92F7A710209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6" name="楕円 19">
                      <a:extLst>
                        <a:ext uri="{FF2B5EF4-FFF2-40B4-BE49-F238E27FC236}">
                          <a16:creationId xmlns:a16="http://schemas.microsoft.com/office/drawing/2014/main" id="{212F5689-D340-4262-A497-04A60C2BC52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7" name="楕円 19">
                      <a:extLst>
                        <a:ext uri="{FF2B5EF4-FFF2-40B4-BE49-F238E27FC236}">
                          <a16:creationId xmlns:a16="http://schemas.microsoft.com/office/drawing/2014/main" id="{5081EA8B-A172-4100-A97A-4547EB89482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786C7DD5-3A01-453A-9CE7-716393117810}"/>
                  </a:ext>
                </a:extLst>
              </p:cNvPr>
              <p:cNvGrpSpPr/>
              <p:nvPr/>
            </p:nvGrpSpPr>
            <p:grpSpPr>
              <a:xfrm rot="4186242">
                <a:off x="5539625" y="5119600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B37CD546-69CA-4624-82A1-AEF4DCA18AE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56" name="台形 655">
                    <a:extLst>
                      <a:ext uri="{FF2B5EF4-FFF2-40B4-BE49-F238E27FC236}">
                        <a16:creationId xmlns:a16="http://schemas.microsoft.com/office/drawing/2014/main" id="{3FE2F276-78C4-4FF2-86BD-8888BBC212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7" name="二等辺三角形 656">
                    <a:extLst>
                      <a:ext uri="{FF2B5EF4-FFF2-40B4-BE49-F238E27FC236}">
                        <a16:creationId xmlns:a16="http://schemas.microsoft.com/office/drawing/2014/main" id="{1788FD92-97DE-4896-8425-B20A517B5A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二等辺三角形 657">
                    <a:extLst>
                      <a:ext uri="{FF2B5EF4-FFF2-40B4-BE49-F238E27FC236}">
                        <a16:creationId xmlns:a16="http://schemas.microsoft.com/office/drawing/2014/main" id="{FEAC6F7C-C115-45E0-983C-590CAE8C2D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9" name="二等辺三角形 658">
                    <a:extLst>
                      <a:ext uri="{FF2B5EF4-FFF2-40B4-BE49-F238E27FC236}">
                        <a16:creationId xmlns:a16="http://schemas.microsoft.com/office/drawing/2014/main" id="{1D9D483D-F856-4933-9A1A-33BBF62126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0" name="二等辺三角形 659">
                    <a:extLst>
                      <a:ext uri="{FF2B5EF4-FFF2-40B4-BE49-F238E27FC236}">
                        <a16:creationId xmlns:a16="http://schemas.microsoft.com/office/drawing/2014/main" id="{999528D3-6997-46B7-917E-145D64ABCD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61" name="グループ化 660">
                    <a:extLst>
                      <a:ext uri="{FF2B5EF4-FFF2-40B4-BE49-F238E27FC236}">
                        <a16:creationId xmlns:a16="http://schemas.microsoft.com/office/drawing/2014/main" id="{258ECD36-B962-40D5-BD73-9D45103D941A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62" name="楕円 19">
                      <a:extLst>
                        <a:ext uri="{FF2B5EF4-FFF2-40B4-BE49-F238E27FC236}">
                          <a16:creationId xmlns:a16="http://schemas.microsoft.com/office/drawing/2014/main" id="{5220E6D4-2EFA-4A8B-99E5-892983EB3D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3" name="楕円 19">
                      <a:extLst>
                        <a:ext uri="{FF2B5EF4-FFF2-40B4-BE49-F238E27FC236}">
                          <a16:creationId xmlns:a16="http://schemas.microsoft.com/office/drawing/2014/main" id="{7ECDB176-B231-4BC8-816C-A88B930FDE5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4" name="楕円 19">
                      <a:extLst>
                        <a:ext uri="{FF2B5EF4-FFF2-40B4-BE49-F238E27FC236}">
                          <a16:creationId xmlns:a16="http://schemas.microsoft.com/office/drawing/2014/main" id="{EA898120-AB1C-4867-8C93-5BFE6AE11380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5" name="楕円 19">
                      <a:extLst>
                        <a:ext uri="{FF2B5EF4-FFF2-40B4-BE49-F238E27FC236}">
                          <a16:creationId xmlns:a16="http://schemas.microsoft.com/office/drawing/2014/main" id="{0B1F19A0-A0F2-4EA9-9F64-27460187A4E6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6" name="楕円 19">
                      <a:extLst>
                        <a:ext uri="{FF2B5EF4-FFF2-40B4-BE49-F238E27FC236}">
                          <a16:creationId xmlns:a16="http://schemas.microsoft.com/office/drawing/2014/main" id="{31653213-35CF-4A93-8BFF-DA514E12A5F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26128104-0D62-426F-8FBB-A6B8AB22BB1C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45" name="台形 644">
                    <a:extLst>
                      <a:ext uri="{FF2B5EF4-FFF2-40B4-BE49-F238E27FC236}">
                        <a16:creationId xmlns:a16="http://schemas.microsoft.com/office/drawing/2014/main" id="{6A1FE223-82AF-415F-AB3B-39F2623611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6" name="二等辺三角形 645">
                    <a:extLst>
                      <a:ext uri="{FF2B5EF4-FFF2-40B4-BE49-F238E27FC236}">
                        <a16:creationId xmlns:a16="http://schemas.microsoft.com/office/drawing/2014/main" id="{7D78BFF0-893B-4D7E-8169-EACB047339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7" name="二等辺三角形 646">
                    <a:extLst>
                      <a:ext uri="{FF2B5EF4-FFF2-40B4-BE49-F238E27FC236}">
                        <a16:creationId xmlns:a16="http://schemas.microsoft.com/office/drawing/2014/main" id="{7A28D178-586D-4CF1-B795-77BF83D836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8" name="二等辺三角形 647">
                    <a:extLst>
                      <a:ext uri="{FF2B5EF4-FFF2-40B4-BE49-F238E27FC236}">
                        <a16:creationId xmlns:a16="http://schemas.microsoft.com/office/drawing/2014/main" id="{12B45F6B-BC38-448A-B701-82E44A82D6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9" name="二等辺三角形 648">
                    <a:extLst>
                      <a:ext uri="{FF2B5EF4-FFF2-40B4-BE49-F238E27FC236}">
                        <a16:creationId xmlns:a16="http://schemas.microsoft.com/office/drawing/2014/main" id="{61440C80-013A-4C2B-8E95-01DAEB2B41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50" name="グループ化 649">
                    <a:extLst>
                      <a:ext uri="{FF2B5EF4-FFF2-40B4-BE49-F238E27FC236}">
                        <a16:creationId xmlns:a16="http://schemas.microsoft.com/office/drawing/2014/main" id="{968966CC-D30E-479B-AC4B-F2A0B5616A23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51" name="楕円 19">
                      <a:extLst>
                        <a:ext uri="{FF2B5EF4-FFF2-40B4-BE49-F238E27FC236}">
                          <a16:creationId xmlns:a16="http://schemas.microsoft.com/office/drawing/2014/main" id="{67429FDC-CE93-41E1-AF54-AF36BB97B7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2" name="楕円 19">
                      <a:extLst>
                        <a:ext uri="{FF2B5EF4-FFF2-40B4-BE49-F238E27FC236}">
                          <a16:creationId xmlns:a16="http://schemas.microsoft.com/office/drawing/2014/main" id="{51C8DA56-2791-42B1-9A44-25457067A89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3" name="楕円 19">
                      <a:extLst>
                        <a:ext uri="{FF2B5EF4-FFF2-40B4-BE49-F238E27FC236}">
                          <a16:creationId xmlns:a16="http://schemas.microsoft.com/office/drawing/2014/main" id="{E38C095A-7938-4C2A-959A-85175CCE2FC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4" name="楕円 19">
                      <a:extLst>
                        <a:ext uri="{FF2B5EF4-FFF2-40B4-BE49-F238E27FC236}">
                          <a16:creationId xmlns:a16="http://schemas.microsoft.com/office/drawing/2014/main" id="{5838E9B8-F2FE-4F19-9BBF-CECA208E4E9C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5" name="楕円 19">
                      <a:extLst>
                        <a:ext uri="{FF2B5EF4-FFF2-40B4-BE49-F238E27FC236}">
                          <a16:creationId xmlns:a16="http://schemas.microsoft.com/office/drawing/2014/main" id="{14A6FE84-A0CF-474F-A4F7-2C4AE692CDFD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E203BDE8-0E01-4998-A867-1E4B226F6551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34" name="台形 633">
                    <a:extLst>
                      <a:ext uri="{FF2B5EF4-FFF2-40B4-BE49-F238E27FC236}">
                        <a16:creationId xmlns:a16="http://schemas.microsoft.com/office/drawing/2014/main" id="{70E13D8D-A6DB-487C-A48E-3CE8F12EAC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5" name="二等辺三角形 634">
                    <a:extLst>
                      <a:ext uri="{FF2B5EF4-FFF2-40B4-BE49-F238E27FC236}">
                        <a16:creationId xmlns:a16="http://schemas.microsoft.com/office/drawing/2014/main" id="{C22D5FAF-B4D6-4DC2-93CA-1FBA3CE60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6" name="二等辺三角形 635">
                    <a:extLst>
                      <a:ext uri="{FF2B5EF4-FFF2-40B4-BE49-F238E27FC236}">
                        <a16:creationId xmlns:a16="http://schemas.microsoft.com/office/drawing/2014/main" id="{3008F5A9-F2A3-4154-9541-DFCE1F9704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7" name="二等辺三角形 636">
                    <a:extLst>
                      <a:ext uri="{FF2B5EF4-FFF2-40B4-BE49-F238E27FC236}">
                        <a16:creationId xmlns:a16="http://schemas.microsoft.com/office/drawing/2014/main" id="{B417D683-8651-4A36-971E-25E9AB0E85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8" name="二等辺三角形 637">
                    <a:extLst>
                      <a:ext uri="{FF2B5EF4-FFF2-40B4-BE49-F238E27FC236}">
                        <a16:creationId xmlns:a16="http://schemas.microsoft.com/office/drawing/2014/main" id="{F34B3662-3DD0-442F-8F64-32731B1C7A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39" name="グループ化 638">
                    <a:extLst>
                      <a:ext uri="{FF2B5EF4-FFF2-40B4-BE49-F238E27FC236}">
                        <a16:creationId xmlns:a16="http://schemas.microsoft.com/office/drawing/2014/main" id="{3929BA42-F310-452C-A459-EF6232F1292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40" name="楕円 19">
                      <a:extLst>
                        <a:ext uri="{FF2B5EF4-FFF2-40B4-BE49-F238E27FC236}">
                          <a16:creationId xmlns:a16="http://schemas.microsoft.com/office/drawing/2014/main" id="{0EEFB86F-131C-47C2-B88B-99160F7721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楕円 19">
                      <a:extLst>
                        <a:ext uri="{FF2B5EF4-FFF2-40B4-BE49-F238E27FC236}">
                          <a16:creationId xmlns:a16="http://schemas.microsoft.com/office/drawing/2014/main" id="{760BD57A-6F2C-408B-9994-E79913077D1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2" name="楕円 19">
                      <a:extLst>
                        <a:ext uri="{FF2B5EF4-FFF2-40B4-BE49-F238E27FC236}">
                          <a16:creationId xmlns:a16="http://schemas.microsoft.com/office/drawing/2014/main" id="{D2AEDF92-BAB2-45FC-8A77-3628B514B6E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3" name="楕円 19">
                      <a:extLst>
                        <a:ext uri="{FF2B5EF4-FFF2-40B4-BE49-F238E27FC236}">
                          <a16:creationId xmlns:a16="http://schemas.microsoft.com/office/drawing/2014/main" id="{53A1ACDD-67BD-46AD-8513-BE02C047490D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4" name="楕円 19">
                      <a:extLst>
                        <a:ext uri="{FF2B5EF4-FFF2-40B4-BE49-F238E27FC236}">
                          <a16:creationId xmlns:a16="http://schemas.microsoft.com/office/drawing/2014/main" id="{6013CF4F-29D5-4D26-8F53-5947715D3B5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916A924-223A-45D7-AF51-97BB160F58DD}"/>
              </a:ext>
            </a:extLst>
          </p:cNvPr>
          <p:cNvGrpSpPr/>
          <p:nvPr/>
        </p:nvGrpSpPr>
        <p:grpSpPr>
          <a:xfrm>
            <a:off x="6614602" y="4301390"/>
            <a:ext cx="2605086" cy="1788055"/>
            <a:chOff x="6614602" y="4301390"/>
            <a:chExt cx="2605086" cy="1788055"/>
          </a:xfrm>
        </p:grpSpPr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32F09608-AE75-444B-8804-B7A942C6B238}"/>
                </a:ext>
              </a:extLst>
            </p:cNvPr>
            <p:cNvGrpSpPr/>
            <p:nvPr/>
          </p:nvGrpSpPr>
          <p:grpSpPr>
            <a:xfrm>
              <a:off x="6644904" y="43013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53546AB1-199B-4597-BB63-0B2DFC27226B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77" name="楕円 976">
                  <a:extLst>
                    <a:ext uri="{FF2B5EF4-FFF2-40B4-BE49-F238E27FC236}">
                      <a16:creationId xmlns:a16="http://schemas.microsoft.com/office/drawing/2014/main" id="{F6656727-D4DF-48CB-8E12-EE0E4355779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17D2728D-9908-4FEE-B281-1A81B25EA29B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5FC56BA0-D860-47F9-80B1-45976983684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CFB42BDB-FA2C-4716-8AA6-155CAD08DBAC}"/>
                </a:ext>
              </a:extLst>
            </p:cNvPr>
            <p:cNvGrpSpPr/>
            <p:nvPr/>
          </p:nvGrpSpPr>
          <p:grpSpPr>
            <a:xfrm>
              <a:off x="6614602" y="49799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4B8DD97F-CFFF-4CEA-8E04-275BE009C16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3C5AA0C6-6D3C-46E0-8E34-B95C374AC496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B0532A90-27A5-440B-A48F-B250192A903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5B523171-7813-45C9-82EF-3930F08C817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16AD9F26-1CE8-4190-96FD-3113E9464617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A03E63A4-FEA8-40ED-BBA3-7B5956A6B2E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B35D0355-DEDE-48FD-A3C5-441B41A30563}"/>
                </a:ext>
              </a:extLst>
            </p:cNvPr>
            <p:cNvGrpSpPr/>
            <p:nvPr/>
          </p:nvGrpSpPr>
          <p:grpSpPr>
            <a:xfrm>
              <a:off x="6835021" y="4466744"/>
              <a:ext cx="2171812" cy="1066304"/>
              <a:chOff x="2711259" y="3630672"/>
              <a:chExt cx="2171812" cy="1066304"/>
            </a:xfrm>
          </p:grpSpPr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1E005813-CF75-4A6E-8030-96C78A620291}"/>
                  </a:ext>
                </a:extLst>
              </p:cNvPr>
              <p:cNvGrpSpPr/>
              <p:nvPr/>
            </p:nvGrpSpPr>
            <p:grpSpPr>
              <a:xfrm>
                <a:off x="3074816" y="3641689"/>
                <a:ext cx="1808255" cy="1055287"/>
                <a:chOff x="561953" y="5179874"/>
                <a:chExt cx="1474002" cy="860219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6667CFEB-C7D6-41C1-B6E4-0DD586D77915}"/>
                    </a:ext>
                  </a:extLst>
                </p:cNvPr>
                <p:cNvGrpSpPr/>
                <p:nvPr/>
              </p:nvGrpSpPr>
              <p:grpSpPr>
                <a:xfrm rot="3600000">
                  <a:off x="1019074" y="4765481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35C20360-43B8-4379-8433-A9B56F5F8B35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58" name="台形 957">
                      <a:extLst>
                        <a:ext uri="{FF2B5EF4-FFF2-40B4-BE49-F238E27FC236}">
                          <a16:creationId xmlns:a16="http://schemas.microsoft.com/office/drawing/2014/main" id="{E493FF93-CD84-458D-94F7-767D5F4183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9" name="二等辺三角形 958">
                      <a:extLst>
                        <a:ext uri="{FF2B5EF4-FFF2-40B4-BE49-F238E27FC236}">
                          <a16:creationId xmlns:a16="http://schemas.microsoft.com/office/drawing/2014/main" id="{33ACD873-2929-4780-AB04-6976E49691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0" name="二等辺三角形 959">
                      <a:extLst>
                        <a:ext uri="{FF2B5EF4-FFF2-40B4-BE49-F238E27FC236}">
                          <a16:creationId xmlns:a16="http://schemas.microsoft.com/office/drawing/2014/main" id="{CE5B7529-7B97-48FA-A795-80988327F5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1" name="二等辺三角形 960">
                      <a:extLst>
                        <a:ext uri="{FF2B5EF4-FFF2-40B4-BE49-F238E27FC236}">
                          <a16:creationId xmlns:a16="http://schemas.microsoft.com/office/drawing/2014/main" id="{EA197A0E-5F20-4D2F-BF95-1E24FF04B1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2" name="二等辺三角形 961">
                      <a:extLst>
                        <a:ext uri="{FF2B5EF4-FFF2-40B4-BE49-F238E27FC236}">
                          <a16:creationId xmlns:a16="http://schemas.microsoft.com/office/drawing/2014/main" id="{CF814E18-F434-454A-B0F2-7CEAF65907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63" name="グループ化 962">
                      <a:extLst>
                        <a:ext uri="{FF2B5EF4-FFF2-40B4-BE49-F238E27FC236}">
                          <a16:creationId xmlns:a16="http://schemas.microsoft.com/office/drawing/2014/main" id="{B31078CA-784A-4371-BAAC-8D76FF7581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64" name="楕円 19">
                        <a:extLst>
                          <a:ext uri="{FF2B5EF4-FFF2-40B4-BE49-F238E27FC236}">
                            <a16:creationId xmlns:a16="http://schemas.microsoft.com/office/drawing/2014/main" id="{089C4983-0451-49F7-A7B5-C6B61635587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65" name="楕円 19">
                        <a:extLst>
                          <a:ext uri="{FF2B5EF4-FFF2-40B4-BE49-F238E27FC236}">
                            <a16:creationId xmlns:a16="http://schemas.microsoft.com/office/drawing/2014/main" id="{3AA45A40-7130-4AFF-A247-E35D69FEA0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66" name="楕円 19">
                        <a:extLst>
                          <a:ext uri="{FF2B5EF4-FFF2-40B4-BE49-F238E27FC236}">
                            <a16:creationId xmlns:a16="http://schemas.microsoft.com/office/drawing/2014/main" id="{9C8703D9-CBCB-4986-BE2C-2A04A8FB727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67" name="楕円 19">
                        <a:extLst>
                          <a:ext uri="{FF2B5EF4-FFF2-40B4-BE49-F238E27FC236}">
                            <a16:creationId xmlns:a16="http://schemas.microsoft.com/office/drawing/2014/main" id="{5FC4CAA7-B8EC-472E-92C8-61CAA61999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68" name="楕円 19">
                        <a:extLst>
                          <a:ext uri="{FF2B5EF4-FFF2-40B4-BE49-F238E27FC236}">
                            <a16:creationId xmlns:a16="http://schemas.microsoft.com/office/drawing/2014/main" id="{43DB5739-0EF6-4E51-A7C8-CC9C1CA9C4C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34" name="グループ化 933">
                    <a:extLst>
                      <a:ext uri="{FF2B5EF4-FFF2-40B4-BE49-F238E27FC236}">
                        <a16:creationId xmlns:a16="http://schemas.microsoft.com/office/drawing/2014/main" id="{E35DC3D0-7807-4EB7-8662-EB431387C2C4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47" name="台形 946">
                      <a:extLst>
                        <a:ext uri="{FF2B5EF4-FFF2-40B4-BE49-F238E27FC236}">
                          <a16:creationId xmlns:a16="http://schemas.microsoft.com/office/drawing/2014/main" id="{1F118530-F696-4FB0-883D-1AB0EDEDF4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8" name="二等辺三角形 947">
                      <a:extLst>
                        <a:ext uri="{FF2B5EF4-FFF2-40B4-BE49-F238E27FC236}">
                          <a16:creationId xmlns:a16="http://schemas.microsoft.com/office/drawing/2014/main" id="{959DAC6D-CFEC-45A6-A8B9-4BB34AC05C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9" name="二等辺三角形 948">
                      <a:extLst>
                        <a:ext uri="{FF2B5EF4-FFF2-40B4-BE49-F238E27FC236}">
                          <a16:creationId xmlns:a16="http://schemas.microsoft.com/office/drawing/2014/main" id="{354B00C2-5910-417F-A131-8DEDB96B33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0" name="二等辺三角形 949">
                      <a:extLst>
                        <a:ext uri="{FF2B5EF4-FFF2-40B4-BE49-F238E27FC236}">
                          <a16:creationId xmlns:a16="http://schemas.microsoft.com/office/drawing/2014/main" id="{EFE1914F-ED8B-4509-A646-9FA1A84B09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1" name="二等辺三角形 950">
                      <a:extLst>
                        <a:ext uri="{FF2B5EF4-FFF2-40B4-BE49-F238E27FC236}">
                          <a16:creationId xmlns:a16="http://schemas.microsoft.com/office/drawing/2014/main" id="{14820AAA-854C-4889-8158-DA8F3C47EB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52" name="グループ化 951">
                      <a:extLst>
                        <a:ext uri="{FF2B5EF4-FFF2-40B4-BE49-F238E27FC236}">
                          <a16:creationId xmlns:a16="http://schemas.microsoft.com/office/drawing/2014/main" id="{8002C13F-9BC6-4761-81E5-5982F42E23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53" name="楕円 19">
                        <a:extLst>
                          <a:ext uri="{FF2B5EF4-FFF2-40B4-BE49-F238E27FC236}">
                            <a16:creationId xmlns:a16="http://schemas.microsoft.com/office/drawing/2014/main" id="{3F94911A-5305-4B25-B408-DDB6B7A3E6B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54" name="楕円 19">
                        <a:extLst>
                          <a:ext uri="{FF2B5EF4-FFF2-40B4-BE49-F238E27FC236}">
                            <a16:creationId xmlns:a16="http://schemas.microsoft.com/office/drawing/2014/main" id="{18057EB6-9FFD-491D-9C96-A9B47C4F12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55" name="楕円 19">
                        <a:extLst>
                          <a:ext uri="{FF2B5EF4-FFF2-40B4-BE49-F238E27FC236}">
                            <a16:creationId xmlns:a16="http://schemas.microsoft.com/office/drawing/2014/main" id="{AFADC466-3847-427C-BB79-3F094C4C7D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56" name="楕円 19">
                        <a:extLst>
                          <a:ext uri="{FF2B5EF4-FFF2-40B4-BE49-F238E27FC236}">
                            <a16:creationId xmlns:a16="http://schemas.microsoft.com/office/drawing/2014/main" id="{A2CE0675-AE2F-452B-AFE0-7A4943E66CC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57" name="楕円 19">
                        <a:extLst>
                          <a:ext uri="{FF2B5EF4-FFF2-40B4-BE49-F238E27FC236}">
                            <a16:creationId xmlns:a16="http://schemas.microsoft.com/office/drawing/2014/main" id="{DE3BBEB4-F391-4B84-A469-6A39402804B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35" name="グループ化 934">
                    <a:extLst>
                      <a:ext uri="{FF2B5EF4-FFF2-40B4-BE49-F238E27FC236}">
                        <a16:creationId xmlns:a16="http://schemas.microsoft.com/office/drawing/2014/main" id="{A3C01057-4A47-4170-9DB1-9F0212D7BA55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36" name="台形 935">
                      <a:extLst>
                        <a:ext uri="{FF2B5EF4-FFF2-40B4-BE49-F238E27FC236}">
                          <a16:creationId xmlns:a16="http://schemas.microsoft.com/office/drawing/2014/main" id="{E569E675-B266-434B-9B24-096558604A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7" name="二等辺三角形 936">
                      <a:extLst>
                        <a:ext uri="{FF2B5EF4-FFF2-40B4-BE49-F238E27FC236}">
                          <a16:creationId xmlns:a16="http://schemas.microsoft.com/office/drawing/2014/main" id="{3EB0B88A-9F35-43AC-AF5A-C4FB42F476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8" name="二等辺三角形 937">
                      <a:extLst>
                        <a:ext uri="{FF2B5EF4-FFF2-40B4-BE49-F238E27FC236}">
                          <a16:creationId xmlns:a16="http://schemas.microsoft.com/office/drawing/2014/main" id="{0B2E785A-AE5D-4EA7-A313-3C17682C37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9" name="二等辺三角形 938">
                      <a:extLst>
                        <a:ext uri="{FF2B5EF4-FFF2-40B4-BE49-F238E27FC236}">
                          <a16:creationId xmlns:a16="http://schemas.microsoft.com/office/drawing/2014/main" id="{26DBB39F-3CC0-4586-82A9-684B6FABB6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0" name="二等辺三角形 939">
                      <a:extLst>
                        <a:ext uri="{FF2B5EF4-FFF2-40B4-BE49-F238E27FC236}">
                          <a16:creationId xmlns:a16="http://schemas.microsoft.com/office/drawing/2014/main" id="{007C46BA-A412-41E3-8914-286767AA64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41" name="グループ化 940">
                      <a:extLst>
                        <a:ext uri="{FF2B5EF4-FFF2-40B4-BE49-F238E27FC236}">
                          <a16:creationId xmlns:a16="http://schemas.microsoft.com/office/drawing/2014/main" id="{74B1AF83-38A2-4B1C-9959-E9927E61B03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42" name="楕円 19">
                        <a:extLst>
                          <a:ext uri="{FF2B5EF4-FFF2-40B4-BE49-F238E27FC236}">
                            <a16:creationId xmlns:a16="http://schemas.microsoft.com/office/drawing/2014/main" id="{056A0B12-1A05-4543-A86D-0757CEBC9F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3" name="楕円 19">
                        <a:extLst>
                          <a:ext uri="{FF2B5EF4-FFF2-40B4-BE49-F238E27FC236}">
                            <a16:creationId xmlns:a16="http://schemas.microsoft.com/office/drawing/2014/main" id="{670AE770-BA53-412F-8339-125EA63DAF9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44" name="楕円 19">
                        <a:extLst>
                          <a:ext uri="{FF2B5EF4-FFF2-40B4-BE49-F238E27FC236}">
                            <a16:creationId xmlns:a16="http://schemas.microsoft.com/office/drawing/2014/main" id="{1A8A86D8-6E9D-4010-85B4-8A80BBB3D74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45" name="楕円 19">
                        <a:extLst>
                          <a:ext uri="{FF2B5EF4-FFF2-40B4-BE49-F238E27FC236}">
                            <a16:creationId xmlns:a16="http://schemas.microsoft.com/office/drawing/2014/main" id="{53AFB8D1-C68E-4D08-9E69-3137783BBE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46" name="楕円 19">
                        <a:extLst>
                          <a:ext uri="{FF2B5EF4-FFF2-40B4-BE49-F238E27FC236}">
                            <a16:creationId xmlns:a16="http://schemas.microsoft.com/office/drawing/2014/main" id="{B1AA2B69-C962-43E1-B284-95CE7E7969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AFF823D7-E2CB-4B6C-BF12-742266C4C2DA}"/>
                    </a:ext>
                  </a:extLst>
                </p:cNvPr>
                <p:cNvGrpSpPr/>
                <p:nvPr/>
              </p:nvGrpSpPr>
              <p:grpSpPr>
                <a:xfrm rot="4010478">
                  <a:off x="1172898" y="4953488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7CF04155-DD6A-4AAC-B31D-C9FB76D19246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22" name="台形 921">
                      <a:extLst>
                        <a:ext uri="{FF2B5EF4-FFF2-40B4-BE49-F238E27FC236}">
                          <a16:creationId xmlns:a16="http://schemas.microsoft.com/office/drawing/2014/main" id="{5C6C3223-CF8A-4C69-AE6B-7E09C4FEE1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3" name="二等辺三角形 922">
                      <a:extLst>
                        <a:ext uri="{FF2B5EF4-FFF2-40B4-BE49-F238E27FC236}">
                          <a16:creationId xmlns:a16="http://schemas.microsoft.com/office/drawing/2014/main" id="{301D433D-F7B5-465A-90C3-1CEBF46290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4" name="二等辺三角形 923">
                      <a:extLst>
                        <a:ext uri="{FF2B5EF4-FFF2-40B4-BE49-F238E27FC236}">
                          <a16:creationId xmlns:a16="http://schemas.microsoft.com/office/drawing/2014/main" id="{9B46F9E8-BF7A-441B-8902-E9830EBCAB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5" name="二等辺三角形 924">
                      <a:extLst>
                        <a:ext uri="{FF2B5EF4-FFF2-40B4-BE49-F238E27FC236}">
                          <a16:creationId xmlns:a16="http://schemas.microsoft.com/office/drawing/2014/main" id="{9A6954D3-9411-4E1B-BB6D-3F9DC588C9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6" name="二等辺三角形 925">
                      <a:extLst>
                        <a:ext uri="{FF2B5EF4-FFF2-40B4-BE49-F238E27FC236}">
                          <a16:creationId xmlns:a16="http://schemas.microsoft.com/office/drawing/2014/main" id="{DA34C75B-F4C0-4AB8-96B1-2964C8F46F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27" name="グループ化 926">
                      <a:extLst>
                        <a:ext uri="{FF2B5EF4-FFF2-40B4-BE49-F238E27FC236}">
                          <a16:creationId xmlns:a16="http://schemas.microsoft.com/office/drawing/2014/main" id="{45ECEE8C-D817-4BA3-A343-DC21093C63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28" name="楕円 19">
                        <a:extLst>
                          <a:ext uri="{FF2B5EF4-FFF2-40B4-BE49-F238E27FC236}">
                            <a16:creationId xmlns:a16="http://schemas.microsoft.com/office/drawing/2014/main" id="{318DF175-3DB1-47D9-B01D-8FF03B09E2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9" name="楕円 19">
                        <a:extLst>
                          <a:ext uri="{FF2B5EF4-FFF2-40B4-BE49-F238E27FC236}">
                            <a16:creationId xmlns:a16="http://schemas.microsoft.com/office/drawing/2014/main" id="{889F96FE-0715-4950-92EE-8BBD259D33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30" name="楕円 19">
                        <a:extLst>
                          <a:ext uri="{FF2B5EF4-FFF2-40B4-BE49-F238E27FC236}">
                            <a16:creationId xmlns:a16="http://schemas.microsoft.com/office/drawing/2014/main" id="{0D3667BA-610B-460A-A7B1-A878CB76F1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31" name="楕円 19">
                        <a:extLst>
                          <a:ext uri="{FF2B5EF4-FFF2-40B4-BE49-F238E27FC236}">
                            <a16:creationId xmlns:a16="http://schemas.microsoft.com/office/drawing/2014/main" id="{993BA53C-9378-4DCF-A440-53F423ED7FA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32" name="楕円 19">
                        <a:extLst>
                          <a:ext uri="{FF2B5EF4-FFF2-40B4-BE49-F238E27FC236}">
                            <a16:creationId xmlns:a16="http://schemas.microsoft.com/office/drawing/2014/main" id="{B25AC2DF-AF1A-4447-8185-76FEA0C68F9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BCBE7C4C-B940-4C52-9CC3-2FCFBCC99C36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11" name="台形 910">
                      <a:extLst>
                        <a:ext uri="{FF2B5EF4-FFF2-40B4-BE49-F238E27FC236}">
                          <a16:creationId xmlns:a16="http://schemas.microsoft.com/office/drawing/2014/main" id="{D7BC6920-2081-40B7-BC7D-53BFD0710D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2" name="二等辺三角形 911">
                      <a:extLst>
                        <a:ext uri="{FF2B5EF4-FFF2-40B4-BE49-F238E27FC236}">
                          <a16:creationId xmlns:a16="http://schemas.microsoft.com/office/drawing/2014/main" id="{64E0DF26-A2FC-4332-B799-ACDDABCB80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3" name="二等辺三角形 912">
                      <a:extLst>
                        <a:ext uri="{FF2B5EF4-FFF2-40B4-BE49-F238E27FC236}">
                          <a16:creationId xmlns:a16="http://schemas.microsoft.com/office/drawing/2014/main" id="{F420E35E-9E37-4D4A-A0C2-DAA01D9598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4" name="二等辺三角形 913">
                      <a:extLst>
                        <a:ext uri="{FF2B5EF4-FFF2-40B4-BE49-F238E27FC236}">
                          <a16:creationId xmlns:a16="http://schemas.microsoft.com/office/drawing/2014/main" id="{6B371020-1E7C-48A5-A9FC-4482DF9851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5" name="二等辺三角形 914">
                      <a:extLst>
                        <a:ext uri="{FF2B5EF4-FFF2-40B4-BE49-F238E27FC236}">
                          <a16:creationId xmlns:a16="http://schemas.microsoft.com/office/drawing/2014/main" id="{D2B4D737-12EF-4BED-A922-57ED961220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16" name="グループ化 915">
                      <a:extLst>
                        <a:ext uri="{FF2B5EF4-FFF2-40B4-BE49-F238E27FC236}">
                          <a16:creationId xmlns:a16="http://schemas.microsoft.com/office/drawing/2014/main" id="{F536ADB3-A8AF-4B38-A8E1-C535D00FCD7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17" name="楕円 19">
                        <a:extLst>
                          <a:ext uri="{FF2B5EF4-FFF2-40B4-BE49-F238E27FC236}">
                            <a16:creationId xmlns:a16="http://schemas.microsoft.com/office/drawing/2014/main" id="{D82E5627-75D8-4C17-93EF-58F51FD035A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8" name="楕円 19">
                        <a:extLst>
                          <a:ext uri="{FF2B5EF4-FFF2-40B4-BE49-F238E27FC236}">
                            <a16:creationId xmlns:a16="http://schemas.microsoft.com/office/drawing/2014/main" id="{A4701886-8BEE-4D8E-9DAF-CAB38733C4B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19" name="楕円 19">
                        <a:extLst>
                          <a:ext uri="{FF2B5EF4-FFF2-40B4-BE49-F238E27FC236}">
                            <a16:creationId xmlns:a16="http://schemas.microsoft.com/office/drawing/2014/main" id="{8DFA49C2-32B2-4BD6-88AE-FF2FB3D5F5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20" name="楕円 19">
                        <a:extLst>
                          <a:ext uri="{FF2B5EF4-FFF2-40B4-BE49-F238E27FC236}">
                            <a16:creationId xmlns:a16="http://schemas.microsoft.com/office/drawing/2014/main" id="{1F47EB96-AB7B-4A19-BCDD-31326ED498F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21" name="楕円 19">
                        <a:extLst>
                          <a:ext uri="{FF2B5EF4-FFF2-40B4-BE49-F238E27FC236}">
                            <a16:creationId xmlns:a16="http://schemas.microsoft.com/office/drawing/2014/main" id="{A8453023-402C-400D-BF12-D9E0177DE29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99" name="グループ化 898">
                    <a:extLst>
                      <a:ext uri="{FF2B5EF4-FFF2-40B4-BE49-F238E27FC236}">
                        <a16:creationId xmlns:a16="http://schemas.microsoft.com/office/drawing/2014/main" id="{0D38FB78-A1A3-44A1-BE9D-7570394B4171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900" name="台形 899">
                      <a:extLst>
                        <a:ext uri="{FF2B5EF4-FFF2-40B4-BE49-F238E27FC236}">
                          <a16:creationId xmlns:a16="http://schemas.microsoft.com/office/drawing/2014/main" id="{CEA1D3EA-AD04-475B-965A-E35C6B112D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1" name="二等辺三角形 900">
                      <a:extLst>
                        <a:ext uri="{FF2B5EF4-FFF2-40B4-BE49-F238E27FC236}">
                          <a16:creationId xmlns:a16="http://schemas.microsoft.com/office/drawing/2014/main" id="{8AAEB8A0-BC41-4EA6-9026-4E892BDC30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2" name="二等辺三角形 901">
                      <a:extLst>
                        <a:ext uri="{FF2B5EF4-FFF2-40B4-BE49-F238E27FC236}">
                          <a16:creationId xmlns:a16="http://schemas.microsoft.com/office/drawing/2014/main" id="{C453A4E0-1043-4AA6-9884-870431B48E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3" name="二等辺三角形 902">
                      <a:extLst>
                        <a:ext uri="{FF2B5EF4-FFF2-40B4-BE49-F238E27FC236}">
                          <a16:creationId xmlns:a16="http://schemas.microsoft.com/office/drawing/2014/main" id="{BF3A79CD-54EC-4F8D-A443-146835DC9C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4" name="二等辺三角形 903">
                      <a:extLst>
                        <a:ext uri="{FF2B5EF4-FFF2-40B4-BE49-F238E27FC236}">
                          <a16:creationId xmlns:a16="http://schemas.microsoft.com/office/drawing/2014/main" id="{3706B05D-6282-457C-A129-A9913A148E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905" name="グループ化 904">
                      <a:extLst>
                        <a:ext uri="{FF2B5EF4-FFF2-40B4-BE49-F238E27FC236}">
                          <a16:creationId xmlns:a16="http://schemas.microsoft.com/office/drawing/2014/main" id="{1C463F89-20BB-4341-AE43-FFA225174A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906" name="楕円 19">
                        <a:extLst>
                          <a:ext uri="{FF2B5EF4-FFF2-40B4-BE49-F238E27FC236}">
                            <a16:creationId xmlns:a16="http://schemas.microsoft.com/office/drawing/2014/main" id="{0C2C9771-9968-4EDB-AAAF-6937CED95F5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7" name="楕円 19">
                        <a:extLst>
                          <a:ext uri="{FF2B5EF4-FFF2-40B4-BE49-F238E27FC236}">
                            <a16:creationId xmlns:a16="http://schemas.microsoft.com/office/drawing/2014/main" id="{EC9C363C-24C6-435D-AD88-AF321854A2B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08" name="楕円 19">
                        <a:extLst>
                          <a:ext uri="{FF2B5EF4-FFF2-40B4-BE49-F238E27FC236}">
                            <a16:creationId xmlns:a16="http://schemas.microsoft.com/office/drawing/2014/main" id="{B9611113-F732-4CF1-BDD8-69C8D1C5CE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09" name="楕円 19">
                        <a:extLst>
                          <a:ext uri="{FF2B5EF4-FFF2-40B4-BE49-F238E27FC236}">
                            <a16:creationId xmlns:a16="http://schemas.microsoft.com/office/drawing/2014/main" id="{26C859FB-71A1-4CAC-B15B-EF90F5E0EA3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10" name="楕円 19">
                        <a:extLst>
                          <a:ext uri="{FF2B5EF4-FFF2-40B4-BE49-F238E27FC236}">
                            <a16:creationId xmlns:a16="http://schemas.microsoft.com/office/drawing/2014/main" id="{4749FE85-544D-4945-BDF0-BA850E263D6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919878AF-E618-4830-9BC8-475351D5FFAA}"/>
                    </a:ext>
                  </a:extLst>
                </p:cNvPr>
                <p:cNvGrpSpPr/>
                <p:nvPr/>
              </p:nvGrpSpPr>
              <p:grpSpPr>
                <a:xfrm rot="4673572">
                  <a:off x="1258655" y="526279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861" name="グループ化 860">
                    <a:extLst>
                      <a:ext uri="{FF2B5EF4-FFF2-40B4-BE49-F238E27FC236}">
                        <a16:creationId xmlns:a16="http://schemas.microsoft.com/office/drawing/2014/main" id="{DDB34A32-08A1-4A26-BB8B-59AE0BD33D53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86" name="台形 885">
                      <a:extLst>
                        <a:ext uri="{FF2B5EF4-FFF2-40B4-BE49-F238E27FC236}">
                          <a16:creationId xmlns:a16="http://schemas.microsoft.com/office/drawing/2014/main" id="{B0D9766D-2D15-4F98-B5D6-0B032FA235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7" name="二等辺三角形 886">
                      <a:extLst>
                        <a:ext uri="{FF2B5EF4-FFF2-40B4-BE49-F238E27FC236}">
                          <a16:creationId xmlns:a16="http://schemas.microsoft.com/office/drawing/2014/main" id="{D6379ACE-2AFD-41ED-AD0D-D58AB59F22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8" name="二等辺三角形 887">
                      <a:extLst>
                        <a:ext uri="{FF2B5EF4-FFF2-40B4-BE49-F238E27FC236}">
                          <a16:creationId xmlns:a16="http://schemas.microsoft.com/office/drawing/2014/main" id="{BBB108BC-992E-4490-9F7C-0CB4155CE1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9" name="二等辺三角形 888">
                      <a:extLst>
                        <a:ext uri="{FF2B5EF4-FFF2-40B4-BE49-F238E27FC236}">
                          <a16:creationId xmlns:a16="http://schemas.microsoft.com/office/drawing/2014/main" id="{263EDD70-912D-40D6-A83E-675A6E7A8B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90" name="二等辺三角形 889">
                      <a:extLst>
                        <a:ext uri="{FF2B5EF4-FFF2-40B4-BE49-F238E27FC236}">
                          <a16:creationId xmlns:a16="http://schemas.microsoft.com/office/drawing/2014/main" id="{ACE1EB3E-812E-4A3E-88BE-39B3364C57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91" name="グループ化 890">
                      <a:extLst>
                        <a:ext uri="{FF2B5EF4-FFF2-40B4-BE49-F238E27FC236}">
                          <a16:creationId xmlns:a16="http://schemas.microsoft.com/office/drawing/2014/main" id="{1AFCE9A9-DBA5-484C-8A69-6097394ABF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92" name="楕円 19">
                        <a:extLst>
                          <a:ext uri="{FF2B5EF4-FFF2-40B4-BE49-F238E27FC236}">
                            <a16:creationId xmlns:a16="http://schemas.microsoft.com/office/drawing/2014/main" id="{A54969CB-E7E4-4199-9D18-5B70BF4937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3" name="楕円 19">
                        <a:extLst>
                          <a:ext uri="{FF2B5EF4-FFF2-40B4-BE49-F238E27FC236}">
                            <a16:creationId xmlns:a16="http://schemas.microsoft.com/office/drawing/2014/main" id="{92ACCADC-CBBD-4271-B945-91627A428E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4" name="楕円 19">
                        <a:extLst>
                          <a:ext uri="{FF2B5EF4-FFF2-40B4-BE49-F238E27FC236}">
                            <a16:creationId xmlns:a16="http://schemas.microsoft.com/office/drawing/2014/main" id="{B1E95743-5076-4E15-A0C3-E5E7235C338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5" name="楕円 19">
                        <a:extLst>
                          <a:ext uri="{FF2B5EF4-FFF2-40B4-BE49-F238E27FC236}">
                            <a16:creationId xmlns:a16="http://schemas.microsoft.com/office/drawing/2014/main" id="{86381E8F-6D38-4865-8690-B14F4F15F8D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6" name="楕円 19">
                        <a:extLst>
                          <a:ext uri="{FF2B5EF4-FFF2-40B4-BE49-F238E27FC236}">
                            <a16:creationId xmlns:a16="http://schemas.microsoft.com/office/drawing/2014/main" id="{981C01B1-830B-46F7-B76E-E30DA25B2D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62" name="グループ化 861">
                    <a:extLst>
                      <a:ext uri="{FF2B5EF4-FFF2-40B4-BE49-F238E27FC236}">
                        <a16:creationId xmlns:a16="http://schemas.microsoft.com/office/drawing/2014/main" id="{3CA3578B-2092-40A0-A55D-32D497375C4A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75" name="台形 874">
                      <a:extLst>
                        <a:ext uri="{FF2B5EF4-FFF2-40B4-BE49-F238E27FC236}">
                          <a16:creationId xmlns:a16="http://schemas.microsoft.com/office/drawing/2014/main" id="{66511DC0-FF4D-44F8-96CC-5A52515ACD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6" name="二等辺三角形 875">
                      <a:extLst>
                        <a:ext uri="{FF2B5EF4-FFF2-40B4-BE49-F238E27FC236}">
                          <a16:creationId xmlns:a16="http://schemas.microsoft.com/office/drawing/2014/main" id="{4FF13329-AEB0-4A54-BD16-C24E34DFD4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7" name="二等辺三角形 876">
                      <a:extLst>
                        <a:ext uri="{FF2B5EF4-FFF2-40B4-BE49-F238E27FC236}">
                          <a16:creationId xmlns:a16="http://schemas.microsoft.com/office/drawing/2014/main" id="{838229FF-20ED-4BC3-BB0D-8E832BF5C9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8" name="二等辺三角形 877">
                      <a:extLst>
                        <a:ext uri="{FF2B5EF4-FFF2-40B4-BE49-F238E27FC236}">
                          <a16:creationId xmlns:a16="http://schemas.microsoft.com/office/drawing/2014/main" id="{016640FF-BDF3-40B3-A0C7-431F6B5A73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9" name="二等辺三角形 878">
                      <a:extLst>
                        <a:ext uri="{FF2B5EF4-FFF2-40B4-BE49-F238E27FC236}">
                          <a16:creationId xmlns:a16="http://schemas.microsoft.com/office/drawing/2014/main" id="{F6B8FA6B-C3D6-4F7B-ACC1-17DFD7FE68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80" name="グループ化 879">
                      <a:extLst>
                        <a:ext uri="{FF2B5EF4-FFF2-40B4-BE49-F238E27FC236}">
                          <a16:creationId xmlns:a16="http://schemas.microsoft.com/office/drawing/2014/main" id="{5609CF2B-FE63-4EBF-92E1-7ECF6F935B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81" name="楕円 19">
                        <a:extLst>
                          <a:ext uri="{FF2B5EF4-FFF2-40B4-BE49-F238E27FC236}">
                            <a16:creationId xmlns:a16="http://schemas.microsoft.com/office/drawing/2014/main" id="{32422923-0F6F-45B3-8594-9857B1AD6E6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2" name="楕円 19">
                        <a:extLst>
                          <a:ext uri="{FF2B5EF4-FFF2-40B4-BE49-F238E27FC236}">
                            <a16:creationId xmlns:a16="http://schemas.microsoft.com/office/drawing/2014/main" id="{AE607EC1-0786-464A-9856-0AEAE74969D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3" name="楕円 19">
                        <a:extLst>
                          <a:ext uri="{FF2B5EF4-FFF2-40B4-BE49-F238E27FC236}">
                            <a16:creationId xmlns:a16="http://schemas.microsoft.com/office/drawing/2014/main" id="{B8D4456B-C20E-4401-9199-DD7DB08466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4" name="楕円 19">
                        <a:extLst>
                          <a:ext uri="{FF2B5EF4-FFF2-40B4-BE49-F238E27FC236}">
                            <a16:creationId xmlns:a16="http://schemas.microsoft.com/office/drawing/2014/main" id="{8E91E2A6-CCD4-456F-B12E-DA8830EAF1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5" name="楕円 19">
                        <a:extLst>
                          <a:ext uri="{FF2B5EF4-FFF2-40B4-BE49-F238E27FC236}">
                            <a16:creationId xmlns:a16="http://schemas.microsoft.com/office/drawing/2014/main" id="{67373A86-0D00-45E4-B17D-92C6DE533D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63" name="グループ化 862">
                    <a:extLst>
                      <a:ext uri="{FF2B5EF4-FFF2-40B4-BE49-F238E27FC236}">
                        <a16:creationId xmlns:a16="http://schemas.microsoft.com/office/drawing/2014/main" id="{BE957A40-E22C-4205-8EB4-9479CF82F034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64" name="台形 863">
                      <a:extLst>
                        <a:ext uri="{FF2B5EF4-FFF2-40B4-BE49-F238E27FC236}">
                          <a16:creationId xmlns:a16="http://schemas.microsoft.com/office/drawing/2014/main" id="{20FF69D3-8A10-4E0B-9B9B-528E3979D9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5" name="二等辺三角形 864">
                      <a:extLst>
                        <a:ext uri="{FF2B5EF4-FFF2-40B4-BE49-F238E27FC236}">
                          <a16:creationId xmlns:a16="http://schemas.microsoft.com/office/drawing/2014/main" id="{904ACFF6-A3F7-4A81-AFF5-7772F84951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6" name="二等辺三角形 865">
                      <a:extLst>
                        <a:ext uri="{FF2B5EF4-FFF2-40B4-BE49-F238E27FC236}">
                          <a16:creationId xmlns:a16="http://schemas.microsoft.com/office/drawing/2014/main" id="{F96B0DC8-2EFF-4B7C-82FA-CC41F12338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7" name="二等辺三角形 866">
                      <a:extLst>
                        <a:ext uri="{FF2B5EF4-FFF2-40B4-BE49-F238E27FC236}">
                          <a16:creationId xmlns:a16="http://schemas.microsoft.com/office/drawing/2014/main" id="{143D6FBD-9EAC-4D58-9A01-CBC937B7CE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8" name="二等辺三角形 867">
                      <a:extLst>
                        <a:ext uri="{FF2B5EF4-FFF2-40B4-BE49-F238E27FC236}">
                          <a16:creationId xmlns:a16="http://schemas.microsoft.com/office/drawing/2014/main" id="{C151E7BB-8739-49E3-94A3-FC9D3ED56E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69" name="グループ化 868">
                      <a:extLst>
                        <a:ext uri="{FF2B5EF4-FFF2-40B4-BE49-F238E27FC236}">
                          <a16:creationId xmlns:a16="http://schemas.microsoft.com/office/drawing/2014/main" id="{49F91866-A4A4-4D54-B5B4-77412E1B8C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70" name="楕円 19">
                        <a:extLst>
                          <a:ext uri="{FF2B5EF4-FFF2-40B4-BE49-F238E27FC236}">
                            <a16:creationId xmlns:a16="http://schemas.microsoft.com/office/drawing/2014/main" id="{7AF40050-E2DB-45ED-BEC1-75FCC70AEC9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1" name="楕円 19">
                        <a:extLst>
                          <a:ext uri="{FF2B5EF4-FFF2-40B4-BE49-F238E27FC236}">
                            <a16:creationId xmlns:a16="http://schemas.microsoft.com/office/drawing/2014/main" id="{AE090790-2328-412F-A622-AAC75CFCCB9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2" name="楕円 19">
                        <a:extLst>
                          <a:ext uri="{FF2B5EF4-FFF2-40B4-BE49-F238E27FC236}">
                            <a16:creationId xmlns:a16="http://schemas.microsoft.com/office/drawing/2014/main" id="{535D44E3-1175-47FF-8A47-AC41CD2CD5A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3" name="楕円 19">
                        <a:extLst>
                          <a:ext uri="{FF2B5EF4-FFF2-40B4-BE49-F238E27FC236}">
                            <a16:creationId xmlns:a16="http://schemas.microsoft.com/office/drawing/2014/main" id="{D307AF69-919F-420F-8F53-362E9178A59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4" name="楕円 19">
                        <a:extLst>
                          <a:ext uri="{FF2B5EF4-FFF2-40B4-BE49-F238E27FC236}">
                            <a16:creationId xmlns:a16="http://schemas.microsoft.com/office/drawing/2014/main" id="{09530AA9-3E3C-43FA-AE5B-05062348FFA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F62888A4-6B2C-4A9D-9D49-7B8E1BE6DC72}"/>
                    </a:ext>
                  </a:extLst>
                </p:cNvPr>
                <p:cNvGrpSpPr/>
                <p:nvPr/>
              </p:nvGrpSpPr>
              <p:grpSpPr>
                <a:xfrm rot="3600000">
                  <a:off x="976346" y="500476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825" name="グループ化 824">
                    <a:extLst>
                      <a:ext uri="{FF2B5EF4-FFF2-40B4-BE49-F238E27FC236}">
                        <a16:creationId xmlns:a16="http://schemas.microsoft.com/office/drawing/2014/main" id="{4F37BB82-F8DD-4741-AA11-217E87CBC654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50" name="台形 849">
                      <a:extLst>
                        <a:ext uri="{FF2B5EF4-FFF2-40B4-BE49-F238E27FC236}">
                          <a16:creationId xmlns:a16="http://schemas.microsoft.com/office/drawing/2014/main" id="{3DAD4E0A-03A5-4499-B199-84378496BF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1" name="二等辺三角形 850">
                      <a:extLst>
                        <a:ext uri="{FF2B5EF4-FFF2-40B4-BE49-F238E27FC236}">
                          <a16:creationId xmlns:a16="http://schemas.microsoft.com/office/drawing/2014/main" id="{C69E26E4-8BE1-44BE-9B2F-0DB9E7CB56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2" name="二等辺三角形 851">
                      <a:extLst>
                        <a:ext uri="{FF2B5EF4-FFF2-40B4-BE49-F238E27FC236}">
                          <a16:creationId xmlns:a16="http://schemas.microsoft.com/office/drawing/2014/main" id="{89636744-3B0C-43BA-B728-F51E5A81FF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3" name="二等辺三角形 852">
                      <a:extLst>
                        <a:ext uri="{FF2B5EF4-FFF2-40B4-BE49-F238E27FC236}">
                          <a16:creationId xmlns:a16="http://schemas.microsoft.com/office/drawing/2014/main" id="{DC157911-E26B-45F2-BDF2-3CECEE5CC2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4" name="二等辺三角形 853">
                      <a:extLst>
                        <a:ext uri="{FF2B5EF4-FFF2-40B4-BE49-F238E27FC236}">
                          <a16:creationId xmlns:a16="http://schemas.microsoft.com/office/drawing/2014/main" id="{4B5D358C-023A-4677-9005-165F36A3C4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55" name="グループ化 854">
                      <a:extLst>
                        <a:ext uri="{FF2B5EF4-FFF2-40B4-BE49-F238E27FC236}">
                          <a16:creationId xmlns:a16="http://schemas.microsoft.com/office/drawing/2014/main" id="{00DC8697-4093-424B-9C0E-AFEFF98BAB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56" name="楕円 19">
                        <a:extLst>
                          <a:ext uri="{FF2B5EF4-FFF2-40B4-BE49-F238E27FC236}">
                            <a16:creationId xmlns:a16="http://schemas.microsoft.com/office/drawing/2014/main" id="{3BFE2D86-B800-4B3F-A3A3-531A83343E6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7" name="楕円 19">
                        <a:extLst>
                          <a:ext uri="{FF2B5EF4-FFF2-40B4-BE49-F238E27FC236}">
                            <a16:creationId xmlns:a16="http://schemas.microsoft.com/office/drawing/2014/main" id="{E8A1F953-8D40-416D-91FB-39A017E6666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8" name="楕円 19">
                        <a:extLst>
                          <a:ext uri="{FF2B5EF4-FFF2-40B4-BE49-F238E27FC236}">
                            <a16:creationId xmlns:a16="http://schemas.microsoft.com/office/drawing/2014/main" id="{FF18991C-0874-42CC-87A4-7076DF454E0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9" name="楕円 19">
                        <a:extLst>
                          <a:ext uri="{FF2B5EF4-FFF2-40B4-BE49-F238E27FC236}">
                            <a16:creationId xmlns:a16="http://schemas.microsoft.com/office/drawing/2014/main" id="{050E4504-557B-4224-8298-3D8C77B43B5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0" name="楕円 19">
                        <a:extLst>
                          <a:ext uri="{FF2B5EF4-FFF2-40B4-BE49-F238E27FC236}">
                            <a16:creationId xmlns:a16="http://schemas.microsoft.com/office/drawing/2014/main" id="{2C3DD734-A891-41AA-B71D-E02A1FCEB5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26" name="グループ化 825">
                    <a:extLst>
                      <a:ext uri="{FF2B5EF4-FFF2-40B4-BE49-F238E27FC236}">
                        <a16:creationId xmlns:a16="http://schemas.microsoft.com/office/drawing/2014/main" id="{4173C5FE-A4D7-4F70-81FA-D14B8E46EB74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39" name="台形 838">
                      <a:extLst>
                        <a:ext uri="{FF2B5EF4-FFF2-40B4-BE49-F238E27FC236}">
                          <a16:creationId xmlns:a16="http://schemas.microsoft.com/office/drawing/2014/main" id="{7B63399F-2EDC-49BE-BB58-1C2D6C13F7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40" name="二等辺三角形 839">
                      <a:extLst>
                        <a:ext uri="{FF2B5EF4-FFF2-40B4-BE49-F238E27FC236}">
                          <a16:creationId xmlns:a16="http://schemas.microsoft.com/office/drawing/2014/main" id="{400DB154-AC88-4044-96DC-95F7CB79AD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41" name="二等辺三角形 840">
                      <a:extLst>
                        <a:ext uri="{FF2B5EF4-FFF2-40B4-BE49-F238E27FC236}">
                          <a16:creationId xmlns:a16="http://schemas.microsoft.com/office/drawing/2014/main" id="{F6896885-7286-4F7B-AB1F-A2E324F9AA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42" name="二等辺三角形 841">
                      <a:extLst>
                        <a:ext uri="{FF2B5EF4-FFF2-40B4-BE49-F238E27FC236}">
                          <a16:creationId xmlns:a16="http://schemas.microsoft.com/office/drawing/2014/main" id="{72094828-3680-46F3-9506-7DAC2E6C61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43" name="二等辺三角形 842">
                      <a:extLst>
                        <a:ext uri="{FF2B5EF4-FFF2-40B4-BE49-F238E27FC236}">
                          <a16:creationId xmlns:a16="http://schemas.microsoft.com/office/drawing/2014/main" id="{A83F16B3-7F91-4096-A7C9-F546D2F624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44" name="グループ化 843">
                      <a:extLst>
                        <a:ext uri="{FF2B5EF4-FFF2-40B4-BE49-F238E27FC236}">
                          <a16:creationId xmlns:a16="http://schemas.microsoft.com/office/drawing/2014/main" id="{14DBDDCC-5803-4984-B699-FB4AEC2329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45" name="楕円 19">
                        <a:extLst>
                          <a:ext uri="{FF2B5EF4-FFF2-40B4-BE49-F238E27FC236}">
                            <a16:creationId xmlns:a16="http://schemas.microsoft.com/office/drawing/2014/main" id="{ED2AC3B3-85F8-4BF7-B7AC-A9058B4D15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6" name="楕円 19">
                        <a:extLst>
                          <a:ext uri="{FF2B5EF4-FFF2-40B4-BE49-F238E27FC236}">
                            <a16:creationId xmlns:a16="http://schemas.microsoft.com/office/drawing/2014/main" id="{A6A0E173-C399-4424-ACC6-ECB78714DB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7" name="楕円 19">
                        <a:extLst>
                          <a:ext uri="{FF2B5EF4-FFF2-40B4-BE49-F238E27FC236}">
                            <a16:creationId xmlns:a16="http://schemas.microsoft.com/office/drawing/2014/main" id="{BF291D7F-BCD7-4801-9678-39C843415A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8" name="楕円 19">
                        <a:extLst>
                          <a:ext uri="{FF2B5EF4-FFF2-40B4-BE49-F238E27FC236}">
                            <a16:creationId xmlns:a16="http://schemas.microsoft.com/office/drawing/2014/main" id="{6FD7CDFF-C0BD-4188-9A80-1366ABE71AF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9" name="楕円 19">
                        <a:extLst>
                          <a:ext uri="{FF2B5EF4-FFF2-40B4-BE49-F238E27FC236}">
                            <a16:creationId xmlns:a16="http://schemas.microsoft.com/office/drawing/2014/main" id="{8E91C0DC-E2D9-4A25-9714-09549A5903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27" name="グループ化 826">
                    <a:extLst>
                      <a:ext uri="{FF2B5EF4-FFF2-40B4-BE49-F238E27FC236}">
                        <a16:creationId xmlns:a16="http://schemas.microsoft.com/office/drawing/2014/main" id="{35E9B021-028E-420B-BD6B-DB40EC713E79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28" name="台形 827">
                      <a:extLst>
                        <a:ext uri="{FF2B5EF4-FFF2-40B4-BE49-F238E27FC236}">
                          <a16:creationId xmlns:a16="http://schemas.microsoft.com/office/drawing/2014/main" id="{F76F4F01-A168-4739-8C59-A21622067D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9" name="二等辺三角形 828">
                      <a:extLst>
                        <a:ext uri="{FF2B5EF4-FFF2-40B4-BE49-F238E27FC236}">
                          <a16:creationId xmlns:a16="http://schemas.microsoft.com/office/drawing/2014/main" id="{29A44497-9D96-4BB7-9423-3BD3E6FE50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0" name="二等辺三角形 829">
                      <a:extLst>
                        <a:ext uri="{FF2B5EF4-FFF2-40B4-BE49-F238E27FC236}">
                          <a16:creationId xmlns:a16="http://schemas.microsoft.com/office/drawing/2014/main" id="{314A6E50-948A-4B0E-8BD1-1AA529C87C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1" name="二等辺三角形 830">
                      <a:extLst>
                        <a:ext uri="{FF2B5EF4-FFF2-40B4-BE49-F238E27FC236}">
                          <a16:creationId xmlns:a16="http://schemas.microsoft.com/office/drawing/2014/main" id="{A2D59482-B4CB-45E9-8D3A-1CC57BB4F9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2" name="二等辺三角形 831">
                      <a:extLst>
                        <a:ext uri="{FF2B5EF4-FFF2-40B4-BE49-F238E27FC236}">
                          <a16:creationId xmlns:a16="http://schemas.microsoft.com/office/drawing/2014/main" id="{8711DCAE-D270-4FE8-B2A2-7DE3229496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33" name="グループ化 832">
                      <a:extLst>
                        <a:ext uri="{FF2B5EF4-FFF2-40B4-BE49-F238E27FC236}">
                          <a16:creationId xmlns:a16="http://schemas.microsoft.com/office/drawing/2014/main" id="{B53D635B-251F-400B-954B-5480D3817B5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34" name="楕円 19">
                        <a:extLst>
                          <a:ext uri="{FF2B5EF4-FFF2-40B4-BE49-F238E27FC236}">
                            <a16:creationId xmlns:a16="http://schemas.microsoft.com/office/drawing/2014/main" id="{8AA88645-8D82-4BF1-8DCF-9F0289B51C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5" name="楕円 19">
                        <a:extLst>
                          <a:ext uri="{FF2B5EF4-FFF2-40B4-BE49-F238E27FC236}">
                            <a16:creationId xmlns:a16="http://schemas.microsoft.com/office/drawing/2014/main" id="{C643C853-86FC-4AF5-A218-D801171CA3D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6" name="楕円 19">
                        <a:extLst>
                          <a:ext uri="{FF2B5EF4-FFF2-40B4-BE49-F238E27FC236}">
                            <a16:creationId xmlns:a16="http://schemas.microsoft.com/office/drawing/2014/main" id="{3DDFD50B-7A37-42AA-A51E-E6D9AD9FDE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7" name="楕円 19">
                        <a:extLst>
                          <a:ext uri="{FF2B5EF4-FFF2-40B4-BE49-F238E27FC236}">
                            <a16:creationId xmlns:a16="http://schemas.microsoft.com/office/drawing/2014/main" id="{00DE2EA4-23BF-4D27-93C3-7A3D7C6F243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8" name="楕円 19">
                        <a:extLst>
                          <a:ext uri="{FF2B5EF4-FFF2-40B4-BE49-F238E27FC236}">
                            <a16:creationId xmlns:a16="http://schemas.microsoft.com/office/drawing/2014/main" id="{5AD7B7E7-24F8-4A57-B44B-447B987A0E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2CD3B353-2379-4F47-A0E1-E2A5911124CE}"/>
                  </a:ext>
                </a:extLst>
              </p:cNvPr>
              <p:cNvGrpSpPr/>
              <p:nvPr/>
            </p:nvGrpSpPr>
            <p:grpSpPr>
              <a:xfrm rot="21112670">
                <a:off x="2711259" y="3630672"/>
                <a:ext cx="1808255" cy="1055287"/>
                <a:chOff x="561953" y="5179874"/>
                <a:chExt cx="1474002" cy="860219"/>
              </a:xfrm>
            </p:grpSpPr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BD051C5A-A088-4237-A390-38B607FC45BB}"/>
                    </a:ext>
                  </a:extLst>
                </p:cNvPr>
                <p:cNvGrpSpPr/>
                <p:nvPr/>
              </p:nvGrpSpPr>
              <p:grpSpPr>
                <a:xfrm rot="3600000">
                  <a:off x="1019074" y="4765481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F68A177A-7303-4BDE-B0EE-A70314838EB1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810" name="台形 809">
                      <a:extLst>
                        <a:ext uri="{FF2B5EF4-FFF2-40B4-BE49-F238E27FC236}">
                          <a16:creationId xmlns:a16="http://schemas.microsoft.com/office/drawing/2014/main" id="{784C9EA2-9DAC-4BBF-A55A-840E91D218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1" name="二等辺三角形 810">
                      <a:extLst>
                        <a:ext uri="{FF2B5EF4-FFF2-40B4-BE49-F238E27FC236}">
                          <a16:creationId xmlns:a16="http://schemas.microsoft.com/office/drawing/2014/main" id="{490AF26D-43F5-4451-A651-64E240AA78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2" name="二等辺三角形 811">
                      <a:extLst>
                        <a:ext uri="{FF2B5EF4-FFF2-40B4-BE49-F238E27FC236}">
                          <a16:creationId xmlns:a16="http://schemas.microsoft.com/office/drawing/2014/main" id="{B90B4E44-8897-4FA7-BBC5-B255AB865F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3" name="二等辺三角形 812">
                      <a:extLst>
                        <a:ext uri="{FF2B5EF4-FFF2-40B4-BE49-F238E27FC236}">
                          <a16:creationId xmlns:a16="http://schemas.microsoft.com/office/drawing/2014/main" id="{86B3C334-D3C1-418F-8DBE-6C89808C30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4" name="二等辺三角形 813">
                      <a:extLst>
                        <a:ext uri="{FF2B5EF4-FFF2-40B4-BE49-F238E27FC236}">
                          <a16:creationId xmlns:a16="http://schemas.microsoft.com/office/drawing/2014/main" id="{52BEA06D-2B3F-4306-9D7A-645A40A61D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15" name="グループ化 814">
                      <a:extLst>
                        <a:ext uri="{FF2B5EF4-FFF2-40B4-BE49-F238E27FC236}">
                          <a16:creationId xmlns:a16="http://schemas.microsoft.com/office/drawing/2014/main" id="{62F98792-A07E-4765-A8BE-4BB0E02501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16" name="楕円 19">
                        <a:extLst>
                          <a:ext uri="{FF2B5EF4-FFF2-40B4-BE49-F238E27FC236}">
                            <a16:creationId xmlns:a16="http://schemas.microsoft.com/office/drawing/2014/main" id="{B021729A-17B8-4BF1-A4DF-BCC80E305D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7" name="楕円 19">
                        <a:extLst>
                          <a:ext uri="{FF2B5EF4-FFF2-40B4-BE49-F238E27FC236}">
                            <a16:creationId xmlns:a16="http://schemas.microsoft.com/office/drawing/2014/main" id="{00D1A036-83D4-4E9A-A46C-462BBCA7AD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18" name="楕円 19">
                        <a:extLst>
                          <a:ext uri="{FF2B5EF4-FFF2-40B4-BE49-F238E27FC236}">
                            <a16:creationId xmlns:a16="http://schemas.microsoft.com/office/drawing/2014/main" id="{C49851C9-9A70-4B53-8F67-2343F3D91F6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19" name="楕円 19">
                        <a:extLst>
                          <a:ext uri="{FF2B5EF4-FFF2-40B4-BE49-F238E27FC236}">
                            <a16:creationId xmlns:a16="http://schemas.microsoft.com/office/drawing/2014/main" id="{B74035F1-110B-4006-B794-B8668C2F4F4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0" name="楕円 19">
                        <a:extLst>
                          <a:ext uri="{FF2B5EF4-FFF2-40B4-BE49-F238E27FC236}">
                            <a16:creationId xmlns:a16="http://schemas.microsoft.com/office/drawing/2014/main" id="{BDAF0F65-174B-4D65-88B5-7195A0BE349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9D3AB54D-7132-43E0-9154-CAC1C09E65D5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99" name="台形 798">
                      <a:extLst>
                        <a:ext uri="{FF2B5EF4-FFF2-40B4-BE49-F238E27FC236}">
                          <a16:creationId xmlns:a16="http://schemas.microsoft.com/office/drawing/2014/main" id="{A2F04C7C-BB37-457E-B4B9-465D432F11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0" name="二等辺三角形 799">
                      <a:extLst>
                        <a:ext uri="{FF2B5EF4-FFF2-40B4-BE49-F238E27FC236}">
                          <a16:creationId xmlns:a16="http://schemas.microsoft.com/office/drawing/2014/main" id="{14B430C0-7DC4-4EBA-BFE6-243FF12C26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1" name="二等辺三角形 800">
                      <a:extLst>
                        <a:ext uri="{FF2B5EF4-FFF2-40B4-BE49-F238E27FC236}">
                          <a16:creationId xmlns:a16="http://schemas.microsoft.com/office/drawing/2014/main" id="{33B00AC6-83F7-4E11-BDFC-F35FA6B699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2" name="二等辺三角形 801">
                      <a:extLst>
                        <a:ext uri="{FF2B5EF4-FFF2-40B4-BE49-F238E27FC236}">
                          <a16:creationId xmlns:a16="http://schemas.microsoft.com/office/drawing/2014/main" id="{AB8D8475-4447-4E52-8601-F427081F80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3" name="二等辺三角形 802">
                      <a:extLst>
                        <a:ext uri="{FF2B5EF4-FFF2-40B4-BE49-F238E27FC236}">
                          <a16:creationId xmlns:a16="http://schemas.microsoft.com/office/drawing/2014/main" id="{E37FF767-2359-43B5-8AD1-3258A2E36E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804" name="グループ化 803">
                      <a:extLst>
                        <a:ext uri="{FF2B5EF4-FFF2-40B4-BE49-F238E27FC236}">
                          <a16:creationId xmlns:a16="http://schemas.microsoft.com/office/drawing/2014/main" id="{3EB88A02-8855-4BCB-810C-9D14853E05C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805" name="楕円 19">
                        <a:extLst>
                          <a:ext uri="{FF2B5EF4-FFF2-40B4-BE49-F238E27FC236}">
                            <a16:creationId xmlns:a16="http://schemas.microsoft.com/office/drawing/2014/main" id="{C27158DA-C605-40FE-89E3-DDFC1C113EF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6" name="楕円 19">
                        <a:extLst>
                          <a:ext uri="{FF2B5EF4-FFF2-40B4-BE49-F238E27FC236}">
                            <a16:creationId xmlns:a16="http://schemas.microsoft.com/office/drawing/2014/main" id="{8DD7F391-4133-4FCF-AB9D-A09ED731E9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07" name="楕円 19">
                        <a:extLst>
                          <a:ext uri="{FF2B5EF4-FFF2-40B4-BE49-F238E27FC236}">
                            <a16:creationId xmlns:a16="http://schemas.microsoft.com/office/drawing/2014/main" id="{7CA1B86B-C0FA-4605-9C89-8F811B8B3AE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08" name="楕円 19">
                        <a:extLst>
                          <a:ext uri="{FF2B5EF4-FFF2-40B4-BE49-F238E27FC236}">
                            <a16:creationId xmlns:a16="http://schemas.microsoft.com/office/drawing/2014/main" id="{595EC1D5-A21B-4448-B671-D6D094EDAF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09" name="楕円 19">
                        <a:extLst>
                          <a:ext uri="{FF2B5EF4-FFF2-40B4-BE49-F238E27FC236}">
                            <a16:creationId xmlns:a16="http://schemas.microsoft.com/office/drawing/2014/main" id="{E3C91719-391A-401E-8435-24ED073797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87" name="グループ化 786">
                    <a:extLst>
                      <a:ext uri="{FF2B5EF4-FFF2-40B4-BE49-F238E27FC236}">
                        <a16:creationId xmlns:a16="http://schemas.microsoft.com/office/drawing/2014/main" id="{99821BD5-F56C-45CC-A116-94456079D984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88" name="台形 787">
                      <a:extLst>
                        <a:ext uri="{FF2B5EF4-FFF2-40B4-BE49-F238E27FC236}">
                          <a16:creationId xmlns:a16="http://schemas.microsoft.com/office/drawing/2014/main" id="{76D16EB5-BCCE-40EE-BCED-4409940C1C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9" name="二等辺三角形 788">
                      <a:extLst>
                        <a:ext uri="{FF2B5EF4-FFF2-40B4-BE49-F238E27FC236}">
                          <a16:creationId xmlns:a16="http://schemas.microsoft.com/office/drawing/2014/main" id="{50AEACAF-D265-408A-8772-C956F47BB1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0" name="二等辺三角形 789">
                      <a:extLst>
                        <a:ext uri="{FF2B5EF4-FFF2-40B4-BE49-F238E27FC236}">
                          <a16:creationId xmlns:a16="http://schemas.microsoft.com/office/drawing/2014/main" id="{D2F42BBD-029B-4379-9DFF-6B22050BF7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1" name="二等辺三角形 790">
                      <a:extLst>
                        <a:ext uri="{FF2B5EF4-FFF2-40B4-BE49-F238E27FC236}">
                          <a16:creationId xmlns:a16="http://schemas.microsoft.com/office/drawing/2014/main" id="{C66B31D1-9CE1-4283-99E4-4B4590F274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2" name="二等辺三角形 791">
                      <a:extLst>
                        <a:ext uri="{FF2B5EF4-FFF2-40B4-BE49-F238E27FC236}">
                          <a16:creationId xmlns:a16="http://schemas.microsoft.com/office/drawing/2014/main" id="{B6EB7828-1CBC-4B8B-AE12-02B7920D54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93" name="グループ化 792">
                      <a:extLst>
                        <a:ext uri="{FF2B5EF4-FFF2-40B4-BE49-F238E27FC236}">
                          <a16:creationId xmlns:a16="http://schemas.microsoft.com/office/drawing/2014/main" id="{9F828046-F30E-4AEE-AD60-82ACA31722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94" name="楕円 19">
                        <a:extLst>
                          <a:ext uri="{FF2B5EF4-FFF2-40B4-BE49-F238E27FC236}">
                            <a16:creationId xmlns:a16="http://schemas.microsoft.com/office/drawing/2014/main" id="{51CDC5E2-1673-427B-AAB7-6BA39901FA4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5" name="楕円 19">
                        <a:extLst>
                          <a:ext uri="{FF2B5EF4-FFF2-40B4-BE49-F238E27FC236}">
                            <a16:creationId xmlns:a16="http://schemas.microsoft.com/office/drawing/2014/main" id="{7EC9195F-48B4-42A7-802F-3266A07E91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96" name="楕円 19">
                        <a:extLst>
                          <a:ext uri="{FF2B5EF4-FFF2-40B4-BE49-F238E27FC236}">
                            <a16:creationId xmlns:a16="http://schemas.microsoft.com/office/drawing/2014/main" id="{72AE124B-C40D-436D-9FF0-1223FBCE582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97" name="楕円 19">
                        <a:extLst>
                          <a:ext uri="{FF2B5EF4-FFF2-40B4-BE49-F238E27FC236}">
                            <a16:creationId xmlns:a16="http://schemas.microsoft.com/office/drawing/2014/main" id="{65D19836-FD9C-4E75-997B-FA29E4403F0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98" name="楕円 19">
                        <a:extLst>
                          <a:ext uri="{FF2B5EF4-FFF2-40B4-BE49-F238E27FC236}">
                            <a16:creationId xmlns:a16="http://schemas.microsoft.com/office/drawing/2014/main" id="{E380B0F6-AF71-4ED3-80A3-4B32FDEB6E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8F1ECE59-E1D6-4133-A099-86C64F720C6B}"/>
                    </a:ext>
                  </a:extLst>
                </p:cNvPr>
                <p:cNvGrpSpPr/>
                <p:nvPr/>
              </p:nvGrpSpPr>
              <p:grpSpPr>
                <a:xfrm rot="4010478">
                  <a:off x="1172898" y="4953488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749" name="グループ化 748">
                    <a:extLst>
                      <a:ext uri="{FF2B5EF4-FFF2-40B4-BE49-F238E27FC236}">
                        <a16:creationId xmlns:a16="http://schemas.microsoft.com/office/drawing/2014/main" id="{677532B8-AD05-4F07-9A15-DCD94E199A2E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74" name="台形 773">
                      <a:extLst>
                        <a:ext uri="{FF2B5EF4-FFF2-40B4-BE49-F238E27FC236}">
                          <a16:creationId xmlns:a16="http://schemas.microsoft.com/office/drawing/2014/main" id="{A9AD8FC0-C557-4C13-BAB5-B8512CA207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5" name="二等辺三角形 774">
                      <a:extLst>
                        <a:ext uri="{FF2B5EF4-FFF2-40B4-BE49-F238E27FC236}">
                          <a16:creationId xmlns:a16="http://schemas.microsoft.com/office/drawing/2014/main" id="{46056234-4489-4811-A8E4-0F8309F6D7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6" name="二等辺三角形 775">
                      <a:extLst>
                        <a:ext uri="{FF2B5EF4-FFF2-40B4-BE49-F238E27FC236}">
                          <a16:creationId xmlns:a16="http://schemas.microsoft.com/office/drawing/2014/main" id="{D6D01536-7D23-4D4D-8620-9DED9BB496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7" name="二等辺三角形 776">
                      <a:extLst>
                        <a:ext uri="{FF2B5EF4-FFF2-40B4-BE49-F238E27FC236}">
                          <a16:creationId xmlns:a16="http://schemas.microsoft.com/office/drawing/2014/main" id="{D35D2797-0C6D-41F3-AC1C-4ACF7A67C5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8" name="二等辺三角形 777">
                      <a:extLst>
                        <a:ext uri="{FF2B5EF4-FFF2-40B4-BE49-F238E27FC236}">
                          <a16:creationId xmlns:a16="http://schemas.microsoft.com/office/drawing/2014/main" id="{B13ADDFC-2669-4CFD-948F-73D85D0C29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79" name="グループ化 778">
                      <a:extLst>
                        <a:ext uri="{FF2B5EF4-FFF2-40B4-BE49-F238E27FC236}">
                          <a16:creationId xmlns:a16="http://schemas.microsoft.com/office/drawing/2014/main" id="{E42027E6-062F-4775-B39D-B4FE3AA4ED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80" name="楕円 19">
                        <a:extLst>
                          <a:ext uri="{FF2B5EF4-FFF2-40B4-BE49-F238E27FC236}">
                            <a16:creationId xmlns:a16="http://schemas.microsoft.com/office/drawing/2014/main" id="{B976D01E-850E-49B0-BECC-561DA681FD1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1" name="楕円 19">
                        <a:extLst>
                          <a:ext uri="{FF2B5EF4-FFF2-40B4-BE49-F238E27FC236}">
                            <a16:creationId xmlns:a16="http://schemas.microsoft.com/office/drawing/2014/main" id="{EDC87689-2D70-44CA-84AB-D189C19A41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82" name="楕円 19">
                        <a:extLst>
                          <a:ext uri="{FF2B5EF4-FFF2-40B4-BE49-F238E27FC236}">
                            <a16:creationId xmlns:a16="http://schemas.microsoft.com/office/drawing/2014/main" id="{0CF2D321-81A8-4FD0-A3E4-98430E83E36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83" name="楕円 19">
                        <a:extLst>
                          <a:ext uri="{FF2B5EF4-FFF2-40B4-BE49-F238E27FC236}">
                            <a16:creationId xmlns:a16="http://schemas.microsoft.com/office/drawing/2014/main" id="{DA4C32E3-B4AB-4D71-BD8A-89FBB3BC0A5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84" name="楕円 19">
                        <a:extLst>
                          <a:ext uri="{FF2B5EF4-FFF2-40B4-BE49-F238E27FC236}">
                            <a16:creationId xmlns:a16="http://schemas.microsoft.com/office/drawing/2014/main" id="{91620615-4EB7-4F60-BB9B-A38A32F27B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50" name="グループ化 749">
                    <a:extLst>
                      <a:ext uri="{FF2B5EF4-FFF2-40B4-BE49-F238E27FC236}">
                        <a16:creationId xmlns:a16="http://schemas.microsoft.com/office/drawing/2014/main" id="{8BECBE0E-3866-4A80-859A-8285147C1AC5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63" name="台形 762">
                      <a:extLst>
                        <a:ext uri="{FF2B5EF4-FFF2-40B4-BE49-F238E27FC236}">
                          <a16:creationId xmlns:a16="http://schemas.microsoft.com/office/drawing/2014/main" id="{00848C03-AB8C-4FF5-B776-0477BB2C14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4" name="二等辺三角形 763">
                      <a:extLst>
                        <a:ext uri="{FF2B5EF4-FFF2-40B4-BE49-F238E27FC236}">
                          <a16:creationId xmlns:a16="http://schemas.microsoft.com/office/drawing/2014/main" id="{7B165A29-A510-4A9F-8290-51DA3FC330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5" name="二等辺三角形 764">
                      <a:extLst>
                        <a:ext uri="{FF2B5EF4-FFF2-40B4-BE49-F238E27FC236}">
                          <a16:creationId xmlns:a16="http://schemas.microsoft.com/office/drawing/2014/main" id="{E1C47BCE-9D8C-43AC-9D4E-9CE7C79F7A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6" name="二等辺三角形 765">
                      <a:extLst>
                        <a:ext uri="{FF2B5EF4-FFF2-40B4-BE49-F238E27FC236}">
                          <a16:creationId xmlns:a16="http://schemas.microsoft.com/office/drawing/2014/main" id="{11383CF5-0D8F-4FA5-8DE5-82E7AFE3D5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7" name="二等辺三角形 766">
                      <a:extLst>
                        <a:ext uri="{FF2B5EF4-FFF2-40B4-BE49-F238E27FC236}">
                          <a16:creationId xmlns:a16="http://schemas.microsoft.com/office/drawing/2014/main" id="{AE5C898F-B7AB-4CBE-9337-D65898F9DC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68" name="グループ化 767">
                      <a:extLst>
                        <a:ext uri="{FF2B5EF4-FFF2-40B4-BE49-F238E27FC236}">
                          <a16:creationId xmlns:a16="http://schemas.microsoft.com/office/drawing/2014/main" id="{14C5A457-C040-4664-857E-6A347F4DD7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69" name="楕円 19">
                        <a:extLst>
                          <a:ext uri="{FF2B5EF4-FFF2-40B4-BE49-F238E27FC236}">
                            <a16:creationId xmlns:a16="http://schemas.microsoft.com/office/drawing/2014/main" id="{D86267B6-2E82-4A08-8FB3-E94DD438757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0" name="楕円 19">
                        <a:extLst>
                          <a:ext uri="{FF2B5EF4-FFF2-40B4-BE49-F238E27FC236}">
                            <a16:creationId xmlns:a16="http://schemas.microsoft.com/office/drawing/2014/main" id="{837BBE84-C8B1-421D-9BB2-E36BA5F75CC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1" name="楕円 19">
                        <a:extLst>
                          <a:ext uri="{FF2B5EF4-FFF2-40B4-BE49-F238E27FC236}">
                            <a16:creationId xmlns:a16="http://schemas.microsoft.com/office/drawing/2014/main" id="{DEAB2682-46C6-4492-AAAE-6A16F8CE43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2" name="楕円 19">
                        <a:extLst>
                          <a:ext uri="{FF2B5EF4-FFF2-40B4-BE49-F238E27FC236}">
                            <a16:creationId xmlns:a16="http://schemas.microsoft.com/office/drawing/2014/main" id="{D61FE6CD-0A3C-45E1-924C-F783959E11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3" name="楕円 19">
                        <a:extLst>
                          <a:ext uri="{FF2B5EF4-FFF2-40B4-BE49-F238E27FC236}">
                            <a16:creationId xmlns:a16="http://schemas.microsoft.com/office/drawing/2014/main" id="{31964E9B-D42D-4384-994F-468579D14D1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51" name="グループ化 750">
                    <a:extLst>
                      <a:ext uri="{FF2B5EF4-FFF2-40B4-BE49-F238E27FC236}">
                        <a16:creationId xmlns:a16="http://schemas.microsoft.com/office/drawing/2014/main" id="{A17410F2-2E24-4012-A875-5AF8169382B4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52" name="台形 751">
                      <a:extLst>
                        <a:ext uri="{FF2B5EF4-FFF2-40B4-BE49-F238E27FC236}">
                          <a16:creationId xmlns:a16="http://schemas.microsoft.com/office/drawing/2014/main" id="{AE7A7901-BD38-4903-902E-40A2A52DB6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3" name="二等辺三角形 752">
                      <a:extLst>
                        <a:ext uri="{FF2B5EF4-FFF2-40B4-BE49-F238E27FC236}">
                          <a16:creationId xmlns:a16="http://schemas.microsoft.com/office/drawing/2014/main" id="{377C6AD4-17D6-4466-B86A-75AE40F4D1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4" name="二等辺三角形 753">
                      <a:extLst>
                        <a:ext uri="{FF2B5EF4-FFF2-40B4-BE49-F238E27FC236}">
                          <a16:creationId xmlns:a16="http://schemas.microsoft.com/office/drawing/2014/main" id="{D3A22DD0-C684-4882-AD07-0DC4523586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5" name="二等辺三角形 754">
                      <a:extLst>
                        <a:ext uri="{FF2B5EF4-FFF2-40B4-BE49-F238E27FC236}">
                          <a16:creationId xmlns:a16="http://schemas.microsoft.com/office/drawing/2014/main" id="{45377248-1DAC-4545-AAF5-DBF8793D7B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6" name="二等辺三角形 755">
                      <a:extLst>
                        <a:ext uri="{FF2B5EF4-FFF2-40B4-BE49-F238E27FC236}">
                          <a16:creationId xmlns:a16="http://schemas.microsoft.com/office/drawing/2014/main" id="{8AF64CF0-CE8E-4B6E-9E6C-D091BD8B15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57" name="グループ化 756">
                      <a:extLst>
                        <a:ext uri="{FF2B5EF4-FFF2-40B4-BE49-F238E27FC236}">
                          <a16:creationId xmlns:a16="http://schemas.microsoft.com/office/drawing/2014/main" id="{A650C024-955E-4459-8B22-46A9407605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58" name="楕円 19">
                        <a:extLst>
                          <a:ext uri="{FF2B5EF4-FFF2-40B4-BE49-F238E27FC236}">
                            <a16:creationId xmlns:a16="http://schemas.microsoft.com/office/drawing/2014/main" id="{46313487-CAFD-4DCA-A4C0-7E1E3F0CDA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9" name="楕円 19">
                        <a:extLst>
                          <a:ext uri="{FF2B5EF4-FFF2-40B4-BE49-F238E27FC236}">
                            <a16:creationId xmlns:a16="http://schemas.microsoft.com/office/drawing/2014/main" id="{A11AD004-F17F-451D-8A79-877798FF93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60" name="楕円 19">
                        <a:extLst>
                          <a:ext uri="{FF2B5EF4-FFF2-40B4-BE49-F238E27FC236}">
                            <a16:creationId xmlns:a16="http://schemas.microsoft.com/office/drawing/2014/main" id="{930B8B20-9904-4AC4-A29A-27BA8869AD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61" name="楕円 19">
                        <a:extLst>
                          <a:ext uri="{FF2B5EF4-FFF2-40B4-BE49-F238E27FC236}">
                            <a16:creationId xmlns:a16="http://schemas.microsoft.com/office/drawing/2014/main" id="{D44AD1CE-FDDF-446A-9718-6FA27A11B4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62" name="楕円 19">
                        <a:extLst>
                          <a:ext uri="{FF2B5EF4-FFF2-40B4-BE49-F238E27FC236}">
                            <a16:creationId xmlns:a16="http://schemas.microsoft.com/office/drawing/2014/main" id="{FF458253-C36D-4DE1-B2C1-E22990DF43A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2A4DAFA6-020D-4623-9D78-0A717D2753C8}"/>
                    </a:ext>
                  </a:extLst>
                </p:cNvPr>
                <p:cNvGrpSpPr/>
                <p:nvPr/>
              </p:nvGrpSpPr>
              <p:grpSpPr>
                <a:xfrm rot="4673572">
                  <a:off x="1258655" y="526279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713" name="グループ化 712">
                    <a:extLst>
                      <a:ext uri="{FF2B5EF4-FFF2-40B4-BE49-F238E27FC236}">
                        <a16:creationId xmlns:a16="http://schemas.microsoft.com/office/drawing/2014/main" id="{641F9410-FFBC-40CA-A6F5-BFC8555E450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38" name="台形 737">
                      <a:extLst>
                        <a:ext uri="{FF2B5EF4-FFF2-40B4-BE49-F238E27FC236}">
                          <a16:creationId xmlns:a16="http://schemas.microsoft.com/office/drawing/2014/main" id="{93E84B22-9CFF-4C20-A7E3-05163136DA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9" name="二等辺三角形 738">
                      <a:extLst>
                        <a:ext uri="{FF2B5EF4-FFF2-40B4-BE49-F238E27FC236}">
                          <a16:creationId xmlns:a16="http://schemas.microsoft.com/office/drawing/2014/main" id="{521CC93C-A3B4-4CBC-AC61-3FB4FDB1BE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0" name="二等辺三角形 739">
                      <a:extLst>
                        <a:ext uri="{FF2B5EF4-FFF2-40B4-BE49-F238E27FC236}">
                          <a16:creationId xmlns:a16="http://schemas.microsoft.com/office/drawing/2014/main" id="{B6C11598-CF3C-47F8-9371-F06D9046D8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1" name="二等辺三角形 740">
                      <a:extLst>
                        <a:ext uri="{FF2B5EF4-FFF2-40B4-BE49-F238E27FC236}">
                          <a16:creationId xmlns:a16="http://schemas.microsoft.com/office/drawing/2014/main" id="{6FDAD0DB-AEA9-4D74-AC30-6ACDFD010A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2" name="二等辺三角形 741">
                      <a:extLst>
                        <a:ext uri="{FF2B5EF4-FFF2-40B4-BE49-F238E27FC236}">
                          <a16:creationId xmlns:a16="http://schemas.microsoft.com/office/drawing/2014/main" id="{5BAEB309-6062-40A7-BEE5-D87352A2CC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43" name="グループ化 742">
                      <a:extLst>
                        <a:ext uri="{FF2B5EF4-FFF2-40B4-BE49-F238E27FC236}">
                          <a16:creationId xmlns:a16="http://schemas.microsoft.com/office/drawing/2014/main" id="{B96FB67C-BA41-426F-B18E-340706F3B4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44" name="楕円 19">
                        <a:extLst>
                          <a:ext uri="{FF2B5EF4-FFF2-40B4-BE49-F238E27FC236}">
                            <a16:creationId xmlns:a16="http://schemas.microsoft.com/office/drawing/2014/main" id="{C98AF543-D8FD-4B9B-A5FA-E7E5A7848FF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5" name="楕円 19">
                        <a:extLst>
                          <a:ext uri="{FF2B5EF4-FFF2-40B4-BE49-F238E27FC236}">
                            <a16:creationId xmlns:a16="http://schemas.microsoft.com/office/drawing/2014/main" id="{A9C06C08-D561-4F1B-84E6-4DD5540938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46" name="楕円 19">
                        <a:extLst>
                          <a:ext uri="{FF2B5EF4-FFF2-40B4-BE49-F238E27FC236}">
                            <a16:creationId xmlns:a16="http://schemas.microsoft.com/office/drawing/2014/main" id="{D06F7C5A-9DA1-4164-9A82-80CEB9E895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47" name="楕円 19">
                        <a:extLst>
                          <a:ext uri="{FF2B5EF4-FFF2-40B4-BE49-F238E27FC236}">
                            <a16:creationId xmlns:a16="http://schemas.microsoft.com/office/drawing/2014/main" id="{7C634D2F-1323-4CB7-A289-983F71D656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48" name="楕円 19">
                        <a:extLst>
                          <a:ext uri="{FF2B5EF4-FFF2-40B4-BE49-F238E27FC236}">
                            <a16:creationId xmlns:a16="http://schemas.microsoft.com/office/drawing/2014/main" id="{3340B6A7-C2A3-4962-8778-3A33769914F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14" name="グループ化 713">
                    <a:extLst>
                      <a:ext uri="{FF2B5EF4-FFF2-40B4-BE49-F238E27FC236}">
                        <a16:creationId xmlns:a16="http://schemas.microsoft.com/office/drawing/2014/main" id="{F375CF51-DAC3-4D3D-B8BF-6D1644E91DAE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27" name="台形 726">
                      <a:extLst>
                        <a:ext uri="{FF2B5EF4-FFF2-40B4-BE49-F238E27FC236}">
                          <a16:creationId xmlns:a16="http://schemas.microsoft.com/office/drawing/2014/main" id="{9F79A894-A94D-45E5-8724-347D0976BF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8" name="二等辺三角形 727">
                      <a:extLst>
                        <a:ext uri="{FF2B5EF4-FFF2-40B4-BE49-F238E27FC236}">
                          <a16:creationId xmlns:a16="http://schemas.microsoft.com/office/drawing/2014/main" id="{3D5B7B2E-8224-4DCC-9AC2-088DB6C629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9" name="二等辺三角形 728">
                      <a:extLst>
                        <a:ext uri="{FF2B5EF4-FFF2-40B4-BE49-F238E27FC236}">
                          <a16:creationId xmlns:a16="http://schemas.microsoft.com/office/drawing/2014/main" id="{CB36A3FD-208D-4A63-AB8E-D73A0A127C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0" name="二等辺三角形 729">
                      <a:extLst>
                        <a:ext uri="{FF2B5EF4-FFF2-40B4-BE49-F238E27FC236}">
                          <a16:creationId xmlns:a16="http://schemas.microsoft.com/office/drawing/2014/main" id="{4FFA1DF5-EB13-4C1A-A7E2-D9F521AEB8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1" name="二等辺三角形 730">
                      <a:extLst>
                        <a:ext uri="{FF2B5EF4-FFF2-40B4-BE49-F238E27FC236}">
                          <a16:creationId xmlns:a16="http://schemas.microsoft.com/office/drawing/2014/main" id="{85E043FC-36CA-469D-B86A-6F9D6DF359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32" name="グループ化 731">
                      <a:extLst>
                        <a:ext uri="{FF2B5EF4-FFF2-40B4-BE49-F238E27FC236}">
                          <a16:creationId xmlns:a16="http://schemas.microsoft.com/office/drawing/2014/main" id="{E08C6F5C-D6F4-46B8-9827-6A23125B6E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33" name="楕円 19">
                        <a:extLst>
                          <a:ext uri="{FF2B5EF4-FFF2-40B4-BE49-F238E27FC236}">
                            <a16:creationId xmlns:a16="http://schemas.microsoft.com/office/drawing/2014/main" id="{74FB1970-B0AA-4F50-9C2B-A22BE197AF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4" name="楕円 19">
                        <a:extLst>
                          <a:ext uri="{FF2B5EF4-FFF2-40B4-BE49-F238E27FC236}">
                            <a16:creationId xmlns:a16="http://schemas.microsoft.com/office/drawing/2014/main" id="{E5CF10AA-DB1C-4D45-84A5-0A2C1624FE1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35" name="楕円 19">
                        <a:extLst>
                          <a:ext uri="{FF2B5EF4-FFF2-40B4-BE49-F238E27FC236}">
                            <a16:creationId xmlns:a16="http://schemas.microsoft.com/office/drawing/2014/main" id="{4B5BC662-16F4-4F09-BFB2-C0830B22123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36" name="楕円 19">
                        <a:extLst>
                          <a:ext uri="{FF2B5EF4-FFF2-40B4-BE49-F238E27FC236}">
                            <a16:creationId xmlns:a16="http://schemas.microsoft.com/office/drawing/2014/main" id="{9746E2FB-DC67-4E90-A036-F8D524DBF8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37" name="楕円 19">
                        <a:extLst>
                          <a:ext uri="{FF2B5EF4-FFF2-40B4-BE49-F238E27FC236}">
                            <a16:creationId xmlns:a16="http://schemas.microsoft.com/office/drawing/2014/main" id="{FDFA0D89-80AD-470F-8F47-9FCC3139384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15" name="グループ化 714">
                    <a:extLst>
                      <a:ext uri="{FF2B5EF4-FFF2-40B4-BE49-F238E27FC236}">
                        <a16:creationId xmlns:a16="http://schemas.microsoft.com/office/drawing/2014/main" id="{D8E70312-58E9-4DBD-A735-66B437185741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16" name="台形 715">
                      <a:extLst>
                        <a:ext uri="{FF2B5EF4-FFF2-40B4-BE49-F238E27FC236}">
                          <a16:creationId xmlns:a16="http://schemas.microsoft.com/office/drawing/2014/main" id="{3601905C-5A46-4043-8A77-1C99FB5551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7" name="二等辺三角形 716">
                      <a:extLst>
                        <a:ext uri="{FF2B5EF4-FFF2-40B4-BE49-F238E27FC236}">
                          <a16:creationId xmlns:a16="http://schemas.microsoft.com/office/drawing/2014/main" id="{61AF1E17-6B6B-4EF9-8CFB-558F005642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8" name="二等辺三角形 717">
                      <a:extLst>
                        <a:ext uri="{FF2B5EF4-FFF2-40B4-BE49-F238E27FC236}">
                          <a16:creationId xmlns:a16="http://schemas.microsoft.com/office/drawing/2014/main" id="{BDC1E3B9-AC82-4323-8D26-266A639A03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9" name="二等辺三角形 718">
                      <a:extLst>
                        <a:ext uri="{FF2B5EF4-FFF2-40B4-BE49-F238E27FC236}">
                          <a16:creationId xmlns:a16="http://schemas.microsoft.com/office/drawing/2014/main" id="{F827C823-FB6F-469A-AA29-F5756D1E62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0" name="二等辺三角形 719">
                      <a:extLst>
                        <a:ext uri="{FF2B5EF4-FFF2-40B4-BE49-F238E27FC236}">
                          <a16:creationId xmlns:a16="http://schemas.microsoft.com/office/drawing/2014/main" id="{E24581D3-D548-4A3C-BB72-9C4B9C01D9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21" name="グループ化 720">
                      <a:extLst>
                        <a:ext uri="{FF2B5EF4-FFF2-40B4-BE49-F238E27FC236}">
                          <a16:creationId xmlns:a16="http://schemas.microsoft.com/office/drawing/2014/main" id="{11CADC2D-46A2-44E3-8BFC-0DA4F88135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22" name="楕円 19">
                        <a:extLst>
                          <a:ext uri="{FF2B5EF4-FFF2-40B4-BE49-F238E27FC236}">
                            <a16:creationId xmlns:a16="http://schemas.microsoft.com/office/drawing/2014/main" id="{BF3200F9-CACF-480F-A9AA-A619B3FD626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23" name="楕円 19">
                        <a:extLst>
                          <a:ext uri="{FF2B5EF4-FFF2-40B4-BE49-F238E27FC236}">
                            <a16:creationId xmlns:a16="http://schemas.microsoft.com/office/drawing/2014/main" id="{0D31866A-0641-4933-9BDD-02B2A8653A3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4" name="楕円 19">
                        <a:extLst>
                          <a:ext uri="{FF2B5EF4-FFF2-40B4-BE49-F238E27FC236}">
                            <a16:creationId xmlns:a16="http://schemas.microsoft.com/office/drawing/2014/main" id="{1AC35ED7-F145-42F0-9E10-B65552C285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5" name="楕円 19">
                        <a:extLst>
                          <a:ext uri="{FF2B5EF4-FFF2-40B4-BE49-F238E27FC236}">
                            <a16:creationId xmlns:a16="http://schemas.microsoft.com/office/drawing/2014/main" id="{7953002B-CC55-4915-A380-F59619BF22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26" name="楕円 19">
                        <a:extLst>
                          <a:ext uri="{FF2B5EF4-FFF2-40B4-BE49-F238E27FC236}">
                            <a16:creationId xmlns:a16="http://schemas.microsoft.com/office/drawing/2014/main" id="{7760CE4D-7C50-48A7-ADB5-45DA823DEA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CAD9BA8F-E5D9-4CBF-8CFA-3E714B86B521}"/>
                    </a:ext>
                  </a:extLst>
                </p:cNvPr>
                <p:cNvGrpSpPr/>
                <p:nvPr/>
              </p:nvGrpSpPr>
              <p:grpSpPr>
                <a:xfrm rot="3600000">
                  <a:off x="976346" y="5004762"/>
                  <a:ext cx="362908" cy="1191693"/>
                  <a:chOff x="3571656" y="1966008"/>
                  <a:chExt cx="682229" cy="2240258"/>
                </a:xfrm>
              </p:grpSpPr>
              <p:grpSp>
                <p:nvGrpSpPr>
                  <p:cNvPr id="677" name="グループ化 676">
                    <a:extLst>
                      <a:ext uri="{FF2B5EF4-FFF2-40B4-BE49-F238E27FC236}">
                        <a16:creationId xmlns:a16="http://schemas.microsoft.com/office/drawing/2014/main" id="{AEDB3D70-6AAC-4F67-8DCC-6179F54ADF3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702" name="台形 701">
                      <a:extLst>
                        <a:ext uri="{FF2B5EF4-FFF2-40B4-BE49-F238E27FC236}">
                          <a16:creationId xmlns:a16="http://schemas.microsoft.com/office/drawing/2014/main" id="{58063FA7-4043-41BF-8533-B9E8EA8F99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3" name="二等辺三角形 702">
                      <a:extLst>
                        <a:ext uri="{FF2B5EF4-FFF2-40B4-BE49-F238E27FC236}">
                          <a16:creationId xmlns:a16="http://schemas.microsoft.com/office/drawing/2014/main" id="{E995FA52-861E-4741-AEC5-767DDF8695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4" name="二等辺三角形 703">
                      <a:extLst>
                        <a:ext uri="{FF2B5EF4-FFF2-40B4-BE49-F238E27FC236}">
                          <a16:creationId xmlns:a16="http://schemas.microsoft.com/office/drawing/2014/main" id="{4942C587-2A05-407B-A1B9-B756505838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5" name="二等辺三角形 704">
                      <a:extLst>
                        <a:ext uri="{FF2B5EF4-FFF2-40B4-BE49-F238E27FC236}">
                          <a16:creationId xmlns:a16="http://schemas.microsoft.com/office/drawing/2014/main" id="{9D1463A2-19A3-407E-A7C3-4EE383E270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6" name="二等辺三角形 705">
                      <a:extLst>
                        <a:ext uri="{FF2B5EF4-FFF2-40B4-BE49-F238E27FC236}">
                          <a16:creationId xmlns:a16="http://schemas.microsoft.com/office/drawing/2014/main" id="{6FE3BCEE-ACCB-4917-97F5-A04598F78A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07" name="グループ化 706">
                      <a:extLst>
                        <a:ext uri="{FF2B5EF4-FFF2-40B4-BE49-F238E27FC236}">
                          <a16:creationId xmlns:a16="http://schemas.microsoft.com/office/drawing/2014/main" id="{21B4D975-8D25-4360-AE16-72A6B3CD7D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708" name="楕円 19">
                        <a:extLst>
                          <a:ext uri="{FF2B5EF4-FFF2-40B4-BE49-F238E27FC236}">
                            <a16:creationId xmlns:a16="http://schemas.microsoft.com/office/drawing/2014/main" id="{818AF5B6-085B-42E0-9A47-48619344FE7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09" name="楕円 19">
                        <a:extLst>
                          <a:ext uri="{FF2B5EF4-FFF2-40B4-BE49-F238E27FC236}">
                            <a16:creationId xmlns:a16="http://schemas.microsoft.com/office/drawing/2014/main" id="{2D30B757-92DD-4E9D-A219-5F0D0C63619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0" name="楕円 19">
                        <a:extLst>
                          <a:ext uri="{FF2B5EF4-FFF2-40B4-BE49-F238E27FC236}">
                            <a16:creationId xmlns:a16="http://schemas.microsoft.com/office/drawing/2014/main" id="{4E504085-880D-4217-A1A0-F5520233A1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1" name="楕円 19">
                        <a:extLst>
                          <a:ext uri="{FF2B5EF4-FFF2-40B4-BE49-F238E27FC236}">
                            <a16:creationId xmlns:a16="http://schemas.microsoft.com/office/drawing/2014/main" id="{01F712F8-E732-4622-85D9-7EE5803FC06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2" name="楕円 19">
                        <a:extLst>
                          <a:ext uri="{FF2B5EF4-FFF2-40B4-BE49-F238E27FC236}">
                            <a16:creationId xmlns:a16="http://schemas.microsoft.com/office/drawing/2014/main" id="{832C695F-B7CB-42D0-A154-C99B6BA0AA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7A2899C7-CF30-4A97-87B5-9761DA636665}"/>
                      </a:ext>
                    </a:extLst>
                  </p:cNvPr>
                  <p:cNvGrpSpPr/>
                  <p:nvPr/>
                </p:nvGrpSpPr>
                <p:grpSpPr>
                  <a:xfrm rot="21365964">
                    <a:off x="3571656" y="1982378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691" name="台形 690">
                      <a:extLst>
                        <a:ext uri="{FF2B5EF4-FFF2-40B4-BE49-F238E27FC236}">
                          <a16:creationId xmlns:a16="http://schemas.microsoft.com/office/drawing/2014/main" id="{97065B08-0DEF-4A2A-9AAB-086C2B3016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2" name="二等辺三角形 691">
                      <a:extLst>
                        <a:ext uri="{FF2B5EF4-FFF2-40B4-BE49-F238E27FC236}">
                          <a16:creationId xmlns:a16="http://schemas.microsoft.com/office/drawing/2014/main" id="{75A25BDA-008B-48D7-BF68-629FF293DF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3" name="二等辺三角形 692">
                      <a:extLst>
                        <a:ext uri="{FF2B5EF4-FFF2-40B4-BE49-F238E27FC236}">
                          <a16:creationId xmlns:a16="http://schemas.microsoft.com/office/drawing/2014/main" id="{D055CA92-44D0-4174-BFBD-34C2041ADF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4" name="二等辺三角形 693">
                      <a:extLst>
                        <a:ext uri="{FF2B5EF4-FFF2-40B4-BE49-F238E27FC236}">
                          <a16:creationId xmlns:a16="http://schemas.microsoft.com/office/drawing/2014/main" id="{E3BDED92-6695-4457-B46D-6D91FA071A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5" name="二等辺三角形 694">
                      <a:extLst>
                        <a:ext uri="{FF2B5EF4-FFF2-40B4-BE49-F238E27FC236}">
                          <a16:creationId xmlns:a16="http://schemas.microsoft.com/office/drawing/2014/main" id="{DDF45C02-E691-4AD7-89F9-79C85F60B8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96" name="グループ化 695">
                      <a:extLst>
                        <a:ext uri="{FF2B5EF4-FFF2-40B4-BE49-F238E27FC236}">
                          <a16:creationId xmlns:a16="http://schemas.microsoft.com/office/drawing/2014/main" id="{13E7EE3F-3BA7-42C9-AFB8-E369E703DC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697" name="楕円 19">
                        <a:extLst>
                          <a:ext uri="{FF2B5EF4-FFF2-40B4-BE49-F238E27FC236}">
                            <a16:creationId xmlns:a16="http://schemas.microsoft.com/office/drawing/2014/main" id="{470ED793-9D04-4B56-9AE1-D8E1AF0706F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98" name="楕円 19">
                        <a:extLst>
                          <a:ext uri="{FF2B5EF4-FFF2-40B4-BE49-F238E27FC236}">
                            <a16:creationId xmlns:a16="http://schemas.microsoft.com/office/drawing/2014/main" id="{760E1598-DEF6-42C9-92C5-4EEFA556EC7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9" name="楕円 19">
                        <a:extLst>
                          <a:ext uri="{FF2B5EF4-FFF2-40B4-BE49-F238E27FC236}">
                            <a16:creationId xmlns:a16="http://schemas.microsoft.com/office/drawing/2014/main" id="{5EFF98E5-0C97-49B5-B316-CC0B0DE803E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00" name="楕円 19">
                        <a:extLst>
                          <a:ext uri="{FF2B5EF4-FFF2-40B4-BE49-F238E27FC236}">
                            <a16:creationId xmlns:a16="http://schemas.microsoft.com/office/drawing/2014/main" id="{AB050B90-3430-4B49-8B5A-5B4CC72858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01" name="楕円 19">
                        <a:extLst>
                          <a:ext uri="{FF2B5EF4-FFF2-40B4-BE49-F238E27FC236}">
                            <a16:creationId xmlns:a16="http://schemas.microsoft.com/office/drawing/2014/main" id="{C83A7BE1-5DEA-4869-8F12-208112A7FC2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79" name="グループ化 678">
                    <a:extLst>
                      <a:ext uri="{FF2B5EF4-FFF2-40B4-BE49-F238E27FC236}">
                        <a16:creationId xmlns:a16="http://schemas.microsoft.com/office/drawing/2014/main" id="{C364AA98-D0CD-4E82-915D-D66333097019}"/>
                      </a:ext>
                    </a:extLst>
                  </p:cNvPr>
                  <p:cNvGrpSpPr/>
                  <p:nvPr/>
                </p:nvGrpSpPr>
                <p:grpSpPr>
                  <a:xfrm rot="234036" flipH="1">
                    <a:off x="4028860" y="1982377"/>
                    <a:ext cx="225025" cy="2223888"/>
                    <a:chOff x="3800276" y="1966008"/>
                    <a:chExt cx="225025" cy="2223888"/>
                  </a:xfrm>
                </p:grpSpPr>
                <p:sp>
                  <p:nvSpPr>
                    <p:cNvPr id="680" name="台形 679">
                      <a:extLst>
                        <a:ext uri="{FF2B5EF4-FFF2-40B4-BE49-F238E27FC236}">
                          <a16:creationId xmlns:a16="http://schemas.microsoft.com/office/drawing/2014/main" id="{E3F2A325-2975-44B0-AAB9-A702F263EA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7876" y="2393885"/>
                      <a:ext cx="180020" cy="1796011"/>
                    </a:xfrm>
                    <a:prstGeom prst="trapezoid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1" name="二等辺三角形 680">
                      <a:extLst>
                        <a:ext uri="{FF2B5EF4-FFF2-40B4-BE49-F238E27FC236}">
                          <a16:creationId xmlns:a16="http://schemas.microsoft.com/office/drawing/2014/main" id="{DAD6CD2B-342B-4378-941F-9290C925A4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3264" y="29210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2" name="二等辺三角形 681">
                      <a:extLst>
                        <a:ext uri="{FF2B5EF4-FFF2-40B4-BE49-F238E27FC236}">
                          <a16:creationId xmlns:a16="http://schemas.microsoft.com/office/drawing/2014/main" id="{22A64733-23F4-46C9-B8F4-F34C1B4CA4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8339" y="26289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3" name="二等辺三角形 682">
                      <a:extLst>
                        <a:ext uri="{FF2B5EF4-FFF2-40B4-BE49-F238E27FC236}">
                          <a16:creationId xmlns:a16="http://schemas.microsoft.com/office/drawing/2014/main" id="{B641D13F-BA7C-4299-868B-B7948C2346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1989" y="3200401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4" name="二等辺三角形 683">
                      <a:extLst>
                        <a:ext uri="{FF2B5EF4-FFF2-40B4-BE49-F238E27FC236}">
                          <a16:creationId xmlns:a16="http://schemas.microsoft.com/office/drawing/2014/main" id="{43ABE38D-6401-4C6B-AEE1-7A46A3C806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2789" y="3463926"/>
                      <a:ext cx="65486" cy="109146"/>
                    </a:xfrm>
                    <a:prstGeom prst="triangle">
                      <a:avLst/>
                    </a:prstGeom>
                    <a:solidFill>
                      <a:srgbClr val="99FF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85" name="グループ化 684">
                      <a:extLst>
                        <a:ext uri="{FF2B5EF4-FFF2-40B4-BE49-F238E27FC236}">
                          <a16:creationId xmlns:a16="http://schemas.microsoft.com/office/drawing/2014/main" id="{428B1B8E-D24C-476A-BAC9-8D28B3DBCF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00276" y="1966008"/>
                      <a:ext cx="225025" cy="508514"/>
                      <a:chOff x="2657745" y="2496782"/>
                      <a:chExt cx="296041" cy="564905"/>
                    </a:xfrm>
                  </p:grpSpPr>
                  <p:sp>
                    <p:nvSpPr>
                      <p:cNvPr id="686" name="楕円 19">
                        <a:extLst>
                          <a:ext uri="{FF2B5EF4-FFF2-40B4-BE49-F238E27FC236}">
                            <a16:creationId xmlns:a16="http://schemas.microsoft.com/office/drawing/2014/main" id="{59E5EFBD-06A0-4F49-A322-3488F4C9712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712628" y="2496782"/>
                        <a:ext cx="186632" cy="303999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7" name="楕円 19">
                        <a:extLst>
                          <a:ext uri="{FF2B5EF4-FFF2-40B4-BE49-F238E27FC236}">
                            <a16:creationId xmlns:a16="http://schemas.microsoft.com/office/drawing/2014/main" id="{DA57AA31-91C9-434E-86DB-619DD78C55C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2668793" y="2601542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00990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88" name="楕円 19">
                        <a:extLst>
                          <a:ext uri="{FF2B5EF4-FFF2-40B4-BE49-F238E27FC236}">
                            <a16:creationId xmlns:a16="http://schemas.microsoft.com/office/drawing/2014/main" id="{5F0C7150-F325-48D3-BB93-C2E1D96FEF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>
                        <a:off x="2776536" y="2601544"/>
                        <a:ext cx="167175" cy="278308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89" name="楕円 19">
                        <a:extLst>
                          <a:ext uri="{FF2B5EF4-FFF2-40B4-BE49-F238E27FC236}">
                            <a16:creationId xmlns:a16="http://schemas.microsoft.com/office/drawing/2014/main" id="{A0935D2F-B017-4E98-BBCE-CA46CDC8498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657745" y="2722075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92D050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0" name="楕円 19">
                        <a:extLst>
                          <a:ext uri="{FF2B5EF4-FFF2-40B4-BE49-F238E27FC236}">
                            <a16:creationId xmlns:a16="http://schemas.microsoft.com/office/drawing/2014/main" id="{C8D26712-A264-4A8C-80BC-E263E04C94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2773766" y="2722077"/>
                        <a:ext cx="180020" cy="339610"/>
                      </a:xfrm>
                      <a:custGeom>
                        <a:avLst/>
                        <a:gdLst>
                          <a:gd name="connsiteX0" fmla="*/ 0 w 180020"/>
                          <a:gd name="connsiteY0" fmla="*/ 169805 h 339609"/>
                          <a:gd name="connsiteX1" fmla="*/ 90010 w 180020"/>
                          <a:gd name="connsiteY1" fmla="*/ 0 h 339609"/>
                          <a:gd name="connsiteX2" fmla="*/ 180020 w 180020"/>
                          <a:gd name="connsiteY2" fmla="*/ 169805 h 339609"/>
                          <a:gd name="connsiteX3" fmla="*/ 90010 w 180020"/>
                          <a:gd name="connsiteY3" fmla="*/ 339610 h 339609"/>
                          <a:gd name="connsiteX4" fmla="*/ 0 w 180020"/>
                          <a:gd name="connsiteY4" fmla="*/ 169805 h 339609"/>
                          <a:gd name="connsiteX0" fmla="*/ 0 w 180020"/>
                          <a:gd name="connsiteY0" fmla="*/ 169805 h 339610"/>
                          <a:gd name="connsiteX1" fmla="*/ 90010 w 180020"/>
                          <a:gd name="connsiteY1" fmla="*/ 0 h 339610"/>
                          <a:gd name="connsiteX2" fmla="*/ 180020 w 180020"/>
                          <a:gd name="connsiteY2" fmla="*/ 169805 h 339610"/>
                          <a:gd name="connsiteX3" fmla="*/ 90010 w 180020"/>
                          <a:gd name="connsiteY3" fmla="*/ 339610 h 339610"/>
                          <a:gd name="connsiteX4" fmla="*/ 0 w 180020"/>
                          <a:gd name="connsiteY4" fmla="*/ 169805 h 3396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020" h="339610">
                            <a:moveTo>
                              <a:pt x="0" y="169805"/>
                            </a:moveTo>
                            <a:cubicBezTo>
                              <a:pt x="0" y="76024"/>
                              <a:pt x="72049" y="0"/>
                              <a:pt x="90010" y="0"/>
                            </a:cubicBezTo>
                            <a:cubicBezTo>
                              <a:pt x="107971" y="0"/>
                              <a:pt x="180020" y="76024"/>
                              <a:pt x="180020" y="169805"/>
                            </a:cubicBezTo>
                            <a:cubicBezTo>
                              <a:pt x="180020" y="263586"/>
                              <a:pt x="139721" y="339610"/>
                              <a:pt x="90010" y="339610"/>
                            </a:cubicBezTo>
                            <a:cubicBezTo>
                              <a:pt x="40299" y="339610"/>
                              <a:pt x="0" y="263586"/>
                              <a:pt x="0" y="169805"/>
                            </a:cubicBezTo>
                            <a:close/>
                          </a:path>
                        </a:pathLst>
                      </a:custGeom>
                      <a:solidFill>
                        <a:srgbClr val="33CC33"/>
                      </a:solidFill>
                      <a:ln w="6350">
                        <a:solidFill>
                          <a:schemeClr val="accent6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239855AE-054C-4E03-9AC0-7486882F0DB4}"/>
              </a:ext>
            </a:extLst>
          </p:cNvPr>
          <p:cNvGrpSpPr/>
          <p:nvPr/>
        </p:nvGrpSpPr>
        <p:grpSpPr>
          <a:xfrm>
            <a:off x="1587912" y="3871612"/>
            <a:ext cx="743989" cy="2443062"/>
            <a:chOff x="3571656" y="1966008"/>
            <a:chExt cx="682229" cy="2240258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0FE660B5-E18C-4CC5-8192-CF19AB7F83B6}"/>
                </a:ext>
              </a:extLst>
            </p:cNvPr>
            <p:cNvGrpSpPr/>
            <p:nvPr/>
          </p:nvGrpSpPr>
          <p:grpSpPr>
            <a:xfrm>
              <a:off x="3800276" y="1966008"/>
              <a:ext cx="225025" cy="2223888"/>
              <a:chOff x="3800276" y="1966008"/>
              <a:chExt cx="225025" cy="2223888"/>
            </a:xfrm>
          </p:grpSpPr>
          <p:sp>
            <p:nvSpPr>
              <p:cNvPr id="1005" name="台形 1004">
                <a:extLst>
                  <a:ext uri="{FF2B5EF4-FFF2-40B4-BE49-F238E27FC236}">
                    <a16:creationId xmlns:a16="http://schemas.microsoft.com/office/drawing/2014/main" id="{B8F32EEB-8906-416C-A3BD-250F1550D7FB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6" name="二等辺三角形 1005">
                <a:extLst>
                  <a:ext uri="{FF2B5EF4-FFF2-40B4-BE49-F238E27FC236}">
                    <a16:creationId xmlns:a16="http://schemas.microsoft.com/office/drawing/2014/main" id="{9626AD84-E532-4D23-B84B-FBF0E7C90008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7" name="二等辺三角形 1006">
                <a:extLst>
                  <a:ext uri="{FF2B5EF4-FFF2-40B4-BE49-F238E27FC236}">
                    <a16:creationId xmlns:a16="http://schemas.microsoft.com/office/drawing/2014/main" id="{D0ABF0B8-36C0-4DDB-B592-952012C57DF1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8" name="二等辺三角形 1007">
                <a:extLst>
                  <a:ext uri="{FF2B5EF4-FFF2-40B4-BE49-F238E27FC236}">
                    <a16:creationId xmlns:a16="http://schemas.microsoft.com/office/drawing/2014/main" id="{4BDBEF57-8464-45D6-9C0B-A6539D2BF2A5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二等辺三角形 1008">
                <a:extLst>
                  <a:ext uri="{FF2B5EF4-FFF2-40B4-BE49-F238E27FC236}">
                    <a16:creationId xmlns:a16="http://schemas.microsoft.com/office/drawing/2014/main" id="{B96BB6C3-3C20-45E2-BC63-8F5E3EB69F03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0" name="グループ化 1009">
                <a:extLst>
                  <a:ext uri="{FF2B5EF4-FFF2-40B4-BE49-F238E27FC236}">
                    <a16:creationId xmlns:a16="http://schemas.microsoft.com/office/drawing/2014/main" id="{6747AC47-FF16-4B30-9BAF-A5FDBBEF908C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011" name="楕円 19">
                  <a:extLst>
                    <a:ext uri="{FF2B5EF4-FFF2-40B4-BE49-F238E27FC236}">
                      <a16:creationId xmlns:a16="http://schemas.microsoft.com/office/drawing/2014/main" id="{40FC6290-4437-4D6D-8B6D-AC05A902CF39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19">
                  <a:extLst>
                    <a:ext uri="{FF2B5EF4-FFF2-40B4-BE49-F238E27FC236}">
                      <a16:creationId xmlns:a16="http://schemas.microsoft.com/office/drawing/2014/main" id="{D88F9285-9EA2-4F60-8308-693EF5DAD7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3" name="楕円 19">
                  <a:extLst>
                    <a:ext uri="{FF2B5EF4-FFF2-40B4-BE49-F238E27FC236}">
                      <a16:creationId xmlns:a16="http://schemas.microsoft.com/office/drawing/2014/main" id="{884F690D-3240-4311-8A4E-8870CF29A446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4" name="楕円 19">
                  <a:extLst>
                    <a:ext uri="{FF2B5EF4-FFF2-40B4-BE49-F238E27FC236}">
                      <a16:creationId xmlns:a16="http://schemas.microsoft.com/office/drawing/2014/main" id="{1538E375-27DF-4097-A6A7-29E2A115CDF8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5" name="楕円 19">
                  <a:extLst>
                    <a:ext uri="{FF2B5EF4-FFF2-40B4-BE49-F238E27FC236}">
                      <a16:creationId xmlns:a16="http://schemas.microsoft.com/office/drawing/2014/main" id="{27B6D8BB-0A0B-4A1C-AD93-61EED6AF0162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8947F01C-EAE3-4753-9684-AD49D209DAFB}"/>
                </a:ext>
              </a:extLst>
            </p:cNvPr>
            <p:cNvGrpSpPr/>
            <p:nvPr/>
          </p:nvGrpSpPr>
          <p:grpSpPr>
            <a:xfrm rot="21365964">
              <a:off x="3571656" y="1982378"/>
              <a:ext cx="225025" cy="2223888"/>
              <a:chOff x="3800276" y="1966008"/>
              <a:chExt cx="225025" cy="2223888"/>
            </a:xfrm>
          </p:grpSpPr>
          <p:sp>
            <p:nvSpPr>
              <p:cNvPr id="994" name="台形 993">
                <a:extLst>
                  <a:ext uri="{FF2B5EF4-FFF2-40B4-BE49-F238E27FC236}">
                    <a16:creationId xmlns:a16="http://schemas.microsoft.com/office/drawing/2014/main" id="{B66ABE45-43BC-4C8A-A4A9-60C997747101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5" name="二等辺三角形 994">
                <a:extLst>
                  <a:ext uri="{FF2B5EF4-FFF2-40B4-BE49-F238E27FC236}">
                    <a16:creationId xmlns:a16="http://schemas.microsoft.com/office/drawing/2014/main" id="{795DE700-C82C-4A1E-8819-1F6D6DB35513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6" name="二等辺三角形 995">
                <a:extLst>
                  <a:ext uri="{FF2B5EF4-FFF2-40B4-BE49-F238E27FC236}">
                    <a16:creationId xmlns:a16="http://schemas.microsoft.com/office/drawing/2014/main" id="{EF03B512-E6C0-41F5-9F3F-F4215531F2E1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二等辺三角形 996">
                <a:extLst>
                  <a:ext uri="{FF2B5EF4-FFF2-40B4-BE49-F238E27FC236}">
                    <a16:creationId xmlns:a16="http://schemas.microsoft.com/office/drawing/2014/main" id="{173AC4B4-FBA7-406D-8302-390D0219514F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二等辺三角形 997">
                <a:extLst>
                  <a:ext uri="{FF2B5EF4-FFF2-40B4-BE49-F238E27FC236}">
                    <a16:creationId xmlns:a16="http://schemas.microsoft.com/office/drawing/2014/main" id="{6B97CF51-5086-4204-815F-B4523F4DAF5F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9" name="グループ化 998">
                <a:extLst>
                  <a:ext uri="{FF2B5EF4-FFF2-40B4-BE49-F238E27FC236}">
                    <a16:creationId xmlns:a16="http://schemas.microsoft.com/office/drawing/2014/main" id="{FFBEA3ED-E770-4379-9FE7-AB838B49DE3A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1000" name="楕円 19">
                  <a:extLst>
                    <a:ext uri="{FF2B5EF4-FFF2-40B4-BE49-F238E27FC236}">
                      <a16:creationId xmlns:a16="http://schemas.microsoft.com/office/drawing/2014/main" id="{3ABC2011-00FC-4E23-A5F0-14627F1A8259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楕円 19">
                  <a:extLst>
                    <a:ext uri="{FF2B5EF4-FFF2-40B4-BE49-F238E27FC236}">
                      <a16:creationId xmlns:a16="http://schemas.microsoft.com/office/drawing/2014/main" id="{D5F58CE1-9B77-4E3C-9DAE-2F12EC952DB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2" name="楕円 19">
                  <a:extLst>
                    <a:ext uri="{FF2B5EF4-FFF2-40B4-BE49-F238E27FC236}">
                      <a16:creationId xmlns:a16="http://schemas.microsoft.com/office/drawing/2014/main" id="{222AA306-581F-441B-BC3E-4A6C488EDE28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楕円 19">
                  <a:extLst>
                    <a:ext uri="{FF2B5EF4-FFF2-40B4-BE49-F238E27FC236}">
                      <a16:creationId xmlns:a16="http://schemas.microsoft.com/office/drawing/2014/main" id="{63197536-39D0-4A68-8931-34C4F9F70296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楕円 19">
                  <a:extLst>
                    <a:ext uri="{FF2B5EF4-FFF2-40B4-BE49-F238E27FC236}">
                      <a16:creationId xmlns:a16="http://schemas.microsoft.com/office/drawing/2014/main" id="{F903B1AE-67D2-47BF-904E-307231436AFF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0957C72D-72F6-4DAC-A454-99C2A70779EA}"/>
                </a:ext>
              </a:extLst>
            </p:cNvPr>
            <p:cNvGrpSpPr/>
            <p:nvPr/>
          </p:nvGrpSpPr>
          <p:grpSpPr>
            <a:xfrm rot="234036" flipH="1">
              <a:off x="4028860" y="1982377"/>
              <a:ext cx="225025" cy="2223888"/>
              <a:chOff x="3800276" y="1966008"/>
              <a:chExt cx="225025" cy="2223888"/>
            </a:xfrm>
          </p:grpSpPr>
          <p:sp>
            <p:nvSpPr>
              <p:cNvPr id="983" name="台形 982">
                <a:extLst>
                  <a:ext uri="{FF2B5EF4-FFF2-40B4-BE49-F238E27FC236}">
                    <a16:creationId xmlns:a16="http://schemas.microsoft.com/office/drawing/2014/main" id="{BB6D46B6-D26F-4ED3-B0B1-516932641C11}"/>
                  </a:ext>
                </a:extLst>
              </p:cNvPr>
              <p:cNvSpPr/>
              <p:nvPr/>
            </p:nvSpPr>
            <p:spPr bwMode="auto">
              <a:xfrm>
                <a:off x="3827876" y="2393885"/>
                <a:ext cx="180020" cy="1796011"/>
              </a:xfrm>
              <a:prstGeom prst="trapezoid">
                <a:avLst/>
              </a:prstGeom>
              <a:solidFill>
                <a:srgbClr val="92D050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二等辺三角形 983">
                <a:extLst>
                  <a:ext uri="{FF2B5EF4-FFF2-40B4-BE49-F238E27FC236}">
                    <a16:creationId xmlns:a16="http://schemas.microsoft.com/office/drawing/2014/main" id="{DAF88B83-EE18-4E5D-8025-55D31D61B34B}"/>
                  </a:ext>
                </a:extLst>
              </p:cNvPr>
              <p:cNvSpPr/>
              <p:nvPr/>
            </p:nvSpPr>
            <p:spPr bwMode="auto">
              <a:xfrm>
                <a:off x="3903264" y="29210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二等辺三角形 984">
                <a:extLst>
                  <a:ext uri="{FF2B5EF4-FFF2-40B4-BE49-F238E27FC236}">
                    <a16:creationId xmlns:a16="http://schemas.microsoft.com/office/drawing/2014/main" id="{F8754712-7576-4A15-8DFB-BB38AFDDD391}"/>
                  </a:ext>
                </a:extLst>
              </p:cNvPr>
              <p:cNvSpPr/>
              <p:nvPr/>
            </p:nvSpPr>
            <p:spPr bwMode="auto">
              <a:xfrm>
                <a:off x="3868339" y="26289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二等辺三角形 985">
                <a:extLst>
                  <a:ext uri="{FF2B5EF4-FFF2-40B4-BE49-F238E27FC236}">
                    <a16:creationId xmlns:a16="http://schemas.microsoft.com/office/drawing/2014/main" id="{B2147949-73E0-46F8-AC20-1101DA8752BA}"/>
                  </a:ext>
                </a:extLst>
              </p:cNvPr>
              <p:cNvSpPr/>
              <p:nvPr/>
            </p:nvSpPr>
            <p:spPr bwMode="auto">
              <a:xfrm>
                <a:off x="3861989" y="3200401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7" name="二等辺三角形 986">
                <a:extLst>
                  <a:ext uri="{FF2B5EF4-FFF2-40B4-BE49-F238E27FC236}">
                    <a16:creationId xmlns:a16="http://schemas.microsoft.com/office/drawing/2014/main" id="{4D39B673-F365-4D56-BAFD-47C1B195E4AC}"/>
                  </a:ext>
                </a:extLst>
              </p:cNvPr>
              <p:cNvSpPr/>
              <p:nvPr/>
            </p:nvSpPr>
            <p:spPr bwMode="auto">
              <a:xfrm>
                <a:off x="3912789" y="3463926"/>
                <a:ext cx="65486" cy="109146"/>
              </a:xfrm>
              <a:prstGeom prst="triangle">
                <a:avLst/>
              </a:prstGeom>
              <a:solidFill>
                <a:srgbClr val="99FF33"/>
              </a:solidFill>
              <a:ln w="63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BAB42D75-88F6-4EB8-9A69-E3D896998820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508514"/>
                <a:chOff x="2657745" y="2496782"/>
                <a:chExt cx="296041" cy="564905"/>
              </a:xfrm>
            </p:grpSpPr>
            <p:sp>
              <p:nvSpPr>
                <p:cNvPr id="989" name="楕円 19">
                  <a:extLst>
                    <a:ext uri="{FF2B5EF4-FFF2-40B4-BE49-F238E27FC236}">
                      <a16:creationId xmlns:a16="http://schemas.microsoft.com/office/drawing/2014/main" id="{F5959B1C-6713-4C71-8831-347441167990}"/>
                    </a:ext>
                  </a:extLst>
                </p:cNvPr>
                <p:cNvSpPr/>
                <p:nvPr/>
              </p:nvSpPr>
              <p:spPr bwMode="auto">
                <a:xfrm>
                  <a:off x="2712628" y="2496782"/>
                  <a:ext cx="186632" cy="303999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19">
                  <a:extLst>
                    <a:ext uri="{FF2B5EF4-FFF2-40B4-BE49-F238E27FC236}">
                      <a16:creationId xmlns:a16="http://schemas.microsoft.com/office/drawing/2014/main" id="{C23BCFFD-88AF-4E86-8D02-88C27984E32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793" y="2601542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楕円 19">
                  <a:extLst>
                    <a:ext uri="{FF2B5EF4-FFF2-40B4-BE49-F238E27FC236}">
                      <a16:creationId xmlns:a16="http://schemas.microsoft.com/office/drawing/2014/main" id="{7AB93CD3-2E1F-42FC-B34B-3BBA8B162FAA}"/>
                    </a:ext>
                  </a:extLst>
                </p:cNvPr>
                <p:cNvSpPr/>
                <p:nvPr/>
              </p:nvSpPr>
              <p:spPr bwMode="auto">
                <a:xfrm rot="900000">
                  <a:off x="2776536" y="2601544"/>
                  <a:ext cx="167175" cy="278308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2" name="楕円 19">
                  <a:extLst>
                    <a:ext uri="{FF2B5EF4-FFF2-40B4-BE49-F238E27FC236}">
                      <a16:creationId xmlns:a16="http://schemas.microsoft.com/office/drawing/2014/main" id="{62863B39-3418-4126-AE87-DCB2E9B9DD1B}"/>
                    </a:ext>
                  </a:extLst>
                </p:cNvPr>
                <p:cNvSpPr/>
                <p:nvPr/>
              </p:nvSpPr>
              <p:spPr bwMode="auto">
                <a:xfrm rot="19800000">
                  <a:off x="2657745" y="2722075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3" name="楕円 19">
                  <a:extLst>
                    <a:ext uri="{FF2B5EF4-FFF2-40B4-BE49-F238E27FC236}">
                      <a16:creationId xmlns:a16="http://schemas.microsoft.com/office/drawing/2014/main" id="{3D1CC724-F532-4174-AA92-C47145C5E737}"/>
                    </a:ext>
                  </a:extLst>
                </p:cNvPr>
                <p:cNvSpPr/>
                <p:nvPr/>
              </p:nvSpPr>
              <p:spPr bwMode="auto">
                <a:xfrm rot="1800000">
                  <a:off x="2773766" y="2722077"/>
                  <a:ext cx="180020" cy="339610"/>
                </a:xfrm>
                <a:custGeom>
                  <a:avLst/>
                  <a:gdLst>
                    <a:gd name="connsiteX0" fmla="*/ 0 w 180020"/>
                    <a:gd name="connsiteY0" fmla="*/ 169805 h 339609"/>
                    <a:gd name="connsiteX1" fmla="*/ 90010 w 180020"/>
                    <a:gd name="connsiteY1" fmla="*/ 0 h 339609"/>
                    <a:gd name="connsiteX2" fmla="*/ 180020 w 180020"/>
                    <a:gd name="connsiteY2" fmla="*/ 169805 h 339609"/>
                    <a:gd name="connsiteX3" fmla="*/ 90010 w 180020"/>
                    <a:gd name="connsiteY3" fmla="*/ 339610 h 339609"/>
                    <a:gd name="connsiteX4" fmla="*/ 0 w 180020"/>
                    <a:gd name="connsiteY4" fmla="*/ 169805 h 339609"/>
                    <a:gd name="connsiteX0" fmla="*/ 0 w 180020"/>
                    <a:gd name="connsiteY0" fmla="*/ 169805 h 339610"/>
                    <a:gd name="connsiteX1" fmla="*/ 90010 w 180020"/>
                    <a:gd name="connsiteY1" fmla="*/ 0 h 339610"/>
                    <a:gd name="connsiteX2" fmla="*/ 180020 w 180020"/>
                    <a:gd name="connsiteY2" fmla="*/ 169805 h 339610"/>
                    <a:gd name="connsiteX3" fmla="*/ 90010 w 180020"/>
                    <a:gd name="connsiteY3" fmla="*/ 339610 h 339610"/>
                    <a:gd name="connsiteX4" fmla="*/ 0 w 180020"/>
                    <a:gd name="connsiteY4" fmla="*/ 169805 h 339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339610">
                      <a:moveTo>
                        <a:pt x="0" y="169805"/>
                      </a:moveTo>
                      <a:cubicBezTo>
                        <a:pt x="0" y="76024"/>
                        <a:pt x="72049" y="0"/>
                        <a:pt x="90010" y="0"/>
                      </a:cubicBezTo>
                      <a:cubicBezTo>
                        <a:pt x="107971" y="0"/>
                        <a:pt x="180020" y="76024"/>
                        <a:pt x="180020" y="169805"/>
                      </a:cubicBezTo>
                      <a:cubicBezTo>
                        <a:pt x="180020" y="263586"/>
                        <a:pt x="139721" y="339610"/>
                        <a:pt x="90010" y="339610"/>
                      </a:cubicBezTo>
                      <a:cubicBezTo>
                        <a:pt x="40299" y="339610"/>
                        <a:pt x="0" y="263586"/>
                        <a:pt x="0" y="169805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16" name="グループ化 1015">
            <a:extLst>
              <a:ext uri="{FF2B5EF4-FFF2-40B4-BE49-F238E27FC236}">
                <a16:creationId xmlns:a16="http://schemas.microsoft.com/office/drawing/2014/main" id="{ECD41BAA-7EDD-471C-8BDC-EB242FC7EA5C}"/>
              </a:ext>
            </a:extLst>
          </p:cNvPr>
          <p:cNvGrpSpPr/>
          <p:nvPr/>
        </p:nvGrpSpPr>
        <p:grpSpPr>
          <a:xfrm>
            <a:off x="3618155" y="4595860"/>
            <a:ext cx="2499802" cy="1186806"/>
            <a:chOff x="4802774" y="5091401"/>
            <a:chExt cx="2268387" cy="1076941"/>
          </a:xfrm>
        </p:grpSpPr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521D1F48-68FF-489A-B7D4-7A156E7465FE}"/>
                </a:ext>
              </a:extLst>
            </p:cNvPr>
            <p:cNvGrpSpPr/>
            <p:nvPr/>
          </p:nvGrpSpPr>
          <p:grpSpPr>
            <a:xfrm rot="3112670">
              <a:off x="5740438" y="4583039"/>
              <a:ext cx="445203" cy="1461928"/>
              <a:chOff x="3571656" y="1966008"/>
              <a:chExt cx="682229" cy="2240258"/>
            </a:xfrm>
          </p:grpSpPr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0BABE217-5B82-42BF-A6E0-1F33F97052F9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229" name="台形 1228">
                  <a:extLst>
                    <a:ext uri="{FF2B5EF4-FFF2-40B4-BE49-F238E27FC236}">
                      <a16:creationId xmlns:a16="http://schemas.microsoft.com/office/drawing/2014/main" id="{C96E2789-28FA-48E4-A0FB-799F9917B326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0" name="二等辺三角形 1229">
                  <a:extLst>
                    <a:ext uri="{FF2B5EF4-FFF2-40B4-BE49-F238E27FC236}">
                      <a16:creationId xmlns:a16="http://schemas.microsoft.com/office/drawing/2014/main" id="{9A9FFE99-1407-4EC2-B403-95492A6798CC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1" name="二等辺三角形 1230">
                  <a:extLst>
                    <a:ext uri="{FF2B5EF4-FFF2-40B4-BE49-F238E27FC236}">
                      <a16:creationId xmlns:a16="http://schemas.microsoft.com/office/drawing/2014/main" id="{C657ABBE-78C3-4F41-8B5C-232B932C99FA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2" name="二等辺三角形 1231">
                  <a:extLst>
                    <a:ext uri="{FF2B5EF4-FFF2-40B4-BE49-F238E27FC236}">
                      <a16:creationId xmlns:a16="http://schemas.microsoft.com/office/drawing/2014/main" id="{FC717B29-2F70-4313-9BD4-F0322A1A7C1A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3" name="二等辺三角形 1232">
                  <a:extLst>
                    <a:ext uri="{FF2B5EF4-FFF2-40B4-BE49-F238E27FC236}">
                      <a16:creationId xmlns:a16="http://schemas.microsoft.com/office/drawing/2014/main" id="{877F2FFB-A7F0-4B9D-B596-832A1229E880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34" name="グループ化 1233">
                  <a:extLst>
                    <a:ext uri="{FF2B5EF4-FFF2-40B4-BE49-F238E27FC236}">
                      <a16:creationId xmlns:a16="http://schemas.microsoft.com/office/drawing/2014/main" id="{4FC7E399-332E-41FE-85E4-21E447AB0307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235" name="楕円 19">
                    <a:extLst>
                      <a:ext uri="{FF2B5EF4-FFF2-40B4-BE49-F238E27FC236}">
                        <a16:creationId xmlns:a16="http://schemas.microsoft.com/office/drawing/2014/main" id="{42725734-C01C-469C-B2E4-C51AC04EB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6" name="楕円 19">
                    <a:extLst>
                      <a:ext uri="{FF2B5EF4-FFF2-40B4-BE49-F238E27FC236}">
                        <a16:creationId xmlns:a16="http://schemas.microsoft.com/office/drawing/2014/main" id="{70224506-295E-4D8C-B2A8-5274DF2D6F1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7" name="楕円 19">
                    <a:extLst>
                      <a:ext uri="{FF2B5EF4-FFF2-40B4-BE49-F238E27FC236}">
                        <a16:creationId xmlns:a16="http://schemas.microsoft.com/office/drawing/2014/main" id="{B2FAFB7F-27A4-4903-A2BA-9ABDAEB2AEF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8" name="楕円 19">
                    <a:extLst>
                      <a:ext uri="{FF2B5EF4-FFF2-40B4-BE49-F238E27FC236}">
                        <a16:creationId xmlns:a16="http://schemas.microsoft.com/office/drawing/2014/main" id="{D7FD2F79-2E7F-43EE-8E60-6289BC24013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9" name="楕円 19">
                    <a:extLst>
                      <a:ext uri="{FF2B5EF4-FFF2-40B4-BE49-F238E27FC236}">
                        <a16:creationId xmlns:a16="http://schemas.microsoft.com/office/drawing/2014/main" id="{32B85348-01FF-437A-9B10-61FB4E8BBF5B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3BEC274A-AB57-45F2-96E2-11778F72F41C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218" name="台形 1217">
                  <a:extLst>
                    <a:ext uri="{FF2B5EF4-FFF2-40B4-BE49-F238E27FC236}">
                      <a16:creationId xmlns:a16="http://schemas.microsoft.com/office/drawing/2014/main" id="{742F05CB-3C29-4CDC-822A-02DDB6B60722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9" name="二等辺三角形 1218">
                  <a:extLst>
                    <a:ext uri="{FF2B5EF4-FFF2-40B4-BE49-F238E27FC236}">
                      <a16:creationId xmlns:a16="http://schemas.microsoft.com/office/drawing/2014/main" id="{663EAFC3-6990-4B8F-997B-4DE9645E4ED7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二等辺三角形 1219">
                  <a:extLst>
                    <a:ext uri="{FF2B5EF4-FFF2-40B4-BE49-F238E27FC236}">
                      <a16:creationId xmlns:a16="http://schemas.microsoft.com/office/drawing/2014/main" id="{85B25FDF-24B2-4018-947A-9DF5A9BF45F3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二等辺三角形 1220">
                  <a:extLst>
                    <a:ext uri="{FF2B5EF4-FFF2-40B4-BE49-F238E27FC236}">
                      <a16:creationId xmlns:a16="http://schemas.microsoft.com/office/drawing/2014/main" id="{6F0260D9-849A-43BC-8033-ED357BBB96D5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2" name="二等辺三角形 1221">
                  <a:extLst>
                    <a:ext uri="{FF2B5EF4-FFF2-40B4-BE49-F238E27FC236}">
                      <a16:creationId xmlns:a16="http://schemas.microsoft.com/office/drawing/2014/main" id="{A77CFB2F-84FE-4C11-B9FF-AE7A0986EA38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3" name="グループ化 1222">
                  <a:extLst>
                    <a:ext uri="{FF2B5EF4-FFF2-40B4-BE49-F238E27FC236}">
                      <a16:creationId xmlns:a16="http://schemas.microsoft.com/office/drawing/2014/main" id="{D412DAD0-A9C5-423B-86D2-A682CD5757F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224" name="楕円 19">
                    <a:extLst>
                      <a:ext uri="{FF2B5EF4-FFF2-40B4-BE49-F238E27FC236}">
                        <a16:creationId xmlns:a16="http://schemas.microsoft.com/office/drawing/2014/main" id="{0CCF966E-4B39-460F-98CE-0C87E74B7A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5" name="楕円 19">
                    <a:extLst>
                      <a:ext uri="{FF2B5EF4-FFF2-40B4-BE49-F238E27FC236}">
                        <a16:creationId xmlns:a16="http://schemas.microsoft.com/office/drawing/2014/main" id="{2CD22976-6B5F-407A-AC3B-47E3E16FFCF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6" name="楕円 19">
                    <a:extLst>
                      <a:ext uri="{FF2B5EF4-FFF2-40B4-BE49-F238E27FC236}">
                        <a16:creationId xmlns:a16="http://schemas.microsoft.com/office/drawing/2014/main" id="{59A32B41-A4D2-4769-806C-8051D948923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7" name="楕円 19">
                    <a:extLst>
                      <a:ext uri="{FF2B5EF4-FFF2-40B4-BE49-F238E27FC236}">
                        <a16:creationId xmlns:a16="http://schemas.microsoft.com/office/drawing/2014/main" id="{F5C0FA7E-865F-4596-9A68-A0E16615E32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8" name="楕円 19">
                    <a:extLst>
                      <a:ext uri="{FF2B5EF4-FFF2-40B4-BE49-F238E27FC236}">
                        <a16:creationId xmlns:a16="http://schemas.microsoft.com/office/drawing/2014/main" id="{CC3AA381-BAF2-4A79-AF2A-5A17C4D2F1DE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65C82237-4773-49AF-AEE1-60AD1C9F5667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207" name="台形 1206">
                  <a:extLst>
                    <a:ext uri="{FF2B5EF4-FFF2-40B4-BE49-F238E27FC236}">
                      <a16:creationId xmlns:a16="http://schemas.microsoft.com/office/drawing/2014/main" id="{3EC04CAC-A819-4B8C-8AAA-5DFEF294B06C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8" name="二等辺三角形 1207">
                  <a:extLst>
                    <a:ext uri="{FF2B5EF4-FFF2-40B4-BE49-F238E27FC236}">
                      <a16:creationId xmlns:a16="http://schemas.microsoft.com/office/drawing/2014/main" id="{C81F9C2D-436F-4659-AF60-A77179DA1E97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9" name="二等辺三角形 1208">
                  <a:extLst>
                    <a:ext uri="{FF2B5EF4-FFF2-40B4-BE49-F238E27FC236}">
                      <a16:creationId xmlns:a16="http://schemas.microsoft.com/office/drawing/2014/main" id="{1C62B35C-1309-4D58-AE59-21DA3E4E22F9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0" name="二等辺三角形 1209">
                  <a:extLst>
                    <a:ext uri="{FF2B5EF4-FFF2-40B4-BE49-F238E27FC236}">
                      <a16:creationId xmlns:a16="http://schemas.microsoft.com/office/drawing/2014/main" id="{2BCB64E3-16C5-4664-BE52-2718B554B7E7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1" name="二等辺三角形 1210">
                  <a:extLst>
                    <a:ext uri="{FF2B5EF4-FFF2-40B4-BE49-F238E27FC236}">
                      <a16:creationId xmlns:a16="http://schemas.microsoft.com/office/drawing/2014/main" id="{E1FA2FFD-2E05-455D-B992-78FEF1B39FED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E54BA6A4-37BA-4519-918F-F3CC93876301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213" name="楕円 19">
                    <a:extLst>
                      <a:ext uri="{FF2B5EF4-FFF2-40B4-BE49-F238E27FC236}">
                        <a16:creationId xmlns:a16="http://schemas.microsoft.com/office/drawing/2014/main" id="{AF0EB080-2AC3-494C-9627-EC897CF8D0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楕円 19">
                    <a:extLst>
                      <a:ext uri="{FF2B5EF4-FFF2-40B4-BE49-F238E27FC236}">
                        <a16:creationId xmlns:a16="http://schemas.microsoft.com/office/drawing/2014/main" id="{1B044844-07B9-4F54-A5A9-6921F482FE3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5" name="楕円 19">
                    <a:extLst>
                      <a:ext uri="{FF2B5EF4-FFF2-40B4-BE49-F238E27FC236}">
                        <a16:creationId xmlns:a16="http://schemas.microsoft.com/office/drawing/2014/main" id="{79BCF290-3ED3-48DD-9631-3D5351DF54F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6" name="楕円 19">
                    <a:extLst>
                      <a:ext uri="{FF2B5EF4-FFF2-40B4-BE49-F238E27FC236}">
                        <a16:creationId xmlns:a16="http://schemas.microsoft.com/office/drawing/2014/main" id="{F0C6881C-00EF-4666-B320-D7637875B6B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7" name="楕円 19">
                    <a:extLst>
                      <a:ext uri="{FF2B5EF4-FFF2-40B4-BE49-F238E27FC236}">
                        <a16:creationId xmlns:a16="http://schemas.microsoft.com/office/drawing/2014/main" id="{0B4DA354-C9E0-4FF0-9DEC-DC941C1D7DBC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9AFB3285-3AE2-42C1-8DF6-6488EBFA6327}"/>
                </a:ext>
              </a:extLst>
            </p:cNvPr>
            <p:cNvGrpSpPr/>
            <p:nvPr/>
          </p:nvGrpSpPr>
          <p:grpSpPr>
            <a:xfrm rot="3523148">
              <a:off x="5959837" y="4784705"/>
              <a:ext cx="445203" cy="1461928"/>
              <a:chOff x="3571656" y="1966008"/>
              <a:chExt cx="682229" cy="2240258"/>
            </a:xfrm>
          </p:grpSpPr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AD3EAC62-A2BE-4435-BF77-CFB29F31DA7F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93" name="台形 1192">
                  <a:extLst>
                    <a:ext uri="{FF2B5EF4-FFF2-40B4-BE49-F238E27FC236}">
                      <a16:creationId xmlns:a16="http://schemas.microsoft.com/office/drawing/2014/main" id="{C32A1820-EF64-4046-B10E-7574BFDB695E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二等辺三角形 1193">
                  <a:extLst>
                    <a:ext uri="{FF2B5EF4-FFF2-40B4-BE49-F238E27FC236}">
                      <a16:creationId xmlns:a16="http://schemas.microsoft.com/office/drawing/2014/main" id="{AE7EAA5A-78EA-467F-8E56-E34A57FC6E5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5" name="二等辺三角形 1194">
                  <a:extLst>
                    <a:ext uri="{FF2B5EF4-FFF2-40B4-BE49-F238E27FC236}">
                      <a16:creationId xmlns:a16="http://schemas.microsoft.com/office/drawing/2014/main" id="{0ADB44AE-57A6-4A35-9FC8-1AC54A3E457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6" name="二等辺三角形 1195">
                  <a:extLst>
                    <a:ext uri="{FF2B5EF4-FFF2-40B4-BE49-F238E27FC236}">
                      <a16:creationId xmlns:a16="http://schemas.microsoft.com/office/drawing/2014/main" id="{08D9428E-5208-41B7-94E3-F38F181A65E5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二等辺三角形 1196">
                  <a:extLst>
                    <a:ext uri="{FF2B5EF4-FFF2-40B4-BE49-F238E27FC236}">
                      <a16:creationId xmlns:a16="http://schemas.microsoft.com/office/drawing/2014/main" id="{D912583E-F7B1-463B-B6A9-34B88E62BDB1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98" name="グループ化 1197">
                  <a:extLst>
                    <a:ext uri="{FF2B5EF4-FFF2-40B4-BE49-F238E27FC236}">
                      <a16:creationId xmlns:a16="http://schemas.microsoft.com/office/drawing/2014/main" id="{7DFCEADD-0178-44DD-908F-3A541B11D8A8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99" name="楕円 19">
                    <a:extLst>
                      <a:ext uri="{FF2B5EF4-FFF2-40B4-BE49-F238E27FC236}">
                        <a16:creationId xmlns:a16="http://schemas.microsoft.com/office/drawing/2014/main" id="{5AA0B292-FDAB-4CF9-A55E-3DE7F3794F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楕円 19">
                    <a:extLst>
                      <a:ext uri="{FF2B5EF4-FFF2-40B4-BE49-F238E27FC236}">
                        <a16:creationId xmlns:a16="http://schemas.microsoft.com/office/drawing/2014/main" id="{9E54C0D9-2546-4CBA-9D53-D4074B4B072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1" name="楕円 19">
                    <a:extLst>
                      <a:ext uri="{FF2B5EF4-FFF2-40B4-BE49-F238E27FC236}">
                        <a16:creationId xmlns:a16="http://schemas.microsoft.com/office/drawing/2014/main" id="{1DF57E0E-F5B2-4122-BC5E-E83A79CDF33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2" name="楕円 19">
                    <a:extLst>
                      <a:ext uri="{FF2B5EF4-FFF2-40B4-BE49-F238E27FC236}">
                        <a16:creationId xmlns:a16="http://schemas.microsoft.com/office/drawing/2014/main" id="{5E9DACDC-169C-4D7C-AE13-FEA6ABF73B3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3" name="楕円 19">
                    <a:extLst>
                      <a:ext uri="{FF2B5EF4-FFF2-40B4-BE49-F238E27FC236}">
                        <a16:creationId xmlns:a16="http://schemas.microsoft.com/office/drawing/2014/main" id="{BCB9B7B4-9DDC-43CD-B742-CCA7973CECF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01A4957C-725F-48DB-9847-041387198549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82" name="台形 1181">
                  <a:extLst>
                    <a:ext uri="{FF2B5EF4-FFF2-40B4-BE49-F238E27FC236}">
                      <a16:creationId xmlns:a16="http://schemas.microsoft.com/office/drawing/2014/main" id="{FA422A82-E92E-497F-B1ED-70E1894E4FC7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3" name="二等辺三角形 1182">
                  <a:extLst>
                    <a:ext uri="{FF2B5EF4-FFF2-40B4-BE49-F238E27FC236}">
                      <a16:creationId xmlns:a16="http://schemas.microsoft.com/office/drawing/2014/main" id="{9940A903-AB9A-42E9-853B-600C998613DD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二等辺三角形 1183">
                  <a:extLst>
                    <a:ext uri="{FF2B5EF4-FFF2-40B4-BE49-F238E27FC236}">
                      <a16:creationId xmlns:a16="http://schemas.microsoft.com/office/drawing/2014/main" id="{D1FDCAC8-FAE2-404E-9C02-8AD5CF00DE7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5" name="二等辺三角形 1184">
                  <a:extLst>
                    <a:ext uri="{FF2B5EF4-FFF2-40B4-BE49-F238E27FC236}">
                      <a16:creationId xmlns:a16="http://schemas.microsoft.com/office/drawing/2014/main" id="{7D21524E-FE16-4F2F-9B48-8ACCB5B660F2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6" name="二等辺三角形 1185">
                  <a:extLst>
                    <a:ext uri="{FF2B5EF4-FFF2-40B4-BE49-F238E27FC236}">
                      <a16:creationId xmlns:a16="http://schemas.microsoft.com/office/drawing/2014/main" id="{1B0BB13F-13C6-4903-AD6D-2FF8D11DB012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7EF30ED1-7333-4C8B-9060-C255226FA64B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88" name="楕円 19">
                    <a:extLst>
                      <a:ext uri="{FF2B5EF4-FFF2-40B4-BE49-F238E27FC236}">
                        <a16:creationId xmlns:a16="http://schemas.microsoft.com/office/drawing/2014/main" id="{8A15DF8C-ED4F-41AC-8CE4-C16787098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楕円 19">
                    <a:extLst>
                      <a:ext uri="{FF2B5EF4-FFF2-40B4-BE49-F238E27FC236}">
                        <a16:creationId xmlns:a16="http://schemas.microsoft.com/office/drawing/2014/main" id="{D969445E-4361-40CE-8EE6-495D4E38B09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0" name="楕円 19">
                    <a:extLst>
                      <a:ext uri="{FF2B5EF4-FFF2-40B4-BE49-F238E27FC236}">
                        <a16:creationId xmlns:a16="http://schemas.microsoft.com/office/drawing/2014/main" id="{A538FDF1-AD4F-435D-9BE7-204A5AE0693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1" name="楕円 19">
                    <a:extLst>
                      <a:ext uri="{FF2B5EF4-FFF2-40B4-BE49-F238E27FC236}">
                        <a16:creationId xmlns:a16="http://schemas.microsoft.com/office/drawing/2014/main" id="{A69878E4-63EE-41D2-AE32-763A0C2C7D0B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2" name="楕円 19">
                    <a:extLst>
                      <a:ext uri="{FF2B5EF4-FFF2-40B4-BE49-F238E27FC236}">
                        <a16:creationId xmlns:a16="http://schemas.microsoft.com/office/drawing/2014/main" id="{D37A5ADC-544B-492F-8DD2-177891E25C50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70" name="グループ化 1169">
                <a:extLst>
                  <a:ext uri="{FF2B5EF4-FFF2-40B4-BE49-F238E27FC236}">
                    <a16:creationId xmlns:a16="http://schemas.microsoft.com/office/drawing/2014/main" id="{E05B8CD6-6F04-4505-B137-69E966FA5A0B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71" name="台形 1170">
                  <a:extLst>
                    <a:ext uri="{FF2B5EF4-FFF2-40B4-BE49-F238E27FC236}">
                      <a16:creationId xmlns:a16="http://schemas.microsoft.com/office/drawing/2014/main" id="{CC05B70A-97B0-4612-AADA-5B5237C2DAE8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二等辺三角形 1171">
                  <a:extLst>
                    <a:ext uri="{FF2B5EF4-FFF2-40B4-BE49-F238E27FC236}">
                      <a16:creationId xmlns:a16="http://schemas.microsoft.com/office/drawing/2014/main" id="{7B418313-13DF-4A9B-8BED-18BA160B27A7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3" name="二等辺三角形 1172">
                  <a:extLst>
                    <a:ext uri="{FF2B5EF4-FFF2-40B4-BE49-F238E27FC236}">
                      <a16:creationId xmlns:a16="http://schemas.microsoft.com/office/drawing/2014/main" id="{9EBDA3D6-6922-467F-99B7-324466690AC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4" name="二等辺三角形 1173">
                  <a:extLst>
                    <a:ext uri="{FF2B5EF4-FFF2-40B4-BE49-F238E27FC236}">
                      <a16:creationId xmlns:a16="http://schemas.microsoft.com/office/drawing/2014/main" id="{ACB59F73-207F-4BAB-BADC-99E70322AAB0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5" name="二等辺三角形 1174">
                  <a:extLst>
                    <a:ext uri="{FF2B5EF4-FFF2-40B4-BE49-F238E27FC236}">
                      <a16:creationId xmlns:a16="http://schemas.microsoft.com/office/drawing/2014/main" id="{A61A244B-DF12-418C-B453-A9F15EDF77A4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76" name="グループ化 1175">
                  <a:extLst>
                    <a:ext uri="{FF2B5EF4-FFF2-40B4-BE49-F238E27FC236}">
                      <a16:creationId xmlns:a16="http://schemas.microsoft.com/office/drawing/2014/main" id="{2CB40402-111D-4361-8EF4-B2DDA949DF2A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77" name="楕円 19">
                    <a:extLst>
                      <a:ext uri="{FF2B5EF4-FFF2-40B4-BE49-F238E27FC236}">
                        <a16:creationId xmlns:a16="http://schemas.microsoft.com/office/drawing/2014/main" id="{E873594E-42E8-4E62-A86C-B466FC8E97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楕円 19">
                    <a:extLst>
                      <a:ext uri="{FF2B5EF4-FFF2-40B4-BE49-F238E27FC236}">
                        <a16:creationId xmlns:a16="http://schemas.microsoft.com/office/drawing/2014/main" id="{3E0D0B85-C49E-4643-9EFB-AB6B6E0A906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9" name="楕円 19">
                    <a:extLst>
                      <a:ext uri="{FF2B5EF4-FFF2-40B4-BE49-F238E27FC236}">
                        <a16:creationId xmlns:a16="http://schemas.microsoft.com/office/drawing/2014/main" id="{B42DDCE8-8E97-4FF5-8025-044C09A8DBC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0" name="楕円 19">
                    <a:extLst>
                      <a:ext uri="{FF2B5EF4-FFF2-40B4-BE49-F238E27FC236}">
                        <a16:creationId xmlns:a16="http://schemas.microsoft.com/office/drawing/2014/main" id="{AF250A87-E421-4526-A58A-D1E066BBBDD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1" name="楕円 19">
                    <a:extLst>
                      <a:ext uri="{FF2B5EF4-FFF2-40B4-BE49-F238E27FC236}">
                        <a16:creationId xmlns:a16="http://schemas.microsoft.com/office/drawing/2014/main" id="{7F99EB9C-1A7E-4CC9-AD3A-A647BAB621DA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3EDC2474-36E7-4C2C-8E83-85E24DBC86C2}"/>
                </a:ext>
              </a:extLst>
            </p:cNvPr>
            <p:cNvGrpSpPr/>
            <p:nvPr/>
          </p:nvGrpSpPr>
          <p:grpSpPr>
            <a:xfrm rot="4186242">
              <a:off x="6117595" y="5145479"/>
              <a:ext cx="445203" cy="1461928"/>
              <a:chOff x="3571656" y="1966008"/>
              <a:chExt cx="682229" cy="2240258"/>
            </a:xfrm>
          </p:grpSpPr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BC2AB252-FD60-4C10-8BC9-59A90C30D733}"/>
                  </a:ext>
                </a:extLst>
              </p:cNvPr>
              <p:cNvGrpSpPr/>
              <p:nvPr/>
            </p:nvGrpSpPr>
            <p:grpSpPr>
              <a:xfrm>
                <a:off x="3800276" y="196600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57" name="台形 1156">
                  <a:extLst>
                    <a:ext uri="{FF2B5EF4-FFF2-40B4-BE49-F238E27FC236}">
                      <a16:creationId xmlns:a16="http://schemas.microsoft.com/office/drawing/2014/main" id="{2EAF49A0-7779-4513-8520-B8D726DC5B21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二等辺三角形 1157">
                  <a:extLst>
                    <a:ext uri="{FF2B5EF4-FFF2-40B4-BE49-F238E27FC236}">
                      <a16:creationId xmlns:a16="http://schemas.microsoft.com/office/drawing/2014/main" id="{9FBD27A8-DC3F-4B89-BF8F-0CAD93CA6350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9" name="二等辺三角形 1158">
                  <a:extLst>
                    <a:ext uri="{FF2B5EF4-FFF2-40B4-BE49-F238E27FC236}">
                      <a16:creationId xmlns:a16="http://schemas.microsoft.com/office/drawing/2014/main" id="{64E2C3AD-5C6E-4C68-8425-81F4F86AFDA0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二等辺三角形 1159">
                  <a:extLst>
                    <a:ext uri="{FF2B5EF4-FFF2-40B4-BE49-F238E27FC236}">
                      <a16:creationId xmlns:a16="http://schemas.microsoft.com/office/drawing/2014/main" id="{DD19DC35-1D87-40AE-B2D0-E4BB1CD0D801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1" name="二等辺三角形 1160">
                  <a:extLst>
                    <a:ext uri="{FF2B5EF4-FFF2-40B4-BE49-F238E27FC236}">
                      <a16:creationId xmlns:a16="http://schemas.microsoft.com/office/drawing/2014/main" id="{86BE4965-0500-43C5-814A-ED760B938CBE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62" name="グループ化 1161">
                  <a:extLst>
                    <a:ext uri="{FF2B5EF4-FFF2-40B4-BE49-F238E27FC236}">
                      <a16:creationId xmlns:a16="http://schemas.microsoft.com/office/drawing/2014/main" id="{56578FC1-0A68-4B13-9CD6-AA4146789634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63" name="楕円 19">
                    <a:extLst>
                      <a:ext uri="{FF2B5EF4-FFF2-40B4-BE49-F238E27FC236}">
                        <a16:creationId xmlns:a16="http://schemas.microsoft.com/office/drawing/2014/main" id="{3D4DF98C-779B-4AFF-8983-378B36E8F7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楕円 19">
                    <a:extLst>
                      <a:ext uri="{FF2B5EF4-FFF2-40B4-BE49-F238E27FC236}">
                        <a16:creationId xmlns:a16="http://schemas.microsoft.com/office/drawing/2014/main" id="{C01A9969-B72A-487E-B688-3F521DA022A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5" name="楕円 19">
                    <a:extLst>
                      <a:ext uri="{FF2B5EF4-FFF2-40B4-BE49-F238E27FC236}">
                        <a16:creationId xmlns:a16="http://schemas.microsoft.com/office/drawing/2014/main" id="{314F53B9-E03F-44DA-87C3-9885E120376C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6" name="楕円 19">
                    <a:extLst>
                      <a:ext uri="{FF2B5EF4-FFF2-40B4-BE49-F238E27FC236}">
                        <a16:creationId xmlns:a16="http://schemas.microsoft.com/office/drawing/2014/main" id="{7CB2946F-D86B-4A83-8C3B-609302E84A4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7" name="楕円 19">
                    <a:extLst>
                      <a:ext uri="{FF2B5EF4-FFF2-40B4-BE49-F238E27FC236}">
                        <a16:creationId xmlns:a16="http://schemas.microsoft.com/office/drawing/2014/main" id="{63CD624A-4C7A-4D86-90E3-2791547DF6F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4DE96DC4-5891-4679-A930-1D418A7AE1B4}"/>
                  </a:ext>
                </a:extLst>
              </p:cNvPr>
              <p:cNvGrpSpPr/>
              <p:nvPr/>
            </p:nvGrpSpPr>
            <p:grpSpPr>
              <a:xfrm rot="21365964">
                <a:off x="3571656" y="1982378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46" name="台形 1145">
                  <a:extLst>
                    <a:ext uri="{FF2B5EF4-FFF2-40B4-BE49-F238E27FC236}">
                      <a16:creationId xmlns:a16="http://schemas.microsoft.com/office/drawing/2014/main" id="{6A6EC7B4-DFF9-4CE7-BC9F-C968DDEE20EB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7" name="二等辺三角形 1146">
                  <a:extLst>
                    <a:ext uri="{FF2B5EF4-FFF2-40B4-BE49-F238E27FC236}">
                      <a16:creationId xmlns:a16="http://schemas.microsoft.com/office/drawing/2014/main" id="{156EE1DD-71BF-4569-83D1-B921707EF7F3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8" name="二等辺三角形 1147">
                  <a:extLst>
                    <a:ext uri="{FF2B5EF4-FFF2-40B4-BE49-F238E27FC236}">
                      <a16:creationId xmlns:a16="http://schemas.microsoft.com/office/drawing/2014/main" id="{CA9AF3D5-69B6-49CE-82B0-DD1B2B156BB2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9" name="二等辺三角形 1148">
                  <a:extLst>
                    <a:ext uri="{FF2B5EF4-FFF2-40B4-BE49-F238E27FC236}">
                      <a16:creationId xmlns:a16="http://schemas.microsoft.com/office/drawing/2014/main" id="{9FD5D73A-8382-4D1F-88EB-BCCA78CAA2A9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0" name="二等辺三角形 1149">
                  <a:extLst>
                    <a:ext uri="{FF2B5EF4-FFF2-40B4-BE49-F238E27FC236}">
                      <a16:creationId xmlns:a16="http://schemas.microsoft.com/office/drawing/2014/main" id="{B96E1B74-664E-4CE2-9B91-60FB3A68C5F9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51" name="グループ化 1150">
                  <a:extLst>
                    <a:ext uri="{FF2B5EF4-FFF2-40B4-BE49-F238E27FC236}">
                      <a16:creationId xmlns:a16="http://schemas.microsoft.com/office/drawing/2014/main" id="{34F72092-1D2C-49AC-BD64-678B198CD86E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52" name="楕円 19">
                    <a:extLst>
                      <a:ext uri="{FF2B5EF4-FFF2-40B4-BE49-F238E27FC236}">
                        <a16:creationId xmlns:a16="http://schemas.microsoft.com/office/drawing/2014/main" id="{828A9345-D335-427C-87A7-63D896B417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楕円 19">
                    <a:extLst>
                      <a:ext uri="{FF2B5EF4-FFF2-40B4-BE49-F238E27FC236}">
                        <a16:creationId xmlns:a16="http://schemas.microsoft.com/office/drawing/2014/main" id="{F9D7EE29-B650-402A-A56A-DAD3EFCCA7C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4" name="楕円 19">
                    <a:extLst>
                      <a:ext uri="{FF2B5EF4-FFF2-40B4-BE49-F238E27FC236}">
                        <a16:creationId xmlns:a16="http://schemas.microsoft.com/office/drawing/2014/main" id="{ABD9A75B-D603-4728-8BFC-8E5EB8EFC2F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5" name="楕円 19">
                    <a:extLst>
                      <a:ext uri="{FF2B5EF4-FFF2-40B4-BE49-F238E27FC236}">
                        <a16:creationId xmlns:a16="http://schemas.microsoft.com/office/drawing/2014/main" id="{55030257-9BA0-46A9-A671-8B289762FB1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6" name="楕円 19">
                    <a:extLst>
                      <a:ext uri="{FF2B5EF4-FFF2-40B4-BE49-F238E27FC236}">
                        <a16:creationId xmlns:a16="http://schemas.microsoft.com/office/drawing/2014/main" id="{AE12DBF3-511A-4572-8035-CFEF58732075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34" name="グループ化 1133">
                <a:extLst>
                  <a:ext uri="{FF2B5EF4-FFF2-40B4-BE49-F238E27FC236}">
                    <a16:creationId xmlns:a16="http://schemas.microsoft.com/office/drawing/2014/main" id="{7E55250B-B56D-4E6C-AAC3-860EF31D698E}"/>
                  </a:ext>
                </a:extLst>
              </p:cNvPr>
              <p:cNvGrpSpPr/>
              <p:nvPr/>
            </p:nvGrpSpPr>
            <p:grpSpPr>
              <a:xfrm rot="234036" flipH="1">
                <a:off x="4028860" y="1982377"/>
                <a:ext cx="225025" cy="2223888"/>
                <a:chOff x="3800276" y="1966008"/>
                <a:chExt cx="225025" cy="2223888"/>
              </a:xfrm>
            </p:grpSpPr>
            <p:sp>
              <p:nvSpPr>
                <p:cNvPr id="1135" name="台形 1134">
                  <a:extLst>
                    <a:ext uri="{FF2B5EF4-FFF2-40B4-BE49-F238E27FC236}">
                      <a16:creationId xmlns:a16="http://schemas.microsoft.com/office/drawing/2014/main" id="{34B40BEA-8F92-4E61-94D4-B17129FCC48A}"/>
                    </a:ext>
                  </a:extLst>
                </p:cNvPr>
                <p:cNvSpPr/>
                <p:nvPr/>
              </p:nvSpPr>
              <p:spPr bwMode="auto">
                <a:xfrm>
                  <a:off x="3827876" y="2393885"/>
                  <a:ext cx="180020" cy="1796011"/>
                </a:xfrm>
                <a:prstGeom prst="trapezoid">
                  <a:avLst/>
                </a:prstGeom>
                <a:solidFill>
                  <a:srgbClr val="92D050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6" name="二等辺三角形 1135">
                  <a:extLst>
                    <a:ext uri="{FF2B5EF4-FFF2-40B4-BE49-F238E27FC236}">
                      <a16:creationId xmlns:a16="http://schemas.microsoft.com/office/drawing/2014/main" id="{7B028744-6DB1-4A03-ADAA-E70CF3102888}"/>
                    </a:ext>
                  </a:extLst>
                </p:cNvPr>
                <p:cNvSpPr/>
                <p:nvPr/>
              </p:nvSpPr>
              <p:spPr bwMode="auto">
                <a:xfrm>
                  <a:off x="3903264" y="29210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7" name="二等辺三角形 1136">
                  <a:extLst>
                    <a:ext uri="{FF2B5EF4-FFF2-40B4-BE49-F238E27FC236}">
                      <a16:creationId xmlns:a16="http://schemas.microsoft.com/office/drawing/2014/main" id="{1222B5DF-69FA-4980-9B4F-7AAE3709B5FB}"/>
                    </a:ext>
                  </a:extLst>
                </p:cNvPr>
                <p:cNvSpPr/>
                <p:nvPr/>
              </p:nvSpPr>
              <p:spPr bwMode="auto">
                <a:xfrm>
                  <a:off x="3868339" y="26289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8" name="二等辺三角形 1137">
                  <a:extLst>
                    <a:ext uri="{FF2B5EF4-FFF2-40B4-BE49-F238E27FC236}">
                      <a16:creationId xmlns:a16="http://schemas.microsoft.com/office/drawing/2014/main" id="{2033D71F-7208-4CB1-BDD5-F2F06C598581}"/>
                    </a:ext>
                  </a:extLst>
                </p:cNvPr>
                <p:cNvSpPr/>
                <p:nvPr/>
              </p:nvSpPr>
              <p:spPr bwMode="auto">
                <a:xfrm>
                  <a:off x="3861989" y="3200401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9" name="二等辺三角形 1138">
                  <a:extLst>
                    <a:ext uri="{FF2B5EF4-FFF2-40B4-BE49-F238E27FC236}">
                      <a16:creationId xmlns:a16="http://schemas.microsoft.com/office/drawing/2014/main" id="{9FA5C75A-F829-4B97-895B-6F75A26AACB6}"/>
                    </a:ext>
                  </a:extLst>
                </p:cNvPr>
                <p:cNvSpPr/>
                <p:nvPr/>
              </p:nvSpPr>
              <p:spPr bwMode="auto">
                <a:xfrm>
                  <a:off x="3912789" y="3463926"/>
                  <a:ext cx="65486" cy="109146"/>
                </a:xfrm>
                <a:prstGeom prst="triangle">
                  <a:avLst/>
                </a:prstGeom>
                <a:solidFill>
                  <a:srgbClr val="99FF33"/>
                </a:solidFill>
                <a:ln w="63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9C0A44DE-6C56-4617-B56E-BFCC64DF84E6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508514"/>
                  <a:chOff x="2657745" y="2496782"/>
                  <a:chExt cx="296041" cy="564905"/>
                </a:xfrm>
              </p:grpSpPr>
              <p:sp>
                <p:nvSpPr>
                  <p:cNvPr id="1141" name="楕円 19">
                    <a:extLst>
                      <a:ext uri="{FF2B5EF4-FFF2-40B4-BE49-F238E27FC236}">
                        <a16:creationId xmlns:a16="http://schemas.microsoft.com/office/drawing/2014/main" id="{12CAA26F-78FF-42B8-A9E8-060EDB0E6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2628" y="2496782"/>
                    <a:ext cx="186632" cy="303999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楕円 19">
                    <a:extLst>
                      <a:ext uri="{FF2B5EF4-FFF2-40B4-BE49-F238E27FC236}">
                        <a16:creationId xmlns:a16="http://schemas.microsoft.com/office/drawing/2014/main" id="{46D86156-993C-4614-8172-A7851178DC8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68793" y="2601542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3" name="楕円 19">
                    <a:extLst>
                      <a:ext uri="{FF2B5EF4-FFF2-40B4-BE49-F238E27FC236}">
                        <a16:creationId xmlns:a16="http://schemas.microsoft.com/office/drawing/2014/main" id="{CAAEB2AF-8212-4A4E-949C-4195397947F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76536" y="2601544"/>
                    <a:ext cx="167175" cy="278308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4" name="楕円 19">
                    <a:extLst>
                      <a:ext uri="{FF2B5EF4-FFF2-40B4-BE49-F238E27FC236}">
                        <a16:creationId xmlns:a16="http://schemas.microsoft.com/office/drawing/2014/main" id="{E68344DC-D28B-4923-948F-699336D13F07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57745" y="2722075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5" name="楕円 19">
                    <a:extLst>
                      <a:ext uri="{FF2B5EF4-FFF2-40B4-BE49-F238E27FC236}">
                        <a16:creationId xmlns:a16="http://schemas.microsoft.com/office/drawing/2014/main" id="{630185F3-3582-4364-987D-FBC39EAC2FD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773766" y="2722077"/>
                    <a:ext cx="180020" cy="339610"/>
                  </a:xfrm>
                  <a:custGeom>
                    <a:avLst/>
                    <a:gdLst>
                      <a:gd name="connsiteX0" fmla="*/ 0 w 180020"/>
                      <a:gd name="connsiteY0" fmla="*/ 169805 h 339609"/>
                      <a:gd name="connsiteX1" fmla="*/ 90010 w 180020"/>
                      <a:gd name="connsiteY1" fmla="*/ 0 h 339609"/>
                      <a:gd name="connsiteX2" fmla="*/ 180020 w 180020"/>
                      <a:gd name="connsiteY2" fmla="*/ 169805 h 339609"/>
                      <a:gd name="connsiteX3" fmla="*/ 90010 w 180020"/>
                      <a:gd name="connsiteY3" fmla="*/ 339610 h 339609"/>
                      <a:gd name="connsiteX4" fmla="*/ 0 w 180020"/>
                      <a:gd name="connsiteY4" fmla="*/ 169805 h 339609"/>
                      <a:gd name="connsiteX0" fmla="*/ 0 w 180020"/>
                      <a:gd name="connsiteY0" fmla="*/ 169805 h 339610"/>
                      <a:gd name="connsiteX1" fmla="*/ 90010 w 180020"/>
                      <a:gd name="connsiteY1" fmla="*/ 0 h 339610"/>
                      <a:gd name="connsiteX2" fmla="*/ 180020 w 180020"/>
                      <a:gd name="connsiteY2" fmla="*/ 169805 h 339610"/>
                      <a:gd name="connsiteX3" fmla="*/ 90010 w 180020"/>
                      <a:gd name="connsiteY3" fmla="*/ 339610 h 339610"/>
                      <a:gd name="connsiteX4" fmla="*/ 0 w 180020"/>
                      <a:gd name="connsiteY4" fmla="*/ 169805 h 339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020" h="339610">
                        <a:moveTo>
                          <a:pt x="0" y="169805"/>
                        </a:moveTo>
                        <a:cubicBezTo>
                          <a:pt x="0" y="76024"/>
                          <a:pt x="72049" y="0"/>
                          <a:pt x="90010" y="0"/>
                        </a:cubicBezTo>
                        <a:cubicBezTo>
                          <a:pt x="107971" y="0"/>
                          <a:pt x="180020" y="76024"/>
                          <a:pt x="180020" y="169805"/>
                        </a:cubicBezTo>
                        <a:cubicBezTo>
                          <a:pt x="180020" y="263586"/>
                          <a:pt x="139721" y="339610"/>
                          <a:pt x="90010" y="339610"/>
                        </a:cubicBezTo>
                        <a:cubicBezTo>
                          <a:pt x="40299" y="339610"/>
                          <a:pt x="0" y="263586"/>
                          <a:pt x="0" y="169805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B55FDD8B-505C-4FE6-8D5E-09104A1E325F}"/>
                </a:ext>
              </a:extLst>
            </p:cNvPr>
            <p:cNvGrpSpPr/>
            <p:nvPr/>
          </p:nvGrpSpPr>
          <p:grpSpPr>
            <a:xfrm rot="20720313">
              <a:off x="4802774" y="5160699"/>
              <a:ext cx="1839085" cy="1007643"/>
              <a:chOff x="4654106" y="5065522"/>
              <a:chExt cx="1839085" cy="1007643"/>
            </a:xfrm>
          </p:grpSpPr>
          <p:grpSp>
            <p:nvGrpSpPr>
              <p:cNvPr id="1021" name="グループ化 1020">
                <a:extLst>
                  <a:ext uri="{FF2B5EF4-FFF2-40B4-BE49-F238E27FC236}">
                    <a16:creationId xmlns:a16="http://schemas.microsoft.com/office/drawing/2014/main" id="{D081DE7D-56B6-4F0C-B641-7AE27A0BDD0F}"/>
                  </a:ext>
                </a:extLst>
              </p:cNvPr>
              <p:cNvGrpSpPr/>
              <p:nvPr/>
            </p:nvGrpSpPr>
            <p:grpSpPr>
              <a:xfrm rot="3112670">
                <a:off x="5162468" y="4557160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49C66452-3FC9-4464-82D3-96E5E81146E9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121" name="台形 1120">
                    <a:extLst>
                      <a:ext uri="{FF2B5EF4-FFF2-40B4-BE49-F238E27FC236}">
                        <a16:creationId xmlns:a16="http://schemas.microsoft.com/office/drawing/2014/main" id="{B0D3BB93-BBC1-42E6-BB8E-9E321FFCCD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2" name="二等辺三角形 1121">
                    <a:extLst>
                      <a:ext uri="{FF2B5EF4-FFF2-40B4-BE49-F238E27FC236}">
                        <a16:creationId xmlns:a16="http://schemas.microsoft.com/office/drawing/2014/main" id="{98295346-AADD-44F5-84A1-78A3022C7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3" name="二等辺三角形 1122">
                    <a:extLst>
                      <a:ext uri="{FF2B5EF4-FFF2-40B4-BE49-F238E27FC236}">
                        <a16:creationId xmlns:a16="http://schemas.microsoft.com/office/drawing/2014/main" id="{BDBEF641-AE87-4F8A-A49B-A926BAD511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4" name="二等辺三角形 1123">
                    <a:extLst>
                      <a:ext uri="{FF2B5EF4-FFF2-40B4-BE49-F238E27FC236}">
                        <a16:creationId xmlns:a16="http://schemas.microsoft.com/office/drawing/2014/main" id="{1DA7AEF9-F8D6-4098-A1BD-5077907CC3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5" name="二等辺三角形 1124">
                    <a:extLst>
                      <a:ext uri="{FF2B5EF4-FFF2-40B4-BE49-F238E27FC236}">
                        <a16:creationId xmlns:a16="http://schemas.microsoft.com/office/drawing/2014/main" id="{85D0322F-62BA-4609-A7FF-521C30666F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26" name="グループ化 1125">
                    <a:extLst>
                      <a:ext uri="{FF2B5EF4-FFF2-40B4-BE49-F238E27FC236}">
                        <a16:creationId xmlns:a16="http://schemas.microsoft.com/office/drawing/2014/main" id="{3A9478FE-5019-48F3-8AC4-46B43578EC32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127" name="楕円 19">
                      <a:extLst>
                        <a:ext uri="{FF2B5EF4-FFF2-40B4-BE49-F238E27FC236}">
                          <a16:creationId xmlns:a16="http://schemas.microsoft.com/office/drawing/2014/main" id="{A007564B-F96C-403B-869F-285D31EC6F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8" name="楕円 19">
                      <a:extLst>
                        <a:ext uri="{FF2B5EF4-FFF2-40B4-BE49-F238E27FC236}">
                          <a16:creationId xmlns:a16="http://schemas.microsoft.com/office/drawing/2014/main" id="{13741939-6BA9-4720-853F-0192EF47AB2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9" name="楕円 19">
                      <a:extLst>
                        <a:ext uri="{FF2B5EF4-FFF2-40B4-BE49-F238E27FC236}">
                          <a16:creationId xmlns:a16="http://schemas.microsoft.com/office/drawing/2014/main" id="{A3B2FF76-34C5-4009-867A-C32ABBA50003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30" name="楕円 19">
                      <a:extLst>
                        <a:ext uri="{FF2B5EF4-FFF2-40B4-BE49-F238E27FC236}">
                          <a16:creationId xmlns:a16="http://schemas.microsoft.com/office/drawing/2014/main" id="{A6557A45-AD61-4557-AE95-B0FEE3DDB7B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31" name="楕円 19">
                      <a:extLst>
                        <a:ext uri="{FF2B5EF4-FFF2-40B4-BE49-F238E27FC236}">
                          <a16:creationId xmlns:a16="http://schemas.microsoft.com/office/drawing/2014/main" id="{47DBE6BB-2C38-4CF8-BD79-7C6B8AA62499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7" name="グループ化 1096">
                  <a:extLst>
                    <a:ext uri="{FF2B5EF4-FFF2-40B4-BE49-F238E27FC236}">
                      <a16:creationId xmlns:a16="http://schemas.microsoft.com/office/drawing/2014/main" id="{93480801-2C65-467D-AFA2-EC4B66E421D0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110" name="台形 1109">
                    <a:extLst>
                      <a:ext uri="{FF2B5EF4-FFF2-40B4-BE49-F238E27FC236}">
                        <a16:creationId xmlns:a16="http://schemas.microsoft.com/office/drawing/2014/main" id="{CC9F3989-2A8C-4C41-9768-AAB4EA9D61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1" name="二等辺三角形 1110">
                    <a:extLst>
                      <a:ext uri="{FF2B5EF4-FFF2-40B4-BE49-F238E27FC236}">
                        <a16:creationId xmlns:a16="http://schemas.microsoft.com/office/drawing/2014/main" id="{B4B0ECE9-2072-4791-8772-C436350495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2" name="二等辺三角形 1111">
                    <a:extLst>
                      <a:ext uri="{FF2B5EF4-FFF2-40B4-BE49-F238E27FC236}">
                        <a16:creationId xmlns:a16="http://schemas.microsoft.com/office/drawing/2014/main" id="{44250A1F-B66F-4403-8D38-CCF061425D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3" name="二等辺三角形 1112">
                    <a:extLst>
                      <a:ext uri="{FF2B5EF4-FFF2-40B4-BE49-F238E27FC236}">
                        <a16:creationId xmlns:a16="http://schemas.microsoft.com/office/drawing/2014/main" id="{DB4C40D7-629F-4248-AA06-E35E47DAB1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4" name="二等辺三角形 1113">
                    <a:extLst>
                      <a:ext uri="{FF2B5EF4-FFF2-40B4-BE49-F238E27FC236}">
                        <a16:creationId xmlns:a16="http://schemas.microsoft.com/office/drawing/2014/main" id="{DC2CC237-7BC7-4FE3-B75A-2C9672FE91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B5B7C91D-8B0C-4440-99B5-746BB802A8AB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116" name="楕円 19">
                      <a:extLst>
                        <a:ext uri="{FF2B5EF4-FFF2-40B4-BE49-F238E27FC236}">
                          <a16:creationId xmlns:a16="http://schemas.microsoft.com/office/drawing/2014/main" id="{C06553ED-E343-4A12-B001-7641F70EF6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7" name="楕円 19">
                      <a:extLst>
                        <a:ext uri="{FF2B5EF4-FFF2-40B4-BE49-F238E27FC236}">
                          <a16:creationId xmlns:a16="http://schemas.microsoft.com/office/drawing/2014/main" id="{A0E0FA40-90C8-47B7-926C-601F3F181B9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18" name="楕円 19">
                      <a:extLst>
                        <a:ext uri="{FF2B5EF4-FFF2-40B4-BE49-F238E27FC236}">
                          <a16:creationId xmlns:a16="http://schemas.microsoft.com/office/drawing/2014/main" id="{99A4756D-D657-4AF8-82B3-9272B5D650C9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19" name="楕円 19">
                      <a:extLst>
                        <a:ext uri="{FF2B5EF4-FFF2-40B4-BE49-F238E27FC236}">
                          <a16:creationId xmlns:a16="http://schemas.microsoft.com/office/drawing/2014/main" id="{C50A2BD1-D06A-402C-A81C-2CA37079E0A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0" name="楕円 19">
                      <a:extLst>
                        <a:ext uri="{FF2B5EF4-FFF2-40B4-BE49-F238E27FC236}">
                          <a16:creationId xmlns:a16="http://schemas.microsoft.com/office/drawing/2014/main" id="{C3EBDA39-5AFF-421B-A842-DF74926D74F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8" name="グループ化 1097">
                  <a:extLst>
                    <a:ext uri="{FF2B5EF4-FFF2-40B4-BE49-F238E27FC236}">
                      <a16:creationId xmlns:a16="http://schemas.microsoft.com/office/drawing/2014/main" id="{B4B37686-498E-44B0-B585-E9323F629EC0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99" name="台形 1098">
                    <a:extLst>
                      <a:ext uri="{FF2B5EF4-FFF2-40B4-BE49-F238E27FC236}">
                        <a16:creationId xmlns:a16="http://schemas.microsoft.com/office/drawing/2014/main" id="{E5ED86DE-A174-446C-BBB0-7E8843C4D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0" name="二等辺三角形 1099">
                    <a:extLst>
                      <a:ext uri="{FF2B5EF4-FFF2-40B4-BE49-F238E27FC236}">
                        <a16:creationId xmlns:a16="http://schemas.microsoft.com/office/drawing/2014/main" id="{F20BAB2D-C46B-4D5F-8C0D-FF5FCF330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1" name="二等辺三角形 1100">
                    <a:extLst>
                      <a:ext uri="{FF2B5EF4-FFF2-40B4-BE49-F238E27FC236}">
                        <a16:creationId xmlns:a16="http://schemas.microsoft.com/office/drawing/2014/main" id="{F224AF44-0444-4FD8-A93B-E48FE08433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2" name="二等辺三角形 1101">
                    <a:extLst>
                      <a:ext uri="{FF2B5EF4-FFF2-40B4-BE49-F238E27FC236}">
                        <a16:creationId xmlns:a16="http://schemas.microsoft.com/office/drawing/2014/main" id="{0774CC89-D520-4B8F-9AFA-3EDEBC05BE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二等辺三角形 1102">
                    <a:extLst>
                      <a:ext uri="{FF2B5EF4-FFF2-40B4-BE49-F238E27FC236}">
                        <a16:creationId xmlns:a16="http://schemas.microsoft.com/office/drawing/2014/main" id="{EDB70198-CFB6-483E-A508-F46DA18C85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04" name="グループ化 1103">
                    <a:extLst>
                      <a:ext uri="{FF2B5EF4-FFF2-40B4-BE49-F238E27FC236}">
                        <a16:creationId xmlns:a16="http://schemas.microsoft.com/office/drawing/2014/main" id="{22FD3822-E9E4-4235-9DFC-CDD92B376DF3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105" name="楕円 19">
                      <a:extLst>
                        <a:ext uri="{FF2B5EF4-FFF2-40B4-BE49-F238E27FC236}">
                          <a16:creationId xmlns:a16="http://schemas.microsoft.com/office/drawing/2014/main" id="{96D79F03-9048-4553-B858-D536EC7F07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6" name="楕円 19">
                      <a:extLst>
                        <a:ext uri="{FF2B5EF4-FFF2-40B4-BE49-F238E27FC236}">
                          <a16:creationId xmlns:a16="http://schemas.microsoft.com/office/drawing/2014/main" id="{C5D781AA-8478-4600-A900-CC7844563CA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7" name="楕円 19">
                      <a:extLst>
                        <a:ext uri="{FF2B5EF4-FFF2-40B4-BE49-F238E27FC236}">
                          <a16:creationId xmlns:a16="http://schemas.microsoft.com/office/drawing/2014/main" id="{B240BAD8-7D06-45E6-BAC2-27B1537E3711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8" name="楕円 19">
                      <a:extLst>
                        <a:ext uri="{FF2B5EF4-FFF2-40B4-BE49-F238E27FC236}">
                          <a16:creationId xmlns:a16="http://schemas.microsoft.com/office/drawing/2014/main" id="{CB5A8D44-F491-4371-88D4-49AC8E746337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9" name="楕円 19">
                      <a:extLst>
                        <a:ext uri="{FF2B5EF4-FFF2-40B4-BE49-F238E27FC236}">
                          <a16:creationId xmlns:a16="http://schemas.microsoft.com/office/drawing/2014/main" id="{18E71114-9CC2-43FF-AAF9-6C11E1E04F7A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C0E92053-283F-43AA-AB5E-5192978332B3}"/>
                  </a:ext>
                </a:extLst>
              </p:cNvPr>
              <p:cNvGrpSpPr/>
              <p:nvPr/>
            </p:nvGrpSpPr>
            <p:grpSpPr>
              <a:xfrm rot="3523148">
                <a:off x="5381867" y="4758826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A42BAFD4-2E74-4103-9005-CD38F9E6380F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85" name="台形 1084">
                    <a:extLst>
                      <a:ext uri="{FF2B5EF4-FFF2-40B4-BE49-F238E27FC236}">
                        <a16:creationId xmlns:a16="http://schemas.microsoft.com/office/drawing/2014/main" id="{9788A856-38C1-4650-AB7B-98D27BAED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6" name="二等辺三角形 1085">
                    <a:extLst>
                      <a:ext uri="{FF2B5EF4-FFF2-40B4-BE49-F238E27FC236}">
                        <a16:creationId xmlns:a16="http://schemas.microsoft.com/office/drawing/2014/main" id="{30F3441A-B5C9-4A94-91BC-D95E26C5DC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7" name="二等辺三角形 1086">
                    <a:extLst>
                      <a:ext uri="{FF2B5EF4-FFF2-40B4-BE49-F238E27FC236}">
                        <a16:creationId xmlns:a16="http://schemas.microsoft.com/office/drawing/2014/main" id="{8353C8A4-0929-4441-ACF6-D881940AAC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8" name="二等辺三角形 1087">
                    <a:extLst>
                      <a:ext uri="{FF2B5EF4-FFF2-40B4-BE49-F238E27FC236}">
                        <a16:creationId xmlns:a16="http://schemas.microsoft.com/office/drawing/2014/main" id="{B001A1A6-902E-4D3D-AEB6-84A8FA163B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9" name="二等辺三角形 1088">
                    <a:extLst>
                      <a:ext uri="{FF2B5EF4-FFF2-40B4-BE49-F238E27FC236}">
                        <a16:creationId xmlns:a16="http://schemas.microsoft.com/office/drawing/2014/main" id="{C3D6A583-952E-4AB5-B581-5067471947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90" name="グループ化 1089">
                    <a:extLst>
                      <a:ext uri="{FF2B5EF4-FFF2-40B4-BE49-F238E27FC236}">
                        <a16:creationId xmlns:a16="http://schemas.microsoft.com/office/drawing/2014/main" id="{3C3C0F52-55C0-4AC8-A9EC-81709C4394E8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91" name="楕円 19">
                      <a:extLst>
                        <a:ext uri="{FF2B5EF4-FFF2-40B4-BE49-F238E27FC236}">
                          <a16:creationId xmlns:a16="http://schemas.microsoft.com/office/drawing/2014/main" id="{2D25D1EF-4D67-4452-82AB-4DA5D5433D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2" name="楕円 19">
                      <a:extLst>
                        <a:ext uri="{FF2B5EF4-FFF2-40B4-BE49-F238E27FC236}">
                          <a16:creationId xmlns:a16="http://schemas.microsoft.com/office/drawing/2014/main" id="{B2A5AF67-F2F4-4EE2-A59A-66B5476FEA0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93" name="楕円 19">
                      <a:extLst>
                        <a:ext uri="{FF2B5EF4-FFF2-40B4-BE49-F238E27FC236}">
                          <a16:creationId xmlns:a16="http://schemas.microsoft.com/office/drawing/2014/main" id="{6AC37D4E-A110-4009-BE7D-82B2BA534DE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94" name="楕円 19">
                      <a:extLst>
                        <a:ext uri="{FF2B5EF4-FFF2-40B4-BE49-F238E27FC236}">
                          <a16:creationId xmlns:a16="http://schemas.microsoft.com/office/drawing/2014/main" id="{20E1433C-E51B-4D74-8B5F-E6E2DC3870F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95" name="楕円 19">
                      <a:extLst>
                        <a:ext uri="{FF2B5EF4-FFF2-40B4-BE49-F238E27FC236}">
                          <a16:creationId xmlns:a16="http://schemas.microsoft.com/office/drawing/2014/main" id="{8ED3C732-CA9B-45EE-B58B-1D9781CA6FF7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9A33CBF5-89EF-4802-B9FE-ED259064AB90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74" name="台形 1073">
                    <a:extLst>
                      <a:ext uri="{FF2B5EF4-FFF2-40B4-BE49-F238E27FC236}">
                        <a16:creationId xmlns:a16="http://schemas.microsoft.com/office/drawing/2014/main" id="{D53F1601-36C7-4BE6-95FA-FA8D5F58E9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5" name="二等辺三角形 1074">
                    <a:extLst>
                      <a:ext uri="{FF2B5EF4-FFF2-40B4-BE49-F238E27FC236}">
                        <a16:creationId xmlns:a16="http://schemas.microsoft.com/office/drawing/2014/main" id="{21F8C974-D6DB-4A64-96B3-E871A7F04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6" name="二等辺三角形 1075">
                    <a:extLst>
                      <a:ext uri="{FF2B5EF4-FFF2-40B4-BE49-F238E27FC236}">
                        <a16:creationId xmlns:a16="http://schemas.microsoft.com/office/drawing/2014/main" id="{F1CA644C-5B8F-489B-B614-CE12EDE821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7" name="二等辺三角形 1076">
                    <a:extLst>
                      <a:ext uri="{FF2B5EF4-FFF2-40B4-BE49-F238E27FC236}">
                        <a16:creationId xmlns:a16="http://schemas.microsoft.com/office/drawing/2014/main" id="{DC5A9047-3D3D-4742-80F7-6684D1CD73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8" name="二等辺三角形 1077">
                    <a:extLst>
                      <a:ext uri="{FF2B5EF4-FFF2-40B4-BE49-F238E27FC236}">
                        <a16:creationId xmlns:a16="http://schemas.microsoft.com/office/drawing/2014/main" id="{0478C6F6-9F0C-4250-B9D5-4E8DEC1C99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79" name="グループ化 1078">
                    <a:extLst>
                      <a:ext uri="{FF2B5EF4-FFF2-40B4-BE49-F238E27FC236}">
                        <a16:creationId xmlns:a16="http://schemas.microsoft.com/office/drawing/2014/main" id="{36E4E91F-BB17-440F-B3F2-DB5365E94321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80" name="楕円 19">
                      <a:extLst>
                        <a:ext uri="{FF2B5EF4-FFF2-40B4-BE49-F238E27FC236}">
                          <a16:creationId xmlns:a16="http://schemas.microsoft.com/office/drawing/2014/main" id="{D368B7D4-B473-4976-ADF8-B91278CAF5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1" name="楕円 19">
                      <a:extLst>
                        <a:ext uri="{FF2B5EF4-FFF2-40B4-BE49-F238E27FC236}">
                          <a16:creationId xmlns:a16="http://schemas.microsoft.com/office/drawing/2014/main" id="{1C6BEE31-6D4C-4377-BDC9-57AB493A9F8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82" name="楕円 19">
                      <a:extLst>
                        <a:ext uri="{FF2B5EF4-FFF2-40B4-BE49-F238E27FC236}">
                          <a16:creationId xmlns:a16="http://schemas.microsoft.com/office/drawing/2014/main" id="{0E989ED5-DFF4-4E57-A822-10E7F14E5155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83" name="楕円 19">
                      <a:extLst>
                        <a:ext uri="{FF2B5EF4-FFF2-40B4-BE49-F238E27FC236}">
                          <a16:creationId xmlns:a16="http://schemas.microsoft.com/office/drawing/2014/main" id="{E01B70A8-6FC0-405D-8EB9-B946D6463423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84" name="楕円 19">
                      <a:extLst>
                        <a:ext uri="{FF2B5EF4-FFF2-40B4-BE49-F238E27FC236}">
                          <a16:creationId xmlns:a16="http://schemas.microsoft.com/office/drawing/2014/main" id="{ADEDCD2F-D95E-4BC4-91FC-B49688332A5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5E6E7DA4-A535-4F86-9D30-2D788293A76E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63" name="台形 1062">
                    <a:extLst>
                      <a:ext uri="{FF2B5EF4-FFF2-40B4-BE49-F238E27FC236}">
                        <a16:creationId xmlns:a16="http://schemas.microsoft.com/office/drawing/2014/main" id="{92F13CB6-7DC1-4AB7-99C7-C176870655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4" name="二等辺三角形 1063">
                    <a:extLst>
                      <a:ext uri="{FF2B5EF4-FFF2-40B4-BE49-F238E27FC236}">
                        <a16:creationId xmlns:a16="http://schemas.microsoft.com/office/drawing/2014/main" id="{FAAC4537-66D2-4106-8560-BC3A648ED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5" name="二等辺三角形 1064">
                    <a:extLst>
                      <a:ext uri="{FF2B5EF4-FFF2-40B4-BE49-F238E27FC236}">
                        <a16:creationId xmlns:a16="http://schemas.microsoft.com/office/drawing/2014/main" id="{2A25C597-C1C6-4E3F-A414-ED1E859436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6" name="二等辺三角形 1065">
                    <a:extLst>
                      <a:ext uri="{FF2B5EF4-FFF2-40B4-BE49-F238E27FC236}">
                        <a16:creationId xmlns:a16="http://schemas.microsoft.com/office/drawing/2014/main" id="{4B252716-A1E2-4611-8413-E7B91DFCB3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7" name="二等辺三角形 1066">
                    <a:extLst>
                      <a:ext uri="{FF2B5EF4-FFF2-40B4-BE49-F238E27FC236}">
                        <a16:creationId xmlns:a16="http://schemas.microsoft.com/office/drawing/2014/main" id="{E14F19E9-1102-4CD8-82B4-DEC9B259C8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68" name="グループ化 1067">
                    <a:extLst>
                      <a:ext uri="{FF2B5EF4-FFF2-40B4-BE49-F238E27FC236}">
                        <a16:creationId xmlns:a16="http://schemas.microsoft.com/office/drawing/2014/main" id="{D5D7D4F2-7E28-486D-994A-657F1D5F282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69" name="楕円 19">
                      <a:extLst>
                        <a:ext uri="{FF2B5EF4-FFF2-40B4-BE49-F238E27FC236}">
                          <a16:creationId xmlns:a16="http://schemas.microsoft.com/office/drawing/2014/main" id="{9DC78544-4179-48C0-837F-6E23B3A9CF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0" name="楕円 19">
                      <a:extLst>
                        <a:ext uri="{FF2B5EF4-FFF2-40B4-BE49-F238E27FC236}">
                          <a16:creationId xmlns:a16="http://schemas.microsoft.com/office/drawing/2014/main" id="{84DA5067-8687-47D7-8A05-7150DD243CE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1" name="楕円 19">
                      <a:extLst>
                        <a:ext uri="{FF2B5EF4-FFF2-40B4-BE49-F238E27FC236}">
                          <a16:creationId xmlns:a16="http://schemas.microsoft.com/office/drawing/2014/main" id="{2091B818-08FA-4EA7-9DD6-2E154773936D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2" name="楕円 19">
                      <a:extLst>
                        <a:ext uri="{FF2B5EF4-FFF2-40B4-BE49-F238E27FC236}">
                          <a16:creationId xmlns:a16="http://schemas.microsoft.com/office/drawing/2014/main" id="{263F470C-863D-46D4-B48F-697D921EB6C6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3" name="楕円 19">
                      <a:extLst>
                        <a:ext uri="{FF2B5EF4-FFF2-40B4-BE49-F238E27FC236}">
                          <a16:creationId xmlns:a16="http://schemas.microsoft.com/office/drawing/2014/main" id="{BB02AF8A-4FB6-464D-9E2F-440FEB7167B1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28CD7205-E948-4B03-B553-E37D98DCBFC9}"/>
                  </a:ext>
                </a:extLst>
              </p:cNvPr>
              <p:cNvGrpSpPr/>
              <p:nvPr/>
            </p:nvGrpSpPr>
            <p:grpSpPr>
              <a:xfrm rot="4186242">
                <a:off x="5539625" y="5119600"/>
                <a:ext cx="445203" cy="1461928"/>
                <a:chOff x="3571656" y="1966008"/>
                <a:chExt cx="682229" cy="2240258"/>
              </a:xfrm>
            </p:grpSpPr>
            <p:grpSp>
              <p:nvGrpSpPr>
                <p:cNvPr id="1024" name="グループ化 1023">
                  <a:extLst>
                    <a:ext uri="{FF2B5EF4-FFF2-40B4-BE49-F238E27FC236}">
                      <a16:creationId xmlns:a16="http://schemas.microsoft.com/office/drawing/2014/main" id="{84A2F343-6D28-4CA5-BE53-508F9E3C6C10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49" name="台形 1048">
                    <a:extLst>
                      <a:ext uri="{FF2B5EF4-FFF2-40B4-BE49-F238E27FC236}">
                        <a16:creationId xmlns:a16="http://schemas.microsoft.com/office/drawing/2014/main" id="{5A8BDF28-86D7-493F-B1A0-5C49CDAF67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0" name="二等辺三角形 1049">
                    <a:extLst>
                      <a:ext uri="{FF2B5EF4-FFF2-40B4-BE49-F238E27FC236}">
                        <a16:creationId xmlns:a16="http://schemas.microsoft.com/office/drawing/2014/main" id="{851F26B6-3B0D-44AE-94AA-0C8F901E24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1" name="二等辺三角形 1050">
                    <a:extLst>
                      <a:ext uri="{FF2B5EF4-FFF2-40B4-BE49-F238E27FC236}">
                        <a16:creationId xmlns:a16="http://schemas.microsoft.com/office/drawing/2014/main" id="{35C75110-8CC2-4E7F-8978-C7EDF7EE56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2" name="二等辺三角形 1051">
                    <a:extLst>
                      <a:ext uri="{FF2B5EF4-FFF2-40B4-BE49-F238E27FC236}">
                        <a16:creationId xmlns:a16="http://schemas.microsoft.com/office/drawing/2014/main" id="{8ADFA71C-43CC-4276-A29B-D891256A3C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3" name="二等辺三角形 1052">
                    <a:extLst>
                      <a:ext uri="{FF2B5EF4-FFF2-40B4-BE49-F238E27FC236}">
                        <a16:creationId xmlns:a16="http://schemas.microsoft.com/office/drawing/2014/main" id="{84F13A3B-996E-4F1D-BC2B-D9ADBBE2D4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54" name="グループ化 1053">
                    <a:extLst>
                      <a:ext uri="{FF2B5EF4-FFF2-40B4-BE49-F238E27FC236}">
                        <a16:creationId xmlns:a16="http://schemas.microsoft.com/office/drawing/2014/main" id="{DFA1967F-B7E2-4117-B450-B8E289C6E561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55" name="楕円 19">
                      <a:extLst>
                        <a:ext uri="{FF2B5EF4-FFF2-40B4-BE49-F238E27FC236}">
                          <a16:creationId xmlns:a16="http://schemas.microsoft.com/office/drawing/2014/main" id="{611ED5CF-4542-4967-AF36-E61831087A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6" name="楕円 19">
                      <a:extLst>
                        <a:ext uri="{FF2B5EF4-FFF2-40B4-BE49-F238E27FC236}">
                          <a16:creationId xmlns:a16="http://schemas.microsoft.com/office/drawing/2014/main" id="{EC9D01FC-2B01-4FA1-A2AF-B269EFD57E3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57" name="楕円 19">
                      <a:extLst>
                        <a:ext uri="{FF2B5EF4-FFF2-40B4-BE49-F238E27FC236}">
                          <a16:creationId xmlns:a16="http://schemas.microsoft.com/office/drawing/2014/main" id="{CCE851F6-4B58-49DA-A3F5-C671FC638EE3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58" name="楕円 19">
                      <a:extLst>
                        <a:ext uri="{FF2B5EF4-FFF2-40B4-BE49-F238E27FC236}">
                          <a16:creationId xmlns:a16="http://schemas.microsoft.com/office/drawing/2014/main" id="{FB2660A9-106C-4DE8-9351-DECA8DDDB79E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59" name="楕円 19">
                      <a:extLst>
                        <a:ext uri="{FF2B5EF4-FFF2-40B4-BE49-F238E27FC236}">
                          <a16:creationId xmlns:a16="http://schemas.microsoft.com/office/drawing/2014/main" id="{3837ACAF-3DF0-43BE-AE49-26EC6B6AF78A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ABFEAD21-E0CE-4214-9FCA-57CEE2BB1D9A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38" name="台形 1037">
                    <a:extLst>
                      <a:ext uri="{FF2B5EF4-FFF2-40B4-BE49-F238E27FC236}">
                        <a16:creationId xmlns:a16="http://schemas.microsoft.com/office/drawing/2014/main" id="{67EB4FDB-4C9E-43EA-9D10-1BFF3E0CA5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9" name="二等辺三角形 1038">
                    <a:extLst>
                      <a:ext uri="{FF2B5EF4-FFF2-40B4-BE49-F238E27FC236}">
                        <a16:creationId xmlns:a16="http://schemas.microsoft.com/office/drawing/2014/main" id="{00019565-3AC0-4E55-BCB8-E20AD773F5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0" name="二等辺三角形 1039">
                    <a:extLst>
                      <a:ext uri="{FF2B5EF4-FFF2-40B4-BE49-F238E27FC236}">
                        <a16:creationId xmlns:a16="http://schemas.microsoft.com/office/drawing/2014/main" id="{ED696D33-81B2-4E41-80BE-FD922F63A0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1" name="二等辺三角形 1040">
                    <a:extLst>
                      <a:ext uri="{FF2B5EF4-FFF2-40B4-BE49-F238E27FC236}">
                        <a16:creationId xmlns:a16="http://schemas.microsoft.com/office/drawing/2014/main" id="{D318CD55-7B6C-4AAD-811C-2B31E0E02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2" name="二等辺三角形 1041">
                    <a:extLst>
                      <a:ext uri="{FF2B5EF4-FFF2-40B4-BE49-F238E27FC236}">
                        <a16:creationId xmlns:a16="http://schemas.microsoft.com/office/drawing/2014/main" id="{30383BB5-FE74-4FF9-A0B7-64D000A590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43" name="グループ化 1042">
                    <a:extLst>
                      <a:ext uri="{FF2B5EF4-FFF2-40B4-BE49-F238E27FC236}">
                        <a16:creationId xmlns:a16="http://schemas.microsoft.com/office/drawing/2014/main" id="{B6DCD66D-4E64-4AF3-A5CD-C9906E12655E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44" name="楕円 19">
                      <a:extLst>
                        <a:ext uri="{FF2B5EF4-FFF2-40B4-BE49-F238E27FC236}">
                          <a16:creationId xmlns:a16="http://schemas.microsoft.com/office/drawing/2014/main" id="{D7B8ABA6-A6A2-441E-8CE0-B49759024D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5" name="楕円 19">
                      <a:extLst>
                        <a:ext uri="{FF2B5EF4-FFF2-40B4-BE49-F238E27FC236}">
                          <a16:creationId xmlns:a16="http://schemas.microsoft.com/office/drawing/2014/main" id="{D13B0045-1158-4161-99EC-E74440979C0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6" name="楕円 19">
                      <a:extLst>
                        <a:ext uri="{FF2B5EF4-FFF2-40B4-BE49-F238E27FC236}">
                          <a16:creationId xmlns:a16="http://schemas.microsoft.com/office/drawing/2014/main" id="{4F16E4A0-267B-483B-91E1-BA6D51B3BD8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7" name="楕円 19">
                      <a:extLst>
                        <a:ext uri="{FF2B5EF4-FFF2-40B4-BE49-F238E27FC236}">
                          <a16:creationId xmlns:a16="http://schemas.microsoft.com/office/drawing/2014/main" id="{07C40AC4-28FD-40DF-ABE4-9F6241AEF9E4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8" name="楕円 19">
                      <a:extLst>
                        <a:ext uri="{FF2B5EF4-FFF2-40B4-BE49-F238E27FC236}">
                          <a16:creationId xmlns:a16="http://schemas.microsoft.com/office/drawing/2014/main" id="{7B0637B7-70A1-4C5C-8273-B766F99AFB96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6" name="グループ化 1025">
                  <a:extLst>
                    <a:ext uri="{FF2B5EF4-FFF2-40B4-BE49-F238E27FC236}">
                      <a16:creationId xmlns:a16="http://schemas.microsoft.com/office/drawing/2014/main" id="{DFCE8632-CD5C-4FDB-9948-CFE83FADE631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1027" name="台形 1026">
                    <a:extLst>
                      <a:ext uri="{FF2B5EF4-FFF2-40B4-BE49-F238E27FC236}">
                        <a16:creationId xmlns:a16="http://schemas.microsoft.com/office/drawing/2014/main" id="{EB488474-134F-4F1B-9445-CADECB0656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8" name="二等辺三角形 1027">
                    <a:extLst>
                      <a:ext uri="{FF2B5EF4-FFF2-40B4-BE49-F238E27FC236}">
                        <a16:creationId xmlns:a16="http://schemas.microsoft.com/office/drawing/2014/main" id="{025944F8-6693-456E-AD1D-A45542241A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9" name="二等辺三角形 1028">
                    <a:extLst>
                      <a:ext uri="{FF2B5EF4-FFF2-40B4-BE49-F238E27FC236}">
                        <a16:creationId xmlns:a16="http://schemas.microsoft.com/office/drawing/2014/main" id="{5BA88868-8298-46FF-978D-24C6BFB4D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0" name="二等辺三角形 1029">
                    <a:extLst>
                      <a:ext uri="{FF2B5EF4-FFF2-40B4-BE49-F238E27FC236}">
                        <a16:creationId xmlns:a16="http://schemas.microsoft.com/office/drawing/2014/main" id="{381276E2-C5C6-4F73-99E8-1AD2261AC2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1" name="二等辺三角形 1030">
                    <a:extLst>
                      <a:ext uri="{FF2B5EF4-FFF2-40B4-BE49-F238E27FC236}">
                        <a16:creationId xmlns:a16="http://schemas.microsoft.com/office/drawing/2014/main" id="{9BB53524-DF63-4409-818E-4D9368BA43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32" name="グループ化 1031">
                    <a:extLst>
                      <a:ext uri="{FF2B5EF4-FFF2-40B4-BE49-F238E27FC236}">
                        <a16:creationId xmlns:a16="http://schemas.microsoft.com/office/drawing/2014/main" id="{43A86BFE-5607-4984-A440-02C14B323088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1033" name="楕円 19">
                      <a:extLst>
                        <a:ext uri="{FF2B5EF4-FFF2-40B4-BE49-F238E27FC236}">
                          <a16:creationId xmlns:a16="http://schemas.microsoft.com/office/drawing/2014/main" id="{C9665E50-C1C7-4031-BF3B-3D7A0DBB6C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4" name="楕円 19">
                      <a:extLst>
                        <a:ext uri="{FF2B5EF4-FFF2-40B4-BE49-F238E27FC236}">
                          <a16:creationId xmlns:a16="http://schemas.microsoft.com/office/drawing/2014/main" id="{0AA00ED7-55D4-484E-B70F-842513A8CD2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5" name="楕円 19">
                      <a:extLst>
                        <a:ext uri="{FF2B5EF4-FFF2-40B4-BE49-F238E27FC236}">
                          <a16:creationId xmlns:a16="http://schemas.microsoft.com/office/drawing/2014/main" id="{9F01831F-181D-4791-9B75-CA905BEC03CB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6" name="楕円 19">
                      <a:extLst>
                        <a:ext uri="{FF2B5EF4-FFF2-40B4-BE49-F238E27FC236}">
                          <a16:creationId xmlns:a16="http://schemas.microsoft.com/office/drawing/2014/main" id="{EFCFF394-4810-4783-B87A-7DF65F38F6A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7" name="楕円 19">
                      <a:extLst>
                        <a:ext uri="{FF2B5EF4-FFF2-40B4-BE49-F238E27FC236}">
                          <a16:creationId xmlns:a16="http://schemas.microsoft.com/office/drawing/2014/main" id="{DACA68BB-3CCF-4A19-A0D4-EDEA56D90000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72695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pptxh72_アスパラガスのイラスト</dc:title>
  <dc:subject>pptxh72_アスパラガスのイラスト</dc:subject>
  <dc:creator>でじけろお</dc:creator>
  <cp:revision>1</cp:revision>
  <dcterms:created xsi:type="dcterms:W3CDTF">2018-05-20T00:31:01Z</dcterms:created>
  <dcterms:modified xsi:type="dcterms:W3CDTF">2021-06-15T00:53:09Z</dcterms:modified>
  <cp:version>1</cp:version>
</cp:coreProperties>
</file>