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40" d="100"/>
          <a:sy n="40" d="100"/>
        </p:scale>
        <p:origin x="33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EEA1004-3140-4CAF-ADA4-D10BC23F021E}"/>
              </a:ext>
            </a:extLst>
          </p:cNvPr>
          <p:cNvGrpSpPr/>
          <p:nvPr/>
        </p:nvGrpSpPr>
        <p:grpSpPr>
          <a:xfrm>
            <a:off x="838918" y="930453"/>
            <a:ext cx="2403747" cy="2525369"/>
            <a:chOff x="838918" y="930453"/>
            <a:chExt cx="2403747" cy="2525369"/>
          </a:xfrm>
        </p:grpSpPr>
        <p:sp>
          <p:nvSpPr>
            <p:cNvPr id="101" name="楕円 278">
              <a:extLst>
                <a:ext uri="{FF2B5EF4-FFF2-40B4-BE49-F238E27FC236}">
                  <a16:creationId xmlns:a16="http://schemas.microsoft.com/office/drawing/2014/main" id="{D6C2D70C-3AFA-4C26-92A6-8D968CADAB2B}"/>
                </a:ext>
              </a:extLst>
            </p:cNvPr>
            <p:cNvSpPr/>
            <p:nvPr/>
          </p:nvSpPr>
          <p:spPr>
            <a:xfrm rot="3099258">
              <a:off x="2913642" y="1052652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278">
              <a:extLst>
                <a:ext uri="{FF2B5EF4-FFF2-40B4-BE49-F238E27FC236}">
                  <a16:creationId xmlns:a16="http://schemas.microsoft.com/office/drawing/2014/main" id="{6242C7D1-1703-4461-B070-36D1D5A0C3F0}"/>
                </a:ext>
              </a:extLst>
            </p:cNvPr>
            <p:cNvSpPr/>
            <p:nvPr/>
          </p:nvSpPr>
          <p:spPr>
            <a:xfrm rot="4033746">
              <a:off x="2973626" y="1058170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278">
              <a:extLst>
                <a:ext uri="{FF2B5EF4-FFF2-40B4-BE49-F238E27FC236}">
                  <a16:creationId xmlns:a16="http://schemas.microsoft.com/office/drawing/2014/main" id="{29FA199D-4552-478D-B3FF-906320FF86C1}"/>
                </a:ext>
              </a:extLst>
            </p:cNvPr>
            <p:cNvSpPr/>
            <p:nvPr/>
          </p:nvSpPr>
          <p:spPr>
            <a:xfrm rot="1788186">
              <a:off x="2665581" y="1028380"/>
              <a:ext cx="51968" cy="378331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278">
              <a:extLst>
                <a:ext uri="{FF2B5EF4-FFF2-40B4-BE49-F238E27FC236}">
                  <a16:creationId xmlns:a16="http://schemas.microsoft.com/office/drawing/2014/main" id="{F09AC3CD-A466-41A5-88F9-E0B4562A3E6B}"/>
                </a:ext>
              </a:extLst>
            </p:cNvPr>
            <p:cNvSpPr/>
            <p:nvPr/>
          </p:nvSpPr>
          <p:spPr>
            <a:xfrm rot="3099258">
              <a:off x="3049131" y="1249007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278">
              <a:extLst>
                <a:ext uri="{FF2B5EF4-FFF2-40B4-BE49-F238E27FC236}">
                  <a16:creationId xmlns:a16="http://schemas.microsoft.com/office/drawing/2014/main" id="{9E9F9384-35BF-479F-97D7-A1A7138F6C89}"/>
                </a:ext>
              </a:extLst>
            </p:cNvPr>
            <p:cNvSpPr/>
            <p:nvPr/>
          </p:nvSpPr>
          <p:spPr>
            <a:xfrm rot="4033746">
              <a:off x="3109115" y="1254526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9A3CDE9-CC96-4080-A9B7-0ADF3E80FC86}"/>
                </a:ext>
              </a:extLst>
            </p:cNvPr>
            <p:cNvSpPr/>
            <p:nvPr/>
          </p:nvSpPr>
          <p:spPr>
            <a:xfrm rot="4259837">
              <a:off x="2739826" y="1134454"/>
              <a:ext cx="148896" cy="687747"/>
            </a:xfrm>
            <a:custGeom>
              <a:avLst/>
              <a:gdLst>
                <a:gd name="connsiteX0" fmla="*/ 454770 w 454770"/>
                <a:gd name="connsiteY0" fmla="*/ 0 h 1668780"/>
                <a:gd name="connsiteX1" fmla="*/ 288347 w 454770"/>
                <a:gd name="connsiteY1" fmla="*/ 1451610 h 1668780"/>
                <a:gd name="connsiteX2" fmla="*/ 294351 w 454770"/>
                <a:gd name="connsiteY2" fmla="*/ 1668780 h 1668780"/>
                <a:gd name="connsiteX3" fmla="*/ 6859 w 454770"/>
                <a:gd name="connsiteY3" fmla="*/ 1668780 h 1668780"/>
                <a:gd name="connsiteX4" fmla="*/ 0 w 454770"/>
                <a:gd name="connsiteY4" fmla="*/ 1451610 h 1668780"/>
                <a:gd name="connsiteX5" fmla="*/ 454770 w 454770"/>
                <a:gd name="connsiteY5" fmla="*/ 0 h 166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770" h="1668780">
                  <a:moveTo>
                    <a:pt x="454770" y="0"/>
                  </a:moveTo>
                  <a:cubicBezTo>
                    <a:pt x="347306" y="405908"/>
                    <a:pt x="288347" y="920174"/>
                    <a:pt x="288347" y="1451610"/>
                  </a:cubicBezTo>
                  <a:lnTo>
                    <a:pt x="294351" y="1668780"/>
                  </a:lnTo>
                  <a:lnTo>
                    <a:pt x="6859" y="1668780"/>
                  </a:lnTo>
                  <a:lnTo>
                    <a:pt x="0" y="1451610"/>
                  </a:lnTo>
                  <a:cubicBezTo>
                    <a:pt x="0" y="649908"/>
                    <a:pt x="203607" y="0"/>
                    <a:pt x="454770" y="0"/>
                  </a:cubicBezTo>
                  <a:close/>
                </a:path>
              </a:pathLst>
            </a:custGeom>
            <a:gradFill>
              <a:gsLst>
                <a:gs pos="85000">
                  <a:schemeClr val="accent4">
                    <a:lumMod val="20000"/>
                    <a:lumOff val="80000"/>
                  </a:schemeClr>
                </a:gs>
                <a:gs pos="30000">
                  <a:schemeClr val="accent4">
                    <a:lumMod val="20000"/>
                    <a:lumOff val="80000"/>
                  </a:schemeClr>
                </a:gs>
                <a:gs pos="0">
                  <a:srgbClr val="CC0099"/>
                </a:gs>
                <a:gs pos="100000">
                  <a:srgbClr val="99FF66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C43E295-E3A2-41E3-9191-ED3285F7B855}"/>
                </a:ext>
              </a:extLst>
            </p:cNvPr>
            <p:cNvSpPr/>
            <p:nvPr/>
          </p:nvSpPr>
          <p:spPr>
            <a:xfrm rot="1677754">
              <a:off x="2263277" y="1055461"/>
              <a:ext cx="127540" cy="815058"/>
            </a:xfrm>
            <a:custGeom>
              <a:avLst/>
              <a:gdLst>
                <a:gd name="connsiteX0" fmla="*/ 454770 w 454770"/>
                <a:gd name="connsiteY0" fmla="*/ 0 h 1668780"/>
                <a:gd name="connsiteX1" fmla="*/ 288347 w 454770"/>
                <a:gd name="connsiteY1" fmla="*/ 1451610 h 1668780"/>
                <a:gd name="connsiteX2" fmla="*/ 294351 w 454770"/>
                <a:gd name="connsiteY2" fmla="*/ 1668780 h 1668780"/>
                <a:gd name="connsiteX3" fmla="*/ 6859 w 454770"/>
                <a:gd name="connsiteY3" fmla="*/ 1668780 h 1668780"/>
                <a:gd name="connsiteX4" fmla="*/ 0 w 454770"/>
                <a:gd name="connsiteY4" fmla="*/ 1451610 h 1668780"/>
                <a:gd name="connsiteX5" fmla="*/ 454770 w 454770"/>
                <a:gd name="connsiteY5" fmla="*/ 0 h 166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770" h="1668780">
                  <a:moveTo>
                    <a:pt x="454770" y="0"/>
                  </a:moveTo>
                  <a:cubicBezTo>
                    <a:pt x="347306" y="405908"/>
                    <a:pt x="288347" y="920174"/>
                    <a:pt x="288347" y="1451610"/>
                  </a:cubicBezTo>
                  <a:lnTo>
                    <a:pt x="294351" y="1668780"/>
                  </a:lnTo>
                  <a:lnTo>
                    <a:pt x="6859" y="1668780"/>
                  </a:lnTo>
                  <a:lnTo>
                    <a:pt x="0" y="1451610"/>
                  </a:lnTo>
                  <a:cubicBezTo>
                    <a:pt x="0" y="649908"/>
                    <a:pt x="203607" y="0"/>
                    <a:pt x="454770" y="0"/>
                  </a:cubicBezTo>
                  <a:close/>
                </a:path>
              </a:pathLst>
            </a:custGeom>
            <a:gradFill>
              <a:gsLst>
                <a:gs pos="85000">
                  <a:schemeClr val="accent4">
                    <a:lumMod val="20000"/>
                    <a:lumOff val="80000"/>
                  </a:schemeClr>
                </a:gs>
                <a:gs pos="30000">
                  <a:schemeClr val="accent4">
                    <a:lumMod val="20000"/>
                    <a:lumOff val="80000"/>
                  </a:schemeClr>
                </a:gs>
                <a:gs pos="0">
                  <a:srgbClr val="CC0099"/>
                </a:gs>
                <a:gs pos="100000">
                  <a:srgbClr val="99FF66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CD1DF80-4B14-4857-8C54-BF08800F0B38}"/>
                </a:ext>
              </a:extLst>
            </p:cNvPr>
            <p:cNvSpPr/>
            <p:nvPr/>
          </p:nvSpPr>
          <p:spPr>
            <a:xfrm rot="2466191">
              <a:off x="2256107" y="930453"/>
              <a:ext cx="312390" cy="1417331"/>
            </a:xfrm>
            <a:custGeom>
              <a:avLst/>
              <a:gdLst>
                <a:gd name="connsiteX0" fmla="*/ 454770 w 454770"/>
                <a:gd name="connsiteY0" fmla="*/ 0 h 1668780"/>
                <a:gd name="connsiteX1" fmla="*/ 288347 w 454770"/>
                <a:gd name="connsiteY1" fmla="*/ 1451610 h 1668780"/>
                <a:gd name="connsiteX2" fmla="*/ 294351 w 454770"/>
                <a:gd name="connsiteY2" fmla="*/ 1668780 h 1668780"/>
                <a:gd name="connsiteX3" fmla="*/ 6859 w 454770"/>
                <a:gd name="connsiteY3" fmla="*/ 1668780 h 1668780"/>
                <a:gd name="connsiteX4" fmla="*/ 0 w 454770"/>
                <a:gd name="connsiteY4" fmla="*/ 1451610 h 1668780"/>
                <a:gd name="connsiteX5" fmla="*/ 454770 w 454770"/>
                <a:gd name="connsiteY5" fmla="*/ 0 h 166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770" h="1668780">
                  <a:moveTo>
                    <a:pt x="454770" y="0"/>
                  </a:moveTo>
                  <a:cubicBezTo>
                    <a:pt x="347306" y="405908"/>
                    <a:pt x="288347" y="920174"/>
                    <a:pt x="288347" y="1451610"/>
                  </a:cubicBezTo>
                  <a:lnTo>
                    <a:pt x="294351" y="1668780"/>
                  </a:lnTo>
                  <a:lnTo>
                    <a:pt x="6859" y="1668780"/>
                  </a:lnTo>
                  <a:lnTo>
                    <a:pt x="0" y="1451610"/>
                  </a:lnTo>
                  <a:cubicBezTo>
                    <a:pt x="0" y="649908"/>
                    <a:pt x="203607" y="0"/>
                    <a:pt x="454770" y="0"/>
                  </a:cubicBezTo>
                  <a:close/>
                </a:path>
              </a:pathLst>
            </a:custGeom>
            <a:gradFill>
              <a:gsLst>
                <a:gs pos="100000">
                  <a:srgbClr val="FFFF99"/>
                </a:gs>
                <a:gs pos="30000">
                  <a:schemeClr val="accent4">
                    <a:lumMod val="20000"/>
                    <a:lumOff val="80000"/>
                  </a:schemeClr>
                </a:gs>
                <a:gs pos="0">
                  <a:srgbClr val="CC0099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台形 23">
              <a:extLst>
                <a:ext uri="{FF2B5EF4-FFF2-40B4-BE49-F238E27FC236}">
                  <a16:creationId xmlns:a16="http://schemas.microsoft.com/office/drawing/2014/main" id="{20133CCE-D817-44DD-AB1A-F9A39DA4BF2E}"/>
                </a:ext>
              </a:extLst>
            </p:cNvPr>
            <p:cNvSpPr/>
            <p:nvPr/>
          </p:nvSpPr>
          <p:spPr>
            <a:xfrm rot="2466191">
              <a:off x="1204560" y="1937867"/>
              <a:ext cx="486792" cy="1517955"/>
            </a:xfrm>
            <a:custGeom>
              <a:avLst/>
              <a:gdLst>
                <a:gd name="connsiteX0" fmla="*/ 0 w 632460"/>
                <a:gd name="connsiteY0" fmla="*/ 2148840 h 2148840"/>
                <a:gd name="connsiteX1" fmla="*/ 158115 w 632460"/>
                <a:gd name="connsiteY1" fmla="*/ 0 h 2148840"/>
                <a:gd name="connsiteX2" fmla="*/ 474345 w 632460"/>
                <a:gd name="connsiteY2" fmla="*/ 0 h 2148840"/>
                <a:gd name="connsiteX3" fmla="*/ 632460 w 632460"/>
                <a:gd name="connsiteY3" fmla="*/ 2148840 h 2148840"/>
                <a:gd name="connsiteX4" fmla="*/ 0 w 632460"/>
                <a:gd name="connsiteY4" fmla="*/ 2148840 h 2148840"/>
                <a:gd name="connsiteX0" fmla="*/ 0 w 632460"/>
                <a:gd name="connsiteY0" fmla="*/ 2148840 h 2179320"/>
                <a:gd name="connsiteX1" fmla="*/ 158115 w 632460"/>
                <a:gd name="connsiteY1" fmla="*/ 0 h 2179320"/>
                <a:gd name="connsiteX2" fmla="*/ 474345 w 632460"/>
                <a:gd name="connsiteY2" fmla="*/ 0 h 2179320"/>
                <a:gd name="connsiteX3" fmla="*/ 632460 w 632460"/>
                <a:gd name="connsiteY3" fmla="*/ 2148840 h 2179320"/>
                <a:gd name="connsiteX4" fmla="*/ 327660 w 632460"/>
                <a:gd name="connsiteY4" fmla="*/ 2179320 h 2179320"/>
                <a:gd name="connsiteX5" fmla="*/ 0 w 632460"/>
                <a:gd name="connsiteY5" fmla="*/ 2148840 h 2179320"/>
                <a:gd name="connsiteX0" fmla="*/ 0 w 632460"/>
                <a:gd name="connsiteY0" fmla="*/ 2148840 h 2180327"/>
                <a:gd name="connsiteX1" fmla="*/ 158115 w 632460"/>
                <a:gd name="connsiteY1" fmla="*/ 0 h 2180327"/>
                <a:gd name="connsiteX2" fmla="*/ 474345 w 632460"/>
                <a:gd name="connsiteY2" fmla="*/ 0 h 2180327"/>
                <a:gd name="connsiteX3" fmla="*/ 632460 w 632460"/>
                <a:gd name="connsiteY3" fmla="*/ 2148840 h 2180327"/>
                <a:gd name="connsiteX4" fmla="*/ 327660 w 632460"/>
                <a:gd name="connsiteY4" fmla="*/ 2179320 h 2180327"/>
                <a:gd name="connsiteX5" fmla="*/ 0 w 632460"/>
                <a:gd name="connsiteY5" fmla="*/ 2148840 h 2180327"/>
                <a:gd name="connsiteX0" fmla="*/ 0 w 632460"/>
                <a:gd name="connsiteY0" fmla="*/ 2148840 h 2225529"/>
                <a:gd name="connsiteX1" fmla="*/ 158115 w 632460"/>
                <a:gd name="connsiteY1" fmla="*/ 0 h 2225529"/>
                <a:gd name="connsiteX2" fmla="*/ 474345 w 632460"/>
                <a:gd name="connsiteY2" fmla="*/ 0 h 2225529"/>
                <a:gd name="connsiteX3" fmla="*/ 632460 w 632460"/>
                <a:gd name="connsiteY3" fmla="*/ 2148840 h 2225529"/>
                <a:gd name="connsiteX4" fmla="*/ 297180 w 632460"/>
                <a:gd name="connsiteY4" fmla="*/ 2225040 h 2225529"/>
                <a:gd name="connsiteX5" fmla="*/ 0 w 632460"/>
                <a:gd name="connsiteY5" fmla="*/ 2148840 h 2225529"/>
                <a:gd name="connsiteX0" fmla="*/ 0 w 632460"/>
                <a:gd name="connsiteY0" fmla="*/ 2148840 h 2225529"/>
                <a:gd name="connsiteX1" fmla="*/ 158115 w 632460"/>
                <a:gd name="connsiteY1" fmla="*/ 0 h 2225529"/>
                <a:gd name="connsiteX2" fmla="*/ 474345 w 632460"/>
                <a:gd name="connsiteY2" fmla="*/ 0 h 2225529"/>
                <a:gd name="connsiteX3" fmla="*/ 632460 w 632460"/>
                <a:gd name="connsiteY3" fmla="*/ 2148840 h 2225529"/>
                <a:gd name="connsiteX4" fmla="*/ 297180 w 632460"/>
                <a:gd name="connsiteY4" fmla="*/ 2225040 h 2225529"/>
                <a:gd name="connsiteX5" fmla="*/ 0 w 632460"/>
                <a:gd name="connsiteY5" fmla="*/ 2148840 h 2225529"/>
                <a:gd name="connsiteX0" fmla="*/ 0 w 632460"/>
                <a:gd name="connsiteY0" fmla="*/ 2148840 h 2210391"/>
                <a:gd name="connsiteX1" fmla="*/ 158115 w 632460"/>
                <a:gd name="connsiteY1" fmla="*/ 0 h 2210391"/>
                <a:gd name="connsiteX2" fmla="*/ 474345 w 632460"/>
                <a:gd name="connsiteY2" fmla="*/ 0 h 2210391"/>
                <a:gd name="connsiteX3" fmla="*/ 632460 w 632460"/>
                <a:gd name="connsiteY3" fmla="*/ 2148840 h 2210391"/>
                <a:gd name="connsiteX4" fmla="*/ 327660 w 632460"/>
                <a:gd name="connsiteY4" fmla="*/ 2209800 h 2210391"/>
                <a:gd name="connsiteX5" fmla="*/ 0 w 632460"/>
                <a:gd name="connsiteY5" fmla="*/ 2148840 h 2210391"/>
                <a:gd name="connsiteX0" fmla="*/ 0 w 632460"/>
                <a:gd name="connsiteY0" fmla="*/ 2148840 h 2210391"/>
                <a:gd name="connsiteX1" fmla="*/ 99060 w 632460"/>
                <a:gd name="connsiteY1" fmla="*/ 1143000 h 2210391"/>
                <a:gd name="connsiteX2" fmla="*/ 158115 w 632460"/>
                <a:gd name="connsiteY2" fmla="*/ 0 h 2210391"/>
                <a:gd name="connsiteX3" fmla="*/ 474345 w 632460"/>
                <a:gd name="connsiteY3" fmla="*/ 0 h 2210391"/>
                <a:gd name="connsiteX4" fmla="*/ 632460 w 632460"/>
                <a:gd name="connsiteY4" fmla="*/ 2148840 h 2210391"/>
                <a:gd name="connsiteX5" fmla="*/ 327660 w 632460"/>
                <a:gd name="connsiteY5" fmla="*/ 2209800 h 2210391"/>
                <a:gd name="connsiteX6" fmla="*/ 0 w 632460"/>
                <a:gd name="connsiteY6" fmla="*/ 2148840 h 2210391"/>
                <a:gd name="connsiteX0" fmla="*/ 0 w 632460"/>
                <a:gd name="connsiteY0" fmla="*/ 2148840 h 2210391"/>
                <a:gd name="connsiteX1" fmla="*/ 99060 w 632460"/>
                <a:gd name="connsiteY1" fmla="*/ 1143000 h 2210391"/>
                <a:gd name="connsiteX2" fmla="*/ 158115 w 632460"/>
                <a:gd name="connsiteY2" fmla="*/ 0 h 2210391"/>
                <a:gd name="connsiteX3" fmla="*/ 474345 w 632460"/>
                <a:gd name="connsiteY3" fmla="*/ 0 h 2210391"/>
                <a:gd name="connsiteX4" fmla="*/ 502920 w 632460"/>
                <a:gd name="connsiteY4" fmla="*/ 914400 h 2210391"/>
                <a:gd name="connsiteX5" fmla="*/ 632460 w 632460"/>
                <a:gd name="connsiteY5" fmla="*/ 2148840 h 2210391"/>
                <a:gd name="connsiteX6" fmla="*/ 327660 w 632460"/>
                <a:gd name="connsiteY6" fmla="*/ 2209800 h 2210391"/>
                <a:gd name="connsiteX7" fmla="*/ 0 w 632460"/>
                <a:gd name="connsiteY7" fmla="*/ 2148840 h 2210391"/>
                <a:gd name="connsiteX0" fmla="*/ 0 w 632460"/>
                <a:gd name="connsiteY0" fmla="*/ 2148840 h 2210391"/>
                <a:gd name="connsiteX1" fmla="*/ 99060 w 632460"/>
                <a:gd name="connsiteY1" fmla="*/ 1143000 h 2210391"/>
                <a:gd name="connsiteX2" fmla="*/ 150495 w 632460"/>
                <a:gd name="connsiteY2" fmla="*/ 38100 h 2210391"/>
                <a:gd name="connsiteX3" fmla="*/ 474345 w 632460"/>
                <a:gd name="connsiteY3" fmla="*/ 0 h 2210391"/>
                <a:gd name="connsiteX4" fmla="*/ 502920 w 632460"/>
                <a:gd name="connsiteY4" fmla="*/ 914400 h 2210391"/>
                <a:gd name="connsiteX5" fmla="*/ 632460 w 632460"/>
                <a:gd name="connsiteY5" fmla="*/ 2148840 h 2210391"/>
                <a:gd name="connsiteX6" fmla="*/ 327660 w 632460"/>
                <a:gd name="connsiteY6" fmla="*/ 2209800 h 2210391"/>
                <a:gd name="connsiteX7" fmla="*/ 0 w 632460"/>
                <a:gd name="connsiteY7" fmla="*/ 2148840 h 2210391"/>
                <a:gd name="connsiteX0" fmla="*/ 0 w 708660"/>
                <a:gd name="connsiteY0" fmla="*/ 2148840 h 2209800"/>
                <a:gd name="connsiteX1" fmla="*/ 99060 w 708660"/>
                <a:gd name="connsiteY1" fmla="*/ 1143000 h 2209800"/>
                <a:gd name="connsiteX2" fmla="*/ 150495 w 708660"/>
                <a:gd name="connsiteY2" fmla="*/ 38100 h 2209800"/>
                <a:gd name="connsiteX3" fmla="*/ 474345 w 708660"/>
                <a:gd name="connsiteY3" fmla="*/ 0 h 2209800"/>
                <a:gd name="connsiteX4" fmla="*/ 502920 w 708660"/>
                <a:gd name="connsiteY4" fmla="*/ 914400 h 2209800"/>
                <a:gd name="connsiteX5" fmla="*/ 708660 w 708660"/>
                <a:gd name="connsiteY5" fmla="*/ 2148840 h 2209800"/>
                <a:gd name="connsiteX6" fmla="*/ 327660 w 708660"/>
                <a:gd name="connsiteY6" fmla="*/ 2209800 h 2209800"/>
                <a:gd name="connsiteX7" fmla="*/ 0 w 708660"/>
                <a:gd name="connsiteY7" fmla="*/ 2148840 h 2209800"/>
                <a:gd name="connsiteX0" fmla="*/ 0 w 708660"/>
                <a:gd name="connsiteY0" fmla="*/ 2148840 h 2209800"/>
                <a:gd name="connsiteX1" fmla="*/ 99060 w 708660"/>
                <a:gd name="connsiteY1" fmla="*/ 1143000 h 2209800"/>
                <a:gd name="connsiteX2" fmla="*/ 150495 w 708660"/>
                <a:gd name="connsiteY2" fmla="*/ 38100 h 2209800"/>
                <a:gd name="connsiteX3" fmla="*/ 474345 w 708660"/>
                <a:gd name="connsiteY3" fmla="*/ 0 h 2209800"/>
                <a:gd name="connsiteX4" fmla="*/ 502920 w 708660"/>
                <a:gd name="connsiteY4" fmla="*/ 914400 h 2209800"/>
                <a:gd name="connsiteX5" fmla="*/ 708660 w 708660"/>
                <a:gd name="connsiteY5" fmla="*/ 2148840 h 2209800"/>
                <a:gd name="connsiteX6" fmla="*/ 327660 w 708660"/>
                <a:gd name="connsiteY6" fmla="*/ 2209800 h 2209800"/>
                <a:gd name="connsiteX7" fmla="*/ 0 w 708660"/>
                <a:gd name="connsiteY7" fmla="*/ 2148840 h 2209800"/>
                <a:gd name="connsiteX0" fmla="*/ 0 w 708660"/>
                <a:gd name="connsiteY0" fmla="*/ 2148840 h 2209800"/>
                <a:gd name="connsiteX1" fmla="*/ 99060 w 708660"/>
                <a:gd name="connsiteY1" fmla="*/ 1143000 h 2209800"/>
                <a:gd name="connsiteX2" fmla="*/ 150495 w 708660"/>
                <a:gd name="connsiteY2" fmla="*/ 38100 h 2209800"/>
                <a:gd name="connsiteX3" fmla="*/ 474345 w 708660"/>
                <a:gd name="connsiteY3" fmla="*/ 0 h 2209800"/>
                <a:gd name="connsiteX4" fmla="*/ 521970 w 708660"/>
                <a:gd name="connsiteY4" fmla="*/ 933450 h 2209800"/>
                <a:gd name="connsiteX5" fmla="*/ 708660 w 708660"/>
                <a:gd name="connsiteY5" fmla="*/ 2148840 h 2209800"/>
                <a:gd name="connsiteX6" fmla="*/ 327660 w 708660"/>
                <a:gd name="connsiteY6" fmla="*/ 2209800 h 2209800"/>
                <a:gd name="connsiteX7" fmla="*/ 0 w 708660"/>
                <a:gd name="connsiteY7" fmla="*/ 214884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8660" h="2209800">
                  <a:moveTo>
                    <a:pt x="0" y="2148840"/>
                  </a:moveTo>
                  <a:cubicBezTo>
                    <a:pt x="20320" y="1813560"/>
                    <a:pt x="78740" y="1478280"/>
                    <a:pt x="99060" y="1143000"/>
                  </a:cubicBezTo>
                  <a:lnTo>
                    <a:pt x="150495" y="38100"/>
                  </a:lnTo>
                  <a:lnTo>
                    <a:pt x="474345" y="0"/>
                  </a:lnTo>
                  <a:cubicBezTo>
                    <a:pt x="491490" y="307340"/>
                    <a:pt x="504825" y="554672"/>
                    <a:pt x="521970" y="933450"/>
                  </a:cubicBezTo>
                  <a:cubicBezTo>
                    <a:pt x="539115" y="1312228"/>
                    <a:pt x="640080" y="1737360"/>
                    <a:pt x="708660" y="2148840"/>
                  </a:cubicBezTo>
                  <a:cubicBezTo>
                    <a:pt x="607060" y="2148840"/>
                    <a:pt x="445770" y="2209800"/>
                    <a:pt x="327660" y="2209800"/>
                  </a:cubicBezTo>
                  <a:cubicBezTo>
                    <a:pt x="209550" y="2209800"/>
                    <a:pt x="109220" y="2159000"/>
                    <a:pt x="0" y="214884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CC0099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二等辺三角形 109">
              <a:extLst>
                <a:ext uri="{FF2B5EF4-FFF2-40B4-BE49-F238E27FC236}">
                  <a16:creationId xmlns:a16="http://schemas.microsoft.com/office/drawing/2014/main" id="{440811CD-E268-4B83-9C2A-B4A9D80BDACC}"/>
                </a:ext>
              </a:extLst>
            </p:cNvPr>
            <p:cNvSpPr/>
            <p:nvPr/>
          </p:nvSpPr>
          <p:spPr>
            <a:xfrm rot="1936708">
              <a:off x="1925342" y="1693845"/>
              <a:ext cx="177967" cy="444918"/>
            </a:xfrm>
            <a:prstGeom prst="triangle">
              <a:avLst>
                <a:gd name="adj" fmla="val 8824"/>
              </a:avLst>
            </a:prstGeom>
            <a:gradFill>
              <a:gsLst>
                <a:gs pos="50000">
                  <a:srgbClr val="FFFF99"/>
                </a:gs>
                <a:gs pos="100000">
                  <a:srgbClr val="CC0099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278">
              <a:extLst>
                <a:ext uri="{FF2B5EF4-FFF2-40B4-BE49-F238E27FC236}">
                  <a16:creationId xmlns:a16="http://schemas.microsoft.com/office/drawing/2014/main" id="{691274ED-9721-4720-BAF2-C24852AAE314}"/>
                </a:ext>
              </a:extLst>
            </p:cNvPr>
            <p:cNvSpPr/>
            <p:nvPr/>
          </p:nvSpPr>
          <p:spPr>
            <a:xfrm rot="1209196">
              <a:off x="2325847" y="1086309"/>
              <a:ext cx="96332" cy="225343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278">
              <a:extLst>
                <a:ext uri="{FF2B5EF4-FFF2-40B4-BE49-F238E27FC236}">
                  <a16:creationId xmlns:a16="http://schemas.microsoft.com/office/drawing/2014/main" id="{92675914-548C-4D59-B35E-7F48C12A85CC}"/>
                </a:ext>
              </a:extLst>
            </p:cNvPr>
            <p:cNvSpPr/>
            <p:nvPr/>
          </p:nvSpPr>
          <p:spPr>
            <a:xfrm rot="21241627">
              <a:off x="2129148" y="1183843"/>
              <a:ext cx="133236" cy="3496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278">
              <a:extLst>
                <a:ext uri="{FF2B5EF4-FFF2-40B4-BE49-F238E27FC236}">
                  <a16:creationId xmlns:a16="http://schemas.microsoft.com/office/drawing/2014/main" id="{689B6752-1E1F-485E-B27B-5AF709B24134}"/>
                </a:ext>
              </a:extLst>
            </p:cNvPr>
            <p:cNvSpPr/>
            <p:nvPr/>
          </p:nvSpPr>
          <p:spPr>
            <a:xfrm rot="5388563" flipH="1">
              <a:off x="2684767" y="1430899"/>
              <a:ext cx="133236" cy="3496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278">
              <a:extLst>
                <a:ext uri="{FF2B5EF4-FFF2-40B4-BE49-F238E27FC236}">
                  <a16:creationId xmlns:a16="http://schemas.microsoft.com/office/drawing/2014/main" id="{F76F1F97-FF8F-49F5-B24F-282BB929E2BF}"/>
                </a:ext>
              </a:extLst>
            </p:cNvPr>
            <p:cNvSpPr/>
            <p:nvPr/>
          </p:nvSpPr>
          <p:spPr>
            <a:xfrm rot="5388563" flipH="1">
              <a:off x="2932506" y="1381182"/>
              <a:ext cx="133236" cy="274674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278">
              <a:extLst>
                <a:ext uri="{FF2B5EF4-FFF2-40B4-BE49-F238E27FC236}">
                  <a16:creationId xmlns:a16="http://schemas.microsoft.com/office/drawing/2014/main" id="{F041FE1E-09CD-4477-8AC2-D720E5B03438}"/>
                </a:ext>
              </a:extLst>
            </p:cNvPr>
            <p:cNvSpPr/>
            <p:nvPr/>
          </p:nvSpPr>
          <p:spPr>
            <a:xfrm rot="5388563" flipH="1">
              <a:off x="2950371" y="1176436"/>
              <a:ext cx="85676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278">
              <a:extLst>
                <a:ext uri="{FF2B5EF4-FFF2-40B4-BE49-F238E27FC236}">
                  <a16:creationId xmlns:a16="http://schemas.microsoft.com/office/drawing/2014/main" id="{B1ECE844-06E8-461C-A982-125C24F1BA96}"/>
                </a:ext>
              </a:extLst>
            </p:cNvPr>
            <p:cNvSpPr/>
            <p:nvPr/>
          </p:nvSpPr>
          <p:spPr>
            <a:xfrm rot="4348745" flipH="1">
              <a:off x="2915020" y="1134017"/>
              <a:ext cx="85676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278">
              <a:extLst>
                <a:ext uri="{FF2B5EF4-FFF2-40B4-BE49-F238E27FC236}">
                  <a16:creationId xmlns:a16="http://schemas.microsoft.com/office/drawing/2014/main" id="{8B530882-CAAB-4850-B228-1CC93566421C}"/>
                </a:ext>
              </a:extLst>
            </p:cNvPr>
            <p:cNvSpPr/>
            <p:nvPr/>
          </p:nvSpPr>
          <p:spPr>
            <a:xfrm rot="2186154">
              <a:off x="2519269" y="975457"/>
              <a:ext cx="75666" cy="197754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278">
              <a:extLst>
                <a:ext uri="{FF2B5EF4-FFF2-40B4-BE49-F238E27FC236}">
                  <a16:creationId xmlns:a16="http://schemas.microsoft.com/office/drawing/2014/main" id="{273B00D9-369C-4B21-B0BC-A7FDE263C6B7}"/>
                </a:ext>
              </a:extLst>
            </p:cNvPr>
            <p:cNvSpPr/>
            <p:nvPr/>
          </p:nvSpPr>
          <p:spPr>
            <a:xfrm rot="3103233" flipH="1">
              <a:off x="2568662" y="1044314"/>
              <a:ext cx="58194" cy="1611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278">
              <a:extLst>
                <a:ext uri="{FF2B5EF4-FFF2-40B4-BE49-F238E27FC236}">
                  <a16:creationId xmlns:a16="http://schemas.microsoft.com/office/drawing/2014/main" id="{12CE8A5B-EDE8-4980-B95B-7D65BD162B47}"/>
                </a:ext>
              </a:extLst>
            </p:cNvPr>
            <p:cNvSpPr/>
            <p:nvPr/>
          </p:nvSpPr>
          <p:spPr>
            <a:xfrm rot="2466191" flipH="1">
              <a:off x="2563745" y="997001"/>
              <a:ext cx="58194" cy="1611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278">
              <a:extLst>
                <a:ext uri="{FF2B5EF4-FFF2-40B4-BE49-F238E27FC236}">
                  <a16:creationId xmlns:a16="http://schemas.microsoft.com/office/drawing/2014/main" id="{2FF60A31-EEA6-41E8-8642-ACACD2B99CB1}"/>
                </a:ext>
              </a:extLst>
            </p:cNvPr>
            <p:cNvSpPr/>
            <p:nvPr/>
          </p:nvSpPr>
          <p:spPr>
            <a:xfrm rot="2466191" flipH="1">
              <a:off x="2755212" y="1059594"/>
              <a:ext cx="58194" cy="1611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278">
              <a:extLst>
                <a:ext uri="{FF2B5EF4-FFF2-40B4-BE49-F238E27FC236}">
                  <a16:creationId xmlns:a16="http://schemas.microsoft.com/office/drawing/2014/main" id="{FD824280-E6F1-4EEB-9909-816D7A4285DA}"/>
                </a:ext>
              </a:extLst>
            </p:cNvPr>
            <p:cNvSpPr/>
            <p:nvPr/>
          </p:nvSpPr>
          <p:spPr>
            <a:xfrm rot="3144222" flipH="1">
              <a:off x="2471101" y="1179368"/>
              <a:ext cx="94280" cy="233833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278">
              <a:extLst>
                <a:ext uri="{FF2B5EF4-FFF2-40B4-BE49-F238E27FC236}">
                  <a16:creationId xmlns:a16="http://schemas.microsoft.com/office/drawing/2014/main" id="{74A0CDF4-AB40-42F2-9A9A-F185ED2450DA}"/>
                </a:ext>
              </a:extLst>
            </p:cNvPr>
            <p:cNvSpPr/>
            <p:nvPr/>
          </p:nvSpPr>
          <p:spPr>
            <a:xfrm rot="571763">
              <a:off x="2671932" y="1029682"/>
              <a:ext cx="57078" cy="125524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二等辺三角形 295">
              <a:extLst>
                <a:ext uri="{FF2B5EF4-FFF2-40B4-BE49-F238E27FC236}">
                  <a16:creationId xmlns:a16="http://schemas.microsoft.com/office/drawing/2014/main" id="{F0BC7852-CDA7-45F0-A63B-DEB17E94481A}"/>
                </a:ext>
              </a:extLst>
            </p:cNvPr>
            <p:cNvSpPr/>
            <p:nvPr/>
          </p:nvSpPr>
          <p:spPr>
            <a:xfrm rot="1936708">
              <a:off x="838918" y="2834772"/>
              <a:ext cx="153695" cy="359196"/>
            </a:xfrm>
            <a:custGeom>
              <a:avLst/>
              <a:gdLst>
                <a:gd name="connsiteX0" fmla="*/ 0 w 314752"/>
                <a:gd name="connsiteY0" fmla="*/ 433417 h 433417"/>
                <a:gd name="connsiteX1" fmla="*/ 27774 w 314752"/>
                <a:gd name="connsiteY1" fmla="*/ 0 h 433417"/>
                <a:gd name="connsiteX2" fmla="*/ 314752 w 314752"/>
                <a:gd name="connsiteY2" fmla="*/ 433417 h 433417"/>
                <a:gd name="connsiteX3" fmla="*/ 0 w 314752"/>
                <a:gd name="connsiteY3" fmla="*/ 433417 h 433417"/>
                <a:gd name="connsiteX0" fmla="*/ 0 w 223746"/>
                <a:gd name="connsiteY0" fmla="*/ 433417 h 522909"/>
                <a:gd name="connsiteX1" fmla="*/ 27774 w 223746"/>
                <a:gd name="connsiteY1" fmla="*/ 0 h 522909"/>
                <a:gd name="connsiteX2" fmla="*/ 223746 w 223746"/>
                <a:gd name="connsiteY2" fmla="*/ 522909 h 522909"/>
                <a:gd name="connsiteX3" fmla="*/ 0 w 223746"/>
                <a:gd name="connsiteY3" fmla="*/ 433417 h 52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746" h="522909">
                  <a:moveTo>
                    <a:pt x="0" y="433417"/>
                  </a:moveTo>
                  <a:lnTo>
                    <a:pt x="27774" y="0"/>
                  </a:lnTo>
                  <a:lnTo>
                    <a:pt x="223746" y="522909"/>
                  </a:lnTo>
                  <a:lnTo>
                    <a:pt x="0" y="433417"/>
                  </a:ln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CC0099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8F76B0F-12DD-480E-91F6-89B3290BC766}"/>
              </a:ext>
            </a:extLst>
          </p:cNvPr>
          <p:cNvGrpSpPr/>
          <p:nvPr/>
        </p:nvGrpSpPr>
        <p:grpSpPr>
          <a:xfrm>
            <a:off x="6614602" y="1394288"/>
            <a:ext cx="2649048" cy="1788055"/>
            <a:chOff x="6614602" y="1394288"/>
            <a:chExt cx="2649048" cy="178805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AE38838-FE64-4F8D-A22F-B7B4609928EF}"/>
                </a:ext>
              </a:extLst>
            </p:cNvPr>
            <p:cNvGrpSpPr/>
            <p:nvPr/>
          </p:nvGrpSpPr>
          <p:grpSpPr>
            <a:xfrm>
              <a:off x="6752232" y="1641802"/>
              <a:ext cx="2511418" cy="953365"/>
              <a:chOff x="7150263" y="4151071"/>
              <a:chExt cx="2286409" cy="867949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F20204C-7B4B-4D52-A358-6F801E12C033}"/>
                  </a:ext>
                </a:extLst>
              </p:cNvPr>
              <p:cNvGrpSpPr/>
              <p:nvPr/>
            </p:nvGrpSpPr>
            <p:grpSpPr>
              <a:xfrm rot="3600000">
                <a:off x="8168743" y="3888129"/>
                <a:ext cx="290286" cy="1591662"/>
                <a:chOff x="4449183" y="1189938"/>
                <a:chExt cx="689554" cy="3780886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E6C79D32-FE85-4412-8A72-347B297A4899}"/>
                    </a:ext>
                  </a:extLst>
                </p:cNvPr>
                <p:cNvGrpSpPr/>
                <p:nvPr/>
              </p:nvGrpSpPr>
              <p:grpSpPr>
                <a:xfrm rot="21025355" flipH="1">
                  <a:off x="4486868" y="1604004"/>
                  <a:ext cx="203959" cy="249157"/>
                  <a:chOff x="5037735" y="1475521"/>
                  <a:chExt cx="162539" cy="249157"/>
                </a:xfr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</p:grpSpPr>
              <p:sp>
                <p:nvSpPr>
                  <p:cNvPr id="137" name="楕円 278">
                    <a:extLst>
                      <a:ext uri="{FF2B5EF4-FFF2-40B4-BE49-F238E27FC236}">
                        <a16:creationId xmlns:a16="http://schemas.microsoft.com/office/drawing/2014/main" id="{E4AC3684-332A-492D-A1DC-9D7BEF1BCCB9}"/>
                      </a:ext>
                    </a:extLst>
                  </p:cNvPr>
                  <p:cNvSpPr/>
                  <p:nvPr/>
                </p:nvSpPr>
                <p:spPr>
                  <a:xfrm rot="280037" flipH="1">
                    <a:off x="5106248" y="1478940"/>
                    <a:ext cx="94026" cy="245738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278">
                    <a:extLst>
                      <a:ext uri="{FF2B5EF4-FFF2-40B4-BE49-F238E27FC236}">
                        <a16:creationId xmlns:a16="http://schemas.microsoft.com/office/drawing/2014/main" id="{E56C08DE-3666-4E5C-B2CB-0F2A1B5591E4}"/>
                      </a:ext>
                    </a:extLst>
                  </p:cNvPr>
                  <p:cNvSpPr/>
                  <p:nvPr/>
                </p:nvSpPr>
                <p:spPr>
                  <a:xfrm rot="20962958">
                    <a:off x="5037735" y="1515807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278">
                    <a:extLst>
                      <a:ext uri="{FF2B5EF4-FFF2-40B4-BE49-F238E27FC236}">
                        <a16:creationId xmlns:a16="http://schemas.microsoft.com/office/drawing/2014/main" id="{AA308040-7926-4BBE-A110-4F8AF0A5366B}"/>
                      </a:ext>
                    </a:extLst>
                  </p:cNvPr>
                  <p:cNvSpPr/>
                  <p:nvPr/>
                </p:nvSpPr>
                <p:spPr>
                  <a:xfrm>
                    <a:off x="5080991" y="1475521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A0D08B8-7246-4D8C-B8A2-5AC1A42FE489}"/>
                    </a:ext>
                  </a:extLst>
                </p:cNvPr>
                <p:cNvSpPr/>
                <p:nvPr/>
              </p:nvSpPr>
              <p:spPr>
                <a:xfrm rot="20236918">
                  <a:off x="4621381" y="1754086"/>
                  <a:ext cx="198874" cy="1012829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278">
                  <a:extLst>
                    <a:ext uri="{FF2B5EF4-FFF2-40B4-BE49-F238E27FC236}">
                      <a16:creationId xmlns:a16="http://schemas.microsoft.com/office/drawing/2014/main" id="{C44C28A9-857F-46A5-9647-2B56F827F9FD}"/>
                    </a:ext>
                  </a:extLst>
                </p:cNvPr>
                <p:cNvSpPr/>
                <p:nvPr/>
              </p:nvSpPr>
              <p:spPr>
                <a:xfrm rot="20966933" flipH="1">
                  <a:off x="4686522" y="1233775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278">
                  <a:extLst>
                    <a:ext uri="{FF2B5EF4-FFF2-40B4-BE49-F238E27FC236}">
                      <a16:creationId xmlns:a16="http://schemas.microsoft.com/office/drawing/2014/main" id="{F859BC4D-812A-4603-A25D-40048FD907B1}"/>
                    </a:ext>
                  </a:extLst>
                </p:cNvPr>
                <p:cNvSpPr/>
                <p:nvPr/>
              </p:nvSpPr>
              <p:spPr>
                <a:xfrm rot="20032445" flipH="1">
                  <a:off x="4625846" y="1189938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278">
                  <a:extLst>
                    <a:ext uri="{FF2B5EF4-FFF2-40B4-BE49-F238E27FC236}">
                      <a16:creationId xmlns:a16="http://schemas.microsoft.com/office/drawing/2014/main" id="{0EC664B8-7581-4077-BEF1-5B8DFDFE6E2E}"/>
                    </a:ext>
                  </a:extLst>
                </p:cNvPr>
                <p:cNvSpPr/>
                <p:nvPr/>
              </p:nvSpPr>
              <p:spPr>
                <a:xfrm rot="678005" flipH="1">
                  <a:off x="4878071" y="1390994"/>
                  <a:ext cx="64577" cy="47013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196A79C-903F-4FFF-B0A9-8C331AE6C77A}"/>
                    </a:ext>
                  </a:extLst>
                </p:cNvPr>
                <p:cNvSpPr/>
                <p:nvPr/>
              </p:nvSpPr>
              <p:spPr>
                <a:xfrm flipH="1">
                  <a:off x="4633359" y="1368326"/>
                  <a:ext cx="388191" cy="1761242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21396" y="607309"/>
                        <a:pt x="221396" y="1138745"/>
                      </a:cubicBezTo>
                      <a:cubicBezTo>
                        <a:pt x="238275" y="1369573"/>
                        <a:pt x="270033" y="1492102"/>
                        <a:pt x="294351" y="1668780"/>
                      </a:cubicBez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台形 23">
                  <a:extLst>
                    <a:ext uri="{FF2B5EF4-FFF2-40B4-BE49-F238E27FC236}">
                      <a16:creationId xmlns:a16="http://schemas.microsoft.com/office/drawing/2014/main" id="{3DBCF780-DCAF-4F12-B28A-851645C0432C}"/>
                    </a:ext>
                  </a:extLst>
                </p:cNvPr>
                <p:cNvSpPr/>
                <p:nvPr/>
              </p:nvSpPr>
              <p:spPr>
                <a:xfrm flipH="1">
                  <a:off x="4658987" y="3084037"/>
                  <a:ext cx="479750" cy="1886787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99459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320201 w 632460"/>
                    <a:gd name="connsiteY3" fmla="*/ 52631 h 2210391"/>
                    <a:gd name="connsiteX4" fmla="*/ 499459 w 632460"/>
                    <a:gd name="connsiteY4" fmla="*/ 0 h 2210391"/>
                    <a:gd name="connsiteX5" fmla="*/ 502920 w 632460"/>
                    <a:gd name="connsiteY5" fmla="*/ 914400 h 2210391"/>
                    <a:gd name="connsiteX6" fmla="*/ 632460 w 632460"/>
                    <a:gd name="connsiteY6" fmla="*/ 2148840 h 2210391"/>
                    <a:gd name="connsiteX7" fmla="*/ 327660 w 632460"/>
                    <a:gd name="connsiteY7" fmla="*/ 2209800 h 2210391"/>
                    <a:gd name="connsiteX8" fmla="*/ 0 w 632460"/>
                    <a:gd name="connsiteY8" fmla="*/ 2148840 h 2210391"/>
                    <a:gd name="connsiteX0" fmla="*/ 0 w 632460"/>
                    <a:gd name="connsiteY0" fmla="*/ 2195743 h 2257294"/>
                    <a:gd name="connsiteX1" fmla="*/ 99060 w 632460"/>
                    <a:gd name="connsiteY1" fmla="*/ 1189903 h 2257294"/>
                    <a:gd name="connsiteX2" fmla="*/ 150495 w 632460"/>
                    <a:gd name="connsiteY2" fmla="*/ 85003 h 2257294"/>
                    <a:gd name="connsiteX3" fmla="*/ 226023 w 632460"/>
                    <a:gd name="connsiteY3" fmla="*/ 74426 h 2257294"/>
                    <a:gd name="connsiteX4" fmla="*/ 320201 w 632460"/>
                    <a:gd name="connsiteY4" fmla="*/ 99534 h 2257294"/>
                    <a:gd name="connsiteX5" fmla="*/ 499459 w 632460"/>
                    <a:gd name="connsiteY5" fmla="*/ 46903 h 2257294"/>
                    <a:gd name="connsiteX6" fmla="*/ 502920 w 632460"/>
                    <a:gd name="connsiteY6" fmla="*/ 961303 h 2257294"/>
                    <a:gd name="connsiteX7" fmla="*/ 632460 w 632460"/>
                    <a:gd name="connsiteY7" fmla="*/ 2195743 h 2257294"/>
                    <a:gd name="connsiteX8" fmla="*/ 327660 w 632460"/>
                    <a:gd name="connsiteY8" fmla="*/ 2256703 h 2257294"/>
                    <a:gd name="connsiteX9" fmla="*/ 0 w 632460"/>
                    <a:gd name="connsiteY9" fmla="*/ 2195743 h 2257294"/>
                    <a:gd name="connsiteX0" fmla="*/ 0 w 632460"/>
                    <a:gd name="connsiteY0" fmla="*/ 2203504 h 2265055"/>
                    <a:gd name="connsiteX1" fmla="*/ 99060 w 632460"/>
                    <a:gd name="connsiteY1" fmla="*/ 1197664 h 2265055"/>
                    <a:gd name="connsiteX2" fmla="*/ 150495 w 632460"/>
                    <a:gd name="connsiteY2" fmla="*/ 92764 h 2265055"/>
                    <a:gd name="connsiteX3" fmla="*/ 226023 w 632460"/>
                    <a:gd name="connsiteY3" fmla="*/ 82187 h 2265055"/>
                    <a:gd name="connsiteX4" fmla="*/ 320201 w 632460"/>
                    <a:gd name="connsiteY4" fmla="*/ 107295 h 2265055"/>
                    <a:gd name="connsiteX5" fmla="*/ 499459 w 632460"/>
                    <a:gd name="connsiteY5" fmla="*/ 54664 h 2265055"/>
                    <a:gd name="connsiteX6" fmla="*/ 502920 w 632460"/>
                    <a:gd name="connsiteY6" fmla="*/ 969064 h 2265055"/>
                    <a:gd name="connsiteX7" fmla="*/ 632460 w 632460"/>
                    <a:gd name="connsiteY7" fmla="*/ 2203504 h 2265055"/>
                    <a:gd name="connsiteX8" fmla="*/ 327660 w 632460"/>
                    <a:gd name="connsiteY8" fmla="*/ 2264464 h 2265055"/>
                    <a:gd name="connsiteX9" fmla="*/ 0 w 632460"/>
                    <a:gd name="connsiteY9" fmla="*/ 2203504 h 2265055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226023 w 632460"/>
                    <a:gd name="connsiteY3" fmla="*/ 27523 h 2210391"/>
                    <a:gd name="connsiteX4" fmla="*/ 320201 w 632460"/>
                    <a:gd name="connsiteY4" fmla="*/ 52631 h 2210391"/>
                    <a:gd name="connsiteX5" fmla="*/ 499459 w 632460"/>
                    <a:gd name="connsiteY5" fmla="*/ 0 h 2210391"/>
                    <a:gd name="connsiteX6" fmla="*/ 502920 w 632460"/>
                    <a:gd name="connsiteY6" fmla="*/ 914400 h 2210391"/>
                    <a:gd name="connsiteX7" fmla="*/ 632460 w 632460"/>
                    <a:gd name="connsiteY7" fmla="*/ 2148840 h 2210391"/>
                    <a:gd name="connsiteX8" fmla="*/ 327660 w 632460"/>
                    <a:gd name="connsiteY8" fmla="*/ 2209800 h 2210391"/>
                    <a:gd name="connsiteX9" fmla="*/ 0 w 632460"/>
                    <a:gd name="connsiteY9" fmla="*/ 2148840 h 2210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2460" h="2210391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cubicBezTo>
                        <a:pt x="153867" y="-8795"/>
                        <a:pt x="197739" y="-5585"/>
                        <a:pt x="226023" y="27523"/>
                      </a:cubicBezTo>
                      <a:cubicBezTo>
                        <a:pt x="254307" y="29945"/>
                        <a:pt x="275675" y="59543"/>
                        <a:pt x="320201" y="52631"/>
                      </a:cubicBezTo>
                      <a:lnTo>
                        <a:pt x="499459" y="0"/>
                      </a:lnTo>
                      <a:cubicBezTo>
                        <a:pt x="516604" y="307340"/>
                        <a:pt x="485775" y="607060"/>
                        <a:pt x="502920" y="914400"/>
                      </a:cubicBezTo>
                      <a:lnTo>
                        <a:pt x="632460" y="2148840"/>
                      </a:lnTo>
                      <a:cubicBezTo>
                        <a:pt x="530860" y="2148840"/>
                        <a:pt x="528320" y="2217420"/>
                        <a:pt x="327660" y="2209800"/>
                      </a:cubicBezTo>
                      <a:cubicBezTo>
                        <a:pt x="127000" y="220218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278">
                  <a:extLst>
                    <a:ext uri="{FF2B5EF4-FFF2-40B4-BE49-F238E27FC236}">
                      <a16:creationId xmlns:a16="http://schemas.microsoft.com/office/drawing/2014/main" id="{A316B5E4-378F-4544-AC21-99F82CBC43A4}"/>
                    </a:ext>
                  </a:extLst>
                </p:cNvPr>
                <p:cNvSpPr/>
                <p:nvPr/>
              </p:nvSpPr>
              <p:spPr>
                <a:xfrm rot="18677628">
                  <a:off x="4524048" y="1309570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278">
                  <a:extLst>
                    <a:ext uri="{FF2B5EF4-FFF2-40B4-BE49-F238E27FC236}">
                      <a16:creationId xmlns:a16="http://schemas.microsoft.com/office/drawing/2014/main" id="{4F2E8FB8-3F1F-44F1-ACEC-B4CE857BD170}"/>
                    </a:ext>
                  </a:extLst>
                </p:cNvPr>
                <p:cNvSpPr/>
                <p:nvPr/>
              </p:nvSpPr>
              <p:spPr>
                <a:xfrm rot="19717446">
                  <a:off x="4591802" y="1298729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278">
                  <a:extLst>
                    <a:ext uri="{FF2B5EF4-FFF2-40B4-BE49-F238E27FC236}">
                      <a16:creationId xmlns:a16="http://schemas.microsoft.com/office/drawing/2014/main" id="{C8173CFA-50E0-441F-8A4E-79CFA58E7C18}"/>
                    </a:ext>
                  </a:extLst>
                </p:cNvPr>
                <p:cNvSpPr/>
                <p:nvPr/>
              </p:nvSpPr>
              <p:spPr>
                <a:xfrm>
                  <a:off x="4850573" y="1377715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278">
                  <a:extLst>
                    <a:ext uri="{FF2B5EF4-FFF2-40B4-BE49-F238E27FC236}">
                      <a16:creationId xmlns:a16="http://schemas.microsoft.com/office/drawing/2014/main" id="{2A1E0D32-1A15-4A16-8229-0F2132269D66}"/>
                    </a:ext>
                  </a:extLst>
                </p:cNvPr>
                <p:cNvSpPr/>
                <p:nvPr/>
              </p:nvSpPr>
              <p:spPr>
                <a:xfrm rot="1894428" flipH="1">
                  <a:off x="4968758" y="1423652"/>
                  <a:ext cx="70927" cy="15598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DF24A90D-C4BB-4515-B126-22978FDC0B4B}"/>
                  </a:ext>
                </a:extLst>
              </p:cNvPr>
              <p:cNvGrpSpPr/>
              <p:nvPr/>
            </p:nvGrpSpPr>
            <p:grpSpPr>
              <a:xfrm rot="3321879">
                <a:off x="7772104" y="3529230"/>
                <a:ext cx="626697" cy="1870380"/>
                <a:chOff x="2816983" y="539482"/>
                <a:chExt cx="1488677" cy="4442961"/>
              </a:xfrm>
            </p:grpSpPr>
            <p:sp>
              <p:nvSpPr>
                <p:cNvPr id="141" name="楕円 278">
                  <a:extLst>
                    <a:ext uri="{FF2B5EF4-FFF2-40B4-BE49-F238E27FC236}">
                      <a16:creationId xmlns:a16="http://schemas.microsoft.com/office/drawing/2014/main" id="{98403831-C117-4483-A924-7DBE4D91A11A}"/>
                    </a:ext>
                  </a:extLst>
                </p:cNvPr>
                <p:cNvSpPr/>
                <p:nvPr/>
              </p:nvSpPr>
              <p:spPr>
                <a:xfrm rot="633067">
                  <a:off x="3653825" y="59083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278">
                  <a:extLst>
                    <a:ext uri="{FF2B5EF4-FFF2-40B4-BE49-F238E27FC236}">
                      <a16:creationId xmlns:a16="http://schemas.microsoft.com/office/drawing/2014/main" id="{F41760FF-4626-49F1-8C6A-2BADCBDEC7ED}"/>
                    </a:ext>
                  </a:extLst>
                </p:cNvPr>
                <p:cNvSpPr/>
                <p:nvPr/>
              </p:nvSpPr>
              <p:spPr>
                <a:xfrm rot="1567555">
                  <a:off x="3724907" y="53948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278">
                  <a:extLst>
                    <a:ext uri="{FF2B5EF4-FFF2-40B4-BE49-F238E27FC236}">
                      <a16:creationId xmlns:a16="http://schemas.microsoft.com/office/drawing/2014/main" id="{54176864-766E-423F-979F-024FB380E556}"/>
                    </a:ext>
                  </a:extLst>
                </p:cNvPr>
                <p:cNvSpPr/>
                <p:nvPr/>
              </p:nvSpPr>
              <p:spPr>
                <a:xfrm rot="20921995">
                  <a:off x="3442474" y="775021"/>
                  <a:ext cx="75653" cy="55076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278">
                  <a:extLst>
                    <a:ext uri="{FF2B5EF4-FFF2-40B4-BE49-F238E27FC236}">
                      <a16:creationId xmlns:a16="http://schemas.microsoft.com/office/drawing/2014/main" id="{90F66C2F-F7D8-4CCB-8D1D-A2A19CD0B1DD}"/>
                    </a:ext>
                  </a:extLst>
                </p:cNvPr>
                <p:cNvSpPr/>
                <p:nvPr/>
              </p:nvSpPr>
              <p:spPr>
                <a:xfrm rot="633067">
                  <a:off x="3990374" y="67656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278">
                  <a:extLst>
                    <a:ext uri="{FF2B5EF4-FFF2-40B4-BE49-F238E27FC236}">
                      <a16:creationId xmlns:a16="http://schemas.microsoft.com/office/drawing/2014/main" id="{A643C3B2-F2B9-43BA-B66A-1FBAA20BA30D}"/>
                    </a:ext>
                  </a:extLst>
                </p:cNvPr>
                <p:cNvSpPr/>
                <p:nvPr/>
              </p:nvSpPr>
              <p:spPr>
                <a:xfrm rot="1567555">
                  <a:off x="4061456" y="62520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5B997568-84C0-42AB-B025-320BC6DF8A5E}"/>
                    </a:ext>
                  </a:extLst>
                </p:cNvPr>
                <p:cNvSpPr/>
                <p:nvPr/>
              </p:nvSpPr>
              <p:spPr>
                <a:xfrm rot="1793646">
                  <a:off x="3756110" y="718432"/>
                  <a:ext cx="216759" cy="100120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657BBF02-F423-46E8-9581-A1E5D922A37C}"/>
                    </a:ext>
                  </a:extLst>
                </p:cNvPr>
                <p:cNvSpPr/>
                <p:nvPr/>
              </p:nvSpPr>
              <p:spPr>
                <a:xfrm rot="20811563">
                  <a:off x="3222505" y="1075239"/>
                  <a:ext cx="185669" cy="1186540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7958B86B-772A-4786-A1BF-4F6EA6535DC5}"/>
                    </a:ext>
                  </a:extLst>
                </p:cNvPr>
                <p:cNvSpPr/>
                <p:nvPr/>
              </p:nvSpPr>
              <p:spPr>
                <a:xfrm>
                  <a:off x="3350040" y="748466"/>
                  <a:ext cx="454770" cy="206331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23">
                  <a:extLst>
                    <a:ext uri="{FF2B5EF4-FFF2-40B4-BE49-F238E27FC236}">
                      <a16:creationId xmlns:a16="http://schemas.microsoft.com/office/drawing/2014/main" id="{AB38B700-11E6-482E-9177-FB600F99D2F9}"/>
                    </a:ext>
                  </a:extLst>
                </p:cNvPr>
                <p:cNvSpPr/>
                <p:nvPr/>
              </p:nvSpPr>
              <p:spPr>
                <a:xfrm>
                  <a:off x="3177540" y="2758440"/>
                  <a:ext cx="708660" cy="2209800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21970 w 708660"/>
                    <a:gd name="connsiteY4" fmla="*/ 93345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8660" h="2209800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lnTo>
                        <a:pt x="474345" y="0"/>
                      </a:lnTo>
                      <a:cubicBezTo>
                        <a:pt x="491490" y="307340"/>
                        <a:pt x="504825" y="554672"/>
                        <a:pt x="521970" y="933450"/>
                      </a:cubicBezTo>
                      <a:cubicBezTo>
                        <a:pt x="539115" y="1312228"/>
                        <a:pt x="640080" y="1737360"/>
                        <a:pt x="708660" y="2148840"/>
                      </a:cubicBezTo>
                      <a:cubicBezTo>
                        <a:pt x="607060" y="2148840"/>
                        <a:pt x="445770" y="2209800"/>
                        <a:pt x="327660" y="2209800"/>
                      </a:cubicBezTo>
                      <a:cubicBezTo>
                        <a:pt x="209550" y="220980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二等辺三角形 149">
                  <a:extLst>
                    <a:ext uri="{FF2B5EF4-FFF2-40B4-BE49-F238E27FC236}">
                      <a16:creationId xmlns:a16="http://schemas.microsoft.com/office/drawing/2014/main" id="{CA24E35D-D1D4-439A-B8D0-9598DEA9BF4A}"/>
                    </a:ext>
                  </a:extLst>
                </p:cNvPr>
                <p:cNvSpPr/>
                <p:nvPr/>
              </p:nvSpPr>
              <p:spPr>
                <a:xfrm rot="21070517">
                  <a:off x="3276600" y="2141220"/>
                  <a:ext cx="259080" cy="647700"/>
                </a:xfrm>
                <a:prstGeom prst="triangle">
                  <a:avLst>
                    <a:gd name="adj" fmla="val 8824"/>
                  </a:avLst>
                </a:pr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278">
                  <a:extLst>
                    <a:ext uri="{FF2B5EF4-FFF2-40B4-BE49-F238E27FC236}">
                      <a16:creationId xmlns:a16="http://schemas.microsoft.com/office/drawing/2014/main" id="{6986C4ED-CAFE-4C34-AF7B-473AADA746CB}"/>
                    </a:ext>
                  </a:extLst>
                </p:cNvPr>
                <p:cNvSpPr/>
                <p:nvPr/>
              </p:nvSpPr>
              <p:spPr>
                <a:xfrm rot="20343005">
                  <a:off x="3044070" y="1169928"/>
                  <a:ext cx="140237" cy="32804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278">
                  <a:extLst>
                    <a:ext uri="{FF2B5EF4-FFF2-40B4-BE49-F238E27FC236}">
                      <a16:creationId xmlns:a16="http://schemas.microsoft.com/office/drawing/2014/main" id="{358DADD9-9973-4D3D-BA65-38A34BD95284}"/>
                    </a:ext>
                  </a:extLst>
                </p:cNvPr>
                <p:cNvSpPr/>
                <p:nvPr/>
              </p:nvSpPr>
              <p:spPr>
                <a:xfrm rot="18775436">
                  <a:off x="2974505" y="1425210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78">
                  <a:extLst>
                    <a:ext uri="{FF2B5EF4-FFF2-40B4-BE49-F238E27FC236}">
                      <a16:creationId xmlns:a16="http://schemas.microsoft.com/office/drawing/2014/main" id="{0005A45F-B3AE-4A5B-AF59-3D9F9F86EC91}"/>
                    </a:ext>
                  </a:extLst>
                </p:cNvPr>
                <p:cNvSpPr/>
                <p:nvPr/>
              </p:nvSpPr>
              <p:spPr>
                <a:xfrm rot="2922372" flipH="1">
                  <a:off x="3820445" y="1164466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278">
                  <a:extLst>
                    <a:ext uri="{FF2B5EF4-FFF2-40B4-BE49-F238E27FC236}">
                      <a16:creationId xmlns:a16="http://schemas.microsoft.com/office/drawing/2014/main" id="{267BBE87-7023-4A4D-8BC9-ECB2906A3FBE}"/>
                    </a:ext>
                  </a:extLst>
                </p:cNvPr>
                <p:cNvSpPr/>
                <p:nvPr/>
              </p:nvSpPr>
              <p:spPr>
                <a:xfrm rot="2922372" flipH="1">
                  <a:off x="4008748" y="886280"/>
                  <a:ext cx="193961" cy="399863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78">
                  <a:extLst>
                    <a:ext uri="{FF2B5EF4-FFF2-40B4-BE49-F238E27FC236}">
                      <a16:creationId xmlns:a16="http://schemas.microsoft.com/office/drawing/2014/main" id="{01C13915-3CEB-4525-A5E5-781216C3EC24}"/>
                    </a:ext>
                  </a:extLst>
                </p:cNvPr>
                <p:cNvSpPr/>
                <p:nvPr/>
              </p:nvSpPr>
              <p:spPr>
                <a:xfrm rot="2922372" flipH="1">
                  <a:off x="3808144" y="6796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78">
                  <a:extLst>
                    <a:ext uri="{FF2B5EF4-FFF2-40B4-BE49-F238E27FC236}">
                      <a16:creationId xmlns:a16="http://schemas.microsoft.com/office/drawing/2014/main" id="{E0FCF4B6-EA69-4FA6-BDBA-B7D842A31117}"/>
                    </a:ext>
                  </a:extLst>
                </p:cNvPr>
                <p:cNvSpPr/>
                <p:nvPr/>
              </p:nvSpPr>
              <p:spPr>
                <a:xfrm rot="1882554" flipH="1">
                  <a:off x="3728769" y="6669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78">
                  <a:extLst>
                    <a:ext uri="{FF2B5EF4-FFF2-40B4-BE49-F238E27FC236}">
                      <a16:creationId xmlns:a16="http://schemas.microsoft.com/office/drawing/2014/main" id="{BEBDB81E-8685-4DF7-B3B6-5BB9F6D23EA9}"/>
                    </a:ext>
                  </a:extLst>
                </p:cNvPr>
                <p:cNvSpPr/>
                <p:nvPr/>
              </p:nvSpPr>
              <p:spPr>
                <a:xfrm rot="21319963">
                  <a:off x="3140662" y="878051"/>
                  <a:ext cx="110153" cy="28788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78">
                  <a:extLst>
                    <a:ext uri="{FF2B5EF4-FFF2-40B4-BE49-F238E27FC236}">
                      <a16:creationId xmlns:a16="http://schemas.microsoft.com/office/drawing/2014/main" id="{804067D6-6B74-400C-B6BA-39995D232C21}"/>
                    </a:ext>
                  </a:extLst>
                </p:cNvPr>
                <p:cNvSpPr/>
                <p:nvPr/>
              </p:nvSpPr>
              <p:spPr>
                <a:xfrm rot="637042" flipH="1">
                  <a:off x="3246361" y="921241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78">
                  <a:extLst>
                    <a:ext uri="{FF2B5EF4-FFF2-40B4-BE49-F238E27FC236}">
                      <a16:creationId xmlns:a16="http://schemas.microsoft.com/office/drawing/2014/main" id="{48A3261A-8F34-46D7-B962-B39525E7E027}"/>
                    </a:ext>
                  </a:extLst>
                </p:cNvPr>
                <p:cNvSpPr/>
                <p:nvPr/>
              </p:nvSpPr>
              <p:spPr>
                <a:xfrm flipH="1">
                  <a:off x="3195686" y="874046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78">
                  <a:extLst>
                    <a:ext uri="{FF2B5EF4-FFF2-40B4-BE49-F238E27FC236}">
                      <a16:creationId xmlns:a16="http://schemas.microsoft.com/office/drawing/2014/main" id="{EC5FEE0C-DF7E-42C1-B374-0958BC7C79F7}"/>
                    </a:ext>
                  </a:extLst>
                </p:cNvPr>
                <p:cNvSpPr/>
                <p:nvPr/>
              </p:nvSpPr>
              <p:spPr>
                <a:xfrm flipH="1">
                  <a:off x="3465624" y="759465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278">
                  <a:extLst>
                    <a:ext uri="{FF2B5EF4-FFF2-40B4-BE49-F238E27FC236}">
                      <a16:creationId xmlns:a16="http://schemas.microsoft.com/office/drawing/2014/main" id="{CF108344-2745-4EA0-8E25-A6755BA8B3DC}"/>
                    </a:ext>
                  </a:extLst>
                </p:cNvPr>
                <p:cNvSpPr/>
                <p:nvPr/>
              </p:nvSpPr>
              <p:spPr>
                <a:xfrm rot="678031" flipH="1">
                  <a:off x="3296902" y="1132453"/>
                  <a:ext cx="137251" cy="34040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278">
                  <a:extLst>
                    <a:ext uri="{FF2B5EF4-FFF2-40B4-BE49-F238E27FC236}">
                      <a16:creationId xmlns:a16="http://schemas.microsoft.com/office/drawing/2014/main" id="{1340F4AC-7D20-4BC1-B6C9-F0068DEA80AB}"/>
                    </a:ext>
                  </a:extLst>
                </p:cNvPr>
                <p:cNvSpPr/>
                <p:nvPr/>
              </p:nvSpPr>
              <p:spPr>
                <a:xfrm rot="19705572">
                  <a:off x="3328795" y="813281"/>
                  <a:ext cx="83092" cy="1827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二等辺三角形 295">
                  <a:extLst>
                    <a:ext uri="{FF2B5EF4-FFF2-40B4-BE49-F238E27FC236}">
                      <a16:creationId xmlns:a16="http://schemas.microsoft.com/office/drawing/2014/main" id="{0BC29BAE-64FD-4414-B65F-C6EFA266691D}"/>
                    </a:ext>
                  </a:extLst>
                </p:cNvPr>
                <p:cNvSpPr/>
                <p:nvPr/>
              </p:nvSpPr>
              <p:spPr>
                <a:xfrm rot="21070517">
                  <a:off x="3140090" y="4459534"/>
                  <a:ext cx="223746" cy="522909"/>
                </a:xfrm>
                <a:custGeom>
                  <a:avLst/>
                  <a:gdLst>
                    <a:gd name="connsiteX0" fmla="*/ 0 w 314752"/>
                    <a:gd name="connsiteY0" fmla="*/ 433417 h 433417"/>
                    <a:gd name="connsiteX1" fmla="*/ 27774 w 314752"/>
                    <a:gd name="connsiteY1" fmla="*/ 0 h 433417"/>
                    <a:gd name="connsiteX2" fmla="*/ 314752 w 314752"/>
                    <a:gd name="connsiteY2" fmla="*/ 433417 h 433417"/>
                    <a:gd name="connsiteX3" fmla="*/ 0 w 314752"/>
                    <a:gd name="connsiteY3" fmla="*/ 433417 h 433417"/>
                    <a:gd name="connsiteX0" fmla="*/ 0 w 223746"/>
                    <a:gd name="connsiteY0" fmla="*/ 433417 h 522909"/>
                    <a:gd name="connsiteX1" fmla="*/ 27774 w 223746"/>
                    <a:gd name="connsiteY1" fmla="*/ 0 h 522909"/>
                    <a:gd name="connsiteX2" fmla="*/ 223746 w 223746"/>
                    <a:gd name="connsiteY2" fmla="*/ 522909 h 522909"/>
                    <a:gd name="connsiteX3" fmla="*/ 0 w 223746"/>
                    <a:gd name="connsiteY3" fmla="*/ 433417 h 522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3746" h="522909">
                      <a:moveTo>
                        <a:pt x="0" y="433417"/>
                      </a:moveTo>
                      <a:lnTo>
                        <a:pt x="27774" y="0"/>
                      </a:lnTo>
                      <a:lnTo>
                        <a:pt x="223746" y="522909"/>
                      </a:lnTo>
                      <a:lnTo>
                        <a:pt x="0" y="43341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DD04E75-FF87-4FC3-8AF5-5A96939D92D2}"/>
                  </a:ext>
                </a:extLst>
              </p:cNvPr>
              <p:cNvGrpSpPr/>
              <p:nvPr/>
            </p:nvGrpSpPr>
            <p:grpSpPr>
              <a:xfrm rot="3600000" flipH="1">
                <a:off x="7999053" y="3978103"/>
                <a:ext cx="246724" cy="1484649"/>
                <a:chOff x="4449183" y="1189938"/>
                <a:chExt cx="689554" cy="3780886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808B5DB7-E770-43C2-B4D8-C688D5D4B6A9}"/>
                    </a:ext>
                  </a:extLst>
                </p:cNvPr>
                <p:cNvGrpSpPr/>
                <p:nvPr/>
              </p:nvGrpSpPr>
              <p:grpSpPr>
                <a:xfrm rot="21025355" flipH="1">
                  <a:off x="4486868" y="1604004"/>
                  <a:ext cx="203959" cy="249157"/>
                  <a:chOff x="5037735" y="1475521"/>
                  <a:chExt cx="162539" cy="249157"/>
                </a:xfr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</p:grpSpPr>
              <p:sp>
                <p:nvSpPr>
                  <p:cNvPr id="176" name="楕円 278">
                    <a:extLst>
                      <a:ext uri="{FF2B5EF4-FFF2-40B4-BE49-F238E27FC236}">
                        <a16:creationId xmlns:a16="http://schemas.microsoft.com/office/drawing/2014/main" id="{903FD5D0-F6DE-472A-8A27-92B7B83F5504}"/>
                      </a:ext>
                    </a:extLst>
                  </p:cNvPr>
                  <p:cNvSpPr/>
                  <p:nvPr/>
                </p:nvSpPr>
                <p:spPr>
                  <a:xfrm rot="280037" flipH="1">
                    <a:off x="5106248" y="1478940"/>
                    <a:ext cx="94026" cy="245738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楕円 278">
                    <a:extLst>
                      <a:ext uri="{FF2B5EF4-FFF2-40B4-BE49-F238E27FC236}">
                        <a16:creationId xmlns:a16="http://schemas.microsoft.com/office/drawing/2014/main" id="{5FEF3B6C-19BA-4693-9E27-AE9D13EAD7B2}"/>
                      </a:ext>
                    </a:extLst>
                  </p:cNvPr>
                  <p:cNvSpPr/>
                  <p:nvPr/>
                </p:nvSpPr>
                <p:spPr>
                  <a:xfrm rot="20962958">
                    <a:off x="5037735" y="1515807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278">
                    <a:extLst>
                      <a:ext uri="{FF2B5EF4-FFF2-40B4-BE49-F238E27FC236}">
                        <a16:creationId xmlns:a16="http://schemas.microsoft.com/office/drawing/2014/main" id="{E7E06E30-072B-4BA9-BFBD-2047560C3ACB}"/>
                      </a:ext>
                    </a:extLst>
                  </p:cNvPr>
                  <p:cNvSpPr/>
                  <p:nvPr/>
                </p:nvSpPr>
                <p:spPr>
                  <a:xfrm>
                    <a:off x="5080991" y="1475521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D300C98-6CC4-4309-8F64-A1528341C44A}"/>
                    </a:ext>
                  </a:extLst>
                </p:cNvPr>
                <p:cNvSpPr/>
                <p:nvPr/>
              </p:nvSpPr>
              <p:spPr>
                <a:xfrm rot="20236918">
                  <a:off x="4621381" y="1754086"/>
                  <a:ext cx="198874" cy="1012829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278">
                  <a:extLst>
                    <a:ext uri="{FF2B5EF4-FFF2-40B4-BE49-F238E27FC236}">
                      <a16:creationId xmlns:a16="http://schemas.microsoft.com/office/drawing/2014/main" id="{3476A5D0-C935-4F7C-A79C-4373BF3F8FEB}"/>
                    </a:ext>
                  </a:extLst>
                </p:cNvPr>
                <p:cNvSpPr/>
                <p:nvPr/>
              </p:nvSpPr>
              <p:spPr>
                <a:xfrm rot="20966933" flipH="1">
                  <a:off x="4686522" y="1233775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278">
                  <a:extLst>
                    <a:ext uri="{FF2B5EF4-FFF2-40B4-BE49-F238E27FC236}">
                      <a16:creationId xmlns:a16="http://schemas.microsoft.com/office/drawing/2014/main" id="{D45511DE-8CF7-4D9F-9110-677B0AA7B56B}"/>
                    </a:ext>
                  </a:extLst>
                </p:cNvPr>
                <p:cNvSpPr/>
                <p:nvPr/>
              </p:nvSpPr>
              <p:spPr>
                <a:xfrm rot="20032445" flipH="1">
                  <a:off x="4625846" y="1189938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278">
                  <a:extLst>
                    <a:ext uri="{FF2B5EF4-FFF2-40B4-BE49-F238E27FC236}">
                      <a16:creationId xmlns:a16="http://schemas.microsoft.com/office/drawing/2014/main" id="{D7B9F682-B484-43C3-B8D1-356977697FD5}"/>
                    </a:ext>
                  </a:extLst>
                </p:cNvPr>
                <p:cNvSpPr/>
                <p:nvPr/>
              </p:nvSpPr>
              <p:spPr>
                <a:xfrm rot="678005" flipH="1">
                  <a:off x="4878071" y="1390994"/>
                  <a:ext cx="64577" cy="47013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7BBA23CB-AAC3-4C26-AC4D-FEE114771A0B}"/>
                    </a:ext>
                  </a:extLst>
                </p:cNvPr>
                <p:cNvSpPr/>
                <p:nvPr/>
              </p:nvSpPr>
              <p:spPr>
                <a:xfrm flipH="1">
                  <a:off x="4633359" y="1368326"/>
                  <a:ext cx="388191" cy="1761242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21396" y="607309"/>
                        <a:pt x="221396" y="1138745"/>
                      </a:cubicBezTo>
                      <a:cubicBezTo>
                        <a:pt x="238275" y="1369573"/>
                        <a:pt x="270033" y="1492102"/>
                        <a:pt x="294351" y="1668780"/>
                      </a:cubicBez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23">
                  <a:extLst>
                    <a:ext uri="{FF2B5EF4-FFF2-40B4-BE49-F238E27FC236}">
                      <a16:creationId xmlns:a16="http://schemas.microsoft.com/office/drawing/2014/main" id="{0ADC63A7-CE9C-471A-825F-167862F963CE}"/>
                    </a:ext>
                  </a:extLst>
                </p:cNvPr>
                <p:cNvSpPr/>
                <p:nvPr/>
              </p:nvSpPr>
              <p:spPr>
                <a:xfrm flipH="1">
                  <a:off x="4658987" y="3084037"/>
                  <a:ext cx="479750" cy="1886787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99459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320201 w 632460"/>
                    <a:gd name="connsiteY3" fmla="*/ 52631 h 2210391"/>
                    <a:gd name="connsiteX4" fmla="*/ 499459 w 632460"/>
                    <a:gd name="connsiteY4" fmla="*/ 0 h 2210391"/>
                    <a:gd name="connsiteX5" fmla="*/ 502920 w 632460"/>
                    <a:gd name="connsiteY5" fmla="*/ 914400 h 2210391"/>
                    <a:gd name="connsiteX6" fmla="*/ 632460 w 632460"/>
                    <a:gd name="connsiteY6" fmla="*/ 2148840 h 2210391"/>
                    <a:gd name="connsiteX7" fmla="*/ 327660 w 632460"/>
                    <a:gd name="connsiteY7" fmla="*/ 2209800 h 2210391"/>
                    <a:gd name="connsiteX8" fmla="*/ 0 w 632460"/>
                    <a:gd name="connsiteY8" fmla="*/ 2148840 h 2210391"/>
                    <a:gd name="connsiteX0" fmla="*/ 0 w 632460"/>
                    <a:gd name="connsiteY0" fmla="*/ 2195743 h 2257294"/>
                    <a:gd name="connsiteX1" fmla="*/ 99060 w 632460"/>
                    <a:gd name="connsiteY1" fmla="*/ 1189903 h 2257294"/>
                    <a:gd name="connsiteX2" fmla="*/ 150495 w 632460"/>
                    <a:gd name="connsiteY2" fmla="*/ 85003 h 2257294"/>
                    <a:gd name="connsiteX3" fmla="*/ 226023 w 632460"/>
                    <a:gd name="connsiteY3" fmla="*/ 74426 h 2257294"/>
                    <a:gd name="connsiteX4" fmla="*/ 320201 w 632460"/>
                    <a:gd name="connsiteY4" fmla="*/ 99534 h 2257294"/>
                    <a:gd name="connsiteX5" fmla="*/ 499459 w 632460"/>
                    <a:gd name="connsiteY5" fmla="*/ 46903 h 2257294"/>
                    <a:gd name="connsiteX6" fmla="*/ 502920 w 632460"/>
                    <a:gd name="connsiteY6" fmla="*/ 961303 h 2257294"/>
                    <a:gd name="connsiteX7" fmla="*/ 632460 w 632460"/>
                    <a:gd name="connsiteY7" fmla="*/ 2195743 h 2257294"/>
                    <a:gd name="connsiteX8" fmla="*/ 327660 w 632460"/>
                    <a:gd name="connsiteY8" fmla="*/ 2256703 h 2257294"/>
                    <a:gd name="connsiteX9" fmla="*/ 0 w 632460"/>
                    <a:gd name="connsiteY9" fmla="*/ 2195743 h 2257294"/>
                    <a:gd name="connsiteX0" fmla="*/ 0 w 632460"/>
                    <a:gd name="connsiteY0" fmla="*/ 2203504 h 2265055"/>
                    <a:gd name="connsiteX1" fmla="*/ 99060 w 632460"/>
                    <a:gd name="connsiteY1" fmla="*/ 1197664 h 2265055"/>
                    <a:gd name="connsiteX2" fmla="*/ 150495 w 632460"/>
                    <a:gd name="connsiteY2" fmla="*/ 92764 h 2265055"/>
                    <a:gd name="connsiteX3" fmla="*/ 226023 w 632460"/>
                    <a:gd name="connsiteY3" fmla="*/ 82187 h 2265055"/>
                    <a:gd name="connsiteX4" fmla="*/ 320201 w 632460"/>
                    <a:gd name="connsiteY4" fmla="*/ 107295 h 2265055"/>
                    <a:gd name="connsiteX5" fmla="*/ 499459 w 632460"/>
                    <a:gd name="connsiteY5" fmla="*/ 54664 h 2265055"/>
                    <a:gd name="connsiteX6" fmla="*/ 502920 w 632460"/>
                    <a:gd name="connsiteY6" fmla="*/ 969064 h 2265055"/>
                    <a:gd name="connsiteX7" fmla="*/ 632460 w 632460"/>
                    <a:gd name="connsiteY7" fmla="*/ 2203504 h 2265055"/>
                    <a:gd name="connsiteX8" fmla="*/ 327660 w 632460"/>
                    <a:gd name="connsiteY8" fmla="*/ 2264464 h 2265055"/>
                    <a:gd name="connsiteX9" fmla="*/ 0 w 632460"/>
                    <a:gd name="connsiteY9" fmla="*/ 2203504 h 2265055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226023 w 632460"/>
                    <a:gd name="connsiteY3" fmla="*/ 27523 h 2210391"/>
                    <a:gd name="connsiteX4" fmla="*/ 320201 w 632460"/>
                    <a:gd name="connsiteY4" fmla="*/ 52631 h 2210391"/>
                    <a:gd name="connsiteX5" fmla="*/ 499459 w 632460"/>
                    <a:gd name="connsiteY5" fmla="*/ 0 h 2210391"/>
                    <a:gd name="connsiteX6" fmla="*/ 502920 w 632460"/>
                    <a:gd name="connsiteY6" fmla="*/ 914400 h 2210391"/>
                    <a:gd name="connsiteX7" fmla="*/ 632460 w 632460"/>
                    <a:gd name="connsiteY7" fmla="*/ 2148840 h 2210391"/>
                    <a:gd name="connsiteX8" fmla="*/ 327660 w 632460"/>
                    <a:gd name="connsiteY8" fmla="*/ 2209800 h 2210391"/>
                    <a:gd name="connsiteX9" fmla="*/ 0 w 632460"/>
                    <a:gd name="connsiteY9" fmla="*/ 2148840 h 2210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2460" h="2210391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cubicBezTo>
                        <a:pt x="153867" y="-8795"/>
                        <a:pt x="197739" y="-5585"/>
                        <a:pt x="226023" y="27523"/>
                      </a:cubicBezTo>
                      <a:cubicBezTo>
                        <a:pt x="254307" y="29945"/>
                        <a:pt x="275675" y="59543"/>
                        <a:pt x="320201" y="52631"/>
                      </a:cubicBezTo>
                      <a:lnTo>
                        <a:pt x="499459" y="0"/>
                      </a:lnTo>
                      <a:cubicBezTo>
                        <a:pt x="516604" y="307340"/>
                        <a:pt x="485775" y="607060"/>
                        <a:pt x="502920" y="914400"/>
                      </a:cubicBezTo>
                      <a:lnTo>
                        <a:pt x="632460" y="2148840"/>
                      </a:lnTo>
                      <a:cubicBezTo>
                        <a:pt x="530860" y="2148840"/>
                        <a:pt x="528320" y="2217420"/>
                        <a:pt x="327660" y="2209800"/>
                      </a:cubicBezTo>
                      <a:cubicBezTo>
                        <a:pt x="127000" y="220218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278">
                  <a:extLst>
                    <a:ext uri="{FF2B5EF4-FFF2-40B4-BE49-F238E27FC236}">
                      <a16:creationId xmlns:a16="http://schemas.microsoft.com/office/drawing/2014/main" id="{7D4E9CDF-BAEB-47BE-B90C-FEBFCE3C5A87}"/>
                    </a:ext>
                  </a:extLst>
                </p:cNvPr>
                <p:cNvSpPr/>
                <p:nvPr/>
              </p:nvSpPr>
              <p:spPr>
                <a:xfrm rot="18677628">
                  <a:off x="4524048" y="1309570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278">
                  <a:extLst>
                    <a:ext uri="{FF2B5EF4-FFF2-40B4-BE49-F238E27FC236}">
                      <a16:creationId xmlns:a16="http://schemas.microsoft.com/office/drawing/2014/main" id="{1FE01005-F595-4A06-861D-0FCE1E0B7C4F}"/>
                    </a:ext>
                  </a:extLst>
                </p:cNvPr>
                <p:cNvSpPr/>
                <p:nvPr/>
              </p:nvSpPr>
              <p:spPr>
                <a:xfrm rot="19717446">
                  <a:off x="4591802" y="1298729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278">
                  <a:extLst>
                    <a:ext uri="{FF2B5EF4-FFF2-40B4-BE49-F238E27FC236}">
                      <a16:creationId xmlns:a16="http://schemas.microsoft.com/office/drawing/2014/main" id="{EE2AD45F-8C01-4FB1-AC45-7BE5A34EFD01}"/>
                    </a:ext>
                  </a:extLst>
                </p:cNvPr>
                <p:cNvSpPr/>
                <p:nvPr/>
              </p:nvSpPr>
              <p:spPr>
                <a:xfrm>
                  <a:off x="4850573" y="1377715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278">
                  <a:extLst>
                    <a:ext uri="{FF2B5EF4-FFF2-40B4-BE49-F238E27FC236}">
                      <a16:creationId xmlns:a16="http://schemas.microsoft.com/office/drawing/2014/main" id="{A02159F5-85A6-4C97-B499-F5A18740D213}"/>
                    </a:ext>
                  </a:extLst>
                </p:cNvPr>
                <p:cNvSpPr/>
                <p:nvPr/>
              </p:nvSpPr>
              <p:spPr>
                <a:xfrm rot="1894428" flipH="1">
                  <a:off x="4968758" y="1423652"/>
                  <a:ext cx="70927" cy="15598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827E8010-571D-43E7-AAC0-208FDCE596F6}"/>
                  </a:ext>
                </a:extLst>
              </p:cNvPr>
              <p:cNvGrpSpPr/>
              <p:nvPr/>
            </p:nvGrpSpPr>
            <p:grpSpPr>
              <a:xfrm rot="3889869" flipH="1">
                <a:off x="8298033" y="3880380"/>
                <a:ext cx="532652" cy="1744627"/>
                <a:chOff x="2816983" y="539482"/>
                <a:chExt cx="1488677" cy="4442961"/>
              </a:xfrm>
            </p:grpSpPr>
            <p:sp>
              <p:nvSpPr>
                <p:cNvPr id="180" name="楕円 278">
                  <a:extLst>
                    <a:ext uri="{FF2B5EF4-FFF2-40B4-BE49-F238E27FC236}">
                      <a16:creationId xmlns:a16="http://schemas.microsoft.com/office/drawing/2014/main" id="{AED00A80-78E0-406E-A9F4-4F246C1260FA}"/>
                    </a:ext>
                  </a:extLst>
                </p:cNvPr>
                <p:cNvSpPr/>
                <p:nvPr/>
              </p:nvSpPr>
              <p:spPr>
                <a:xfrm rot="633067">
                  <a:off x="3653825" y="59083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278">
                  <a:extLst>
                    <a:ext uri="{FF2B5EF4-FFF2-40B4-BE49-F238E27FC236}">
                      <a16:creationId xmlns:a16="http://schemas.microsoft.com/office/drawing/2014/main" id="{C58DBDF5-E4EA-4115-82B9-DA3E05987272}"/>
                    </a:ext>
                  </a:extLst>
                </p:cNvPr>
                <p:cNvSpPr/>
                <p:nvPr/>
              </p:nvSpPr>
              <p:spPr>
                <a:xfrm rot="1567555">
                  <a:off x="3724907" y="53948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278">
                  <a:extLst>
                    <a:ext uri="{FF2B5EF4-FFF2-40B4-BE49-F238E27FC236}">
                      <a16:creationId xmlns:a16="http://schemas.microsoft.com/office/drawing/2014/main" id="{7E08E330-1F8C-408A-B3E3-656DEB1578DC}"/>
                    </a:ext>
                  </a:extLst>
                </p:cNvPr>
                <p:cNvSpPr/>
                <p:nvPr/>
              </p:nvSpPr>
              <p:spPr>
                <a:xfrm rot="20921995">
                  <a:off x="3442474" y="775021"/>
                  <a:ext cx="75653" cy="55076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278">
                  <a:extLst>
                    <a:ext uri="{FF2B5EF4-FFF2-40B4-BE49-F238E27FC236}">
                      <a16:creationId xmlns:a16="http://schemas.microsoft.com/office/drawing/2014/main" id="{8A9F844F-10CC-4D67-96FD-D86885F38DA8}"/>
                    </a:ext>
                  </a:extLst>
                </p:cNvPr>
                <p:cNvSpPr/>
                <p:nvPr/>
              </p:nvSpPr>
              <p:spPr>
                <a:xfrm rot="633067">
                  <a:off x="3990374" y="67656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278">
                  <a:extLst>
                    <a:ext uri="{FF2B5EF4-FFF2-40B4-BE49-F238E27FC236}">
                      <a16:creationId xmlns:a16="http://schemas.microsoft.com/office/drawing/2014/main" id="{33C958BE-3E7B-44A8-ABEB-2C2A025FDBA3}"/>
                    </a:ext>
                  </a:extLst>
                </p:cNvPr>
                <p:cNvSpPr/>
                <p:nvPr/>
              </p:nvSpPr>
              <p:spPr>
                <a:xfrm rot="1567555">
                  <a:off x="4061456" y="62520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68368E3-B5CB-4CAA-B648-10CB59692B19}"/>
                    </a:ext>
                  </a:extLst>
                </p:cNvPr>
                <p:cNvSpPr/>
                <p:nvPr/>
              </p:nvSpPr>
              <p:spPr>
                <a:xfrm rot="1793646">
                  <a:off x="3756110" y="718432"/>
                  <a:ext cx="216759" cy="100120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98341F3-40E0-4B86-9068-8E80FFD9D351}"/>
                    </a:ext>
                  </a:extLst>
                </p:cNvPr>
                <p:cNvSpPr/>
                <p:nvPr/>
              </p:nvSpPr>
              <p:spPr>
                <a:xfrm rot="20811563">
                  <a:off x="3222505" y="1075239"/>
                  <a:ext cx="185669" cy="1186540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42A2671E-2211-4E45-B2A6-DB1871B51DE5}"/>
                    </a:ext>
                  </a:extLst>
                </p:cNvPr>
                <p:cNvSpPr/>
                <p:nvPr/>
              </p:nvSpPr>
              <p:spPr>
                <a:xfrm>
                  <a:off x="3350040" y="748466"/>
                  <a:ext cx="454770" cy="206331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台形 23">
                  <a:extLst>
                    <a:ext uri="{FF2B5EF4-FFF2-40B4-BE49-F238E27FC236}">
                      <a16:creationId xmlns:a16="http://schemas.microsoft.com/office/drawing/2014/main" id="{D4D9719A-6984-497F-BB93-F83AA0873801}"/>
                    </a:ext>
                  </a:extLst>
                </p:cNvPr>
                <p:cNvSpPr/>
                <p:nvPr/>
              </p:nvSpPr>
              <p:spPr>
                <a:xfrm>
                  <a:off x="3177540" y="2758440"/>
                  <a:ext cx="708660" cy="2209800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21970 w 708660"/>
                    <a:gd name="connsiteY4" fmla="*/ 93345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8660" h="2209800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lnTo>
                        <a:pt x="474345" y="0"/>
                      </a:lnTo>
                      <a:cubicBezTo>
                        <a:pt x="491490" y="307340"/>
                        <a:pt x="504825" y="554672"/>
                        <a:pt x="521970" y="933450"/>
                      </a:cubicBezTo>
                      <a:cubicBezTo>
                        <a:pt x="539115" y="1312228"/>
                        <a:pt x="640080" y="1737360"/>
                        <a:pt x="708660" y="2148840"/>
                      </a:cubicBezTo>
                      <a:cubicBezTo>
                        <a:pt x="607060" y="2148840"/>
                        <a:pt x="445770" y="2209800"/>
                        <a:pt x="327660" y="2209800"/>
                      </a:cubicBezTo>
                      <a:cubicBezTo>
                        <a:pt x="209550" y="220980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二等辺三角形 188">
                  <a:extLst>
                    <a:ext uri="{FF2B5EF4-FFF2-40B4-BE49-F238E27FC236}">
                      <a16:creationId xmlns:a16="http://schemas.microsoft.com/office/drawing/2014/main" id="{EC3F110A-3AD5-4887-A5B1-07E0450E2D7D}"/>
                    </a:ext>
                  </a:extLst>
                </p:cNvPr>
                <p:cNvSpPr/>
                <p:nvPr/>
              </p:nvSpPr>
              <p:spPr>
                <a:xfrm rot="21070517">
                  <a:off x="3276600" y="2141220"/>
                  <a:ext cx="259080" cy="647700"/>
                </a:xfrm>
                <a:prstGeom prst="triangle">
                  <a:avLst>
                    <a:gd name="adj" fmla="val 8824"/>
                  </a:avLst>
                </a:pr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278">
                  <a:extLst>
                    <a:ext uri="{FF2B5EF4-FFF2-40B4-BE49-F238E27FC236}">
                      <a16:creationId xmlns:a16="http://schemas.microsoft.com/office/drawing/2014/main" id="{06490DC4-9908-47C1-B02A-D2273FF19222}"/>
                    </a:ext>
                  </a:extLst>
                </p:cNvPr>
                <p:cNvSpPr/>
                <p:nvPr/>
              </p:nvSpPr>
              <p:spPr>
                <a:xfrm rot="20343005">
                  <a:off x="3044070" y="1169928"/>
                  <a:ext cx="140237" cy="32804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278">
                  <a:extLst>
                    <a:ext uri="{FF2B5EF4-FFF2-40B4-BE49-F238E27FC236}">
                      <a16:creationId xmlns:a16="http://schemas.microsoft.com/office/drawing/2014/main" id="{AA936351-33F0-439D-A4AA-EA63EBA27247}"/>
                    </a:ext>
                  </a:extLst>
                </p:cNvPr>
                <p:cNvSpPr/>
                <p:nvPr/>
              </p:nvSpPr>
              <p:spPr>
                <a:xfrm rot="18775436">
                  <a:off x="2974505" y="1425210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278">
                  <a:extLst>
                    <a:ext uri="{FF2B5EF4-FFF2-40B4-BE49-F238E27FC236}">
                      <a16:creationId xmlns:a16="http://schemas.microsoft.com/office/drawing/2014/main" id="{89FE3AFD-3E7F-4B95-85A0-40CC8747B46A}"/>
                    </a:ext>
                  </a:extLst>
                </p:cNvPr>
                <p:cNvSpPr/>
                <p:nvPr/>
              </p:nvSpPr>
              <p:spPr>
                <a:xfrm rot="2922372" flipH="1">
                  <a:off x="3820445" y="1164466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楕円 278">
                  <a:extLst>
                    <a:ext uri="{FF2B5EF4-FFF2-40B4-BE49-F238E27FC236}">
                      <a16:creationId xmlns:a16="http://schemas.microsoft.com/office/drawing/2014/main" id="{147B042F-4E79-4521-BEBD-83536C6D22DD}"/>
                    </a:ext>
                  </a:extLst>
                </p:cNvPr>
                <p:cNvSpPr/>
                <p:nvPr/>
              </p:nvSpPr>
              <p:spPr>
                <a:xfrm rot="2922372" flipH="1">
                  <a:off x="4008748" y="886280"/>
                  <a:ext cx="193961" cy="399863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楕円 278">
                  <a:extLst>
                    <a:ext uri="{FF2B5EF4-FFF2-40B4-BE49-F238E27FC236}">
                      <a16:creationId xmlns:a16="http://schemas.microsoft.com/office/drawing/2014/main" id="{FF04B672-9783-4EAC-B363-B8B3E1C32022}"/>
                    </a:ext>
                  </a:extLst>
                </p:cNvPr>
                <p:cNvSpPr/>
                <p:nvPr/>
              </p:nvSpPr>
              <p:spPr>
                <a:xfrm rot="2922372" flipH="1">
                  <a:off x="3808144" y="6796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278">
                  <a:extLst>
                    <a:ext uri="{FF2B5EF4-FFF2-40B4-BE49-F238E27FC236}">
                      <a16:creationId xmlns:a16="http://schemas.microsoft.com/office/drawing/2014/main" id="{9BDAB5A7-927C-4CE7-9888-D2AE2EF1D275}"/>
                    </a:ext>
                  </a:extLst>
                </p:cNvPr>
                <p:cNvSpPr/>
                <p:nvPr/>
              </p:nvSpPr>
              <p:spPr>
                <a:xfrm rot="1882554" flipH="1">
                  <a:off x="3728769" y="6669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278">
                  <a:extLst>
                    <a:ext uri="{FF2B5EF4-FFF2-40B4-BE49-F238E27FC236}">
                      <a16:creationId xmlns:a16="http://schemas.microsoft.com/office/drawing/2014/main" id="{4E8AA290-D114-4A12-8B9A-75D8777BA464}"/>
                    </a:ext>
                  </a:extLst>
                </p:cNvPr>
                <p:cNvSpPr/>
                <p:nvPr/>
              </p:nvSpPr>
              <p:spPr>
                <a:xfrm rot="21319963">
                  <a:off x="3140662" y="878051"/>
                  <a:ext cx="110153" cy="28788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278">
                  <a:extLst>
                    <a:ext uri="{FF2B5EF4-FFF2-40B4-BE49-F238E27FC236}">
                      <a16:creationId xmlns:a16="http://schemas.microsoft.com/office/drawing/2014/main" id="{04BC5079-83CE-4A5B-A6E5-A893E391AEA1}"/>
                    </a:ext>
                  </a:extLst>
                </p:cNvPr>
                <p:cNvSpPr/>
                <p:nvPr/>
              </p:nvSpPr>
              <p:spPr>
                <a:xfrm rot="637042" flipH="1">
                  <a:off x="3246361" y="921241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278">
                  <a:extLst>
                    <a:ext uri="{FF2B5EF4-FFF2-40B4-BE49-F238E27FC236}">
                      <a16:creationId xmlns:a16="http://schemas.microsoft.com/office/drawing/2014/main" id="{BA378FA4-3F8A-4136-A943-BD998A1A9BB2}"/>
                    </a:ext>
                  </a:extLst>
                </p:cNvPr>
                <p:cNvSpPr/>
                <p:nvPr/>
              </p:nvSpPr>
              <p:spPr>
                <a:xfrm flipH="1">
                  <a:off x="3195686" y="874046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278">
                  <a:extLst>
                    <a:ext uri="{FF2B5EF4-FFF2-40B4-BE49-F238E27FC236}">
                      <a16:creationId xmlns:a16="http://schemas.microsoft.com/office/drawing/2014/main" id="{CC894EC8-325C-45A0-A973-5C1D7C989B0E}"/>
                    </a:ext>
                  </a:extLst>
                </p:cNvPr>
                <p:cNvSpPr/>
                <p:nvPr/>
              </p:nvSpPr>
              <p:spPr>
                <a:xfrm flipH="1">
                  <a:off x="3465624" y="759465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278">
                  <a:extLst>
                    <a:ext uri="{FF2B5EF4-FFF2-40B4-BE49-F238E27FC236}">
                      <a16:creationId xmlns:a16="http://schemas.microsoft.com/office/drawing/2014/main" id="{A7FA8D0F-FBE2-4E16-A9AA-8F530D9F038C}"/>
                    </a:ext>
                  </a:extLst>
                </p:cNvPr>
                <p:cNvSpPr/>
                <p:nvPr/>
              </p:nvSpPr>
              <p:spPr>
                <a:xfrm rot="678031" flipH="1">
                  <a:off x="3296902" y="1132453"/>
                  <a:ext cx="137251" cy="34040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78">
                  <a:extLst>
                    <a:ext uri="{FF2B5EF4-FFF2-40B4-BE49-F238E27FC236}">
                      <a16:creationId xmlns:a16="http://schemas.microsoft.com/office/drawing/2014/main" id="{FA137F7F-353D-465F-87F0-3B66EE3D96D4}"/>
                    </a:ext>
                  </a:extLst>
                </p:cNvPr>
                <p:cNvSpPr/>
                <p:nvPr/>
              </p:nvSpPr>
              <p:spPr>
                <a:xfrm rot="19705572">
                  <a:off x="3328795" y="813281"/>
                  <a:ext cx="83092" cy="1827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二等辺三角形 295">
                  <a:extLst>
                    <a:ext uri="{FF2B5EF4-FFF2-40B4-BE49-F238E27FC236}">
                      <a16:creationId xmlns:a16="http://schemas.microsoft.com/office/drawing/2014/main" id="{F50F3BA0-DFBF-445C-BF2C-AEB9E3A3A336}"/>
                    </a:ext>
                  </a:extLst>
                </p:cNvPr>
                <p:cNvSpPr/>
                <p:nvPr/>
              </p:nvSpPr>
              <p:spPr>
                <a:xfrm rot="21070517">
                  <a:off x="3140090" y="4459534"/>
                  <a:ext cx="223746" cy="522909"/>
                </a:xfrm>
                <a:custGeom>
                  <a:avLst/>
                  <a:gdLst>
                    <a:gd name="connsiteX0" fmla="*/ 0 w 314752"/>
                    <a:gd name="connsiteY0" fmla="*/ 433417 h 433417"/>
                    <a:gd name="connsiteX1" fmla="*/ 27774 w 314752"/>
                    <a:gd name="connsiteY1" fmla="*/ 0 h 433417"/>
                    <a:gd name="connsiteX2" fmla="*/ 314752 w 314752"/>
                    <a:gd name="connsiteY2" fmla="*/ 433417 h 433417"/>
                    <a:gd name="connsiteX3" fmla="*/ 0 w 314752"/>
                    <a:gd name="connsiteY3" fmla="*/ 433417 h 433417"/>
                    <a:gd name="connsiteX0" fmla="*/ 0 w 223746"/>
                    <a:gd name="connsiteY0" fmla="*/ 433417 h 522909"/>
                    <a:gd name="connsiteX1" fmla="*/ 27774 w 223746"/>
                    <a:gd name="connsiteY1" fmla="*/ 0 h 522909"/>
                    <a:gd name="connsiteX2" fmla="*/ 223746 w 223746"/>
                    <a:gd name="connsiteY2" fmla="*/ 522909 h 522909"/>
                    <a:gd name="connsiteX3" fmla="*/ 0 w 223746"/>
                    <a:gd name="connsiteY3" fmla="*/ 433417 h 522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3746" h="522909">
                      <a:moveTo>
                        <a:pt x="0" y="433417"/>
                      </a:moveTo>
                      <a:lnTo>
                        <a:pt x="27774" y="0"/>
                      </a:lnTo>
                      <a:lnTo>
                        <a:pt x="223746" y="522909"/>
                      </a:lnTo>
                      <a:lnTo>
                        <a:pt x="0" y="43341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7340574-B508-4ABA-8132-911A3B1FA374}"/>
              </a:ext>
            </a:extLst>
          </p:cNvPr>
          <p:cNvGrpSpPr/>
          <p:nvPr/>
        </p:nvGrpSpPr>
        <p:grpSpPr>
          <a:xfrm>
            <a:off x="3606138" y="1505614"/>
            <a:ext cx="2702622" cy="1388610"/>
            <a:chOff x="3646454" y="1385011"/>
            <a:chExt cx="2591095" cy="1331308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BA4955E-8B2A-4CDC-A2E0-797CCAA006CF}"/>
                </a:ext>
              </a:extLst>
            </p:cNvPr>
            <p:cNvGrpSpPr/>
            <p:nvPr/>
          </p:nvGrpSpPr>
          <p:grpSpPr>
            <a:xfrm rot="3600000">
              <a:off x="4297142" y="1298898"/>
              <a:ext cx="290286" cy="1591662"/>
              <a:chOff x="4449183" y="1189938"/>
              <a:chExt cx="689554" cy="3780886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F976D33E-C7D2-4EC6-8604-4A16D676FECC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92" name="楕円 278">
                  <a:extLst>
                    <a:ext uri="{FF2B5EF4-FFF2-40B4-BE49-F238E27FC236}">
                      <a16:creationId xmlns:a16="http://schemas.microsoft.com/office/drawing/2014/main" id="{D531BB12-F0A7-4986-8F71-AB0FB6B26C51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278">
                  <a:extLst>
                    <a:ext uri="{FF2B5EF4-FFF2-40B4-BE49-F238E27FC236}">
                      <a16:creationId xmlns:a16="http://schemas.microsoft.com/office/drawing/2014/main" id="{BC265676-EF9C-4EB4-81DF-A7B3756401DB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278">
                  <a:extLst>
                    <a:ext uri="{FF2B5EF4-FFF2-40B4-BE49-F238E27FC236}">
                      <a16:creationId xmlns:a16="http://schemas.microsoft.com/office/drawing/2014/main" id="{9F7E8FF4-CBB3-4DAC-8AA4-1B8D7B1CFCB4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59B05C5-DE62-4A15-AF0B-9B660A4A73AC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278">
                <a:extLst>
                  <a:ext uri="{FF2B5EF4-FFF2-40B4-BE49-F238E27FC236}">
                    <a16:creationId xmlns:a16="http://schemas.microsoft.com/office/drawing/2014/main" id="{8C5748DE-6C5C-43D9-8BBB-A60FE82D1AC6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278">
                <a:extLst>
                  <a:ext uri="{FF2B5EF4-FFF2-40B4-BE49-F238E27FC236}">
                    <a16:creationId xmlns:a16="http://schemas.microsoft.com/office/drawing/2014/main" id="{ED16069B-F922-4910-8EE0-A01FCC6B1F49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278">
                <a:extLst>
                  <a:ext uri="{FF2B5EF4-FFF2-40B4-BE49-F238E27FC236}">
                    <a16:creationId xmlns:a16="http://schemas.microsoft.com/office/drawing/2014/main" id="{C321A2F3-B4B7-4914-BB55-F6C1688CB568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0FF317B-D212-435D-BD96-E4CF3070B4B7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台形 23">
                <a:extLst>
                  <a:ext uri="{FF2B5EF4-FFF2-40B4-BE49-F238E27FC236}">
                    <a16:creationId xmlns:a16="http://schemas.microsoft.com/office/drawing/2014/main" id="{B39404EE-B709-4CAD-B423-07CC51C4AFC7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278">
                <a:extLst>
                  <a:ext uri="{FF2B5EF4-FFF2-40B4-BE49-F238E27FC236}">
                    <a16:creationId xmlns:a16="http://schemas.microsoft.com/office/drawing/2014/main" id="{1A31601F-CF7C-42BB-9A39-CB5AA5C3FD3F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278">
                <a:extLst>
                  <a:ext uri="{FF2B5EF4-FFF2-40B4-BE49-F238E27FC236}">
                    <a16:creationId xmlns:a16="http://schemas.microsoft.com/office/drawing/2014/main" id="{5C8BED87-84EC-40A4-86E6-D1C8D0BCA750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278">
                <a:extLst>
                  <a:ext uri="{FF2B5EF4-FFF2-40B4-BE49-F238E27FC236}">
                    <a16:creationId xmlns:a16="http://schemas.microsoft.com/office/drawing/2014/main" id="{A43B1962-8A5C-4B1E-A363-C625E9B5C90D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278">
                <a:extLst>
                  <a:ext uri="{FF2B5EF4-FFF2-40B4-BE49-F238E27FC236}">
                    <a16:creationId xmlns:a16="http://schemas.microsoft.com/office/drawing/2014/main" id="{66181EE3-BF46-49FD-AB22-9CCBF7130E73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114B1DB-29E6-41A7-92E6-B7C8DBA16EB0}"/>
                </a:ext>
              </a:extLst>
            </p:cNvPr>
            <p:cNvGrpSpPr/>
            <p:nvPr/>
          </p:nvGrpSpPr>
          <p:grpSpPr>
            <a:xfrm rot="3321879">
              <a:off x="4343104" y="763170"/>
              <a:ext cx="626697" cy="1870380"/>
              <a:chOff x="2816983" y="539482"/>
              <a:chExt cx="1488677" cy="4442961"/>
            </a:xfrm>
          </p:grpSpPr>
          <p:sp>
            <p:nvSpPr>
              <p:cNvPr id="58" name="楕円 278">
                <a:extLst>
                  <a:ext uri="{FF2B5EF4-FFF2-40B4-BE49-F238E27FC236}">
                    <a16:creationId xmlns:a16="http://schemas.microsoft.com/office/drawing/2014/main" id="{152EA101-65BA-4A54-BD7A-BCB8535A45C1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278">
                <a:extLst>
                  <a:ext uri="{FF2B5EF4-FFF2-40B4-BE49-F238E27FC236}">
                    <a16:creationId xmlns:a16="http://schemas.microsoft.com/office/drawing/2014/main" id="{48E3C981-6D7F-4F3F-B031-C9E640198371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278">
                <a:extLst>
                  <a:ext uri="{FF2B5EF4-FFF2-40B4-BE49-F238E27FC236}">
                    <a16:creationId xmlns:a16="http://schemas.microsoft.com/office/drawing/2014/main" id="{FE429024-77DD-491A-9C8C-599669252850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278">
                <a:extLst>
                  <a:ext uri="{FF2B5EF4-FFF2-40B4-BE49-F238E27FC236}">
                    <a16:creationId xmlns:a16="http://schemas.microsoft.com/office/drawing/2014/main" id="{BE495A6C-966E-4E39-9CBD-281C29B0437C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278">
                <a:extLst>
                  <a:ext uri="{FF2B5EF4-FFF2-40B4-BE49-F238E27FC236}">
                    <a16:creationId xmlns:a16="http://schemas.microsoft.com/office/drawing/2014/main" id="{3C144F74-4693-455B-8D05-041F4855D43B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5F1E9B0-DA3A-4E7F-8AE2-C9DF65E1497E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953A9A3-134C-4D8B-A9D7-7530B28DCE65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0278107-30BC-411D-A6C1-423FAB655893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23">
                <a:extLst>
                  <a:ext uri="{FF2B5EF4-FFF2-40B4-BE49-F238E27FC236}">
                    <a16:creationId xmlns:a16="http://schemas.microsoft.com/office/drawing/2014/main" id="{785F808B-FDBB-4292-A29E-ECCA356EE8AA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43624D94-BA6B-4A36-B69A-29203336E782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278">
                <a:extLst>
                  <a:ext uri="{FF2B5EF4-FFF2-40B4-BE49-F238E27FC236}">
                    <a16:creationId xmlns:a16="http://schemas.microsoft.com/office/drawing/2014/main" id="{320A0510-0E88-429F-B7FE-3DD450F26138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278">
                <a:extLst>
                  <a:ext uri="{FF2B5EF4-FFF2-40B4-BE49-F238E27FC236}">
                    <a16:creationId xmlns:a16="http://schemas.microsoft.com/office/drawing/2014/main" id="{90771FA9-18D6-4A85-890D-FC3BD14A867A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278">
                <a:extLst>
                  <a:ext uri="{FF2B5EF4-FFF2-40B4-BE49-F238E27FC236}">
                    <a16:creationId xmlns:a16="http://schemas.microsoft.com/office/drawing/2014/main" id="{317FF9F2-1440-476A-9725-76464EB15162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278">
                <a:extLst>
                  <a:ext uri="{FF2B5EF4-FFF2-40B4-BE49-F238E27FC236}">
                    <a16:creationId xmlns:a16="http://schemas.microsoft.com/office/drawing/2014/main" id="{8612ABDE-EB89-4107-B5F0-A0140B754B5B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78">
                <a:extLst>
                  <a:ext uri="{FF2B5EF4-FFF2-40B4-BE49-F238E27FC236}">
                    <a16:creationId xmlns:a16="http://schemas.microsoft.com/office/drawing/2014/main" id="{9811A36C-BDF1-47D7-99A9-051DC95E00EC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278">
                <a:extLst>
                  <a:ext uri="{FF2B5EF4-FFF2-40B4-BE49-F238E27FC236}">
                    <a16:creationId xmlns:a16="http://schemas.microsoft.com/office/drawing/2014/main" id="{EE5C0807-040E-4004-B7E4-267B17ACE2FF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278">
                <a:extLst>
                  <a:ext uri="{FF2B5EF4-FFF2-40B4-BE49-F238E27FC236}">
                    <a16:creationId xmlns:a16="http://schemas.microsoft.com/office/drawing/2014/main" id="{13391F77-3023-49B8-8B2D-ADD3BB7462D6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278">
                <a:extLst>
                  <a:ext uri="{FF2B5EF4-FFF2-40B4-BE49-F238E27FC236}">
                    <a16:creationId xmlns:a16="http://schemas.microsoft.com/office/drawing/2014/main" id="{10A73719-18EF-48DB-82A4-C9E29C05C06D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278">
                <a:extLst>
                  <a:ext uri="{FF2B5EF4-FFF2-40B4-BE49-F238E27FC236}">
                    <a16:creationId xmlns:a16="http://schemas.microsoft.com/office/drawing/2014/main" id="{A32D6574-4670-4B3D-9E24-966808830454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278">
                <a:extLst>
                  <a:ext uri="{FF2B5EF4-FFF2-40B4-BE49-F238E27FC236}">
                    <a16:creationId xmlns:a16="http://schemas.microsoft.com/office/drawing/2014/main" id="{420168F3-6326-4862-AE59-A440D6B21370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278">
                <a:extLst>
                  <a:ext uri="{FF2B5EF4-FFF2-40B4-BE49-F238E27FC236}">
                    <a16:creationId xmlns:a16="http://schemas.microsoft.com/office/drawing/2014/main" id="{975B16FD-A356-4C92-A429-7D8E1CE1FF43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278">
                <a:extLst>
                  <a:ext uri="{FF2B5EF4-FFF2-40B4-BE49-F238E27FC236}">
                    <a16:creationId xmlns:a16="http://schemas.microsoft.com/office/drawing/2014/main" id="{DE4D28E8-8895-48DF-AB37-AC7E72CFDA66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二等辺三角形 295">
                <a:extLst>
                  <a:ext uri="{FF2B5EF4-FFF2-40B4-BE49-F238E27FC236}">
                    <a16:creationId xmlns:a16="http://schemas.microsoft.com/office/drawing/2014/main" id="{DCA7FB9C-4BBE-40B4-8DD6-5A7F38BF77C7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EF5C878-CBCC-47CD-8794-A116F5965241}"/>
                </a:ext>
              </a:extLst>
            </p:cNvPr>
            <p:cNvGrpSpPr/>
            <p:nvPr/>
          </p:nvGrpSpPr>
          <p:grpSpPr>
            <a:xfrm rot="3600000" flipH="1">
              <a:off x="4570053" y="1212043"/>
              <a:ext cx="246724" cy="1484649"/>
              <a:chOff x="4449183" y="1189938"/>
              <a:chExt cx="689554" cy="3780886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F87FC455-161B-4BA8-8B51-A7B20992D3DD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55" name="楕円 278">
                  <a:extLst>
                    <a:ext uri="{FF2B5EF4-FFF2-40B4-BE49-F238E27FC236}">
                      <a16:creationId xmlns:a16="http://schemas.microsoft.com/office/drawing/2014/main" id="{98E9A471-D52B-4D54-8DA4-8EDD03F441B1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78">
                  <a:extLst>
                    <a:ext uri="{FF2B5EF4-FFF2-40B4-BE49-F238E27FC236}">
                      <a16:creationId xmlns:a16="http://schemas.microsoft.com/office/drawing/2014/main" id="{F94CEEC1-16A4-47CE-AAA2-2CC4C12C99AD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78">
                  <a:extLst>
                    <a:ext uri="{FF2B5EF4-FFF2-40B4-BE49-F238E27FC236}">
                      <a16:creationId xmlns:a16="http://schemas.microsoft.com/office/drawing/2014/main" id="{E8B478AB-126C-42F5-9BA1-FCDE9AFF422F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B736294-6B07-4D45-B2EC-6D03270153BF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278">
                <a:extLst>
                  <a:ext uri="{FF2B5EF4-FFF2-40B4-BE49-F238E27FC236}">
                    <a16:creationId xmlns:a16="http://schemas.microsoft.com/office/drawing/2014/main" id="{EF6B05B7-3AB3-477A-9B0B-3DC82000D49C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278">
                <a:extLst>
                  <a:ext uri="{FF2B5EF4-FFF2-40B4-BE49-F238E27FC236}">
                    <a16:creationId xmlns:a16="http://schemas.microsoft.com/office/drawing/2014/main" id="{A8D788B3-9F22-4FD7-8A85-B0A2C2A47B20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278">
                <a:extLst>
                  <a:ext uri="{FF2B5EF4-FFF2-40B4-BE49-F238E27FC236}">
                    <a16:creationId xmlns:a16="http://schemas.microsoft.com/office/drawing/2014/main" id="{050041C8-FECE-4254-B727-9EF723AA9B27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8A29907-49CB-43DE-BBF7-AD3942B94AAF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23">
                <a:extLst>
                  <a:ext uri="{FF2B5EF4-FFF2-40B4-BE49-F238E27FC236}">
                    <a16:creationId xmlns:a16="http://schemas.microsoft.com/office/drawing/2014/main" id="{A8C7F5E6-AA14-4908-8C37-559FB99A756F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278">
                <a:extLst>
                  <a:ext uri="{FF2B5EF4-FFF2-40B4-BE49-F238E27FC236}">
                    <a16:creationId xmlns:a16="http://schemas.microsoft.com/office/drawing/2014/main" id="{FCCC1FD9-B40C-4FE1-9528-3D076118AD57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278">
                <a:extLst>
                  <a:ext uri="{FF2B5EF4-FFF2-40B4-BE49-F238E27FC236}">
                    <a16:creationId xmlns:a16="http://schemas.microsoft.com/office/drawing/2014/main" id="{429BCC5C-0321-434E-AB01-8104114DB1D0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278">
                <a:extLst>
                  <a:ext uri="{FF2B5EF4-FFF2-40B4-BE49-F238E27FC236}">
                    <a16:creationId xmlns:a16="http://schemas.microsoft.com/office/drawing/2014/main" id="{A4F7C189-7C45-456D-AE45-FDE6AAC46FDF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278">
                <a:extLst>
                  <a:ext uri="{FF2B5EF4-FFF2-40B4-BE49-F238E27FC236}">
                    <a16:creationId xmlns:a16="http://schemas.microsoft.com/office/drawing/2014/main" id="{B073DEE2-7C91-412C-A9EA-5268FFAB86C7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64DD7A8-E6A3-4A9C-94A2-586DA74008A8}"/>
                </a:ext>
              </a:extLst>
            </p:cNvPr>
            <p:cNvGrpSpPr/>
            <p:nvPr/>
          </p:nvGrpSpPr>
          <p:grpSpPr>
            <a:xfrm rot="3889869" flipH="1">
              <a:off x="4869033" y="1114320"/>
              <a:ext cx="532652" cy="1744627"/>
              <a:chOff x="2816983" y="539482"/>
              <a:chExt cx="1488677" cy="4442961"/>
            </a:xfrm>
          </p:grpSpPr>
          <p:sp>
            <p:nvSpPr>
              <p:cNvPr id="21" name="楕円 278">
                <a:extLst>
                  <a:ext uri="{FF2B5EF4-FFF2-40B4-BE49-F238E27FC236}">
                    <a16:creationId xmlns:a16="http://schemas.microsoft.com/office/drawing/2014/main" id="{DC6C54B9-20A8-4D24-83CD-166D8CA451B0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78">
                <a:extLst>
                  <a:ext uri="{FF2B5EF4-FFF2-40B4-BE49-F238E27FC236}">
                    <a16:creationId xmlns:a16="http://schemas.microsoft.com/office/drawing/2014/main" id="{E5C623D0-0F02-4B5B-B053-6C1158C5F692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78">
                <a:extLst>
                  <a:ext uri="{FF2B5EF4-FFF2-40B4-BE49-F238E27FC236}">
                    <a16:creationId xmlns:a16="http://schemas.microsoft.com/office/drawing/2014/main" id="{FE90C105-2715-4995-9B50-D4C055DE7F39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78">
                <a:extLst>
                  <a:ext uri="{FF2B5EF4-FFF2-40B4-BE49-F238E27FC236}">
                    <a16:creationId xmlns:a16="http://schemas.microsoft.com/office/drawing/2014/main" id="{433F45FC-3869-46A3-809D-473A705EE032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78">
                <a:extLst>
                  <a:ext uri="{FF2B5EF4-FFF2-40B4-BE49-F238E27FC236}">
                    <a16:creationId xmlns:a16="http://schemas.microsoft.com/office/drawing/2014/main" id="{DCCD01FF-7779-409D-8CEA-A395DAA46EA1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BFE271C-4AA2-482F-BDF5-AEEA5ABF335B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4D04826-3376-43D2-8943-DF5CFB8255F6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88E9792-0712-4F0D-9061-C67D6DDF417A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3">
                <a:extLst>
                  <a:ext uri="{FF2B5EF4-FFF2-40B4-BE49-F238E27FC236}">
                    <a16:creationId xmlns:a16="http://schemas.microsoft.com/office/drawing/2014/main" id="{CF437B05-AC83-4A27-BF2C-1C6FB7E67A95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二等辺三角形 29">
                <a:extLst>
                  <a:ext uri="{FF2B5EF4-FFF2-40B4-BE49-F238E27FC236}">
                    <a16:creationId xmlns:a16="http://schemas.microsoft.com/office/drawing/2014/main" id="{5AA6708A-4802-4C96-B7EE-329F40F1E85A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78">
                <a:extLst>
                  <a:ext uri="{FF2B5EF4-FFF2-40B4-BE49-F238E27FC236}">
                    <a16:creationId xmlns:a16="http://schemas.microsoft.com/office/drawing/2014/main" id="{32CB2CC0-1052-4BC7-ACB5-C89BD70784FD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278">
                <a:extLst>
                  <a:ext uri="{FF2B5EF4-FFF2-40B4-BE49-F238E27FC236}">
                    <a16:creationId xmlns:a16="http://schemas.microsoft.com/office/drawing/2014/main" id="{E7B80493-02DA-43B2-8D29-B4351FABD1D9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278">
                <a:extLst>
                  <a:ext uri="{FF2B5EF4-FFF2-40B4-BE49-F238E27FC236}">
                    <a16:creationId xmlns:a16="http://schemas.microsoft.com/office/drawing/2014/main" id="{FF81B260-A929-4EB3-B406-85CB5B375B9F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78">
                <a:extLst>
                  <a:ext uri="{FF2B5EF4-FFF2-40B4-BE49-F238E27FC236}">
                    <a16:creationId xmlns:a16="http://schemas.microsoft.com/office/drawing/2014/main" id="{453908E4-8AF5-4A09-B0DE-213E2F99978C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278">
                <a:extLst>
                  <a:ext uri="{FF2B5EF4-FFF2-40B4-BE49-F238E27FC236}">
                    <a16:creationId xmlns:a16="http://schemas.microsoft.com/office/drawing/2014/main" id="{AC7BC1B1-6333-4A0D-AEF0-F61DDAA2AB6F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278">
                <a:extLst>
                  <a:ext uri="{FF2B5EF4-FFF2-40B4-BE49-F238E27FC236}">
                    <a16:creationId xmlns:a16="http://schemas.microsoft.com/office/drawing/2014/main" id="{3C198075-4D60-4095-8CB0-4E2A6E24C6AD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278">
                <a:extLst>
                  <a:ext uri="{FF2B5EF4-FFF2-40B4-BE49-F238E27FC236}">
                    <a16:creationId xmlns:a16="http://schemas.microsoft.com/office/drawing/2014/main" id="{181F0F36-ADE5-40AB-BC75-B313204614E9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278">
                <a:extLst>
                  <a:ext uri="{FF2B5EF4-FFF2-40B4-BE49-F238E27FC236}">
                    <a16:creationId xmlns:a16="http://schemas.microsoft.com/office/drawing/2014/main" id="{2690345A-AD0F-4043-8072-3F6413DCA2F4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278">
                <a:extLst>
                  <a:ext uri="{FF2B5EF4-FFF2-40B4-BE49-F238E27FC236}">
                    <a16:creationId xmlns:a16="http://schemas.microsoft.com/office/drawing/2014/main" id="{B451B725-9D8C-455F-B235-7088FF1725D7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278">
                <a:extLst>
                  <a:ext uri="{FF2B5EF4-FFF2-40B4-BE49-F238E27FC236}">
                    <a16:creationId xmlns:a16="http://schemas.microsoft.com/office/drawing/2014/main" id="{D5C97FA6-3C2D-43FC-AF89-665B695A21FC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278">
                <a:extLst>
                  <a:ext uri="{FF2B5EF4-FFF2-40B4-BE49-F238E27FC236}">
                    <a16:creationId xmlns:a16="http://schemas.microsoft.com/office/drawing/2014/main" id="{7731052B-E3E2-421D-9370-925C303516EC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278">
                <a:extLst>
                  <a:ext uri="{FF2B5EF4-FFF2-40B4-BE49-F238E27FC236}">
                    <a16:creationId xmlns:a16="http://schemas.microsoft.com/office/drawing/2014/main" id="{C51DE10B-DDCC-4C4F-A2FA-95CAA6DCB0A8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二等辺三角形 295">
                <a:extLst>
                  <a:ext uri="{FF2B5EF4-FFF2-40B4-BE49-F238E27FC236}">
                    <a16:creationId xmlns:a16="http://schemas.microsoft.com/office/drawing/2014/main" id="{8A9C762B-C869-4275-A155-98EB91E3A462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40AD5FB-0D53-43C4-B19B-E942FAEA7827}"/>
                </a:ext>
              </a:extLst>
            </p:cNvPr>
            <p:cNvGrpSpPr/>
            <p:nvPr/>
          </p:nvGrpSpPr>
          <p:grpSpPr>
            <a:xfrm rot="3600000">
              <a:off x="4884523" y="1632609"/>
              <a:ext cx="290286" cy="1591662"/>
              <a:chOff x="4449183" y="1189938"/>
              <a:chExt cx="689554" cy="3780886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CF6B3E31-4CCF-4947-9267-7F02FDEC10D0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240" name="楕円 278">
                  <a:extLst>
                    <a:ext uri="{FF2B5EF4-FFF2-40B4-BE49-F238E27FC236}">
                      <a16:creationId xmlns:a16="http://schemas.microsoft.com/office/drawing/2014/main" id="{2C46EB68-2484-40D7-9C26-9953DACEF3C5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78">
                  <a:extLst>
                    <a:ext uri="{FF2B5EF4-FFF2-40B4-BE49-F238E27FC236}">
                      <a16:creationId xmlns:a16="http://schemas.microsoft.com/office/drawing/2014/main" id="{6825E717-8BB2-46A4-A717-30D4D6951B17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78">
                  <a:extLst>
                    <a:ext uri="{FF2B5EF4-FFF2-40B4-BE49-F238E27FC236}">
                      <a16:creationId xmlns:a16="http://schemas.microsoft.com/office/drawing/2014/main" id="{63A0810E-417E-4B24-AC76-2172D0BEFCFD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0FE1DE16-AE6C-4826-865C-D2FB22360500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78">
                <a:extLst>
                  <a:ext uri="{FF2B5EF4-FFF2-40B4-BE49-F238E27FC236}">
                    <a16:creationId xmlns:a16="http://schemas.microsoft.com/office/drawing/2014/main" id="{E316C4E9-9DF1-4E76-92FD-1A4F0DCC3018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78">
                <a:extLst>
                  <a:ext uri="{FF2B5EF4-FFF2-40B4-BE49-F238E27FC236}">
                    <a16:creationId xmlns:a16="http://schemas.microsoft.com/office/drawing/2014/main" id="{89371ED0-320C-47A7-BA67-17C7652D39A0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78">
                <a:extLst>
                  <a:ext uri="{FF2B5EF4-FFF2-40B4-BE49-F238E27FC236}">
                    <a16:creationId xmlns:a16="http://schemas.microsoft.com/office/drawing/2014/main" id="{035FF6FB-7766-41DF-A442-3D3375CB3743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3B1DAED-33B8-47C1-9509-5387FCAEDF90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台形 23">
                <a:extLst>
                  <a:ext uri="{FF2B5EF4-FFF2-40B4-BE49-F238E27FC236}">
                    <a16:creationId xmlns:a16="http://schemas.microsoft.com/office/drawing/2014/main" id="{017F13CB-D7F6-408D-A1A3-89930E369D14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78">
                <a:extLst>
                  <a:ext uri="{FF2B5EF4-FFF2-40B4-BE49-F238E27FC236}">
                    <a16:creationId xmlns:a16="http://schemas.microsoft.com/office/drawing/2014/main" id="{99768279-FB7D-400D-99CE-4463AD4E7747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78">
                <a:extLst>
                  <a:ext uri="{FF2B5EF4-FFF2-40B4-BE49-F238E27FC236}">
                    <a16:creationId xmlns:a16="http://schemas.microsoft.com/office/drawing/2014/main" id="{F68BF859-B32A-45FB-95E5-5C2B31E49321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78">
                <a:extLst>
                  <a:ext uri="{FF2B5EF4-FFF2-40B4-BE49-F238E27FC236}">
                    <a16:creationId xmlns:a16="http://schemas.microsoft.com/office/drawing/2014/main" id="{2C16C2E8-FA29-405A-9A96-C4AC3AFD4221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78">
                <a:extLst>
                  <a:ext uri="{FF2B5EF4-FFF2-40B4-BE49-F238E27FC236}">
                    <a16:creationId xmlns:a16="http://schemas.microsoft.com/office/drawing/2014/main" id="{0C6BA1A0-120D-42F1-A9B3-EF3D0020E45F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D9036C3D-79EF-4879-B96A-95D177991D3D}"/>
                </a:ext>
              </a:extLst>
            </p:cNvPr>
            <p:cNvGrpSpPr/>
            <p:nvPr/>
          </p:nvGrpSpPr>
          <p:grpSpPr>
            <a:xfrm rot="3321879">
              <a:off x="4487884" y="1273710"/>
              <a:ext cx="626697" cy="1870380"/>
              <a:chOff x="2816983" y="539482"/>
              <a:chExt cx="1488677" cy="4442961"/>
            </a:xfrm>
          </p:grpSpPr>
          <p:sp>
            <p:nvSpPr>
              <p:cNvPr id="244" name="楕円 278">
                <a:extLst>
                  <a:ext uri="{FF2B5EF4-FFF2-40B4-BE49-F238E27FC236}">
                    <a16:creationId xmlns:a16="http://schemas.microsoft.com/office/drawing/2014/main" id="{677CFDB5-4C56-41C5-902C-D1A2A84674F2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78">
                <a:extLst>
                  <a:ext uri="{FF2B5EF4-FFF2-40B4-BE49-F238E27FC236}">
                    <a16:creationId xmlns:a16="http://schemas.microsoft.com/office/drawing/2014/main" id="{2EB36B5F-E998-49AB-A46A-FCE48C6248AC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78">
                <a:extLst>
                  <a:ext uri="{FF2B5EF4-FFF2-40B4-BE49-F238E27FC236}">
                    <a16:creationId xmlns:a16="http://schemas.microsoft.com/office/drawing/2014/main" id="{36D85D42-629A-48DE-AE74-C1FFADB22019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78">
                <a:extLst>
                  <a:ext uri="{FF2B5EF4-FFF2-40B4-BE49-F238E27FC236}">
                    <a16:creationId xmlns:a16="http://schemas.microsoft.com/office/drawing/2014/main" id="{6D5B41F2-FFF7-4FFC-9195-4D950A3F39AF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78">
                <a:extLst>
                  <a:ext uri="{FF2B5EF4-FFF2-40B4-BE49-F238E27FC236}">
                    <a16:creationId xmlns:a16="http://schemas.microsoft.com/office/drawing/2014/main" id="{C21F3192-39E8-478A-8D25-9257687711F8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E2950E6-5F14-40BC-9171-FEB6D87980D7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3BDA2B4E-52A2-4CE4-A2F8-EF0C96EFF9EB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ACE4DE5E-78D8-48B1-A22F-605B3F13455E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台形 23">
                <a:extLst>
                  <a:ext uri="{FF2B5EF4-FFF2-40B4-BE49-F238E27FC236}">
                    <a16:creationId xmlns:a16="http://schemas.microsoft.com/office/drawing/2014/main" id="{377B344B-4002-4593-9E6A-0BA2B6FC962F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二等辺三角形 252">
                <a:extLst>
                  <a:ext uri="{FF2B5EF4-FFF2-40B4-BE49-F238E27FC236}">
                    <a16:creationId xmlns:a16="http://schemas.microsoft.com/office/drawing/2014/main" id="{729F64F0-41ED-4D24-849E-8ABADA45DAD0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78">
                <a:extLst>
                  <a:ext uri="{FF2B5EF4-FFF2-40B4-BE49-F238E27FC236}">
                    <a16:creationId xmlns:a16="http://schemas.microsoft.com/office/drawing/2014/main" id="{313933C0-B878-4022-92D7-A8722A122434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78">
                <a:extLst>
                  <a:ext uri="{FF2B5EF4-FFF2-40B4-BE49-F238E27FC236}">
                    <a16:creationId xmlns:a16="http://schemas.microsoft.com/office/drawing/2014/main" id="{7E88972B-DD43-4002-B447-63DD1D971D9A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78">
                <a:extLst>
                  <a:ext uri="{FF2B5EF4-FFF2-40B4-BE49-F238E27FC236}">
                    <a16:creationId xmlns:a16="http://schemas.microsoft.com/office/drawing/2014/main" id="{F814C991-7C80-423F-864F-6DFBE21EF472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78">
                <a:extLst>
                  <a:ext uri="{FF2B5EF4-FFF2-40B4-BE49-F238E27FC236}">
                    <a16:creationId xmlns:a16="http://schemas.microsoft.com/office/drawing/2014/main" id="{D11C3EED-84F9-48AC-B136-416355120306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78">
                <a:extLst>
                  <a:ext uri="{FF2B5EF4-FFF2-40B4-BE49-F238E27FC236}">
                    <a16:creationId xmlns:a16="http://schemas.microsoft.com/office/drawing/2014/main" id="{8E6E01DD-DC02-4537-AD62-234CB7F07585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78">
                <a:extLst>
                  <a:ext uri="{FF2B5EF4-FFF2-40B4-BE49-F238E27FC236}">
                    <a16:creationId xmlns:a16="http://schemas.microsoft.com/office/drawing/2014/main" id="{1E5D9227-600A-44A4-8CE5-C2E94AE86F1C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78">
                <a:extLst>
                  <a:ext uri="{FF2B5EF4-FFF2-40B4-BE49-F238E27FC236}">
                    <a16:creationId xmlns:a16="http://schemas.microsoft.com/office/drawing/2014/main" id="{A1FF2DBD-EB92-4837-BED4-D1D22B5B97A8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78">
                <a:extLst>
                  <a:ext uri="{FF2B5EF4-FFF2-40B4-BE49-F238E27FC236}">
                    <a16:creationId xmlns:a16="http://schemas.microsoft.com/office/drawing/2014/main" id="{01FEE948-AF16-4223-9C34-61E15ABEB54C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78">
                <a:extLst>
                  <a:ext uri="{FF2B5EF4-FFF2-40B4-BE49-F238E27FC236}">
                    <a16:creationId xmlns:a16="http://schemas.microsoft.com/office/drawing/2014/main" id="{BEA46515-7EA7-4768-B4E9-5868DF938256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78">
                <a:extLst>
                  <a:ext uri="{FF2B5EF4-FFF2-40B4-BE49-F238E27FC236}">
                    <a16:creationId xmlns:a16="http://schemas.microsoft.com/office/drawing/2014/main" id="{CEDE383D-A0D4-452D-853C-25031B20DF7E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78">
                <a:extLst>
                  <a:ext uri="{FF2B5EF4-FFF2-40B4-BE49-F238E27FC236}">
                    <a16:creationId xmlns:a16="http://schemas.microsoft.com/office/drawing/2014/main" id="{8C98C233-FF62-4288-8393-7867D76129F1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78">
                <a:extLst>
                  <a:ext uri="{FF2B5EF4-FFF2-40B4-BE49-F238E27FC236}">
                    <a16:creationId xmlns:a16="http://schemas.microsoft.com/office/drawing/2014/main" id="{199C4194-A628-4FD9-B0BA-A47B4145C7A6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二等辺三角形 295">
                <a:extLst>
                  <a:ext uri="{FF2B5EF4-FFF2-40B4-BE49-F238E27FC236}">
                    <a16:creationId xmlns:a16="http://schemas.microsoft.com/office/drawing/2014/main" id="{35A51728-38C5-4F14-A96F-6631693EC788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A64B6AC8-7A61-4A02-B78A-943555ADE2A4}"/>
                </a:ext>
              </a:extLst>
            </p:cNvPr>
            <p:cNvGrpSpPr/>
            <p:nvPr/>
          </p:nvGrpSpPr>
          <p:grpSpPr>
            <a:xfrm rot="3600000" flipH="1">
              <a:off x="4714833" y="1722583"/>
              <a:ext cx="246724" cy="1484649"/>
              <a:chOff x="4449183" y="1189938"/>
              <a:chExt cx="689554" cy="3780886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A1D067D2-702B-437C-BDEE-D9B8E3E521C3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555D66AF-C78B-46A3-9076-49DEAB0FD445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8">
                  <a:extLst>
                    <a:ext uri="{FF2B5EF4-FFF2-40B4-BE49-F238E27FC236}">
                      <a16:creationId xmlns:a16="http://schemas.microsoft.com/office/drawing/2014/main" id="{73037CFB-BF4E-4DCF-B72B-94348A664C25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78">
                  <a:extLst>
                    <a:ext uri="{FF2B5EF4-FFF2-40B4-BE49-F238E27FC236}">
                      <a16:creationId xmlns:a16="http://schemas.microsoft.com/office/drawing/2014/main" id="{9B342888-DD6F-4B4F-BFAF-A8D15B6CA6EE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8D3FDEA-6B78-499C-A3C9-3A6252DD5C25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78">
                <a:extLst>
                  <a:ext uri="{FF2B5EF4-FFF2-40B4-BE49-F238E27FC236}">
                    <a16:creationId xmlns:a16="http://schemas.microsoft.com/office/drawing/2014/main" id="{3A517DD3-521C-4CE1-AF5A-64C4DD2D8E36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8">
                <a:extLst>
                  <a:ext uri="{FF2B5EF4-FFF2-40B4-BE49-F238E27FC236}">
                    <a16:creationId xmlns:a16="http://schemas.microsoft.com/office/drawing/2014/main" id="{D0557B73-5063-4FC7-9450-3BD13680BA41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8">
                <a:extLst>
                  <a:ext uri="{FF2B5EF4-FFF2-40B4-BE49-F238E27FC236}">
                    <a16:creationId xmlns:a16="http://schemas.microsoft.com/office/drawing/2014/main" id="{8BD3E50C-3023-4A99-9207-324CD9FE79E4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4BEDA37-89C3-4412-8877-73D8DDC29E57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台形 23">
                <a:extLst>
                  <a:ext uri="{FF2B5EF4-FFF2-40B4-BE49-F238E27FC236}">
                    <a16:creationId xmlns:a16="http://schemas.microsoft.com/office/drawing/2014/main" id="{A816CC27-D872-4B96-B6F5-1846B4C778DA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8">
                <a:extLst>
                  <a:ext uri="{FF2B5EF4-FFF2-40B4-BE49-F238E27FC236}">
                    <a16:creationId xmlns:a16="http://schemas.microsoft.com/office/drawing/2014/main" id="{F1D6772F-53B3-455A-9416-C706668A3D58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8">
                <a:extLst>
                  <a:ext uri="{FF2B5EF4-FFF2-40B4-BE49-F238E27FC236}">
                    <a16:creationId xmlns:a16="http://schemas.microsoft.com/office/drawing/2014/main" id="{05948BB8-2C9C-4B32-8BA1-748F4000E112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8">
                <a:extLst>
                  <a:ext uri="{FF2B5EF4-FFF2-40B4-BE49-F238E27FC236}">
                    <a16:creationId xmlns:a16="http://schemas.microsoft.com/office/drawing/2014/main" id="{C78C9172-9939-4DB4-9AE9-02D5713F00FE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8">
                <a:extLst>
                  <a:ext uri="{FF2B5EF4-FFF2-40B4-BE49-F238E27FC236}">
                    <a16:creationId xmlns:a16="http://schemas.microsoft.com/office/drawing/2014/main" id="{AF86ABB6-DD82-4F02-A7F2-F69C4E71B495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38E8353B-0E5A-45F3-8DFD-8483973DAAD0}"/>
                </a:ext>
              </a:extLst>
            </p:cNvPr>
            <p:cNvGrpSpPr/>
            <p:nvPr/>
          </p:nvGrpSpPr>
          <p:grpSpPr>
            <a:xfrm rot="3889869" flipH="1">
              <a:off x="5098910" y="1577679"/>
              <a:ext cx="532652" cy="1744627"/>
              <a:chOff x="2816983" y="539482"/>
              <a:chExt cx="1488677" cy="4442961"/>
            </a:xfrm>
          </p:grpSpPr>
          <p:sp>
            <p:nvSpPr>
              <p:cNvPr id="283" name="楕円 278">
                <a:extLst>
                  <a:ext uri="{FF2B5EF4-FFF2-40B4-BE49-F238E27FC236}">
                    <a16:creationId xmlns:a16="http://schemas.microsoft.com/office/drawing/2014/main" id="{D8FEA49D-C3C4-4497-B36D-B5416A432E55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78">
                <a:extLst>
                  <a:ext uri="{FF2B5EF4-FFF2-40B4-BE49-F238E27FC236}">
                    <a16:creationId xmlns:a16="http://schemas.microsoft.com/office/drawing/2014/main" id="{D6F450B0-9AC7-4243-BA4A-6B727FE8D7A6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78">
                <a:extLst>
                  <a:ext uri="{FF2B5EF4-FFF2-40B4-BE49-F238E27FC236}">
                    <a16:creationId xmlns:a16="http://schemas.microsoft.com/office/drawing/2014/main" id="{6E4DA563-DD57-4468-8E9E-2EF8F087C2FC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78">
                <a:extLst>
                  <a:ext uri="{FF2B5EF4-FFF2-40B4-BE49-F238E27FC236}">
                    <a16:creationId xmlns:a16="http://schemas.microsoft.com/office/drawing/2014/main" id="{83D2A6CA-0F10-4E86-8747-C4285A9FC4C2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78">
                <a:extLst>
                  <a:ext uri="{FF2B5EF4-FFF2-40B4-BE49-F238E27FC236}">
                    <a16:creationId xmlns:a16="http://schemas.microsoft.com/office/drawing/2014/main" id="{B711E9F7-8625-4A8F-8E63-4A835D37D54F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47629E2-332E-4F75-9587-AF1E0DFE9D2C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D8418FAD-AB42-4DF9-B6BC-C657002EE823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61C376B9-BB0F-4659-9828-C64EE8BDA02E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台形 23">
                <a:extLst>
                  <a:ext uri="{FF2B5EF4-FFF2-40B4-BE49-F238E27FC236}">
                    <a16:creationId xmlns:a16="http://schemas.microsoft.com/office/drawing/2014/main" id="{B49B3AAA-B87B-448B-A3C6-38A7DCECD291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二等辺三角形 291">
                <a:extLst>
                  <a:ext uri="{FF2B5EF4-FFF2-40B4-BE49-F238E27FC236}">
                    <a16:creationId xmlns:a16="http://schemas.microsoft.com/office/drawing/2014/main" id="{1068EE24-6FB8-4FEF-87D2-77F8A02E7CB0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78">
                <a:extLst>
                  <a:ext uri="{FF2B5EF4-FFF2-40B4-BE49-F238E27FC236}">
                    <a16:creationId xmlns:a16="http://schemas.microsoft.com/office/drawing/2014/main" id="{E8772AC0-03E0-4C37-9FD4-9A416C7D41CF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78">
                <a:extLst>
                  <a:ext uri="{FF2B5EF4-FFF2-40B4-BE49-F238E27FC236}">
                    <a16:creationId xmlns:a16="http://schemas.microsoft.com/office/drawing/2014/main" id="{F91FFF02-466D-4C13-8716-60EE156D49CF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78">
                <a:extLst>
                  <a:ext uri="{FF2B5EF4-FFF2-40B4-BE49-F238E27FC236}">
                    <a16:creationId xmlns:a16="http://schemas.microsoft.com/office/drawing/2014/main" id="{2443150F-30AA-4C8A-AE42-0F34866B5C3E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78">
                <a:extLst>
                  <a:ext uri="{FF2B5EF4-FFF2-40B4-BE49-F238E27FC236}">
                    <a16:creationId xmlns:a16="http://schemas.microsoft.com/office/drawing/2014/main" id="{5A1ABC35-1B77-4A8C-B10B-A6DB00B8A39E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78">
                <a:extLst>
                  <a:ext uri="{FF2B5EF4-FFF2-40B4-BE49-F238E27FC236}">
                    <a16:creationId xmlns:a16="http://schemas.microsoft.com/office/drawing/2014/main" id="{D3071AF5-E43F-4BCB-AEB6-1FF816AF18E5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78">
                <a:extLst>
                  <a:ext uri="{FF2B5EF4-FFF2-40B4-BE49-F238E27FC236}">
                    <a16:creationId xmlns:a16="http://schemas.microsoft.com/office/drawing/2014/main" id="{CDA101CE-E14D-4970-9792-62BCBFAF8528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78">
                <a:extLst>
                  <a:ext uri="{FF2B5EF4-FFF2-40B4-BE49-F238E27FC236}">
                    <a16:creationId xmlns:a16="http://schemas.microsoft.com/office/drawing/2014/main" id="{9176333A-5389-4F04-BC09-8E986B264D23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78">
                <a:extLst>
                  <a:ext uri="{FF2B5EF4-FFF2-40B4-BE49-F238E27FC236}">
                    <a16:creationId xmlns:a16="http://schemas.microsoft.com/office/drawing/2014/main" id="{CC75523A-7824-48F6-9412-03CBC03737A7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278">
                <a:extLst>
                  <a:ext uri="{FF2B5EF4-FFF2-40B4-BE49-F238E27FC236}">
                    <a16:creationId xmlns:a16="http://schemas.microsoft.com/office/drawing/2014/main" id="{20548D22-26C5-4184-A454-AE34D3255AC4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278">
                <a:extLst>
                  <a:ext uri="{FF2B5EF4-FFF2-40B4-BE49-F238E27FC236}">
                    <a16:creationId xmlns:a16="http://schemas.microsoft.com/office/drawing/2014/main" id="{DFCC5606-6088-4094-B88E-3EAD0D4CA492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278">
                <a:extLst>
                  <a:ext uri="{FF2B5EF4-FFF2-40B4-BE49-F238E27FC236}">
                    <a16:creationId xmlns:a16="http://schemas.microsoft.com/office/drawing/2014/main" id="{F758B54F-F3BF-4194-83FD-5C9DC2777C25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278">
                <a:extLst>
                  <a:ext uri="{FF2B5EF4-FFF2-40B4-BE49-F238E27FC236}">
                    <a16:creationId xmlns:a16="http://schemas.microsoft.com/office/drawing/2014/main" id="{D5B2BB58-74EB-4F58-B448-DF5AF965098D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二等辺三角形 295">
                <a:extLst>
                  <a:ext uri="{FF2B5EF4-FFF2-40B4-BE49-F238E27FC236}">
                    <a16:creationId xmlns:a16="http://schemas.microsoft.com/office/drawing/2014/main" id="{1E63A391-D998-4E90-BFDC-7B9ECD75DF34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00A3C3BD-29F5-463D-8F5E-F8B5090A1397}"/>
              </a:ext>
            </a:extLst>
          </p:cNvPr>
          <p:cNvGrpSpPr/>
          <p:nvPr/>
        </p:nvGrpSpPr>
        <p:grpSpPr>
          <a:xfrm>
            <a:off x="838918" y="3849586"/>
            <a:ext cx="2403747" cy="2525369"/>
            <a:chOff x="838918" y="930453"/>
            <a:chExt cx="2403747" cy="2525369"/>
          </a:xfrm>
        </p:grpSpPr>
        <p:sp>
          <p:nvSpPr>
            <p:cNvPr id="309" name="楕円 278">
              <a:extLst>
                <a:ext uri="{FF2B5EF4-FFF2-40B4-BE49-F238E27FC236}">
                  <a16:creationId xmlns:a16="http://schemas.microsoft.com/office/drawing/2014/main" id="{F0F1B55F-F12D-40A4-95A6-9E4CA10B10A6}"/>
                </a:ext>
              </a:extLst>
            </p:cNvPr>
            <p:cNvSpPr/>
            <p:nvPr/>
          </p:nvSpPr>
          <p:spPr>
            <a:xfrm rot="3099258">
              <a:off x="2913642" y="1052652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278">
              <a:extLst>
                <a:ext uri="{FF2B5EF4-FFF2-40B4-BE49-F238E27FC236}">
                  <a16:creationId xmlns:a16="http://schemas.microsoft.com/office/drawing/2014/main" id="{DF3BFFB9-E145-4293-9A93-4DA8C8F6F8EA}"/>
                </a:ext>
              </a:extLst>
            </p:cNvPr>
            <p:cNvSpPr/>
            <p:nvPr/>
          </p:nvSpPr>
          <p:spPr>
            <a:xfrm rot="4033746">
              <a:off x="2973626" y="1058170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278">
              <a:extLst>
                <a:ext uri="{FF2B5EF4-FFF2-40B4-BE49-F238E27FC236}">
                  <a16:creationId xmlns:a16="http://schemas.microsoft.com/office/drawing/2014/main" id="{304423AA-7D0A-4789-8CAE-A6E2DAFAC10A}"/>
                </a:ext>
              </a:extLst>
            </p:cNvPr>
            <p:cNvSpPr/>
            <p:nvPr/>
          </p:nvSpPr>
          <p:spPr>
            <a:xfrm rot="1788186">
              <a:off x="2665581" y="1028380"/>
              <a:ext cx="51968" cy="378331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278">
              <a:extLst>
                <a:ext uri="{FF2B5EF4-FFF2-40B4-BE49-F238E27FC236}">
                  <a16:creationId xmlns:a16="http://schemas.microsoft.com/office/drawing/2014/main" id="{6735B318-1B9E-4489-8EE7-86B8284B2634}"/>
                </a:ext>
              </a:extLst>
            </p:cNvPr>
            <p:cNvSpPr/>
            <p:nvPr/>
          </p:nvSpPr>
          <p:spPr>
            <a:xfrm rot="3099258">
              <a:off x="3049131" y="1249007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278">
              <a:extLst>
                <a:ext uri="{FF2B5EF4-FFF2-40B4-BE49-F238E27FC236}">
                  <a16:creationId xmlns:a16="http://schemas.microsoft.com/office/drawing/2014/main" id="{F4DC90F6-D35F-4C47-AB5A-85B315A8C5BC}"/>
                </a:ext>
              </a:extLst>
            </p:cNvPr>
            <p:cNvSpPr/>
            <p:nvPr/>
          </p:nvSpPr>
          <p:spPr>
            <a:xfrm rot="4033746">
              <a:off x="3109115" y="1254526"/>
              <a:ext cx="60932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033D3E3-FF7D-485B-86B5-A9C3D7E3B97E}"/>
                </a:ext>
              </a:extLst>
            </p:cNvPr>
            <p:cNvSpPr/>
            <p:nvPr/>
          </p:nvSpPr>
          <p:spPr>
            <a:xfrm rot="4259837">
              <a:off x="2739826" y="1134454"/>
              <a:ext cx="148896" cy="687747"/>
            </a:xfrm>
            <a:custGeom>
              <a:avLst/>
              <a:gdLst>
                <a:gd name="connsiteX0" fmla="*/ 454770 w 454770"/>
                <a:gd name="connsiteY0" fmla="*/ 0 h 1668780"/>
                <a:gd name="connsiteX1" fmla="*/ 288347 w 454770"/>
                <a:gd name="connsiteY1" fmla="*/ 1451610 h 1668780"/>
                <a:gd name="connsiteX2" fmla="*/ 294351 w 454770"/>
                <a:gd name="connsiteY2" fmla="*/ 1668780 h 1668780"/>
                <a:gd name="connsiteX3" fmla="*/ 6859 w 454770"/>
                <a:gd name="connsiteY3" fmla="*/ 1668780 h 1668780"/>
                <a:gd name="connsiteX4" fmla="*/ 0 w 454770"/>
                <a:gd name="connsiteY4" fmla="*/ 1451610 h 1668780"/>
                <a:gd name="connsiteX5" fmla="*/ 454770 w 454770"/>
                <a:gd name="connsiteY5" fmla="*/ 0 h 166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770" h="1668780">
                  <a:moveTo>
                    <a:pt x="454770" y="0"/>
                  </a:moveTo>
                  <a:cubicBezTo>
                    <a:pt x="347306" y="405908"/>
                    <a:pt x="288347" y="920174"/>
                    <a:pt x="288347" y="1451610"/>
                  </a:cubicBezTo>
                  <a:lnTo>
                    <a:pt x="294351" y="1668780"/>
                  </a:lnTo>
                  <a:lnTo>
                    <a:pt x="6859" y="1668780"/>
                  </a:lnTo>
                  <a:lnTo>
                    <a:pt x="0" y="1451610"/>
                  </a:lnTo>
                  <a:cubicBezTo>
                    <a:pt x="0" y="649908"/>
                    <a:pt x="203607" y="0"/>
                    <a:pt x="454770" y="0"/>
                  </a:cubicBezTo>
                  <a:close/>
                </a:path>
              </a:pathLst>
            </a:custGeom>
            <a:gradFill>
              <a:gsLst>
                <a:gs pos="85000">
                  <a:schemeClr val="accent4">
                    <a:lumMod val="20000"/>
                    <a:lumOff val="80000"/>
                  </a:schemeClr>
                </a:gs>
                <a:gs pos="30000">
                  <a:schemeClr val="accent4">
                    <a:lumMod val="20000"/>
                    <a:lumOff val="80000"/>
                  </a:schemeClr>
                </a:gs>
                <a:gs pos="0">
                  <a:srgbClr val="CC0099"/>
                </a:gs>
                <a:gs pos="100000">
                  <a:srgbClr val="99FF66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D3608F0D-40E7-4653-982C-8B81C77B9742}"/>
                </a:ext>
              </a:extLst>
            </p:cNvPr>
            <p:cNvSpPr/>
            <p:nvPr/>
          </p:nvSpPr>
          <p:spPr>
            <a:xfrm rot="1677754">
              <a:off x="2263277" y="1055461"/>
              <a:ext cx="127540" cy="815058"/>
            </a:xfrm>
            <a:custGeom>
              <a:avLst/>
              <a:gdLst>
                <a:gd name="connsiteX0" fmla="*/ 454770 w 454770"/>
                <a:gd name="connsiteY0" fmla="*/ 0 h 1668780"/>
                <a:gd name="connsiteX1" fmla="*/ 288347 w 454770"/>
                <a:gd name="connsiteY1" fmla="*/ 1451610 h 1668780"/>
                <a:gd name="connsiteX2" fmla="*/ 294351 w 454770"/>
                <a:gd name="connsiteY2" fmla="*/ 1668780 h 1668780"/>
                <a:gd name="connsiteX3" fmla="*/ 6859 w 454770"/>
                <a:gd name="connsiteY3" fmla="*/ 1668780 h 1668780"/>
                <a:gd name="connsiteX4" fmla="*/ 0 w 454770"/>
                <a:gd name="connsiteY4" fmla="*/ 1451610 h 1668780"/>
                <a:gd name="connsiteX5" fmla="*/ 454770 w 454770"/>
                <a:gd name="connsiteY5" fmla="*/ 0 h 166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770" h="1668780">
                  <a:moveTo>
                    <a:pt x="454770" y="0"/>
                  </a:moveTo>
                  <a:cubicBezTo>
                    <a:pt x="347306" y="405908"/>
                    <a:pt x="288347" y="920174"/>
                    <a:pt x="288347" y="1451610"/>
                  </a:cubicBezTo>
                  <a:lnTo>
                    <a:pt x="294351" y="1668780"/>
                  </a:lnTo>
                  <a:lnTo>
                    <a:pt x="6859" y="1668780"/>
                  </a:lnTo>
                  <a:lnTo>
                    <a:pt x="0" y="1451610"/>
                  </a:lnTo>
                  <a:cubicBezTo>
                    <a:pt x="0" y="649908"/>
                    <a:pt x="203607" y="0"/>
                    <a:pt x="454770" y="0"/>
                  </a:cubicBezTo>
                  <a:close/>
                </a:path>
              </a:pathLst>
            </a:custGeom>
            <a:gradFill>
              <a:gsLst>
                <a:gs pos="85000">
                  <a:schemeClr val="accent4">
                    <a:lumMod val="20000"/>
                    <a:lumOff val="80000"/>
                  </a:schemeClr>
                </a:gs>
                <a:gs pos="30000">
                  <a:schemeClr val="accent4">
                    <a:lumMod val="20000"/>
                    <a:lumOff val="80000"/>
                  </a:schemeClr>
                </a:gs>
                <a:gs pos="0">
                  <a:srgbClr val="CC0099"/>
                </a:gs>
                <a:gs pos="100000">
                  <a:srgbClr val="99FF66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A6512D36-4C0C-469F-BB45-EBFC5C05E867}"/>
                </a:ext>
              </a:extLst>
            </p:cNvPr>
            <p:cNvSpPr/>
            <p:nvPr/>
          </p:nvSpPr>
          <p:spPr>
            <a:xfrm rot="2466191">
              <a:off x="2256107" y="930453"/>
              <a:ext cx="312390" cy="1417331"/>
            </a:xfrm>
            <a:custGeom>
              <a:avLst/>
              <a:gdLst>
                <a:gd name="connsiteX0" fmla="*/ 454770 w 454770"/>
                <a:gd name="connsiteY0" fmla="*/ 0 h 1668780"/>
                <a:gd name="connsiteX1" fmla="*/ 288347 w 454770"/>
                <a:gd name="connsiteY1" fmla="*/ 1451610 h 1668780"/>
                <a:gd name="connsiteX2" fmla="*/ 294351 w 454770"/>
                <a:gd name="connsiteY2" fmla="*/ 1668780 h 1668780"/>
                <a:gd name="connsiteX3" fmla="*/ 6859 w 454770"/>
                <a:gd name="connsiteY3" fmla="*/ 1668780 h 1668780"/>
                <a:gd name="connsiteX4" fmla="*/ 0 w 454770"/>
                <a:gd name="connsiteY4" fmla="*/ 1451610 h 1668780"/>
                <a:gd name="connsiteX5" fmla="*/ 454770 w 454770"/>
                <a:gd name="connsiteY5" fmla="*/ 0 h 166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770" h="1668780">
                  <a:moveTo>
                    <a:pt x="454770" y="0"/>
                  </a:moveTo>
                  <a:cubicBezTo>
                    <a:pt x="347306" y="405908"/>
                    <a:pt x="288347" y="920174"/>
                    <a:pt x="288347" y="1451610"/>
                  </a:cubicBezTo>
                  <a:lnTo>
                    <a:pt x="294351" y="1668780"/>
                  </a:lnTo>
                  <a:lnTo>
                    <a:pt x="6859" y="1668780"/>
                  </a:lnTo>
                  <a:lnTo>
                    <a:pt x="0" y="1451610"/>
                  </a:lnTo>
                  <a:cubicBezTo>
                    <a:pt x="0" y="649908"/>
                    <a:pt x="203607" y="0"/>
                    <a:pt x="454770" y="0"/>
                  </a:cubicBezTo>
                  <a:close/>
                </a:path>
              </a:pathLst>
            </a:custGeom>
            <a:gradFill>
              <a:gsLst>
                <a:gs pos="100000">
                  <a:srgbClr val="FFFF99"/>
                </a:gs>
                <a:gs pos="30000">
                  <a:schemeClr val="accent4">
                    <a:lumMod val="20000"/>
                    <a:lumOff val="80000"/>
                  </a:schemeClr>
                </a:gs>
                <a:gs pos="0">
                  <a:srgbClr val="CC0099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台形 23">
              <a:extLst>
                <a:ext uri="{FF2B5EF4-FFF2-40B4-BE49-F238E27FC236}">
                  <a16:creationId xmlns:a16="http://schemas.microsoft.com/office/drawing/2014/main" id="{1813BB1D-7717-45C3-B81B-F9C265C9F1DA}"/>
                </a:ext>
              </a:extLst>
            </p:cNvPr>
            <p:cNvSpPr/>
            <p:nvPr/>
          </p:nvSpPr>
          <p:spPr>
            <a:xfrm rot="2466191">
              <a:off x="1204560" y="1937867"/>
              <a:ext cx="486792" cy="1517955"/>
            </a:xfrm>
            <a:custGeom>
              <a:avLst/>
              <a:gdLst>
                <a:gd name="connsiteX0" fmla="*/ 0 w 632460"/>
                <a:gd name="connsiteY0" fmla="*/ 2148840 h 2148840"/>
                <a:gd name="connsiteX1" fmla="*/ 158115 w 632460"/>
                <a:gd name="connsiteY1" fmla="*/ 0 h 2148840"/>
                <a:gd name="connsiteX2" fmla="*/ 474345 w 632460"/>
                <a:gd name="connsiteY2" fmla="*/ 0 h 2148840"/>
                <a:gd name="connsiteX3" fmla="*/ 632460 w 632460"/>
                <a:gd name="connsiteY3" fmla="*/ 2148840 h 2148840"/>
                <a:gd name="connsiteX4" fmla="*/ 0 w 632460"/>
                <a:gd name="connsiteY4" fmla="*/ 2148840 h 2148840"/>
                <a:gd name="connsiteX0" fmla="*/ 0 w 632460"/>
                <a:gd name="connsiteY0" fmla="*/ 2148840 h 2179320"/>
                <a:gd name="connsiteX1" fmla="*/ 158115 w 632460"/>
                <a:gd name="connsiteY1" fmla="*/ 0 h 2179320"/>
                <a:gd name="connsiteX2" fmla="*/ 474345 w 632460"/>
                <a:gd name="connsiteY2" fmla="*/ 0 h 2179320"/>
                <a:gd name="connsiteX3" fmla="*/ 632460 w 632460"/>
                <a:gd name="connsiteY3" fmla="*/ 2148840 h 2179320"/>
                <a:gd name="connsiteX4" fmla="*/ 327660 w 632460"/>
                <a:gd name="connsiteY4" fmla="*/ 2179320 h 2179320"/>
                <a:gd name="connsiteX5" fmla="*/ 0 w 632460"/>
                <a:gd name="connsiteY5" fmla="*/ 2148840 h 2179320"/>
                <a:gd name="connsiteX0" fmla="*/ 0 w 632460"/>
                <a:gd name="connsiteY0" fmla="*/ 2148840 h 2180327"/>
                <a:gd name="connsiteX1" fmla="*/ 158115 w 632460"/>
                <a:gd name="connsiteY1" fmla="*/ 0 h 2180327"/>
                <a:gd name="connsiteX2" fmla="*/ 474345 w 632460"/>
                <a:gd name="connsiteY2" fmla="*/ 0 h 2180327"/>
                <a:gd name="connsiteX3" fmla="*/ 632460 w 632460"/>
                <a:gd name="connsiteY3" fmla="*/ 2148840 h 2180327"/>
                <a:gd name="connsiteX4" fmla="*/ 327660 w 632460"/>
                <a:gd name="connsiteY4" fmla="*/ 2179320 h 2180327"/>
                <a:gd name="connsiteX5" fmla="*/ 0 w 632460"/>
                <a:gd name="connsiteY5" fmla="*/ 2148840 h 2180327"/>
                <a:gd name="connsiteX0" fmla="*/ 0 w 632460"/>
                <a:gd name="connsiteY0" fmla="*/ 2148840 h 2225529"/>
                <a:gd name="connsiteX1" fmla="*/ 158115 w 632460"/>
                <a:gd name="connsiteY1" fmla="*/ 0 h 2225529"/>
                <a:gd name="connsiteX2" fmla="*/ 474345 w 632460"/>
                <a:gd name="connsiteY2" fmla="*/ 0 h 2225529"/>
                <a:gd name="connsiteX3" fmla="*/ 632460 w 632460"/>
                <a:gd name="connsiteY3" fmla="*/ 2148840 h 2225529"/>
                <a:gd name="connsiteX4" fmla="*/ 297180 w 632460"/>
                <a:gd name="connsiteY4" fmla="*/ 2225040 h 2225529"/>
                <a:gd name="connsiteX5" fmla="*/ 0 w 632460"/>
                <a:gd name="connsiteY5" fmla="*/ 2148840 h 2225529"/>
                <a:gd name="connsiteX0" fmla="*/ 0 w 632460"/>
                <a:gd name="connsiteY0" fmla="*/ 2148840 h 2225529"/>
                <a:gd name="connsiteX1" fmla="*/ 158115 w 632460"/>
                <a:gd name="connsiteY1" fmla="*/ 0 h 2225529"/>
                <a:gd name="connsiteX2" fmla="*/ 474345 w 632460"/>
                <a:gd name="connsiteY2" fmla="*/ 0 h 2225529"/>
                <a:gd name="connsiteX3" fmla="*/ 632460 w 632460"/>
                <a:gd name="connsiteY3" fmla="*/ 2148840 h 2225529"/>
                <a:gd name="connsiteX4" fmla="*/ 297180 w 632460"/>
                <a:gd name="connsiteY4" fmla="*/ 2225040 h 2225529"/>
                <a:gd name="connsiteX5" fmla="*/ 0 w 632460"/>
                <a:gd name="connsiteY5" fmla="*/ 2148840 h 2225529"/>
                <a:gd name="connsiteX0" fmla="*/ 0 w 632460"/>
                <a:gd name="connsiteY0" fmla="*/ 2148840 h 2210391"/>
                <a:gd name="connsiteX1" fmla="*/ 158115 w 632460"/>
                <a:gd name="connsiteY1" fmla="*/ 0 h 2210391"/>
                <a:gd name="connsiteX2" fmla="*/ 474345 w 632460"/>
                <a:gd name="connsiteY2" fmla="*/ 0 h 2210391"/>
                <a:gd name="connsiteX3" fmla="*/ 632460 w 632460"/>
                <a:gd name="connsiteY3" fmla="*/ 2148840 h 2210391"/>
                <a:gd name="connsiteX4" fmla="*/ 327660 w 632460"/>
                <a:gd name="connsiteY4" fmla="*/ 2209800 h 2210391"/>
                <a:gd name="connsiteX5" fmla="*/ 0 w 632460"/>
                <a:gd name="connsiteY5" fmla="*/ 2148840 h 2210391"/>
                <a:gd name="connsiteX0" fmla="*/ 0 w 632460"/>
                <a:gd name="connsiteY0" fmla="*/ 2148840 h 2210391"/>
                <a:gd name="connsiteX1" fmla="*/ 99060 w 632460"/>
                <a:gd name="connsiteY1" fmla="*/ 1143000 h 2210391"/>
                <a:gd name="connsiteX2" fmla="*/ 158115 w 632460"/>
                <a:gd name="connsiteY2" fmla="*/ 0 h 2210391"/>
                <a:gd name="connsiteX3" fmla="*/ 474345 w 632460"/>
                <a:gd name="connsiteY3" fmla="*/ 0 h 2210391"/>
                <a:gd name="connsiteX4" fmla="*/ 632460 w 632460"/>
                <a:gd name="connsiteY4" fmla="*/ 2148840 h 2210391"/>
                <a:gd name="connsiteX5" fmla="*/ 327660 w 632460"/>
                <a:gd name="connsiteY5" fmla="*/ 2209800 h 2210391"/>
                <a:gd name="connsiteX6" fmla="*/ 0 w 632460"/>
                <a:gd name="connsiteY6" fmla="*/ 2148840 h 2210391"/>
                <a:gd name="connsiteX0" fmla="*/ 0 w 632460"/>
                <a:gd name="connsiteY0" fmla="*/ 2148840 h 2210391"/>
                <a:gd name="connsiteX1" fmla="*/ 99060 w 632460"/>
                <a:gd name="connsiteY1" fmla="*/ 1143000 h 2210391"/>
                <a:gd name="connsiteX2" fmla="*/ 158115 w 632460"/>
                <a:gd name="connsiteY2" fmla="*/ 0 h 2210391"/>
                <a:gd name="connsiteX3" fmla="*/ 474345 w 632460"/>
                <a:gd name="connsiteY3" fmla="*/ 0 h 2210391"/>
                <a:gd name="connsiteX4" fmla="*/ 502920 w 632460"/>
                <a:gd name="connsiteY4" fmla="*/ 914400 h 2210391"/>
                <a:gd name="connsiteX5" fmla="*/ 632460 w 632460"/>
                <a:gd name="connsiteY5" fmla="*/ 2148840 h 2210391"/>
                <a:gd name="connsiteX6" fmla="*/ 327660 w 632460"/>
                <a:gd name="connsiteY6" fmla="*/ 2209800 h 2210391"/>
                <a:gd name="connsiteX7" fmla="*/ 0 w 632460"/>
                <a:gd name="connsiteY7" fmla="*/ 2148840 h 2210391"/>
                <a:gd name="connsiteX0" fmla="*/ 0 w 632460"/>
                <a:gd name="connsiteY0" fmla="*/ 2148840 h 2210391"/>
                <a:gd name="connsiteX1" fmla="*/ 99060 w 632460"/>
                <a:gd name="connsiteY1" fmla="*/ 1143000 h 2210391"/>
                <a:gd name="connsiteX2" fmla="*/ 150495 w 632460"/>
                <a:gd name="connsiteY2" fmla="*/ 38100 h 2210391"/>
                <a:gd name="connsiteX3" fmla="*/ 474345 w 632460"/>
                <a:gd name="connsiteY3" fmla="*/ 0 h 2210391"/>
                <a:gd name="connsiteX4" fmla="*/ 502920 w 632460"/>
                <a:gd name="connsiteY4" fmla="*/ 914400 h 2210391"/>
                <a:gd name="connsiteX5" fmla="*/ 632460 w 632460"/>
                <a:gd name="connsiteY5" fmla="*/ 2148840 h 2210391"/>
                <a:gd name="connsiteX6" fmla="*/ 327660 w 632460"/>
                <a:gd name="connsiteY6" fmla="*/ 2209800 h 2210391"/>
                <a:gd name="connsiteX7" fmla="*/ 0 w 632460"/>
                <a:gd name="connsiteY7" fmla="*/ 2148840 h 2210391"/>
                <a:gd name="connsiteX0" fmla="*/ 0 w 708660"/>
                <a:gd name="connsiteY0" fmla="*/ 2148840 h 2209800"/>
                <a:gd name="connsiteX1" fmla="*/ 99060 w 708660"/>
                <a:gd name="connsiteY1" fmla="*/ 1143000 h 2209800"/>
                <a:gd name="connsiteX2" fmla="*/ 150495 w 708660"/>
                <a:gd name="connsiteY2" fmla="*/ 38100 h 2209800"/>
                <a:gd name="connsiteX3" fmla="*/ 474345 w 708660"/>
                <a:gd name="connsiteY3" fmla="*/ 0 h 2209800"/>
                <a:gd name="connsiteX4" fmla="*/ 502920 w 708660"/>
                <a:gd name="connsiteY4" fmla="*/ 914400 h 2209800"/>
                <a:gd name="connsiteX5" fmla="*/ 708660 w 708660"/>
                <a:gd name="connsiteY5" fmla="*/ 2148840 h 2209800"/>
                <a:gd name="connsiteX6" fmla="*/ 327660 w 708660"/>
                <a:gd name="connsiteY6" fmla="*/ 2209800 h 2209800"/>
                <a:gd name="connsiteX7" fmla="*/ 0 w 708660"/>
                <a:gd name="connsiteY7" fmla="*/ 2148840 h 2209800"/>
                <a:gd name="connsiteX0" fmla="*/ 0 w 708660"/>
                <a:gd name="connsiteY0" fmla="*/ 2148840 h 2209800"/>
                <a:gd name="connsiteX1" fmla="*/ 99060 w 708660"/>
                <a:gd name="connsiteY1" fmla="*/ 1143000 h 2209800"/>
                <a:gd name="connsiteX2" fmla="*/ 150495 w 708660"/>
                <a:gd name="connsiteY2" fmla="*/ 38100 h 2209800"/>
                <a:gd name="connsiteX3" fmla="*/ 474345 w 708660"/>
                <a:gd name="connsiteY3" fmla="*/ 0 h 2209800"/>
                <a:gd name="connsiteX4" fmla="*/ 502920 w 708660"/>
                <a:gd name="connsiteY4" fmla="*/ 914400 h 2209800"/>
                <a:gd name="connsiteX5" fmla="*/ 708660 w 708660"/>
                <a:gd name="connsiteY5" fmla="*/ 2148840 h 2209800"/>
                <a:gd name="connsiteX6" fmla="*/ 327660 w 708660"/>
                <a:gd name="connsiteY6" fmla="*/ 2209800 h 2209800"/>
                <a:gd name="connsiteX7" fmla="*/ 0 w 708660"/>
                <a:gd name="connsiteY7" fmla="*/ 2148840 h 2209800"/>
                <a:gd name="connsiteX0" fmla="*/ 0 w 708660"/>
                <a:gd name="connsiteY0" fmla="*/ 2148840 h 2209800"/>
                <a:gd name="connsiteX1" fmla="*/ 99060 w 708660"/>
                <a:gd name="connsiteY1" fmla="*/ 1143000 h 2209800"/>
                <a:gd name="connsiteX2" fmla="*/ 150495 w 708660"/>
                <a:gd name="connsiteY2" fmla="*/ 38100 h 2209800"/>
                <a:gd name="connsiteX3" fmla="*/ 474345 w 708660"/>
                <a:gd name="connsiteY3" fmla="*/ 0 h 2209800"/>
                <a:gd name="connsiteX4" fmla="*/ 521970 w 708660"/>
                <a:gd name="connsiteY4" fmla="*/ 933450 h 2209800"/>
                <a:gd name="connsiteX5" fmla="*/ 708660 w 708660"/>
                <a:gd name="connsiteY5" fmla="*/ 2148840 h 2209800"/>
                <a:gd name="connsiteX6" fmla="*/ 327660 w 708660"/>
                <a:gd name="connsiteY6" fmla="*/ 2209800 h 2209800"/>
                <a:gd name="connsiteX7" fmla="*/ 0 w 708660"/>
                <a:gd name="connsiteY7" fmla="*/ 214884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8660" h="2209800">
                  <a:moveTo>
                    <a:pt x="0" y="2148840"/>
                  </a:moveTo>
                  <a:cubicBezTo>
                    <a:pt x="20320" y="1813560"/>
                    <a:pt x="78740" y="1478280"/>
                    <a:pt x="99060" y="1143000"/>
                  </a:cubicBezTo>
                  <a:lnTo>
                    <a:pt x="150495" y="38100"/>
                  </a:lnTo>
                  <a:lnTo>
                    <a:pt x="474345" y="0"/>
                  </a:lnTo>
                  <a:cubicBezTo>
                    <a:pt x="491490" y="307340"/>
                    <a:pt x="504825" y="554672"/>
                    <a:pt x="521970" y="933450"/>
                  </a:cubicBezTo>
                  <a:cubicBezTo>
                    <a:pt x="539115" y="1312228"/>
                    <a:pt x="640080" y="1737360"/>
                    <a:pt x="708660" y="2148840"/>
                  </a:cubicBezTo>
                  <a:cubicBezTo>
                    <a:pt x="607060" y="2148840"/>
                    <a:pt x="445770" y="2209800"/>
                    <a:pt x="327660" y="2209800"/>
                  </a:cubicBezTo>
                  <a:cubicBezTo>
                    <a:pt x="209550" y="2209800"/>
                    <a:pt x="109220" y="2159000"/>
                    <a:pt x="0" y="2148840"/>
                  </a:cubicBez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CC0099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二等辺三角形 317">
              <a:extLst>
                <a:ext uri="{FF2B5EF4-FFF2-40B4-BE49-F238E27FC236}">
                  <a16:creationId xmlns:a16="http://schemas.microsoft.com/office/drawing/2014/main" id="{F62BF010-968B-4C66-816D-1162DE977423}"/>
                </a:ext>
              </a:extLst>
            </p:cNvPr>
            <p:cNvSpPr/>
            <p:nvPr/>
          </p:nvSpPr>
          <p:spPr>
            <a:xfrm rot="1936708">
              <a:off x="1925342" y="1693845"/>
              <a:ext cx="177967" cy="444918"/>
            </a:xfrm>
            <a:prstGeom prst="triangle">
              <a:avLst>
                <a:gd name="adj" fmla="val 8824"/>
              </a:avLst>
            </a:prstGeom>
            <a:gradFill>
              <a:gsLst>
                <a:gs pos="50000">
                  <a:srgbClr val="FFFF99"/>
                </a:gs>
                <a:gs pos="100000">
                  <a:srgbClr val="CC0099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楕円 278">
              <a:extLst>
                <a:ext uri="{FF2B5EF4-FFF2-40B4-BE49-F238E27FC236}">
                  <a16:creationId xmlns:a16="http://schemas.microsoft.com/office/drawing/2014/main" id="{F443303D-B5AF-48FA-8297-5D06771D15F7}"/>
                </a:ext>
              </a:extLst>
            </p:cNvPr>
            <p:cNvSpPr/>
            <p:nvPr/>
          </p:nvSpPr>
          <p:spPr>
            <a:xfrm rot="1209196">
              <a:off x="2325847" y="1086309"/>
              <a:ext cx="96332" cy="225343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278">
              <a:extLst>
                <a:ext uri="{FF2B5EF4-FFF2-40B4-BE49-F238E27FC236}">
                  <a16:creationId xmlns:a16="http://schemas.microsoft.com/office/drawing/2014/main" id="{11AB4414-4AB9-48EF-BD8F-46BE18F49193}"/>
                </a:ext>
              </a:extLst>
            </p:cNvPr>
            <p:cNvSpPr/>
            <p:nvPr/>
          </p:nvSpPr>
          <p:spPr>
            <a:xfrm rot="21241627">
              <a:off x="2129148" y="1183843"/>
              <a:ext cx="133236" cy="3496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楕円 278">
              <a:extLst>
                <a:ext uri="{FF2B5EF4-FFF2-40B4-BE49-F238E27FC236}">
                  <a16:creationId xmlns:a16="http://schemas.microsoft.com/office/drawing/2014/main" id="{4CD8EB0D-47F5-4A1C-861E-38A1616F9EA9}"/>
                </a:ext>
              </a:extLst>
            </p:cNvPr>
            <p:cNvSpPr/>
            <p:nvPr/>
          </p:nvSpPr>
          <p:spPr>
            <a:xfrm rot="5388563" flipH="1">
              <a:off x="2684767" y="1430899"/>
              <a:ext cx="133236" cy="3496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楕円 278">
              <a:extLst>
                <a:ext uri="{FF2B5EF4-FFF2-40B4-BE49-F238E27FC236}">
                  <a16:creationId xmlns:a16="http://schemas.microsoft.com/office/drawing/2014/main" id="{A7F9DE12-EE41-4838-A859-BEAD224108C0}"/>
                </a:ext>
              </a:extLst>
            </p:cNvPr>
            <p:cNvSpPr/>
            <p:nvPr/>
          </p:nvSpPr>
          <p:spPr>
            <a:xfrm rot="5388563" flipH="1">
              <a:off x="2932506" y="1381182"/>
              <a:ext cx="133236" cy="274674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278">
              <a:extLst>
                <a:ext uri="{FF2B5EF4-FFF2-40B4-BE49-F238E27FC236}">
                  <a16:creationId xmlns:a16="http://schemas.microsoft.com/office/drawing/2014/main" id="{2CE1C4CB-7814-44B1-8DAA-4B7555C5119E}"/>
                </a:ext>
              </a:extLst>
            </p:cNvPr>
            <p:cNvSpPr/>
            <p:nvPr/>
          </p:nvSpPr>
          <p:spPr>
            <a:xfrm rot="5388563" flipH="1">
              <a:off x="2950371" y="1176436"/>
              <a:ext cx="85676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278">
              <a:extLst>
                <a:ext uri="{FF2B5EF4-FFF2-40B4-BE49-F238E27FC236}">
                  <a16:creationId xmlns:a16="http://schemas.microsoft.com/office/drawing/2014/main" id="{58D26376-5371-4F5B-8571-832FF8906DDB}"/>
                </a:ext>
              </a:extLst>
            </p:cNvPr>
            <p:cNvSpPr/>
            <p:nvPr/>
          </p:nvSpPr>
          <p:spPr>
            <a:xfrm rot="4348745" flipH="1">
              <a:off x="2915020" y="1134017"/>
              <a:ext cx="85676" cy="206169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278">
              <a:extLst>
                <a:ext uri="{FF2B5EF4-FFF2-40B4-BE49-F238E27FC236}">
                  <a16:creationId xmlns:a16="http://schemas.microsoft.com/office/drawing/2014/main" id="{5DAE82E2-0169-40DF-A85C-7A20D4F772A8}"/>
                </a:ext>
              </a:extLst>
            </p:cNvPr>
            <p:cNvSpPr/>
            <p:nvPr/>
          </p:nvSpPr>
          <p:spPr>
            <a:xfrm rot="2186154">
              <a:off x="2519269" y="975457"/>
              <a:ext cx="75666" cy="197754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楕円 278">
              <a:extLst>
                <a:ext uri="{FF2B5EF4-FFF2-40B4-BE49-F238E27FC236}">
                  <a16:creationId xmlns:a16="http://schemas.microsoft.com/office/drawing/2014/main" id="{BBA1621B-7381-4FD3-93A6-C3F7FA76523F}"/>
                </a:ext>
              </a:extLst>
            </p:cNvPr>
            <p:cNvSpPr/>
            <p:nvPr/>
          </p:nvSpPr>
          <p:spPr>
            <a:xfrm rot="3103233" flipH="1">
              <a:off x="2568662" y="1044314"/>
              <a:ext cx="58194" cy="1611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楕円 278">
              <a:extLst>
                <a:ext uri="{FF2B5EF4-FFF2-40B4-BE49-F238E27FC236}">
                  <a16:creationId xmlns:a16="http://schemas.microsoft.com/office/drawing/2014/main" id="{36CDBA65-7D49-4746-B5DD-56302048BB3F}"/>
                </a:ext>
              </a:extLst>
            </p:cNvPr>
            <p:cNvSpPr/>
            <p:nvPr/>
          </p:nvSpPr>
          <p:spPr>
            <a:xfrm rot="2466191" flipH="1">
              <a:off x="2563745" y="997001"/>
              <a:ext cx="58194" cy="1611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278">
              <a:extLst>
                <a:ext uri="{FF2B5EF4-FFF2-40B4-BE49-F238E27FC236}">
                  <a16:creationId xmlns:a16="http://schemas.microsoft.com/office/drawing/2014/main" id="{3005F6BB-6AF9-43FB-B46C-F02A1AC74517}"/>
                </a:ext>
              </a:extLst>
            </p:cNvPr>
            <p:cNvSpPr/>
            <p:nvPr/>
          </p:nvSpPr>
          <p:spPr>
            <a:xfrm rot="2466191" flipH="1">
              <a:off x="2755212" y="1059594"/>
              <a:ext cx="58194" cy="161145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278">
              <a:extLst>
                <a:ext uri="{FF2B5EF4-FFF2-40B4-BE49-F238E27FC236}">
                  <a16:creationId xmlns:a16="http://schemas.microsoft.com/office/drawing/2014/main" id="{A36A0A78-9D7E-4985-8DD1-489A9B219788}"/>
                </a:ext>
              </a:extLst>
            </p:cNvPr>
            <p:cNvSpPr/>
            <p:nvPr/>
          </p:nvSpPr>
          <p:spPr>
            <a:xfrm rot="3144222" flipH="1">
              <a:off x="2471101" y="1179368"/>
              <a:ext cx="94280" cy="233833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278">
              <a:extLst>
                <a:ext uri="{FF2B5EF4-FFF2-40B4-BE49-F238E27FC236}">
                  <a16:creationId xmlns:a16="http://schemas.microsoft.com/office/drawing/2014/main" id="{95E542B1-D0C7-41FA-BD5D-A447B64FBC57}"/>
                </a:ext>
              </a:extLst>
            </p:cNvPr>
            <p:cNvSpPr/>
            <p:nvPr/>
          </p:nvSpPr>
          <p:spPr>
            <a:xfrm rot="571763">
              <a:off x="2671932" y="1029682"/>
              <a:ext cx="57078" cy="125524"/>
            </a:xfrm>
            <a:custGeom>
              <a:avLst/>
              <a:gdLst>
                <a:gd name="connsiteX0" fmla="*/ 0 w 355380"/>
                <a:gd name="connsiteY0" fmla="*/ 393909 h 787817"/>
                <a:gd name="connsiteX1" fmla="*/ 177690 w 355380"/>
                <a:gd name="connsiteY1" fmla="*/ 0 h 787817"/>
                <a:gd name="connsiteX2" fmla="*/ 355380 w 355380"/>
                <a:gd name="connsiteY2" fmla="*/ 393909 h 787817"/>
                <a:gd name="connsiteX3" fmla="*/ 177690 w 355380"/>
                <a:gd name="connsiteY3" fmla="*/ 787818 h 787817"/>
                <a:gd name="connsiteX4" fmla="*/ 0 w 355380"/>
                <a:gd name="connsiteY4" fmla="*/ 393909 h 787817"/>
                <a:gd name="connsiteX0" fmla="*/ 0 w 324900"/>
                <a:gd name="connsiteY0" fmla="*/ 386296 h 787831"/>
                <a:gd name="connsiteX1" fmla="*/ 147210 w 324900"/>
                <a:gd name="connsiteY1" fmla="*/ 7 h 787831"/>
                <a:gd name="connsiteX2" fmla="*/ 324900 w 324900"/>
                <a:gd name="connsiteY2" fmla="*/ 393916 h 787831"/>
                <a:gd name="connsiteX3" fmla="*/ 147210 w 324900"/>
                <a:gd name="connsiteY3" fmla="*/ 787825 h 787831"/>
                <a:gd name="connsiteX4" fmla="*/ 0 w 324900"/>
                <a:gd name="connsiteY4" fmla="*/ 386296 h 787831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0 w 340140"/>
                <a:gd name="connsiteY0" fmla="*/ 387963 h 793015"/>
                <a:gd name="connsiteX1" fmla="*/ 147210 w 340140"/>
                <a:gd name="connsiteY1" fmla="*/ 1674 h 793015"/>
                <a:gd name="connsiteX2" fmla="*/ 340140 w 340140"/>
                <a:gd name="connsiteY2" fmla="*/ 517503 h 793015"/>
                <a:gd name="connsiteX3" fmla="*/ 147210 w 340140"/>
                <a:gd name="connsiteY3" fmla="*/ 789492 h 793015"/>
                <a:gd name="connsiteX4" fmla="*/ 0 w 340140"/>
                <a:gd name="connsiteY4" fmla="*/ 387963 h 793015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111 w 340251"/>
                <a:gd name="connsiteY0" fmla="*/ 410270 h 815322"/>
                <a:gd name="connsiteX1" fmla="*/ 170181 w 340251"/>
                <a:gd name="connsiteY1" fmla="*/ 1121 h 815322"/>
                <a:gd name="connsiteX2" fmla="*/ 340251 w 340251"/>
                <a:gd name="connsiteY2" fmla="*/ 539810 h 815322"/>
                <a:gd name="connsiteX3" fmla="*/ 147321 w 340251"/>
                <a:gd name="connsiteY3" fmla="*/ 811799 h 815322"/>
                <a:gd name="connsiteX4" fmla="*/ 111 w 340251"/>
                <a:gd name="connsiteY4" fmla="*/ 410270 h 815322"/>
                <a:gd name="connsiteX0" fmla="*/ 735 w 340875"/>
                <a:gd name="connsiteY0" fmla="*/ 410578 h 815630"/>
                <a:gd name="connsiteX1" fmla="*/ 170805 w 340875"/>
                <a:gd name="connsiteY1" fmla="*/ 1429 h 815630"/>
                <a:gd name="connsiteX2" fmla="*/ 340875 w 340875"/>
                <a:gd name="connsiteY2" fmla="*/ 540118 h 815630"/>
                <a:gd name="connsiteX3" fmla="*/ 147945 w 340875"/>
                <a:gd name="connsiteY3" fmla="*/ 812107 h 815630"/>
                <a:gd name="connsiteX4" fmla="*/ 735 w 340875"/>
                <a:gd name="connsiteY4" fmla="*/ 410578 h 815630"/>
                <a:gd name="connsiteX0" fmla="*/ 695 w 348455"/>
                <a:gd name="connsiteY0" fmla="*/ 494037 h 812357"/>
                <a:gd name="connsiteX1" fmla="*/ 178385 w 348455"/>
                <a:gd name="connsiteY1" fmla="*/ 1068 h 812357"/>
                <a:gd name="connsiteX2" fmla="*/ 348455 w 348455"/>
                <a:gd name="connsiteY2" fmla="*/ 539757 h 812357"/>
                <a:gd name="connsiteX3" fmla="*/ 155525 w 348455"/>
                <a:gd name="connsiteY3" fmla="*/ 811746 h 812357"/>
                <a:gd name="connsiteX4" fmla="*/ 695 w 348455"/>
                <a:gd name="connsiteY4" fmla="*/ 494037 h 8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455" h="812357">
                  <a:moveTo>
                    <a:pt x="695" y="494037"/>
                  </a:moveTo>
                  <a:cubicBezTo>
                    <a:pt x="-10735" y="290344"/>
                    <a:pt x="121695" y="-20522"/>
                    <a:pt x="178385" y="1068"/>
                  </a:cubicBezTo>
                  <a:cubicBezTo>
                    <a:pt x="219835" y="83618"/>
                    <a:pt x="249395" y="322207"/>
                    <a:pt x="348455" y="539757"/>
                  </a:cubicBezTo>
                  <a:cubicBezTo>
                    <a:pt x="348455" y="757307"/>
                    <a:pt x="213485" y="819366"/>
                    <a:pt x="155525" y="811746"/>
                  </a:cubicBezTo>
                  <a:cubicBezTo>
                    <a:pt x="97565" y="804126"/>
                    <a:pt x="12125" y="697730"/>
                    <a:pt x="695" y="494037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二等辺三角形 295">
              <a:extLst>
                <a:ext uri="{FF2B5EF4-FFF2-40B4-BE49-F238E27FC236}">
                  <a16:creationId xmlns:a16="http://schemas.microsoft.com/office/drawing/2014/main" id="{03785F40-359D-43FB-91EE-88DE9674C0EA}"/>
                </a:ext>
              </a:extLst>
            </p:cNvPr>
            <p:cNvSpPr/>
            <p:nvPr/>
          </p:nvSpPr>
          <p:spPr>
            <a:xfrm rot="1936708">
              <a:off x="838918" y="2834772"/>
              <a:ext cx="153695" cy="359196"/>
            </a:xfrm>
            <a:custGeom>
              <a:avLst/>
              <a:gdLst>
                <a:gd name="connsiteX0" fmla="*/ 0 w 314752"/>
                <a:gd name="connsiteY0" fmla="*/ 433417 h 433417"/>
                <a:gd name="connsiteX1" fmla="*/ 27774 w 314752"/>
                <a:gd name="connsiteY1" fmla="*/ 0 h 433417"/>
                <a:gd name="connsiteX2" fmla="*/ 314752 w 314752"/>
                <a:gd name="connsiteY2" fmla="*/ 433417 h 433417"/>
                <a:gd name="connsiteX3" fmla="*/ 0 w 314752"/>
                <a:gd name="connsiteY3" fmla="*/ 433417 h 433417"/>
                <a:gd name="connsiteX0" fmla="*/ 0 w 223746"/>
                <a:gd name="connsiteY0" fmla="*/ 433417 h 522909"/>
                <a:gd name="connsiteX1" fmla="*/ 27774 w 223746"/>
                <a:gd name="connsiteY1" fmla="*/ 0 h 522909"/>
                <a:gd name="connsiteX2" fmla="*/ 223746 w 223746"/>
                <a:gd name="connsiteY2" fmla="*/ 522909 h 522909"/>
                <a:gd name="connsiteX3" fmla="*/ 0 w 223746"/>
                <a:gd name="connsiteY3" fmla="*/ 433417 h 52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746" h="522909">
                  <a:moveTo>
                    <a:pt x="0" y="433417"/>
                  </a:moveTo>
                  <a:lnTo>
                    <a:pt x="27774" y="0"/>
                  </a:lnTo>
                  <a:lnTo>
                    <a:pt x="223746" y="522909"/>
                  </a:lnTo>
                  <a:lnTo>
                    <a:pt x="0" y="433417"/>
                  </a:lnTo>
                  <a:close/>
                </a:path>
              </a:pathLst>
            </a:custGeom>
            <a:gradFill>
              <a:gsLst>
                <a:gs pos="50000">
                  <a:srgbClr val="FFFF99"/>
                </a:gs>
                <a:gs pos="100000">
                  <a:srgbClr val="CC0099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6E4E8639-A5AD-4658-B733-7D4523C4BC12}"/>
              </a:ext>
            </a:extLst>
          </p:cNvPr>
          <p:cNvGrpSpPr/>
          <p:nvPr/>
        </p:nvGrpSpPr>
        <p:grpSpPr>
          <a:xfrm>
            <a:off x="6614602" y="4313421"/>
            <a:ext cx="2649048" cy="1788055"/>
            <a:chOff x="6614602" y="1394288"/>
            <a:chExt cx="2649048" cy="1788055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E4A8AED0-CCEB-4109-8148-76205E985D04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E81C64F0-6535-47CA-B98A-51E7048F0A38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21914F14-08EF-4DBD-9168-4CA8116F2A02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278244D3-A4C0-4B74-B7C1-2652EB479218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90010457-BFE3-430F-86F3-18338EA7D99D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5B587C23-F3B9-437A-843D-12AEBAFF1729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B40E304B-FF27-4101-BDD6-9B19D00F2809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000CC2F-D8E7-4FFB-991B-0913D7C254B2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EED81361-2C4C-4B2D-87FF-3D14F19AA046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F46CA54-187C-463C-AC05-DD3A7DC3E9E3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9ABA9AA5-C6DD-4206-956E-7BA3669031F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EEBDA05F-A280-47EC-A8A2-59948ED90F53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BFC4E7B9-9FE2-4C64-91E1-EF7C139488AC}"/>
                </a:ext>
              </a:extLst>
            </p:cNvPr>
            <p:cNvGrpSpPr/>
            <p:nvPr/>
          </p:nvGrpSpPr>
          <p:grpSpPr>
            <a:xfrm>
              <a:off x="6752232" y="1641802"/>
              <a:ext cx="2511418" cy="953365"/>
              <a:chOff x="7150263" y="4151071"/>
              <a:chExt cx="2286409" cy="867949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D168AF38-3790-4E56-9ABA-D38A0D493D6B}"/>
                  </a:ext>
                </a:extLst>
              </p:cNvPr>
              <p:cNvGrpSpPr/>
              <p:nvPr/>
            </p:nvGrpSpPr>
            <p:grpSpPr>
              <a:xfrm rot="3600000">
                <a:off x="8168743" y="3888129"/>
                <a:ext cx="290286" cy="1591662"/>
                <a:chOff x="4449183" y="1189938"/>
                <a:chExt cx="689554" cy="3780886"/>
              </a:xfrm>
            </p:grpSpPr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FE2A6B56-8CE7-467C-9B23-7E883126084D}"/>
                    </a:ext>
                  </a:extLst>
                </p:cNvPr>
                <p:cNvGrpSpPr/>
                <p:nvPr/>
              </p:nvGrpSpPr>
              <p:grpSpPr>
                <a:xfrm rot="21025355" flipH="1">
                  <a:off x="4486868" y="1604004"/>
                  <a:ext cx="203959" cy="249157"/>
                  <a:chOff x="5037735" y="1475521"/>
                  <a:chExt cx="162539" cy="249157"/>
                </a:xfr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</p:grpSpPr>
              <p:sp>
                <p:nvSpPr>
                  <p:cNvPr id="413" name="楕円 278">
                    <a:extLst>
                      <a:ext uri="{FF2B5EF4-FFF2-40B4-BE49-F238E27FC236}">
                        <a16:creationId xmlns:a16="http://schemas.microsoft.com/office/drawing/2014/main" id="{06DA1804-1B42-41FE-8BEF-B31233696675}"/>
                      </a:ext>
                    </a:extLst>
                  </p:cNvPr>
                  <p:cNvSpPr/>
                  <p:nvPr/>
                </p:nvSpPr>
                <p:spPr>
                  <a:xfrm rot="280037" flipH="1">
                    <a:off x="5106248" y="1478940"/>
                    <a:ext cx="94026" cy="245738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楕円 278">
                    <a:extLst>
                      <a:ext uri="{FF2B5EF4-FFF2-40B4-BE49-F238E27FC236}">
                        <a16:creationId xmlns:a16="http://schemas.microsoft.com/office/drawing/2014/main" id="{850B032C-401B-4BEB-8DCD-47F9199DEBD5}"/>
                      </a:ext>
                    </a:extLst>
                  </p:cNvPr>
                  <p:cNvSpPr/>
                  <p:nvPr/>
                </p:nvSpPr>
                <p:spPr>
                  <a:xfrm rot="20962958">
                    <a:off x="5037735" y="1515807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楕円 278">
                    <a:extLst>
                      <a:ext uri="{FF2B5EF4-FFF2-40B4-BE49-F238E27FC236}">
                        <a16:creationId xmlns:a16="http://schemas.microsoft.com/office/drawing/2014/main" id="{BEAA1BE8-BD38-41D6-9B98-B7D092B0DA60}"/>
                      </a:ext>
                    </a:extLst>
                  </p:cNvPr>
                  <p:cNvSpPr/>
                  <p:nvPr/>
                </p:nvSpPr>
                <p:spPr>
                  <a:xfrm>
                    <a:off x="5080991" y="1475521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9FA20A7-5359-4C88-B02C-553925DB31CD}"/>
                    </a:ext>
                  </a:extLst>
                </p:cNvPr>
                <p:cNvSpPr/>
                <p:nvPr/>
              </p:nvSpPr>
              <p:spPr>
                <a:xfrm rot="20236918">
                  <a:off x="4621381" y="1754086"/>
                  <a:ext cx="198874" cy="1012829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楕円 278">
                  <a:extLst>
                    <a:ext uri="{FF2B5EF4-FFF2-40B4-BE49-F238E27FC236}">
                      <a16:creationId xmlns:a16="http://schemas.microsoft.com/office/drawing/2014/main" id="{B56289E1-FAF0-4EA1-B0AC-8143A60DA673}"/>
                    </a:ext>
                  </a:extLst>
                </p:cNvPr>
                <p:cNvSpPr/>
                <p:nvPr/>
              </p:nvSpPr>
              <p:spPr>
                <a:xfrm rot="20966933" flipH="1">
                  <a:off x="4686522" y="1233775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楕円 278">
                  <a:extLst>
                    <a:ext uri="{FF2B5EF4-FFF2-40B4-BE49-F238E27FC236}">
                      <a16:creationId xmlns:a16="http://schemas.microsoft.com/office/drawing/2014/main" id="{1D34C0EC-830D-4C80-AD3C-A677FE548E8A}"/>
                    </a:ext>
                  </a:extLst>
                </p:cNvPr>
                <p:cNvSpPr/>
                <p:nvPr/>
              </p:nvSpPr>
              <p:spPr>
                <a:xfrm rot="20032445" flipH="1">
                  <a:off x="4625846" y="1189938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楕円 278">
                  <a:extLst>
                    <a:ext uri="{FF2B5EF4-FFF2-40B4-BE49-F238E27FC236}">
                      <a16:creationId xmlns:a16="http://schemas.microsoft.com/office/drawing/2014/main" id="{A44CD5C3-33EA-4388-B47A-F1906D135C53}"/>
                    </a:ext>
                  </a:extLst>
                </p:cNvPr>
                <p:cNvSpPr/>
                <p:nvPr/>
              </p:nvSpPr>
              <p:spPr>
                <a:xfrm rot="678005" flipH="1">
                  <a:off x="4878071" y="1390994"/>
                  <a:ext cx="64577" cy="47013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0DC2752D-5A1E-4198-8079-E9935F86199C}"/>
                    </a:ext>
                  </a:extLst>
                </p:cNvPr>
                <p:cNvSpPr/>
                <p:nvPr/>
              </p:nvSpPr>
              <p:spPr>
                <a:xfrm flipH="1">
                  <a:off x="4633359" y="1368326"/>
                  <a:ext cx="388191" cy="1761242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21396" y="607309"/>
                        <a:pt x="221396" y="1138745"/>
                      </a:cubicBezTo>
                      <a:cubicBezTo>
                        <a:pt x="238275" y="1369573"/>
                        <a:pt x="270033" y="1492102"/>
                        <a:pt x="294351" y="1668780"/>
                      </a:cubicBez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台形 23">
                  <a:extLst>
                    <a:ext uri="{FF2B5EF4-FFF2-40B4-BE49-F238E27FC236}">
                      <a16:creationId xmlns:a16="http://schemas.microsoft.com/office/drawing/2014/main" id="{77951467-9EB2-4C34-84AD-7F6A0835F257}"/>
                    </a:ext>
                  </a:extLst>
                </p:cNvPr>
                <p:cNvSpPr/>
                <p:nvPr/>
              </p:nvSpPr>
              <p:spPr>
                <a:xfrm flipH="1">
                  <a:off x="4658987" y="3084037"/>
                  <a:ext cx="479750" cy="1886787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99459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320201 w 632460"/>
                    <a:gd name="connsiteY3" fmla="*/ 52631 h 2210391"/>
                    <a:gd name="connsiteX4" fmla="*/ 499459 w 632460"/>
                    <a:gd name="connsiteY4" fmla="*/ 0 h 2210391"/>
                    <a:gd name="connsiteX5" fmla="*/ 502920 w 632460"/>
                    <a:gd name="connsiteY5" fmla="*/ 914400 h 2210391"/>
                    <a:gd name="connsiteX6" fmla="*/ 632460 w 632460"/>
                    <a:gd name="connsiteY6" fmla="*/ 2148840 h 2210391"/>
                    <a:gd name="connsiteX7" fmla="*/ 327660 w 632460"/>
                    <a:gd name="connsiteY7" fmla="*/ 2209800 h 2210391"/>
                    <a:gd name="connsiteX8" fmla="*/ 0 w 632460"/>
                    <a:gd name="connsiteY8" fmla="*/ 2148840 h 2210391"/>
                    <a:gd name="connsiteX0" fmla="*/ 0 w 632460"/>
                    <a:gd name="connsiteY0" fmla="*/ 2195743 h 2257294"/>
                    <a:gd name="connsiteX1" fmla="*/ 99060 w 632460"/>
                    <a:gd name="connsiteY1" fmla="*/ 1189903 h 2257294"/>
                    <a:gd name="connsiteX2" fmla="*/ 150495 w 632460"/>
                    <a:gd name="connsiteY2" fmla="*/ 85003 h 2257294"/>
                    <a:gd name="connsiteX3" fmla="*/ 226023 w 632460"/>
                    <a:gd name="connsiteY3" fmla="*/ 74426 h 2257294"/>
                    <a:gd name="connsiteX4" fmla="*/ 320201 w 632460"/>
                    <a:gd name="connsiteY4" fmla="*/ 99534 h 2257294"/>
                    <a:gd name="connsiteX5" fmla="*/ 499459 w 632460"/>
                    <a:gd name="connsiteY5" fmla="*/ 46903 h 2257294"/>
                    <a:gd name="connsiteX6" fmla="*/ 502920 w 632460"/>
                    <a:gd name="connsiteY6" fmla="*/ 961303 h 2257294"/>
                    <a:gd name="connsiteX7" fmla="*/ 632460 w 632460"/>
                    <a:gd name="connsiteY7" fmla="*/ 2195743 h 2257294"/>
                    <a:gd name="connsiteX8" fmla="*/ 327660 w 632460"/>
                    <a:gd name="connsiteY8" fmla="*/ 2256703 h 2257294"/>
                    <a:gd name="connsiteX9" fmla="*/ 0 w 632460"/>
                    <a:gd name="connsiteY9" fmla="*/ 2195743 h 2257294"/>
                    <a:gd name="connsiteX0" fmla="*/ 0 w 632460"/>
                    <a:gd name="connsiteY0" fmla="*/ 2203504 h 2265055"/>
                    <a:gd name="connsiteX1" fmla="*/ 99060 w 632460"/>
                    <a:gd name="connsiteY1" fmla="*/ 1197664 h 2265055"/>
                    <a:gd name="connsiteX2" fmla="*/ 150495 w 632460"/>
                    <a:gd name="connsiteY2" fmla="*/ 92764 h 2265055"/>
                    <a:gd name="connsiteX3" fmla="*/ 226023 w 632460"/>
                    <a:gd name="connsiteY3" fmla="*/ 82187 h 2265055"/>
                    <a:gd name="connsiteX4" fmla="*/ 320201 w 632460"/>
                    <a:gd name="connsiteY4" fmla="*/ 107295 h 2265055"/>
                    <a:gd name="connsiteX5" fmla="*/ 499459 w 632460"/>
                    <a:gd name="connsiteY5" fmla="*/ 54664 h 2265055"/>
                    <a:gd name="connsiteX6" fmla="*/ 502920 w 632460"/>
                    <a:gd name="connsiteY6" fmla="*/ 969064 h 2265055"/>
                    <a:gd name="connsiteX7" fmla="*/ 632460 w 632460"/>
                    <a:gd name="connsiteY7" fmla="*/ 2203504 h 2265055"/>
                    <a:gd name="connsiteX8" fmla="*/ 327660 w 632460"/>
                    <a:gd name="connsiteY8" fmla="*/ 2264464 h 2265055"/>
                    <a:gd name="connsiteX9" fmla="*/ 0 w 632460"/>
                    <a:gd name="connsiteY9" fmla="*/ 2203504 h 2265055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226023 w 632460"/>
                    <a:gd name="connsiteY3" fmla="*/ 27523 h 2210391"/>
                    <a:gd name="connsiteX4" fmla="*/ 320201 w 632460"/>
                    <a:gd name="connsiteY4" fmla="*/ 52631 h 2210391"/>
                    <a:gd name="connsiteX5" fmla="*/ 499459 w 632460"/>
                    <a:gd name="connsiteY5" fmla="*/ 0 h 2210391"/>
                    <a:gd name="connsiteX6" fmla="*/ 502920 w 632460"/>
                    <a:gd name="connsiteY6" fmla="*/ 914400 h 2210391"/>
                    <a:gd name="connsiteX7" fmla="*/ 632460 w 632460"/>
                    <a:gd name="connsiteY7" fmla="*/ 2148840 h 2210391"/>
                    <a:gd name="connsiteX8" fmla="*/ 327660 w 632460"/>
                    <a:gd name="connsiteY8" fmla="*/ 2209800 h 2210391"/>
                    <a:gd name="connsiteX9" fmla="*/ 0 w 632460"/>
                    <a:gd name="connsiteY9" fmla="*/ 2148840 h 2210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2460" h="2210391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cubicBezTo>
                        <a:pt x="153867" y="-8795"/>
                        <a:pt x="197739" y="-5585"/>
                        <a:pt x="226023" y="27523"/>
                      </a:cubicBezTo>
                      <a:cubicBezTo>
                        <a:pt x="254307" y="29945"/>
                        <a:pt x="275675" y="59543"/>
                        <a:pt x="320201" y="52631"/>
                      </a:cubicBezTo>
                      <a:lnTo>
                        <a:pt x="499459" y="0"/>
                      </a:lnTo>
                      <a:cubicBezTo>
                        <a:pt x="516604" y="307340"/>
                        <a:pt x="485775" y="607060"/>
                        <a:pt x="502920" y="914400"/>
                      </a:cubicBezTo>
                      <a:lnTo>
                        <a:pt x="632460" y="2148840"/>
                      </a:lnTo>
                      <a:cubicBezTo>
                        <a:pt x="530860" y="2148840"/>
                        <a:pt x="528320" y="2217420"/>
                        <a:pt x="327660" y="2209800"/>
                      </a:cubicBezTo>
                      <a:cubicBezTo>
                        <a:pt x="127000" y="220218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278">
                  <a:extLst>
                    <a:ext uri="{FF2B5EF4-FFF2-40B4-BE49-F238E27FC236}">
                      <a16:creationId xmlns:a16="http://schemas.microsoft.com/office/drawing/2014/main" id="{C06ED818-7207-41E6-A462-A4D0FC65222B}"/>
                    </a:ext>
                  </a:extLst>
                </p:cNvPr>
                <p:cNvSpPr/>
                <p:nvPr/>
              </p:nvSpPr>
              <p:spPr>
                <a:xfrm rot="18677628">
                  <a:off x="4524048" y="1309570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278">
                  <a:extLst>
                    <a:ext uri="{FF2B5EF4-FFF2-40B4-BE49-F238E27FC236}">
                      <a16:creationId xmlns:a16="http://schemas.microsoft.com/office/drawing/2014/main" id="{C58B6F5D-69B6-482B-AEBD-12477C0289BB}"/>
                    </a:ext>
                  </a:extLst>
                </p:cNvPr>
                <p:cNvSpPr/>
                <p:nvPr/>
              </p:nvSpPr>
              <p:spPr>
                <a:xfrm rot="19717446">
                  <a:off x="4591802" y="1298729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278">
                  <a:extLst>
                    <a:ext uri="{FF2B5EF4-FFF2-40B4-BE49-F238E27FC236}">
                      <a16:creationId xmlns:a16="http://schemas.microsoft.com/office/drawing/2014/main" id="{F14BB6CD-C8C0-4831-AD91-5B92DAFF54D4}"/>
                    </a:ext>
                  </a:extLst>
                </p:cNvPr>
                <p:cNvSpPr/>
                <p:nvPr/>
              </p:nvSpPr>
              <p:spPr>
                <a:xfrm>
                  <a:off x="4850573" y="1377715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278">
                  <a:extLst>
                    <a:ext uri="{FF2B5EF4-FFF2-40B4-BE49-F238E27FC236}">
                      <a16:creationId xmlns:a16="http://schemas.microsoft.com/office/drawing/2014/main" id="{5E2F55FA-A135-4DD4-8B2C-758132756B5A}"/>
                    </a:ext>
                  </a:extLst>
                </p:cNvPr>
                <p:cNvSpPr/>
                <p:nvPr/>
              </p:nvSpPr>
              <p:spPr>
                <a:xfrm rot="1894428" flipH="1">
                  <a:off x="4968758" y="1423652"/>
                  <a:ext cx="70927" cy="15598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F58DE181-772B-4951-9B15-FA8DC20ADC79}"/>
                  </a:ext>
                </a:extLst>
              </p:cNvPr>
              <p:cNvGrpSpPr/>
              <p:nvPr/>
            </p:nvGrpSpPr>
            <p:grpSpPr>
              <a:xfrm rot="3321879">
                <a:off x="7772104" y="3529230"/>
                <a:ext cx="626697" cy="1870380"/>
                <a:chOff x="2816983" y="539482"/>
                <a:chExt cx="1488677" cy="4442961"/>
              </a:xfrm>
            </p:grpSpPr>
            <p:sp>
              <p:nvSpPr>
                <p:cNvPr id="377" name="楕円 278">
                  <a:extLst>
                    <a:ext uri="{FF2B5EF4-FFF2-40B4-BE49-F238E27FC236}">
                      <a16:creationId xmlns:a16="http://schemas.microsoft.com/office/drawing/2014/main" id="{FCAAAA07-2880-4E14-893C-81AD3700BC20}"/>
                    </a:ext>
                  </a:extLst>
                </p:cNvPr>
                <p:cNvSpPr/>
                <p:nvPr/>
              </p:nvSpPr>
              <p:spPr>
                <a:xfrm rot="633067">
                  <a:off x="3653825" y="59083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278">
                  <a:extLst>
                    <a:ext uri="{FF2B5EF4-FFF2-40B4-BE49-F238E27FC236}">
                      <a16:creationId xmlns:a16="http://schemas.microsoft.com/office/drawing/2014/main" id="{A66D337E-DBB1-4E5E-83AE-5056B11B71A3}"/>
                    </a:ext>
                  </a:extLst>
                </p:cNvPr>
                <p:cNvSpPr/>
                <p:nvPr/>
              </p:nvSpPr>
              <p:spPr>
                <a:xfrm rot="1567555">
                  <a:off x="3724907" y="53948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278">
                  <a:extLst>
                    <a:ext uri="{FF2B5EF4-FFF2-40B4-BE49-F238E27FC236}">
                      <a16:creationId xmlns:a16="http://schemas.microsoft.com/office/drawing/2014/main" id="{F8847B1D-A52B-44CF-A8A3-BD2D0F3636EE}"/>
                    </a:ext>
                  </a:extLst>
                </p:cNvPr>
                <p:cNvSpPr/>
                <p:nvPr/>
              </p:nvSpPr>
              <p:spPr>
                <a:xfrm rot="20921995">
                  <a:off x="3442474" y="775021"/>
                  <a:ext cx="75653" cy="55076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楕円 278">
                  <a:extLst>
                    <a:ext uri="{FF2B5EF4-FFF2-40B4-BE49-F238E27FC236}">
                      <a16:creationId xmlns:a16="http://schemas.microsoft.com/office/drawing/2014/main" id="{A7F8CD59-C6E2-4996-8E4B-4CF549228F66}"/>
                    </a:ext>
                  </a:extLst>
                </p:cNvPr>
                <p:cNvSpPr/>
                <p:nvPr/>
              </p:nvSpPr>
              <p:spPr>
                <a:xfrm rot="633067">
                  <a:off x="3990374" y="67656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楕円 278">
                  <a:extLst>
                    <a:ext uri="{FF2B5EF4-FFF2-40B4-BE49-F238E27FC236}">
                      <a16:creationId xmlns:a16="http://schemas.microsoft.com/office/drawing/2014/main" id="{696DB36A-C42E-4272-ADC8-0B50F03AEEB7}"/>
                    </a:ext>
                  </a:extLst>
                </p:cNvPr>
                <p:cNvSpPr/>
                <p:nvPr/>
              </p:nvSpPr>
              <p:spPr>
                <a:xfrm rot="1567555">
                  <a:off x="4061456" y="62520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FAB9E304-2EA4-4717-A806-40AA85A05DA6}"/>
                    </a:ext>
                  </a:extLst>
                </p:cNvPr>
                <p:cNvSpPr/>
                <p:nvPr/>
              </p:nvSpPr>
              <p:spPr>
                <a:xfrm rot="1793646">
                  <a:off x="3756110" y="718432"/>
                  <a:ext cx="216759" cy="100120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336E6773-AA94-4D1E-9643-F2FD01B79466}"/>
                    </a:ext>
                  </a:extLst>
                </p:cNvPr>
                <p:cNvSpPr/>
                <p:nvPr/>
              </p:nvSpPr>
              <p:spPr>
                <a:xfrm rot="20811563">
                  <a:off x="3222505" y="1075239"/>
                  <a:ext cx="185669" cy="1186540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2D953B05-CC3C-4DB2-9AB7-44548602CFF9}"/>
                    </a:ext>
                  </a:extLst>
                </p:cNvPr>
                <p:cNvSpPr/>
                <p:nvPr/>
              </p:nvSpPr>
              <p:spPr>
                <a:xfrm>
                  <a:off x="3350040" y="748466"/>
                  <a:ext cx="454770" cy="206331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台形 23">
                  <a:extLst>
                    <a:ext uri="{FF2B5EF4-FFF2-40B4-BE49-F238E27FC236}">
                      <a16:creationId xmlns:a16="http://schemas.microsoft.com/office/drawing/2014/main" id="{C1E6D9F6-B595-4028-8371-A97ADB5756BF}"/>
                    </a:ext>
                  </a:extLst>
                </p:cNvPr>
                <p:cNvSpPr/>
                <p:nvPr/>
              </p:nvSpPr>
              <p:spPr>
                <a:xfrm>
                  <a:off x="3177540" y="2758440"/>
                  <a:ext cx="708660" cy="2209800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21970 w 708660"/>
                    <a:gd name="connsiteY4" fmla="*/ 93345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8660" h="2209800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lnTo>
                        <a:pt x="474345" y="0"/>
                      </a:lnTo>
                      <a:cubicBezTo>
                        <a:pt x="491490" y="307340"/>
                        <a:pt x="504825" y="554672"/>
                        <a:pt x="521970" y="933450"/>
                      </a:cubicBezTo>
                      <a:cubicBezTo>
                        <a:pt x="539115" y="1312228"/>
                        <a:pt x="640080" y="1737360"/>
                        <a:pt x="708660" y="2148840"/>
                      </a:cubicBezTo>
                      <a:cubicBezTo>
                        <a:pt x="607060" y="2148840"/>
                        <a:pt x="445770" y="2209800"/>
                        <a:pt x="327660" y="2209800"/>
                      </a:cubicBezTo>
                      <a:cubicBezTo>
                        <a:pt x="209550" y="220980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二等辺三角形 385">
                  <a:extLst>
                    <a:ext uri="{FF2B5EF4-FFF2-40B4-BE49-F238E27FC236}">
                      <a16:creationId xmlns:a16="http://schemas.microsoft.com/office/drawing/2014/main" id="{E7C59885-EE6A-48FF-9281-5D74BD84C79E}"/>
                    </a:ext>
                  </a:extLst>
                </p:cNvPr>
                <p:cNvSpPr/>
                <p:nvPr/>
              </p:nvSpPr>
              <p:spPr>
                <a:xfrm rot="21070517">
                  <a:off x="3276600" y="2141220"/>
                  <a:ext cx="259080" cy="647700"/>
                </a:xfrm>
                <a:prstGeom prst="triangle">
                  <a:avLst>
                    <a:gd name="adj" fmla="val 8824"/>
                  </a:avLst>
                </a:pr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楕円 278">
                  <a:extLst>
                    <a:ext uri="{FF2B5EF4-FFF2-40B4-BE49-F238E27FC236}">
                      <a16:creationId xmlns:a16="http://schemas.microsoft.com/office/drawing/2014/main" id="{A1D12C73-4930-4141-BF5C-A92C6FDF744B}"/>
                    </a:ext>
                  </a:extLst>
                </p:cNvPr>
                <p:cNvSpPr/>
                <p:nvPr/>
              </p:nvSpPr>
              <p:spPr>
                <a:xfrm rot="20343005">
                  <a:off x="3044070" y="1169928"/>
                  <a:ext cx="140237" cy="32804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278">
                  <a:extLst>
                    <a:ext uri="{FF2B5EF4-FFF2-40B4-BE49-F238E27FC236}">
                      <a16:creationId xmlns:a16="http://schemas.microsoft.com/office/drawing/2014/main" id="{C2E52DA5-757B-42D4-B428-6E127E445DEB}"/>
                    </a:ext>
                  </a:extLst>
                </p:cNvPr>
                <p:cNvSpPr/>
                <p:nvPr/>
              </p:nvSpPr>
              <p:spPr>
                <a:xfrm rot="18775436">
                  <a:off x="2974505" y="1425210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278">
                  <a:extLst>
                    <a:ext uri="{FF2B5EF4-FFF2-40B4-BE49-F238E27FC236}">
                      <a16:creationId xmlns:a16="http://schemas.microsoft.com/office/drawing/2014/main" id="{1F26843B-60CE-410D-A9E9-EED788B60961}"/>
                    </a:ext>
                  </a:extLst>
                </p:cNvPr>
                <p:cNvSpPr/>
                <p:nvPr/>
              </p:nvSpPr>
              <p:spPr>
                <a:xfrm rot="2922372" flipH="1">
                  <a:off x="3820445" y="1164466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楕円 278">
                  <a:extLst>
                    <a:ext uri="{FF2B5EF4-FFF2-40B4-BE49-F238E27FC236}">
                      <a16:creationId xmlns:a16="http://schemas.microsoft.com/office/drawing/2014/main" id="{2346D8D8-6AA0-4D65-AA88-CA8C1A32BBB5}"/>
                    </a:ext>
                  </a:extLst>
                </p:cNvPr>
                <p:cNvSpPr/>
                <p:nvPr/>
              </p:nvSpPr>
              <p:spPr>
                <a:xfrm rot="2922372" flipH="1">
                  <a:off x="4008748" y="886280"/>
                  <a:ext cx="193961" cy="399863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278">
                  <a:extLst>
                    <a:ext uri="{FF2B5EF4-FFF2-40B4-BE49-F238E27FC236}">
                      <a16:creationId xmlns:a16="http://schemas.microsoft.com/office/drawing/2014/main" id="{0C50BCE7-31ED-4379-9921-2A4AC0C63227}"/>
                    </a:ext>
                  </a:extLst>
                </p:cNvPr>
                <p:cNvSpPr/>
                <p:nvPr/>
              </p:nvSpPr>
              <p:spPr>
                <a:xfrm rot="2922372" flipH="1">
                  <a:off x="3808144" y="6796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278">
                  <a:extLst>
                    <a:ext uri="{FF2B5EF4-FFF2-40B4-BE49-F238E27FC236}">
                      <a16:creationId xmlns:a16="http://schemas.microsoft.com/office/drawing/2014/main" id="{23883A1D-F2CE-4D63-9A56-FB539190F63F}"/>
                    </a:ext>
                  </a:extLst>
                </p:cNvPr>
                <p:cNvSpPr/>
                <p:nvPr/>
              </p:nvSpPr>
              <p:spPr>
                <a:xfrm rot="1882554" flipH="1">
                  <a:off x="3728769" y="6669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278">
                  <a:extLst>
                    <a:ext uri="{FF2B5EF4-FFF2-40B4-BE49-F238E27FC236}">
                      <a16:creationId xmlns:a16="http://schemas.microsoft.com/office/drawing/2014/main" id="{8CFCC1EA-7926-47C2-AAE7-621AD3AB4F5D}"/>
                    </a:ext>
                  </a:extLst>
                </p:cNvPr>
                <p:cNvSpPr/>
                <p:nvPr/>
              </p:nvSpPr>
              <p:spPr>
                <a:xfrm rot="21319963">
                  <a:off x="3140662" y="878051"/>
                  <a:ext cx="110153" cy="28788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楕円 278">
                  <a:extLst>
                    <a:ext uri="{FF2B5EF4-FFF2-40B4-BE49-F238E27FC236}">
                      <a16:creationId xmlns:a16="http://schemas.microsoft.com/office/drawing/2014/main" id="{7E779D84-20FE-406B-B577-F59FC001B998}"/>
                    </a:ext>
                  </a:extLst>
                </p:cNvPr>
                <p:cNvSpPr/>
                <p:nvPr/>
              </p:nvSpPr>
              <p:spPr>
                <a:xfrm rot="637042" flipH="1">
                  <a:off x="3246361" y="921241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278">
                  <a:extLst>
                    <a:ext uri="{FF2B5EF4-FFF2-40B4-BE49-F238E27FC236}">
                      <a16:creationId xmlns:a16="http://schemas.microsoft.com/office/drawing/2014/main" id="{61C802DB-64B4-4CBF-BF6E-AE59161557FB}"/>
                    </a:ext>
                  </a:extLst>
                </p:cNvPr>
                <p:cNvSpPr/>
                <p:nvPr/>
              </p:nvSpPr>
              <p:spPr>
                <a:xfrm flipH="1">
                  <a:off x="3195686" y="874046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278">
                  <a:extLst>
                    <a:ext uri="{FF2B5EF4-FFF2-40B4-BE49-F238E27FC236}">
                      <a16:creationId xmlns:a16="http://schemas.microsoft.com/office/drawing/2014/main" id="{C5604756-14C9-4A09-8E01-D0F8493C4FB0}"/>
                    </a:ext>
                  </a:extLst>
                </p:cNvPr>
                <p:cNvSpPr/>
                <p:nvPr/>
              </p:nvSpPr>
              <p:spPr>
                <a:xfrm flipH="1">
                  <a:off x="3465624" y="759465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278">
                  <a:extLst>
                    <a:ext uri="{FF2B5EF4-FFF2-40B4-BE49-F238E27FC236}">
                      <a16:creationId xmlns:a16="http://schemas.microsoft.com/office/drawing/2014/main" id="{A436C9FD-594A-4C28-BA9B-0E17EA8EC46A}"/>
                    </a:ext>
                  </a:extLst>
                </p:cNvPr>
                <p:cNvSpPr/>
                <p:nvPr/>
              </p:nvSpPr>
              <p:spPr>
                <a:xfrm rot="678031" flipH="1">
                  <a:off x="3296902" y="1132453"/>
                  <a:ext cx="137251" cy="34040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278">
                  <a:extLst>
                    <a:ext uri="{FF2B5EF4-FFF2-40B4-BE49-F238E27FC236}">
                      <a16:creationId xmlns:a16="http://schemas.microsoft.com/office/drawing/2014/main" id="{EE5A30E2-A90E-4290-A7FD-9883ECE97754}"/>
                    </a:ext>
                  </a:extLst>
                </p:cNvPr>
                <p:cNvSpPr/>
                <p:nvPr/>
              </p:nvSpPr>
              <p:spPr>
                <a:xfrm rot="19705572">
                  <a:off x="3328795" y="813281"/>
                  <a:ext cx="83092" cy="1827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二等辺三角形 295">
                  <a:extLst>
                    <a:ext uri="{FF2B5EF4-FFF2-40B4-BE49-F238E27FC236}">
                      <a16:creationId xmlns:a16="http://schemas.microsoft.com/office/drawing/2014/main" id="{3FA0A5FC-3403-4DE6-85F8-0CECE550F220}"/>
                    </a:ext>
                  </a:extLst>
                </p:cNvPr>
                <p:cNvSpPr/>
                <p:nvPr/>
              </p:nvSpPr>
              <p:spPr>
                <a:xfrm rot="21070517">
                  <a:off x="3140090" y="4459534"/>
                  <a:ext cx="223746" cy="522909"/>
                </a:xfrm>
                <a:custGeom>
                  <a:avLst/>
                  <a:gdLst>
                    <a:gd name="connsiteX0" fmla="*/ 0 w 314752"/>
                    <a:gd name="connsiteY0" fmla="*/ 433417 h 433417"/>
                    <a:gd name="connsiteX1" fmla="*/ 27774 w 314752"/>
                    <a:gd name="connsiteY1" fmla="*/ 0 h 433417"/>
                    <a:gd name="connsiteX2" fmla="*/ 314752 w 314752"/>
                    <a:gd name="connsiteY2" fmla="*/ 433417 h 433417"/>
                    <a:gd name="connsiteX3" fmla="*/ 0 w 314752"/>
                    <a:gd name="connsiteY3" fmla="*/ 433417 h 433417"/>
                    <a:gd name="connsiteX0" fmla="*/ 0 w 223746"/>
                    <a:gd name="connsiteY0" fmla="*/ 433417 h 522909"/>
                    <a:gd name="connsiteX1" fmla="*/ 27774 w 223746"/>
                    <a:gd name="connsiteY1" fmla="*/ 0 h 522909"/>
                    <a:gd name="connsiteX2" fmla="*/ 223746 w 223746"/>
                    <a:gd name="connsiteY2" fmla="*/ 522909 h 522909"/>
                    <a:gd name="connsiteX3" fmla="*/ 0 w 223746"/>
                    <a:gd name="connsiteY3" fmla="*/ 433417 h 522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3746" h="522909">
                      <a:moveTo>
                        <a:pt x="0" y="433417"/>
                      </a:moveTo>
                      <a:lnTo>
                        <a:pt x="27774" y="0"/>
                      </a:lnTo>
                      <a:lnTo>
                        <a:pt x="223746" y="522909"/>
                      </a:lnTo>
                      <a:lnTo>
                        <a:pt x="0" y="43341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9406BF6C-B2F1-4859-8A47-5AFAB36D2D3D}"/>
                  </a:ext>
                </a:extLst>
              </p:cNvPr>
              <p:cNvGrpSpPr/>
              <p:nvPr/>
            </p:nvGrpSpPr>
            <p:grpSpPr>
              <a:xfrm rot="3600000" flipH="1">
                <a:off x="7999053" y="3978103"/>
                <a:ext cx="246724" cy="1484649"/>
                <a:chOff x="4449183" y="1189938"/>
                <a:chExt cx="689554" cy="3780886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C1C5D95E-90D2-4B42-8214-B71A6AEB96C2}"/>
                    </a:ext>
                  </a:extLst>
                </p:cNvPr>
                <p:cNvGrpSpPr/>
                <p:nvPr/>
              </p:nvGrpSpPr>
              <p:grpSpPr>
                <a:xfrm rot="21025355" flipH="1">
                  <a:off x="4486868" y="1604004"/>
                  <a:ext cx="203959" cy="249157"/>
                  <a:chOff x="5037735" y="1475521"/>
                  <a:chExt cx="162539" cy="249157"/>
                </a:xfr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</p:grpSpPr>
              <p:sp>
                <p:nvSpPr>
                  <p:cNvPr id="374" name="楕円 278">
                    <a:extLst>
                      <a:ext uri="{FF2B5EF4-FFF2-40B4-BE49-F238E27FC236}">
                        <a16:creationId xmlns:a16="http://schemas.microsoft.com/office/drawing/2014/main" id="{506466C5-A17A-47AD-AF09-DB3887398A4F}"/>
                      </a:ext>
                    </a:extLst>
                  </p:cNvPr>
                  <p:cNvSpPr/>
                  <p:nvPr/>
                </p:nvSpPr>
                <p:spPr>
                  <a:xfrm rot="280037" flipH="1">
                    <a:off x="5106248" y="1478940"/>
                    <a:ext cx="94026" cy="245738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278">
                    <a:extLst>
                      <a:ext uri="{FF2B5EF4-FFF2-40B4-BE49-F238E27FC236}">
                        <a16:creationId xmlns:a16="http://schemas.microsoft.com/office/drawing/2014/main" id="{74E358D9-F853-465B-B38E-2F0714A026AD}"/>
                      </a:ext>
                    </a:extLst>
                  </p:cNvPr>
                  <p:cNvSpPr/>
                  <p:nvPr/>
                </p:nvSpPr>
                <p:spPr>
                  <a:xfrm rot="20962958">
                    <a:off x="5037735" y="1515807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楕円 278">
                    <a:extLst>
                      <a:ext uri="{FF2B5EF4-FFF2-40B4-BE49-F238E27FC236}">
                        <a16:creationId xmlns:a16="http://schemas.microsoft.com/office/drawing/2014/main" id="{167C2979-492B-42E1-9297-9B9C79B0A393}"/>
                      </a:ext>
                    </a:extLst>
                  </p:cNvPr>
                  <p:cNvSpPr/>
                  <p:nvPr/>
                </p:nvSpPr>
                <p:spPr>
                  <a:xfrm>
                    <a:off x="5080991" y="1475521"/>
                    <a:ext cx="72315" cy="200247"/>
                  </a:xfrm>
                  <a:custGeom>
                    <a:avLst/>
                    <a:gdLst>
                      <a:gd name="connsiteX0" fmla="*/ 0 w 355380"/>
                      <a:gd name="connsiteY0" fmla="*/ 393909 h 787817"/>
                      <a:gd name="connsiteX1" fmla="*/ 177690 w 355380"/>
                      <a:gd name="connsiteY1" fmla="*/ 0 h 787817"/>
                      <a:gd name="connsiteX2" fmla="*/ 355380 w 355380"/>
                      <a:gd name="connsiteY2" fmla="*/ 393909 h 787817"/>
                      <a:gd name="connsiteX3" fmla="*/ 177690 w 355380"/>
                      <a:gd name="connsiteY3" fmla="*/ 787818 h 787817"/>
                      <a:gd name="connsiteX4" fmla="*/ 0 w 355380"/>
                      <a:gd name="connsiteY4" fmla="*/ 393909 h 787817"/>
                      <a:gd name="connsiteX0" fmla="*/ 0 w 324900"/>
                      <a:gd name="connsiteY0" fmla="*/ 386296 h 787831"/>
                      <a:gd name="connsiteX1" fmla="*/ 147210 w 324900"/>
                      <a:gd name="connsiteY1" fmla="*/ 7 h 787831"/>
                      <a:gd name="connsiteX2" fmla="*/ 324900 w 324900"/>
                      <a:gd name="connsiteY2" fmla="*/ 393916 h 787831"/>
                      <a:gd name="connsiteX3" fmla="*/ 147210 w 324900"/>
                      <a:gd name="connsiteY3" fmla="*/ 787825 h 787831"/>
                      <a:gd name="connsiteX4" fmla="*/ 0 w 324900"/>
                      <a:gd name="connsiteY4" fmla="*/ 386296 h 787831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0 w 340140"/>
                      <a:gd name="connsiteY0" fmla="*/ 387963 h 793015"/>
                      <a:gd name="connsiteX1" fmla="*/ 147210 w 340140"/>
                      <a:gd name="connsiteY1" fmla="*/ 1674 h 793015"/>
                      <a:gd name="connsiteX2" fmla="*/ 340140 w 340140"/>
                      <a:gd name="connsiteY2" fmla="*/ 517503 h 793015"/>
                      <a:gd name="connsiteX3" fmla="*/ 147210 w 340140"/>
                      <a:gd name="connsiteY3" fmla="*/ 789492 h 793015"/>
                      <a:gd name="connsiteX4" fmla="*/ 0 w 340140"/>
                      <a:gd name="connsiteY4" fmla="*/ 387963 h 793015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111 w 340251"/>
                      <a:gd name="connsiteY0" fmla="*/ 410270 h 815322"/>
                      <a:gd name="connsiteX1" fmla="*/ 170181 w 340251"/>
                      <a:gd name="connsiteY1" fmla="*/ 1121 h 815322"/>
                      <a:gd name="connsiteX2" fmla="*/ 340251 w 340251"/>
                      <a:gd name="connsiteY2" fmla="*/ 539810 h 815322"/>
                      <a:gd name="connsiteX3" fmla="*/ 147321 w 340251"/>
                      <a:gd name="connsiteY3" fmla="*/ 811799 h 815322"/>
                      <a:gd name="connsiteX4" fmla="*/ 111 w 340251"/>
                      <a:gd name="connsiteY4" fmla="*/ 410270 h 815322"/>
                      <a:gd name="connsiteX0" fmla="*/ 735 w 340875"/>
                      <a:gd name="connsiteY0" fmla="*/ 410578 h 815630"/>
                      <a:gd name="connsiteX1" fmla="*/ 170805 w 340875"/>
                      <a:gd name="connsiteY1" fmla="*/ 1429 h 815630"/>
                      <a:gd name="connsiteX2" fmla="*/ 340875 w 340875"/>
                      <a:gd name="connsiteY2" fmla="*/ 540118 h 815630"/>
                      <a:gd name="connsiteX3" fmla="*/ 147945 w 340875"/>
                      <a:gd name="connsiteY3" fmla="*/ 812107 h 815630"/>
                      <a:gd name="connsiteX4" fmla="*/ 735 w 340875"/>
                      <a:gd name="connsiteY4" fmla="*/ 410578 h 815630"/>
                      <a:gd name="connsiteX0" fmla="*/ 695 w 348455"/>
                      <a:gd name="connsiteY0" fmla="*/ 494037 h 812357"/>
                      <a:gd name="connsiteX1" fmla="*/ 178385 w 348455"/>
                      <a:gd name="connsiteY1" fmla="*/ 1068 h 812357"/>
                      <a:gd name="connsiteX2" fmla="*/ 348455 w 348455"/>
                      <a:gd name="connsiteY2" fmla="*/ 539757 h 812357"/>
                      <a:gd name="connsiteX3" fmla="*/ 155525 w 348455"/>
                      <a:gd name="connsiteY3" fmla="*/ 811746 h 812357"/>
                      <a:gd name="connsiteX4" fmla="*/ 695 w 348455"/>
                      <a:gd name="connsiteY4" fmla="*/ 494037 h 812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455" h="812357">
                        <a:moveTo>
                          <a:pt x="695" y="494037"/>
                        </a:moveTo>
                        <a:cubicBezTo>
                          <a:pt x="-10735" y="290344"/>
                          <a:pt x="121695" y="-20522"/>
                          <a:pt x="178385" y="1068"/>
                        </a:cubicBezTo>
                        <a:cubicBezTo>
                          <a:pt x="219835" y="83618"/>
                          <a:pt x="249395" y="322207"/>
                          <a:pt x="348455" y="539757"/>
                        </a:cubicBezTo>
                        <a:cubicBezTo>
                          <a:pt x="348455" y="757307"/>
                          <a:pt x="213485" y="819366"/>
                          <a:pt x="155525" y="811746"/>
                        </a:cubicBezTo>
                        <a:cubicBezTo>
                          <a:pt x="97565" y="804126"/>
                          <a:pt x="12125" y="697730"/>
                          <a:pt x="695" y="4940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EAEFE9C1-C6F0-40F9-B178-D47D6409ABA9}"/>
                    </a:ext>
                  </a:extLst>
                </p:cNvPr>
                <p:cNvSpPr/>
                <p:nvPr/>
              </p:nvSpPr>
              <p:spPr>
                <a:xfrm rot="20236918">
                  <a:off x="4621381" y="1754086"/>
                  <a:ext cx="198874" cy="1012829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278">
                  <a:extLst>
                    <a:ext uri="{FF2B5EF4-FFF2-40B4-BE49-F238E27FC236}">
                      <a16:creationId xmlns:a16="http://schemas.microsoft.com/office/drawing/2014/main" id="{BBF5FC86-7A15-45E3-A9F6-243D867C0096}"/>
                    </a:ext>
                  </a:extLst>
                </p:cNvPr>
                <p:cNvSpPr/>
                <p:nvPr/>
              </p:nvSpPr>
              <p:spPr>
                <a:xfrm rot="20966933" flipH="1">
                  <a:off x="4686522" y="1233775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278">
                  <a:extLst>
                    <a:ext uri="{FF2B5EF4-FFF2-40B4-BE49-F238E27FC236}">
                      <a16:creationId xmlns:a16="http://schemas.microsoft.com/office/drawing/2014/main" id="{A46044BA-1CD2-49D5-958E-12780AE48B13}"/>
                    </a:ext>
                  </a:extLst>
                </p:cNvPr>
                <p:cNvSpPr/>
                <p:nvPr/>
              </p:nvSpPr>
              <p:spPr>
                <a:xfrm rot="20032445" flipH="1">
                  <a:off x="4625846" y="1189938"/>
                  <a:ext cx="75718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278">
                  <a:extLst>
                    <a:ext uri="{FF2B5EF4-FFF2-40B4-BE49-F238E27FC236}">
                      <a16:creationId xmlns:a16="http://schemas.microsoft.com/office/drawing/2014/main" id="{77423C35-77AE-4807-8CD7-12AD380099FA}"/>
                    </a:ext>
                  </a:extLst>
                </p:cNvPr>
                <p:cNvSpPr/>
                <p:nvPr/>
              </p:nvSpPr>
              <p:spPr>
                <a:xfrm rot="678005" flipH="1">
                  <a:off x="4878071" y="1390994"/>
                  <a:ext cx="64577" cy="47013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9FED86C4-615B-4716-AEC7-4D8757B25608}"/>
                    </a:ext>
                  </a:extLst>
                </p:cNvPr>
                <p:cNvSpPr/>
                <p:nvPr/>
              </p:nvSpPr>
              <p:spPr>
                <a:xfrm flipH="1">
                  <a:off x="4633359" y="1368326"/>
                  <a:ext cx="388191" cy="1761242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  <a:gd name="connsiteX0" fmla="*/ 454770 w 454770"/>
                    <a:gd name="connsiteY0" fmla="*/ 0 h 1668780"/>
                    <a:gd name="connsiteX1" fmla="*/ 221396 w 454770"/>
                    <a:gd name="connsiteY1" fmla="*/ 1138745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21396" y="607309"/>
                        <a:pt x="221396" y="1138745"/>
                      </a:cubicBezTo>
                      <a:cubicBezTo>
                        <a:pt x="238275" y="1369573"/>
                        <a:pt x="270033" y="1492102"/>
                        <a:pt x="294351" y="1668780"/>
                      </a:cubicBez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台形 23">
                  <a:extLst>
                    <a:ext uri="{FF2B5EF4-FFF2-40B4-BE49-F238E27FC236}">
                      <a16:creationId xmlns:a16="http://schemas.microsoft.com/office/drawing/2014/main" id="{684AFF8B-FA75-4977-990B-A1962B807CB7}"/>
                    </a:ext>
                  </a:extLst>
                </p:cNvPr>
                <p:cNvSpPr/>
                <p:nvPr/>
              </p:nvSpPr>
              <p:spPr>
                <a:xfrm flipH="1">
                  <a:off x="4658987" y="3084037"/>
                  <a:ext cx="479750" cy="1886787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99459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320201 w 632460"/>
                    <a:gd name="connsiteY3" fmla="*/ 52631 h 2210391"/>
                    <a:gd name="connsiteX4" fmla="*/ 499459 w 632460"/>
                    <a:gd name="connsiteY4" fmla="*/ 0 h 2210391"/>
                    <a:gd name="connsiteX5" fmla="*/ 502920 w 632460"/>
                    <a:gd name="connsiteY5" fmla="*/ 914400 h 2210391"/>
                    <a:gd name="connsiteX6" fmla="*/ 632460 w 632460"/>
                    <a:gd name="connsiteY6" fmla="*/ 2148840 h 2210391"/>
                    <a:gd name="connsiteX7" fmla="*/ 327660 w 632460"/>
                    <a:gd name="connsiteY7" fmla="*/ 2209800 h 2210391"/>
                    <a:gd name="connsiteX8" fmla="*/ 0 w 632460"/>
                    <a:gd name="connsiteY8" fmla="*/ 2148840 h 2210391"/>
                    <a:gd name="connsiteX0" fmla="*/ 0 w 632460"/>
                    <a:gd name="connsiteY0" fmla="*/ 2195743 h 2257294"/>
                    <a:gd name="connsiteX1" fmla="*/ 99060 w 632460"/>
                    <a:gd name="connsiteY1" fmla="*/ 1189903 h 2257294"/>
                    <a:gd name="connsiteX2" fmla="*/ 150495 w 632460"/>
                    <a:gd name="connsiteY2" fmla="*/ 85003 h 2257294"/>
                    <a:gd name="connsiteX3" fmla="*/ 226023 w 632460"/>
                    <a:gd name="connsiteY3" fmla="*/ 74426 h 2257294"/>
                    <a:gd name="connsiteX4" fmla="*/ 320201 w 632460"/>
                    <a:gd name="connsiteY4" fmla="*/ 99534 h 2257294"/>
                    <a:gd name="connsiteX5" fmla="*/ 499459 w 632460"/>
                    <a:gd name="connsiteY5" fmla="*/ 46903 h 2257294"/>
                    <a:gd name="connsiteX6" fmla="*/ 502920 w 632460"/>
                    <a:gd name="connsiteY6" fmla="*/ 961303 h 2257294"/>
                    <a:gd name="connsiteX7" fmla="*/ 632460 w 632460"/>
                    <a:gd name="connsiteY7" fmla="*/ 2195743 h 2257294"/>
                    <a:gd name="connsiteX8" fmla="*/ 327660 w 632460"/>
                    <a:gd name="connsiteY8" fmla="*/ 2256703 h 2257294"/>
                    <a:gd name="connsiteX9" fmla="*/ 0 w 632460"/>
                    <a:gd name="connsiteY9" fmla="*/ 2195743 h 2257294"/>
                    <a:gd name="connsiteX0" fmla="*/ 0 w 632460"/>
                    <a:gd name="connsiteY0" fmla="*/ 2203504 h 2265055"/>
                    <a:gd name="connsiteX1" fmla="*/ 99060 w 632460"/>
                    <a:gd name="connsiteY1" fmla="*/ 1197664 h 2265055"/>
                    <a:gd name="connsiteX2" fmla="*/ 150495 w 632460"/>
                    <a:gd name="connsiteY2" fmla="*/ 92764 h 2265055"/>
                    <a:gd name="connsiteX3" fmla="*/ 226023 w 632460"/>
                    <a:gd name="connsiteY3" fmla="*/ 82187 h 2265055"/>
                    <a:gd name="connsiteX4" fmla="*/ 320201 w 632460"/>
                    <a:gd name="connsiteY4" fmla="*/ 107295 h 2265055"/>
                    <a:gd name="connsiteX5" fmla="*/ 499459 w 632460"/>
                    <a:gd name="connsiteY5" fmla="*/ 54664 h 2265055"/>
                    <a:gd name="connsiteX6" fmla="*/ 502920 w 632460"/>
                    <a:gd name="connsiteY6" fmla="*/ 969064 h 2265055"/>
                    <a:gd name="connsiteX7" fmla="*/ 632460 w 632460"/>
                    <a:gd name="connsiteY7" fmla="*/ 2203504 h 2265055"/>
                    <a:gd name="connsiteX8" fmla="*/ 327660 w 632460"/>
                    <a:gd name="connsiteY8" fmla="*/ 2264464 h 2265055"/>
                    <a:gd name="connsiteX9" fmla="*/ 0 w 632460"/>
                    <a:gd name="connsiteY9" fmla="*/ 2203504 h 2265055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226023 w 632460"/>
                    <a:gd name="connsiteY3" fmla="*/ 27523 h 2210391"/>
                    <a:gd name="connsiteX4" fmla="*/ 320201 w 632460"/>
                    <a:gd name="connsiteY4" fmla="*/ 52631 h 2210391"/>
                    <a:gd name="connsiteX5" fmla="*/ 499459 w 632460"/>
                    <a:gd name="connsiteY5" fmla="*/ 0 h 2210391"/>
                    <a:gd name="connsiteX6" fmla="*/ 502920 w 632460"/>
                    <a:gd name="connsiteY6" fmla="*/ 914400 h 2210391"/>
                    <a:gd name="connsiteX7" fmla="*/ 632460 w 632460"/>
                    <a:gd name="connsiteY7" fmla="*/ 2148840 h 2210391"/>
                    <a:gd name="connsiteX8" fmla="*/ 327660 w 632460"/>
                    <a:gd name="connsiteY8" fmla="*/ 2209800 h 2210391"/>
                    <a:gd name="connsiteX9" fmla="*/ 0 w 632460"/>
                    <a:gd name="connsiteY9" fmla="*/ 2148840 h 2210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2460" h="2210391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cubicBezTo>
                        <a:pt x="153867" y="-8795"/>
                        <a:pt x="197739" y="-5585"/>
                        <a:pt x="226023" y="27523"/>
                      </a:cubicBezTo>
                      <a:cubicBezTo>
                        <a:pt x="254307" y="29945"/>
                        <a:pt x="275675" y="59543"/>
                        <a:pt x="320201" y="52631"/>
                      </a:cubicBezTo>
                      <a:lnTo>
                        <a:pt x="499459" y="0"/>
                      </a:lnTo>
                      <a:cubicBezTo>
                        <a:pt x="516604" y="307340"/>
                        <a:pt x="485775" y="607060"/>
                        <a:pt x="502920" y="914400"/>
                      </a:cubicBezTo>
                      <a:lnTo>
                        <a:pt x="632460" y="2148840"/>
                      </a:lnTo>
                      <a:cubicBezTo>
                        <a:pt x="530860" y="2148840"/>
                        <a:pt x="528320" y="2217420"/>
                        <a:pt x="327660" y="2209800"/>
                      </a:cubicBezTo>
                      <a:cubicBezTo>
                        <a:pt x="127000" y="220218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278">
                  <a:extLst>
                    <a:ext uri="{FF2B5EF4-FFF2-40B4-BE49-F238E27FC236}">
                      <a16:creationId xmlns:a16="http://schemas.microsoft.com/office/drawing/2014/main" id="{ED65F9F0-A404-468C-A693-2792A4789667}"/>
                    </a:ext>
                  </a:extLst>
                </p:cNvPr>
                <p:cNvSpPr/>
                <p:nvPr/>
              </p:nvSpPr>
              <p:spPr>
                <a:xfrm rot="18677628">
                  <a:off x="4524048" y="1309570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278">
                  <a:extLst>
                    <a:ext uri="{FF2B5EF4-FFF2-40B4-BE49-F238E27FC236}">
                      <a16:creationId xmlns:a16="http://schemas.microsoft.com/office/drawing/2014/main" id="{F9D59257-E974-4412-9B14-87848A7E2258}"/>
                    </a:ext>
                  </a:extLst>
                </p:cNvPr>
                <p:cNvSpPr/>
                <p:nvPr/>
              </p:nvSpPr>
              <p:spPr>
                <a:xfrm rot="19717446">
                  <a:off x="4591802" y="1298729"/>
                  <a:ext cx="106465" cy="25619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278">
                  <a:extLst>
                    <a:ext uri="{FF2B5EF4-FFF2-40B4-BE49-F238E27FC236}">
                      <a16:creationId xmlns:a16="http://schemas.microsoft.com/office/drawing/2014/main" id="{90FFCA05-9B25-483C-A669-B5E88983A9C0}"/>
                    </a:ext>
                  </a:extLst>
                </p:cNvPr>
                <p:cNvSpPr/>
                <p:nvPr/>
              </p:nvSpPr>
              <p:spPr>
                <a:xfrm>
                  <a:off x="4850573" y="1377715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278">
                  <a:extLst>
                    <a:ext uri="{FF2B5EF4-FFF2-40B4-BE49-F238E27FC236}">
                      <a16:creationId xmlns:a16="http://schemas.microsoft.com/office/drawing/2014/main" id="{34275C95-3C51-4261-BCBE-94F803948FB5}"/>
                    </a:ext>
                  </a:extLst>
                </p:cNvPr>
                <p:cNvSpPr/>
                <p:nvPr/>
              </p:nvSpPr>
              <p:spPr>
                <a:xfrm rot="1894428" flipH="1">
                  <a:off x="4968758" y="1423652"/>
                  <a:ext cx="70927" cy="155982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7940636A-3B61-4D2F-B6CC-6312BC67C375}"/>
                  </a:ext>
                </a:extLst>
              </p:cNvPr>
              <p:cNvGrpSpPr/>
              <p:nvPr/>
            </p:nvGrpSpPr>
            <p:grpSpPr>
              <a:xfrm rot="3889869" flipH="1">
                <a:off x="8298033" y="3880380"/>
                <a:ext cx="532652" cy="1744627"/>
                <a:chOff x="2816983" y="539482"/>
                <a:chExt cx="1488677" cy="4442961"/>
              </a:xfrm>
            </p:grpSpPr>
            <p:sp>
              <p:nvSpPr>
                <p:cNvPr id="340" name="楕円 278">
                  <a:extLst>
                    <a:ext uri="{FF2B5EF4-FFF2-40B4-BE49-F238E27FC236}">
                      <a16:creationId xmlns:a16="http://schemas.microsoft.com/office/drawing/2014/main" id="{15D53380-9902-4E81-84DE-44010516EB54}"/>
                    </a:ext>
                  </a:extLst>
                </p:cNvPr>
                <p:cNvSpPr/>
                <p:nvPr/>
              </p:nvSpPr>
              <p:spPr>
                <a:xfrm rot="633067">
                  <a:off x="3653825" y="59083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278">
                  <a:extLst>
                    <a:ext uri="{FF2B5EF4-FFF2-40B4-BE49-F238E27FC236}">
                      <a16:creationId xmlns:a16="http://schemas.microsoft.com/office/drawing/2014/main" id="{495D224D-F0C3-4FB9-9FB7-1CD0524CD114}"/>
                    </a:ext>
                  </a:extLst>
                </p:cNvPr>
                <p:cNvSpPr/>
                <p:nvPr/>
              </p:nvSpPr>
              <p:spPr>
                <a:xfrm rot="1567555">
                  <a:off x="3724907" y="53948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278">
                  <a:extLst>
                    <a:ext uri="{FF2B5EF4-FFF2-40B4-BE49-F238E27FC236}">
                      <a16:creationId xmlns:a16="http://schemas.microsoft.com/office/drawing/2014/main" id="{2A5415D4-4701-4E1F-91D0-1415C4DA3D10}"/>
                    </a:ext>
                  </a:extLst>
                </p:cNvPr>
                <p:cNvSpPr/>
                <p:nvPr/>
              </p:nvSpPr>
              <p:spPr>
                <a:xfrm rot="20921995">
                  <a:off x="3442474" y="775021"/>
                  <a:ext cx="75653" cy="55076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278">
                  <a:extLst>
                    <a:ext uri="{FF2B5EF4-FFF2-40B4-BE49-F238E27FC236}">
                      <a16:creationId xmlns:a16="http://schemas.microsoft.com/office/drawing/2014/main" id="{6B18DE1B-9EB4-479D-BFC6-169EE8F60536}"/>
                    </a:ext>
                  </a:extLst>
                </p:cNvPr>
                <p:cNvSpPr/>
                <p:nvPr/>
              </p:nvSpPr>
              <p:spPr>
                <a:xfrm rot="633067">
                  <a:off x="3990374" y="676562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278">
                  <a:extLst>
                    <a:ext uri="{FF2B5EF4-FFF2-40B4-BE49-F238E27FC236}">
                      <a16:creationId xmlns:a16="http://schemas.microsoft.com/office/drawing/2014/main" id="{612472CF-809D-420E-AC63-694828B9E1ED}"/>
                    </a:ext>
                  </a:extLst>
                </p:cNvPr>
                <p:cNvSpPr/>
                <p:nvPr/>
              </p:nvSpPr>
              <p:spPr>
                <a:xfrm rot="1567555">
                  <a:off x="4061456" y="625207"/>
                  <a:ext cx="88704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5B570229-04BB-497F-A980-F8ADE1D24EC5}"/>
                    </a:ext>
                  </a:extLst>
                </p:cNvPr>
                <p:cNvSpPr/>
                <p:nvPr/>
              </p:nvSpPr>
              <p:spPr>
                <a:xfrm rot="1793646">
                  <a:off x="3756110" y="718432"/>
                  <a:ext cx="216759" cy="100120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6763AE00-211F-418A-A549-098A7F860A9B}"/>
                    </a:ext>
                  </a:extLst>
                </p:cNvPr>
                <p:cNvSpPr/>
                <p:nvPr/>
              </p:nvSpPr>
              <p:spPr>
                <a:xfrm rot="20811563">
                  <a:off x="3222505" y="1075239"/>
                  <a:ext cx="185669" cy="1186540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chemeClr val="accent4">
                        <a:lumMod val="20000"/>
                        <a:lumOff val="80000"/>
                      </a:schemeClr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  <a:gs pos="100000">
                      <a:srgbClr val="99FF66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EF5D2840-B68A-43E9-8E55-52D6181DC61F}"/>
                    </a:ext>
                  </a:extLst>
                </p:cNvPr>
                <p:cNvSpPr/>
                <p:nvPr/>
              </p:nvSpPr>
              <p:spPr>
                <a:xfrm>
                  <a:off x="3350040" y="748466"/>
                  <a:ext cx="454770" cy="2063314"/>
                </a:xfrm>
                <a:custGeom>
                  <a:avLst/>
                  <a:gdLst>
                    <a:gd name="connsiteX0" fmla="*/ 454770 w 454770"/>
                    <a:gd name="connsiteY0" fmla="*/ 0 h 1668780"/>
                    <a:gd name="connsiteX1" fmla="*/ 288347 w 454770"/>
                    <a:gd name="connsiteY1" fmla="*/ 1451610 h 1668780"/>
                    <a:gd name="connsiteX2" fmla="*/ 294351 w 454770"/>
                    <a:gd name="connsiteY2" fmla="*/ 1668780 h 1668780"/>
                    <a:gd name="connsiteX3" fmla="*/ 6859 w 454770"/>
                    <a:gd name="connsiteY3" fmla="*/ 1668780 h 1668780"/>
                    <a:gd name="connsiteX4" fmla="*/ 0 w 454770"/>
                    <a:gd name="connsiteY4" fmla="*/ 1451610 h 1668780"/>
                    <a:gd name="connsiteX5" fmla="*/ 454770 w 454770"/>
                    <a:gd name="connsiteY5" fmla="*/ 0 h 16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4770" h="1668780">
                      <a:moveTo>
                        <a:pt x="454770" y="0"/>
                      </a:moveTo>
                      <a:cubicBezTo>
                        <a:pt x="347306" y="405908"/>
                        <a:pt x="288347" y="920174"/>
                        <a:pt x="288347" y="1451610"/>
                      </a:cubicBezTo>
                      <a:lnTo>
                        <a:pt x="294351" y="1668780"/>
                      </a:lnTo>
                      <a:lnTo>
                        <a:pt x="6859" y="1668780"/>
                      </a:lnTo>
                      <a:lnTo>
                        <a:pt x="0" y="1451610"/>
                      </a:lnTo>
                      <a:cubicBezTo>
                        <a:pt x="0" y="649908"/>
                        <a:pt x="203607" y="0"/>
                        <a:pt x="454770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FF99"/>
                    </a:gs>
                    <a:gs pos="30000">
                      <a:schemeClr val="accent4">
                        <a:lumMod val="20000"/>
                        <a:lumOff val="80000"/>
                      </a:schemeClr>
                    </a:gs>
                    <a:gs pos="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台形 23">
                  <a:extLst>
                    <a:ext uri="{FF2B5EF4-FFF2-40B4-BE49-F238E27FC236}">
                      <a16:creationId xmlns:a16="http://schemas.microsoft.com/office/drawing/2014/main" id="{129797D2-23FB-47A6-9B7A-00D0962BE2DB}"/>
                    </a:ext>
                  </a:extLst>
                </p:cNvPr>
                <p:cNvSpPr/>
                <p:nvPr/>
              </p:nvSpPr>
              <p:spPr>
                <a:xfrm>
                  <a:off x="3177540" y="2758440"/>
                  <a:ext cx="708660" cy="2209800"/>
                </a:xfrm>
                <a:custGeom>
                  <a:avLst/>
                  <a:gdLst>
                    <a:gd name="connsiteX0" fmla="*/ 0 w 632460"/>
                    <a:gd name="connsiteY0" fmla="*/ 2148840 h 2148840"/>
                    <a:gd name="connsiteX1" fmla="*/ 158115 w 632460"/>
                    <a:gd name="connsiteY1" fmla="*/ 0 h 2148840"/>
                    <a:gd name="connsiteX2" fmla="*/ 474345 w 632460"/>
                    <a:gd name="connsiteY2" fmla="*/ 0 h 2148840"/>
                    <a:gd name="connsiteX3" fmla="*/ 632460 w 632460"/>
                    <a:gd name="connsiteY3" fmla="*/ 2148840 h 2148840"/>
                    <a:gd name="connsiteX4" fmla="*/ 0 w 632460"/>
                    <a:gd name="connsiteY4" fmla="*/ 2148840 h 2148840"/>
                    <a:gd name="connsiteX0" fmla="*/ 0 w 632460"/>
                    <a:gd name="connsiteY0" fmla="*/ 2148840 h 2179320"/>
                    <a:gd name="connsiteX1" fmla="*/ 158115 w 632460"/>
                    <a:gd name="connsiteY1" fmla="*/ 0 h 2179320"/>
                    <a:gd name="connsiteX2" fmla="*/ 474345 w 632460"/>
                    <a:gd name="connsiteY2" fmla="*/ 0 h 2179320"/>
                    <a:gd name="connsiteX3" fmla="*/ 632460 w 632460"/>
                    <a:gd name="connsiteY3" fmla="*/ 2148840 h 2179320"/>
                    <a:gd name="connsiteX4" fmla="*/ 327660 w 632460"/>
                    <a:gd name="connsiteY4" fmla="*/ 2179320 h 2179320"/>
                    <a:gd name="connsiteX5" fmla="*/ 0 w 632460"/>
                    <a:gd name="connsiteY5" fmla="*/ 2148840 h 2179320"/>
                    <a:gd name="connsiteX0" fmla="*/ 0 w 632460"/>
                    <a:gd name="connsiteY0" fmla="*/ 2148840 h 2180327"/>
                    <a:gd name="connsiteX1" fmla="*/ 158115 w 632460"/>
                    <a:gd name="connsiteY1" fmla="*/ 0 h 2180327"/>
                    <a:gd name="connsiteX2" fmla="*/ 474345 w 632460"/>
                    <a:gd name="connsiteY2" fmla="*/ 0 h 2180327"/>
                    <a:gd name="connsiteX3" fmla="*/ 632460 w 632460"/>
                    <a:gd name="connsiteY3" fmla="*/ 2148840 h 2180327"/>
                    <a:gd name="connsiteX4" fmla="*/ 327660 w 632460"/>
                    <a:gd name="connsiteY4" fmla="*/ 2179320 h 2180327"/>
                    <a:gd name="connsiteX5" fmla="*/ 0 w 632460"/>
                    <a:gd name="connsiteY5" fmla="*/ 2148840 h 2180327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25529"/>
                    <a:gd name="connsiteX1" fmla="*/ 158115 w 632460"/>
                    <a:gd name="connsiteY1" fmla="*/ 0 h 2225529"/>
                    <a:gd name="connsiteX2" fmla="*/ 474345 w 632460"/>
                    <a:gd name="connsiteY2" fmla="*/ 0 h 2225529"/>
                    <a:gd name="connsiteX3" fmla="*/ 632460 w 632460"/>
                    <a:gd name="connsiteY3" fmla="*/ 2148840 h 2225529"/>
                    <a:gd name="connsiteX4" fmla="*/ 297180 w 632460"/>
                    <a:gd name="connsiteY4" fmla="*/ 2225040 h 2225529"/>
                    <a:gd name="connsiteX5" fmla="*/ 0 w 632460"/>
                    <a:gd name="connsiteY5" fmla="*/ 2148840 h 2225529"/>
                    <a:gd name="connsiteX0" fmla="*/ 0 w 632460"/>
                    <a:gd name="connsiteY0" fmla="*/ 2148840 h 2210391"/>
                    <a:gd name="connsiteX1" fmla="*/ 158115 w 632460"/>
                    <a:gd name="connsiteY1" fmla="*/ 0 h 2210391"/>
                    <a:gd name="connsiteX2" fmla="*/ 474345 w 632460"/>
                    <a:gd name="connsiteY2" fmla="*/ 0 h 2210391"/>
                    <a:gd name="connsiteX3" fmla="*/ 632460 w 632460"/>
                    <a:gd name="connsiteY3" fmla="*/ 2148840 h 2210391"/>
                    <a:gd name="connsiteX4" fmla="*/ 327660 w 632460"/>
                    <a:gd name="connsiteY4" fmla="*/ 2209800 h 2210391"/>
                    <a:gd name="connsiteX5" fmla="*/ 0 w 632460"/>
                    <a:gd name="connsiteY5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632460 w 632460"/>
                    <a:gd name="connsiteY4" fmla="*/ 2148840 h 2210391"/>
                    <a:gd name="connsiteX5" fmla="*/ 327660 w 632460"/>
                    <a:gd name="connsiteY5" fmla="*/ 2209800 h 2210391"/>
                    <a:gd name="connsiteX6" fmla="*/ 0 w 632460"/>
                    <a:gd name="connsiteY6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8115 w 632460"/>
                    <a:gd name="connsiteY2" fmla="*/ 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632460"/>
                    <a:gd name="connsiteY0" fmla="*/ 2148840 h 2210391"/>
                    <a:gd name="connsiteX1" fmla="*/ 99060 w 632460"/>
                    <a:gd name="connsiteY1" fmla="*/ 1143000 h 2210391"/>
                    <a:gd name="connsiteX2" fmla="*/ 150495 w 632460"/>
                    <a:gd name="connsiteY2" fmla="*/ 38100 h 2210391"/>
                    <a:gd name="connsiteX3" fmla="*/ 474345 w 632460"/>
                    <a:gd name="connsiteY3" fmla="*/ 0 h 2210391"/>
                    <a:gd name="connsiteX4" fmla="*/ 502920 w 632460"/>
                    <a:gd name="connsiteY4" fmla="*/ 914400 h 2210391"/>
                    <a:gd name="connsiteX5" fmla="*/ 632460 w 632460"/>
                    <a:gd name="connsiteY5" fmla="*/ 2148840 h 2210391"/>
                    <a:gd name="connsiteX6" fmla="*/ 327660 w 632460"/>
                    <a:gd name="connsiteY6" fmla="*/ 2209800 h 2210391"/>
                    <a:gd name="connsiteX7" fmla="*/ 0 w 632460"/>
                    <a:gd name="connsiteY7" fmla="*/ 2148840 h 2210391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02920 w 708660"/>
                    <a:gd name="connsiteY4" fmla="*/ 91440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  <a:gd name="connsiteX0" fmla="*/ 0 w 708660"/>
                    <a:gd name="connsiteY0" fmla="*/ 2148840 h 2209800"/>
                    <a:gd name="connsiteX1" fmla="*/ 99060 w 708660"/>
                    <a:gd name="connsiteY1" fmla="*/ 1143000 h 2209800"/>
                    <a:gd name="connsiteX2" fmla="*/ 150495 w 708660"/>
                    <a:gd name="connsiteY2" fmla="*/ 38100 h 2209800"/>
                    <a:gd name="connsiteX3" fmla="*/ 474345 w 708660"/>
                    <a:gd name="connsiteY3" fmla="*/ 0 h 2209800"/>
                    <a:gd name="connsiteX4" fmla="*/ 521970 w 708660"/>
                    <a:gd name="connsiteY4" fmla="*/ 933450 h 2209800"/>
                    <a:gd name="connsiteX5" fmla="*/ 708660 w 708660"/>
                    <a:gd name="connsiteY5" fmla="*/ 2148840 h 2209800"/>
                    <a:gd name="connsiteX6" fmla="*/ 327660 w 708660"/>
                    <a:gd name="connsiteY6" fmla="*/ 2209800 h 2209800"/>
                    <a:gd name="connsiteX7" fmla="*/ 0 w 708660"/>
                    <a:gd name="connsiteY7" fmla="*/ 2148840 h 2209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8660" h="2209800">
                      <a:moveTo>
                        <a:pt x="0" y="2148840"/>
                      </a:moveTo>
                      <a:cubicBezTo>
                        <a:pt x="20320" y="1813560"/>
                        <a:pt x="78740" y="1478280"/>
                        <a:pt x="99060" y="1143000"/>
                      </a:cubicBezTo>
                      <a:lnTo>
                        <a:pt x="150495" y="38100"/>
                      </a:lnTo>
                      <a:lnTo>
                        <a:pt x="474345" y="0"/>
                      </a:lnTo>
                      <a:cubicBezTo>
                        <a:pt x="491490" y="307340"/>
                        <a:pt x="504825" y="554672"/>
                        <a:pt x="521970" y="933450"/>
                      </a:cubicBezTo>
                      <a:cubicBezTo>
                        <a:pt x="539115" y="1312228"/>
                        <a:pt x="640080" y="1737360"/>
                        <a:pt x="708660" y="2148840"/>
                      </a:cubicBezTo>
                      <a:cubicBezTo>
                        <a:pt x="607060" y="2148840"/>
                        <a:pt x="445770" y="2209800"/>
                        <a:pt x="327660" y="2209800"/>
                      </a:cubicBezTo>
                      <a:cubicBezTo>
                        <a:pt x="209550" y="2209800"/>
                        <a:pt x="109220" y="2159000"/>
                        <a:pt x="0" y="21488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二等辺三角形 348">
                  <a:extLst>
                    <a:ext uri="{FF2B5EF4-FFF2-40B4-BE49-F238E27FC236}">
                      <a16:creationId xmlns:a16="http://schemas.microsoft.com/office/drawing/2014/main" id="{290D8C68-2042-494B-9F80-978AADED9FF8}"/>
                    </a:ext>
                  </a:extLst>
                </p:cNvPr>
                <p:cNvSpPr/>
                <p:nvPr/>
              </p:nvSpPr>
              <p:spPr>
                <a:xfrm rot="21070517">
                  <a:off x="3276600" y="2141220"/>
                  <a:ext cx="259080" cy="647700"/>
                </a:xfrm>
                <a:prstGeom prst="triangle">
                  <a:avLst>
                    <a:gd name="adj" fmla="val 8824"/>
                  </a:avLst>
                </a:pr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278">
                  <a:extLst>
                    <a:ext uri="{FF2B5EF4-FFF2-40B4-BE49-F238E27FC236}">
                      <a16:creationId xmlns:a16="http://schemas.microsoft.com/office/drawing/2014/main" id="{BDAE629B-B1E7-42F2-88B5-1B48270081F7}"/>
                    </a:ext>
                  </a:extLst>
                </p:cNvPr>
                <p:cNvSpPr/>
                <p:nvPr/>
              </p:nvSpPr>
              <p:spPr>
                <a:xfrm rot="20343005">
                  <a:off x="3044070" y="1169928"/>
                  <a:ext cx="140237" cy="32804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278">
                  <a:extLst>
                    <a:ext uri="{FF2B5EF4-FFF2-40B4-BE49-F238E27FC236}">
                      <a16:creationId xmlns:a16="http://schemas.microsoft.com/office/drawing/2014/main" id="{5147C5E6-81C1-4241-9258-B2644A2B09B7}"/>
                    </a:ext>
                  </a:extLst>
                </p:cNvPr>
                <p:cNvSpPr/>
                <p:nvPr/>
              </p:nvSpPr>
              <p:spPr>
                <a:xfrm rot="18775436">
                  <a:off x="2974505" y="1425210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278">
                  <a:extLst>
                    <a:ext uri="{FF2B5EF4-FFF2-40B4-BE49-F238E27FC236}">
                      <a16:creationId xmlns:a16="http://schemas.microsoft.com/office/drawing/2014/main" id="{C7CADE28-4919-476A-9D39-95C857AB3E60}"/>
                    </a:ext>
                  </a:extLst>
                </p:cNvPr>
                <p:cNvSpPr/>
                <p:nvPr/>
              </p:nvSpPr>
              <p:spPr>
                <a:xfrm rot="2922372" flipH="1">
                  <a:off x="3820445" y="1164466"/>
                  <a:ext cx="193961" cy="50900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278">
                  <a:extLst>
                    <a:ext uri="{FF2B5EF4-FFF2-40B4-BE49-F238E27FC236}">
                      <a16:creationId xmlns:a16="http://schemas.microsoft.com/office/drawing/2014/main" id="{34FFD768-B01E-44C2-B194-8CC8D5D15ECE}"/>
                    </a:ext>
                  </a:extLst>
                </p:cNvPr>
                <p:cNvSpPr/>
                <p:nvPr/>
              </p:nvSpPr>
              <p:spPr>
                <a:xfrm rot="2922372" flipH="1">
                  <a:off x="4008748" y="886280"/>
                  <a:ext cx="193961" cy="399863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278">
                  <a:extLst>
                    <a:ext uri="{FF2B5EF4-FFF2-40B4-BE49-F238E27FC236}">
                      <a16:creationId xmlns:a16="http://schemas.microsoft.com/office/drawing/2014/main" id="{953F1032-BA7F-42EF-9A8D-3737640425F3}"/>
                    </a:ext>
                  </a:extLst>
                </p:cNvPr>
                <p:cNvSpPr/>
                <p:nvPr/>
              </p:nvSpPr>
              <p:spPr>
                <a:xfrm rot="2922372" flipH="1">
                  <a:off x="3808144" y="6796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278">
                  <a:extLst>
                    <a:ext uri="{FF2B5EF4-FFF2-40B4-BE49-F238E27FC236}">
                      <a16:creationId xmlns:a16="http://schemas.microsoft.com/office/drawing/2014/main" id="{BF9C8D85-6857-401E-A376-4F7E173F12D8}"/>
                    </a:ext>
                  </a:extLst>
                </p:cNvPr>
                <p:cNvSpPr/>
                <p:nvPr/>
              </p:nvSpPr>
              <p:spPr>
                <a:xfrm rot="1882554" flipH="1">
                  <a:off x="3728769" y="666932"/>
                  <a:ext cx="124725" cy="3001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278">
                  <a:extLst>
                    <a:ext uri="{FF2B5EF4-FFF2-40B4-BE49-F238E27FC236}">
                      <a16:creationId xmlns:a16="http://schemas.microsoft.com/office/drawing/2014/main" id="{312271E3-5B14-4858-B5AA-E786B922D204}"/>
                    </a:ext>
                  </a:extLst>
                </p:cNvPr>
                <p:cNvSpPr/>
                <p:nvPr/>
              </p:nvSpPr>
              <p:spPr>
                <a:xfrm rot="21319963">
                  <a:off x="3140662" y="878051"/>
                  <a:ext cx="110153" cy="28788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278">
                  <a:extLst>
                    <a:ext uri="{FF2B5EF4-FFF2-40B4-BE49-F238E27FC236}">
                      <a16:creationId xmlns:a16="http://schemas.microsoft.com/office/drawing/2014/main" id="{B75227BE-8897-47B4-B5AE-6444A8851E89}"/>
                    </a:ext>
                  </a:extLst>
                </p:cNvPr>
                <p:cNvSpPr/>
                <p:nvPr/>
              </p:nvSpPr>
              <p:spPr>
                <a:xfrm rot="637042" flipH="1">
                  <a:off x="3246361" y="921241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278">
                  <a:extLst>
                    <a:ext uri="{FF2B5EF4-FFF2-40B4-BE49-F238E27FC236}">
                      <a16:creationId xmlns:a16="http://schemas.microsoft.com/office/drawing/2014/main" id="{24EEFD4E-69F0-44FF-AA68-E6292B34DF5C}"/>
                    </a:ext>
                  </a:extLst>
                </p:cNvPr>
                <p:cNvSpPr/>
                <p:nvPr/>
              </p:nvSpPr>
              <p:spPr>
                <a:xfrm flipH="1">
                  <a:off x="3195686" y="874046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278">
                  <a:extLst>
                    <a:ext uri="{FF2B5EF4-FFF2-40B4-BE49-F238E27FC236}">
                      <a16:creationId xmlns:a16="http://schemas.microsoft.com/office/drawing/2014/main" id="{7351CF25-47C1-4738-BB4C-9360BBE55F87}"/>
                    </a:ext>
                  </a:extLst>
                </p:cNvPr>
                <p:cNvSpPr/>
                <p:nvPr/>
              </p:nvSpPr>
              <p:spPr>
                <a:xfrm flipH="1">
                  <a:off x="3465624" y="759465"/>
                  <a:ext cx="84718" cy="234591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278">
                  <a:extLst>
                    <a:ext uri="{FF2B5EF4-FFF2-40B4-BE49-F238E27FC236}">
                      <a16:creationId xmlns:a16="http://schemas.microsoft.com/office/drawing/2014/main" id="{4C13048C-F0E5-44DD-BF77-5407A99FE0F6}"/>
                    </a:ext>
                  </a:extLst>
                </p:cNvPr>
                <p:cNvSpPr/>
                <p:nvPr/>
              </p:nvSpPr>
              <p:spPr>
                <a:xfrm rot="678031" flipH="1">
                  <a:off x="3296902" y="1132453"/>
                  <a:ext cx="137251" cy="34040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278">
                  <a:extLst>
                    <a:ext uri="{FF2B5EF4-FFF2-40B4-BE49-F238E27FC236}">
                      <a16:creationId xmlns:a16="http://schemas.microsoft.com/office/drawing/2014/main" id="{9CC0F0C0-E330-45AF-829F-514B49F499F5}"/>
                    </a:ext>
                  </a:extLst>
                </p:cNvPr>
                <p:cNvSpPr/>
                <p:nvPr/>
              </p:nvSpPr>
              <p:spPr>
                <a:xfrm rot="19705572">
                  <a:off x="3328795" y="813281"/>
                  <a:ext cx="83092" cy="182735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二等辺三角形 295">
                  <a:extLst>
                    <a:ext uri="{FF2B5EF4-FFF2-40B4-BE49-F238E27FC236}">
                      <a16:creationId xmlns:a16="http://schemas.microsoft.com/office/drawing/2014/main" id="{23AF3EED-9479-4877-BC33-D66B9CD9AD56}"/>
                    </a:ext>
                  </a:extLst>
                </p:cNvPr>
                <p:cNvSpPr/>
                <p:nvPr/>
              </p:nvSpPr>
              <p:spPr>
                <a:xfrm rot="21070517">
                  <a:off x="3140090" y="4459534"/>
                  <a:ext cx="223746" cy="522909"/>
                </a:xfrm>
                <a:custGeom>
                  <a:avLst/>
                  <a:gdLst>
                    <a:gd name="connsiteX0" fmla="*/ 0 w 314752"/>
                    <a:gd name="connsiteY0" fmla="*/ 433417 h 433417"/>
                    <a:gd name="connsiteX1" fmla="*/ 27774 w 314752"/>
                    <a:gd name="connsiteY1" fmla="*/ 0 h 433417"/>
                    <a:gd name="connsiteX2" fmla="*/ 314752 w 314752"/>
                    <a:gd name="connsiteY2" fmla="*/ 433417 h 433417"/>
                    <a:gd name="connsiteX3" fmla="*/ 0 w 314752"/>
                    <a:gd name="connsiteY3" fmla="*/ 433417 h 433417"/>
                    <a:gd name="connsiteX0" fmla="*/ 0 w 223746"/>
                    <a:gd name="connsiteY0" fmla="*/ 433417 h 522909"/>
                    <a:gd name="connsiteX1" fmla="*/ 27774 w 223746"/>
                    <a:gd name="connsiteY1" fmla="*/ 0 h 522909"/>
                    <a:gd name="connsiteX2" fmla="*/ 223746 w 223746"/>
                    <a:gd name="connsiteY2" fmla="*/ 522909 h 522909"/>
                    <a:gd name="connsiteX3" fmla="*/ 0 w 223746"/>
                    <a:gd name="connsiteY3" fmla="*/ 433417 h 522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3746" h="522909">
                      <a:moveTo>
                        <a:pt x="0" y="433417"/>
                      </a:moveTo>
                      <a:lnTo>
                        <a:pt x="27774" y="0"/>
                      </a:lnTo>
                      <a:lnTo>
                        <a:pt x="223746" y="522909"/>
                      </a:lnTo>
                      <a:lnTo>
                        <a:pt x="0" y="43341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100000">
                      <a:srgbClr val="CC0099"/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E015FEEC-6E2A-4761-81E5-DFC748475773}"/>
              </a:ext>
            </a:extLst>
          </p:cNvPr>
          <p:cNvGrpSpPr/>
          <p:nvPr/>
        </p:nvGrpSpPr>
        <p:grpSpPr>
          <a:xfrm>
            <a:off x="3606138" y="4424747"/>
            <a:ext cx="2702622" cy="1388610"/>
            <a:chOff x="3646454" y="1385011"/>
            <a:chExt cx="2591095" cy="1331308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824F4367-9416-4854-9FC0-96179E01B57A}"/>
                </a:ext>
              </a:extLst>
            </p:cNvPr>
            <p:cNvGrpSpPr/>
            <p:nvPr/>
          </p:nvGrpSpPr>
          <p:grpSpPr>
            <a:xfrm rot="3600000">
              <a:off x="4297142" y="1298898"/>
              <a:ext cx="290286" cy="1591662"/>
              <a:chOff x="4449183" y="1189938"/>
              <a:chExt cx="689554" cy="3780886"/>
            </a:xfrm>
          </p:grpSpPr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7EB48619-4F0B-4B59-9A8E-78B0347184C1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590" name="楕円 278">
                  <a:extLst>
                    <a:ext uri="{FF2B5EF4-FFF2-40B4-BE49-F238E27FC236}">
                      <a16:creationId xmlns:a16="http://schemas.microsoft.com/office/drawing/2014/main" id="{3C2A57F1-8348-454E-BAFE-E4EBB9FB36CF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278">
                  <a:extLst>
                    <a:ext uri="{FF2B5EF4-FFF2-40B4-BE49-F238E27FC236}">
                      <a16:creationId xmlns:a16="http://schemas.microsoft.com/office/drawing/2014/main" id="{75A01C52-6FB2-4556-858C-F9A674C5E6FA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278">
                  <a:extLst>
                    <a:ext uri="{FF2B5EF4-FFF2-40B4-BE49-F238E27FC236}">
                      <a16:creationId xmlns:a16="http://schemas.microsoft.com/office/drawing/2014/main" id="{050A2CAF-991F-404D-AA63-84C07CDC9B0C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3B7C6D08-6455-4DAB-A7C0-67D944002A4E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278">
                <a:extLst>
                  <a:ext uri="{FF2B5EF4-FFF2-40B4-BE49-F238E27FC236}">
                    <a16:creationId xmlns:a16="http://schemas.microsoft.com/office/drawing/2014/main" id="{D0B19765-7BAB-4942-A528-C55C03652E33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278">
                <a:extLst>
                  <a:ext uri="{FF2B5EF4-FFF2-40B4-BE49-F238E27FC236}">
                    <a16:creationId xmlns:a16="http://schemas.microsoft.com/office/drawing/2014/main" id="{78450218-774E-478A-B93A-38F6613B4313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278">
                <a:extLst>
                  <a:ext uri="{FF2B5EF4-FFF2-40B4-BE49-F238E27FC236}">
                    <a16:creationId xmlns:a16="http://schemas.microsoft.com/office/drawing/2014/main" id="{C22F2079-C416-42EA-91E5-46FE22C66359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6D11C176-A02E-4DAF-A832-2219FC817E2E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台形 23">
                <a:extLst>
                  <a:ext uri="{FF2B5EF4-FFF2-40B4-BE49-F238E27FC236}">
                    <a16:creationId xmlns:a16="http://schemas.microsoft.com/office/drawing/2014/main" id="{1C93987B-4342-4F72-8CAE-C2962A6F8A10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楕円 278">
                <a:extLst>
                  <a:ext uri="{FF2B5EF4-FFF2-40B4-BE49-F238E27FC236}">
                    <a16:creationId xmlns:a16="http://schemas.microsoft.com/office/drawing/2014/main" id="{0145342E-2EB4-49FA-BF75-232EF4118710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278">
                <a:extLst>
                  <a:ext uri="{FF2B5EF4-FFF2-40B4-BE49-F238E27FC236}">
                    <a16:creationId xmlns:a16="http://schemas.microsoft.com/office/drawing/2014/main" id="{8089BF14-D78F-4B1B-BFBD-BEAE68019E6A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278">
                <a:extLst>
                  <a:ext uri="{FF2B5EF4-FFF2-40B4-BE49-F238E27FC236}">
                    <a16:creationId xmlns:a16="http://schemas.microsoft.com/office/drawing/2014/main" id="{E105CADF-06C5-4B78-9A31-EED7E53E0B5B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278">
                <a:extLst>
                  <a:ext uri="{FF2B5EF4-FFF2-40B4-BE49-F238E27FC236}">
                    <a16:creationId xmlns:a16="http://schemas.microsoft.com/office/drawing/2014/main" id="{8F164AEC-F066-473E-9BDB-D4AC33417232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22C2D848-48FE-41E5-ACA5-7C861377431A}"/>
                </a:ext>
              </a:extLst>
            </p:cNvPr>
            <p:cNvGrpSpPr/>
            <p:nvPr/>
          </p:nvGrpSpPr>
          <p:grpSpPr>
            <a:xfrm rot="3321879">
              <a:off x="4343104" y="763170"/>
              <a:ext cx="626697" cy="1870380"/>
              <a:chOff x="2816983" y="539482"/>
              <a:chExt cx="1488677" cy="4442961"/>
            </a:xfrm>
          </p:grpSpPr>
          <p:sp>
            <p:nvSpPr>
              <p:cNvPr id="556" name="楕円 278">
                <a:extLst>
                  <a:ext uri="{FF2B5EF4-FFF2-40B4-BE49-F238E27FC236}">
                    <a16:creationId xmlns:a16="http://schemas.microsoft.com/office/drawing/2014/main" id="{83210FFF-0FA6-4FCA-AF2A-F6D1F40C9076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278">
                <a:extLst>
                  <a:ext uri="{FF2B5EF4-FFF2-40B4-BE49-F238E27FC236}">
                    <a16:creationId xmlns:a16="http://schemas.microsoft.com/office/drawing/2014/main" id="{D8E4482D-918B-42A9-93DA-338CC82F1CFA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278">
                <a:extLst>
                  <a:ext uri="{FF2B5EF4-FFF2-40B4-BE49-F238E27FC236}">
                    <a16:creationId xmlns:a16="http://schemas.microsoft.com/office/drawing/2014/main" id="{99A04ED7-37A0-4931-AC71-6CF7E14B9BAC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278">
                <a:extLst>
                  <a:ext uri="{FF2B5EF4-FFF2-40B4-BE49-F238E27FC236}">
                    <a16:creationId xmlns:a16="http://schemas.microsoft.com/office/drawing/2014/main" id="{E18B4C53-D4BE-440E-8A67-F30FECAAFE9B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278">
                <a:extLst>
                  <a:ext uri="{FF2B5EF4-FFF2-40B4-BE49-F238E27FC236}">
                    <a16:creationId xmlns:a16="http://schemas.microsoft.com/office/drawing/2014/main" id="{BDFC0967-CB97-4D53-9173-EE66F224091A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22C124D7-44C4-4911-9F3A-ED8D6930D4FE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64F1B7B1-899D-48F8-8EED-388BCA813944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B860483F-CF05-4498-8E22-5B59208016FE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台形 23">
                <a:extLst>
                  <a:ext uri="{FF2B5EF4-FFF2-40B4-BE49-F238E27FC236}">
                    <a16:creationId xmlns:a16="http://schemas.microsoft.com/office/drawing/2014/main" id="{7CD43460-9258-4B4B-8064-632694C50541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二等辺三角形 564">
                <a:extLst>
                  <a:ext uri="{FF2B5EF4-FFF2-40B4-BE49-F238E27FC236}">
                    <a16:creationId xmlns:a16="http://schemas.microsoft.com/office/drawing/2014/main" id="{2CCBABCD-E116-4CE5-8669-547FFF1E9F08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278">
                <a:extLst>
                  <a:ext uri="{FF2B5EF4-FFF2-40B4-BE49-F238E27FC236}">
                    <a16:creationId xmlns:a16="http://schemas.microsoft.com/office/drawing/2014/main" id="{42E7BBB4-10BC-44CC-ACAE-E55411571F9F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278">
                <a:extLst>
                  <a:ext uri="{FF2B5EF4-FFF2-40B4-BE49-F238E27FC236}">
                    <a16:creationId xmlns:a16="http://schemas.microsoft.com/office/drawing/2014/main" id="{E265A39A-F95D-4E37-A9D2-254C5223E826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278">
                <a:extLst>
                  <a:ext uri="{FF2B5EF4-FFF2-40B4-BE49-F238E27FC236}">
                    <a16:creationId xmlns:a16="http://schemas.microsoft.com/office/drawing/2014/main" id="{C4AF3D01-8FFD-4B3A-BA33-C5E2E883CF64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278">
                <a:extLst>
                  <a:ext uri="{FF2B5EF4-FFF2-40B4-BE49-F238E27FC236}">
                    <a16:creationId xmlns:a16="http://schemas.microsoft.com/office/drawing/2014/main" id="{ABFD3943-ABCB-4812-9367-6C8C9484B091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278">
                <a:extLst>
                  <a:ext uri="{FF2B5EF4-FFF2-40B4-BE49-F238E27FC236}">
                    <a16:creationId xmlns:a16="http://schemas.microsoft.com/office/drawing/2014/main" id="{6873AF1D-BB01-4A7E-ACB3-81DD06A39F26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278">
                <a:extLst>
                  <a:ext uri="{FF2B5EF4-FFF2-40B4-BE49-F238E27FC236}">
                    <a16:creationId xmlns:a16="http://schemas.microsoft.com/office/drawing/2014/main" id="{60A11D25-AF77-4EB0-9529-25191CCE20CD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278">
                <a:extLst>
                  <a:ext uri="{FF2B5EF4-FFF2-40B4-BE49-F238E27FC236}">
                    <a16:creationId xmlns:a16="http://schemas.microsoft.com/office/drawing/2014/main" id="{A8919F1A-B886-40B8-B89B-6389F1AB812C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278">
                <a:extLst>
                  <a:ext uri="{FF2B5EF4-FFF2-40B4-BE49-F238E27FC236}">
                    <a16:creationId xmlns:a16="http://schemas.microsoft.com/office/drawing/2014/main" id="{BE323DA1-8BE5-4F28-BDD4-EFF82A7304AC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278">
                <a:extLst>
                  <a:ext uri="{FF2B5EF4-FFF2-40B4-BE49-F238E27FC236}">
                    <a16:creationId xmlns:a16="http://schemas.microsoft.com/office/drawing/2014/main" id="{1282B889-0486-4369-B610-CA769F3A3026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278">
                <a:extLst>
                  <a:ext uri="{FF2B5EF4-FFF2-40B4-BE49-F238E27FC236}">
                    <a16:creationId xmlns:a16="http://schemas.microsoft.com/office/drawing/2014/main" id="{03C9F09C-9B65-432E-896D-17FD75D05E48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278">
                <a:extLst>
                  <a:ext uri="{FF2B5EF4-FFF2-40B4-BE49-F238E27FC236}">
                    <a16:creationId xmlns:a16="http://schemas.microsoft.com/office/drawing/2014/main" id="{2F779395-40A5-492F-9CE4-06BF97DCEA4E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278">
                <a:extLst>
                  <a:ext uri="{FF2B5EF4-FFF2-40B4-BE49-F238E27FC236}">
                    <a16:creationId xmlns:a16="http://schemas.microsoft.com/office/drawing/2014/main" id="{0C75F92B-0C00-4EA5-9A77-BDA2CC9E0845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二等辺三角形 295">
                <a:extLst>
                  <a:ext uri="{FF2B5EF4-FFF2-40B4-BE49-F238E27FC236}">
                    <a16:creationId xmlns:a16="http://schemas.microsoft.com/office/drawing/2014/main" id="{ADD71CD2-E9AD-4D19-8F83-090174EDC5BF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37DAF11B-9B74-4D79-A82D-B7FEE41C4485}"/>
                </a:ext>
              </a:extLst>
            </p:cNvPr>
            <p:cNvGrpSpPr/>
            <p:nvPr/>
          </p:nvGrpSpPr>
          <p:grpSpPr>
            <a:xfrm rot="3600000" flipH="1">
              <a:off x="4570053" y="1212043"/>
              <a:ext cx="246724" cy="1484649"/>
              <a:chOff x="4449183" y="1189938"/>
              <a:chExt cx="689554" cy="3780886"/>
            </a:xfrm>
          </p:grpSpPr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EF70C176-28DF-4960-85F5-07A0D21E8707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553" name="楕円 278">
                  <a:extLst>
                    <a:ext uri="{FF2B5EF4-FFF2-40B4-BE49-F238E27FC236}">
                      <a16:creationId xmlns:a16="http://schemas.microsoft.com/office/drawing/2014/main" id="{901E1EED-10C1-460E-8384-7F4783BD8AFD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278">
                  <a:extLst>
                    <a:ext uri="{FF2B5EF4-FFF2-40B4-BE49-F238E27FC236}">
                      <a16:creationId xmlns:a16="http://schemas.microsoft.com/office/drawing/2014/main" id="{A4922F3F-6D78-44BF-84B6-DAE028038047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278">
                  <a:extLst>
                    <a:ext uri="{FF2B5EF4-FFF2-40B4-BE49-F238E27FC236}">
                      <a16:creationId xmlns:a16="http://schemas.microsoft.com/office/drawing/2014/main" id="{6D30E75F-2932-43B5-A8A8-1C31901A20E9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BCC462AF-25BE-4FD6-9186-3C23F78BE71B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278">
                <a:extLst>
                  <a:ext uri="{FF2B5EF4-FFF2-40B4-BE49-F238E27FC236}">
                    <a16:creationId xmlns:a16="http://schemas.microsoft.com/office/drawing/2014/main" id="{36582102-78C6-4D28-BC5C-87E90310B695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278">
                <a:extLst>
                  <a:ext uri="{FF2B5EF4-FFF2-40B4-BE49-F238E27FC236}">
                    <a16:creationId xmlns:a16="http://schemas.microsoft.com/office/drawing/2014/main" id="{38C5002F-31FD-4D6B-ACC0-8760696E068E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278">
                <a:extLst>
                  <a:ext uri="{FF2B5EF4-FFF2-40B4-BE49-F238E27FC236}">
                    <a16:creationId xmlns:a16="http://schemas.microsoft.com/office/drawing/2014/main" id="{FF5639FF-109A-4551-953B-5D88701876A8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19911587-C44E-41F9-AF81-085D803DB109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台形 23">
                <a:extLst>
                  <a:ext uri="{FF2B5EF4-FFF2-40B4-BE49-F238E27FC236}">
                    <a16:creationId xmlns:a16="http://schemas.microsoft.com/office/drawing/2014/main" id="{5DF24B9A-5115-440C-9D99-C6C0CB15D3CB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278">
                <a:extLst>
                  <a:ext uri="{FF2B5EF4-FFF2-40B4-BE49-F238E27FC236}">
                    <a16:creationId xmlns:a16="http://schemas.microsoft.com/office/drawing/2014/main" id="{8FA0D28A-F4F3-488D-BBA2-7930D10F7FAB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278">
                <a:extLst>
                  <a:ext uri="{FF2B5EF4-FFF2-40B4-BE49-F238E27FC236}">
                    <a16:creationId xmlns:a16="http://schemas.microsoft.com/office/drawing/2014/main" id="{39AE479A-3AB8-4BA3-A56F-7E5CB613A666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278">
                <a:extLst>
                  <a:ext uri="{FF2B5EF4-FFF2-40B4-BE49-F238E27FC236}">
                    <a16:creationId xmlns:a16="http://schemas.microsoft.com/office/drawing/2014/main" id="{6B8B79FE-20DC-4714-B86B-5B7B3388F4FE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278">
                <a:extLst>
                  <a:ext uri="{FF2B5EF4-FFF2-40B4-BE49-F238E27FC236}">
                    <a16:creationId xmlns:a16="http://schemas.microsoft.com/office/drawing/2014/main" id="{B18FD0EE-F3EB-4B15-B0EB-C9A4E1AB2E85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4220EEB8-8775-4C84-8124-706B9275797C}"/>
                </a:ext>
              </a:extLst>
            </p:cNvPr>
            <p:cNvGrpSpPr/>
            <p:nvPr/>
          </p:nvGrpSpPr>
          <p:grpSpPr>
            <a:xfrm rot="3889869" flipH="1">
              <a:off x="4869033" y="1114320"/>
              <a:ext cx="532652" cy="1744627"/>
              <a:chOff x="2816983" y="539482"/>
              <a:chExt cx="1488677" cy="4442961"/>
            </a:xfrm>
          </p:grpSpPr>
          <p:sp>
            <p:nvSpPr>
              <p:cNvPr id="519" name="楕円 278">
                <a:extLst>
                  <a:ext uri="{FF2B5EF4-FFF2-40B4-BE49-F238E27FC236}">
                    <a16:creationId xmlns:a16="http://schemas.microsoft.com/office/drawing/2014/main" id="{5CDB3676-D269-49EC-96B1-5832FC8A0291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278">
                <a:extLst>
                  <a:ext uri="{FF2B5EF4-FFF2-40B4-BE49-F238E27FC236}">
                    <a16:creationId xmlns:a16="http://schemas.microsoft.com/office/drawing/2014/main" id="{1A40733C-EA78-42D0-9B4D-35D93DAE336C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278">
                <a:extLst>
                  <a:ext uri="{FF2B5EF4-FFF2-40B4-BE49-F238E27FC236}">
                    <a16:creationId xmlns:a16="http://schemas.microsoft.com/office/drawing/2014/main" id="{0A29B08B-EC39-44E7-84F7-C8C60A687C5B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278">
                <a:extLst>
                  <a:ext uri="{FF2B5EF4-FFF2-40B4-BE49-F238E27FC236}">
                    <a16:creationId xmlns:a16="http://schemas.microsoft.com/office/drawing/2014/main" id="{74805713-FEE6-43F2-8B07-82B92197AF27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278">
                <a:extLst>
                  <a:ext uri="{FF2B5EF4-FFF2-40B4-BE49-F238E27FC236}">
                    <a16:creationId xmlns:a16="http://schemas.microsoft.com/office/drawing/2014/main" id="{E8BEA2BB-7EAA-4398-ACA4-F8445559AA6E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BCAA1BE4-6823-42A2-B743-68C39805BFE9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136BA605-AE56-4C50-B401-7B929D9013C2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F0412371-8612-4271-8FAB-0FCBC0C71E6C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台形 23">
                <a:extLst>
                  <a:ext uri="{FF2B5EF4-FFF2-40B4-BE49-F238E27FC236}">
                    <a16:creationId xmlns:a16="http://schemas.microsoft.com/office/drawing/2014/main" id="{180DAF00-4771-4150-AB59-0281A5F9EE4C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二等辺三角形 527">
                <a:extLst>
                  <a:ext uri="{FF2B5EF4-FFF2-40B4-BE49-F238E27FC236}">
                    <a16:creationId xmlns:a16="http://schemas.microsoft.com/office/drawing/2014/main" id="{D4ADCBD7-A130-4050-B6D2-CE55AA5EAD7A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278">
                <a:extLst>
                  <a:ext uri="{FF2B5EF4-FFF2-40B4-BE49-F238E27FC236}">
                    <a16:creationId xmlns:a16="http://schemas.microsoft.com/office/drawing/2014/main" id="{4E3A1D7E-9506-442D-A96D-6CA115CBAC91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278">
                <a:extLst>
                  <a:ext uri="{FF2B5EF4-FFF2-40B4-BE49-F238E27FC236}">
                    <a16:creationId xmlns:a16="http://schemas.microsoft.com/office/drawing/2014/main" id="{BA406535-DB6A-4410-ABBF-0F6CE2E42249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278">
                <a:extLst>
                  <a:ext uri="{FF2B5EF4-FFF2-40B4-BE49-F238E27FC236}">
                    <a16:creationId xmlns:a16="http://schemas.microsoft.com/office/drawing/2014/main" id="{26250A1B-F9E0-4175-9EB5-36FA4CEACC36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278">
                <a:extLst>
                  <a:ext uri="{FF2B5EF4-FFF2-40B4-BE49-F238E27FC236}">
                    <a16:creationId xmlns:a16="http://schemas.microsoft.com/office/drawing/2014/main" id="{C324922C-FBAA-4EC3-B2CA-72317C5482A2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278">
                <a:extLst>
                  <a:ext uri="{FF2B5EF4-FFF2-40B4-BE49-F238E27FC236}">
                    <a16:creationId xmlns:a16="http://schemas.microsoft.com/office/drawing/2014/main" id="{E47D52CF-36A6-4921-9930-FD24AAC09EDE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278">
                <a:extLst>
                  <a:ext uri="{FF2B5EF4-FFF2-40B4-BE49-F238E27FC236}">
                    <a16:creationId xmlns:a16="http://schemas.microsoft.com/office/drawing/2014/main" id="{9A27DD1F-052B-4647-B9AA-40EF5358AAF3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278">
                <a:extLst>
                  <a:ext uri="{FF2B5EF4-FFF2-40B4-BE49-F238E27FC236}">
                    <a16:creationId xmlns:a16="http://schemas.microsoft.com/office/drawing/2014/main" id="{CFE279FE-1D00-48A2-ADCB-1C08039F581A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278">
                <a:extLst>
                  <a:ext uri="{FF2B5EF4-FFF2-40B4-BE49-F238E27FC236}">
                    <a16:creationId xmlns:a16="http://schemas.microsoft.com/office/drawing/2014/main" id="{1ADEEFD8-2BB7-460B-83C7-9DB15A156B06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278">
                <a:extLst>
                  <a:ext uri="{FF2B5EF4-FFF2-40B4-BE49-F238E27FC236}">
                    <a16:creationId xmlns:a16="http://schemas.microsoft.com/office/drawing/2014/main" id="{1744B8C3-66C3-44D9-A101-E8C0E714BF66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278">
                <a:extLst>
                  <a:ext uri="{FF2B5EF4-FFF2-40B4-BE49-F238E27FC236}">
                    <a16:creationId xmlns:a16="http://schemas.microsoft.com/office/drawing/2014/main" id="{2434A1C5-1EBF-4D0B-9FDD-ACC74B1476E4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278">
                <a:extLst>
                  <a:ext uri="{FF2B5EF4-FFF2-40B4-BE49-F238E27FC236}">
                    <a16:creationId xmlns:a16="http://schemas.microsoft.com/office/drawing/2014/main" id="{DCBDC8E5-E113-4BFE-88C0-449CB315BA5D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278">
                <a:extLst>
                  <a:ext uri="{FF2B5EF4-FFF2-40B4-BE49-F238E27FC236}">
                    <a16:creationId xmlns:a16="http://schemas.microsoft.com/office/drawing/2014/main" id="{5223FD85-73C9-44BF-8CEA-C99AFFDCB4C2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二等辺三角形 295">
                <a:extLst>
                  <a:ext uri="{FF2B5EF4-FFF2-40B4-BE49-F238E27FC236}">
                    <a16:creationId xmlns:a16="http://schemas.microsoft.com/office/drawing/2014/main" id="{360C99EF-5ADD-49F0-83F2-8387EF632B78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68ED2EED-5688-4238-B84E-50509BE0A5DC}"/>
                </a:ext>
              </a:extLst>
            </p:cNvPr>
            <p:cNvGrpSpPr/>
            <p:nvPr/>
          </p:nvGrpSpPr>
          <p:grpSpPr>
            <a:xfrm rot="3600000">
              <a:off x="4884523" y="1632609"/>
              <a:ext cx="290286" cy="1591662"/>
              <a:chOff x="4449183" y="1189938"/>
              <a:chExt cx="689554" cy="3780886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5B9823CF-DBFA-4962-A70F-86BBCFBA121D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516" name="楕円 278">
                  <a:extLst>
                    <a:ext uri="{FF2B5EF4-FFF2-40B4-BE49-F238E27FC236}">
                      <a16:creationId xmlns:a16="http://schemas.microsoft.com/office/drawing/2014/main" id="{F193B9F3-5D1A-47C9-B606-B71E6E303A76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278">
                  <a:extLst>
                    <a:ext uri="{FF2B5EF4-FFF2-40B4-BE49-F238E27FC236}">
                      <a16:creationId xmlns:a16="http://schemas.microsoft.com/office/drawing/2014/main" id="{0E881F8A-F674-494D-A850-BCBAE97D1DA1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278">
                  <a:extLst>
                    <a:ext uri="{FF2B5EF4-FFF2-40B4-BE49-F238E27FC236}">
                      <a16:creationId xmlns:a16="http://schemas.microsoft.com/office/drawing/2014/main" id="{4D5F18E3-8045-4509-9E2E-970345B474C3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E1A6163B-E13E-414E-8D5B-48B41DD333EC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278">
                <a:extLst>
                  <a:ext uri="{FF2B5EF4-FFF2-40B4-BE49-F238E27FC236}">
                    <a16:creationId xmlns:a16="http://schemas.microsoft.com/office/drawing/2014/main" id="{96B108DF-7508-43F8-9E88-880FCF1A4699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278">
                <a:extLst>
                  <a:ext uri="{FF2B5EF4-FFF2-40B4-BE49-F238E27FC236}">
                    <a16:creationId xmlns:a16="http://schemas.microsoft.com/office/drawing/2014/main" id="{3B7D2902-4AA3-46AE-A939-B23EEC90BE03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278">
                <a:extLst>
                  <a:ext uri="{FF2B5EF4-FFF2-40B4-BE49-F238E27FC236}">
                    <a16:creationId xmlns:a16="http://schemas.microsoft.com/office/drawing/2014/main" id="{94BBBBC1-065A-4866-B3CA-7714921B920A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18D090E2-CF0D-48B8-A4E5-9014B41CCD35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台形 23">
                <a:extLst>
                  <a:ext uri="{FF2B5EF4-FFF2-40B4-BE49-F238E27FC236}">
                    <a16:creationId xmlns:a16="http://schemas.microsoft.com/office/drawing/2014/main" id="{CED6E3D9-83F7-4EA0-AB98-3A6E64899B3B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278">
                <a:extLst>
                  <a:ext uri="{FF2B5EF4-FFF2-40B4-BE49-F238E27FC236}">
                    <a16:creationId xmlns:a16="http://schemas.microsoft.com/office/drawing/2014/main" id="{ED651598-4C84-4140-BBFB-45099E967DB2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278">
                <a:extLst>
                  <a:ext uri="{FF2B5EF4-FFF2-40B4-BE49-F238E27FC236}">
                    <a16:creationId xmlns:a16="http://schemas.microsoft.com/office/drawing/2014/main" id="{2705E1B1-1EC8-42E3-A097-4E0DBF20B37A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278">
                <a:extLst>
                  <a:ext uri="{FF2B5EF4-FFF2-40B4-BE49-F238E27FC236}">
                    <a16:creationId xmlns:a16="http://schemas.microsoft.com/office/drawing/2014/main" id="{584C1288-40A2-486E-8709-7EB2C6B1F266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278">
                <a:extLst>
                  <a:ext uri="{FF2B5EF4-FFF2-40B4-BE49-F238E27FC236}">
                    <a16:creationId xmlns:a16="http://schemas.microsoft.com/office/drawing/2014/main" id="{D95055C4-9D37-4BE7-AE6A-6CD75D45FF47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E31B8AFA-AB47-468A-97F7-0BD4A44087C2}"/>
                </a:ext>
              </a:extLst>
            </p:cNvPr>
            <p:cNvGrpSpPr/>
            <p:nvPr/>
          </p:nvGrpSpPr>
          <p:grpSpPr>
            <a:xfrm rot="3321879">
              <a:off x="4487884" y="1273710"/>
              <a:ext cx="626697" cy="1870380"/>
              <a:chOff x="2816983" y="539482"/>
              <a:chExt cx="1488677" cy="4442961"/>
            </a:xfrm>
          </p:grpSpPr>
          <p:sp>
            <p:nvSpPr>
              <p:cNvPr id="482" name="楕円 278">
                <a:extLst>
                  <a:ext uri="{FF2B5EF4-FFF2-40B4-BE49-F238E27FC236}">
                    <a16:creationId xmlns:a16="http://schemas.microsoft.com/office/drawing/2014/main" id="{E0BDD249-D118-4078-BDC2-861014F228F1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278">
                <a:extLst>
                  <a:ext uri="{FF2B5EF4-FFF2-40B4-BE49-F238E27FC236}">
                    <a16:creationId xmlns:a16="http://schemas.microsoft.com/office/drawing/2014/main" id="{8F45E2C9-C526-4AF5-B986-A1B871807BDC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278">
                <a:extLst>
                  <a:ext uri="{FF2B5EF4-FFF2-40B4-BE49-F238E27FC236}">
                    <a16:creationId xmlns:a16="http://schemas.microsoft.com/office/drawing/2014/main" id="{9D96F258-2579-4167-B79F-8C04F349C70C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278">
                <a:extLst>
                  <a:ext uri="{FF2B5EF4-FFF2-40B4-BE49-F238E27FC236}">
                    <a16:creationId xmlns:a16="http://schemas.microsoft.com/office/drawing/2014/main" id="{58BDC590-EC17-4907-A4CB-CBCAD2852766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278">
                <a:extLst>
                  <a:ext uri="{FF2B5EF4-FFF2-40B4-BE49-F238E27FC236}">
                    <a16:creationId xmlns:a16="http://schemas.microsoft.com/office/drawing/2014/main" id="{A21B24AC-AE0A-4D5B-A525-67566277F5B2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884E7574-278F-449E-B27D-22C2D161FBC5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E86A6060-4E71-42BF-BBC8-45A51B05B1D9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4545FC0B-6881-4166-815E-B33EFB243A79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台形 23">
                <a:extLst>
                  <a:ext uri="{FF2B5EF4-FFF2-40B4-BE49-F238E27FC236}">
                    <a16:creationId xmlns:a16="http://schemas.microsoft.com/office/drawing/2014/main" id="{5245E5E2-6CE6-47F1-8829-2AB0970EAE0B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二等辺三角形 490">
                <a:extLst>
                  <a:ext uri="{FF2B5EF4-FFF2-40B4-BE49-F238E27FC236}">
                    <a16:creationId xmlns:a16="http://schemas.microsoft.com/office/drawing/2014/main" id="{A220C5D1-BD09-4F11-AB42-9301F09477AE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278">
                <a:extLst>
                  <a:ext uri="{FF2B5EF4-FFF2-40B4-BE49-F238E27FC236}">
                    <a16:creationId xmlns:a16="http://schemas.microsoft.com/office/drawing/2014/main" id="{8C25695E-B111-4515-B6DD-25A6D4928FC0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278">
                <a:extLst>
                  <a:ext uri="{FF2B5EF4-FFF2-40B4-BE49-F238E27FC236}">
                    <a16:creationId xmlns:a16="http://schemas.microsoft.com/office/drawing/2014/main" id="{CB79F2BB-F163-436C-8179-D7B0A3B06A9E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278">
                <a:extLst>
                  <a:ext uri="{FF2B5EF4-FFF2-40B4-BE49-F238E27FC236}">
                    <a16:creationId xmlns:a16="http://schemas.microsoft.com/office/drawing/2014/main" id="{DC3D5A8D-773E-4126-ABEF-1F2EA9C11301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278">
                <a:extLst>
                  <a:ext uri="{FF2B5EF4-FFF2-40B4-BE49-F238E27FC236}">
                    <a16:creationId xmlns:a16="http://schemas.microsoft.com/office/drawing/2014/main" id="{3EB1CEA7-0AEF-4F07-87C7-452D47562B56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278">
                <a:extLst>
                  <a:ext uri="{FF2B5EF4-FFF2-40B4-BE49-F238E27FC236}">
                    <a16:creationId xmlns:a16="http://schemas.microsoft.com/office/drawing/2014/main" id="{D26CCFB9-646A-4257-BE0D-1B332BC79B86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278">
                <a:extLst>
                  <a:ext uri="{FF2B5EF4-FFF2-40B4-BE49-F238E27FC236}">
                    <a16:creationId xmlns:a16="http://schemas.microsoft.com/office/drawing/2014/main" id="{591E49FB-27CB-4B28-AC38-CF602EC2A312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278">
                <a:extLst>
                  <a:ext uri="{FF2B5EF4-FFF2-40B4-BE49-F238E27FC236}">
                    <a16:creationId xmlns:a16="http://schemas.microsoft.com/office/drawing/2014/main" id="{38FB1E0F-1596-4CDE-9B3A-14037EAF0822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278">
                <a:extLst>
                  <a:ext uri="{FF2B5EF4-FFF2-40B4-BE49-F238E27FC236}">
                    <a16:creationId xmlns:a16="http://schemas.microsoft.com/office/drawing/2014/main" id="{356B4A79-F8EA-4BD0-96CA-C0155CBF734C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278">
                <a:extLst>
                  <a:ext uri="{FF2B5EF4-FFF2-40B4-BE49-F238E27FC236}">
                    <a16:creationId xmlns:a16="http://schemas.microsoft.com/office/drawing/2014/main" id="{02E6D5FF-F22D-4590-8F0B-389723E7FCF6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278">
                <a:extLst>
                  <a:ext uri="{FF2B5EF4-FFF2-40B4-BE49-F238E27FC236}">
                    <a16:creationId xmlns:a16="http://schemas.microsoft.com/office/drawing/2014/main" id="{586CF507-E63B-4B06-B1DD-AC72081E3876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278">
                <a:extLst>
                  <a:ext uri="{FF2B5EF4-FFF2-40B4-BE49-F238E27FC236}">
                    <a16:creationId xmlns:a16="http://schemas.microsoft.com/office/drawing/2014/main" id="{B143190B-B87D-4B04-AB64-379EFEAE7001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278">
                <a:extLst>
                  <a:ext uri="{FF2B5EF4-FFF2-40B4-BE49-F238E27FC236}">
                    <a16:creationId xmlns:a16="http://schemas.microsoft.com/office/drawing/2014/main" id="{E34348D8-AAFA-4CCF-98B5-1709A734B79F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二等辺三角形 295">
                <a:extLst>
                  <a:ext uri="{FF2B5EF4-FFF2-40B4-BE49-F238E27FC236}">
                    <a16:creationId xmlns:a16="http://schemas.microsoft.com/office/drawing/2014/main" id="{922C747F-BC69-4621-8CEE-2135FBA905A7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1E5A9382-2061-4DA8-AF4E-F6B1696D8283}"/>
                </a:ext>
              </a:extLst>
            </p:cNvPr>
            <p:cNvGrpSpPr/>
            <p:nvPr/>
          </p:nvGrpSpPr>
          <p:grpSpPr>
            <a:xfrm rot="3600000" flipH="1">
              <a:off x="4714833" y="1722583"/>
              <a:ext cx="246724" cy="1484649"/>
              <a:chOff x="4449183" y="1189938"/>
              <a:chExt cx="689554" cy="3780886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3C366CC3-B62B-44C7-B645-68901C7E4BC7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479" name="楕円 278">
                  <a:extLst>
                    <a:ext uri="{FF2B5EF4-FFF2-40B4-BE49-F238E27FC236}">
                      <a16:creationId xmlns:a16="http://schemas.microsoft.com/office/drawing/2014/main" id="{8927A339-02BB-4A81-9175-7A58D6F78FD7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楕円 278">
                  <a:extLst>
                    <a:ext uri="{FF2B5EF4-FFF2-40B4-BE49-F238E27FC236}">
                      <a16:creationId xmlns:a16="http://schemas.microsoft.com/office/drawing/2014/main" id="{52A656AF-2D22-4F7B-B7AC-A474CD080530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楕円 278">
                  <a:extLst>
                    <a:ext uri="{FF2B5EF4-FFF2-40B4-BE49-F238E27FC236}">
                      <a16:creationId xmlns:a16="http://schemas.microsoft.com/office/drawing/2014/main" id="{C42C8337-239A-4319-BB2A-55A42EC055C3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ADB0E1A4-0C08-4B2C-830F-CA3D6AA719E6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278">
                <a:extLst>
                  <a:ext uri="{FF2B5EF4-FFF2-40B4-BE49-F238E27FC236}">
                    <a16:creationId xmlns:a16="http://schemas.microsoft.com/office/drawing/2014/main" id="{238B8DE3-E6C9-4CBD-AE64-BFE061E70D61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278">
                <a:extLst>
                  <a:ext uri="{FF2B5EF4-FFF2-40B4-BE49-F238E27FC236}">
                    <a16:creationId xmlns:a16="http://schemas.microsoft.com/office/drawing/2014/main" id="{C3D130B7-4E15-40F3-A5C2-EF5C4CC01CEC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278">
                <a:extLst>
                  <a:ext uri="{FF2B5EF4-FFF2-40B4-BE49-F238E27FC236}">
                    <a16:creationId xmlns:a16="http://schemas.microsoft.com/office/drawing/2014/main" id="{EE9D83BE-44C5-4A35-9A9B-F858823DBB74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C616AC7E-5E9B-4FFF-AAB5-0258EEF1F4F2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台形 23">
                <a:extLst>
                  <a:ext uri="{FF2B5EF4-FFF2-40B4-BE49-F238E27FC236}">
                    <a16:creationId xmlns:a16="http://schemas.microsoft.com/office/drawing/2014/main" id="{C475561C-0A28-4486-AF4D-049D0D5A0159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278">
                <a:extLst>
                  <a:ext uri="{FF2B5EF4-FFF2-40B4-BE49-F238E27FC236}">
                    <a16:creationId xmlns:a16="http://schemas.microsoft.com/office/drawing/2014/main" id="{B40C43BC-6CC2-4CC7-AB79-046C82504841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278">
                <a:extLst>
                  <a:ext uri="{FF2B5EF4-FFF2-40B4-BE49-F238E27FC236}">
                    <a16:creationId xmlns:a16="http://schemas.microsoft.com/office/drawing/2014/main" id="{AE88C99C-2461-4190-9F1A-4F803D546E17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278">
                <a:extLst>
                  <a:ext uri="{FF2B5EF4-FFF2-40B4-BE49-F238E27FC236}">
                    <a16:creationId xmlns:a16="http://schemas.microsoft.com/office/drawing/2014/main" id="{BF21DE41-6C33-4DDC-AC9D-5624D593594D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278">
                <a:extLst>
                  <a:ext uri="{FF2B5EF4-FFF2-40B4-BE49-F238E27FC236}">
                    <a16:creationId xmlns:a16="http://schemas.microsoft.com/office/drawing/2014/main" id="{F5B11006-A6C6-494E-8DDB-8B0B9ADFE2FA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258345A8-2789-47FE-96EC-571FF9FBF7FC}"/>
                </a:ext>
              </a:extLst>
            </p:cNvPr>
            <p:cNvGrpSpPr/>
            <p:nvPr/>
          </p:nvGrpSpPr>
          <p:grpSpPr>
            <a:xfrm rot="3889869" flipH="1">
              <a:off x="5098910" y="1577679"/>
              <a:ext cx="532652" cy="1744627"/>
              <a:chOff x="2816983" y="539482"/>
              <a:chExt cx="1488677" cy="4442961"/>
            </a:xfrm>
          </p:grpSpPr>
          <p:sp>
            <p:nvSpPr>
              <p:cNvPr id="435" name="楕円 278">
                <a:extLst>
                  <a:ext uri="{FF2B5EF4-FFF2-40B4-BE49-F238E27FC236}">
                    <a16:creationId xmlns:a16="http://schemas.microsoft.com/office/drawing/2014/main" id="{5C1ABFF3-FC26-4C50-8847-0808C5052140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278">
                <a:extLst>
                  <a:ext uri="{FF2B5EF4-FFF2-40B4-BE49-F238E27FC236}">
                    <a16:creationId xmlns:a16="http://schemas.microsoft.com/office/drawing/2014/main" id="{EC3FD5C4-7D5E-410F-ACEB-C202A93B7788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278">
                <a:extLst>
                  <a:ext uri="{FF2B5EF4-FFF2-40B4-BE49-F238E27FC236}">
                    <a16:creationId xmlns:a16="http://schemas.microsoft.com/office/drawing/2014/main" id="{F3B7D5F7-3A72-46D7-B178-8942D43CE44F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278">
                <a:extLst>
                  <a:ext uri="{FF2B5EF4-FFF2-40B4-BE49-F238E27FC236}">
                    <a16:creationId xmlns:a16="http://schemas.microsoft.com/office/drawing/2014/main" id="{11C99A97-19A3-48D4-9D08-6D12684F914F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278">
                <a:extLst>
                  <a:ext uri="{FF2B5EF4-FFF2-40B4-BE49-F238E27FC236}">
                    <a16:creationId xmlns:a16="http://schemas.microsoft.com/office/drawing/2014/main" id="{B69FDA5E-DE79-448E-90A9-E9B28AACD042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D2D131DA-9417-4501-B2C1-7C5E69EC10C8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7510D2F-620E-4D0A-BE3B-A90E3846A6D4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4">
                      <a:lumMod val="20000"/>
                      <a:lumOff val="8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91E57548-6744-4444-9BB2-3C7849A44F58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台形 23">
                <a:extLst>
                  <a:ext uri="{FF2B5EF4-FFF2-40B4-BE49-F238E27FC236}">
                    <a16:creationId xmlns:a16="http://schemas.microsoft.com/office/drawing/2014/main" id="{1173AB28-BA90-4C4D-995E-FB84F546699B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二等辺三角形 453">
                <a:extLst>
                  <a:ext uri="{FF2B5EF4-FFF2-40B4-BE49-F238E27FC236}">
                    <a16:creationId xmlns:a16="http://schemas.microsoft.com/office/drawing/2014/main" id="{50B2DDC2-050B-40BF-859F-0E95B413771B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278">
                <a:extLst>
                  <a:ext uri="{FF2B5EF4-FFF2-40B4-BE49-F238E27FC236}">
                    <a16:creationId xmlns:a16="http://schemas.microsoft.com/office/drawing/2014/main" id="{E3CF2EAC-F322-4D1B-B9A2-E2133A6D1EF3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278">
                <a:extLst>
                  <a:ext uri="{FF2B5EF4-FFF2-40B4-BE49-F238E27FC236}">
                    <a16:creationId xmlns:a16="http://schemas.microsoft.com/office/drawing/2014/main" id="{BF1572FA-09A0-4A5C-87E6-3CF48B9BDBBC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278">
                <a:extLst>
                  <a:ext uri="{FF2B5EF4-FFF2-40B4-BE49-F238E27FC236}">
                    <a16:creationId xmlns:a16="http://schemas.microsoft.com/office/drawing/2014/main" id="{125526EE-AA70-4C24-9AE9-34D91022AAB6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278">
                <a:extLst>
                  <a:ext uri="{FF2B5EF4-FFF2-40B4-BE49-F238E27FC236}">
                    <a16:creationId xmlns:a16="http://schemas.microsoft.com/office/drawing/2014/main" id="{5B9CB6DA-3471-42AD-873F-6578AB0F20BC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278">
                <a:extLst>
                  <a:ext uri="{FF2B5EF4-FFF2-40B4-BE49-F238E27FC236}">
                    <a16:creationId xmlns:a16="http://schemas.microsoft.com/office/drawing/2014/main" id="{AEC612C1-C7F8-4CF8-9394-9B535A7734E0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278">
                <a:extLst>
                  <a:ext uri="{FF2B5EF4-FFF2-40B4-BE49-F238E27FC236}">
                    <a16:creationId xmlns:a16="http://schemas.microsoft.com/office/drawing/2014/main" id="{DD51CE63-E946-4FF0-B252-DEBE53092716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278">
                <a:extLst>
                  <a:ext uri="{FF2B5EF4-FFF2-40B4-BE49-F238E27FC236}">
                    <a16:creationId xmlns:a16="http://schemas.microsoft.com/office/drawing/2014/main" id="{A4486EED-FE0E-40C2-AD7C-514A0A69ECE4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278">
                <a:extLst>
                  <a:ext uri="{FF2B5EF4-FFF2-40B4-BE49-F238E27FC236}">
                    <a16:creationId xmlns:a16="http://schemas.microsoft.com/office/drawing/2014/main" id="{38FEFE7E-239B-4E58-BE08-DEFDE48B8564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278">
                <a:extLst>
                  <a:ext uri="{FF2B5EF4-FFF2-40B4-BE49-F238E27FC236}">
                    <a16:creationId xmlns:a16="http://schemas.microsoft.com/office/drawing/2014/main" id="{C6312828-87DE-4E43-BF44-9032E1B31B19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278">
                <a:extLst>
                  <a:ext uri="{FF2B5EF4-FFF2-40B4-BE49-F238E27FC236}">
                    <a16:creationId xmlns:a16="http://schemas.microsoft.com/office/drawing/2014/main" id="{70F71B49-E0D9-4E4E-B1CA-5BCC2828CDFB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278">
                <a:extLst>
                  <a:ext uri="{FF2B5EF4-FFF2-40B4-BE49-F238E27FC236}">
                    <a16:creationId xmlns:a16="http://schemas.microsoft.com/office/drawing/2014/main" id="{2CBFEDCF-DCAE-4826-B625-D83A86C7B91F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278">
                <a:extLst>
                  <a:ext uri="{FF2B5EF4-FFF2-40B4-BE49-F238E27FC236}">
                    <a16:creationId xmlns:a16="http://schemas.microsoft.com/office/drawing/2014/main" id="{35CBE097-6F1D-4B1D-8FDE-970C6FFC53DA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二等辺三角形 295">
                <a:extLst>
                  <a:ext uri="{FF2B5EF4-FFF2-40B4-BE49-F238E27FC236}">
                    <a16:creationId xmlns:a16="http://schemas.microsoft.com/office/drawing/2014/main" id="{F969CBE9-C131-4136-A180-AA4130ACA9C6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1420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pptxh71_ウドのイラスト</dc:title>
  <dc:subject>pptxh71_ウドのイラスト</dc:subject>
  <dc:creator>でじけろお</dc:creator>
  <cp:revision>1</cp:revision>
  <dcterms:created xsi:type="dcterms:W3CDTF">2018-05-20T00:31:01Z</dcterms:created>
  <dcterms:modified xsi:type="dcterms:W3CDTF">2021-06-15T00:52:57Z</dcterms:modified>
  <cp:version>1</cp:version>
</cp:coreProperties>
</file>