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40" d="100"/>
          <a:sy n="40" d="100"/>
        </p:scale>
        <p:origin x="33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テキスト ボックス 599">
            <a:extLst>
              <a:ext uri="{FF2B5EF4-FFF2-40B4-BE49-F238E27FC236}">
                <a16:creationId xmlns:a16="http://schemas.microsoft.com/office/drawing/2014/main" id="{1A75F357-3F76-4AD6-9EA8-F8AA0AFC6360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えのき</a:t>
            </a:r>
          </a:p>
        </p:txBody>
      </p:sp>
      <p:grpSp>
        <p:nvGrpSpPr>
          <p:cNvPr id="342" name="グループ化 341">
            <a:extLst>
              <a:ext uri="{FF2B5EF4-FFF2-40B4-BE49-F238E27FC236}">
                <a16:creationId xmlns:a16="http://schemas.microsoft.com/office/drawing/2014/main" id="{AB0BF877-6B54-4F0C-A733-40201E41B752}"/>
              </a:ext>
            </a:extLst>
          </p:cNvPr>
          <p:cNvGrpSpPr/>
          <p:nvPr/>
        </p:nvGrpSpPr>
        <p:grpSpPr>
          <a:xfrm>
            <a:off x="1150007" y="1080999"/>
            <a:ext cx="1750170" cy="2298364"/>
            <a:chOff x="6939363" y="3789040"/>
            <a:chExt cx="1186008" cy="1557496"/>
          </a:xfrm>
        </p:grpSpPr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A9A8B279-E70F-4E63-B102-81B88922144E}"/>
                </a:ext>
              </a:extLst>
            </p:cNvPr>
            <p:cNvGrpSpPr/>
            <p:nvPr/>
          </p:nvGrpSpPr>
          <p:grpSpPr>
            <a:xfrm>
              <a:off x="7248255" y="3789040"/>
              <a:ext cx="607895" cy="1557496"/>
              <a:chOff x="5135380" y="3681346"/>
              <a:chExt cx="607895" cy="1557496"/>
            </a:xfrm>
          </p:grpSpPr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C5110166-9831-48CF-B44A-FCF5C484DA3C}"/>
                  </a:ext>
                </a:extLst>
              </p:cNvPr>
              <p:cNvGrpSpPr/>
              <p:nvPr/>
            </p:nvGrpSpPr>
            <p:grpSpPr>
              <a:xfrm>
                <a:off x="5395730" y="3681346"/>
                <a:ext cx="247160" cy="1557496"/>
                <a:chOff x="5395730" y="3681346"/>
                <a:chExt cx="247160" cy="1557496"/>
              </a:xfrm>
            </p:grpSpPr>
            <p:sp>
              <p:nvSpPr>
                <p:cNvPr id="393" name="楕円 36">
                  <a:extLst>
                    <a:ext uri="{FF2B5EF4-FFF2-40B4-BE49-F238E27FC236}">
                      <a16:creationId xmlns:a16="http://schemas.microsoft.com/office/drawing/2014/main" id="{2E965ABA-9076-444A-8C49-C132C144162F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6424E863-82BA-47CA-87BD-5C984BAC34A7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13F03678-7E25-4A3B-8910-F6B55A23D028}"/>
                  </a:ext>
                </a:extLst>
              </p:cNvPr>
              <p:cNvGrpSpPr/>
              <p:nvPr/>
            </p:nvGrpSpPr>
            <p:grpSpPr>
              <a:xfrm>
                <a:off x="5513205" y="3789040"/>
                <a:ext cx="230070" cy="1449802"/>
                <a:chOff x="5395730" y="3681346"/>
                <a:chExt cx="247160" cy="1557496"/>
              </a:xfrm>
              <a:solidFill>
                <a:srgbClr val="FFFF66"/>
              </a:solidFill>
            </p:grpSpPr>
            <p:sp>
              <p:nvSpPr>
                <p:cNvPr id="391" name="楕円 36">
                  <a:extLst>
                    <a:ext uri="{FF2B5EF4-FFF2-40B4-BE49-F238E27FC236}">
                      <a16:creationId xmlns:a16="http://schemas.microsoft.com/office/drawing/2014/main" id="{5428BDA1-3004-4AEE-A3B3-F31A8D01D76A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03A97872-7EF6-48ED-A810-11D5023FACC6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70D1EC30-D775-4EE0-8837-F5F03E3C3F55}"/>
                  </a:ext>
                </a:extLst>
              </p:cNvPr>
              <p:cNvGrpSpPr/>
              <p:nvPr/>
            </p:nvGrpSpPr>
            <p:grpSpPr>
              <a:xfrm>
                <a:off x="5135380" y="3681346"/>
                <a:ext cx="247160" cy="1557496"/>
                <a:chOff x="5395730" y="3681346"/>
                <a:chExt cx="247160" cy="1557496"/>
              </a:xfrm>
            </p:grpSpPr>
            <p:sp>
              <p:nvSpPr>
                <p:cNvPr id="389" name="楕円 36">
                  <a:extLst>
                    <a:ext uri="{FF2B5EF4-FFF2-40B4-BE49-F238E27FC236}">
                      <a16:creationId xmlns:a16="http://schemas.microsoft.com/office/drawing/2014/main" id="{45F13183-06DF-404B-9252-4800FDD92BC1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B93142AD-FABE-4CF9-879D-C0FC028924D9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C99F0D65-F3D2-4962-A587-46F5142435E3}"/>
                  </a:ext>
                </a:extLst>
              </p:cNvPr>
              <p:cNvGrpSpPr/>
              <p:nvPr/>
            </p:nvGrpSpPr>
            <p:grpSpPr>
              <a:xfrm>
                <a:off x="5252855" y="3789040"/>
                <a:ext cx="230070" cy="1449802"/>
                <a:chOff x="5395730" y="3681346"/>
                <a:chExt cx="247160" cy="1557496"/>
              </a:xfrm>
              <a:solidFill>
                <a:srgbClr val="FFFF66"/>
              </a:solidFill>
            </p:grpSpPr>
            <p:sp>
              <p:nvSpPr>
                <p:cNvPr id="387" name="楕円 36">
                  <a:extLst>
                    <a:ext uri="{FF2B5EF4-FFF2-40B4-BE49-F238E27FC236}">
                      <a16:creationId xmlns:a16="http://schemas.microsoft.com/office/drawing/2014/main" id="{D68DCEB0-39B8-4424-A433-F5FADDBC7BA4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96652418-6B6B-4D91-9647-942D2057AB36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9B603387-3AD5-4959-9B01-92AD8293030F}"/>
                </a:ext>
              </a:extLst>
            </p:cNvPr>
            <p:cNvGrpSpPr/>
            <p:nvPr/>
          </p:nvGrpSpPr>
          <p:grpSpPr>
            <a:xfrm flipH="1">
              <a:off x="6939363" y="3941739"/>
              <a:ext cx="548296" cy="1404797"/>
              <a:chOff x="5135380" y="3681346"/>
              <a:chExt cx="607895" cy="1557496"/>
            </a:xfrm>
          </p:grpSpPr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9D5EDD68-7D71-4812-ADCB-573C48B5229B}"/>
                  </a:ext>
                </a:extLst>
              </p:cNvPr>
              <p:cNvGrpSpPr/>
              <p:nvPr/>
            </p:nvGrpSpPr>
            <p:grpSpPr>
              <a:xfrm>
                <a:off x="5395730" y="3681346"/>
                <a:ext cx="247160" cy="1557496"/>
                <a:chOff x="5395730" y="3681346"/>
                <a:chExt cx="247160" cy="1557496"/>
              </a:xfrm>
            </p:grpSpPr>
            <p:sp>
              <p:nvSpPr>
                <p:cNvPr id="381" name="楕円 36">
                  <a:extLst>
                    <a:ext uri="{FF2B5EF4-FFF2-40B4-BE49-F238E27FC236}">
                      <a16:creationId xmlns:a16="http://schemas.microsoft.com/office/drawing/2014/main" id="{5500CB66-30E5-4F1B-8E77-C6F6CD3DC3B5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22523890-200F-4E8B-B583-6068ECCBDB7D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47B896AB-BCCB-4C7F-9602-FAA2A0398F0A}"/>
                  </a:ext>
                </a:extLst>
              </p:cNvPr>
              <p:cNvGrpSpPr/>
              <p:nvPr/>
            </p:nvGrpSpPr>
            <p:grpSpPr>
              <a:xfrm>
                <a:off x="5513205" y="3789040"/>
                <a:ext cx="230070" cy="1449802"/>
                <a:chOff x="5395730" y="3681346"/>
                <a:chExt cx="247160" cy="1557496"/>
              </a:xfrm>
              <a:solidFill>
                <a:srgbClr val="FFFF66"/>
              </a:solidFill>
            </p:grpSpPr>
            <p:sp>
              <p:nvSpPr>
                <p:cNvPr id="379" name="楕円 36">
                  <a:extLst>
                    <a:ext uri="{FF2B5EF4-FFF2-40B4-BE49-F238E27FC236}">
                      <a16:creationId xmlns:a16="http://schemas.microsoft.com/office/drawing/2014/main" id="{80BBF5EB-610E-40DC-B4D9-F6B71BA551B5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B4C1FC06-C7B5-4FB9-894C-1704FE1C3EEF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B0A1D3B4-C5F9-4A5E-939D-5576ABC5F8A3}"/>
                  </a:ext>
                </a:extLst>
              </p:cNvPr>
              <p:cNvGrpSpPr/>
              <p:nvPr/>
            </p:nvGrpSpPr>
            <p:grpSpPr>
              <a:xfrm>
                <a:off x="5135380" y="3681346"/>
                <a:ext cx="247160" cy="1557496"/>
                <a:chOff x="5395730" y="3681346"/>
                <a:chExt cx="247160" cy="1557496"/>
              </a:xfrm>
            </p:grpSpPr>
            <p:sp>
              <p:nvSpPr>
                <p:cNvPr id="377" name="楕円 36">
                  <a:extLst>
                    <a:ext uri="{FF2B5EF4-FFF2-40B4-BE49-F238E27FC236}">
                      <a16:creationId xmlns:a16="http://schemas.microsoft.com/office/drawing/2014/main" id="{6A8877AC-C2B5-4781-8188-3BA3F211BB40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9DBEDDA7-1BB4-4DE7-BC58-1520A3724FB3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C3B2B97A-299A-48A1-B1CB-58F2C23535BD}"/>
                  </a:ext>
                </a:extLst>
              </p:cNvPr>
              <p:cNvGrpSpPr/>
              <p:nvPr/>
            </p:nvGrpSpPr>
            <p:grpSpPr>
              <a:xfrm>
                <a:off x="5252855" y="3789040"/>
                <a:ext cx="230070" cy="1449802"/>
                <a:chOff x="5395730" y="3681346"/>
                <a:chExt cx="247160" cy="1557496"/>
              </a:xfrm>
              <a:solidFill>
                <a:srgbClr val="FFFF66"/>
              </a:solidFill>
            </p:grpSpPr>
            <p:sp>
              <p:nvSpPr>
                <p:cNvPr id="375" name="楕円 36">
                  <a:extLst>
                    <a:ext uri="{FF2B5EF4-FFF2-40B4-BE49-F238E27FC236}">
                      <a16:creationId xmlns:a16="http://schemas.microsoft.com/office/drawing/2014/main" id="{97E146E1-E01D-4175-A739-47D696CADD64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27F6A02B-E92B-4405-91E2-88FE17910CD7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6DF01A9B-9366-4B97-B112-655ABA5DF318}"/>
                </a:ext>
              </a:extLst>
            </p:cNvPr>
            <p:cNvGrpSpPr/>
            <p:nvPr/>
          </p:nvGrpSpPr>
          <p:grpSpPr>
            <a:xfrm>
              <a:off x="7603033" y="4008248"/>
              <a:ext cx="522338" cy="1338288"/>
              <a:chOff x="5135380" y="3681346"/>
              <a:chExt cx="607895" cy="1557496"/>
            </a:xfrm>
          </p:grpSpPr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70DA0C11-7469-4EFF-8F21-EAAED81B284F}"/>
                  </a:ext>
                </a:extLst>
              </p:cNvPr>
              <p:cNvGrpSpPr/>
              <p:nvPr/>
            </p:nvGrpSpPr>
            <p:grpSpPr>
              <a:xfrm>
                <a:off x="5395730" y="3681346"/>
                <a:ext cx="247160" cy="1557496"/>
                <a:chOff x="5395730" y="3681346"/>
                <a:chExt cx="247160" cy="1557496"/>
              </a:xfrm>
            </p:grpSpPr>
            <p:sp>
              <p:nvSpPr>
                <p:cNvPr id="369" name="楕円 36">
                  <a:extLst>
                    <a:ext uri="{FF2B5EF4-FFF2-40B4-BE49-F238E27FC236}">
                      <a16:creationId xmlns:a16="http://schemas.microsoft.com/office/drawing/2014/main" id="{7CF01DC9-0B86-453E-8B25-7CBE381EE64B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06368D5B-493A-431C-B82E-7108410F3943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D1187D0C-7D20-4FE5-951E-6F0DD3EF9022}"/>
                  </a:ext>
                </a:extLst>
              </p:cNvPr>
              <p:cNvGrpSpPr/>
              <p:nvPr/>
            </p:nvGrpSpPr>
            <p:grpSpPr>
              <a:xfrm>
                <a:off x="5513205" y="3789040"/>
                <a:ext cx="230070" cy="1449802"/>
                <a:chOff x="5395730" y="3681346"/>
                <a:chExt cx="247160" cy="1557496"/>
              </a:xfrm>
              <a:solidFill>
                <a:srgbClr val="FFFF66"/>
              </a:solidFill>
            </p:grpSpPr>
            <p:sp>
              <p:nvSpPr>
                <p:cNvPr id="367" name="楕円 36">
                  <a:extLst>
                    <a:ext uri="{FF2B5EF4-FFF2-40B4-BE49-F238E27FC236}">
                      <a16:creationId xmlns:a16="http://schemas.microsoft.com/office/drawing/2014/main" id="{D527351C-8F9C-4F29-AD1A-6A2C4CABF848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0FA0440C-903E-40CE-9A89-943ACD605A87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58226EE0-F85E-49D9-9C49-4C4BA002AE8E}"/>
                  </a:ext>
                </a:extLst>
              </p:cNvPr>
              <p:cNvGrpSpPr/>
              <p:nvPr/>
            </p:nvGrpSpPr>
            <p:grpSpPr>
              <a:xfrm>
                <a:off x="5135380" y="3681346"/>
                <a:ext cx="247160" cy="1557496"/>
                <a:chOff x="5395730" y="3681346"/>
                <a:chExt cx="247160" cy="1557496"/>
              </a:xfrm>
            </p:grpSpPr>
            <p:sp>
              <p:nvSpPr>
                <p:cNvPr id="365" name="楕円 36">
                  <a:extLst>
                    <a:ext uri="{FF2B5EF4-FFF2-40B4-BE49-F238E27FC236}">
                      <a16:creationId xmlns:a16="http://schemas.microsoft.com/office/drawing/2014/main" id="{459DC5C5-53EA-4A2A-9514-977D563A8181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7652E08A-979F-4D45-8671-AA116CF9FAFE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9C0894FB-B7CD-4D87-9B5F-2DFD9563E79F}"/>
                  </a:ext>
                </a:extLst>
              </p:cNvPr>
              <p:cNvGrpSpPr/>
              <p:nvPr/>
            </p:nvGrpSpPr>
            <p:grpSpPr>
              <a:xfrm>
                <a:off x="5252855" y="3789040"/>
                <a:ext cx="230070" cy="1449802"/>
                <a:chOff x="5395730" y="3681346"/>
                <a:chExt cx="247160" cy="1557496"/>
              </a:xfrm>
              <a:solidFill>
                <a:srgbClr val="FFFF66"/>
              </a:solidFill>
            </p:grpSpPr>
            <p:sp>
              <p:nvSpPr>
                <p:cNvPr id="363" name="楕円 36">
                  <a:extLst>
                    <a:ext uri="{FF2B5EF4-FFF2-40B4-BE49-F238E27FC236}">
                      <a16:creationId xmlns:a16="http://schemas.microsoft.com/office/drawing/2014/main" id="{3552FC4E-87D3-48EE-8384-0F8D91D6DDA5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B055BE44-7922-435A-8832-3902C257FFED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6AB022B5-BAF0-4BA6-A8CC-E69E6B1D79B5}"/>
                </a:ext>
              </a:extLst>
            </p:cNvPr>
            <p:cNvGrpSpPr/>
            <p:nvPr/>
          </p:nvGrpSpPr>
          <p:grpSpPr>
            <a:xfrm flipH="1">
              <a:off x="7380383" y="4139456"/>
              <a:ext cx="471126" cy="1207080"/>
              <a:chOff x="5135380" y="3681346"/>
              <a:chExt cx="607895" cy="1557496"/>
            </a:xfrm>
          </p:grpSpPr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70199F3F-1982-4C9A-BAFB-2E8D647BC667}"/>
                  </a:ext>
                </a:extLst>
              </p:cNvPr>
              <p:cNvGrpSpPr/>
              <p:nvPr/>
            </p:nvGrpSpPr>
            <p:grpSpPr>
              <a:xfrm>
                <a:off x="5395730" y="3681346"/>
                <a:ext cx="247160" cy="1557496"/>
                <a:chOff x="5395730" y="3681346"/>
                <a:chExt cx="247160" cy="1557496"/>
              </a:xfrm>
            </p:grpSpPr>
            <p:sp>
              <p:nvSpPr>
                <p:cNvPr id="357" name="楕円 36">
                  <a:extLst>
                    <a:ext uri="{FF2B5EF4-FFF2-40B4-BE49-F238E27FC236}">
                      <a16:creationId xmlns:a16="http://schemas.microsoft.com/office/drawing/2014/main" id="{8EE74C88-6199-48E6-926B-BFFD60A13DDA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D1B04720-361F-484C-A738-87C93F80765D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0A23A5EC-F5B6-4319-A391-7EBF25D20420}"/>
                  </a:ext>
                </a:extLst>
              </p:cNvPr>
              <p:cNvGrpSpPr/>
              <p:nvPr/>
            </p:nvGrpSpPr>
            <p:grpSpPr>
              <a:xfrm>
                <a:off x="5513205" y="3789040"/>
                <a:ext cx="230070" cy="1449802"/>
                <a:chOff x="5395730" y="3681346"/>
                <a:chExt cx="247160" cy="1557496"/>
              </a:xfrm>
              <a:solidFill>
                <a:srgbClr val="FFFF66"/>
              </a:solidFill>
            </p:grpSpPr>
            <p:sp>
              <p:nvSpPr>
                <p:cNvPr id="355" name="楕円 36">
                  <a:extLst>
                    <a:ext uri="{FF2B5EF4-FFF2-40B4-BE49-F238E27FC236}">
                      <a16:creationId xmlns:a16="http://schemas.microsoft.com/office/drawing/2014/main" id="{7F026848-EDA7-4B12-B1C6-FF9DBA4357A5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D1FC92D2-FF87-4199-9E74-9BDF0CDB308C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86B1D1E5-C7ED-4DD3-8E78-BA6812451F4F}"/>
                  </a:ext>
                </a:extLst>
              </p:cNvPr>
              <p:cNvGrpSpPr/>
              <p:nvPr/>
            </p:nvGrpSpPr>
            <p:grpSpPr>
              <a:xfrm>
                <a:off x="5135380" y="3681346"/>
                <a:ext cx="247160" cy="1557496"/>
                <a:chOff x="5395730" y="3681346"/>
                <a:chExt cx="247160" cy="1557496"/>
              </a:xfrm>
            </p:grpSpPr>
            <p:sp>
              <p:nvSpPr>
                <p:cNvPr id="353" name="楕円 36">
                  <a:extLst>
                    <a:ext uri="{FF2B5EF4-FFF2-40B4-BE49-F238E27FC236}">
                      <a16:creationId xmlns:a16="http://schemas.microsoft.com/office/drawing/2014/main" id="{5B559DDC-5F91-49F9-A24C-B5958F0C0148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14FC7323-F011-40FB-8C94-275816741E89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4C9A9BE6-7CF5-4A2E-BA49-E9ECC0402C5C}"/>
                  </a:ext>
                </a:extLst>
              </p:cNvPr>
              <p:cNvGrpSpPr/>
              <p:nvPr/>
            </p:nvGrpSpPr>
            <p:grpSpPr>
              <a:xfrm>
                <a:off x="5252855" y="3789040"/>
                <a:ext cx="230070" cy="1449802"/>
                <a:chOff x="5395730" y="3681346"/>
                <a:chExt cx="247160" cy="1557496"/>
              </a:xfrm>
              <a:solidFill>
                <a:srgbClr val="FFFF66"/>
              </a:solidFill>
            </p:grpSpPr>
            <p:sp>
              <p:nvSpPr>
                <p:cNvPr id="351" name="楕円 36">
                  <a:extLst>
                    <a:ext uri="{FF2B5EF4-FFF2-40B4-BE49-F238E27FC236}">
                      <a16:creationId xmlns:a16="http://schemas.microsoft.com/office/drawing/2014/main" id="{BBC6F904-4171-4030-ADC6-133E680A8836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A4F1C32C-4CBF-453E-B5D5-6BD90284B448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95" name="グループ化 394">
            <a:extLst>
              <a:ext uri="{FF2B5EF4-FFF2-40B4-BE49-F238E27FC236}">
                <a16:creationId xmlns:a16="http://schemas.microsoft.com/office/drawing/2014/main" id="{F7F33DB6-E1EA-43AA-B237-EB393E73373C}"/>
              </a:ext>
            </a:extLst>
          </p:cNvPr>
          <p:cNvGrpSpPr/>
          <p:nvPr/>
        </p:nvGrpSpPr>
        <p:grpSpPr>
          <a:xfrm>
            <a:off x="3826995" y="1273658"/>
            <a:ext cx="2370763" cy="1938858"/>
            <a:chOff x="7911425" y="3052061"/>
            <a:chExt cx="1383209" cy="1131216"/>
          </a:xfrm>
        </p:grpSpPr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BBF16814-FF66-4937-97D5-275E13F52368}"/>
                </a:ext>
              </a:extLst>
            </p:cNvPr>
            <p:cNvGrpSpPr/>
            <p:nvPr/>
          </p:nvGrpSpPr>
          <p:grpSpPr>
            <a:xfrm rot="2700000">
              <a:off x="8490349" y="2943156"/>
              <a:ext cx="695380" cy="913190"/>
              <a:chOff x="6939363" y="3789040"/>
              <a:chExt cx="1186008" cy="1557496"/>
            </a:xfrm>
          </p:grpSpPr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9CEC44B0-D02B-4FA7-A75C-EBEFE86B55DB}"/>
                  </a:ext>
                </a:extLst>
              </p:cNvPr>
              <p:cNvGrpSpPr/>
              <p:nvPr/>
            </p:nvGrpSpPr>
            <p:grpSpPr>
              <a:xfrm>
                <a:off x="7248255" y="3789040"/>
                <a:ext cx="607895" cy="1557496"/>
                <a:chOff x="5135380" y="3681346"/>
                <a:chExt cx="607895" cy="1557496"/>
              </a:xfrm>
            </p:grpSpPr>
            <p:grpSp>
              <p:nvGrpSpPr>
                <p:cNvPr id="555" name="グループ化 554">
                  <a:extLst>
                    <a:ext uri="{FF2B5EF4-FFF2-40B4-BE49-F238E27FC236}">
                      <a16:creationId xmlns:a16="http://schemas.microsoft.com/office/drawing/2014/main" id="{D7F97328-3904-4198-8FD6-4B2E49014056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565" name="楕円 36">
                    <a:extLst>
                      <a:ext uri="{FF2B5EF4-FFF2-40B4-BE49-F238E27FC236}">
                        <a16:creationId xmlns:a16="http://schemas.microsoft.com/office/drawing/2014/main" id="{98BB5409-DB6A-4489-8006-919129992CF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BD4B66FA-AFE6-43CE-8D24-2F1063F0FD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56" name="グループ化 555">
                  <a:extLst>
                    <a:ext uri="{FF2B5EF4-FFF2-40B4-BE49-F238E27FC236}">
                      <a16:creationId xmlns:a16="http://schemas.microsoft.com/office/drawing/2014/main" id="{B556569E-9CFE-4C7F-B0EC-6EF494185A76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563" name="楕円 36">
                    <a:extLst>
                      <a:ext uri="{FF2B5EF4-FFF2-40B4-BE49-F238E27FC236}">
                        <a16:creationId xmlns:a16="http://schemas.microsoft.com/office/drawing/2014/main" id="{E69AAC3F-603B-4D36-B922-44EF876C4A2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4" name="フリーフォーム: 図形 563">
                    <a:extLst>
                      <a:ext uri="{FF2B5EF4-FFF2-40B4-BE49-F238E27FC236}">
                        <a16:creationId xmlns:a16="http://schemas.microsoft.com/office/drawing/2014/main" id="{6FA61DA7-49AB-4B11-96F3-1D2586B152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57" name="グループ化 556">
                  <a:extLst>
                    <a:ext uri="{FF2B5EF4-FFF2-40B4-BE49-F238E27FC236}">
                      <a16:creationId xmlns:a16="http://schemas.microsoft.com/office/drawing/2014/main" id="{82998B17-7419-43A5-82B8-095F7BE0CA92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561" name="楕円 36">
                    <a:extLst>
                      <a:ext uri="{FF2B5EF4-FFF2-40B4-BE49-F238E27FC236}">
                        <a16:creationId xmlns:a16="http://schemas.microsoft.com/office/drawing/2014/main" id="{CA44CD8F-B1F4-4D80-A118-51A53AC640E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2" name="フリーフォーム: 図形 561">
                    <a:extLst>
                      <a:ext uri="{FF2B5EF4-FFF2-40B4-BE49-F238E27FC236}">
                        <a16:creationId xmlns:a16="http://schemas.microsoft.com/office/drawing/2014/main" id="{253587E7-5E10-4516-B525-8FC7EBB43E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58" name="グループ化 557">
                  <a:extLst>
                    <a:ext uri="{FF2B5EF4-FFF2-40B4-BE49-F238E27FC236}">
                      <a16:creationId xmlns:a16="http://schemas.microsoft.com/office/drawing/2014/main" id="{F6BA8EEB-D089-4087-B788-123C854FA0CE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559" name="楕円 36">
                    <a:extLst>
                      <a:ext uri="{FF2B5EF4-FFF2-40B4-BE49-F238E27FC236}">
                        <a16:creationId xmlns:a16="http://schemas.microsoft.com/office/drawing/2014/main" id="{51B9F968-8B9E-4304-AC58-DB32A6FEB3F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0" name="フリーフォーム: 図形 559">
                    <a:extLst>
                      <a:ext uri="{FF2B5EF4-FFF2-40B4-BE49-F238E27FC236}">
                        <a16:creationId xmlns:a16="http://schemas.microsoft.com/office/drawing/2014/main" id="{78DA25A9-4A07-4F11-A0BB-4AAA8B82F9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BBF65CA1-0882-4708-9336-8AAD2ADDD1A1}"/>
                  </a:ext>
                </a:extLst>
              </p:cNvPr>
              <p:cNvGrpSpPr/>
              <p:nvPr/>
            </p:nvGrpSpPr>
            <p:grpSpPr>
              <a:xfrm flipH="1">
                <a:off x="6939363" y="3941739"/>
                <a:ext cx="548296" cy="1404797"/>
                <a:chOff x="5135380" y="3681346"/>
                <a:chExt cx="607895" cy="1557496"/>
              </a:xfrm>
            </p:grpSpPr>
            <p:grpSp>
              <p:nvGrpSpPr>
                <p:cNvPr id="543" name="グループ化 542">
                  <a:extLst>
                    <a:ext uri="{FF2B5EF4-FFF2-40B4-BE49-F238E27FC236}">
                      <a16:creationId xmlns:a16="http://schemas.microsoft.com/office/drawing/2014/main" id="{FEA50824-873A-460C-AE68-043910E44810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553" name="楕円 36">
                    <a:extLst>
                      <a:ext uri="{FF2B5EF4-FFF2-40B4-BE49-F238E27FC236}">
                        <a16:creationId xmlns:a16="http://schemas.microsoft.com/office/drawing/2014/main" id="{AAC8C172-D9A3-4AD9-BF30-FBE19F07067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4" name="フリーフォーム: 図形 553">
                    <a:extLst>
                      <a:ext uri="{FF2B5EF4-FFF2-40B4-BE49-F238E27FC236}">
                        <a16:creationId xmlns:a16="http://schemas.microsoft.com/office/drawing/2014/main" id="{C56925B9-0F95-4A08-8810-2C3028FF05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44" name="グループ化 543">
                  <a:extLst>
                    <a:ext uri="{FF2B5EF4-FFF2-40B4-BE49-F238E27FC236}">
                      <a16:creationId xmlns:a16="http://schemas.microsoft.com/office/drawing/2014/main" id="{BB24B4BF-B40B-47DD-A5AD-8AA81D9588EE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551" name="楕円 36">
                    <a:extLst>
                      <a:ext uri="{FF2B5EF4-FFF2-40B4-BE49-F238E27FC236}">
                        <a16:creationId xmlns:a16="http://schemas.microsoft.com/office/drawing/2014/main" id="{D0EDEC43-AA97-4912-A0C3-2AC8DD644CF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C8496334-045F-4405-B6DE-155BEF96EB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45" name="グループ化 544">
                  <a:extLst>
                    <a:ext uri="{FF2B5EF4-FFF2-40B4-BE49-F238E27FC236}">
                      <a16:creationId xmlns:a16="http://schemas.microsoft.com/office/drawing/2014/main" id="{B0DFD2DB-2CFD-433B-904A-216DC3486032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549" name="楕円 36">
                    <a:extLst>
                      <a:ext uri="{FF2B5EF4-FFF2-40B4-BE49-F238E27FC236}">
                        <a16:creationId xmlns:a16="http://schemas.microsoft.com/office/drawing/2014/main" id="{9F80FA5A-B333-4555-AA2F-C223D1B02D7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0" name="フリーフォーム: 図形 549">
                    <a:extLst>
                      <a:ext uri="{FF2B5EF4-FFF2-40B4-BE49-F238E27FC236}">
                        <a16:creationId xmlns:a16="http://schemas.microsoft.com/office/drawing/2014/main" id="{8B5DCD34-D114-4679-A010-92ED25324A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46" name="グループ化 545">
                  <a:extLst>
                    <a:ext uri="{FF2B5EF4-FFF2-40B4-BE49-F238E27FC236}">
                      <a16:creationId xmlns:a16="http://schemas.microsoft.com/office/drawing/2014/main" id="{B3BF0384-54FA-4D65-8507-475B62289E01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547" name="楕円 36">
                    <a:extLst>
                      <a:ext uri="{FF2B5EF4-FFF2-40B4-BE49-F238E27FC236}">
                        <a16:creationId xmlns:a16="http://schemas.microsoft.com/office/drawing/2014/main" id="{13D46B88-C822-46BC-A04B-3F36B80D8A8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8" name="フリーフォーム: 図形 547">
                    <a:extLst>
                      <a:ext uri="{FF2B5EF4-FFF2-40B4-BE49-F238E27FC236}">
                        <a16:creationId xmlns:a16="http://schemas.microsoft.com/office/drawing/2014/main" id="{A2B61F60-230B-4CC9-9B6D-572EC00A94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17" name="グループ化 516">
                <a:extLst>
                  <a:ext uri="{FF2B5EF4-FFF2-40B4-BE49-F238E27FC236}">
                    <a16:creationId xmlns:a16="http://schemas.microsoft.com/office/drawing/2014/main" id="{6BE6340F-7467-4F48-A346-72EF49AC4486}"/>
                  </a:ext>
                </a:extLst>
              </p:cNvPr>
              <p:cNvGrpSpPr/>
              <p:nvPr/>
            </p:nvGrpSpPr>
            <p:grpSpPr>
              <a:xfrm>
                <a:off x="7603033" y="4008248"/>
                <a:ext cx="522338" cy="1338288"/>
                <a:chOff x="5135380" y="3681346"/>
                <a:chExt cx="607895" cy="1557496"/>
              </a:xfrm>
            </p:grpSpPr>
            <p:grpSp>
              <p:nvGrpSpPr>
                <p:cNvPr id="531" name="グループ化 530">
                  <a:extLst>
                    <a:ext uri="{FF2B5EF4-FFF2-40B4-BE49-F238E27FC236}">
                      <a16:creationId xmlns:a16="http://schemas.microsoft.com/office/drawing/2014/main" id="{3E8A5457-911D-4C8D-96C3-00D883586893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541" name="楕円 36">
                    <a:extLst>
                      <a:ext uri="{FF2B5EF4-FFF2-40B4-BE49-F238E27FC236}">
                        <a16:creationId xmlns:a16="http://schemas.microsoft.com/office/drawing/2014/main" id="{9ECA9282-4852-4D23-9873-389FA5AD0AA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381BA0CD-AEA9-4492-B6B5-2E214F4547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32" name="グループ化 531">
                  <a:extLst>
                    <a:ext uri="{FF2B5EF4-FFF2-40B4-BE49-F238E27FC236}">
                      <a16:creationId xmlns:a16="http://schemas.microsoft.com/office/drawing/2014/main" id="{435CEE5C-D67C-4BE8-A987-5B34E6F95CFA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539" name="楕円 36">
                    <a:extLst>
                      <a:ext uri="{FF2B5EF4-FFF2-40B4-BE49-F238E27FC236}">
                        <a16:creationId xmlns:a16="http://schemas.microsoft.com/office/drawing/2014/main" id="{6575065C-7DDB-466F-B5D2-100CB921007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0" name="フリーフォーム: 図形 539">
                    <a:extLst>
                      <a:ext uri="{FF2B5EF4-FFF2-40B4-BE49-F238E27FC236}">
                        <a16:creationId xmlns:a16="http://schemas.microsoft.com/office/drawing/2014/main" id="{5E1D633C-7B03-4259-A10C-CB284AACBE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33" name="グループ化 532">
                  <a:extLst>
                    <a:ext uri="{FF2B5EF4-FFF2-40B4-BE49-F238E27FC236}">
                      <a16:creationId xmlns:a16="http://schemas.microsoft.com/office/drawing/2014/main" id="{F0793208-7997-4D11-BF8D-38E7568A9649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537" name="楕円 36">
                    <a:extLst>
                      <a:ext uri="{FF2B5EF4-FFF2-40B4-BE49-F238E27FC236}">
                        <a16:creationId xmlns:a16="http://schemas.microsoft.com/office/drawing/2014/main" id="{2EFCDABC-B355-4D33-9731-85509D851E4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8" name="フリーフォーム: 図形 537">
                    <a:extLst>
                      <a:ext uri="{FF2B5EF4-FFF2-40B4-BE49-F238E27FC236}">
                        <a16:creationId xmlns:a16="http://schemas.microsoft.com/office/drawing/2014/main" id="{B7A5520D-FE39-4672-A87B-D89C6B0D54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AB1E307D-AE5F-47D5-9A61-50C8E307F959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535" name="楕円 36">
                    <a:extLst>
                      <a:ext uri="{FF2B5EF4-FFF2-40B4-BE49-F238E27FC236}">
                        <a16:creationId xmlns:a16="http://schemas.microsoft.com/office/drawing/2014/main" id="{9ED295D1-F538-48EB-89DC-7D121436D45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8C6E9DC4-04FD-4797-9279-6D601796FC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18" name="グループ化 517">
                <a:extLst>
                  <a:ext uri="{FF2B5EF4-FFF2-40B4-BE49-F238E27FC236}">
                    <a16:creationId xmlns:a16="http://schemas.microsoft.com/office/drawing/2014/main" id="{B621DC0B-55E2-4296-AF70-D17D526B1BF6}"/>
                  </a:ext>
                </a:extLst>
              </p:cNvPr>
              <p:cNvGrpSpPr/>
              <p:nvPr/>
            </p:nvGrpSpPr>
            <p:grpSpPr>
              <a:xfrm flipH="1">
                <a:off x="7380383" y="4139456"/>
                <a:ext cx="471126" cy="1207080"/>
                <a:chOff x="5135380" y="3681346"/>
                <a:chExt cx="607895" cy="1557496"/>
              </a:xfrm>
            </p:grpSpPr>
            <p:grpSp>
              <p:nvGrpSpPr>
                <p:cNvPr id="519" name="グループ化 518">
                  <a:extLst>
                    <a:ext uri="{FF2B5EF4-FFF2-40B4-BE49-F238E27FC236}">
                      <a16:creationId xmlns:a16="http://schemas.microsoft.com/office/drawing/2014/main" id="{4DD9A0FC-71F4-4239-A174-06C949D7FE7E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529" name="楕円 36">
                    <a:extLst>
                      <a:ext uri="{FF2B5EF4-FFF2-40B4-BE49-F238E27FC236}">
                        <a16:creationId xmlns:a16="http://schemas.microsoft.com/office/drawing/2014/main" id="{9256DE23-977A-453D-B8C7-531A42684AB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0" name="フリーフォーム: 図形 529">
                    <a:extLst>
                      <a:ext uri="{FF2B5EF4-FFF2-40B4-BE49-F238E27FC236}">
                        <a16:creationId xmlns:a16="http://schemas.microsoft.com/office/drawing/2014/main" id="{3D604308-9A70-4B04-B816-178598BC72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20" name="グループ化 519">
                  <a:extLst>
                    <a:ext uri="{FF2B5EF4-FFF2-40B4-BE49-F238E27FC236}">
                      <a16:creationId xmlns:a16="http://schemas.microsoft.com/office/drawing/2014/main" id="{8D416EBF-3B2D-41EB-874E-CA7D5C0ABFAC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527" name="楕円 36">
                    <a:extLst>
                      <a:ext uri="{FF2B5EF4-FFF2-40B4-BE49-F238E27FC236}">
                        <a16:creationId xmlns:a16="http://schemas.microsoft.com/office/drawing/2014/main" id="{D53E4308-0F02-4B71-AB34-DA81B443D81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8" name="フリーフォーム: 図形 527">
                    <a:extLst>
                      <a:ext uri="{FF2B5EF4-FFF2-40B4-BE49-F238E27FC236}">
                        <a16:creationId xmlns:a16="http://schemas.microsoft.com/office/drawing/2014/main" id="{D685C95C-9C56-45DE-BD91-38862BC177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21" name="グループ化 520">
                  <a:extLst>
                    <a:ext uri="{FF2B5EF4-FFF2-40B4-BE49-F238E27FC236}">
                      <a16:creationId xmlns:a16="http://schemas.microsoft.com/office/drawing/2014/main" id="{FC99DD09-9D46-4F1D-AEE9-8B86F6DE5828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525" name="楕円 36">
                    <a:extLst>
                      <a:ext uri="{FF2B5EF4-FFF2-40B4-BE49-F238E27FC236}">
                        <a16:creationId xmlns:a16="http://schemas.microsoft.com/office/drawing/2014/main" id="{B7306CB6-88A6-4004-81E5-DEAC56B6FE3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6" name="フリーフォーム: 図形 525">
                    <a:extLst>
                      <a:ext uri="{FF2B5EF4-FFF2-40B4-BE49-F238E27FC236}">
                        <a16:creationId xmlns:a16="http://schemas.microsoft.com/office/drawing/2014/main" id="{6A4C5BF4-F573-4790-9AF1-9639447F9A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22" name="グループ化 521">
                  <a:extLst>
                    <a:ext uri="{FF2B5EF4-FFF2-40B4-BE49-F238E27FC236}">
                      <a16:creationId xmlns:a16="http://schemas.microsoft.com/office/drawing/2014/main" id="{2106480E-D66A-4736-99F4-01075A250890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523" name="楕円 36">
                    <a:extLst>
                      <a:ext uri="{FF2B5EF4-FFF2-40B4-BE49-F238E27FC236}">
                        <a16:creationId xmlns:a16="http://schemas.microsoft.com/office/drawing/2014/main" id="{A5C48AAE-4EA3-41EF-91CA-1E3DFB0B5A9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531899CD-1E96-40ED-B91E-E91E742989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36E75627-EC97-4CEC-A742-2CB2A25764E2}"/>
                </a:ext>
              </a:extLst>
            </p:cNvPr>
            <p:cNvGrpSpPr/>
            <p:nvPr/>
          </p:nvGrpSpPr>
          <p:grpSpPr>
            <a:xfrm rot="2700000">
              <a:off x="8020330" y="3054252"/>
              <a:ext cx="695380" cy="913190"/>
              <a:chOff x="6939363" y="3789040"/>
              <a:chExt cx="1186008" cy="1557496"/>
            </a:xfrm>
          </p:grpSpPr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7D608704-6A83-4703-9F51-36C65AA28356}"/>
                  </a:ext>
                </a:extLst>
              </p:cNvPr>
              <p:cNvGrpSpPr/>
              <p:nvPr/>
            </p:nvGrpSpPr>
            <p:grpSpPr>
              <a:xfrm>
                <a:off x="7248255" y="3789040"/>
                <a:ext cx="607895" cy="1557496"/>
                <a:chOff x="5135380" y="3681346"/>
                <a:chExt cx="607895" cy="1557496"/>
              </a:xfrm>
            </p:grpSpPr>
            <p:grpSp>
              <p:nvGrpSpPr>
                <p:cNvPr id="503" name="グループ化 502">
                  <a:extLst>
                    <a:ext uri="{FF2B5EF4-FFF2-40B4-BE49-F238E27FC236}">
                      <a16:creationId xmlns:a16="http://schemas.microsoft.com/office/drawing/2014/main" id="{921EA4C9-C67F-4DDE-9C5D-C4E0B26EEF24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513" name="楕円 36">
                    <a:extLst>
                      <a:ext uri="{FF2B5EF4-FFF2-40B4-BE49-F238E27FC236}">
                        <a16:creationId xmlns:a16="http://schemas.microsoft.com/office/drawing/2014/main" id="{1BBBAAC8-34EC-48ED-B442-27FAF4FAF00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4" name="フリーフォーム: 図形 513">
                    <a:extLst>
                      <a:ext uri="{FF2B5EF4-FFF2-40B4-BE49-F238E27FC236}">
                        <a16:creationId xmlns:a16="http://schemas.microsoft.com/office/drawing/2014/main" id="{979A39F5-8ABB-4090-851A-4B046BEED8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04" name="グループ化 503">
                  <a:extLst>
                    <a:ext uri="{FF2B5EF4-FFF2-40B4-BE49-F238E27FC236}">
                      <a16:creationId xmlns:a16="http://schemas.microsoft.com/office/drawing/2014/main" id="{7AB0BD9F-9C3C-4F37-B43C-587B66F1559E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511" name="楕円 36">
                    <a:extLst>
                      <a:ext uri="{FF2B5EF4-FFF2-40B4-BE49-F238E27FC236}">
                        <a16:creationId xmlns:a16="http://schemas.microsoft.com/office/drawing/2014/main" id="{7B751E89-5202-47FD-96AB-823E4FDBB8D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2" name="フリーフォーム: 図形 511">
                    <a:extLst>
                      <a:ext uri="{FF2B5EF4-FFF2-40B4-BE49-F238E27FC236}">
                        <a16:creationId xmlns:a16="http://schemas.microsoft.com/office/drawing/2014/main" id="{B778286C-CBC9-4641-B35A-D52B84E183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05" name="グループ化 504">
                  <a:extLst>
                    <a:ext uri="{FF2B5EF4-FFF2-40B4-BE49-F238E27FC236}">
                      <a16:creationId xmlns:a16="http://schemas.microsoft.com/office/drawing/2014/main" id="{7E052B0D-0D52-4E4E-96DA-552C0CF2D72D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509" name="楕円 36">
                    <a:extLst>
                      <a:ext uri="{FF2B5EF4-FFF2-40B4-BE49-F238E27FC236}">
                        <a16:creationId xmlns:a16="http://schemas.microsoft.com/office/drawing/2014/main" id="{247A9E04-0B27-41CB-BDFA-3C28550B281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0" name="フリーフォーム: 図形 509">
                    <a:extLst>
                      <a:ext uri="{FF2B5EF4-FFF2-40B4-BE49-F238E27FC236}">
                        <a16:creationId xmlns:a16="http://schemas.microsoft.com/office/drawing/2014/main" id="{E524E911-B94F-4BFC-ABD3-6551C3C6B8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06" name="グループ化 505">
                  <a:extLst>
                    <a:ext uri="{FF2B5EF4-FFF2-40B4-BE49-F238E27FC236}">
                      <a16:creationId xmlns:a16="http://schemas.microsoft.com/office/drawing/2014/main" id="{5A0DE8FF-CF45-475B-B41B-C78B9EB37030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507" name="楕円 36">
                    <a:extLst>
                      <a:ext uri="{FF2B5EF4-FFF2-40B4-BE49-F238E27FC236}">
                        <a16:creationId xmlns:a16="http://schemas.microsoft.com/office/drawing/2014/main" id="{D6CEDFEA-DBCF-4D37-A177-116B62E76640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8" name="フリーフォーム: 図形 507">
                    <a:extLst>
                      <a:ext uri="{FF2B5EF4-FFF2-40B4-BE49-F238E27FC236}">
                        <a16:creationId xmlns:a16="http://schemas.microsoft.com/office/drawing/2014/main" id="{BB6CEB08-7058-418A-85B7-149CF8EF97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147B982A-7FAC-4B75-B23B-16C5CAEFE626}"/>
                  </a:ext>
                </a:extLst>
              </p:cNvPr>
              <p:cNvGrpSpPr/>
              <p:nvPr/>
            </p:nvGrpSpPr>
            <p:grpSpPr>
              <a:xfrm flipH="1">
                <a:off x="6939363" y="3941739"/>
                <a:ext cx="548296" cy="1404797"/>
                <a:chOff x="5135380" y="3681346"/>
                <a:chExt cx="607895" cy="1557496"/>
              </a:xfrm>
            </p:grpSpPr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2DB2D3E3-9BB4-48FB-9A1B-C171452FE4E6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501" name="楕円 36">
                    <a:extLst>
                      <a:ext uri="{FF2B5EF4-FFF2-40B4-BE49-F238E27FC236}">
                        <a16:creationId xmlns:a16="http://schemas.microsoft.com/office/drawing/2014/main" id="{D6B5C091-5A87-4A0B-9501-D7CFB999AF7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2" name="フリーフォーム: 図形 501">
                    <a:extLst>
                      <a:ext uri="{FF2B5EF4-FFF2-40B4-BE49-F238E27FC236}">
                        <a16:creationId xmlns:a16="http://schemas.microsoft.com/office/drawing/2014/main" id="{A2AFA213-E2DA-4A3C-9BFD-331B98DB91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3A3ADFB5-72EF-48F4-A231-B3F623DF2330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499" name="楕円 36">
                    <a:extLst>
                      <a:ext uri="{FF2B5EF4-FFF2-40B4-BE49-F238E27FC236}">
                        <a16:creationId xmlns:a16="http://schemas.microsoft.com/office/drawing/2014/main" id="{772084B5-41F7-43FD-AEE0-393AEDE602F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0" name="フリーフォーム: 図形 499">
                    <a:extLst>
                      <a:ext uri="{FF2B5EF4-FFF2-40B4-BE49-F238E27FC236}">
                        <a16:creationId xmlns:a16="http://schemas.microsoft.com/office/drawing/2014/main" id="{44DC3DB7-B933-4A11-82ED-C5BF3872F0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3" name="グループ化 492">
                  <a:extLst>
                    <a:ext uri="{FF2B5EF4-FFF2-40B4-BE49-F238E27FC236}">
                      <a16:creationId xmlns:a16="http://schemas.microsoft.com/office/drawing/2014/main" id="{5F2C8BC3-8A6C-4DBE-8314-1DD6553B3B01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497" name="楕円 36">
                    <a:extLst>
                      <a:ext uri="{FF2B5EF4-FFF2-40B4-BE49-F238E27FC236}">
                        <a16:creationId xmlns:a16="http://schemas.microsoft.com/office/drawing/2014/main" id="{5687D73F-DED0-421F-A0C6-AC9EE578B70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01734EC4-53D2-4E0B-AD4C-4AEAAFCF16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4" name="グループ化 493">
                  <a:extLst>
                    <a:ext uri="{FF2B5EF4-FFF2-40B4-BE49-F238E27FC236}">
                      <a16:creationId xmlns:a16="http://schemas.microsoft.com/office/drawing/2014/main" id="{F852EC90-1CC5-498F-BFA9-2EAB1A5E5F4D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495" name="楕円 36">
                    <a:extLst>
                      <a:ext uri="{FF2B5EF4-FFF2-40B4-BE49-F238E27FC236}">
                        <a16:creationId xmlns:a16="http://schemas.microsoft.com/office/drawing/2014/main" id="{BBE00364-E6A1-4E32-80F5-AA66651011B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6" name="フリーフォーム: 図形 495">
                    <a:extLst>
                      <a:ext uri="{FF2B5EF4-FFF2-40B4-BE49-F238E27FC236}">
                        <a16:creationId xmlns:a16="http://schemas.microsoft.com/office/drawing/2014/main" id="{6EA96752-8CD5-4857-96FB-87E637CBEB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07917020-09E0-4691-9B34-F44883297251}"/>
                  </a:ext>
                </a:extLst>
              </p:cNvPr>
              <p:cNvGrpSpPr/>
              <p:nvPr/>
            </p:nvGrpSpPr>
            <p:grpSpPr>
              <a:xfrm>
                <a:off x="7603033" y="4008248"/>
                <a:ext cx="522338" cy="1338288"/>
                <a:chOff x="5135380" y="3681346"/>
                <a:chExt cx="607895" cy="1557496"/>
              </a:xfrm>
            </p:grpSpPr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9FDF86A7-42B6-4605-8926-46BDEC9E738A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489" name="楕円 36">
                    <a:extLst>
                      <a:ext uri="{FF2B5EF4-FFF2-40B4-BE49-F238E27FC236}">
                        <a16:creationId xmlns:a16="http://schemas.microsoft.com/office/drawing/2014/main" id="{69988B08-D2D4-4DF4-B91F-B00E5683F5D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9CD3F1C6-23EF-42C7-BD70-8EB8A07E46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80" name="グループ化 479">
                  <a:extLst>
                    <a:ext uri="{FF2B5EF4-FFF2-40B4-BE49-F238E27FC236}">
                      <a16:creationId xmlns:a16="http://schemas.microsoft.com/office/drawing/2014/main" id="{45FD0573-1760-42F9-819C-64AD5EF7C0E0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487" name="楕円 36">
                    <a:extLst>
                      <a:ext uri="{FF2B5EF4-FFF2-40B4-BE49-F238E27FC236}">
                        <a16:creationId xmlns:a16="http://schemas.microsoft.com/office/drawing/2014/main" id="{94DBC86B-6E65-4321-9B65-31D3D68D703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9595DBC7-CA83-4B52-867B-705A2BBCEA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81" name="グループ化 480">
                  <a:extLst>
                    <a:ext uri="{FF2B5EF4-FFF2-40B4-BE49-F238E27FC236}">
                      <a16:creationId xmlns:a16="http://schemas.microsoft.com/office/drawing/2014/main" id="{40835D15-7BC0-4393-8169-CA1F3536C384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485" name="楕円 36">
                    <a:extLst>
                      <a:ext uri="{FF2B5EF4-FFF2-40B4-BE49-F238E27FC236}">
                        <a16:creationId xmlns:a16="http://schemas.microsoft.com/office/drawing/2014/main" id="{B4B69868-EF86-45BE-9D15-D571158BEAD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B5011D9C-25A2-437B-99A6-6CB7C5F68C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82" name="グループ化 481">
                  <a:extLst>
                    <a:ext uri="{FF2B5EF4-FFF2-40B4-BE49-F238E27FC236}">
                      <a16:creationId xmlns:a16="http://schemas.microsoft.com/office/drawing/2014/main" id="{29022CA3-7DAF-42AF-9F61-1E50C933FFDC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483" name="楕円 36">
                    <a:extLst>
                      <a:ext uri="{FF2B5EF4-FFF2-40B4-BE49-F238E27FC236}">
                        <a16:creationId xmlns:a16="http://schemas.microsoft.com/office/drawing/2014/main" id="{0710C60E-0A03-4673-A12B-477828583F2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9B37D4F1-D3CC-4D3B-946E-F808769CBC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EBFE467B-ACE2-4A95-A0E5-58A8D0727B56}"/>
                  </a:ext>
                </a:extLst>
              </p:cNvPr>
              <p:cNvGrpSpPr/>
              <p:nvPr/>
            </p:nvGrpSpPr>
            <p:grpSpPr>
              <a:xfrm flipH="1">
                <a:off x="7380383" y="4139456"/>
                <a:ext cx="471126" cy="1207080"/>
                <a:chOff x="5135380" y="3681346"/>
                <a:chExt cx="607895" cy="1557496"/>
              </a:xfrm>
            </p:grpSpPr>
            <p:grpSp>
              <p:nvGrpSpPr>
                <p:cNvPr id="467" name="グループ化 466">
                  <a:extLst>
                    <a:ext uri="{FF2B5EF4-FFF2-40B4-BE49-F238E27FC236}">
                      <a16:creationId xmlns:a16="http://schemas.microsoft.com/office/drawing/2014/main" id="{DD37AF2B-39F0-416F-869A-905F69BEE238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477" name="楕円 36">
                    <a:extLst>
                      <a:ext uri="{FF2B5EF4-FFF2-40B4-BE49-F238E27FC236}">
                        <a16:creationId xmlns:a16="http://schemas.microsoft.com/office/drawing/2014/main" id="{69614551-27BD-444B-9E6C-F84AC7FF9B8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8" name="フリーフォーム: 図形 477">
                    <a:extLst>
                      <a:ext uri="{FF2B5EF4-FFF2-40B4-BE49-F238E27FC236}">
                        <a16:creationId xmlns:a16="http://schemas.microsoft.com/office/drawing/2014/main" id="{DB0CDD92-B5C0-4FFE-9BE4-4F5748247B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68" name="グループ化 467">
                  <a:extLst>
                    <a:ext uri="{FF2B5EF4-FFF2-40B4-BE49-F238E27FC236}">
                      <a16:creationId xmlns:a16="http://schemas.microsoft.com/office/drawing/2014/main" id="{A1A94794-0006-4524-9076-73399C99812E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475" name="楕円 36">
                    <a:extLst>
                      <a:ext uri="{FF2B5EF4-FFF2-40B4-BE49-F238E27FC236}">
                        <a16:creationId xmlns:a16="http://schemas.microsoft.com/office/drawing/2014/main" id="{01BF185B-3913-4636-87A6-5E82D0BCA23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6" name="フリーフォーム: 図形 475">
                    <a:extLst>
                      <a:ext uri="{FF2B5EF4-FFF2-40B4-BE49-F238E27FC236}">
                        <a16:creationId xmlns:a16="http://schemas.microsoft.com/office/drawing/2014/main" id="{E3E4C498-6500-4FEA-AD0D-EAE61BD4E2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69" name="グループ化 468">
                  <a:extLst>
                    <a:ext uri="{FF2B5EF4-FFF2-40B4-BE49-F238E27FC236}">
                      <a16:creationId xmlns:a16="http://schemas.microsoft.com/office/drawing/2014/main" id="{841F393E-A088-4639-80E5-561B60A5C1B7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473" name="楕円 36">
                    <a:extLst>
                      <a:ext uri="{FF2B5EF4-FFF2-40B4-BE49-F238E27FC236}">
                        <a16:creationId xmlns:a16="http://schemas.microsoft.com/office/drawing/2014/main" id="{9F4400B7-7CEA-44A4-B84D-4A0755CC6E9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4" name="フリーフォーム: 図形 473">
                    <a:extLst>
                      <a:ext uri="{FF2B5EF4-FFF2-40B4-BE49-F238E27FC236}">
                        <a16:creationId xmlns:a16="http://schemas.microsoft.com/office/drawing/2014/main" id="{402AA597-8600-45D0-A403-CDFF3A30B7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70" name="グループ化 469">
                  <a:extLst>
                    <a:ext uri="{FF2B5EF4-FFF2-40B4-BE49-F238E27FC236}">
                      <a16:creationId xmlns:a16="http://schemas.microsoft.com/office/drawing/2014/main" id="{6FAA5FFA-206C-4A9B-803E-4615E2A4BD28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471" name="楕円 36">
                    <a:extLst>
                      <a:ext uri="{FF2B5EF4-FFF2-40B4-BE49-F238E27FC236}">
                        <a16:creationId xmlns:a16="http://schemas.microsoft.com/office/drawing/2014/main" id="{F8A9C58C-6B29-42A6-A6BB-BD6040BC289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8CFA053A-1C2E-43D8-87F3-66A18CECB8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BAF2F763-BF89-4681-A38F-D49546F9EA72}"/>
                </a:ext>
              </a:extLst>
            </p:cNvPr>
            <p:cNvGrpSpPr/>
            <p:nvPr/>
          </p:nvGrpSpPr>
          <p:grpSpPr>
            <a:xfrm rot="3648823">
              <a:off x="8447620" y="3378992"/>
              <a:ext cx="695380" cy="913190"/>
              <a:chOff x="6939363" y="3789040"/>
              <a:chExt cx="1186008" cy="1557496"/>
            </a:xfrm>
          </p:grpSpPr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44177F59-2AD3-4124-A168-0721B5E36016}"/>
                  </a:ext>
                </a:extLst>
              </p:cNvPr>
              <p:cNvGrpSpPr/>
              <p:nvPr/>
            </p:nvGrpSpPr>
            <p:grpSpPr>
              <a:xfrm>
                <a:off x="7248255" y="3789040"/>
                <a:ext cx="607895" cy="1557496"/>
                <a:chOff x="5135380" y="3681346"/>
                <a:chExt cx="607895" cy="1557496"/>
              </a:xfrm>
            </p:grpSpPr>
            <p:grpSp>
              <p:nvGrpSpPr>
                <p:cNvPr id="451" name="グループ化 450">
                  <a:extLst>
                    <a:ext uri="{FF2B5EF4-FFF2-40B4-BE49-F238E27FC236}">
                      <a16:creationId xmlns:a16="http://schemas.microsoft.com/office/drawing/2014/main" id="{B42982F5-841A-4146-B866-93C210DF30CF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461" name="楕円 36">
                    <a:extLst>
                      <a:ext uri="{FF2B5EF4-FFF2-40B4-BE49-F238E27FC236}">
                        <a16:creationId xmlns:a16="http://schemas.microsoft.com/office/drawing/2014/main" id="{EDDA8E94-6912-48F9-A11F-22649515CD9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71C52652-C18D-4779-9D9E-627E62E872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2" name="グループ化 451">
                  <a:extLst>
                    <a:ext uri="{FF2B5EF4-FFF2-40B4-BE49-F238E27FC236}">
                      <a16:creationId xmlns:a16="http://schemas.microsoft.com/office/drawing/2014/main" id="{4AD77938-594D-4D2A-B18F-250A2535A199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459" name="楕円 36">
                    <a:extLst>
                      <a:ext uri="{FF2B5EF4-FFF2-40B4-BE49-F238E27FC236}">
                        <a16:creationId xmlns:a16="http://schemas.microsoft.com/office/drawing/2014/main" id="{2A0433B9-CBC8-44EA-9CB8-68AFC3C0F2D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3CB325EF-2769-4A5D-8A70-900F3402F9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0CCDCF46-4013-4BF6-AC58-D13E4670CDC0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457" name="楕円 36">
                    <a:extLst>
                      <a:ext uri="{FF2B5EF4-FFF2-40B4-BE49-F238E27FC236}">
                        <a16:creationId xmlns:a16="http://schemas.microsoft.com/office/drawing/2014/main" id="{6720C89A-F93B-4CE5-B1F6-C385E84E553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7CE00B74-9134-4EC2-8779-F9A04A5D32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5B1E0B9A-4186-4ECA-86E5-40836F49676E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455" name="楕円 36">
                    <a:extLst>
                      <a:ext uri="{FF2B5EF4-FFF2-40B4-BE49-F238E27FC236}">
                        <a16:creationId xmlns:a16="http://schemas.microsoft.com/office/drawing/2014/main" id="{E8F8752E-4D45-47E9-A244-2D39FD26692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DF2E9A9E-DB92-4357-8CB3-B695AB0491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A845E0EB-13A0-4A31-901E-D8DD6414862B}"/>
                  </a:ext>
                </a:extLst>
              </p:cNvPr>
              <p:cNvGrpSpPr/>
              <p:nvPr/>
            </p:nvGrpSpPr>
            <p:grpSpPr>
              <a:xfrm flipH="1">
                <a:off x="6939363" y="3941739"/>
                <a:ext cx="548296" cy="1404797"/>
                <a:chOff x="5135380" y="3681346"/>
                <a:chExt cx="607895" cy="1557496"/>
              </a:xfrm>
            </p:grpSpPr>
            <p:grpSp>
              <p:nvGrpSpPr>
                <p:cNvPr id="429" name="グループ化 428">
                  <a:extLst>
                    <a:ext uri="{FF2B5EF4-FFF2-40B4-BE49-F238E27FC236}">
                      <a16:creationId xmlns:a16="http://schemas.microsoft.com/office/drawing/2014/main" id="{664BD6D8-7882-4AD0-AB9F-C8A3AAEF5AC0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439" name="楕円 36">
                    <a:extLst>
                      <a:ext uri="{FF2B5EF4-FFF2-40B4-BE49-F238E27FC236}">
                        <a16:creationId xmlns:a16="http://schemas.microsoft.com/office/drawing/2014/main" id="{DFCBC301-0EFD-47AE-BFA2-9B9A7957A0B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A6752501-B589-4D1B-940C-689CDD68ED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30" name="グループ化 429">
                  <a:extLst>
                    <a:ext uri="{FF2B5EF4-FFF2-40B4-BE49-F238E27FC236}">
                      <a16:creationId xmlns:a16="http://schemas.microsoft.com/office/drawing/2014/main" id="{703FAA07-A961-4F3B-A096-1238E6E347D1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437" name="楕円 36">
                    <a:extLst>
                      <a:ext uri="{FF2B5EF4-FFF2-40B4-BE49-F238E27FC236}">
                        <a16:creationId xmlns:a16="http://schemas.microsoft.com/office/drawing/2014/main" id="{F0F6AE97-91B8-4256-B0F4-70EEF954B69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8" name="フリーフォーム: 図形 437">
                    <a:extLst>
                      <a:ext uri="{FF2B5EF4-FFF2-40B4-BE49-F238E27FC236}">
                        <a16:creationId xmlns:a16="http://schemas.microsoft.com/office/drawing/2014/main" id="{85BADB7A-AF3C-4343-A608-CDD3C8EC29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CC3D13E9-C455-4974-B08E-AEABD91A26EB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435" name="楕円 36">
                    <a:extLst>
                      <a:ext uri="{FF2B5EF4-FFF2-40B4-BE49-F238E27FC236}">
                        <a16:creationId xmlns:a16="http://schemas.microsoft.com/office/drawing/2014/main" id="{79322F87-6074-41CF-8BB3-BF7C60978E7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C26ACF4F-70E2-486F-8E05-C9B91BC19A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FC6A9BFD-46BF-45A6-B698-049D2A37D481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433" name="楕円 36">
                    <a:extLst>
                      <a:ext uri="{FF2B5EF4-FFF2-40B4-BE49-F238E27FC236}">
                        <a16:creationId xmlns:a16="http://schemas.microsoft.com/office/drawing/2014/main" id="{4BFEC573-42CA-4BFF-8147-E8231F6F033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96114BA4-277D-4172-A0B2-D174447838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D0886EAD-EF00-4E6F-B627-6359441D1C14}"/>
                  </a:ext>
                </a:extLst>
              </p:cNvPr>
              <p:cNvGrpSpPr/>
              <p:nvPr/>
            </p:nvGrpSpPr>
            <p:grpSpPr>
              <a:xfrm>
                <a:off x="7603033" y="4008248"/>
                <a:ext cx="522338" cy="1338288"/>
                <a:chOff x="5135380" y="3681346"/>
                <a:chExt cx="607895" cy="1557496"/>
              </a:xfrm>
            </p:grpSpPr>
            <p:grpSp>
              <p:nvGrpSpPr>
                <p:cNvPr id="417" name="グループ化 416">
                  <a:extLst>
                    <a:ext uri="{FF2B5EF4-FFF2-40B4-BE49-F238E27FC236}">
                      <a16:creationId xmlns:a16="http://schemas.microsoft.com/office/drawing/2014/main" id="{DD32D517-A992-41E1-99C0-0DD0B44AD984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427" name="楕円 36">
                    <a:extLst>
                      <a:ext uri="{FF2B5EF4-FFF2-40B4-BE49-F238E27FC236}">
                        <a16:creationId xmlns:a16="http://schemas.microsoft.com/office/drawing/2014/main" id="{2BE6D18E-2231-472B-B343-EB091C77C40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E4C76CE6-82B7-4590-BFE4-2590AEA240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768CB86B-EDC9-4359-A1B9-58B8B85AFFC4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425" name="楕円 36">
                    <a:extLst>
                      <a:ext uri="{FF2B5EF4-FFF2-40B4-BE49-F238E27FC236}">
                        <a16:creationId xmlns:a16="http://schemas.microsoft.com/office/drawing/2014/main" id="{DA04D9A6-BD39-40AA-B5D6-D986E154FDF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89076777-990F-4994-88E6-2EE0E73BA2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51E97E32-5A4E-46B7-A74C-E18896E149EC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423" name="楕円 36">
                    <a:extLst>
                      <a:ext uri="{FF2B5EF4-FFF2-40B4-BE49-F238E27FC236}">
                        <a16:creationId xmlns:a16="http://schemas.microsoft.com/office/drawing/2014/main" id="{990FC319-1275-4E1C-9A01-FED119E211A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7B22ACFF-73CA-4588-8734-BE3F299C4C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676274EC-E248-4990-B5C0-1A914A8CA5F6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421" name="楕円 36">
                    <a:extLst>
                      <a:ext uri="{FF2B5EF4-FFF2-40B4-BE49-F238E27FC236}">
                        <a16:creationId xmlns:a16="http://schemas.microsoft.com/office/drawing/2014/main" id="{CEAE546C-FCB3-4EC8-AE5E-C7F3E39D910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3222C429-EB20-47B3-91F8-6678734E58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7F613E92-8670-4E5D-978F-F0E71A5CDD7A}"/>
                  </a:ext>
                </a:extLst>
              </p:cNvPr>
              <p:cNvGrpSpPr/>
              <p:nvPr/>
            </p:nvGrpSpPr>
            <p:grpSpPr>
              <a:xfrm flipH="1">
                <a:off x="7380383" y="4139456"/>
                <a:ext cx="471126" cy="1207080"/>
                <a:chOff x="5135380" y="3681346"/>
                <a:chExt cx="607895" cy="1557496"/>
              </a:xfrm>
            </p:grpSpPr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16B3E737-F48B-49B9-8E5B-C6B3BB6E4C04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415" name="楕円 36">
                    <a:extLst>
                      <a:ext uri="{FF2B5EF4-FFF2-40B4-BE49-F238E27FC236}">
                        <a16:creationId xmlns:a16="http://schemas.microsoft.com/office/drawing/2014/main" id="{6307B513-CF22-40FF-A959-9DEBAEF35BF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8736984D-6B78-448B-B851-98A7A9EA80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206A823C-81D5-4F22-B30F-09254CABF618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413" name="楕円 36">
                    <a:extLst>
                      <a:ext uri="{FF2B5EF4-FFF2-40B4-BE49-F238E27FC236}">
                        <a16:creationId xmlns:a16="http://schemas.microsoft.com/office/drawing/2014/main" id="{0961FE33-B26F-49DC-907C-DE58EA192E7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4" name="フリーフォーム: 図形 413">
                    <a:extLst>
                      <a:ext uri="{FF2B5EF4-FFF2-40B4-BE49-F238E27FC236}">
                        <a16:creationId xmlns:a16="http://schemas.microsoft.com/office/drawing/2014/main" id="{4ADFE1AA-DBC2-4EDC-ABDC-F456DD03E0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7" name="グループ化 406">
                  <a:extLst>
                    <a:ext uri="{FF2B5EF4-FFF2-40B4-BE49-F238E27FC236}">
                      <a16:creationId xmlns:a16="http://schemas.microsoft.com/office/drawing/2014/main" id="{C298AEA5-C046-4AEB-9233-8E19F6A73537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411" name="楕円 36">
                    <a:extLst>
                      <a:ext uri="{FF2B5EF4-FFF2-40B4-BE49-F238E27FC236}">
                        <a16:creationId xmlns:a16="http://schemas.microsoft.com/office/drawing/2014/main" id="{BA1B2837-6EEA-4971-B5B6-B221C01E733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5470058A-A190-4FC1-80B6-A8C68AC29B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7AB2AD08-7566-45A0-AF7C-DD70E36892B5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409" name="楕円 36">
                    <a:extLst>
                      <a:ext uri="{FF2B5EF4-FFF2-40B4-BE49-F238E27FC236}">
                        <a16:creationId xmlns:a16="http://schemas.microsoft.com/office/drawing/2014/main" id="{C4058D90-C7A9-4188-A09D-48E1D39EC1E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C332A4A6-90DE-4360-974B-49AA8A39A1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CCF3FB5-413A-43B8-9717-7AC266145433}"/>
              </a:ext>
            </a:extLst>
          </p:cNvPr>
          <p:cNvGrpSpPr/>
          <p:nvPr/>
        </p:nvGrpSpPr>
        <p:grpSpPr>
          <a:xfrm>
            <a:off x="6614602" y="1327433"/>
            <a:ext cx="2605086" cy="1854910"/>
            <a:chOff x="6614602" y="1327433"/>
            <a:chExt cx="2605086" cy="1854910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FB63A097-20AE-4848-864E-F8EE111DAE62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EA31C1DD-27BA-40AE-BC28-925562A8E86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165B6CC1-F230-4984-B8CA-5A346E911BF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6392E4D4-8951-4A4E-9892-4685FF4F278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817AA32B-A5C6-4CB4-84A4-2517DC903C7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48F03E9-2512-48AA-8B6D-ECCABB9BE6AF}"/>
                </a:ext>
              </a:extLst>
            </p:cNvPr>
            <p:cNvGrpSpPr/>
            <p:nvPr/>
          </p:nvGrpSpPr>
          <p:grpSpPr>
            <a:xfrm>
              <a:off x="6877766" y="1327433"/>
              <a:ext cx="2101246" cy="1539321"/>
              <a:chOff x="3772570" y="4231805"/>
              <a:chExt cx="2374269" cy="1739331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B510436A-5D6B-4E8C-B082-5E4F9E7DEAF4}"/>
                  </a:ext>
                </a:extLst>
              </p:cNvPr>
              <p:cNvGrpSpPr/>
              <p:nvPr/>
            </p:nvGrpSpPr>
            <p:grpSpPr>
              <a:xfrm rot="2700000">
                <a:off x="5198732" y="4103426"/>
                <a:ext cx="819728" cy="1076486"/>
                <a:chOff x="6939363" y="3789040"/>
                <a:chExt cx="1186008" cy="1557496"/>
              </a:xfrm>
            </p:grpSpPr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A44AC291-EC8F-4AA1-85A3-B1C919F27413}"/>
                    </a:ext>
                  </a:extLst>
                </p:cNvPr>
                <p:cNvGrpSpPr/>
                <p:nvPr/>
              </p:nvGrpSpPr>
              <p:grpSpPr>
                <a:xfrm>
                  <a:off x="7248255" y="3789040"/>
                  <a:ext cx="607895" cy="1557496"/>
                  <a:chOff x="5135380" y="3681346"/>
                  <a:chExt cx="607895" cy="1557496"/>
                </a:xfrm>
              </p:grpSpPr>
              <p:grpSp>
                <p:nvGrpSpPr>
                  <p:cNvPr id="166" name="グループ化 165">
                    <a:extLst>
                      <a:ext uri="{FF2B5EF4-FFF2-40B4-BE49-F238E27FC236}">
                        <a16:creationId xmlns:a16="http://schemas.microsoft.com/office/drawing/2014/main" id="{9CAE7EB3-EF2C-4B10-BDD2-122B8B28F81E}"/>
                      </a:ext>
                    </a:extLst>
                  </p:cNvPr>
                  <p:cNvGrpSpPr/>
                  <p:nvPr/>
                </p:nvGrpSpPr>
                <p:grpSpPr>
                  <a:xfrm>
                    <a:off x="5395730" y="3681346"/>
                    <a:ext cx="247160" cy="1557496"/>
                    <a:chOff x="5395730" y="3681346"/>
                    <a:chExt cx="247160" cy="1557496"/>
                  </a:xfrm>
                </p:grpSpPr>
                <p:sp>
                  <p:nvSpPr>
                    <p:cNvPr id="176" name="楕円 36">
                      <a:extLst>
                        <a:ext uri="{FF2B5EF4-FFF2-40B4-BE49-F238E27FC236}">
                          <a16:creationId xmlns:a16="http://schemas.microsoft.com/office/drawing/2014/main" id="{A4CED45A-EF03-4247-A141-A5A345A9C9FF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7" name="フリーフォーム: 図形 176">
                      <a:extLst>
                        <a:ext uri="{FF2B5EF4-FFF2-40B4-BE49-F238E27FC236}">
                          <a16:creationId xmlns:a16="http://schemas.microsoft.com/office/drawing/2014/main" id="{91B307D2-4227-4498-969F-A6CCB267AA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CF2E8987-1D64-49E4-9FBB-E00EE1818E1D}"/>
                      </a:ext>
                    </a:extLst>
                  </p:cNvPr>
                  <p:cNvGrpSpPr/>
                  <p:nvPr/>
                </p:nvGrpSpPr>
                <p:grpSpPr>
                  <a:xfrm>
                    <a:off x="5513205" y="3789040"/>
                    <a:ext cx="230070" cy="1449802"/>
                    <a:chOff x="5395730" y="3681346"/>
                    <a:chExt cx="247160" cy="1557496"/>
                  </a:xfrm>
                  <a:solidFill>
                    <a:srgbClr val="FFFF66"/>
                  </a:solidFill>
                </p:grpSpPr>
                <p:sp>
                  <p:nvSpPr>
                    <p:cNvPr id="174" name="楕円 36">
                      <a:extLst>
                        <a:ext uri="{FF2B5EF4-FFF2-40B4-BE49-F238E27FC236}">
                          <a16:creationId xmlns:a16="http://schemas.microsoft.com/office/drawing/2014/main" id="{992ED892-4332-45BA-B55A-AC3DFEFDC182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5" name="フリーフォーム: 図形 174">
                      <a:extLst>
                        <a:ext uri="{FF2B5EF4-FFF2-40B4-BE49-F238E27FC236}">
                          <a16:creationId xmlns:a16="http://schemas.microsoft.com/office/drawing/2014/main" id="{86A45105-A696-4D9F-960C-BEA2A6F5D8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C5BF3EE3-15DC-4091-8B94-BF01488975D5}"/>
                      </a:ext>
                    </a:extLst>
                  </p:cNvPr>
                  <p:cNvGrpSpPr/>
                  <p:nvPr/>
                </p:nvGrpSpPr>
                <p:grpSpPr>
                  <a:xfrm>
                    <a:off x="5135380" y="3681346"/>
                    <a:ext cx="247160" cy="1557496"/>
                    <a:chOff x="5395730" y="3681346"/>
                    <a:chExt cx="247160" cy="1557496"/>
                  </a:xfrm>
                </p:grpSpPr>
                <p:sp>
                  <p:nvSpPr>
                    <p:cNvPr id="172" name="楕円 36">
                      <a:extLst>
                        <a:ext uri="{FF2B5EF4-FFF2-40B4-BE49-F238E27FC236}">
                          <a16:creationId xmlns:a16="http://schemas.microsoft.com/office/drawing/2014/main" id="{923D827F-8B6A-4A8B-9609-6681F12A446B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3" name="フリーフォーム: 図形 172">
                      <a:extLst>
                        <a:ext uri="{FF2B5EF4-FFF2-40B4-BE49-F238E27FC236}">
                          <a16:creationId xmlns:a16="http://schemas.microsoft.com/office/drawing/2014/main" id="{7E037AF8-DC84-4522-B388-7006BD68881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E8FDBC70-A820-4299-9394-C92056ED48B3}"/>
                      </a:ext>
                    </a:extLst>
                  </p:cNvPr>
                  <p:cNvGrpSpPr/>
                  <p:nvPr/>
                </p:nvGrpSpPr>
                <p:grpSpPr>
                  <a:xfrm>
                    <a:off x="5252855" y="3789040"/>
                    <a:ext cx="230070" cy="1449802"/>
                    <a:chOff x="5395730" y="3681346"/>
                    <a:chExt cx="247160" cy="1557496"/>
                  </a:xfrm>
                  <a:solidFill>
                    <a:srgbClr val="FFFF66"/>
                  </a:solidFill>
                </p:grpSpPr>
                <p:sp>
                  <p:nvSpPr>
                    <p:cNvPr id="170" name="楕円 36">
                      <a:extLst>
                        <a:ext uri="{FF2B5EF4-FFF2-40B4-BE49-F238E27FC236}">
                          <a16:creationId xmlns:a16="http://schemas.microsoft.com/office/drawing/2014/main" id="{A676D078-2CB3-4DE8-9A11-5279218BAE07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1" name="フリーフォーム: 図形 170">
                      <a:extLst>
                        <a:ext uri="{FF2B5EF4-FFF2-40B4-BE49-F238E27FC236}">
                          <a16:creationId xmlns:a16="http://schemas.microsoft.com/office/drawing/2014/main" id="{CF43DAA1-347C-4556-B6ED-E4EB279D57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8AFA4970-4D99-4FD9-ABB3-23F38E11DBA8}"/>
                    </a:ext>
                  </a:extLst>
                </p:cNvPr>
                <p:cNvGrpSpPr/>
                <p:nvPr/>
              </p:nvGrpSpPr>
              <p:grpSpPr>
                <a:xfrm flipH="1">
                  <a:off x="6939363" y="3941739"/>
                  <a:ext cx="548296" cy="1404797"/>
                  <a:chOff x="5135380" y="3681346"/>
                  <a:chExt cx="607895" cy="1557496"/>
                </a:xfrm>
              </p:grpSpPr>
              <p:grpSp>
                <p:nvGrpSpPr>
                  <p:cNvPr id="154" name="グループ化 153">
                    <a:extLst>
                      <a:ext uri="{FF2B5EF4-FFF2-40B4-BE49-F238E27FC236}">
                        <a16:creationId xmlns:a16="http://schemas.microsoft.com/office/drawing/2014/main" id="{5ABB83C8-800F-4156-AC72-5440DBCC6E99}"/>
                      </a:ext>
                    </a:extLst>
                  </p:cNvPr>
                  <p:cNvGrpSpPr/>
                  <p:nvPr/>
                </p:nvGrpSpPr>
                <p:grpSpPr>
                  <a:xfrm>
                    <a:off x="5395730" y="3681346"/>
                    <a:ext cx="247160" cy="1557496"/>
                    <a:chOff x="5395730" y="3681346"/>
                    <a:chExt cx="247160" cy="1557496"/>
                  </a:xfrm>
                </p:grpSpPr>
                <p:sp>
                  <p:nvSpPr>
                    <p:cNvPr id="164" name="楕円 36">
                      <a:extLst>
                        <a:ext uri="{FF2B5EF4-FFF2-40B4-BE49-F238E27FC236}">
                          <a16:creationId xmlns:a16="http://schemas.microsoft.com/office/drawing/2014/main" id="{573FDD55-D89F-4254-B70E-4ABE7823E717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65" name="フリーフォーム: 図形 164">
                      <a:extLst>
                        <a:ext uri="{FF2B5EF4-FFF2-40B4-BE49-F238E27FC236}">
                          <a16:creationId xmlns:a16="http://schemas.microsoft.com/office/drawing/2014/main" id="{945773EA-2E29-4D7F-A679-C8DDAB324F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55" name="グループ化 154">
                    <a:extLst>
                      <a:ext uri="{FF2B5EF4-FFF2-40B4-BE49-F238E27FC236}">
                        <a16:creationId xmlns:a16="http://schemas.microsoft.com/office/drawing/2014/main" id="{45935207-D47A-4F11-9BF8-B5591336B7B3}"/>
                      </a:ext>
                    </a:extLst>
                  </p:cNvPr>
                  <p:cNvGrpSpPr/>
                  <p:nvPr/>
                </p:nvGrpSpPr>
                <p:grpSpPr>
                  <a:xfrm>
                    <a:off x="5513205" y="3789040"/>
                    <a:ext cx="230070" cy="1449802"/>
                    <a:chOff x="5395730" y="3681346"/>
                    <a:chExt cx="247160" cy="1557496"/>
                  </a:xfrm>
                  <a:solidFill>
                    <a:srgbClr val="FFFF66"/>
                  </a:solidFill>
                </p:grpSpPr>
                <p:sp>
                  <p:nvSpPr>
                    <p:cNvPr id="162" name="楕円 36">
                      <a:extLst>
                        <a:ext uri="{FF2B5EF4-FFF2-40B4-BE49-F238E27FC236}">
                          <a16:creationId xmlns:a16="http://schemas.microsoft.com/office/drawing/2014/main" id="{E0F8791B-98C9-4003-A2DB-DD8AC573F914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63" name="フリーフォーム: 図形 162">
                      <a:extLst>
                        <a:ext uri="{FF2B5EF4-FFF2-40B4-BE49-F238E27FC236}">
                          <a16:creationId xmlns:a16="http://schemas.microsoft.com/office/drawing/2014/main" id="{C10EFA69-7D93-4E61-88C5-A431776C0A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56" name="グループ化 155">
                    <a:extLst>
                      <a:ext uri="{FF2B5EF4-FFF2-40B4-BE49-F238E27FC236}">
                        <a16:creationId xmlns:a16="http://schemas.microsoft.com/office/drawing/2014/main" id="{8B879CFA-1F2E-4D4B-932C-F710B8B1D8D4}"/>
                      </a:ext>
                    </a:extLst>
                  </p:cNvPr>
                  <p:cNvGrpSpPr/>
                  <p:nvPr/>
                </p:nvGrpSpPr>
                <p:grpSpPr>
                  <a:xfrm>
                    <a:off x="5135380" y="3681346"/>
                    <a:ext cx="247160" cy="1557496"/>
                    <a:chOff x="5395730" y="3681346"/>
                    <a:chExt cx="247160" cy="1557496"/>
                  </a:xfrm>
                </p:grpSpPr>
                <p:sp>
                  <p:nvSpPr>
                    <p:cNvPr id="160" name="楕円 36">
                      <a:extLst>
                        <a:ext uri="{FF2B5EF4-FFF2-40B4-BE49-F238E27FC236}">
                          <a16:creationId xmlns:a16="http://schemas.microsoft.com/office/drawing/2014/main" id="{DBC615BC-4023-4C76-9D7D-432919E2DEE4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61" name="フリーフォーム: 図形 160">
                      <a:extLst>
                        <a:ext uri="{FF2B5EF4-FFF2-40B4-BE49-F238E27FC236}">
                          <a16:creationId xmlns:a16="http://schemas.microsoft.com/office/drawing/2014/main" id="{C0B5ED52-39A5-4143-9FB1-64CEF9A6DB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57" name="グループ化 156">
                    <a:extLst>
                      <a:ext uri="{FF2B5EF4-FFF2-40B4-BE49-F238E27FC236}">
                        <a16:creationId xmlns:a16="http://schemas.microsoft.com/office/drawing/2014/main" id="{E8F5E653-501F-4119-A65E-D40D28A5ACDB}"/>
                      </a:ext>
                    </a:extLst>
                  </p:cNvPr>
                  <p:cNvGrpSpPr/>
                  <p:nvPr/>
                </p:nvGrpSpPr>
                <p:grpSpPr>
                  <a:xfrm>
                    <a:off x="5252855" y="3789040"/>
                    <a:ext cx="230070" cy="1449802"/>
                    <a:chOff x="5395730" y="3681346"/>
                    <a:chExt cx="247160" cy="1557496"/>
                  </a:xfrm>
                  <a:solidFill>
                    <a:srgbClr val="FFFF66"/>
                  </a:solidFill>
                </p:grpSpPr>
                <p:sp>
                  <p:nvSpPr>
                    <p:cNvPr id="158" name="楕円 36">
                      <a:extLst>
                        <a:ext uri="{FF2B5EF4-FFF2-40B4-BE49-F238E27FC236}">
                          <a16:creationId xmlns:a16="http://schemas.microsoft.com/office/drawing/2014/main" id="{1363904E-286F-4330-AC3F-71E60566D9CB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9" name="フリーフォーム: 図形 158">
                      <a:extLst>
                        <a:ext uri="{FF2B5EF4-FFF2-40B4-BE49-F238E27FC236}">
                          <a16:creationId xmlns:a16="http://schemas.microsoft.com/office/drawing/2014/main" id="{0F8EE490-F679-488B-A80D-CB1142DFF7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C4590FCA-E26B-4457-9235-241D36AD6569}"/>
                    </a:ext>
                  </a:extLst>
                </p:cNvPr>
                <p:cNvGrpSpPr/>
                <p:nvPr/>
              </p:nvGrpSpPr>
              <p:grpSpPr>
                <a:xfrm>
                  <a:off x="7603033" y="4008248"/>
                  <a:ext cx="522338" cy="1338288"/>
                  <a:chOff x="5135380" y="3681346"/>
                  <a:chExt cx="607895" cy="1557496"/>
                </a:xfrm>
              </p:grpSpPr>
              <p:grpSp>
                <p:nvGrpSpPr>
                  <p:cNvPr id="142" name="グループ化 141">
                    <a:extLst>
                      <a:ext uri="{FF2B5EF4-FFF2-40B4-BE49-F238E27FC236}">
                        <a16:creationId xmlns:a16="http://schemas.microsoft.com/office/drawing/2014/main" id="{90DF9167-19AC-44EC-B076-18EC9C1C7652}"/>
                      </a:ext>
                    </a:extLst>
                  </p:cNvPr>
                  <p:cNvGrpSpPr/>
                  <p:nvPr/>
                </p:nvGrpSpPr>
                <p:grpSpPr>
                  <a:xfrm>
                    <a:off x="5395730" y="3681346"/>
                    <a:ext cx="247160" cy="1557496"/>
                    <a:chOff x="5395730" y="3681346"/>
                    <a:chExt cx="247160" cy="1557496"/>
                  </a:xfrm>
                </p:grpSpPr>
                <p:sp>
                  <p:nvSpPr>
                    <p:cNvPr id="152" name="楕円 36">
                      <a:extLst>
                        <a:ext uri="{FF2B5EF4-FFF2-40B4-BE49-F238E27FC236}">
                          <a16:creationId xmlns:a16="http://schemas.microsoft.com/office/drawing/2014/main" id="{5B16110A-F110-463D-9F2D-D51418FF2827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" name="フリーフォーム: 図形 152">
                      <a:extLst>
                        <a:ext uri="{FF2B5EF4-FFF2-40B4-BE49-F238E27FC236}">
                          <a16:creationId xmlns:a16="http://schemas.microsoft.com/office/drawing/2014/main" id="{B32AC151-D011-43AF-975A-E078D176DD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43" name="グループ化 142">
                    <a:extLst>
                      <a:ext uri="{FF2B5EF4-FFF2-40B4-BE49-F238E27FC236}">
                        <a16:creationId xmlns:a16="http://schemas.microsoft.com/office/drawing/2014/main" id="{8E8D7B48-D6CF-4F08-B0F5-6640A5D4A302}"/>
                      </a:ext>
                    </a:extLst>
                  </p:cNvPr>
                  <p:cNvGrpSpPr/>
                  <p:nvPr/>
                </p:nvGrpSpPr>
                <p:grpSpPr>
                  <a:xfrm>
                    <a:off x="5513205" y="3789040"/>
                    <a:ext cx="230070" cy="1449802"/>
                    <a:chOff x="5395730" y="3681346"/>
                    <a:chExt cx="247160" cy="1557496"/>
                  </a:xfrm>
                  <a:solidFill>
                    <a:srgbClr val="FFFF66"/>
                  </a:solidFill>
                </p:grpSpPr>
                <p:sp>
                  <p:nvSpPr>
                    <p:cNvPr id="150" name="楕円 36">
                      <a:extLst>
                        <a:ext uri="{FF2B5EF4-FFF2-40B4-BE49-F238E27FC236}">
                          <a16:creationId xmlns:a16="http://schemas.microsoft.com/office/drawing/2014/main" id="{8DDD31D4-41FB-40F8-8844-8365CA88BDF3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1" name="フリーフォーム: 図形 150">
                      <a:extLst>
                        <a:ext uri="{FF2B5EF4-FFF2-40B4-BE49-F238E27FC236}">
                          <a16:creationId xmlns:a16="http://schemas.microsoft.com/office/drawing/2014/main" id="{A28CA338-4A98-451A-8A92-A3F12A68CE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0E906886-8CE9-4056-9918-944452CC4D0B}"/>
                      </a:ext>
                    </a:extLst>
                  </p:cNvPr>
                  <p:cNvGrpSpPr/>
                  <p:nvPr/>
                </p:nvGrpSpPr>
                <p:grpSpPr>
                  <a:xfrm>
                    <a:off x="5135380" y="3681346"/>
                    <a:ext cx="247160" cy="1557496"/>
                    <a:chOff x="5395730" y="3681346"/>
                    <a:chExt cx="247160" cy="1557496"/>
                  </a:xfrm>
                </p:grpSpPr>
                <p:sp>
                  <p:nvSpPr>
                    <p:cNvPr id="148" name="楕円 36">
                      <a:extLst>
                        <a:ext uri="{FF2B5EF4-FFF2-40B4-BE49-F238E27FC236}">
                          <a16:creationId xmlns:a16="http://schemas.microsoft.com/office/drawing/2014/main" id="{14FF8497-7EBC-46FF-B004-8E8E19B894BB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9" name="フリーフォーム: 図形 148">
                      <a:extLst>
                        <a:ext uri="{FF2B5EF4-FFF2-40B4-BE49-F238E27FC236}">
                          <a16:creationId xmlns:a16="http://schemas.microsoft.com/office/drawing/2014/main" id="{BE6E0070-1208-4D06-ACB8-1A098465E7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45" name="グループ化 144">
                    <a:extLst>
                      <a:ext uri="{FF2B5EF4-FFF2-40B4-BE49-F238E27FC236}">
                        <a16:creationId xmlns:a16="http://schemas.microsoft.com/office/drawing/2014/main" id="{F2B3A0D5-402F-474A-A5B8-7F6321D2D557}"/>
                      </a:ext>
                    </a:extLst>
                  </p:cNvPr>
                  <p:cNvGrpSpPr/>
                  <p:nvPr/>
                </p:nvGrpSpPr>
                <p:grpSpPr>
                  <a:xfrm>
                    <a:off x="5252855" y="3789040"/>
                    <a:ext cx="230070" cy="1449802"/>
                    <a:chOff x="5395730" y="3681346"/>
                    <a:chExt cx="247160" cy="1557496"/>
                  </a:xfrm>
                  <a:solidFill>
                    <a:srgbClr val="FFFF66"/>
                  </a:solidFill>
                </p:grpSpPr>
                <p:sp>
                  <p:nvSpPr>
                    <p:cNvPr id="146" name="楕円 36">
                      <a:extLst>
                        <a:ext uri="{FF2B5EF4-FFF2-40B4-BE49-F238E27FC236}">
                          <a16:creationId xmlns:a16="http://schemas.microsoft.com/office/drawing/2014/main" id="{7EBA03D4-14D5-4645-95A0-35408DD748E2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7" name="フリーフォーム: 図形 146">
                      <a:extLst>
                        <a:ext uri="{FF2B5EF4-FFF2-40B4-BE49-F238E27FC236}">
                          <a16:creationId xmlns:a16="http://schemas.microsoft.com/office/drawing/2014/main" id="{0347CC90-45F0-4F35-A084-1B9EF56B7F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1F291EF0-4DCC-4740-B0BC-466DDAE865F6}"/>
                    </a:ext>
                  </a:extLst>
                </p:cNvPr>
                <p:cNvGrpSpPr/>
                <p:nvPr/>
              </p:nvGrpSpPr>
              <p:grpSpPr>
                <a:xfrm flipH="1">
                  <a:off x="7380383" y="4139456"/>
                  <a:ext cx="471126" cy="1207080"/>
                  <a:chOff x="5135380" y="3681346"/>
                  <a:chExt cx="607895" cy="1557496"/>
                </a:xfrm>
              </p:grpSpPr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0526AE8D-5403-4319-BA59-3499E1F98126}"/>
                      </a:ext>
                    </a:extLst>
                  </p:cNvPr>
                  <p:cNvGrpSpPr/>
                  <p:nvPr/>
                </p:nvGrpSpPr>
                <p:grpSpPr>
                  <a:xfrm>
                    <a:off x="5395730" y="3681346"/>
                    <a:ext cx="247160" cy="1557496"/>
                    <a:chOff x="5395730" y="3681346"/>
                    <a:chExt cx="247160" cy="1557496"/>
                  </a:xfrm>
                </p:grpSpPr>
                <p:sp>
                  <p:nvSpPr>
                    <p:cNvPr id="140" name="楕円 36">
                      <a:extLst>
                        <a:ext uri="{FF2B5EF4-FFF2-40B4-BE49-F238E27FC236}">
                          <a16:creationId xmlns:a16="http://schemas.microsoft.com/office/drawing/2014/main" id="{AF81663E-E4DB-4C59-985D-C94D879044E6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1" name="フリーフォーム: 図形 140">
                      <a:extLst>
                        <a:ext uri="{FF2B5EF4-FFF2-40B4-BE49-F238E27FC236}">
                          <a16:creationId xmlns:a16="http://schemas.microsoft.com/office/drawing/2014/main" id="{015A8427-4BB0-4B0E-B237-FCAC4B41CE9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8AF29060-B68A-4ACF-B756-A5ED023E0387}"/>
                      </a:ext>
                    </a:extLst>
                  </p:cNvPr>
                  <p:cNvGrpSpPr/>
                  <p:nvPr/>
                </p:nvGrpSpPr>
                <p:grpSpPr>
                  <a:xfrm>
                    <a:off x="5513205" y="3789040"/>
                    <a:ext cx="230070" cy="1449802"/>
                    <a:chOff x="5395730" y="3681346"/>
                    <a:chExt cx="247160" cy="1557496"/>
                  </a:xfrm>
                  <a:solidFill>
                    <a:srgbClr val="FFFF66"/>
                  </a:solidFill>
                </p:grpSpPr>
                <p:sp>
                  <p:nvSpPr>
                    <p:cNvPr id="138" name="楕円 36">
                      <a:extLst>
                        <a:ext uri="{FF2B5EF4-FFF2-40B4-BE49-F238E27FC236}">
                          <a16:creationId xmlns:a16="http://schemas.microsoft.com/office/drawing/2014/main" id="{C22335FC-EF8E-4FE2-A0D0-7E25F92E997B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9FF7CF07-4735-4907-8433-EDACE43379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2F598DB8-EF5C-4272-A79E-2281521BCD7F}"/>
                      </a:ext>
                    </a:extLst>
                  </p:cNvPr>
                  <p:cNvGrpSpPr/>
                  <p:nvPr/>
                </p:nvGrpSpPr>
                <p:grpSpPr>
                  <a:xfrm>
                    <a:off x="5135380" y="3681346"/>
                    <a:ext cx="247160" cy="1557496"/>
                    <a:chOff x="5395730" y="3681346"/>
                    <a:chExt cx="247160" cy="1557496"/>
                  </a:xfrm>
                </p:grpSpPr>
                <p:sp>
                  <p:nvSpPr>
                    <p:cNvPr id="136" name="楕円 36">
                      <a:extLst>
                        <a:ext uri="{FF2B5EF4-FFF2-40B4-BE49-F238E27FC236}">
                          <a16:creationId xmlns:a16="http://schemas.microsoft.com/office/drawing/2014/main" id="{FCEB5C07-67C3-49FD-B08C-B356A830226E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DC52150F-78F5-4FA9-B4C2-482216EBE2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33" name="グループ化 132">
                    <a:extLst>
                      <a:ext uri="{FF2B5EF4-FFF2-40B4-BE49-F238E27FC236}">
                        <a16:creationId xmlns:a16="http://schemas.microsoft.com/office/drawing/2014/main" id="{EE87553D-3DB6-4085-8123-E63C2BC2EFBE}"/>
                      </a:ext>
                    </a:extLst>
                  </p:cNvPr>
                  <p:cNvGrpSpPr/>
                  <p:nvPr/>
                </p:nvGrpSpPr>
                <p:grpSpPr>
                  <a:xfrm>
                    <a:off x="5252855" y="3789040"/>
                    <a:ext cx="230070" cy="1449802"/>
                    <a:chOff x="5395730" y="3681346"/>
                    <a:chExt cx="247160" cy="1557496"/>
                  </a:xfrm>
                  <a:solidFill>
                    <a:srgbClr val="FFFF66"/>
                  </a:solidFill>
                </p:grpSpPr>
                <p:sp>
                  <p:nvSpPr>
                    <p:cNvPr id="134" name="楕円 36">
                      <a:extLst>
                        <a:ext uri="{FF2B5EF4-FFF2-40B4-BE49-F238E27FC236}">
                          <a16:creationId xmlns:a16="http://schemas.microsoft.com/office/drawing/2014/main" id="{C9826A5A-881D-4B75-8C06-250B26869AF2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F994D646-4D9F-47B9-843C-ED467E46E0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E3FE8740-06E2-4FCC-AD23-0600190C52E3}"/>
                  </a:ext>
                </a:extLst>
              </p:cNvPr>
              <p:cNvGrpSpPr/>
              <p:nvPr/>
            </p:nvGrpSpPr>
            <p:grpSpPr>
              <a:xfrm>
                <a:off x="3772570" y="4362767"/>
                <a:ext cx="2323899" cy="1608369"/>
                <a:chOff x="3772570" y="4362767"/>
                <a:chExt cx="2323899" cy="1608369"/>
              </a:xfrm>
            </p:grpSpPr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363C7737-AA84-4CEA-AE41-59F4F41254C7}"/>
                    </a:ext>
                  </a:extLst>
                </p:cNvPr>
                <p:cNvGrpSpPr/>
                <p:nvPr/>
              </p:nvGrpSpPr>
              <p:grpSpPr>
                <a:xfrm rot="2700000">
                  <a:off x="4644664" y="4234388"/>
                  <a:ext cx="819728" cy="1076486"/>
                  <a:chOff x="6939363" y="3789040"/>
                  <a:chExt cx="1186008" cy="1557496"/>
                </a:xfrm>
              </p:grpSpPr>
              <p:grpSp>
                <p:nvGrpSpPr>
                  <p:cNvPr id="74" name="グループ化 73">
                    <a:extLst>
                      <a:ext uri="{FF2B5EF4-FFF2-40B4-BE49-F238E27FC236}">
                        <a16:creationId xmlns:a16="http://schemas.microsoft.com/office/drawing/2014/main" id="{5AB05485-8F85-472E-826B-B1CAC5F48618}"/>
                      </a:ext>
                    </a:extLst>
                  </p:cNvPr>
                  <p:cNvGrpSpPr/>
                  <p:nvPr/>
                </p:nvGrpSpPr>
                <p:grpSpPr>
                  <a:xfrm>
                    <a:off x="7248255" y="3789040"/>
                    <a:ext cx="607895" cy="1557496"/>
                    <a:chOff x="5135380" y="3681346"/>
                    <a:chExt cx="607895" cy="1557496"/>
                  </a:xfrm>
                </p:grpSpPr>
                <p:grpSp>
                  <p:nvGrpSpPr>
                    <p:cNvPr id="114" name="グループ化 113">
                      <a:extLst>
                        <a:ext uri="{FF2B5EF4-FFF2-40B4-BE49-F238E27FC236}">
                          <a16:creationId xmlns:a16="http://schemas.microsoft.com/office/drawing/2014/main" id="{3755D72F-700A-4381-8761-4FCEF7BA51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9573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24" name="楕円 36">
                        <a:extLst>
                          <a:ext uri="{FF2B5EF4-FFF2-40B4-BE49-F238E27FC236}">
                            <a16:creationId xmlns:a16="http://schemas.microsoft.com/office/drawing/2014/main" id="{E97FC5E8-EE0D-4B62-9CC8-05851F6D19B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25" name="フリーフォーム: 図形 124">
                        <a:extLst>
                          <a:ext uri="{FF2B5EF4-FFF2-40B4-BE49-F238E27FC236}">
                            <a16:creationId xmlns:a16="http://schemas.microsoft.com/office/drawing/2014/main" id="{E9D64AF6-53BC-43D5-B716-9E2CBE19686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15" name="グループ化 114">
                      <a:extLst>
                        <a:ext uri="{FF2B5EF4-FFF2-40B4-BE49-F238E27FC236}">
                          <a16:creationId xmlns:a16="http://schemas.microsoft.com/office/drawing/2014/main" id="{6B29B18B-2699-4C1F-86D0-333A7536BEE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320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22" name="楕円 36">
                        <a:extLst>
                          <a:ext uri="{FF2B5EF4-FFF2-40B4-BE49-F238E27FC236}">
                            <a16:creationId xmlns:a16="http://schemas.microsoft.com/office/drawing/2014/main" id="{5840FD4C-56A5-4DE8-A6BE-FBE043831D9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23" name="フリーフォーム: 図形 122">
                        <a:extLst>
                          <a:ext uri="{FF2B5EF4-FFF2-40B4-BE49-F238E27FC236}">
                            <a16:creationId xmlns:a16="http://schemas.microsoft.com/office/drawing/2014/main" id="{034D7BBD-5F96-42C8-9EA7-B47573C2014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16" name="グループ化 115">
                      <a:extLst>
                        <a:ext uri="{FF2B5EF4-FFF2-40B4-BE49-F238E27FC236}">
                          <a16:creationId xmlns:a16="http://schemas.microsoft.com/office/drawing/2014/main" id="{72853C83-CA7B-418B-BE3D-E0F88788276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538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20" name="楕円 36">
                        <a:extLst>
                          <a:ext uri="{FF2B5EF4-FFF2-40B4-BE49-F238E27FC236}">
                            <a16:creationId xmlns:a16="http://schemas.microsoft.com/office/drawing/2014/main" id="{9DF7EFB6-0C01-494F-A1DC-3F368E1B3F3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21" name="フリーフォーム: 図形 120">
                        <a:extLst>
                          <a:ext uri="{FF2B5EF4-FFF2-40B4-BE49-F238E27FC236}">
                            <a16:creationId xmlns:a16="http://schemas.microsoft.com/office/drawing/2014/main" id="{81F30778-AFC4-4C20-A14D-462981D619F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17" name="グループ化 116">
                      <a:extLst>
                        <a:ext uri="{FF2B5EF4-FFF2-40B4-BE49-F238E27FC236}">
                          <a16:creationId xmlns:a16="http://schemas.microsoft.com/office/drawing/2014/main" id="{9B784CA6-3BD6-4BB3-A6F3-21D39D7766D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285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18" name="楕円 36">
                        <a:extLst>
                          <a:ext uri="{FF2B5EF4-FFF2-40B4-BE49-F238E27FC236}">
                            <a16:creationId xmlns:a16="http://schemas.microsoft.com/office/drawing/2014/main" id="{8874D27E-851C-48C4-B2AB-75BC3C627DB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19" name="フリーフォーム: 図形 118">
                        <a:extLst>
                          <a:ext uri="{FF2B5EF4-FFF2-40B4-BE49-F238E27FC236}">
                            <a16:creationId xmlns:a16="http://schemas.microsoft.com/office/drawing/2014/main" id="{F3DC2F9A-5925-4BCE-B8AC-927E25FDCD3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75" name="グループ化 74">
                    <a:extLst>
                      <a:ext uri="{FF2B5EF4-FFF2-40B4-BE49-F238E27FC236}">
                        <a16:creationId xmlns:a16="http://schemas.microsoft.com/office/drawing/2014/main" id="{22C42997-461D-45AF-868E-4E3A98263558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939363" y="3941739"/>
                    <a:ext cx="548296" cy="1404797"/>
                    <a:chOff x="5135380" y="3681346"/>
                    <a:chExt cx="607895" cy="1557496"/>
                  </a:xfrm>
                </p:grpSpPr>
                <p:grpSp>
                  <p:nvGrpSpPr>
                    <p:cNvPr id="102" name="グループ化 101">
                      <a:extLst>
                        <a:ext uri="{FF2B5EF4-FFF2-40B4-BE49-F238E27FC236}">
                          <a16:creationId xmlns:a16="http://schemas.microsoft.com/office/drawing/2014/main" id="{8522DDB4-12CE-4A2E-AF5F-EEE53669CB7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9573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12" name="楕円 36">
                        <a:extLst>
                          <a:ext uri="{FF2B5EF4-FFF2-40B4-BE49-F238E27FC236}">
                            <a16:creationId xmlns:a16="http://schemas.microsoft.com/office/drawing/2014/main" id="{DAD621B7-44BB-4E69-B240-656B7C63E20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13" name="フリーフォーム: 図形 112">
                        <a:extLst>
                          <a:ext uri="{FF2B5EF4-FFF2-40B4-BE49-F238E27FC236}">
                            <a16:creationId xmlns:a16="http://schemas.microsoft.com/office/drawing/2014/main" id="{B96D97F9-DAF3-43C9-BF4D-AAA2D96134E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03" name="グループ化 102">
                      <a:extLst>
                        <a:ext uri="{FF2B5EF4-FFF2-40B4-BE49-F238E27FC236}">
                          <a16:creationId xmlns:a16="http://schemas.microsoft.com/office/drawing/2014/main" id="{DB093985-F5D6-4AEE-A933-7F358314D22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320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10" name="楕円 36">
                        <a:extLst>
                          <a:ext uri="{FF2B5EF4-FFF2-40B4-BE49-F238E27FC236}">
                            <a16:creationId xmlns:a16="http://schemas.microsoft.com/office/drawing/2014/main" id="{6232BF82-B98D-4E00-8A3D-BCB92712FF6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11" name="フリーフォーム: 図形 110">
                        <a:extLst>
                          <a:ext uri="{FF2B5EF4-FFF2-40B4-BE49-F238E27FC236}">
                            <a16:creationId xmlns:a16="http://schemas.microsoft.com/office/drawing/2014/main" id="{3EE736E0-3320-47AD-BB63-9601002DECD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04" name="グループ化 103">
                      <a:extLst>
                        <a:ext uri="{FF2B5EF4-FFF2-40B4-BE49-F238E27FC236}">
                          <a16:creationId xmlns:a16="http://schemas.microsoft.com/office/drawing/2014/main" id="{E2E80B41-2034-44E9-B0CB-93FA3FB6180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538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08" name="楕円 36">
                        <a:extLst>
                          <a:ext uri="{FF2B5EF4-FFF2-40B4-BE49-F238E27FC236}">
                            <a16:creationId xmlns:a16="http://schemas.microsoft.com/office/drawing/2014/main" id="{2B3597CF-67A6-4F52-B475-1ABC8001B63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09" name="フリーフォーム: 図形 108">
                        <a:extLst>
                          <a:ext uri="{FF2B5EF4-FFF2-40B4-BE49-F238E27FC236}">
                            <a16:creationId xmlns:a16="http://schemas.microsoft.com/office/drawing/2014/main" id="{9609B774-8920-414C-9C88-656B9C4EB64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05" name="グループ化 104">
                      <a:extLst>
                        <a:ext uri="{FF2B5EF4-FFF2-40B4-BE49-F238E27FC236}">
                          <a16:creationId xmlns:a16="http://schemas.microsoft.com/office/drawing/2014/main" id="{232332DB-935C-4EE3-8957-AA071FA9733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285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06" name="楕円 36">
                        <a:extLst>
                          <a:ext uri="{FF2B5EF4-FFF2-40B4-BE49-F238E27FC236}">
                            <a16:creationId xmlns:a16="http://schemas.microsoft.com/office/drawing/2014/main" id="{6786D302-B729-4E9C-A072-D55BF830D91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07" name="フリーフォーム: 図形 106">
                        <a:extLst>
                          <a:ext uri="{FF2B5EF4-FFF2-40B4-BE49-F238E27FC236}">
                            <a16:creationId xmlns:a16="http://schemas.microsoft.com/office/drawing/2014/main" id="{41564614-0C9F-44E0-931D-D9375642C80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868E1770-2DBD-42D8-843C-AF21FF808EA7}"/>
                      </a:ext>
                    </a:extLst>
                  </p:cNvPr>
                  <p:cNvGrpSpPr/>
                  <p:nvPr/>
                </p:nvGrpSpPr>
                <p:grpSpPr>
                  <a:xfrm>
                    <a:off x="7603033" y="4008248"/>
                    <a:ext cx="522338" cy="1338288"/>
                    <a:chOff x="5135380" y="3681346"/>
                    <a:chExt cx="607895" cy="1557496"/>
                  </a:xfrm>
                </p:grpSpPr>
                <p:grpSp>
                  <p:nvGrpSpPr>
                    <p:cNvPr id="90" name="グループ化 89">
                      <a:extLst>
                        <a:ext uri="{FF2B5EF4-FFF2-40B4-BE49-F238E27FC236}">
                          <a16:creationId xmlns:a16="http://schemas.microsoft.com/office/drawing/2014/main" id="{B0685F44-C80A-4D98-BB7D-74F2678FCF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9573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00" name="楕円 36">
                        <a:extLst>
                          <a:ext uri="{FF2B5EF4-FFF2-40B4-BE49-F238E27FC236}">
                            <a16:creationId xmlns:a16="http://schemas.microsoft.com/office/drawing/2014/main" id="{ACFBA4ED-DC44-4E38-9C4B-2B6DAD0C783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01" name="フリーフォーム: 図形 100">
                        <a:extLst>
                          <a:ext uri="{FF2B5EF4-FFF2-40B4-BE49-F238E27FC236}">
                            <a16:creationId xmlns:a16="http://schemas.microsoft.com/office/drawing/2014/main" id="{9D0C0F7A-C626-4400-BE30-09D8B391DA3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91" name="グループ化 90">
                      <a:extLst>
                        <a:ext uri="{FF2B5EF4-FFF2-40B4-BE49-F238E27FC236}">
                          <a16:creationId xmlns:a16="http://schemas.microsoft.com/office/drawing/2014/main" id="{339B5AD6-B848-495C-9A0D-DB7C1D75290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320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98" name="楕円 36">
                        <a:extLst>
                          <a:ext uri="{FF2B5EF4-FFF2-40B4-BE49-F238E27FC236}">
                            <a16:creationId xmlns:a16="http://schemas.microsoft.com/office/drawing/2014/main" id="{B36AE9BE-3EF9-4A5C-A3BC-F1368E88E80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9" name="フリーフォーム: 図形 98">
                        <a:extLst>
                          <a:ext uri="{FF2B5EF4-FFF2-40B4-BE49-F238E27FC236}">
                            <a16:creationId xmlns:a16="http://schemas.microsoft.com/office/drawing/2014/main" id="{54EDE274-655F-48A5-8EB7-D62C7DA5767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92" name="グループ化 91">
                      <a:extLst>
                        <a:ext uri="{FF2B5EF4-FFF2-40B4-BE49-F238E27FC236}">
                          <a16:creationId xmlns:a16="http://schemas.microsoft.com/office/drawing/2014/main" id="{29ACAFF9-F823-4025-8F26-8F5BFCBCE54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538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96" name="楕円 36">
                        <a:extLst>
                          <a:ext uri="{FF2B5EF4-FFF2-40B4-BE49-F238E27FC236}">
                            <a16:creationId xmlns:a16="http://schemas.microsoft.com/office/drawing/2014/main" id="{BB27F5E4-E456-4B1F-819C-6F91ED37989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7" name="フリーフォーム: 図形 96">
                        <a:extLst>
                          <a:ext uri="{FF2B5EF4-FFF2-40B4-BE49-F238E27FC236}">
                            <a16:creationId xmlns:a16="http://schemas.microsoft.com/office/drawing/2014/main" id="{06F45DE4-129F-4D6F-8E5E-495250C596E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93" name="グループ化 92">
                      <a:extLst>
                        <a:ext uri="{FF2B5EF4-FFF2-40B4-BE49-F238E27FC236}">
                          <a16:creationId xmlns:a16="http://schemas.microsoft.com/office/drawing/2014/main" id="{BF371810-427B-4511-A473-8CEE1086011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285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94" name="楕円 36">
                        <a:extLst>
                          <a:ext uri="{FF2B5EF4-FFF2-40B4-BE49-F238E27FC236}">
                            <a16:creationId xmlns:a16="http://schemas.microsoft.com/office/drawing/2014/main" id="{C4F72DA9-E194-4747-90CB-2B6D2FD1F11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5" name="フリーフォーム: 図形 94">
                        <a:extLst>
                          <a:ext uri="{FF2B5EF4-FFF2-40B4-BE49-F238E27FC236}">
                            <a16:creationId xmlns:a16="http://schemas.microsoft.com/office/drawing/2014/main" id="{89B61153-4A21-4138-A78B-41D02CE63B4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0F096CC5-581A-46D8-B325-74B8ABA4A4D8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7380383" y="4139456"/>
                    <a:ext cx="471126" cy="1207080"/>
                    <a:chOff x="5135380" y="3681346"/>
                    <a:chExt cx="607895" cy="1557496"/>
                  </a:xfrm>
                </p:grpSpPr>
                <p:grpSp>
                  <p:nvGrpSpPr>
                    <p:cNvPr id="78" name="グループ化 77">
                      <a:extLst>
                        <a:ext uri="{FF2B5EF4-FFF2-40B4-BE49-F238E27FC236}">
                          <a16:creationId xmlns:a16="http://schemas.microsoft.com/office/drawing/2014/main" id="{594770C7-9A93-4247-AF95-6F59B13DCE0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9573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88" name="楕円 36">
                        <a:extLst>
                          <a:ext uri="{FF2B5EF4-FFF2-40B4-BE49-F238E27FC236}">
                            <a16:creationId xmlns:a16="http://schemas.microsoft.com/office/drawing/2014/main" id="{85A62E95-8808-448A-AA95-B1890E7BFD4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9" name="フリーフォーム: 図形 88">
                        <a:extLst>
                          <a:ext uri="{FF2B5EF4-FFF2-40B4-BE49-F238E27FC236}">
                            <a16:creationId xmlns:a16="http://schemas.microsoft.com/office/drawing/2014/main" id="{7BB2C550-7EAA-43F8-B759-256D641DCC6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79" name="グループ化 78">
                      <a:extLst>
                        <a:ext uri="{FF2B5EF4-FFF2-40B4-BE49-F238E27FC236}">
                          <a16:creationId xmlns:a16="http://schemas.microsoft.com/office/drawing/2014/main" id="{371150E6-938E-4B50-A662-9A8E41D0E70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320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86" name="楕円 36">
                        <a:extLst>
                          <a:ext uri="{FF2B5EF4-FFF2-40B4-BE49-F238E27FC236}">
                            <a16:creationId xmlns:a16="http://schemas.microsoft.com/office/drawing/2014/main" id="{C70E4F1E-70B9-4236-B9B5-BD39E190515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7" name="フリーフォーム: 図形 86">
                        <a:extLst>
                          <a:ext uri="{FF2B5EF4-FFF2-40B4-BE49-F238E27FC236}">
                            <a16:creationId xmlns:a16="http://schemas.microsoft.com/office/drawing/2014/main" id="{9F5783BE-C459-4900-837C-336AFAC5706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80" name="グループ化 79">
                      <a:extLst>
                        <a:ext uri="{FF2B5EF4-FFF2-40B4-BE49-F238E27FC236}">
                          <a16:creationId xmlns:a16="http://schemas.microsoft.com/office/drawing/2014/main" id="{7E50778D-5DE5-40EF-91CA-DCC2D046A07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538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84" name="楕円 36">
                        <a:extLst>
                          <a:ext uri="{FF2B5EF4-FFF2-40B4-BE49-F238E27FC236}">
                            <a16:creationId xmlns:a16="http://schemas.microsoft.com/office/drawing/2014/main" id="{617552E1-1E99-442D-A5D3-05F3EE2B8AF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5" name="フリーフォーム: 図形 84">
                        <a:extLst>
                          <a:ext uri="{FF2B5EF4-FFF2-40B4-BE49-F238E27FC236}">
                            <a16:creationId xmlns:a16="http://schemas.microsoft.com/office/drawing/2014/main" id="{5741AAF7-A226-4718-A2B1-659EC03888E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81" name="グループ化 80">
                      <a:extLst>
                        <a:ext uri="{FF2B5EF4-FFF2-40B4-BE49-F238E27FC236}">
                          <a16:creationId xmlns:a16="http://schemas.microsoft.com/office/drawing/2014/main" id="{15051180-390C-41A7-A41B-951D988E2D4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285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82" name="楕円 36">
                        <a:extLst>
                          <a:ext uri="{FF2B5EF4-FFF2-40B4-BE49-F238E27FC236}">
                            <a16:creationId xmlns:a16="http://schemas.microsoft.com/office/drawing/2014/main" id="{5194C6D3-1BF9-4796-A222-1BCFD58503F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3" name="フリーフォーム: 図形 82">
                        <a:extLst>
                          <a:ext uri="{FF2B5EF4-FFF2-40B4-BE49-F238E27FC236}">
                            <a16:creationId xmlns:a16="http://schemas.microsoft.com/office/drawing/2014/main" id="{5B803EDF-FFC0-424B-B18C-216BA142A0C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B8A905E1-D518-4D00-ACD3-27E8C913CEEB}"/>
                    </a:ext>
                  </a:extLst>
                </p:cNvPr>
                <p:cNvGrpSpPr/>
                <p:nvPr/>
              </p:nvGrpSpPr>
              <p:grpSpPr>
                <a:xfrm rot="3648823">
                  <a:off x="5148362" y="4617198"/>
                  <a:ext cx="819728" cy="1076486"/>
                  <a:chOff x="6939363" y="3789040"/>
                  <a:chExt cx="1186008" cy="1557496"/>
                </a:xfrm>
              </p:grpSpPr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BA8FB01C-3AB5-46A8-9AAA-8618B3D43AD8}"/>
                      </a:ext>
                    </a:extLst>
                  </p:cNvPr>
                  <p:cNvGrpSpPr/>
                  <p:nvPr/>
                </p:nvGrpSpPr>
                <p:grpSpPr>
                  <a:xfrm>
                    <a:off x="7248255" y="3789040"/>
                    <a:ext cx="607895" cy="1557496"/>
                    <a:chOff x="5135380" y="3681346"/>
                    <a:chExt cx="607895" cy="1557496"/>
                  </a:xfrm>
                </p:grpSpPr>
                <p:grpSp>
                  <p:nvGrpSpPr>
                    <p:cNvPr id="62" name="グループ化 61">
                      <a:extLst>
                        <a:ext uri="{FF2B5EF4-FFF2-40B4-BE49-F238E27FC236}">
                          <a16:creationId xmlns:a16="http://schemas.microsoft.com/office/drawing/2014/main" id="{3290F5DB-F964-4B8D-A29E-CE41E66CCD5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9573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72" name="楕円 36">
                        <a:extLst>
                          <a:ext uri="{FF2B5EF4-FFF2-40B4-BE49-F238E27FC236}">
                            <a16:creationId xmlns:a16="http://schemas.microsoft.com/office/drawing/2014/main" id="{3D63E614-BCF4-42A1-906E-F31707A5ACE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3" name="フリーフォーム: 図形 72">
                        <a:extLst>
                          <a:ext uri="{FF2B5EF4-FFF2-40B4-BE49-F238E27FC236}">
                            <a16:creationId xmlns:a16="http://schemas.microsoft.com/office/drawing/2014/main" id="{94348F30-E210-4A57-8347-0A0B6E589A2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63" name="グループ化 62">
                      <a:extLst>
                        <a:ext uri="{FF2B5EF4-FFF2-40B4-BE49-F238E27FC236}">
                          <a16:creationId xmlns:a16="http://schemas.microsoft.com/office/drawing/2014/main" id="{55FAD442-EE56-4F35-8A95-8CC42D51BB3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320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70" name="楕円 36">
                        <a:extLst>
                          <a:ext uri="{FF2B5EF4-FFF2-40B4-BE49-F238E27FC236}">
                            <a16:creationId xmlns:a16="http://schemas.microsoft.com/office/drawing/2014/main" id="{4BF2DACE-FFD6-4C48-823D-C1F5FF4DB82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1" name="フリーフォーム: 図形 70">
                        <a:extLst>
                          <a:ext uri="{FF2B5EF4-FFF2-40B4-BE49-F238E27FC236}">
                            <a16:creationId xmlns:a16="http://schemas.microsoft.com/office/drawing/2014/main" id="{FE8FD12D-19E4-4CBA-B7E7-42B88D4A673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64" name="グループ化 63">
                      <a:extLst>
                        <a:ext uri="{FF2B5EF4-FFF2-40B4-BE49-F238E27FC236}">
                          <a16:creationId xmlns:a16="http://schemas.microsoft.com/office/drawing/2014/main" id="{7ADE2F96-148F-4E69-8DDF-7A8CA467C1F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538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68" name="楕円 36">
                        <a:extLst>
                          <a:ext uri="{FF2B5EF4-FFF2-40B4-BE49-F238E27FC236}">
                            <a16:creationId xmlns:a16="http://schemas.microsoft.com/office/drawing/2014/main" id="{25D67282-935F-4E76-B250-DA4C33A31D3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9" name="フリーフォーム: 図形 68">
                        <a:extLst>
                          <a:ext uri="{FF2B5EF4-FFF2-40B4-BE49-F238E27FC236}">
                            <a16:creationId xmlns:a16="http://schemas.microsoft.com/office/drawing/2014/main" id="{40E06306-134F-4E50-8D89-B3900BBC914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65" name="グループ化 64">
                      <a:extLst>
                        <a:ext uri="{FF2B5EF4-FFF2-40B4-BE49-F238E27FC236}">
                          <a16:creationId xmlns:a16="http://schemas.microsoft.com/office/drawing/2014/main" id="{E2B13386-9B92-4B84-B642-14BD788F4BA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285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66" name="楕円 36">
                        <a:extLst>
                          <a:ext uri="{FF2B5EF4-FFF2-40B4-BE49-F238E27FC236}">
                            <a16:creationId xmlns:a16="http://schemas.microsoft.com/office/drawing/2014/main" id="{41B666EE-CC88-442E-8DAA-8C787372D80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7" name="フリーフォーム: 図形 66">
                        <a:extLst>
                          <a:ext uri="{FF2B5EF4-FFF2-40B4-BE49-F238E27FC236}">
                            <a16:creationId xmlns:a16="http://schemas.microsoft.com/office/drawing/2014/main" id="{4ADD2EBD-0143-4197-BE8B-759E27F183B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23" name="グループ化 22">
                    <a:extLst>
                      <a:ext uri="{FF2B5EF4-FFF2-40B4-BE49-F238E27FC236}">
                        <a16:creationId xmlns:a16="http://schemas.microsoft.com/office/drawing/2014/main" id="{C38E0323-1282-443A-B76E-968F05F142E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939363" y="3941739"/>
                    <a:ext cx="548296" cy="1404797"/>
                    <a:chOff x="5135380" y="3681346"/>
                    <a:chExt cx="607895" cy="1557496"/>
                  </a:xfrm>
                </p:grpSpPr>
                <p:grpSp>
                  <p:nvGrpSpPr>
                    <p:cNvPr id="50" name="グループ化 49">
                      <a:extLst>
                        <a:ext uri="{FF2B5EF4-FFF2-40B4-BE49-F238E27FC236}">
                          <a16:creationId xmlns:a16="http://schemas.microsoft.com/office/drawing/2014/main" id="{41D35082-EFE4-4C58-9141-39F28E48222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9573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60" name="楕円 36">
                        <a:extLst>
                          <a:ext uri="{FF2B5EF4-FFF2-40B4-BE49-F238E27FC236}">
                            <a16:creationId xmlns:a16="http://schemas.microsoft.com/office/drawing/2014/main" id="{914949A6-625E-494E-A7FB-29D51FC46F8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61" name="フリーフォーム: 図形 60">
                        <a:extLst>
                          <a:ext uri="{FF2B5EF4-FFF2-40B4-BE49-F238E27FC236}">
                            <a16:creationId xmlns:a16="http://schemas.microsoft.com/office/drawing/2014/main" id="{08176A8D-594A-4613-AF12-1FAEAB120EA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51" name="グループ化 50">
                      <a:extLst>
                        <a:ext uri="{FF2B5EF4-FFF2-40B4-BE49-F238E27FC236}">
                          <a16:creationId xmlns:a16="http://schemas.microsoft.com/office/drawing/2014/main" id="{780FC74A-6407-44AB-8B86-4F6B696EE13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320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58" name="楕円 36">
                        <a:extLst>
                          <a:ext uri="{FF2B5EF4-FFF2-40B4-BE49-F238E27FC236}">
                            <a16:creationId xmlns:a16="http://schemas.microsoft.com/office/drawing/2014/main" id="{3B62BD1F-725E-476C-B03D-BF118849FC2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9" name="フリーフォーム: 図形 58">
                        <a:extLst>
                          <a:ext uri="{FF2B5EF4-FFF2-40B4-BE49-F238E27FC236}">
                            <a16:creationId xmlns:a16="http://schemas.microsoft.com/office/drawing/2014/main" id="{BDA76B4F-8266-44DF-895D-62ADEC02BE7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52" name="グループ化 51">
                      <a:extLst>
                        <a:ext uri="{FF2B5EF4-FFF2-40B4-BE49-F238E27FC236}">
                          <a16:creationId xmlns:a16="http://schemas.microsoft.com/office/drawing/2014/main" id="{0B452FD1-70B0-4BCD-94E7-B4263EE5DA9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538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56" name="楕円 36">
                        <a:extLst>
                          <a:ext uri="{FF2B5EF4-FFF2-40B4-BE49-F238E27FC236}">
                            <a16:creationId xmlns:a16="http://schemas.microsoft.com/office/drawing/2014/main" id="{3653C243-11A8-43C0-9195-B3F2886587D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7" name="フリーフォーム: 図形 56">
                        <a:extLst>
                          <a:ext uri="{FF2B5EF4-FFF2-40B4-BE49-F238E27FC236}">
                            <a16:creationId xmlns:a16="http://schemas.microsoft.com/office/drawing/2014/main" id="{3C2A8CA4-ADB5-4B6B-AB26-B6E3DA087B8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53" name="グループ化 52">
                      <a:extLst>
                        <a:ext uri="{FF2B5EF4-FFF2-40B4-BE49-F238E27FC236}">
                          <a16:creationId xmlns:a16="http://schemas.microsoft.com/office/drawing/2014/main" id="{32279FBA-621B-4179-9FF0-02F7FA23451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285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54" name="楕円 36">
                        <a:extLst>
                          <a:ext uri="{FF2B5EF4-FFF2-40B4-BE49-F238E27FC236}">
                            <a16:creationId xmlns:a16="http://schemas.microsoft.com/office/drawing/2014/main" id="{483953C3-738D-4634-B93D-99DD631129A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55" name="フリーフォーム: 図形 54">
                        <a:extLst>
                          <a:ext uri="{FF2B5EF4-FFF2-40B4-BE49-F238E27FC236}">
                            <a16:creationId xmlns:a16="http://schemas.microsoft.com/office/drawing/2014/main" id="{B7D72F30-3E87-4599-A71C-CDBD0FF5F26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47B4E66C-1E86-41BD-87D7-5D2944C5562E}"/>
                      </a:ext>
                    </a:extLst>
                  </p:cNvPr>
                  <p:cNvGrpSpPr/>
                  <p:nvPr/>
                </p:nvGrpSpPr>
                <p:grpSpPr>
                  <a:xfrm>
                    <a:off x="7603033" y="4008248"/>
                    <a:ext cx="522338" cy="1338288"/>
                    <a:chOff x="5135380" y="3681346"/>
                    <a:chExt cx="607895" cy="1557496"/>
                  </a:xfrm>
                </p:grpSpPr>
                <p:grpSp>
                  <p:nvGrpSpPr>
                    <p:cNvPr id="38" name="グループ化 37">
                      <a:extLst>
                        <a:ext uri="{FF2B5EF4-FFF2-40B4-BE49-F238E27FC236}">
                          <a16:creationId xmlns:a16="http://schemas.microsoft.com/office/drawing/2014/main" id="{0394D88F-6B0E-47BE-BE0B-5C963B8298E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9573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48" name="楕円 36">
                        <a:extLst>
                          <a:ext uri="{FF2B5EF4-FFF2-40B4-BE49-F238E27FC236}">
                            <a16:creationId xmlns:a16="http://schemas.microsoft.com/office/drawing/2014/main" id="{3CDD74AC-D518-4CF2-9C84-97C4A4A3CD8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9" name="フリーフォーム: 図形 48">
                        <a:extLst>
                          <a:ext uri="{FF2B5EF4-FFF2-40B4-BE49-F238E27FC236}">
                            <a16:creationId xmlns:a16="http://schemas.microsoft.com/office/drawing/2014/main" id="{53C9A73E-FA7F-4EEA-AB4E-B3754B8E7E4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5B1291B7-434D-4536-8018-7AA8D015D5A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320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46" name="楕円 36">
                        <a:extLst>
                          <a:ext uri="{FF2B5EF4-FFF2-40B4-BE49-F238E27FC236}">
                            <a16:creationId xmlns:a16="http://schemas.microsoft.com/office/drawing/2014/main" id="{DBCA888B-6858-46CE-9AF5-2B355CF34C2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7" name="フリーフォーム: 図形 46">
                        <a:extLst>
                          <a:ext uri="{FF2B5EF4-FFF2-40B4-BE49-F238E27FC236}">
                            <a16:creationId xmlns:a16="http://schemas.microsoft.com/office/drawing/2014/main" id="{4834C835-35C1-480C-A265-6D5D5D4E4CE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40" name="グループ化 39">
                      <a:extLst>
                        <a:ext uri="{FF2B5EF4-FFF2-40B4-BE49-F238E27FC236}">
                          <a16:creationId xmlns:a16="http://schemas.microsoft.com/office/drawing/2014/main" id="{D12DDB8A-1E59-406B-921C-225A66AFEC3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538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44" name="楕円 36">
                        <a:extLst>
                          <a:ext uri="{FF2B5EF4-FFF2-40B4-BE49-F238E27FC236}">
                            <a16:creationId xmlns:a16="http://schemas.microsoft.com/office/drawing/2014/main" id="{3858F3B4-6E7E-41AE-9B1D-A907AE546F9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5" name="フリーフォーム: 図形 44">
                        <a:extLst>
                          <a:ext uri="{FF2B5EF4-FFF2-40B4-BE49-F238E27FC236}">
                            <a16:creationId xmlns:a16="http://schemas.microsoft.com/office/drawing/2014/main" id="{BBEC79FB-8B0D-4E26-AEBD-7F6AAE04EBA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41" name="グループ化 40">
                      <a:extLst>
                        <a:ext uri="{FF2B5EF4-FFF2-40B4-BE49-F238E27FC236}">
                          <a16:creationId xmlns:a16="http://schemas.microsoft.com/office/drawing/2014/main" id="{DE1031C4-F50E-4F5B-871E-1BB3766B6E1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285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42" name="楕円 36">
                        <a:extLst>
                          <a:ext uri="{FF2B5EF4-FFF2-40B4-BE49-F238E27FC236}">
                            <a16:creationId xmlns:a16="http://schemas.microsoft.com/office/drawing/2014/main" id="{74D903F2-35B9-4D14-8241-54C29E5FD57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43" name="フリーフォーム: 図形 42">
                        <a:extLst>
                          <a:ext uri="{FF2B5EF4-FFF2-40B4-BE49-F238E27FC236}">
                            <a16:creationId xmlns:a16="http://schemas.microsoft.com/office/drawing/2014/main" id="{62B8377A-33BA-4EEA-976B-F9922F35B88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487AE022-227E-4D59-B4EE-FA0CE6ACA38A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7380383" y="4139456"/>
                    <a:ext cx="471126" cy="1207080"/>
                    <a:chOff x="5135380" y="3681346"/>
                    <a:chExt cx="607895" cy="1557496"/>
                  </a:xfrm>
                </p:grpSpPr>
                <p:grpSp>
                  <p:nvGrpSpPr>
                    <p:cNvPr id="26" name="グループ化 25">
                      <a:extLst>
                        <a:ext uri="{FF2B5EF4-FFF2-40B4-BE49-F238E27FC236}">
                          <a16:creationId xmlns:a16="http://schemas.microsoft.com/office/drawing/2014/main" id="{026D5F53-DC8E-41D5-8413-5E31F07B696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9573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36" name="楕円 36">
                        <a:extLst>
                          <a:ext uri="{FF2B5EF4-FFF2-40B4-BE49-F238E27FC236}">
                            <a16:creationId xmlns:a16="http://schemas.microsoft.com/office/drawing/2014/main" id="{EC89482D-78FA-4F92-9943-113757CBDCB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7" name="フリーフォーム: 図形 36">
                        <a:extLst>
                          <a:ext uri="{FF2B5EF4-FFF2-40B4-BE49-F238E27FC236}">
                            <a16:creationId xmlns:a16="http://schemas.microsoft.com/office/drawing/2014/main" id="{4B3CD8AF-097E-4781-B21B-71F4FBF11A9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27" name="グループ化 26">
                      <a:extLst>
                        <a:ext uri="{FF2B5EF4-FFF2-40B4-BE49-F238E27FC236}">
                          <a16:creationId xmlns:a16="http://schemas.microsoft.com/office/drawing/2014/main" id="{A86D89B5-AC46-40E3-9B51-FD8C6958A89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320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34" name="楕円 36">
                        <a:extLst>
                          <a:ext uri="{FF2B5EF4-FFF2-40B4-BE49-F238E27FC236}">
                            <a16:creationId xmlns:a16="http://schemas.microsoft.com/office/drawing/2014/main" id="{DE7C9BF8-280C-4EDB-886C-FC1E15AB3C5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5" name="フリーフォーム: 図形 34">
                        <a:extLst>
                          <a:ext uri="{FF2B5EF4-FFF2-40B4-BE49-F238E27FC236}">
                            <a16:creationId xmlns:a16="http://schemas.microsoft.com/office/drawing/2014/main" id="{5216AD22-1925-426F-B251-4B5058EFD76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28" name="グループ化 27">
                      <a:extLst>
                        <a:ext uri="{FF2B5EF4-FFF2-40B4-BE49-F238E27FC236}">
                          <a16:creationId xmlns:a16="http://schemas.microsoft.com/office/drawing/2014/main" id="{FD4C97E5-2591-4CBC-B8B2-C5B54CFD622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538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32" name="楕円 36">
                        <a:extLst>
                          <a:ext uri="{FF2B5EF4-FFF2-40B4-BE49-F238E27FC236}">
                            <a16:creationId xmlns:a16="http://schemas.microsoft.com/office/drawing/2014/main" id="{C47963A0-DF58-43A9-B69F-7A062F13F7E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3" name="フリーフォーム: 図形 32">
                        <a:extLst>
                          <a:ext uri="{FF2B5EF4-FFF2-40B4-BE49-F238E27FC236}">
                            <a16:creationId xmlns:a16="http://schemas.microsoft.com/office/drawing/2014/main" id="{A1E9E887-6960-4839-99A3-BA1CEDFC80A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29" name="グループ化 28">
                      <a:extLst>
                        <a:ext uri="{FF2B5EF4-FFF2-40B4-BE49-F238E27FC236}">
                          <a16:creationId xmlns:a16="http://schemas.microsoft.com/office/drawing/2014/main" id="{D2D9A386-E951-4E7C-9942-91E16C8856F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285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30" name="楕円 36">
                        <a:extLst>
                          <a:ext uri="{FF2B5EF4-FFF2-40B4-BE49-F238E27FC236}">
                            <a16:creationId xmlns:a16="http://schemas.microsoft.com/office/drawing/2014/main" id="{6C680321-EA4D-4384-A021-0BD9EE35AE5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31" name="フリーフォーム: 図形 30">
                        <a:extLst>
                          <a:ext uri="{FF2B5EF4-FFF2-40B4-BE49-F238E27FC236}">
                            <a16:creationId xmlns:a16="http://schemas.microsoft.com/office/drawing/2014/main" id="{3DC79970-2DB5-4B84-8DC0-1C7D1BDFC31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728" name="グループ化 727">
                  <a:extLst>
                    <a:ext uri="{FF2B5EF4-FFF2-40B4-BE49-F238E27FC236}">
                      <a16:creationId xmlns:a16="http://schemas.microsoft.com/office/drawing/2014/main" id="{D1082650-59C8-4C9B-8379-F337A93D5434}"/>
                    </a:ext>
                  </a:extLst>
                </p:cNvPr>
                <p:cNvGrpSpPr/>
                <p:nvPr/>
              </p:nvGrpSpPr>
              <p:grpSpPr>
                <a:xfrm>
                  <a:off x="3772570" y="4637636"/>
                  <a:ext cx="1630554" cy="1333500"/>
                  <a:chOff x="7911425" y="3052061"/>
                  <a:chExt cx="1383209" cy="1131216"/>
                </a:xfrm>
              </p:grpSpPr>
              <p:grpSp>
                <p:nvGrpSpPr>
                  <p:cNvPr id="729" name="グループ化 728">
                    <a:extLst>
                      <a:ext uri="{FF2B5EF4-FFF2-40B4-BE49-F238E27FC236}">
                        <a16:creationId xmlns:a16="http://schemas.microsoft.com/office/drawing/2014/main" id="{9642BB59-70D9-42E0-B54D-125C8F4CDD05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8490349" y="2943156"/>
                    <a:ext cx="695380" cy="913190"/>
                    <a:chOff x="6939363" y="3789040"/>
                    <a:chExt cx="1186008" cy="1557496"/>
                  </a:xfrm>
                </p:grpSpPr>
                <p:grpSp>
                  <p:nvGrpSpPr>
                    <p:cNvPr id="836" name="グループ化 835">
                      <a:extLst>
                        <a:ext uri="{FF2B5EF4-FFF2-40B4-BE49-F238E27FC236}">
                          <a16:creationId xmlns:a16="http://schemas.microsoft.com/office/drawing/2014/main" id="{733F3861-24C7-4874-8773-6AC47527125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48255" y="3789040"/>
                      <a:ext cx="607895" cy="1557496"/>
                      <a:chOff x="5135380" y="3681346"/>
                      <a:chExt cx="607895" cy="1557496"/>
                    </a:xfrm>
                  </p:grpSpPr>
                  <p:grpSp>
                    <p:nvGrpSpPr>
                      <p:cNvPr id="876" name="グループ化 875">
                        <a:extLst>
                          <a:ext uri="{FF2B5EF4-FFF2-40B4-BE49-F238E27FC236}">
                            <a16:creationId xmlns:a16="http://schemas.microsoft.com/office/drawing/2014/main" id="{1C48D9B2-8070-4636-927B-833F441F7DC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886" name="楕円 36">
                          <a:extLst>
                            <a:ext uri="{FF2B5EF4-FFF2-40B4-BE49-F238E27FC236}">
                              <a16:creationId xmlns:a16="http://schemas.microsoft.com/office/drawing/2014/main" id="{B283FDE8-5EFD-4BDB-81C3-1939BBD02C0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87" name="フリーフォーム: 図形 886">
                          <a:extLst>
                            <a:ext uri="{FF2B5EF4-FFF2-40B4-BE49-F238E27FC236}">
                              <a16:creationId xmlns:a16="http://schemas.microsoft.com/office/drawing/2014/main" id="{C429F0AF-03B2-4C2F-8CD3-A5BE2E92D1D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77" name="グループ化 876">
                        <a:extLst>
                          <a:ext uri="{FF2B5EF4-FFF2-40B4-BE49-F238E27FC236}">
                            <a16:creationId xmlns:a16="http://schemas.microsoft.com/office/drawing/2014/main" id="{27B799C2-6179-486C-990E-1590E001B21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884" name="楕円 36">
                          <a:extLst>
                            <a:ext uri="{FF2B5EF4-FFF2-40B4-BE49-F238E27FC236}">
                              <a16:creationId xmlns:a16="http://schemas.microsoft.com/office/drawing/2014/main" id="{AC80009B-389C-4655-89C9-6F7F9C878EE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85" name="フリーフォーム: 図形 884">
                          <a:extLst>
                            <a:ext uri="{FF2B5EF4-FFF2-40B4-BE49-F238E27FC236}">
                              <a16:creationId xmlns:a16="http://schemas.microsoft.com/office/drawing/2014/main" id="{6C7454D6-A4A5-478C-91FC-4785E7CC2F0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78" name="グループ化 877">
                        <a:extLst>
                          <a:ext uri="{FF2B5EF4-FFF2-40B4-BE49-F238E27FC236}">
                            <a16:creationId xmlns:a16="http://schemas.microsoft.com/office/drawing/2014/main" id="{3583925A-E195-4E72-870B-3BB1BD9C014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882" name="楕円 36">
                          <a:extLst>
                            <a:ext uri="{FF2B5EF4-FFF2-40B4-BE49-F238E27FC236}">
                              <a16:creationId xmlns:a16="http://schemas.microsoft.com/office/drawing/2014/main" id="{8AA9702D-3CBA-41A1-9BA6-78F91B785473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83" name="フリーフォーム: 図形 882">
                          <a:extLst>
                            <a:ext uri="{FF2B5EF4-FFF2-40B4-BE49-F238E27FC236}">
                              <a16:creationId xmlns:a16="http://schemas.microsoft.com/office/drawing/2014/main" id="{9C7659AE-F4B9-4D20-A47B-25C61DA9369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79" name="グループ化 878">
                        <a:extLst>
                          <a:ext uri="{FF2B5EF4-FFF2-40B4-BE49-F238E27FC236}">
                            <a16:creationId xmlns:a16="http://schemas.microsoft.com/office/drawing/2014/main" id="{1156C176-EADD-4BDF-A878-1AE3F0F887F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880" name="楕円 36">
                          <a:extLst>
                            <a:ext uri="{FF2B5EF4-FFF2-40B4-BE49-F238E27FC236}">
                              <a16:creationId xmlns:a16="http://schemas.microsoft.com/office/drawing/2014/main" id="{13A3A4C4-DFC8-4D4B-B76D-0A29D751962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81" name="フリーフォーム: 図形 880">
                          <a:extLst>
                            <a:ext uri="{FF2B5EF4-FFF2-40B4-BE49-F238E27FC236}">
                              <a16:creationId xmlns:a16="http://schemas.microsoft.com/office/drawing/2014/main" id="{2469E8C0-BBBD-42AF-86F6-902D052F3B0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837" name="グループ化 836">
                      <a:extLst>
                        <a:ext uri="{FF2B5EF4-FFF2-40B4-BE49-F238E27FC236}">
                          <a16:creationId xmlns:a16="http://schemas.microsoft.com/office/drawing/2014/main" id="{D4BF22AB-B22E-4305-A61C-14FA762376FF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6939363" y="3941739"/>
                      <a:ext cx="548296" cy="1404797"/>
                      <a:chOff x="5135380" y="3681346"/>
                      <a:chExt cx="607895" cy="1557496"/>
                    </a:xfrm>
                  </p:grpSpPr>
                  <p:grpSp>
                    <p:nvGrpSpPr>
                      <p:cNvPr id="864" name="グループ化 863">
                        <a:extLst>
                          <a:ext uri="{FF2B5EF4-FFF2-40B4-BE49-F238E27FC236}">
                            <a16:creationId xmlns:a16="http://schemas.microsoft.com/office/drawing/2014/main" id="{2F13647F-AF13-4C88-9509-7F825527A28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874" name="楕円 36">
                          <a:extLst>
                            <a:ext uri="{FF2B5EF4-FFF2-40B4-BE49-F238E27FC236}">
                              <a16:creationId xmlns:a16="http://schemas.microsoft.com/office/drawing/2014/main" id="{A97D536C-5558-4474-88A1-ECC76AEC0E8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75" name="フリーフォーム: 図形 874">
                          <a:extLst>
                            <a:ext uri="{FF2B5EF4-FFF2-40B4-BE49-F238E27FC236}">
                              <a16:creationId xmlns:a16="http://schemas.microsoft.com/office/drawing/2014/main" id="{78BF1926-22B7-425C-9401-BA352CC14A4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65" name="グループ化 864">
                        <a:extLst>
                          <a:ext uri="{FF2B5EF4-FFF2-40B4-BE49-F238E27FC236}">
                            <a16:creationId xmlns:a16="http://schemas.microsoft.com/office/drawing/2014/main" id="{ED95ED34-442E-4422-BAB6-591C5231034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872" name="楕円 36">
                          <a:extLst>
                            <a:ext uri="{FF2B5EF4-FFF2-40B4-BE49-F238E27FC236}">
                              <a16:creationId xmlns:a16="http://schemas.microsoft.com/office/drawing/2014/main" id="{A1AAB5D9-CA79-405C-AF1D-7F814095018D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73" name="フリーフォーム: 図形 872">
                          <a:extLst>
                            <a:ext uri="{FF2B5EF4-FFF2-40B4-BE49-F238E27FC236}">
                              <a16:creationId xmlns:a16="http://schemas.microsoft.com/office/drawing/2014/main" id="{7EF6FBB2-62ED-456E-A092-7E8989328F8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66" name="グループ化 865">
                        <a:extLst>
                          <a:ext uri="{FF2B5EF4-FFF2-40B4-BE49-F238E27FC236}">
                            <a16:creationId xmlns:a16="http://schemas.microsoft.com/office/drawing/2014/main" id="{A162BE40-BF6C-4B59-9CDA-0A9A1CB9573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870" name="楕円 36">
                          <a:extLst>
                            <a:ext uri="{FF2B5EF4-FFF2-40B4-BE49-F238E27FC236}">
                              <a16:creationId xmlns:a16="http://schemas.microsoft.com/office/drawing/2014/main" id="{3EA18802-0006-4A2E-926B-59EE244EBAC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71" name="フリーフォーム: 図形 870">
                          <a:extLst>
                            <a:ext uri="{FF2B5EF4-FFF2-40B4-BE49-F238E27FC236}">
                              <a16:creationId xmlns:a16="http://schemas.microsoft.com/office/drawing/2014/main" id="{BC768158-1B0F-4F27-A1AE-55B48D09420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67" name="グループ化 866">
                        <a:extLst>
                          <a:ext uri="{FF2B5EF4-FFF2-40B4-BE49-F238E27FC236}">
                            <a16:creationId xmlns:a16="http://schemas.microsoft.com/office/drawing/2014/main" id="{3ECE6D81-1C9A-40C5-BB94-BFE11BFFFF4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868" name="楕円 36">
                          <a:extLst>
                            <a:ext uri="{FF2B5EF4-FFF2-40B4-BE49-F238E27FC236}">
                              <a16:creationId xmlns:a16="http://schemas.microsoft.com/office/drawing/2014/main" id="{5B43E5E2-2BB3-4A65-8F10-2292E59F77E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69" name="フリーフォーム: 図形 868">
                          <a:extLst>
                            <a:ext uri="{FF2B5EF4-FFF2-40B4-BE49-F238E27FC236}">
                              <a16:creationId xmlns:a16="http://schemas.microsoft.com/office/drawing/2014/main" id="{21EA4ECA-1A0E-40E0-9075-E7B34977EE9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838" name="グループ化 837">
                      <a:extLst>
                        <a:ext uri="{FF2B5EF4-FFF2-40B4-BE49-F238E27FC236}">
                          <a16:creationId xmlns:a16="http://schemas.microsoft.com/office/drawing/2014/main" id="{EABFA777-B537-4E9F-9CA7-5619617B3B0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603033" y="4008248"/>
                      <a:ext cx="522338" cy="1338288"/>
                      <a:chOff x="5135380" y="3681346"/>
                      <a:chExt cx="607895" cy="1557496"/>
                    </a:xfrm>
                  </p:grpSpPr>
                  <p:grpSp>
                    <p:nvGrpSpPr>
                      <p:cNvPr id="852" name="グループ化 851">
                        <a:extLst>
                          <a:ext uri="{FF2B5EF4-FFF2-40B4-BE49-F238E27FC236}">
                            <a16:creationId xmlns:a16="http://schemas.microsoft.com/office/drawing/2014/main" id="{D2ED8FB8-3E94-44BA-9BF7-C9D5CDFF90C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862" name="楕円 36">
                          <a:extLst>
                            <a:ext uri="{FF2B5EF4-FFF2-40B4-BE49-F238E27FC236}">
                              <a16:creationId xmlns:a16="http://schemas.microsoft.com/office/drawing/2014/main" id="{9A811C2F-642D-47DB-A0CC-45372BB4DDD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63" name="フリーフォーム: 図形 862">
                          <a:extLst>
                            <a:ext uri="{FF2B5EF4-FFF2-40B4-BE49-F238E27FC236}">
                              <a16:creationId xmlns:a16="http://schemas.microsoft.com/office/drawing/2014/main" id="{4EFF3BED-55F5-4238-89C1-E6E092FA58F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53" name="グループ化 852">
                        <a:extLst>
                          <a:ext uri="{FF2B5EF4-FFF2-40B4-BE49-F238E27FC236}">
                            <a16:creationId xmlns:a16="http://schemas.microsoft.com/office/drawing/2014/main" id="{FA37E3A2-DD0C-4E6B-B1D1-573A97B22D9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860" name="楕円 36">
                          <a:extLst>
                            <a:ext uri="{FF2B5EF4-FFF2-40B4-BE49-F238E27FC236}">
                              <a16:creationId xmlns:a16="http://schemas.microsoft.com/office/drawing/2014/main" id="{F956A8C9-5502-43D2-AE7F-6856B340B79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61" name="フリーフォーム: 図形 860">
                          <a:extLst>
                            <a:ext uri="{FF2B5EF4-FFF2-40B4-BE49-F238E27FC236}">
                              <a16:creationId xmlns:a16="http://schemas.microsoft.com/office/drawing/2014/main" id="{F7E7A8F0-D44F-4F4E-B60C-537E355914FD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54" name="グループ化 853">
                        <a:extLst>
                          <a:ext uri="{FF2B5EF4-FFF2-40B4-BE49-F238E27FC236}">
                            <a16:creationId xmlns:a16="http://schemas.microsoft.com/office/drawing/2014/main" id="{7D4AF041-12F6-4568-B0B7-6F0B294168F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858" name="楕円 36">
                          <a:extLst>
                            <a:ext uri="{FF2B5EF4-FFF2-40B4-BE49-F238E27FC236}">
                              <a16:creationId xmlns:a16="http://schemas.microsoft.com/office/drawing/2014/main" id="{36EDF699-3649-4208-9C43-100D24A0840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59" name="フリーフォーム: 図形 858">
                          <a:extLst>
                            <a:ext uri="{FF2B5EF4-FFF2-40B4-BE49-F238E27FC236}">
                              <a16:creationId xmlns:a16="http://schemas.microsoft.com/office/drawing/2014/main" id="{D81CD756-43BE-4344-B141-70AC6DBF771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55" name="グループ化 854">
                        <a:extLst>
                          <a:ext uri="{FF2B5EF4-FFF2-40B4-BE49-F238E27FC236}">
                            <a16:creationId xmlns:a16="http://schemas.microsoft.com/office/drawing/2014/main" id="{EDC54BD1-97F6-4536-9428-9223207A1EB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856" name="楕円 36">
                          <a:extLst>
                            <a:ext uri="{FF2B5EF4-FFF2-40B4-BE49-F238E27FC236}">
                              <a16:creationId xmlns:a16="http://schemas.microsoft.com/office/drawing/2014/main" id="{8EE6CEE7-3EAF-45C7-98F9-4D365006DA5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57" name="フリーフォーム: 図形 856">
                          <a:extLst>
                            <a:ext uri="{FF2B5EF4-FFF2-40B4-BE49-F238E27FC236}">
                              <a16:creationId xmlns:a16="http://schemas.microsoft.com/office/drawing/2014/main" id="{8E2284D7-665B-4A09-AA67-D9D975C55A7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839" name="グループ化 838">
                      <a:extLst>
                        <a:ext uri="{FF2B5EF4-FFF2-40B4-BE49-F238E27FC236}">
                          <a16:creationId xmlns:a16="http://schemas.microsoft.com/office/drawing/2014/main" id="{E825D5CB-1648-4617-A290-01CAA18ACBA9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7380383" y="4139456"/>
                      <a:ext cx="471126" cy="1207080"/>
                      <a:chOff x="5135380" y="3681346"/>
                      <a:chExt cx="607895" cy="1557496"/>
                    </a:xfrm>
                  </p:grpSpPr>
                  <p:grpSp>
                    <p:nvGrpSpPr>
                      <p:cNvPr id="840" name="グループ化 839">
                        <a:extLst>
                          <a:ext uri="{FF2B5EF4-FFF2-40B4-BE49-F238E27FC236}">
                            <a16:creationId xmlns:a16="http://schemas.microsoft.com/office/drawing/2014/main" id="{C57B81C9-4D25-4587-A603-70D423151BA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850" name="楕円 36">
                          <a:extLst>
                            <a:ext uri="{FF2B5EF4-FFF2-40B4-BE49-F238E27FC236}">
                              <a16:creationId xmlns:a16="http://schemas.microsoft.com/office/drawing/2014/main" id="{92AD807E-4FF9-4986-A88C-F0341B69B2D0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51" name="フリーフォーム: 図形 850">
                          <a:extLst>
                            <a:ext uri="{FF2B5EF4-FFF2-40B4-BE49-F238E27FC236}">
                              <a16:creationId xmlns:a16="http://schemas.microsoft.com/office/drawing/2014/main" id="{60B3D6CB-3C5B-4F39-A4B1-DF3A15671F3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41" name="グループ化 840">
                        <a:extLst>
                          <a:ext uri="{FF2B5EF4-FFF2-40B4-BE49-F238E27FC236}">
                            <a16:creationId xmlns:a16="http://schemas.microsoft.com/office/drawing/2014/main" id="{803E10C7-07FF-4CEA-9859-4FDBD73173A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848" name="楕円 36">
                          <a:extLst>
                            <a:ext uri="{FF2B5EF4-FFF2-40B4-BE49-F238E27FC236}">
                              <a16:creationId xmlns:a16="http://schemas.microsoft.com/office/drawing/2014/main" id="{A7744581-975E-4B9F-A839-2A632C1FEE4D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49" name="フリーフォーム: 図形 848">
                          <a:extLst>
                            <a:ext uri="{FF2B5EF4-FFF2-40B4-BE49-F238E27FC236}">
                              <a16:creationId xmlns:a16="http://schemas.microsoft.com/office/drawing/2014/main" id="{992CF624-5476-46CB-83EA-977D5D2EB08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42" name="グループ化 841">
                        <a:extLst>
                          <a:ext uri="{FF2B5EF4-FFF2-40B4-BE49-F238E27FC236}">
                            <a16:creationId xmlns:a16="http://schemas.microsoft.com/office/drawing/2014/main" id="{F49B1F33-5154-4CFF-AB46-D3842EB1DCE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846" name="楕円 36">
                          <a:extLst>
                            <a:ext uri="{FF2B5EF4-FFF2-40B4-BE49-F238E27FC236}">
                              <a16:creationId xmlns:a16="http://schemas.microsoft.com/office/drawing/2014/main" id="{C5585781-D5F6-4F8D-A10B-B623EFBEBA3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47" name="フリーフォーム: 図形 846">
                          <a:extLst>
                            <a:ext uri="{FF2B5EF4-FFF2-40B4-BE49-F238E27FC236}">
                              <a16:creationId xmlns:a16="http://schemas.microsoft.com/office/drawing/2014/main" id="{B50E0086-62DB-4DF8-B407-5D8558497BB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43" name="グループ化 842">
                        <a:extLst>
                          <a:ext uri="{FF2B5EF4-FFF2-40B4-BE49-F238E27FC236}">
                            <a16:creationId xmlns:a16="http://schemas.microsoft.com/office/drawing/2014/main" id="{6FF90789-BC82-4EFE-8D72-EF0F8DFE392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844" name="楕円 36">
                          <a:extLst>
                            <a:ext uri="{FF2B5EF4-FFF2-40B4-BE49-F238E27FC236}">
                              <a16:creationId xmlns:a16="http://schemas.microsoft.com/office/drawing/2014/main" id="{0ED0AC47-F9A4-440D-9E35-384EEE353F1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45" name="フリーフォーム: 図形 844">
                          <a:extLst>
                            <a:ext uri="{FF2B5EF4-FFF2-40B4-BE49-F238E27FC236}">
                              <a16:creationId xmlns:a16="http://schemas.microsoft.com/office/drawing/2014/main" id="{DBC5DB93-A44B-45C4-92D4-B7FB4EFFAF9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730" name="グループ化 729">
                    <a:extLst>
                      <a:ext uri="{FF2B5EF4-FFF2-40B4-BE49-F238E27FC236}">
                        <a16:creationId xmlns:a16="http://schemas.microsoft.com/office/drawing/2014/main" id="{9459FCBC-DB69-4FE7-AC8D-5215605FB464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8020330" y="3054252"/>
                    <a:ext cx="695380" cy="913190"/>
                    <a:chOff x="6939363" y="3789040"/>
                    <a:chExt cx="1186008" cy="1557496"/>
                  </a:xfrm>
                </p:grpSpPr>
                <p:grpSp>
                  <p:nvGrpSpPr>
                    <p:cNvPr id="784" name="グループ化 783">
                      <a:extLst>
                        <a:ext uri="{FF2B5EF4-FFF2-40B4-BE49-F238E27FC236}">
                          <a16:creationId xmlns:a16="http://schemas.microsoft.com/office/drawing/2014/main" id="{2062BFF8-A6FA-4B99-9A3D-E8411198BC0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48255" y="3789040"/>
                      <a:ext cx="607895" cy="1557496"/>
                      <a:chOff x="5135380" y="3681346"/>
                      <a:chExt cx="607895" cy="1557496"/>
                    </a:xfrm>
                  </p:grpSpPr>
                  <p:grpSp>
                    <p:nvGrpSpPr>
                      <p:cNvPr id="824" name="グループ化 823">
                        <a:extLst>
                          <a:ext uri="{FF2B5EF4-FFF2-40B4-BE49-F238E27FC236}">
                            <a16:creationId xmlns:a16="http://schemas.microsoft.com/office/drawing/2014/main" id="{A371B25D-6FBB-4F09-8316-C03A660F8A7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834" name="楕円 36">
                          <a:extLst>
                            <a:ext uri="{FF2B5EF4-FFF2-40B4-BE49-F238E27FC236}">
                              <a16:creationId xmlns:a16="http://schemas.microsoft.com/office/drawing/2014/main" id="{EA0B52F7-178C-48AB-9B1E-AD5C56931A0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35" name="フリーフォーム: 図形 834">
                          <a:extLst>
                            <a:ext uri="{FF2B5EF4-FFF2-40B4-BE49-F238E27FC236}">
                              <a16:creationId xmlns:a16="http://schemas.microsoft.com/office/drawing/2014/main" id="{010E2D48-C183-441B-8625-891807DA633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25" name="グループ化 824">
                        <a:extLst>
                          <a:ext uri="{FF2B5EF4-FFF2-40B4-BE49-F238E27FC236}">
                            <a16:creationId xmlns:a16="http://schemas.microsoft.com/office/drawing/2014/main" id="{85EF1BD9-80D4-4370-91D0-4D85E3E6613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832" name="楕円 36">
                          <a:extLst>
                            <a:ext uri="{FF2B5EF4-FFF2-40B4-BE49-F238E27FC236}">
                              <a16:creationId xmlns:a16="http://schemas.microsoft.com/office/drawing/2014/main" id="{50B22838-64E8-4C45-9672-DEBC9B59C14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33" name="フリーフォーム: 図形 832">
                          <a:extLst>
                            <a:ext uri="{FF2B5EF4-FFF2-40B4-BE49-F238E27FC236}">
                              <a16:creationId xmlns:a16="http://schemas.microsoft.com/office/drawing/2014/main" id="{F4A529EB-9B2E-4198-AB9C-1C5A5ED2381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26" name="グループ化 825">
                        <a:extLst>
                          <a:ext uri="{FF2B5EF4-FFF2-40B4-BE49-F238E27FC236}">
                            <a16:creationId xmlns:a16="http://schemas.microsoft.com/office/drawing/2014/main" id="{5A73FBDF-8DBE-4D36-B660-2F3FD284DA5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830" name="楕円 36">
                          <a:extLst>
                            <a:ext uri="{FF2B5EF4-FFF2-40B4-BE49-F238E27FC236}">
                              <a16:creationId xmlns:a16="http://schemas.microsoft.com/office/drawing/2014/main" id="{91455785-8865-4BAE-9000-9F298E9FA4C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31" name="フリーフォーム: 図形 830">
                          <a:extLst>
                            <a:ext uri="{FF2B5EF4-FFF2-40B4-BE49-F238E27FC236}">
                              <a16:creationId xmlns:a16="http://schemas.microsoft.com/office/drawing/2014/main" id="{4D026622-FAD9-48D7-8BC6-7B892CD1801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27" name="グループ化 826">
                        <a:extLst>
                          <a:ext uri="{FF2B5EF4-FFF2-40B4-BE49-F238E27FC236}">
                            <a16:creationId xmlns:a16="http://schemas.microsoft.com/office/drawing/2014/main" id="{D850E68A-9D04-4000-A68F-1700BC78A1A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828" name="楕円 36">
                          <a:extLst>
                            <a:ext uri="{FF2B5EF4-FFF2-40B4-BE49-F238E27FC236}">
                              <a16:creationId xmlns:a16="http://schemas.microsoft.com/office/drawing/2014/main" id="{26814CFD-8CBC-4368-9CD0-72553CD5854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29" name="フリーフォーム: 図形 828">
                          <a:extLst>
                            <a:ext uri="{FF2B5EF4-FFF2-40B4-BE49-F238E27FC236}">
                              <a16:creationId xmlns:a16="http://schemas.microsoft.com/office/drawing/2014/main" id="{E84F440E-B94A-4F2F-AF8F-ECCC2651196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785" name="グループ化 784">
                      <a:extLst>
                        <a:ext uri="{FF2B5EF4-FFF2-40B4-BE49-F238E27FC236}">
                          <a16:creationId xmlns:a16="http://schemas.microsoft.com/office/drawing/2014/main" id="{3475067C-9982-4322-A227-E1A1E57678FF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6939363" y="3941739"/>
                      <a:ext cx="548296" cy="1404797"/>
                      <a:chOff x="5135380" y="3681346"/>
                      <a:chExt cx="607895" cy="1557496"/>
                    </a:xfrm>
                  </p:grpSpPr>
                  <p:grpSp>
                    <p:nvGrpSpPr>
                      <p:cNvPr id="812" name="グループ化 811">
                        <a:extLst>
                          <a:ext uri="{FF2B5EF4-FFF2-40B4-BE49-F238E27FC236}">
                            <a16:creationId xmlns:a16="http://schemas.microsoft.com/office/drawing/2014/main" id="{5740020E-EC64-4290-A4B2-D99E202A083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822" name="楕円 36">
                          <a:extLst>
                            <a:ext uri="{FF2B5EF4-FFF2-40B4-BE49-F238E27FC236}">
                              <a16:creationId xmlns:a16="http://schemas.microsoft.com/office/drawing/2014/main" id="{775197FB-6AFE-40E1-84CE-AF7F9C1011E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23" name="フリーフォーム: 図形 822">
                          <a:extLst>
                            <a:ext uri="{FF2B5EF4-FFF2-40B4-BE49-F238E27FC236}">
                              <a16:creationId xmlns:a16="http://schemas.microsoft.com/office/drawing/2014/main" id="{E7A9DC73-9C07-481F-962F-1E5F92DA728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13" name="グループ化 812">
                        <a:extLst>
                          <a:ext uri="{FF2B5EF4-FFF2-40B4-BE49-F238E27FC236}">
                            <a16:creationId xmlns:a16="http://schemas.microsoft.com/office/drawing/2014/main" id="{61BEEBB0-758D-4066-BB32-C53A91BA2EE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820" name="楕円 36">
                          <a:extLst>
                            <a:ext uri="{FF2B5EF4-FFF2-40B4-BE49-F238E27FC236}">
                              <a16:creationId xmlns:a16="http://schemas.microsoft.com/office/drawing/2014/main" id="{9E73C16A-12FB-4467-A139-621B406D376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21" name="フリーフォーム: 図形 820">
                          <a:extLst>
                            <a:ext uri="{FF2B5EF4-FFF2-40B4-BE49-F238E27FC236}">
                              <a16:creationId xmlns:a16="http://schemas.microsoft.com/office/drawing/2014/main" id="{00C85126-6267-4675-9718-110C5C5C536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14" name="グループ化 813">
                        <a:extLst>
                          <a:ext uri="{FF2B5EF4-FFF2-40B4-BE49-F238E27FC236}">
                            <a16:creationId xmlns:a16="http://schemas.microsoft.com/office/drawing/2014/main" id="{4AD2F0C2-6356-49ED-98ED-52548E4347A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818" name="楕円 36">
                          <a:extLst>
                            <a:ext uri="{FF2B5EF4-FFF2-40B4-BE49-F238E27FC236}">
                              <a16:creationId xmlns:a16="http://schemas.microsoft.com/office/drawing/2014/main" id="{46808456-2E74-4AD8-BC2C-6237BD91A1F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19" name="フリーフォーム: 図形 818">
                          <a:extLst>
                            <a:ext uri="{FF2B5EF4-FFF2-40B4-BE49-F238E27FC236}">
                              <a16:creationId xmlns:a16="http://schemas.microsoft.com/office/drawing/2014/main" id="{CEC0958B-3262-40D2-96A0-DF658C4F48C0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15" name="グループ化 814">
                        <a:extLst>
                          <a:ext uri="{FF2B5EF4-FFF2-40B4-BE49-F238E27FC236}">
                            <a16:creationId xmlns:a16="http://schemas.microsoft.com/office/drawing/2014/main" id="{70FADCBC-7CB8-433A-8862-7B157B79E41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816" name="楕円 36">
                          <a:extLst>
                            <a:ext uri="{FF2B5EF4-FFF2-40B4-BE49-F238E27FC236}">
                              <a16:creationId xmlns:a16="http://schemas.microsoft.com/office/drawing/2014/main" id="{406834C2-F377-4C6B-967C-C7C3892640D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17" name="フリーフォーム: 図形 816">
                          <a:extLst>
                            <a:ext uri="{FF2B5EF4-FFF2-40B4-BE49-F238E27FC236}">
                              <a16:creationId xmlns:a16="http://schemas.microsoft.com/office/drawing/2014/main" id="{738B2EBE-7AD5-4F0C-A468-EE160829345A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786" name="グループ化 785">
                      <a:extLst>
                        <a:ext uri="{FF2B5EF4-FFF2-40B4-BE49-F238E27FC236}">
                          <a16:creationId xmlns:a16="http://schemas.microsoft.com/office/drawing/2014/main" id="{A68F9A47-E85A-4219-B48C-7E46C4D9C2A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603033" y="4008248"/>
                      <a:ext cx="522338" cy="1338288"/>
                      <a:chOff x="5135380" y="3681346"/>
                      <a:chExt cx="607895" cy="1557496"/>
                    </a:xfrm>
                  </p:grpSpPr>
                  <p:grpSp>
                    <p:nvGrpSpPr>
                      <p:cNvPr id="800" name="グループ化 799">
                        <a:extLst>
                          <a:ext uri="{FF2B5EF4-FFF2-40B4-BE49-F238E27FC236}">
                            <a16:creationId xmlns:a16="http://schemas.microsoft.com/office/drawing/2014/main" id="{E3745799-4A50-49E8-9DAF-D009FA96AFC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810" name="楕円 36">
                          <a:extLst>
                            <a:ext uri="{FF2B5EF4-FFF2-40B4-BE49-F238E27FC236}">
                              <a16:creationId xmlns:a16="http://schemas.microsoft.com/office/drawing/2014/main" id="{BCDC1D51-9084-4166-84E3-D91F99E083B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11" name="フリーフォーム: 図形 810">
                          <a:extLst>
                            <a:ext uri="{FF2B5EF4-FFF2-40B4-BE49-F238E27FC236}">
                              <a16:creationId xmlns:a16="http://schemas.microsoft.com/office/drawing/2014/main" id="{747DDC4C-24B3-42ED-ACA7-400C8B8253F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01" name="グループ化 800">
                        <a:extLst>
                          <a:ext uri="{FF2B5EF4-FFF2-40B4-BE49-F238E27FC236}">
                            <a16:creationId xmlns:a16="http://schemas.microsoft.com/office/drawing/2014/main" id="{4214E285-C270-4524-B927-AF1B4B6DA33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808" name="楕円 36">
                          <a:extLst>
                            <a:ext uri="{FF2B5EF4-FFF2-40B4-BE49-F238E27FC236}">
                              <a16:creationId xmlns:a16="http://schemas.microsoft.com/office/drawing/2014/main" id="{D790A1FA-F1F5-4E7D-8F2E-1CDC40D39FD3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09" name="フリーフォーム: 図形 808">
                          <a:extLst>
                            <a:ext uri="{FF2B5EF4-FFF2-40B4-BE49-F238E27FC236}">
                              <a16:creationId xmlns:a16="http://schemas.microsoft.com/office/drawing/2014/main" id="{5E77F3A7-3C00-4FDF-8F14-3543C7FEAD6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02" name="グループ化 801">
                        <a:extLst>
                          <a:ext uri="{FF2B5EF4-FFF2-40B4-BE49-F238E27FC236}">
                            <a16:creationId xmlns:a16="http://schemas.microsoft.com/office/drawing/2014/main" id="{8591A105-0263-4D9A-8B38-7EFE1F44CB1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806" name="楕円 36">
                          <a:extLst>
                            <a:ext uri="{FF2B5EF4-FFF2-40B4-BE49-F238E27FC236}">
                              <a16:creationId xmlns:a16="http://schemas.microsoft.com/office/drawing/2014/main" id="{CEA70EE2-CD9E-4663-A307-2CC142B80EC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07" name="フリーフォーム: 図形 806">
                          <a:extLst>
                            <a:ext uri="{FF2B5EF4-FFF2-40B4-BE49-F238E27FC236}">
                              <a16:creationId xmlns:a16="http://schemas.microsoft.com/office/drawing/2014/main" id="{9FF6A126-9CD6-4AE5-9A17-9268BEEC868D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803" name="グループ化 802">
                        <a:extLst>
                          <a:ext uri="{FF2B5EF4-FFF2-40B4-BE49-F238E27FC236}">
                            <a16:creationId xmlns:a16="http://schemas.microsoft.com/office/drawing/2014/main" id="{DF2A6F68-1107-4063-8A6D-A106B813AD4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804" name="楕円 36">
                          <a:extLst>
                            <a:ext uri="{FF2B5EF4-FFF2-40B4-BE49-F238E27FC236}">
                              <a16:creationId xmlns:a16="http://schemas.microsoft.com/office/drawing/2014/main" id="{EFA297B7-CAE1-4705-882E-DAB3D12AB51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805" name="フリーフォーム: 図形 804">
                          <a:extLst>
                            <a:ext uri="{FF2B5EF4-FFF2-40B4-BE49-F238E27FC236}">
                              <a16:creationId xmlns:a16="http://schemas.microsoft.com/office/drawing/2014/main" id="{80A15C00-F1FD-471A-8455-C5C225AE452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787" name="グループ化 786">
                      <a:extLst>
                        <a:ext uri="{FF2B5EF4-FFF2-40B4-BE49-F238E27FC236}">
                          <a16:creationId xmlns:a16="http://schemas.microsoft.com/office/drawing/2014/main" id="{917E11E6-5CF0-4371-A22E-B8FC2F2178CB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7380383" y="4139456"/>
                      <a:ext cx="471126" cy="1207080"/>
                      <a:chOff x="5135380" y="3681346"/>
                      <a:chExt cx="607895" cy="1557496"/>
                    </a:xfrm>
                  </p:grpSpPr>
                  <p:grpSp>
                    <p:nvGrpSpPr>
                      <p:cNvPr id="788" name="グループ化 787">
                        <a:extLst>
                          <a:ext uri="{FF2B5EF4-FFF2-40B4-BE49-F238E27FC236}">
                            <a16:creationId xmlns:a16="http://schemas.microsoft.com/office/drawing/2014/main" id="{7FE5A23B-CE38-4C7B-B25D-B149AE7BEDD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798" name="楕円 36">
                          <a:extLst>
                            <a:ext uri="{FF2B5EF4-FFF2-40B4-BE49-F238E27FC236}">
                              <a16:creationId xmlns:a16="http://schemas.microsoft.com/office/drawing/2014/main" id="{2FFEAEA0-01C9-4880-8893-17A39484C93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99" name="フリーフォーム: 図形 798">
                          <a:extLst>
                            <a:ext uri="{FF2B5EF4-FFF2-40B4-BE49-F238E27FC236}">
                              <a16:creationId xmlns:a16="http://schemas.microsoft.com/office/drawing/2014/main" id="{3CFF9028-B7A3-470F-ABB8-0090DBDBBFA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789" name="グループ化 788">
                        <a:extLst>
                          <a:ext uri="{FF2B5EF4-FFF2-40B4-BE49-F238E27FC236}">
                            <a16:creationId xmlns:a16="http://schemas.microsoft.com/office/drawing/2014/main" id="{121F3242-218C-4ECB-BEC4-3276EC8F307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796" name="楕円 36">
                          <a:extLst>
                            <a:ext uri="{FF2B5EF4-FFF2-40B4-BE49-F238E27FC236}">
                              <a16:creationId xmlns:a16="http://schemas.microsoft.com/office/drawing/2014/main" id="{C986A5FA-EDBC-41A4-A0CA-6DE75DB00F8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97" name="フリーフォーム: 図形 796">
                          <a:extLst>
                            <a:ext uri="{FF2B5EF4-FFF2-40B4-BE49-F238E27FC236}">
                              <a16:creationId xmlns:a16="http://schemas.microsoft.com/office/drawing/2014/main" id="{64823395-8570-4BA7-A8B4-2797E01DB64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790" name="グループ化 789">
                        <a:extLst>
                          <a:ext uri="{FF2B5EF4-FFF2-40B4-BE49-F238E27FC236}">
                            <a16:creationId xmlns:a16="http://schemas.microsoft.com/office/drawing/2014/main" id="{5D689CA4-5671-4805-AC6D-4B6E3677D7C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794" name="楕円 36">
                          <a:extLst>
                            <a:ext uri="{FF2B5EF4-FFF2-40B4-BE49-F238E27FC236}">
                              <a16:creationId xmlns:a16="http://schemas.microsoft.com/office/drawing/2014/main" id="{01EAD5D1-E51D-48C2-B269-E0BA48623AD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95" name="フリーフォーム: 図形 794">
                          <a:extLst>
                            <a:ext uri="{FF2B5EF4-FFF2-40B4-BE49-F238E27FC236}">
                              <a16:creationId xmlns:a16="http://schemas.microsoft.com/office/drawing/2014/main" id="{376DCBF6-5760-45FD-A024-CBBD605F8A2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791" name="グループ化 790">
                        <a:extLst>
                          <a:ext uri="{FF2B5EF4-FFF2-40B4-BE49-F238E27FC236}">
                            <a16:creationId xmlns:a16="http://schemas.microsoft.com/office/drawing/2014/main" id="{507A3B88-F338-4AC3-85B3-2FE7DD3A549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792" name="楕円 36">
                          <a:extLst>
                            <a:ext uri="{FF2B5EF4-FFF2-40B4-BE49-F238E27FC236}">
                              <a16:creationId xmlns:a16="http://schemas.microsoft.com/office/drawing/2014/main" id="{B083596A-1248-43B5-ABAF-EA0B7235240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93" name="フリーフォーム: 図形 792">
                          <a:extLst>
                            <a:ext uri="{FF2B5EF4-FFF2-40B4-BE49-F238E27FC236}">
                              <a16:creationId xmlns:a16="http://schemas.microsoft.com/office/drawing/2014/main" id="{7AB8BCB2-0290-4BBB-B423-983989A5629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731" name="グループ化 730">
                    <a:extLst>
                      <a:ext uri="{FF2B5EF4-FFF2-40B4-BE49-F238E27FC236}">
                        <a16:creationId xmlns:a16="http://schemas.microsoft.com/office/drawing/2014/main" id="{04E0BDDC-A63F-4B80-A4FE-10F58FC11549}"/>
                      </a:ext>
                    </a:extLst>
                  </p:cNvPr>
                  <p:cNvGrpSpPr/>
                  <p:nvPr/>
                </p:nvGrpSpPr>
                <p:grpSpPr>
                  <a:xfrm rot="3648823">
                    <a:off x="8447620" y="3378992"/>
                    <a:ext cx="695380" cy="913190"/>
                    <a:chOff x="6939363" y="3789040"/>
                    <a:chExt cx="1186008" cy="1557496"/>
                  </a:xfrm>
                </p:grpSpPr>
                <p:grpSp>
                  <p:nvGrpSpPr>
                    <p:cNvPr id="732" name="グループ化 731">
                      <a:extLst>
                        <a:ext uri="{FF2B5EF4-FFF2-40B4-BE49-F238E27FC236}">
                          <a16:creationId xmlns:a16="http://schemas.microsoft.com/office/drawing/2014/main" id="{9F0D932D-4A8F-4E58-886B-5F488660033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48255" y="3789040"/>
                      <a:ext cx="607895" cy="1557496"/>
                      <a:chOff x="5135380" y="3681346"/>
                      <a:chExt cx="607895" cy="1557496"/>
                    </a:xfrm>
                  </p:grpSpPr>
                  <p:grpSp>
                    <p:nvGrpSpPr>
                      <p:cNvPr id="772" name="グループ化 771">
                        <a:extLst>
                          <a:ext uri="{FF2B5EF4-FFF2-40B4-BE49-F238E27FC236}">
                            <a16:creationId xmlns:a16="http://schemas.microsoft.com/office/drawing/2014/main" id="{ABA2FE6A-45C8-4C4D-A3AD-8CBE447EA61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782" name="楕円 36">
                          <a:extLst>
                            <a:ext uri="{FF2B5EF4-FFF2-40B4-BE49-F238E27FC236}">
                              <a16:creationId xmlns:a16="http://schemas.microsoft.com/office/drawing/2014/main" id="{470A7685-48CC-43D0-BEC9-545D61C7006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83" name="フリーフォーム: 図形 782">
                          <a:extLst>
                            <a:ext uri="{FF2B5EF4-FFF2-40B4-BE49-F238E27FC236}">
                              <a16:creationId xmlns:a16="http://schemas.microsoft.com/office/drawing/2014/main" id="{29EFF6AB-B405-4F7B-88B7-13101320A343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773" name="グループ化 772">
                        <a:extLst>
                          <a:ext uri="{FF2B5EF4-FFF2-40B4-BE49-F238E27FC236}">
                            <a16:creationId xmlns:a16="http://schemas.microsoft.com/office/drawing/2014/main" id="{207E26AC-C7F8-4EA3-920E-8CAB890D93B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780" name="楕円 36">
                          <a:extLst>
                            <a:ext uri="{FF2B5EF4-FFF2-40B4-BE49-F238E27FC236}">
                              <a16:creationId xmlns:a16="http://schemas.microsoft.com/office/drawing/2014/main" id="{9C9EB2EC-B39A-4B0F-ACAE-4A4AA6D90EA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81" name="フリーフォーム: 図形 780">
                          <a:extLst>
                            <a:ext uri="{FF2B5EF4-FFF2-40B4-BE49-F238E27FC236}">
                              <a16:creationId xmlns:a16="http://schemas.microsoft.com/office/drawing/2014/main" id="{9D9D153F-1520-4CAF-A901-672B80D85DF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774" name="グループ化 773">
                        <a:extLst>
                          <a:ext uri="{FF2B5EF4-FFF2-40B4-BE49-F238E27FC236}">
                            <a16:creationId xmlns:a16="http://schemas.microsoft.com/office/drawing/2014/main" id="{43E7E83D-63FF-4DD2-85A7-8770B190E4D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778" name="楕円 36">
                          <a:extLst>
                            <a:ext uri="{FF2B5EF4-FFF2-40B4-BE49-F238E27FC236}">
                              <a16:creationId xmlns:a16="http://schemas.microsoft.com/office/drawing/2014/main" id="{27A932E5-6B2D-4835-9A85-FA7A87E4596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79" name="フリーフォーム: 図形 778">
                          <a:extLst>
                            <a:ext uri="{FF2B5EF4-FFF2-40B4-BE49-F238E27FC236}">
                              <a16:creationId xmlns:a16="http://schemas.microsoft.com/office/drawing/2014/main" id="{2C8A1B53-F926-47A8-A509-83B670B25B0A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775" name="グループ化 774">
                        <a:extLst>
                          <a:ext uri="{FF2B5EF4-FFF2-40B4-BE49-F238E27FC236}">
                            <a16:creationId xmlns:a16="http://schemas.microsoft.com/office/drawing/2014/main" id="{0C40E7E1-257E-47B6-9F5E-579C90A9035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776" name="楕円 36">
                          <a:extLst>
                            <a:ext uri="{FF2B5EF4-FFF2-40B4-BE49-F238E27FC236}">
                              <a16:creationId xmlns:a16="http://schemas.microsoft.com/office/drawing/2014/main" id="{9BDC6AAA-5A0F-442C-BB64-C45CE692158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77" name="フリーフォーム: 図形 776">
                          <a:extLst>
                            <a:ext uri="{FF2B5EF4-FFF2-40B4-BE49-F238E27FC236}">
                              <a16:creationId xmlns:a16="http://schemas.microsoft.com/office/drawing/2014/main" id="{0B7E24DD-9FE5-404A-9527-A2A01F7AE7CA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733" name="グループ化 732">
                      <a:extLst>
                        <a:ext uri="{FF2B5EF4-FFF2-40B4-BE49-F238E27FC236}">
                          <a16:creationId xmlns:a16="http://schemas.microsoft.com/office/drawing/2014/main" id="{25441E3D-86E3-4B56-9BA9-7BC355ABB226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6939363" y="3941739"/>
                      <a:ext cx="548296" cy="1404797"/>
                      <a:chOff x="5135380" y="3681346"/>
                      <a:chExt cx="607895" cy="1557496"/>
                    </a:xfrm>
                  </p:grpSpPr>
                  <p:grpSp>
                    <p:nvGrpSpPr>
                      <p:cNvPr id="760" name="グループ化 759">
                        <a:extLst>
                          <a:ext uri="{FF2B5EF4-FFF2-40B4-BE49-F238E27FC236}">
                            <a16:creationId xmlns:a16="http://schemas.microsoft.com/office/drawing/2014/main" id="{00CE69CD-809B-43D4-802C-DE92DAE71D8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770" name="楕円 36">
                          <a:extLst>
                            <a:ext uri="{FF2B5EF4-FFF2-40B4-BE49-F238E27FC236}">
                              <a16:creationId xmlns:a16="http://schemas.microsoft.com/office/drawing/2014/main" id="{258F8F6B-40F6-42E4-9D3F-2A664A0F189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71" name="フリーフォーム: 図形 770">
                          <a:extLst>
                            <a:ext uri="{FF2B5EF4-FFF2-40B4-BE49-F238E27FC236}">
                              <a16:creationId xmlns:a16="http://schemas.microsoft.com/office/drawing/2014/main" id="{0B9AAA0F-8979-48C0-9472-E3A31C79F7D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761" name="グループ化 760">
                        <a:extLst>
                          <a:ext uri="{FF2B5EF4-FFF2-40B4-BE49-F238E27FC236}">
                            <a16:creationId xmlns:a16="http://schemas.microsoft.com/office/drawing/2014/main" id="{E3618F58-3F71-4CF3-93E5-7715013E9B5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768" name="楕円 36">
                          <a:extLst>
                            <a:ext uri="{FF2B5EF4-FFF2-40B4-BE49-F238E27FC236}">
                              <a16:creationId xmlns:a16="http://schemas.microsoft.com/office/drawing/2014/main" id="{A3AA4FC3-111F-4417-930E-628FAF4BB97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69" name="フリーフォーム: 図形 768">
                          <a:extLst>
                            <a:ext uri="{FF2B5EF4-FFF2-40B4-BE49-F238E27FC236}">
                              <a16:creationId xmlns:a16="http://schemas.microsoft.com/office/drawing/2014/main" id="{CBD62037-CB40-46CA-852C-B05A79752EDA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762" name="グループ化 761">
                        <a:extLst>
                          <a:ext uri="{FF2B5EF4-FFF2-40B4-BE49-F238E27FC236}">
                            <a16:creationId xmlns:a16="http://schemas.microsoft.com/office/drawing/2014/main" id="{4370416F-CD95-4919-A6F6-2C84AAC79E9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766" name="楕円 36">
                          <a:extLst>
                            <a:ext uri="{FF2B5EF4-FFF2-40B4-BE49-F238E27FC236}">
                              <a16:creationId xmlns:a16="http://schemas.microsoft.com/office/drawing/2014/main" id="{5E06E9EC-D485-408C-AFC3-83BE61E05CB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67" name="フリーフォーム: 図形 766">
                          <a:extLst>
                            <a:ext uri="{FF2B5EF4-FFF2-40B4-BE49-F238E27FC236}">
                              <a16:creationId xmlns:a16="http://schemas.microsoft.com/office/drawing/2014/main" id="{B4749CAE-2DC7-41FC-9B12-61B6407094C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763" name="グループ化 762">
                        <a:extLst>
                          <a:ext uri="{FF2B5EF4-FFF2-40B4-BE49-F238E27FC236}">
                            <a16:creationId xmlns:a16="http://schemas.microsoft.com/office/drawing/2014/main" id="{FEC5C6AC-7665-47B3-B3B8-26801FE7161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764" name="楕円 36">
                          <a:extLst>
                            <a:ext uri="{FF2B5EF4-FFF2-40B4-BE49-F238E27FC236}">
                              <a16:creationId xmlns:a16="http://schemas.microsoft.com/office/drawing/2014/main" id="{B23271D8-F445-4271-85CD-3AA3A2550DA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65" name="フリーフォーム: 図形 764">
                          <a:extLst>
                            <a:ext uri="{FF2B5EF4-FFF2-40B4-BE49-F238E27FC236}">
                              <a16:creationId xmlns:a16="http://schemas.microsoft.com/office/drawing/2014/main" id="{E3A7FCC0-7A73-401C-AD63-C9815F0315F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734" name="グループ化 733">
                      <a:extLst>
                        <a:ext uri="{FF2B5EF4-FFF2-40B4-BE49-F238E27FC236}">
                          <a16:creationId xmlns:a16="http://schemas.microsoft.com/office/drawing/2014/main" id="{9E3066E3-A752-4946-A74D-74706078BB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603033" y="4008248"/>
                      <a:ext cx="522338" cy="1338288"/>
                      <a:chOff x="5135380" y="3681346"/>
                      <a:chExt cx="607895" cy="1557496"/>
                    </a:xfrm>
                  </p:grpSpPr>
                  <p:grpSp>
                    <p:nvGrpSpPr>
                      <p:cNvPr id="748" name="グループ化 747">
                        <a:extLst>
                          <a:ext uri="{FF2B5EF4-FFF2-40B4-BE49-F238E27FC236}">
                            <a16:creationId xmlns:a16="http://schemas.microsoft.com/office/drawing/2014/main" id="{18EBEBD0-FE48-43FA-B989-56A89C57587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758" name="楕円 36">
                          <a:extLst>
                            <a:ext uri="{FF2B5EF4-FFF2-40B4-BE49-F238E27FC236}">
                              <a16:creationId xmlns:a16="http://schemas.microsoft.com/office/drawing/2014/main" id="{5E777CE3-3C6E-4DC7-8F4A-C4FAA849C94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59" name="フリーフォーム: 図形 758">
                          <a:extLst>
                            <a:ext uri="{FF2B5EF4-FFF2-40B4-BE49-F238E27FC236}">
                              <a16:creationId xmlns:a16="http://schemas.microsoft.com/office/drawing/2014/main" id="{E231192A-7429-4755-B434-FAECCAC408E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749" name="グループ化 748">
                        <a:extLst>
                          <a:ext uri="{FF2B5EF4-FFF2-40B4-BE49-F238E27FC236}">
                            <a16:creationId xmlns:a16="http://schemas.microsoft.com/office/drawing/2014/main" id="{9515FC86-3139-46EE-9E1D-211C02ABA45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756" name="楕円 36">
                          <a:extLst>
                            <a:ext uri="{FF2B5EF4-FFF2-40B4-BE49-F238E27FC236}">
                              <a16:creationId xmlns:a16="http://schemas.microsoft.com/office/drawing/2014/main" id="{495C00BF-7FC9-4727-B45B-C58DB996409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57" name="フリーフォーム: 図形 756">
                          <a:extLst>
                            <a:ext uri="{FF2B5EF4-FFF2-40B4-BE49-F238E27FC236}">
                              <a16:creationId xmlns:a16="http://schemas.microsoft.com/office/drawing/2014/main" id="{E991BD81-FA29-44BA-A631-236FE8FB842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750" name="グループ化 749">
                        <a:extLst>
                          <a:ext uri="{FF2B5EF4-FFF2-40B4-BE49-F238E27FC236}">
                            <a16:creationId xmlns:a16="http://schemas.microsoft.com/office/drawing/2014/main" id="{4A98F2A3-FBC7-4C2B-B2D5-2EA32837D7C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754" name="楕円 36">
                          <a:extLst>
                            <a:ext uri="{FF2B5EF4-FFF2-40B4-BE49-F238E27FC236}">
                              <a16:creationId xmlns:a16="http://schemas.microsoft.com/office/drawing/2014/main" id="{30EA859B-808F-4928-BA0E-7C645DC02F7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55" name="フリーフォーム: 図形 754">
                          <a:extLst>
                            <a:ext uri="{FF2B5EF4-FFF2-40B4-BE49-F238E27FC236}">
                              <a16:creationId xmlns:a16="http://schemas.microsoft.com/office/drawing/2014/main" id="{A02046C6-601B-4B66-B25A-8111C65CDEB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751" name="グループ化 750">
                        <a:extLst>
                          <a:ext uri="{FF2B5EF4-FFF2-40B4-BE49-F238E27FC236}">
                            <a16:creationId xmlns:a16="http://schemas.microsoft.com/office/drawing/2014/main" id="{63804910-58D0-47A3-BBD6-FAB993857A8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752" name="楕円 36">
                          <a:extLst>
                            <a:ext uri="{FF2B5EF4-FFF2-40B4-BE49-F238E27FC236}">
                              <a16:creationId xmlns:a16="http://schemas.microsoft.com/office/drawing/2014/main" id="{465D0CDA-E925-404E-AD91-F0BC98D9EC7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53" name="フリーフォーム: 図形 752">
                          <a:extLst>
                            <a:ext uri="{FF2B5EF4-FFF2-40B4-BE49-F238E27FC236}">
                              <a16:creationId xmlns:a16="http://schemas.microsoft.com/office/drawing/2014/main" id="{837F3584-467E-4FC9-BC86-0938D4CE003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735" name="グループ化 734">
                      <a:extLst>
                        <a:ext uri="{FF2B5EF4-FFF2-40B4-BE49-F238E27FC236}">
                          <a16:creationId xmlns:a16="http://schemas.microsoft.com/office/drawing/2014/main" id="{9577CFA1-D2E3-4D3B-B753-C35259E85622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7380383" y="4139456"/>
                      <a:ext cx="471126" cy="1207080"/>
                      <a:chOff x="5135380" y="3681346"/>
                      <a:chExt cx="607895" cy="1557496"/>
                    </a:xfrm>
                  </p:grpSpPr>
                  <p:grpSp>
                    <p:nvGrpSpPr>
                      <p:cNvPr id="736" name="グループ化 735">
                        <a:extLst>
                          <a:ext uri="{FF2B5EF4-FFF2-40B4-BE49-F238E27FC236}">
                            <a16:creationId xmlns:a16="http://schemas.microsoft.com/office/drawing/2014/main" id="{A5971E00-A8FD-4582-928C-661784573EC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746" name="楕円 36">
                          <a:extLst>
                            <a:ext uri="{FF2B5EF4-FFF2-40B4-BE49-F238E27FC236}">
                              <a16:creationId xmlns:a16="http://schemas.microsoft.com/office/drawing/2014/main" id="{46DBD8D6-F5F5-42E0-B2B7-3ECCCCB70E7D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47" name="フリーフォーム: 図形 746">
                          <a:extLst>
                            <a:ext uri="{FF2B5EF4-FFF2-40B4-BE49-F238E27FC236}">
                              <a16:creationId xmlns:a16="http://schemas.microsoft.com/office/drawing/2014/main" id="{32DF6D42-19C4-4871-B160-B3876EA093E3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737" name="グループ化 736">
                        <a:extLst>
                          <a:ext uri="{FF2B5EF4-FFF2-40B4-BE49-F238E27FC236}">
                            <a16:creationId xmlns:a16="http://schemas.microsoft.com/office/drawing/2014/main" id="{64819504-2397-4EC7-B5D1-77EF8A77EE7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744" name="楕円 36">
                          <a:extLst>
                            <a:ext uri="{FF2B5EF4-FFF2-40B4-BE49-F238E27FC236}">
                              <a16:creationId xmlns:a16="http://schemas.microsoft.com/office/drawing/2014/main" id="{BDE8E3D6-F5A2-407B-8A82-E444B8122ED0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45" name="フリーフォーム: 図形 744">
                          <a:extLst>
                            <a:ext uri="{FF2B5EF4-FFF2-40B4-BE49-F238E27FC236}">
                              <a16:creationId xmlns:a16="http://schemas.microsoft.com/office/drawing/2014/main" id="{C8EA7AD3-F0A6-4B78-BE87-E85E3846861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738" name="グループ化 737">
                        <a:extLst>
                          <a:ext uri="{FF2B5EF4-FFF2-40B4-BE49-F238E27FC236}">
                            <a16:creationId xmlns:a16="http://schemas.microsoft.com/office/drawing/2014/main" id="{2F5262C4-2A8C-481A-B814-D9617D2A2F2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742" name="楕円 36">
                          <a:extLst>
                            <a:ext uri="{FF2B5EF4-FFF2-40B4-BE49-F238E27FC236}">
                              <a16:creationId xmlns:a16="http://schemas.microsoft.com/office/drawing/2014/main" id="{DE0CF72C-BFF9-4E74-924E-8F80AB2C2AE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43" name="フリーフォーム: 図形 742">
                          <a:extLst>
                            <a:ext uri="{FF2B5EF4-FFF2-40B4-BE49-F238E27FC236}">
                              <a16:creationId xmlns:a16="http://schemas.microsoft.com/office/drawing/2014/main" id="{50071F9B-FABD-4B91-B1A1-8E5CD78A9A8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739" name="グループ化 738">
                        <a:extLst>
                          <a:ext uri="{FF2B5EF4-FFF2-40B4-BE49-F238E27FC236}">
                            <a16:creationId xmlns:a16="http://schemas.microsoft.com/office/drawing/2014/main" id="{221618CD-E796-4FC9-BB84-30F575BF6EF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740" name="楕円 36">
                          <a:extLst>
                            <a:ext uri="{FF2B5EF4-FFF2-40B4-BE49-F238E27FC236}">
                              <a16:creationId xmlns:a16="http://schemas.microsoft.com/office/drawing/2014/main" id="{3B886F2D-54A5-49B0-B534-512FFAE140F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741" name="フリーフォーム: 図形 740">
                          <a:extLst>
                            <a:ext uri="{FF2B5EF4-FFF2-40B4-BE49-F238E27FC236}">
                              <a16:creationId xmlns:a16="http://schemas.microsoft.com/office/drawing/2014/main" id="{6FD3AC38-8390-4DD8-9CE9-E37B18C8A04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</p:grpSp>
            </p:grpSp>
          </p:grpSp>
        </p:grpSp>
        <p:grpSp>
          <p:nvGrpSpPr>
            <p:cNvPr id="888" name="グループ化 887">
              <a:extLst>
                <a:ext uri="{FF2B5EF4-FFF2-40B4-BE49-F238E27FC236}">
                  <a16:creationId xmlns:a16="http://schemas.microsoft.com/office/drawing/2014/main" id="{E6235392-C91C-4CDB-8566-E9967BA10F87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F4F40843-91AC-4ED1-A028-BBDAD5A6E5E5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26A7A1A3-3B5C-4B35-9688-FEA7C8BBFAF2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1" name="グループ化 890">
                <a:extLst>
                  <a:ext uri="{FF2B5EF4-FFF2-40B4-BE49-F238E27FC236}">
                    <a16:creationId xmlns:a16="http://schemas.microsoft.com/office/drawing/2014/main" id="{6DC77DF6-63B6-4362-810F-C79F6D1A5509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3EBD2AC8-9106-4D52-A57A-8884C4CBFDD6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CA837DD5-545F-45A7-9009-B73288B2840E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062972C7-824A-4C79-AAC0-D4893B647041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895" name="グループ化 894">
            <a:extLst>
              <a:ext uri="{FF2B5EF4-FFF2-40B4-BE49-F238E27FC236}">
                <a16:creationId xmlns:a16="http://schemas.microsoft.com/office/drawing/2014/main" id="{D7E1445B-F546-471D-9B5A-6672EFC274A7}"/>
              </a:ext>
            </a:extLst>
          </p:cNvPr>
          <p:cNvGrpSpPr/>
          <p:nvPr/>
        </p:nvGrpSpPr>
        <p:grpSpPr>
          <a:xfrm>
            <a:off x="1150007" y="4013980"/>
            <a:ext cx="1750170" cy="2298364"/>
            <a:chOff x="6939363" y="3789040"/>
            <a:chExt cx="1186008" cy="1557496"/>
          </a:xfrm>
        </p:grpSpPr>
        <p:grpSp>
          <p:nvGrpSpPr>
            <p:cNvPr id="896" name="グループ化 895">
              <a:extLst>
                <a:ext uri="{FF2B5EF4-FFF2-40B4-BE49-F238E27FC236}">
                  <a16:creationId xmlns:a16="http://schemas.microsoft.com/office/drawing/2014/main" id="{FDE96EE8-CE47-4306-B3B4-641AF0001856}"/>
                </a:ext>
              </a:extLst>
            </p:cNvPr>
            <p:cNvGrpSpPr/>
            <p:nvPr/>
          </p:nvGrpSpPr>
          <p:grpSpPr>
            <a:xfrm>
              <a:off x="7248255" y="3789040"/>
              <a:ext cx="607895" cy="1557496"/>
              <a:chOff x="5135380" y="3681346"/>
              <a:chExt cx="607895" cy="1557496"/>
            </a:xfrm>
          </p:grpSpPr>
          <p:grpSp>
            <p:nvGrpSpPr>
              <p:cNvPr id="936" name="グループ化 935">
                <a:extLst>
                  <a:ext uri="{FF2B5EF4-FFF2-40B4-BE49-F238E27FC236}">
                    <a16:creationId xmlns:a16="http://schemas.microsoft.com/office/drawing/2014/main" id="{16A0FC02-C95B-4105-95AD-F35B66C08D1C}"/>
                  </a:ext>
                </a:extLst>
              </p:cNvPr>
              <p:cNvGrpSpPr/>
              <p:nvPr/>
            </p:nvGrpSpPr>
            <p:grpSpPr>
              <a:xfrm>
                <a:off x="5395730" y="3681346"/>
                <a:ext cx="247160" cy="1557496"/>
                <a:chOff x="5395730" y="3681346"/>
                <a:chExt cx="247160" cy="1557496"/>
              </a:xfrm>
            </p:grpSpPr>
            <p:sp>
              <p:nvSpPr>
                <p:cNvPr id="946" name="楕円 36">
                  <a:extLst>
                    <a:ext uri="{FF2B5EF4-FFF2-40B4-BE49-F238E27FC236}">
                      <a16:creationId xmlns:a16="http://schemas.microsoft.com/office/drawing/2014/main" id="{7D134710-AEF7-49B8-83D1-490316C18102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7" name="フリーフォーム: 図形 946">
                  <a:extLst>
                    <a:ext uri="{FF2B5EF4-FFF2-40B4-BE49-F238E27FC236}">
                      <a16:creationId xmlns:a16="http://schemas.microsoft.com/office/drawing/2014/main" id="{6C075C6F-A5F1-4138-A6EE-1422D4CFA482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37" name="グループ化 936">
                <a:extLst>
                  <a:ext uri="{FF2B5EF4-FFF2-40B4-BE49-F238E27FC236}">
                    <a16:creationId xmlns:a16="http://schemas.microsoft.com/office/drawing/2014/main" id="{47A2D602-A3E5-4745-8256-36B9100FE2AE}"/>
                  </a:ext>
                </a:extLst>
              </p:cNvPr>
              <p:cNvGrpSpPr/>
              <p:nvPr/>
            </p:nvGrpSpPr>
            <p:grpSpPr>
              <a:xfrm>
                <a:off x="5513205" y="3789040"/>
                <a:ext cx="230070" cy="1449802"/>
                <a:chOff x="5395730" y="3681346"/>
                <a:chExt cx="247160" cy="1557496"/>
              </a:xfrm>
              <a:solidFill>
                <a:srgbClr val="FFFF66"/>
              </a:solidFill>
            </p:grpSpPr>
            <p:sp>
              <p:nvSpPr>
                <p:cNvPr id="944" name="楕円 36">
                  <a:extLst>
                    <a:ext uri="{FF2B5EF4-FFF2-40B4-BE49-F238E27FC236}">
                      <a16:creationId xmlns:a16="http://schemas.microsoft.com/office/drawing/2014/main" id="{682BDE64-FD98-4500-AB99-2885A47B8D45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5" name="フリーフォーム: 図形 944">
                  <a:extLst>
                    <a:ext uri="{FF2B5EF4-FFF2-40B4-BE49-F238E27FC236}">
                      <a16:creationId xmlns:a16="http://schemas.microsoft.com/office/drawing/2014/main" id="{B29FE5AC-5900-476E-80AA-7EB6CDE8641E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38" name="グループ化 937">
                <a:extLst>
                  <a:ext uri="{FF2B5EF4-FFF2-40B4-BE49-F238E27FC236}">
                    <a16:creationId xmlns:a16="http://schemas.microsoft.com/office/drawing/2014/main" id="{528BE7E0-755E-4805-AE92-2D6467F778AA}"/>
                  </a:ext>
                </a:extLst>
              </p:cNvPr>
              <p:cNvGrpSpPr/>
              <p:nvPr/>
            </p:nvGrpSpPr>
            <p:grpSpPr>
              <a:xfrm>
                <a:off x="5135380" y="3681346"/>
                <a:ext cx="247160" cy="1557496"/>
                <a:chOff x="5395730" y="3681346"/>
                <a:chExt cx="247160" cy="1557496"/>
              </a:xfrm>
            </p:grpSpPr>
            <p:sp>
              <p:nvSpPr>
                <p:cNvPr id="942" name="楕円 36">
                  <a:extLst>
                    <a:ext uri="{FF2B5EF4-FFF2-40B4-BE49-F238E27FC236}">
                      <a16:creationId xmlns:a16="http://schemas.microsoft.com/office/drawing/2014/main" id="{4A6E0DE5-8248-4A16-B8A1-FCE68F470975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1C570498-FA9C-4E2D-AB5C-52712F73CBEF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39" name="グループ化 938">
                <a:extLst>
                  <a:ext uri="{FF2B5EF4-FFF2-40B4-BE49-F238E27FC236}">
                    <a16:creationId xmlns:a16="http://schemas.microsoft.com/office/drawing/2014/main" id="{CEA1B900-E8C4-4614-9C51-1753FDA34116}"/>
                  </a:ext>
                </a:extLst>
              </p:cNvPr>
              <p:cNvGrpSpPr/>
              <p:nvPr/>
            </p:nvGrpSpPr>
            <p:grpSpPr>
              <a:xfrm>
                <a:off x="5252855" y="3789040"/>
                <a:ext cx="230070" cy="1449802"/>
                <a:chOff x="5395730" y="3681346"/>
                <a:chExt cx="247160" cy="1557496"/>
              </a:xfrm>
              <a:solidFill>
                <a:srgbClr val="FFFF66"/>
              </a:solidFill>
            </p:grpSpPr>
            <p:sp>
              <p:nvSpPr>
                <p:cNvPr id="940" name="楕円 36">
                  <a:extLst>
                    <a:ext uri="{FF2B5EF4-FFF2-40B4-BE49-F238E27FC236}">
                      <a16:creationId xmlns:a16="http://schemas.microsoft.com/office/drawing/2014/main" id="{003CCDA0-E3E8-4FE3-88AC-1F2AF363E479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1" name="フリーフォーム: 図形 940">
                  <a:extLst>
                    <a:ext uri="{FF2B5EF4-FFF2-40B4-BE49-F238E27FC236}">
                      <a16:creationId xmlns:a16="http://schemas.microsoft.com/office/drawing/2014/main" id="{06F79118-1819-4D64-A6DE-E090018D321A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897" name="グループ化 896">
              <a:extLst>
                <a:ext uri="{FF2B5EF4-FFF2-40B4-BE49-F238E27FC236}">
                  <a16:creationId xmlns:a16="http://schemas.microsoft.com/office/drawing/2014/main" id="{1D844336-F673-4C86-BA95-ED3D777F7ECF}"/>
                </a:ext>
              </a:extLst>
            </p:cNvPr>
            <p:cNvGrpSpPr/>
            <p:nvPr/>
          </p:nvGrpSpPr>
          <p:grpSpPr>
            <a:xfrm flipH="1">
              <a:off x="6939363" y="3941739"/>
              <a:ext cx="548296" cy="1404797"/>
              <a:chOff x="5135380" y="3681346"/>
              <a:chExt cx="607895" cy="1557496"/>
            </a:xfrm>
          </p:grpSpPr>
          <p:grpSp>
            <p:nvGrpSpPr>
              <p:cNvPr id="924" name="グループ化 923">
                <a:extLst>
                  <a:ext uri="{FF2B5EF4-FFF2-40B4-BE49-F238E27FC236}">
                    <a16:creationId xmlns:a16="http://schemas.microsoft.com/office/drawing/2014/main" id="{2573EE95-A935-49AE-8D76-E1C4B1E07027}"/>
                  </a:ext>
                </a:extLst>
              </p:cNvPr>
              <p:cNvGrpSpPr/>
              <p:nvPr/>
            </p:nvGrpSpPr>
            <p:grpSpPr>
              <a:xfrm>
                <a:off x="5395730" y="3681346"/>
                <a:ext cx="247160" cy="1557496"/>
                <a:chOff x="5395730" y="3681346"/>
                <a:chExt cx="247160" cy="1557496"/>
              </a:xfrm>
            </p:grpSpPr>
            <p:sp>
              <p:nvSpPr>
                <p:cNvPr id="934" name="楕円 36">
                  <a:extLst>
                    <a:ext uri="{FF2B5EF4-FFF2-40B4-BE49-F238E27FC236}">
                      <a16:creationId xmlns:a16="http://schemas.microsoft.com/office/drawing/2014/main" id="{B3511226-DC56-4A11-94BD-AACC22128BD5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5" name="フリーフォーム: 図形 934">
                  <a:extLst>
                    <a:ext uri="{FF2B5EF4-FFF2-40B4-BE49-F238E27FC236}">
                      <a16:creationId xmlns:a16="http://schemas.microsoft.com/office/drawing/2014/main" id="{E1DD8D27-972B-4B0E-AAB7-0DB847CF0FB4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25" name="グループ化 924">
                <a:extLst>
                  <a:ext uri="{FF2B5EF4-FFF2-40B4-BE49-F238E27FC236}">
                    <a16:creationId xmlns:a16="http://schemas.microsoft.com/office/drawing/2014/main" id="{B1F5722E-7A24-488E-BBF5-B39E259D4B12}"/>
                  </a:ext>
                </a:extLst>
              </p:cNvPr>
              <p:cNvGrpSpPr/>
              <p:nvPr/>
            </p:nvGrpSpPr>
            <p:grpSpPr>
              <a:xfrm>
                <a:off x="5513205" y="3789040"/>
                <a:ext cx="230070" cy="1449802"/>
                <a:chOff x="5395730" y="3681346"/>
                <a:chExt cx="247160" cy="1557496"/>
              </a:xfrm>
              <a:solidFill>
                <a:srgbClr val="FFFF66"/>
              </a:solidFill>
            </p:grpSpPr>
            <p:sp>
              <p:nvSpPr>
                <p:cNvPr id="932" name="楕円 36">
                  <a:extLst>
                    <a:ext uri="{FF2B5EF4-FFF2-40B4-BE49-F238E27FC236}">
                      <a16:creationId xmlns:a16="http://schemas.microsoft.com/office/drawing/2014/main" id="{892B553B-5B7C-4832-92B2-971DD50C72E6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3" name="フリーフォーム: 図形 932">
                  <a:extLst>
                    <a:ext uri="{FF2B5EF4-FFF2-40B4-BE49-F238E27FC236}">
                      <a16:creationId xmlns:a16="http://schemas.microsoft.com/office/drawing/2014/main" id="{3ACD6470-332F-4EC7-A492-1539236E9C62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26" name="グループ化 925">
                <a:extLst>
                  <a:ext uri="{FF2B5EF4-FFF2-40B4-BE49-F238E27FC236}">
                    <a16:creationId xmlns:a16="http://schemas.microsoft.com/office/drawing/2014/main" id="{A259DACB-68EE-4B53-BAB3-2F1439ACFB65}"/>
                  </a:ext>
                </a:extLst>
              </p:cNvPr>
              <p:cNvGrpSpPr/>
              <p:nvPr/>
            </p:nvGrpSpPr>
            <p:grpSpPr>
              <a:xfrm>
                <a:off x="5135380" y="3681346"/>
                <a:ext cx="247160" cy="1557496"/>
                <a:chOff x="5395730" y="3681346"/>
                <a:chExt cx="247160" cy="1557496"/>
              </a:xfrm>
            </p:grpSpPr>
            <p:sp>
              <p:nvSpPr>
                <p:cNvPr id="930" name="楕円 36">
                  <a:extLst>
                    <a:ext uri="{FF2B5EF4-FFF2-40B4-BE49-F238E27FC236}">
                      <a16:creationId xmlns:a16="http://schemas.microsoft.com/office/drawing/2014/main" id="{22B45B14-889A-4235-8B39-1F69069D7C93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1" name="フリーフォーム: 図形 930">
                  <a:extLst>
                    <a:ext uri="{FF2B5EF4-FFF2-40B4-BE49-F238E27FC236}">
                      <a16:creationId xmlns:a16="http://schemas.microsoft.com/office/drawing/2014/main" id="{D40C14BA-B360-4F0C-A2DD-4E35939B10D5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4CFF63B7-79AD-42FF-BDA4-99E6635CEF90}"/>
                  </a:ext>
                </a:extLst>
              </p:cNvPr>
              <p:cNvGrpSpPr/>
              <p:nvPr/>
            </p:nvGrpSpPr>
            <p:grpSpPr>
              <a:xfrm>
                <a:off x="5252855" y="3789040"/>
                <a:ext cx="230070" cy="1449802"/>
                <a:chOff x="5395730" y="3681346"/>
                <a:chExt cx="247160" cy="1557496"/>
              </a:xfrm>
              <a:solidFill>
                <a:srgbClr val="FFFF66"/>
              </a:solidFill>
            </p:grpSpPr>
            <p:sp>
              <p:nvSpPr>
                <p:cNvPr id="928" name="楕円 36">
                  <a:extLst>
                    <a:ext uri="{FF2B5EF4-FFF2-40B4-BE49-F238E27FC236}">
                      <a16:creationId xmlns:a16="http://schemas.microsoft.com/office/drawing/2014/main" id="{FEAFC3B8-20A6-4608-ABBE-001EFF0F0A26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9" name="フリーフォーム: 図形 928">
                  <a:extLst>
                    <a:ext uri="{FF2B5EF4-FFF2-40B4-BE49-F238E27FC236}">
                      <a16:creationId xmlns:a16="http://schemas.microsoft.com/office/drawing/2014/main" id="{EDF78373-FF1D-4FC9-91E2-A18955EFCBD1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898" name="グループ化 897">
              <a:extLst>
                <a:ext uri="{FF2B5EF4-FFF2-40B4-BE49-F238E27FC236}">
                  <a16:creationId xmlns:a16="http://schemas.microsoft.com/office/drawing/2014/main" id="{E4A4D81D-385C-4CAA-AEF7-2E1BC42293A0}"/>
                </a:ext>
              </a:extLst>
            </p:cNvPr>
            <p:cNvGrpSpPr/>
            <p:nvPr/>
          </p:nvGrpSpPr>
          <p:grpSpPr>
            <a:xfrm>
              <a:off x="7603033" y="4008248"/>
              <a:ext cx="522338" cy="1338288"/>
              <a:chOff x="5135380" y="3681346"/>
              <a:chExt cx="607895" cy="1557496"/>
            </a:xfrm>
          </p:grpSpPr>
          <p:grpSp>
            <p:nvGrpSpPr>
              <p:cNvPr id="912" name="グループ化 911">
                <a:extLst>
                  <a:ext uri="{FF2B5EF4-FFF2-40B4-BE49-F238E27FC236}">
                    <a16:creationId xmlns:a16="http://schemas.microsoft.com/office/drawing/2014/main" id="{2E79F097-4793-4524-A508-E10D77B48FBE}"/>
                  </a:ext>
                </a:extLst>
              </p:cNvPr>
              <p:cNvGrpSpPr/>
              <p:nvPr/>
            </p:nvGrpSpPr>
            <p:grpSpPr>
              <a:xfrm>
                <a:off x="5395730" y="3681346"/>
                <a:ext cx="247160" cy="1557496"/>
                <a:chOff x="5395730" y="3681346"/>
                <a:chExt cx="247160" cy="1557496"/>
              </a:xfrm>
            </p:grpSpPr>
            <p:sp>
              <p:nvSpPr>
                <p:cNvPr id="922" name="楕円 36">
                  <a:extLst>
                    <a:ext uri="{FF2B5EF4-FFF2-40B4-BE49-F238E27FC236}">
                      <a16:creationId xmlns:a16="http://schemas.microsoft.com/office/drawing/2014/main" id="{7B203B40-6DF6-48F4-8106-975464D4B71D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E15328EA-A89E-4C6F-95A7-10A5F2032E7D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13" name="グループ化 912">
                <a:extLst>
                  <a:ext uri="{FF2B5EF4-FFF2-40B4-BE49-F238E27FC236}">
                    <a16:creationId xmlns:a16="http://schemas.microsoft.com/office/drawing/2014/main" id="{14966047-344B-48AD-9C9B-8AF8B3794393}"/>
                  </a:ext>
                </a:extLst>
              </p:cNvPr>
              <p:cNvGrpSpPr/>
              <p:nvPr/>
            </p:nvGrpSpPr>
            <p:grpSpPr>
              <a:xfrm>
                <a:off x="5513205" y="3789040"/>
                <a:ext cx="230070" cy="1449802"/>
                <a:chOff x="5395730" y="3681346"/>
                <a:chExt cx="247160" cy="1557496"/>
              </a:xfrm>
              <a:solidFill>
                <a:srgbClr val="FFFF66"/>
              </a:solidFill>
            </p:grpSpPr>
            <p:sp>
              <p:nvSpPr>
                <p:cNvPr id="920" name="楕円 36">
                  <a:extLst>
                    <a:ext uri="{FF2B5EF4-FFF2-40B4-BE49-F238E27FC236}">
                      <a16:creationId xmlns:a16="http://schemas.microsoft.com/office/drawing/2014/main" id="{3BDF579D-733B-4E66-ADA8-E992BF7FD639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924A98E9-73E7-46A1-88D2-63685426B6FD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14" name="グループ化 913">
                <a:extLst>
                  <a:ext uri="{FF2B5EF4-FFF2-40B4-BE49-F238E27FC236}">
                    <a16:creationId xmlns:a16="http://schemas.microsoft.com/office/drawing/2014/main" id="{656047C0-A2CA-488A-AC86-A5B8843695FE}"/>
                  </a:ext>
                </a:extLst>
              </p:cNvPr>
              <p:cNvGrpSpPr/>
              <p:nvPr/>
            </p:nvGrpSpPr>
            <p:grpSpPr>
              <a:xfrm>
                <a:off x="5135380" y="3681346"/>
                <a:ext cx="247160" cy="1557496"/>
                <a:chOff x="5395730" y="3681346"/>
                <a:chExt cx="247160" cy="1557496"/>
              </a:xfrm>
            </p:grpSpPr>
            <p:sp>
              <p:nvSpPr>
                <p:cNvPr id="918" name="楕円 36">
                  <a:extLst>
                    <a:ext uri="{FF2B5EF4-FFF2-40B4-BE49-F238E27FC236}">
                      <a16:creationId xmlns:a16="http://schemas.microsoft.com/office/drawing/2014/main" id="{A7C911EE-A2FA-4BEC-A2B3-EBDD529299D5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9" name="フリーフォーム: 図形 918">
                  <a:extLst>
                    <a:ext uri="{FF2B5EF4-FFF2-40B4-BE49-F238E27FC236}">
                      <a16:creationId xmlns:a16="http://schemas.microsoft.com/office/drawing/2014/main" id="{EE2154DF-5267-49B2-84D9-39CC387B7936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15" name="グループ化 914">
                <a:extLst>
                  <a:ext uri="{FF2B5EF4-FFF2-40B4-BE49-F238E27FC236}">
                    <a16:creationId xmlns:a16="http://schemas.microsoft.com/office/drawing/2014/main" id="{1F8B0C7A-B373-4E91-BEF3-4190181DB9B5}"/>
                  </a:ext>
                </a:extLst>
              </p:cNvPr>
              <p:cNvGrpSpPr/>
              <p:nvPr/>
            </p:nvGrpSpPr>
            <p:grpSpPr>
              <a:xfrm>
                <a:off x="5252855" y="3789040"/>
                <a:ext cx="230070" cy="1449802"/>
                <a:chOff x="5395730" y="3681346"/>
                <a:chExt cx="247160" cy="1557496"/>
              </a:xfrm>
              <a:solidFill>
                <a:srgbClr val="FFFF66"/>
              </a:solidFill>
            </p:grpSpPr>
            <p:sp>
              <p:nvSpPr>
                <p:cNvPr id="916" name="楕円 36">
                  <a:extLst>
                    <a:ext uri="{FF2B5EF4-FFF2-40B4-BE49-F238E27FC236}">
                      <a16:creationId xmlns:a16="http://schemas.microsoft.com/office/drawing/2014/main" id="{07F8EACA-5A46-437B-8112-7BB697DB9AB3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72DE10D4-EBA7-4570-9EE3-CA9B104FD8F1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899" name="グループ化 898">
              <a:extLst>
                <a:ext uri="{FF2B5EF4-FFF2-40B4-BE49-F238E27FC236}">
                  <a16:creationId xmlns:a16="http://schemas.microsoft.com/office/drawing/2014/main" id="{ADE3387C-0346-4627-A3FF-3457503E5166}"/>
                </a:ext>
              </a:extLst>
            </p:cNvPr>
            <p:cNvGrpSpPr/>
            <p:nvPr/>
          </p:nvGrpSpPr>
          <p:grpSpPr>
            <a:xfrm flipH="1">
              <a:off x="7380383" y="4139456"/>
              <a:ext cx="471126" cy="1207080"/>
              <a:chOff x="5135380" y="3681346"/>
              <a:chExt cx="607895" cy="1557496"/>
            </a:xfrm>
          </p:grpSpPr>
          <p:grpSp>
            <p:nvGrpSpPr>
              <p:cNvPr id="900" name="グループ化 899">
                <a:extLst>
                  <a:ext uri="{FF2B5EF4-FFF2-40B4-BE49-F238E27FC236}">
                    <a16:creationId xmlns:a16="http://schemas.microsoft.com/office/drawing/2014/main" id="{66094474-145E-47A2-9530-B63259FA3E7C}"/>
                  </a:ext>
                </a:extLst>
              </p:cNvPr>
              <p:cNvGrpSpPr/>
              <p:nvPr/>
            </p:nvGrpSpPr>
            <p:grpSpPr>
              <a:xfrm>
                <a:off x="5395730" y="3681346"/>
                <a:ext cx="247160" cy="1557496"/>
                <a:chOff x="5395730" y="3681346"/>
                <a:chExt cx="247160" cy="1557496"/>
              </a:xfrm>
            </p:grpSpPr>
            <p:sp>
              <p:nvSpPr>
                <p:cNvPr id="910" name="楕円 36">
                  <a:extLst>
                    <a:ext uri="{FF2B5EF4-FFF2-40B4-BE49-F238E27FC236}">
                      <a16:creationId xmlns:a16="http://schemas.microsoft.com/office/drawing/2014/main" id="{46A44584-19A9-4776-8522-18970154F2D6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DAFD7EE9-2859-43EA-8766-3D323831A11C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01" name="グループ化 900">
                <a:extLst>
                  <a:ext uri="{FF2B5EF4-FFF2-40B4-BE49-F238E27FC236}">
                    <a16:creationId xmlns:a16="http://schemas.microsoft.com/office/drawing/2014/main" id="{CFF62134-0FD0-4DA3-A80E-72DC4436BA04}"/>
                  </a:ext>
                </a:extLst>
              </p:cNvPr>
              <p:cNvGrpSpPr/>
              <p:nvPr/>
            </p:nvGrpSpPr>
            <p:grpSpPr>
              <a:xfrm>
                <a:off x="5513205" y="3789040"/>
                <a:ext cx="230070" cy="1449802"/>
                <a:chOff x="5395730" y="3681346"/>
                <a:chExt cx="247160" cy="1557496"/>
              </a:xfrm>
              <a:solidFill>
                <a:srgbClr val="FFFF66"/>
              </a:solidFill>
            </p:grpSpPr>
            <p:sp>
              <p:nvSpPr>
                <p:cNvPr id="908" name="楕円 36">
                  <a:extLst>
                    <a:ext uri="{FF2B5EF4-FFF2-40B4-BE49-F238E27FC236}">
                      <a16:creationId xmlns:a16="http://schemas.microsoft.com/office/drawing/2014/main" id="{3DC3E0EE-9CEA-4ECE-BF74-1E28570C8378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2079F373-5C18-4BF9-9B7B-4DEAEF2E98B6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02" name="グループ化 901">
                <a:extLst>
                  <a:ext uri="{FF2B5EF4-FFF2-40B4-BE49-F238E27FC236}">
                    <a16:creationId xmlns:a16="http://schemas.microsoft.com/office/drawing/2014/main" id="{C7C33AD5-F0D5-4555-9F39-06E4D45C3FBC}"/>
                  </a:ext>
                </a:extLst>
              </p:cNvPr>
              <p:cNvGrpSpPr/>
              <p:nvPr/>
            </p:nvGrpSpPr>
            <p:grpSpPr>
              <a:xfrm>
                <a:off x="5135380" y="3681346"/>
                <a:ext cx="247160" cy="1557496"/>
                <a:chOff x="5395730" y="3681346"/>
                <a:chExt cx="247160" cy="1557496"/>
              </a:xfrm>
            </p:grpSpPr>
            <p:sp>
              <p:nvSpPr>
                <p:cNvPr id="906" name="楕円 36">
                  <a:extLst>
                    <a:ext uri="{FF2B5EF4-FFF2-40B4-BE49-F238E27FC236}">
                      <a16:creationId xmlns:a16="http://schemas.microsoft.com/office/drawing/2014/main" id="{A0AF3F57-1CDC-411B-B1BE-749956D636F0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04303C2F-70A4-42CE-AB3E-1C51916E79EB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03" name="グループ化 902">
                <a:extLst>
                  <a:ext uri="{FF2B5EF4-FFF2-40B4-BE49-F238E27FC236}">
                    <a16:creationId xmlns:a16="http://schemas.microsoft.com/office/drawing/2014/main" id="{003E616B-E5DA-41C6-8675-AA8195B01B08}"/>
                  </a:ext>
                </a:extLst>
              </p:cNvPr>
              <p:cNvGrpSpPr/>
              <p:nvPr/>
            </p:nvGrpSpPr>
            <p:grpSpPr>
              <a:xfrm>
                <a:off x="5252855" y="3789040"/>
                <a:ext cx="230070" cy="1449802"/>
                <a:chOff x="5395730" y="3681346"/>
                <a:chExt cx="247160" cy="1557496"/>
              </a:xfrm>
              <a:solidFill>
                <a:srgbClr val="FFFF66"/>
              </a:solidFill>
            </p:grpSpPr>
            <p:sp>
              <p:nvSpPr>
                <p:cNvPr id="904" name="楕円 36">
                  <a:extLst>
                    <a:ext uri="{FF2B5EF4-FFF2-40B4-BE49-F238E27FC236}">
                      <a16:creationId xmlns:a16="http://schemas.microsoft.com/office/drawing/2014/main" id="{15AFF653-BA34-4067-980A-A4D9F81EE450}"/>
                    </a:ext>
                  </a:extLst>
                </p:cNvPr>
                <p:cNvSpPr/>
                <p:nvPr/>
              </p:nvSpPr>
              <p:spPr bwMode="auto">
                <a:xfrm rot="20700000">
                  <a:off x="5395730" y="3681346"/>
                  <a:ext cx="225026" cy="177154"/>
                </a:xfrm>
                <a:custGeom>
                  <a:avLst/>
                  <a:gdLst>
                    <a:gd name="connsiteX0" fmla="*/ 0 w 225025"/>
                    <a:gd name="connsiteY0" fmla="*/ 75877 h 151754"/>
                    <a:gd name="connsiteX1" fmla="*/ 112513 w 225025"/>
                    <a:gd name="connsiteY1" fmla="*/ 0 h 151754"/>
                    <a:gd name="connsiteX2" fmla="*/ 225026 w 225025"/>
                    <a:gd name="connsiteY2" fmla="*/ 75877 h 151754"/>
                    <a:gd name="connsiteX3" fmla="*/ 112513 w 225025"/>
                    <a:gd name="connsiteY3" fmla="*/ 151754 h 151754"/>
                    <a:gd name="connsiteX4" fmla="*/ 0 w 225025"/>
                    <a:gd name="connsiteY4" fmla="*/ 75877 h 151754"/>
                    <a:gd name="connsiteX0" fmla="*/ 0 w 225026"/>
                    <a:gd name="connsiteY0" fmla="*/ 101277 h 177154"/>
                    <a:gd name="connsiteX1" fmla="*/ 112513 w 225026"/>
                    <a:gd name="connsiteY1" fmla="*/ 0 h 177154"/>
                    <a:gd name="connsiteX2" fmla="*/ 225026 w 225026"/>
                    <a:gd name="connsiteY2" fmla="*/ 101277 h 177154"/>
                    <a:gd name="connsiteX3" fmla="*/ 112513 w 225026"/>
                    <a:gd name="connsiteY3" fmla="*/ 177154 h 177154"/>
                    <a:gd name="connsiteX4" fmla="*/ 0 w 225026"/>
                    <a:gd name="connsiteY4" fmla="*/ 101277 h 17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026" h="177154">
                      <a:moveTo>
                        <a:pt x="0" y="101277"/>
                      </a:moveTo>
                      <a:cubicBezTo>
                        <a:pt x="0" y="71751"/>
                        <a:pt x="50374" y="0"/>
                        <a:pt x="112513" y="0"/>
                      </a:cubicBezTo>
                      <a:cubicBezTo>
                        <a:pt x="174652" y="0"/>
                        <a:pt x="225026" y="59371"/>
                        <a:pt x="225026" y="101277"/>
                      </a:cubicBezTo>
                      <a:cubicBezTo>
                        <a:pt x="225026" y="143183"/>
                        <a:pt x="174652" y="177154"/>
                        <a:pt x="112513" y="177154"/>
                      </a:cubicBezTo>
                      <a:cubicBezTo>
                        <a:pt x="50374" y="177154"/>
                        <a:pt x="0" y="130803"/>
                        <a:pt x="0" y="10127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56B9D824-7900-4623-83F2-06F9729F6BE0}"/>
                    </a:ext>
                  </a:extLst>
                </p:cNvPr>
                <p:cNvSpPr/>
                <p:nvPr/>
              </p:nvSpPr>
              <p:spPr bwMode="auto">
                <a:xfrm>
                  <a:off x="5473086" y="3789040"/>
                  <a:ext cx="169804" cy="1449802"/>
                </a:xfrm>
                <a:custGeom>
                  <a:avLst/>
                  <a:gdLst>
                    <a:gd name="connsiteX0" fmla="*/ 39041 w 103105"/>
                    <a:gd name="connsiteY0" fmla="*/ 0 h 880329"/>
                    <a:gd name="connsiteX1" fmla="*/ 59300 w 103105"/>
                    <a:gd name="connsiteY1" fmla="*/ 782104 h 880329"/>
                    <a:gd name="connsiteX2" fmla="*/ 28933 w 103105"/>
                    <a:gd name="connsiteY2" fmla="*/ 880329 h 880329"/>
                    <a:gd name="connsiteX3" fmla="*/ 0 w 103105"/>
                    <a:gd name="connsiteY3" fmla="*/ 880329 h 880329"/>
                    <a:gd name="connsiteX4" fmla="*/ 32447 w 103105"/>
                    <a:gd name="connsiteY4" fmla="*/ 775376 h 880329"/>
                    <a:gd name="connsiteX5" fmla="*/ 12579 w 103105"/>
                    <a:gd name="connsiteY5" fmla="*/ 8132 h 880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105" h="880329">
                      <a:moveTo>
                        <a:pt x="39041" y="0"/>
                      </a:moveTo>
                      <a:cubicBezTo>
                        <a:pt x="117802" y="256817"/>
                        <a:pt x="123211" y="527216"/>
                        <a:pt x="59300" y="782104"/>
                      </a:cubicBezTo>
                      <a:lnTo>
                        <a:pt x="28933" y="880329"/>
                      </a:lnTo>
                      <a:lnTo>
                        <a:pt x="0" y="880329"/>
                      </a:lnTo>
                      <a:lnTo>
                        <a:pt x="32447" y="775376"/>
                      </a:lnTo>
                      <a:cubicBezTo>
                        <a:pt x="95144" y="525330"/>
                        <a:pt x="89840" y="260069"/>
                        <a:pt x="12579" y="8132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948" name="グループ化 947">
            <a:extLst>
              <a:ext uri="{FF2B5EF4-FFF2-40B4-BE49-F238E27FC236}">
                <a16:creationId xmlns:a16="http://schemas.microsoft.com/office/drawing/2014/main" id="{EEC0F5A7-A5CD-4F9F-8CD5-3F3F13A08C45}"/>
              </a:ext>
            </a:extLst>
          </p:cNvPr>
          <p:cNvGrpSpPr/>
          <p:nvPr/>
        </p:nvGrpSpPr>
        <p:grpSpPr>
          <a:xfrm>
            <a:off x="3826995" y="4206639"/>
            <a:ext cx="2370763" cy="1938858"/>
            <a:chOff x="7911425" y="3052061"/>
            <a:chExt cx="1383209" cy="1131216"/>
          </a:xfrm>
        </p:grpSpPr>
        <p:grpSp>
          <p:nvGrpSpPr>
            <p:cNvPr id="949" name="グループ化 948">
              <a:extLst>
                <a:ext uri="{FF2B5EF4-FFF2-40B4-BE49-F238E27FC236}">
                  <a16:creationId xmlns:a16="http://schemas.microsoft.com/office/drawing/2014/main" id="{47F102F3-79BC-4CF9-B7EE-3A08C62816F6}"/>
                </a:ext>
              </a:extLst>
            </p:cNvPr>
            <p:cNvGrpSpPr/>
            <p:nvPr/>
          </p:nvGrpSpPr>
          <p:grpSpPr>
            <a:xfrm rot="2700000">
              <a:off x="8490349" y="2943156"/>
              <a:ext cx="695380" cy="913190"/>
              <a:chOff x="6939363" y="3789040"/>
              <a:chExt cx="1186008" cy="1557496"/>
            </a:xfrm>
          </p:grpSpPr>
          <p:grpSp>
            <p:nvGrpSpPr>
              <p:cNvPr id="1056" name="グループ化 1055">
                <a:extLst>
                  <a:ext uri="{FF2B5EF4-FFF2-40B4-BE49-F238E27FC236}">
                    <a16:creationId xmlns:a16="http://schemas.microsoft.com/office/drawing/2014/main" id="{CE87F516-07E3-4C5C-BDAD-51F4CDBA762D}"/>
                  </a:ext>
                </a:extLst>
              </p:cNvPr>
              <p:cNvGrpSpPr/>
              <p:nvPr/>
            </p:nvGrpSpPr>
            <p:grpSpPr>
              <a:xfrm>
                <a:off x="7248255" y="3789040"/>
                <a:ext cx="607895" cy="1557496"/>
                <a:chOff x="5135380" y="3681346"/>
                <a:chExt cx="607895" cy="1557496"/>
              </a:xfrm>
            </p:grpSpPr>
            <p:grpSp>
              <p:nvGrpSpPr>
                <p:cNvPr id="1096" name="グループ化 1095">
                  <a:extLst>
                    <a:ext uri="{FF2B5EF4-FFF2-40B4-BE49-F238E27FC236}">
                      <a16:creationId xmlns:a16="http://schemas.microsoft.com/office/drawing/2014/main" id="{7696C3BD-82EF-471F-BC05-0C39125D8771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106" name="楕円 36">
                    <a:extLst>
                      <a:ext uri="{FF2B5EF4-FFF2-40B4-BE49-F238E27FC236}">
                        <a16:creationId xmlns:a16="http://schemas.microsoft.com/office/drawing/2014/main" id="{E941CEBA-BBF4-48DA-99FA-31214D54247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7" name="フリーフォーム: 図形 1106">
                    <a:extLst>
                      <a:ext uri="{FF2B5EF4-FFF2-40B4-BE49-F238E27FC236}">
                        <a16:creationId xmlns:a16="http://schemas.microsoft.com/office/drawing/2014/main" id="{33E57256-70A9-4DB3-8C18-3984522905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97" name="グループ化 1096">
                  <a:extLst>
                    <a:ext uri="{FF2B5EF4-FFF2-40B4-BE49-F238E27FC236}">
                      <a16:creationId xmlns:a16="http://schemas.microsoft.com/office/drawing/2014/main" id="{240F29B7-59B9-42DB-95C2-07509AFFDE95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104" name="楕円 36">
                    <a:extLst>
                      <a:ext uri="{FF2B5EF4-FFF2-40B4-BE49-F238E27FC236}">
                        <a16:creationId xmlns:a16="http://schemas.microsoft.com/office/drawing/2014/main" id="{0E7CC405-E11A-43FC-9EB0-E13D9AEBEF3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5" name="フリーフォーム: 図形 1104">
                    <a:extLst>
                      <a:ext uri="{FF2B5EF4-FFF2-40B4-BE49-F238E27FC236}">
                        <a16:creationId xmlns:a16="http://schemas.microsoft.com/office/drawing/2014/main" id="{0989A369-8038-4D26-9AFE-EE7EE4C5D8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98" name="グループ化 1097">
                  <a:extLst>
                    <a:ext uri="{FF2B5EF4-FFF2-40B4-BE49-F238E27FC236}">
                      <a16:creationId xmlns:a16="http://schemas.microsoft.com/office/drawing/2014/main" id="{25EFA3DC-6BC9-4BF4-90DA-00511EB87983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102" name="楕円 36">
                    <a:extLst>
                      <a:ext uri="{FF2B5EF4-FFF2-40B4-BE49-F238E27FC236}">
                        <a16:creationId xmlns:a16="http://schemas.microsoft.com/office/drawing/2014/main" id="{1CC3F992-4539-44D3-A76F-CFB9D0688A9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3" name="フリーフォーム: 図形 1102">
                    <a:extLst>
                      <a:ext uri="{FF2B5EF4-FFF2-40B4-BE49-F238E27FC236}">
                        <a16:creationId xmlns:a16="http://schemas.microsoft.com/office/drawing/2014/main" id="{20B2054F-7888-4A6B-BBE3-B284561320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99" name="グループ化 1098">
                  <a:extLst>
                    <a:ext uri="{FF2B5EF4-FFF2-40B4-BE49-F238E27FC236}">
                      <a16:creationId xmlns:a16="http://schemas.microsoft.com/office/drawing/2014/main" id="{828A6A35-C169-496B-900B-1F55DC31BA81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100" name="楕円 36">
                    <a:extLst>
                      <a:ext uri="{FF2B5EF4-FFF2-40B4-BE49-F238E27FC236}">
                        <a16:creationId xmlns:a16="http://schemas.microsoft.com/office/drawing/2014/main" id="{0F77519C-2F86-4FAF-A5A2-2524810459F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1" name="フリーフォーム: 図形 1100">
                    <a:extLst>
                      <a:ext uri="{FF2B5EF4-FFF2-40B4-BE49-F238E27FC236}">
                        <a16:creationId xmlns:a16="http://schemas.microsoft.com/office/drawing/2014/main" id="{EDB991AB-B049-4EE6-880A-9C6DB3DD54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057" name="グループ化 1056">
                <a:extLst>
                  <a:ext uri="{FF2B5EF4-FFF2-40B4-BE49-F238E27FC236}">
                    <a16:creationId xmlns:a16="http://schemas.microsoft.com/office/drawing/2014/main" id="{19D0B35B-EB34-41E4-BE32-8EF99E92CE97}"/>
                  </a:ext>
                </a:extLst>
              </p:cNvPr>
              <p:cNvGrpSpPr/>
              <p:nvPr/>
            </p:nvGrpSpPr>
            <p:grpSpPr>
              <a:xfrm flipH="1">
                <a:off x="6939363" y="3941739"/>
                <a:ext cx="548296" cy="1404797"/>
                <a:chOff x="5135380" y="3681346"/>
                <a:chExt cx="607895" cy="1557496"/>
              </a:xfrm>
            </p:grpSpPr>
            <p:grpSp>
              <p:nvGrpSpPr>
                <p:cNvPr id="1084" name="グループ化 1083">
                  <a:extLst>
                    <a:ext uri="{FF2B5EF4-FFF2-40B4-BE49-F238E27FC236}">
                      <a16:creationId xmlns:a16="http://schemas.microsoft.com/office/drawing/2014/main" id="{B319A4FB-31AF-4CB3-9CE0-A1B5978A1644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094" name="楕円 36">
                    <a:extLst>
                      <a:ext uri="{FF2B5EF4-FFF2-40B4-BE49-F238E27FC236}">
                        <a16:creationId xmlns:a16="http://schemas.microsoft.com/office/drawing/2014/main" id="{89FC1462-EC85-41A9-8D80-6364CAD6F4B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5" name="フリーフォーム: 図形 1094">
                    <a:extLst>
                      <a:ext uri="{FF2B5EF4-FFF2-40B4-BE49-F238E27FC236}">
                        <a16:creationId xmlns:a16="http://schemas.microsoft.com/office/drawing/2014/main" id="{DADBA421-8344-4291-8098-9F809B4DDE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85" name="グループ化 1084">
                  <a:extLst>
                    <a:ext uri="{FF2B5EF4-FFF2-40B4-BE49-F238E27FC236}">
                      <a16:creationId xmlns:a16="http://schemas.microsoft.com/office/drawing/2014/main" id="{2171C6BD-6E36-41BE-B1A7-3EE1F115B249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092" name="楕円 36">
                    <a:extLst>
                      <a:ext uri="{FF2B5EF4-FFF2-40B4-BE49-F238E27FC236}">
                        <a16:creationId xmlns:a16="http://schemas.microsoft.com/office/drawing/2014/main" id="{63B29105-7F63-419A-BCF5-F51104F9FE10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3" name="フリーフォーム: 図形 1092">
                    <a:extLst>
                      <a:ext uri="{FF2B5EF4-FFF2-40B4-BE49-F238E27FC236}">
                        <a16:creationId xmlns:a16="http://schemas.microsoft.com/office/drawing/2014/main" id="{ED5E9DAB-715D-4C40-B3C6-D8E61DCAD2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86" name="グループ化 1085">
                  <a:extLst>
                    <a:ext uri="{FF2B5EF4-FFF2-40B4-BE49-F238E27FC236}">
                      <a16:creationId xmlns:a16="http://schemas.microsoft.com/office/drawing/2014/main" id="{64A763FD-A77B-45AF-9B8E-57B6145E39F3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090" name="楕円 36">
                    <a:extLst>
                      <a:ext uri="{FF2B5EF4-FFF2-40B4-BE49-F238E27FC236}">
                        <a16:creationId xmlns:a16="http://schemas.microsoft.com/office/drawing/2014/main" id="{59FB8B1B-9A97-48BF-BDB9-7EA2AE663E92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1" name="フリーフォーム: 図形 1090">
                    <a:extLst>
                      <a:ext uri="{FF2B5EF4-FFF2-40B4-BE49-F238E27FC236}">
                        <a16:creationId xmlns:a16="http://schemas.microsoft.com/office/drawing/2014/main" id="{746A02B2-D430-43EE-B4AB-7AFCE22EC7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87" name="グループ化 1086">
                  <a:extLst>
                    <a:ext uri="{FF2B5EF4-FFF2-40B4-BE49-F238E27FC236}">
                      <a16:creationId xmlns:a16="http://schemas.microsoft.com/office/drawing/2014/main" id="{2FE64879-6886-4DED-BD68-032D206AF125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088" name="楕円 36">
                    <a:extLst>
                      <a:ext uri="{FF2B5EF4-FFF2-40B4-BE49-F238E27FC236}">
                        <a16:creationId xmlns:a16="http://schemas.microsoft.com/office/drawing/2014/main" id="{ECC90222-BC12-474D-8D4C-A02E7CF4FA5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9" name="フリーフォーム: 図形 1088">
                    <a:extLst>
                      <a:ext uri="{FF2B5EF4-FFF2-40B4-BE49-F238E27FC236}">
                        <a16:creationId xmlns:a16="http://schemas.microsoft.com/office/drawing/2014/main" id="{7624A2FA-1190-4040-8BD5-C110640BEC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058" name="グループ化 1057">
                <a:extLst>
                  <a:ext uri="{FF2B5EF4-FFF2-40B4-BE49-F238E27FC236}">
                    <a16:creationId xmlns:a16="http://schemas.microsoft.com/office/drawing/2014/main" id="{CC7B06CC-5432-405B-82BF-5FEFC20D2EBD}"/>
                  </a:ext>
                </a:extLst>
              </p:cNvPr>
              <p:cNvGrpSpPr/>
              <p:nvPr/>
            </p:nvGrpSpPr>
            <p:grpSpPr>
              <a:xfrm>
                <a:off x="7603033" y="4008248"/>
                <a:ext cx="522338" cy="1338288"/>
                <a:chOff x="5135380" y="3681346"/>
                <a:chExt cx="607895" cy="1557496"/>
              </a:xfrm>
            </p:grpSpPr>
            <p:grpSp>
              <p:nvGrpSpPr>
                <p:cNvPr id="1072" name="グループ化 1071">
                  <a:extLst>
                    <a:ext uri="{FF2B5EF4-FFF2-40B4-BE49-F238E27FC236}">
                      <a16:creationId xmlns:a16="http://schemas.microsoft.com/office/drawing/2014/main" id="{A8FAE473-6EFE-49F9-9E60-3C721092D15D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082" name="楕円 36">
                    <a:extLst>
                      <a:ext uri="{FF2B5EF4-FFF2-40B4-BE49-F238E27FC236}">
                        <a16:creationId xmlns:a16="http://schemas.microsoft.com/office/drawing/2014/main" id="{230242D2-879B-4AFC-BDF9-B286D6383DA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3" name="フリーフォーム: 図形 1082">
                    <a:extLst>
                      <a:ext uri="{FF2B5EF4-FFF2-40B4-BE49-F238E27FC236}">
                        <a16:creationId xmlns:a16="http://schemas.microsoft.com/office/drawing/2014/main" id="{7811C91A-6D29-4C4D-B901-A448397B19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73" name="グループ化 1072">
                  <a:extLst>
                    <a:ext uri="{FF2B5EF4-FFF2-40B4-BE49-F238E27FC236}">
                      <a16:creationId xmlns:a16="http://schemas.microsoft.com/office/drawing/2014/main" id="{14648551-15CD-42CD-9A19-21CA9DFBB884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080" name="楕円 36">
                    <a:extLst>
                      <a:ext uri="{FF2B5EF4-FFF2-40B4-BE49-F238E27FC236}">
                        <a16:creationId xmlns:a16="http://schemas.microsoft.com/office/drawing/2014/main" id="{81B815F6-DBB5-49AF-81AE-8C1DDBAF84D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1" name="フリーフォーム: 図形 1080">
                    <a:extLst>
                      <a:ext uri="{FF2B5EF4-FFF2-40B4-BE49-F238E27FC236}">
                        <a16:creationId xmlns:a16="http://schemas.microsoft.com/office/drawing/2014/main" id="{F138599B-1914-4C63-89BB-74BB78CB84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74" name="グループ化 1073">
                  <a:extLst>
                    <a:ext uri="{FF2B5EF4-FFF2-40B4-BE49-F238E27FC236}">
                      <a16:creationId xmlns:a16="http://schemas.microsoft.com/office/drawing/2014/main" id="{6AFFC544-B59B-48D4-B0F5-BE57E4B3506E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078" name="楕円 36">
                    <a:extLst>
                      <a:ext uri="{FF2B5EF4-FFF2-40B4-BE49-F238E27FC236}">
                        <a16:creationId xmlns:a16="http://schemas.microsoft.com/office/drawing/2014/main" id="{57C34689-CDA4-4738-94B4-3A79ED1B97F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9" name="フリーフォーム: 図形 1078">
                    <a:extLst>
                      <a:ext uri="{FF2B5EF4-FFF2-40B4-BE49-F238E27FC236}">
                        <a16:creationId xmlns:a16="http://schemas.microsoft.com/office/drawing/2014/main" id="{81CD4B2F-7196-40FB-B220-1D876FB3A9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75" name="グループ化 1074">
                  <a:extLst>
                    <a:ext uri="{FF2B5EF4-FFF2-40B4-BE49-F238E27FC236}">
                      <a16:creationId xmlns:a16="http://schemas.microsoft.com/office/drawing/2014/main" id="{4B3853BE-5DD6-4994-801B-52DA962382DC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076" name="楕円 36">
                    <a:extLst>
                      <a:ext uri="{FF2B5EF4-FFF2-40B4-BE49-F238E27FC236}">
                        <a16:creationId xmlns:a16="http://schemas.microsoft.com/office/drawing/2014/main" id="{0CE51E1E-75C9-4F62-A18A-7D3334D747B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7" name="フリーフォーム: 図形 1076">
                    <a:extLst>
                      <a:ext uri="{FF2B5EF4-FFF2-40B4-BE49-F238E27FC236}">
                        <a16:creationId xmlns:a16="http://schemas.microsoft.com/office/drawing/2014/main" id="{58F08DD3-BB0F-4131-89FA-85BB9D14F2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059" name="グループ化 1058">
                <a:extLst>
                  <a:ext uri="{FF2B5EF4-FFF2-40B4-BE49-F238E27FC236}">
                    <a16:creationId xmlns:a16="http://schemas.microsoft.com/office/drawing/2014/main" id="{9BFA3EE1-D4C8-4EC2-88AC-6BABF50C4124}"/>
                  </a:ext>
                </a:extLst>
              </p:cNvPr>
              <p:cNvGrpSpPr/>
              <p:nvPr/>
            </p:nvGrpSpPr>
            <p:grpSpPr>
              <a:xfrm flipH="1">
                <a:off x="7380383" y="4139456"/>
                <a:ext cx="471126" cy="1207080"/>
                <a:chOff x="5135380" y="3681346"/>
                <a:chExt cx="607895" cy="1557496"/>
              </a:xfrm>
            </p:grpSpPr>
            <p:grpSp>
              <p:nvGrpSpPr>
                <p:cNvPr id="1060" name="グループ化 1059">
                  <a:extLst>
                    <a:ext uri="{FF2B5EF4-FFF2-40B4-BE49-F238E27FC236}">
                      <a16:creationId xmlns:a16="http://schemas.microsoft.com/office/drawing/2014/main" id="{D49721B3-BA60-4F9E-BBCB-D7BBE37F33E4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070" name="楕円 36">
                    <a:extLst>
                      <a:ext uri="{FF2B5EF4-FFF2-40B4-BE49-F238E27FC236}">
                        <a16:creationId xmlns:a16="http://schemas.microsoft.com/office/drawing/2014/main" id="{1DE1E5C8-2105-4AF8-B717-8FB41B910F1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1" name="フリーフォーム: 図形 1070">
                    <a:extLst>
                      <a:ext uri="{FF2B5EF4-FFF2-40B4-BE49-F238E27FC236}">
                        <a16:creationId xmlns:a16="http://schemas.microsoft.com/office/drawing/2014/main" id="{8F50B688-38DA-43BA-8AB2-8AC19BCB6B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61" name="グループ化 1060">
                  <a:extLst>
                    <a:ext uri="{FF2B5EF4-FFF2-40B4-BE49-F238E27FC236}">
                      <a16:creationId xmlns:a16="http://schemas.microsoft.com/office/drawing/2014/main" id="{863D7CF4-6474-4063-B186-E6A58219FE0A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068" name="楕円 36">
                    <a:extLst>
                      <a:ext uri="{FF2B5EF4-FFF2-40B4-BE49-F238E27FC236}">
                        <a16:creationId xmlns:a16="http://schemas.microsoft.com/office/drawing/2014/main" id="{40743C86-4A74-4061-9ABE-536F5DC2AE0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9" name="フリーフォーム: 図形 1068">
                    <a:extLst>
                      <a:ext uri="{FF2B5EF4-FFF2-40B4-BE49-F238E27FC236}">
                        <a16:creationId xmlns:a16="http://schemas.microsoft.com/office/drawing/2014/main" id="{806AFD4C-0EF6-453D-A42A-8D969EA700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62" name="グループ化 1061">
                  <a:extLst>
                    <a:ext uri="{FF2B5EF4-FFF2-40B4-BE49-F238E27FC236}">
                      <a16:creationId xmlns:a16="http://schemas.microsoft.com/office/drawing/2014/main" id="{BE307BFA-9186-4365-87B2-460F46B1E045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066" name="楕円 36">
                    <a:extLst>
                      <a:ext uri="{FF2B5EF4-FFF2-40B4-BE49-F238E27FC236}">
                        <a16:creationId xmlns:a16="http://schemas.microsoft.com/office/drawing/2014/main" id="{97AC20B4-461B-47CE-BCA6-DDA0CBD3F6D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7" name="フリーフォーム: 図形 1066">
                    <a:extLst>
                      <a:ext uri="{FF2B5EF4-FFF2-40B4-BE49-F238E27FC236}">
                        <a16:creationId xmlns:a16="http://schemas.microsoft.com/office/drawing/2014/main" id="{50F753F3-4348-4AB3-B85A-EB59B0D484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63" name="グループ化 1062">
                  <a:extLst>
                    <a:ext uri="{FF2B5EF4-FFF2-40B4-BE49-F238E27FC236}">
                      <a16:creationId xmlns:a16="http://schemas.microsoft.com/office/drawing/2014/main" id="{2F9B0223-06D1-4A09-B8A4-69DED3931332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064" name="楕円 36">
                    <a:extLst>
                      <a:ext uri="{FF2B5EF4-FFF2-40B4-BE49-F238E27FC236}">
                        <a16:creationId xmlns:a16="http://schemas.microsoft.com/office/drawing/2014/main" id="{D15EA1D4-30B7-4C42-A76C-C418D441500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5" name="フリーフォーム: 図形 1064">
                    <a:extLst>
                      <a:ext uri="{FF2B5EF4-FFF2-40B4-BE49-F238E27FC236}">
                        <a16:creationId xmlns:a16="http://schemas.microsoft.com/office/drawing/2014/main" id="{BF925783-D03F-45F0-A17B-4ABA1AC094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950" name="グループ化 949">
              <a:extLst>
                <a:ext uri="{FF2B5EF4-FFF2-40B4-BE49-F238E27FC236}">
                  <a16:creationId xmlns:a16="http://schemas.microsoft.com/office/drawing/2014/main" id="{6FA0DDFB-EEAE-4C05-B511-84407E9194C0}"/>
                </a:ext>
              </a:extLst>
            </p:cNvPr>
            <p:cNvGrpSpPr/>
            <p:nvPr/>
          </p:nvGrpSpPr>
          <p:grpSpPr>
            <a:xfrm rot="2700000">
              <a:off x="8020330" y="3054252"/>
              <a:ext cx="695380" cy="913190"/>
              <a:chOff x="6939363" y="3789040"/>
              <a:chExt cx="1186008" cy="1557496"/>
            </a:xfrm>
          </p:grpSpPr>
          <p:grpSp>
            <p:nvGrpSpPr>
              <p:cNvPr id="1004" name="グループ化 1003">
                <a:extLst>
                  <a:ext uri="{FF2B5EF4-FFF2-40B4-BE49-F238E27FC236}">
                    <a16:creationId xmlns:a16="http://schemas.microsoft.com/office/drawing/2014/main" id="{002EDAAF-25C6-4C61-A768-6AC8C1CBC3A7}"/>
                  </a:ext>
                </a:extLst>
              </p:cNvPr>
              <p:cNvGrpSpPr/>
              <p:nvPr/>
            </p:nvGrpSpPr>
            <p:grpSpPr>
              <a:xfrm>
                <a:off x="7248255" y="3789040"/>
                <a:ext cx="607895" cy="1557496"/>
                <a:chOff x="5135380" y="3681346"/>
                <a:chExt cx="607895" cy="1557496"/>
              </a:xfrm>
            </p:grpSpPr>
            <p:grpSp>
              <p:nvGrpSpPr>
                <p:cNvPr id="1044" name="グループ化 1043">
                  <a:extLst>
                    <a:ext uri="{FF2B5EF4-FFF2-40B4-BE49-F238E27FC236}">
                      <a16:creationId xmlns:a16="http://schemas.microsoft.com/office/drawing/2014/main" id="{0C4D39F2-47DD-4891-8057-7195E56E82D9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054" name="楕円 36">
                    <a:extLst>
                      <a:ext uri="{FF2B5EF4-FFF2-40B4-BE49-F238E27FC236}">
                        <a16:creationId xmlns:a16="http://schemas.microsoft.com/office/drawing/2014/main" id="{B3249E3B-0614-4DC1-B4F1-6AC4301CBF9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5" name="フリーフォーム: 図形 1054">
                    <a:extLst>
                      <a:ext uri="{FF2B5EF4-FFF2-40B4-BE49-F238E27FC236}">
                        <a16:creationId xmlns:a16="http://schemas.microsoft.com/office/drawing/2014/main" id="{C5AB7D72-7E08-4AB0-9BFE-2DA4B2D458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45" name="グループ化 1044">
                  <a:extLst>
                    <a:ext uri="{FF2B5EF4-FFF2-40B4-BE49-F238E27FC236}">
                      <a16:creationId xmlns:a16="http://schemas.microsoft.com/office/drawing/2014/main" id="{4B21E958-F441-413A-AB13-95982ACABD95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052" name="楕円 36">
                    <a:extLst>
                      <a:ext uri="{FF2B5EF4-FFF2-40B4-BE49-F238E27FC236}">
                        <a16:creationId xmlns:a16="http://schemas.microsoft.com/office/drawing/2014/main" id="{A2E30077-EAD3-4E09-9C24-90614D22B83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3" name="フリーフォーム: 図形 1052">
                    <a:extLst>
                      <a:ext uri="{FF2B5EF4-FFF2-40B4-BE49-F238E27FC236}">
                        <a16:creationId xmlns:a16="http://schemas.microsoft.com/office/drawing/2014/main" id="{4DD40801-2DF6-410A-93DC-7B7FB8FBF8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46" name="グループ化 1045">
                  <a:extLst>
                    <a:ext uri="{FF2B5EF4-FFF2-40B4-BE49-F238E27FC236}">
                      <a16:creationId xmlns:a16="http://schemas.microsoft.com/office/drawing/2014/main" id="{60EA49E3-5DF3-4FF4-8B90-8B79349BB2EF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050" name="楕円 36">
                    <a:extLst>
                      <a:ext uri="{FF2B5EF4-FFF2-40B4-BE49-F238E27FC236}">
                        <a16:creationId xmlns:a16="http://schemas.microsoft.com/office/drawing/2014/main" id="{D107FAF5-D538-4989-9C87-CDF2E4B89950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1" name="フリーフォーム: 図形 1050">
                    <a:extLst>
                      <a:ext uri="{FF2B5EF4-FFF2-40B4-BE49-F238E27FC236}">
                        <a16:creationId xmlns:a16="http://schemas.microsoft.com/office/drawing/2014/main" id="{C1089DD5-28FE-4BBC-8FD9-D2B4835796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47" name="グループ化 1046">
                  <a:extLst>
                    <a:ext uri="{FF2B5EF4-FFF2-40B4-BE49-F238E27FC236}">
                      <a16:creationId xmlns:a16="http://schemas.microsoft.com/office/drawing/2014/main" id="{DAD96092-F23B-4794-B106-4B2B0CC3C190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048" name="楕円 36">
                    <a:extLst>
                      <a:ext uri="{FF2B5EF4-FFF2-40B4-BE49-F238E27FC236}">
                        <a16:creationId xmlns:a16="http://schemas.microsoft.com/office/drawing/2014/main" id="{D5FE9B27-460E-4147-AD4F-7FD09B91565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9" name="フリーフォーム: 図形 1048">
                    <a:extLst>
                      <a:ext uri="{FF2B5EF4-FFF2-40B4-BE49-F238E27FC236}">
                        <a16:creationId xmlns:a16="http://schemas.microsoft.com/office/drawing/2014/main" id="{56C75C47-C7AA-4C0E-AEDF-11FB81097F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005" name="グループ化 1004">
                <a:extLst>
                  <a:ext uri="{FF2B5EF4-FFF2-40B4-BE49-F238E27FC236}">
                    <a16:creationId xmlns:a16="http://schemas.microsoft.com/office/drawing/2014/main" id="{965D91A9-EE2D-488A-B31E-30E9C2C90F49}"/>
                  </a:ext>
                </a:extLst>
              </p:cNvPr>
              <p:cNvGrpSpPr/>
              <p:nvPr/>
            </p:nvGrpSpPr>
            <p:grpSpPr>
              <a:xfrm flipH="1">
                <a:off x="6939363" y="3941739"/>
                <a:ext cx="548296" cy="1404797"/>
                <a:chOff x="5135380" y="3681346"/>
                <a:chExt cx="607895" cy="1557496"/>
              </a:xfrm>
            </p:grpSpPr>
            <p:grpSp>
              <p:nvGrpSpPr>
                <p:cNvPr id="1032" name="グループ化 1031">
                  <a:extLst>
                    <a:ext uri="{FF2B5EF4-FFF2-40B4-BE49-F238E27FC236}">
                      <a16:creationId xmlns:a16="http://schemas.microsoft.com/office/drawing/2014/main" id="{3F9C5FE2-04AB-40B5-8C46-8CF350FBFB35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042" name="楕円 36">
                    <a:extLst>
                      <a:ext uri="{FF2B5EF4-FFF2-40B4-BE49-F238E27FC236}">
                        <a16:creationId xmlns:a16="http://schemas.microsoft.com/office/drawing/2014/main" id="{2E7402ED-D4FD-4885-84D1-2E1BC52F7E7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3" name="フリーフォーム: 図形 1042">
                    <a:extLst>
                      <a:ext uri="{FF2B5EF4-FFF2-40B4-BE49-F238E27FC236}">
                        <a16:creationId xmlns:a16="http://schemas.microsoft.com/office/drawing/2014/main" id="{9128DC96-E276-46CD-8B08-DF2AEBA084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33" name="グループ化 1032">
                  <a:extLst>
                    <a:ext uri="{FF2B5EF4-FFF2-40B4-BE49-F238E27FC236}">
                      <a16:creationId xmlns:a16="http://schemas.microsoft.com/office/drawing/2014/main" id="{32773FA5-2FFC-42DA-A3C2-6C6C68FCB5C0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040" name="楕円 36">
                    <a:extLst>
                      <a:ext uri="{FF2B5EF4-FFF2-40B4-BE49-F238E27FC236}">
                        <a16:creationId xmlns:a16="http://schemas.microsoft.com/office/drawing/2014/main" id="{9EA860EE-D61E-4830-AFC7-5FE2AE259C6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1" name="フリーフォーム: 図形 1040">
                    <a:extLst>
                      <a:ext uri="{FF2B5EF4-FFF2-40B4-BE49-F238E27FC236}">
                        <a16:creationId xmlns:a16="http://schemas.microsoft.com/office/drawing/2014/main" id="{6A2F951F-6AD7-4A0D-9B08-D038EB6F4E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34" name="グループ化 1033">
                  <a:extLst>
                    <a:ext uri="{FF2B5EF4-FFF2-40B4-BE49-F238E27FC236}">
                      <a16:creationId xmlns:a16="http://schemas.microsoft.com/office/drawing/2014/main" id="{16EE8F57-841E-4B4E-8010-981E684486F6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038" name="楕円 36">
                    <a:extLst>
                      <a:ext uri="{FF2B5EF4-FFF2-40B4-BE49-F238E27FC236}">
                        <a16:creationId xmlns:a16="http://schemas.microsoft.com/office/drawing/2014/main" id="{ED50A0C3-A944-42BD-8E64-BBF8C8B01F9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9" name="フリーフォーム: 図形 1038">
                    <a:extLst>
                      <a:ext uri="{FF2B5EF4-FFF2-40B4-BE49-F238E27FC236}">
                        <a16:creationId xmlns:a16="http://schemas.microsoft.com/office/drawing/2014/main" id="{0760E4CD-AD50-46DA-80EE-B7E86EE0D2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35" name="グループ化 1034">
                  <a:extLst>
                    <a:ext uri="{FF2B5EF4-FFF2-40B4-BE49-F238E27FC236}">
                      <a16:creationId xmlns:a16="http://schemas.microsoft.com/office/drawing/2014/main" id="{9C8A5409-E5B0-4B77-8BE2-C8DBE523560B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036" name="楕円 36">
                    <a:extLst>
                      <a:ext uri="{FF2B5EF4-FFF2-40B4-BE49-F238E27FC236}">
                        <a16:creationId xmlns:a16="http://schemas.microsoft.com/office/drawing/2014/main" id="{94EBBFA8-1C8E-428F-9165-4A3945E2B270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7" name="フリーフォーム: 図形 1036">
                    <a:extLst>
                      <a:ext uri="{FF2B5EF4-FFF2-40B4-BE49-F238E27FC236}">
                        <a16:creationId xmlns:a16="http://schemas.microsoft.com/office/drawing/2014/main" id="{49BC36BF-ADF4-4E2A-892C-5E4EA956B4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006" name="グループ化 1005">
                <a:extLst>
                  <a:ext uri="{FF2B5EF4-FFF2-40B4-BE49-F238E27FC236}">
                    <a16:creationId xmlns:a16="http://schemas.microsoft.com/office/drawing/2014/main" id="{5FA13A05-649F-4399-96C5-90F70B43AE66}"/>
                  </a:ext>
                </a:extLst>
              </p:cNvPr>
              <p:cNvGrpSpPr/>
              <p:nvPr/>
            </p:nvGrpSpPr>
            <p:grpSpPr>
              <a:xfrm>
                <a:off x="7603033" y="4008248"/>
                <a:ext cx="522338" cy="1338288"/>
                <a:chOff x="5135380" y="3681346"/>
                <a:chExt cx="607895" cy="1557496"/>
              </a:xfrm>
            </p:grpSpPr>
            <p:grpSp>
              <p:nvGrpSpPr>
                <p:cNvPr id="1020" name="グループ化 1019">
                  <a:extLst>
                    <a:ext uri="{FF2B5EF4-FFF2-40B4-BE49-F238E27FC236}">
                      <a16:creationId xmlns:a16="http://schemas.microsoft.com/office/drawing/2014/main" id="{5FDED3A5-8CA2-43CC-880B-11AD7F65D9C6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030" name="楕円 36">
                    <a:extLst>
                      <a:ext uri="{FF2B5EF4-FFF2-40B4-BE49-F238E27FC236}">
                        <a16:creationId xmlns:a16="http://schemas.microsoft.com/office/drawing/2014/main" id="{D722A112-C048-4DE0-A7B1-D02E6FB2469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1" name="フリーフォーム: 図形 1030">
                    <a:extLst>
                      <a:ext uri="{FF2B5EF4-FFF2-40B4-BE49-F238E27FC236}">
                        <a16:creationId xmlns:a16="http://schemas.microsoft.com/office/drawing/2014/main" id="{4A4CEC26-288B-420E-A56A-06AAA34603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21" name="グループ化 1020">
                  <a:extLst>
                    <a:ext uri="{FF2B5EF4-FFF2-40B4-BE49-F238E27FC236}">
                      <a16:creationId xmlns:a16="http://schemas.microsoft.com/office/drawing/2014/main" id="{CFA002D2-865E-4076-9C5D-60A6CBAF1186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028" name="楕円 36">
                    <a:extLst>
                      <a:ext uri="{FF2B5EF4-FFF2-40B4-BE49-F238E27FC236}">
                        <a16:creationId xmlns:a16="http://schemas.microsoft.com/office/drawing/2014/main" id="{EB5A020B-1B59-4BD8-9155-0D48BEF017A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9" name="フリーフォーム: 図形 1028">
                    <a:extLst>
                      <a:ext uri="{FF2B5EF4-FFF2-40B4-BE49-F238E27FC236}">
                        <a16:creationId xmlns:a16="http://schemas.microsoft.com/office/drawing/2014/main" id="{88DB3AE7-C8C7-4D21-94F4-2489212CA7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22" name="グループ化 1021">
                  <a:extLst>
                    <a:ext uri="{FF2B5EF4-FFF2-40B4-BE49-F238E27FC236}">
                      <a16:creationId xmlns:a16="http://schemas.microsoft.com/office/drawing/2014/main" id="{9C60AE03-02F2-4F0E-B655-D865970D1FF3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026" name="楕円 36">
                    <a:extLst>
                      <a:ext uri="{FF2B5EF4-FFF2-40B4-BE49-F238E27FC236}">
                        <a16:creationId xmlns:a16="http://schemas.microsoft.com/office/drawing/2014/main" id="{9FD75F46-491B-4664-8ADB-7766CB02E8C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7" name="フリーフォーム: 図形 1026">
                    <a:extLst>
                      <a:ext uri="{FF2B5EF4-FFF2-40B4-BE49-F238E27FC236}">
                        <a16:creationId xmlns:a16="http://schemas.microsoft.com/office/drawing/2014/main" id="{C3902426-95BD-4DAE-8AF0-8BED197524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23" name="グループ化 1022">
                  <a:extLst>
                    <a:ext uri="{FF2B5EF4-FFF2-40B4-BE49-F238E27FC236}">
                      <a16:creationId xmlns:a16="http://schemas.microsoft.com/office/drawing/2014/main" id="{7CD1E459-6B79-465F-BA7E-9A5D0D73D344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024" name="楕円 36">
                    <a:extLst>
                      <a:ext uri="{FF2B5EF4-FFF2-40B4-BE49-F238E27FC236}">
                        <a16:creationId xmlns:a16="http://schemas.microsoft.com/office/drawing/2014/main" id="{BC021D7F-76A5-40A3-9D7A-5BF8BBF4D9D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5" name="フリーフォーム: 図形 1024">
                    <a:extLst>
                      <a:ext uri="{FF2B5EF4-FFF2-40B4-BE49-F238E27FC236}">
                        <a16:creationId xmlns:a16="http://schemas.microsoft.com/office/drawing/2014/main" id="{6A865F75-E2CD-45DA-B3D2-93938ED93B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007" name="グループ化 1006">
                <a:extLst>
                  <a:ext uri="{FF2B5EF4-FFF2-40B4-BE49-F238E27FC236}">
                    <a16:creationId xmlns:a16="http://schemas.microsoft.com/office/drawing/2014/main" id="{0FB9CA50-B683-42CC-BD6B-533C9F224240}"/>
                  </a:ext>
                </a:extLst>
              </p:cNvPr>
              <p:cNvGrpSpPr/>
              <p:nvPr/>
            </p:nvGrpSpPr>
            <p:grpSpPr>
              <a:xfrm flipH="1">
                <a:off x="7380383" y="4139456"/>
                <a:ext cx="471126" cy="1207080"/>
                <a:chOff x="5135380" y="3681346"/>
                <a:chExt cx="607895" cy="1557496"/>
              </a:xfrm>
            </p:grpSpPr>
            <p:grpSp>
              <p:nvGrpSpPr>
                <p:cNvPr id="1008" name="グループ化 1007">
                  <a:extLst>
                    <a:ext uri="{FF2B5EF4-FFF2-40B4-BE49-F238E27FC236}">
                      <a16:creationId xmlns:a16="http://schemas.microsoft.com/office/drawing/2014/main" id="{92C7DC06-D7C0-47B3-866A-40C764003777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018" name="楕円 36">
                    <a:extLst>
                      <a:ext uri="{FF2B5EF4-FFF2-40B4-BE49-F238E27FC236}">
                        <a16:creationId xmlns:a16="http://schemas.microsoft.com/office/drawing/2014/main" id="{5B47F4CB-361D-4C4F-8709-30E736A00C2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9" name="フリーフォーム: 図形 1018">
                    <a:extLst>
                      <a:ext uri="{FF2B5EF4-FFF2-40B4-BE49-F238E27FC236}">
                        <a16:creationId xmlns:a16="http://schemas.microsoft.com/office/drawing/2014/main" id="{C4EF58D2-8EEE-4FFA-A454-6BC8B3A3DA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09" name="グループ化 1008">
                  <a:extLst>
                    <a:ext uri="{FF2B5EF4-FFF2-40B4-BE49-F238E27FC236}">
                      <a16:creationId xmlns:a16="http://schemas.microsoft.com/office/drawing/2014/main" id="{B29F4E79-CA58-4095-A67F-2998B6E7F7D9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016" name="楕円 36">
                    <a:extLst>
                      <a:ext uri="{FF2B5EF4-FFF2-40B4-BE49-F238E27FC236}">
                        <a16:creationId xmlns:a16="http://schemas.microsoft.com/office/drawing/2014/main" id="{CA8F0B28-B94C-48DF-B5BB-9FBFA9425F4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7" name="フリーフォーム: 図形 1016">
                    <a:extLst>
                      <a:ext uri="{FF2B5EF4-FFF2-40B4-BE49-F238E27FC236}">
                        <a16:creationId xmlns:a16="http://schemas.microsoft.com/office/drawing/2014/main" id="{A0EDBE44-2845-413A-9C8E-8A8203153C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10" name="グループ化 1009">
                  <a:extLst>
                    <a:ext uri="{FF2B5EF4-FFF2-40B4-BE49-F238E27FC236}">
                      <a16:creationId xmlns:a16="http://schemas.microsoft.com/office/drawing/2014/main" id="{5B6C44DF-DCEC-483B-81D6-0F34BD6DA213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014" name="楕円 36">
                    <a:extLst>
                      <a:ext uri="{FF2B5EF4-FFF2-40B4-BE49-F238E27FC236}">
                        <a16:creationId xmlns:a16="http://schemas.microsoft.com/office/drawing/2014/main" id="{B23A234B-5835-4901-8A72-2E99D6E961B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5" name="フリーフォーム: 図形 1014">
                    <a:extLst>
                      <a:ext uri="{FF2B5EF4-FFF2-40B4-BE49-F238E27FC236}">
                        <a16:creationId xmlns:a16="http://schemas.microsoft.com/office/drawing/2014/main" id="{E963D15A-6566-48A4-BDA0-40C7EE15E8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11" name="グループ化 1010">
                  <a:extLst>
                    <a:ext uri="{FF2B5EF4-FFF2-40B4-BE49-F238E27FC236}">
                      <a16:creationId xmlns:a16="http://schemas.microsoft.com/office/drawing/2014/main" id="{27AF1648-0C8B-479F-A695-BE2FBC736F76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012" name="楕円 36">
                    <a:extLst>
                      <a:ext uri="{FF2B5EF4-FFF2-40B4-BE49-F238E27FC236}">
                        <a16:creationId xmlns:a16="http://schemas.microsoft.com/office/drawing/2014/main" id="{DA072B6F-0FCF-4A4E-A113-87901595FCD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3" name="フリーフォーム: 図形 1012">
                    <a:extLst>
                      <a:ext uri="{FF2B5EF4-FFF2-40B4-BE49-F238E27FC236}">
                        <a16:creationId xmlns:a16="http://schemas.microsoft.com/office/drawing/2014/main" id="{ADC8052A-49A7-4809-86DB-AF300BFED6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951" name="グループ化 950">
              <a:extLst>
                <a:ext uri="{FF2B5EF4-FFF2-40B4-BE49-F238E27FC236}">
                  <a16:creationId xmlns:a16="http://schemas.microsoft.com/office/drawing/2014/main" id="{E4554BB1-1918-46CE-AA38-F57DF19664A9}"/>
                </a:ext>
              </a:extLst>
            </p:cNvPr>
            <p:cNvGrpSpPr/>
            <p:nvPr/>
          </p:nvGrpSpPr>
          <p:grpSpPr>
            <a:xfrm rot="3648823">
              <a:off x="8447620" y="3378992"/>
              <a:ext cx="695380" cy="913190"/>
              <a:chOff x="6939363" y="3789040"/>
              <a:chExt cx="1186008" cy="1557496"/>
            </a:xfrm>
          </p:grpSpPr>
          <p:grpSp>
            <p:nvGrpSpPr>
              <p:cNvPr id="952" name="グループ化 951">
                <a:extLst>
                  <a:ext uri="{FF2B5EF4-FFF2-40B4-BE49-F238E27FC236}">
                    <a16:creationId xmlns:a16="http://schemas.microsoft.com/office/drawing/2014/main" id="{265B32D2-8A1C-44BE-BA2E-9E04179AC08B}"/>
                  </a:ext>
                </a:extLst>
              </p:cNvPr>
              <p:cNvGrpSpPr/>
              <p:nvPr/>
            </p:nvGrpSpPr>
            <p:grpSpPr>
              <a:xfrm>
                <a:off x="7248255" y="3789040"/>
                <a:ext cx="607895" cy="1557496"/>
                <a:chOff x="5135380" y="3681346"/>
                <a:chExt cx="607895" cy="1557496"/>
              </a:xfrm>
            </p:grpSpPr>
            <p:grpSp>
              <p:nvGrpSpPr>
                <p:cNvPr id="992" name="グループ化 991">
                  <a:extLst>
                    <a:ext uri="{FF2B5EF4-FFF2-40B4-BE49-F238E27FC236}">
                      <a16:creationId xmlns:a16="http://schemas.microsoft.com/office/drawing/2014/main" id="{BC03B28F-E428-4571-B807-4F0880BA59C3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1002" name="楕円 36">
                    <a:extLst>
                      <a:ext uri="{FF2B5EF4-FFF2-40B4-BE49-F238E27FC236}">
                        <a16:creationId xmlns:a16="http://schemas.microsoft.com/office/drawing/2014/main" id="{ABB65CD2-6A51-42FC-B010-CC45210F631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03" name="フリーフォーム: 図形 1002">
                    <a:extLst>
                      <a:ext uri="{FF2B5EF4-FFF2-40B4-BE49-F238E27FC236}">
                        <a16:creationId xmlns:a16="http://schemas.microsoft.com/office/drawing/2014/main" id="{F5790DC8-ECDD-4D37-A968-13888ED634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93" name="グループ化 992">
                  <a:extLst>
                    <a:ext uri="{FF2B5EF4-FFF2-40B4-BE49-F238E27FC236}">
                      <a16:creationId xmlns:a16="http://schemas.microsoft.com/office/drawing/2014/main" id="{E46B8AFB-73F5-42B5-B165-8A94C74E530D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1000" name="楕円 36">
                    <a:extLst>
                      <a:ext uri="{FF2B5EF4-FFF2-40B4-BE49-F238E27FC236}">
                        <a16:creationId xmlns:a16="http://schemas.microsoft.com/office/drawing/2014/main" id="{2DF82601-F8E5-4572-AA33-96EE98D7EBE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01" name="フリーフォーム: 図形 1000">
                    <a:extLst>
                      <a:ext uri="{FF2B5EF4-FFF2-40B4-BE49-F238E27FC236}">
                        <a16:creationId xmlns:a16="http://schemas.microsoft.com/office/drawing/2014/main" id="{99631665-BF69-4306-93E6-700CEF4757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94" name="グループ化 993">
                  <a:extLst>
                    <a:ext uri="{FF2B5EF4-FFF2-40B4-BE49-F238E27FC236}">
                      <a16:creationId xmlns:a16="http://schemas.microsoft.com/office/drawing/2014/main" id="{A8A92203-218A-4A8D-A1FF-5E2175F9A0AB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998" name="楕円 36">
                    <a:extLst>
                      <a:ext uri="{FF2B5EF4-FFF2-40B4-BE49-F238E27FC236}">
                        <a16:creationId xmlns:a16="http://schemas.microsoft.com/office/drawing/2014/main" id="{CC01DB6E-9CF8-4987-A4E3-AF8B5DFA121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99" name="フリーフォーム: 図形 998">
                    <a:extLst>
                      <a:ext uri="{FF2B5EF4-FFF2-40B4-BE49-F238E27FC236}">
                        <a16:creationId xmlns:a16="http://schemas.microsoft.com/office/drawing/2014/main" id="{E39E8F0B-6142-41EC-B6A3-D301406D1D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95" name="グループ化 994">
                  <a:extLst>
                    <a:ext uri="{FF2B5EF4-FFF2-40B4-BE49-F238E27FC236}">
                      <a16:creationId xmlns:a16="http://schemas.microsoft.com/office/drawing/2014/main" id="{DB4F6DFC-5E89-4860-9DB8-6AFF3DE3C929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996" name="楕円 36">
                    <a:extLst>
                      <a:ext uri="{FF2B5EF4-FFF2-40B4-BE49-F238E27FC236}">
                        <a16:creationId xmlns:a16="http://schemas.microsoft.com/office/drawing/2014/main" id="{011D3D67-0B44-4B25-A720-48112D93C59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97" name="フリーフォーム: 図形 996">
                    <a:extLst>
                      <a:ext uri="{FF2B5EF4-FFF2-40B4-BE49-F238E27FC236}">
                        <a16:creationId xmlns:a16="http://schemas.microsoft.com/office/drawing/2014/main" id="{A5828352-E211-4111-8391-1C78A4A596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53" name="グループ化 952">
                <a:extLst>
                  <a:ext uri="{FF2B5EF4-FFF2-40B4-BE49-F238E27FC236}">
                    <a16:creationId xmlns:a16="http://schemas.microsoft.com/office/drawing/2014/main" id="{8F4C54AD-5B29-4D3C-A3C8-ECBF0A2B735D}"/>
                  </a:ext>
                </a:extLst>
              </p:cNvPr>
              <p:cNvGrpSpPr/>
              <p:nvPr/>
            </p:nvGrpSpPr>
            <p:grpSpPr>
              <a:xfrm flipH="1">
                <a:off x="6939363" y="3941739"/>
                <a:ext cx="548296" cy="1404797"/>
                <a:chOff x="5135380" y="3681346"/>
                <a:chExt cx="607895" cy="1557496"/>
              </a:xfrm>
            </p:grpSpPr>
            <p:grpSp>
              <p:nvGrpSpPr>
                <p:cNvPr id="980" name="グループ化 979">
                  <a:extLst>
                    <a:ext uri="{FF2B5EF4-FFF2-40B4-BE49-F238E27FC236}">
                      <a16:creationId xmlns:a16="http://schemas.microsoft.com/office/drawing/2014/main" id="{9036BCE1-879B-4848-9A25-A4EE3F4F5257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990" name="楕円 36">
                    <a:extLst>
                      <a:ext uri="{FF2B5EF4-FFF2-40B4-BE49-F238E27FC236}">
                        <a16:creationId xmlns:a16="http://schemas.microsoft.com/office/drawing/2014/main" id="{92A8A103-7166-44FF-A3FC-CA1C96748B5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91" name="フリーフォーム: 図形 990">
                    <a:extLst>
                      <a:ext uri="{FF2B5EF4-FFF2-40B4-BE49-F238E27FC236}">
                        <a16:creationId xmlns:a16="http://schemas.microsoft.com/office/drawing/2014/main" id="{A284B5E2-8DFD-413C-853F-759CAD4C75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81" name="グループ化 980">
                  <a:extLst>
                    <a:ext uri="{FF2B5EF4-FFF2-40B4-BE49-F238E27FC236}">
                      <a16:creationId xmlns:a16="http://schemas.microsoft.com/office/drawing/2014/main" id="{70094B79-798F-4B20-9529-4258DFCBF0E9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988" name="楕円 36">
                    <a:extLst>
                      <a:ext uri="{FF2B5EF4-FFF2-40B4-BE49-F238E27FC236}">
                        <a16:creationId xmlns:a16="http://schemas.microsoft.com/office/drawing/2014/main" id="{3098AB04-0C57-492F-9C20-1520299CC26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89" name="フリーフォーム: 図形 988">
                    <a:extLst>
                      <a:ext uri="{FF2B5EF4-FFF2-40B4-BE49-F238E27FC236}">
                        <a16:creationId xmlns:a16="http://schemas.microsoft.com/office/drawing/2014/main" id="{E733E151-1020-43E1-9BA6-6CFC685CE6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82" name="グループ化 981">
                  <a:extLst>
                    <a:ext uri="{FF2B5EF4-FFF2-40B4-BE49-F238E27FC236}">
                      <a16:creationId xmlns:a16="http://schemas.microsoft.com/office/drawing/2014/main" id="{86EE134B-27F5-4674-BD1A-4FEDE39DE81F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986" name="楕円 36">
                    <a:extLst>
                      <a:ext uri="{FF2B5EF4-FFF2-40B4-BE49-F238E27FC236}">
                        <a16:creationId xmlns:a16="http://schemas.microsoft.com/office/drawing/2014/main" id="{19D6B9E7-956D-42AB-81C6-DDBDA5C8CB9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87" name="フリーフォーム: 図形 986">
                    <a:extLst>
                      <a:ext uri="{FF2B5EF4-FFF2-40B4-BE49-F238E27FC236}">
                        <a16:creationId xmlns:a16="http://schemas.microsoft.com/office/drawing/2014/main" id="{A0C2D1C0-192B-4191-B22C-287131A23F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83" name="グループ化 982">
                  <a:extLst>
                    <a:ext uri="{FF2B5EF4-FFF2-40B4-BE49-F238E27FC236}">
                      <a16:creationId xmlns:a16="http://schemas.microsoft.com/office/drawing/2014/main" id="{F4BA3FF0-DC98-4E70-A98C-654D72DA09FA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984" name="楕円 36">
                    <a:extLst>
                      <a:ext uri="{FF2B5EF4-FFF2-40B4-BE49-F238E27FC236}">
                        <a16:creationId xmlns:a16="http://schemas.microsoft.com/office/drawing/2014/main" id="{43F6A1E8-ACA0-44E2-B9F0-4CC7FF6F30C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85" name="フリーフォーム: 図形 984">
                    <a:extLst>
                      <a:ext uri="{FF2B5EF4-FFF2-40B4-BE49-F238E27FC236}">
                        <a16:creationId xmlns:a16="http://schemas.microsoft.com/office/drawing/2014/main" id="{90D1C127-CA60-4266-A577-9DFA2DD18E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54" name="グループ化 953">
                <a:extLst>
                  <a:ext uri="{FF2B5EF4-FFF2-40B4-BE49-F238E27FC236}">
                    <a16:creationId xmlns:a16="http://schemas.microsoft.com/office/drawing/2014/main" id="{20652EB9-240F-4293-860E-D864F28D71D6}"/>
                  </a:ext>
                </a:extLst>
              </p:cNvPr>
              <p:cNvGrpSpPr/>
              <p:nvPr/>
            </p:nvGrpSpPr>
            <p:grpSpPr>
              <a:xfrm>
                <a:off x="7603033" y="4008248"/>
                <a:ext cx="522338" cy="1338288"/>
                <a:chOff x="5135380" y="3681346"/>
                <a:chExt cx="607895" cy="1557496"/>
              </a:xfrm>
            </p:grpSpPr>
            <p:grpSp>
              <p:nvGrpSpPr>
                <p:cNvPr id="968" name="グループ化 967">
                  <a:extLst>
                    <a:ext uri="{FF2B5EF4-FFF2-40B4-BE49-F238E27FC236}">
                      <a16:creationId xmlns:a16="http://schemas.microsoft.com/office/drawing/2014/main" id="{B6C180C7-D4DE-45FA-B78F-6E04B7A0E244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978" name="楕円 36">
                    <a:extLst>
                      <a:ext uri="{FF2B5EF4-FFF2-40B4-BE49-F238E27FC236}">
                        <a16:creationId xmlns:a16="http://schemas.microsoft.com/office/drawing/2014/main" id="{B353D389-86B9-4944-A8E3-80457F84D2C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9" name="フリーフォーム: 図形 978">
                    <a:extLst>
                      <a:ext uri="{FF2B5EF4-FFF2-40B4-BE49-F238E27FC236}">
                        <a16:creationId xmlns:a16="http://schemas.microsoft.com/office/drawing/2014/main" id="{8EDFC16A-6ECA-4C9B-A4BB-EAB6E4CEBA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69" name="グループ化 968">
                  <a:extLst>
                    <a:ext uri="{FF2B5EF4-FFF2-40B4-BE49-F238E27FC236}">
                      <a16:creationId xmlns:a16="http://schemas.microsoft.com/office/drawing/2014/main" id="{6A1B3828-A6B3-461E-9EF5-5393DD7DDC00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976" name="楕円 36">
                    <a:extLst>
                      <a:ext uri="{FF2B5EF4-FFF2-40B4-BE49-F238E27FC236}">
                        <a16:creationId xmlns:a16="http://schemas.microsoft.com/office/drawing/2014/main" id="{95C417F9-AEFD-46A4-AABD-E50B8D0E40E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7" name="フリーフォーム: 図形 976">
                    <a:extLst>
                      <a:ext uri="{FF2B5EF4-FFF2-40B4-BE49-F238E27FC236}">
                        <a16:creationId xmlns:a16="http://schemas.microsoft.com/office/drawing/2014/main" id="{DA14E79B-9672-404E-9B69-3874301B83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70" name="グループ化 969">
                  <a:extLst>
                    <a:ext uri="{FF2B5EF4-FFF2-40B4-BE49-F238E27FC236}">
                      <a16:creationId xmlns:a16="http://schemas.microsoft.com/office/drawing/2014/main" id="{8195205C-B6A1-4B83-9010-6A309C57552D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974" name="楕円 36">
                    <a:extLst>
                      <a:ext uri="{FF2B5EF4-FFF2-40B4-BE49-F238E27FC236}">
                        <a16:creationId xmlns:a16="http://schemas.microsoft.com/office/drawing/2014/main" id="{34E4C980-E842-4014-867C-B7124D7AF3A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5" name="フリーフォーム: 図形 974">
                    <a:extLst>
                      <a:ext uri="{FF2B5EF4-FFF2-40B4-BE49-F238E27FC236}">
                        <a16:creationId xmlns:a16="http://schemas.microsoft.com/office/drawing/2014/main" id="{3B8676BE-96C6-44CA-A5F4-F6E32E77F0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71" name="グループ化 970">
                  <a:extLst>
                    <a:ext uri="{FF2B5EF4-FFF2-40B4-BE49-F238E27FC236}">
                      <a16:creationId xmlns:a16="http://schemas.microsoft.com/office/drawing/2014/main" id="{543DFAC5-413D-4BD0-8620-1221A7DA59E2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972" name="楕円 36">
                    <a:extLst>
                      <a:ext uri="{FF2B5EF4-FFF2-40B4-BE49-F238E27FC236}">
                        <a16:creationId xmlns:a16="http://schemas.microsoft.com/office/drawing/2014/main" id="{A05B72A1-5978-4753-BEF2-3F10324B827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3" name="フリーフォーム: 図形 972">
                    <a:extLst>
                      <a:ext uri="{FF2B5EF4-FFF2-40B4-BE49-F238E27FC236}">
                        <a16:creationId xmlns:a16="http://schemas.microsoft.com/office/drawing/2014/main" id="{7A24F336-D197-400D-A73E-C03BAC7B71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55" name="グループ化 954">
                <a:extLst>
                  <a:ext uri="{FF2B5EF4-FFF2-40B4-BE49-F238E27FC236}">
                    <a16:creationId xmlns:a16="http://schemas.microsoft.com/office/drawing/2014/main" id="{990DC92C-F679-483F-9213-0B61A26F4F68}"/>
                  </a:ext>
                </a:extLst>
              </p:cNvPr>
              <p:cNvGrpSpPr/>
              <p:nvPr/>
            </p:nvGrpSpPr>
            <p:grpSpPr>
              <a:xfrm flipH="1">
                <a:off x="7380383" y="4139456"/>
                <a:ext cx="471126" cy="1207080"/>
                <a:chOff x="5135380" y="3681346"/>
                <a:chExt cx="607895" cy="1557496"/>
              </a:xfrm>
            </p:grpSpPr>
            <p:grpSp>
              <p:nvGrpSpPr>
                <p:cNvPr id="956" name="グループ化 955">
                  <a:extLst>
                    <a:ext uri="{FF2B5EF4-FFF2-40B4-BE49-F238E27FC236}">
                      <a16:creationId xmlns:a16="http://schemas.microsoft.com/office/drawing/2014/main" id="{48DA559F-5743-4F42-8D74-187ACC5B2036}"/>
                    </a:ext>
                  </a:extLst>
                </p:cNvPr>
                <p:cNvGrpSpPr/>
                <p:nvPr/>
              </p:nvGrpSpPr>
              <p:grpSpPr>
                <a:xfrm>
                  <a:off x="539573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966" name="楕円 36">
                    <a:extLst>
                      <a:ext uri="{FF2B5EF4-FFF2-40B4-BE49-F238E27FC236}">
                        <a16:creationId xmlns:a16="http://schemas.microsoft.com/office/drawing/2014/main" id="{2D8A1911-A6E1-478A-94CC-393C028933A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7" name="フリーフォーム: 図形 966">
                    <a:extLst>
                      <a:ext uri="{FF2B5EF4-FFF2-40B4-BE49-F238E27FC236}">
                        <a16:creationId xmlns:a16="http://schemas.microsoft.com/office/drawing/2014/main" id="{C55C074C-4346-4D9A-8795-E4E550DEAB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57" name="グループ化 956">
                  <a:extLst>
                    <a:ext uri="{FF2B5EF4-FFF2-40B4-BE49-F238E27FC236}">
                      <a16:creationId xmlns:a16="http://schemas.microsoft.com/office/drawing/2014/main" id="{2984A6E2-FC75-4288-8A1D-48C20F42DC79}"/>
                    </a:ext>
                  </a:extLst>
                </p:cNvPr>
                <p:cNvGrpSpPr/>
                <p:nvPr/>
              </p:nvGrpSpPr>
              <p:grpSpPr>
                <a:xfrm>
                  <a:off x="551320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964" name="楕円 36">
                    <a:extLst>
                      <a:ext uri="{FF2B5EF4-FFF2-40B4-BE49-F238E27FC236}">
                        <a16:creationId xmlns:a16="http://schemas.microsoft.com/office/drawing/2014/main" id="{F5B81025-1E07-40E8-9169-A2EE66C2A40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5" name="フリーフォーム: 図形 964">
                    <a:extLst>
                      <a:ext uri="{FF2B5EF4-FFF2-40B4-BE49-F238E27FC236}">
                        <a16:creationId xmlns:a16="http://schemas.microsoft.com/office/drawing/2014/main" id="{8C965CF8-0D8E-4A12-BFE7-78190BB624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58" name="グループ化 957">
                  <a:extLst>
                    <a:ext uri="{FF2B5EF4-FFF2-40B4-BE49-F238E27FC236}">
                      <a16:creationId xmlns:a16="http://schemas.microsoft.com/office/drawing/2014/main" id="{4CB97B15-D804-4175-B1ED-4DC8AE51F769}"/>
                    </a:ext>
                  </a:extLst>
                </p:cNvPr>
                <p:cNvGrpSpPr/>
                <p:nvPr/>
              </p:nvGrpSpPr>
              <p:grpSpPr>
                <a:xfrm>
                  <a:off x="5135380" y="3681346"/>
                  <a:ext cx="247160" cy="1557496"/>
                  <a:chOff x="5395730" y="3681346"/>
                  <a:chExt cx="247160" cy="1557496"/>
                </a:xfrm>
              </p:grpSpPr>
              <p:sp>
                <p:nvSpPr>
                  <p:cNvPr id="962" name="楕円 36">
                    <a:extLst>
                      <a:ext uri="{FF2B5EF4-FFF2-40B4-BE49-F238E27FC236}">
                        <a16:creationId xmlns:a16="http://schemas.microsoft.com/office/drawing/2014/main" id="{633CF420-6461-46F7-9016-8CD0EB7CFE4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3" name="フリーフォーム: 図形 962">
                    <a:extLst>
                      <a:ext uri="{FF2B5EF4-FFF2-40B4-BE49-F238E27FC236}">
                        <a16:creationId xmlns:a16="http://schemas.microsoft.com/office/drawing/2014/main" id="{42823852-FEC6-4180-B01F-08E34EDFCE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solidFill>
                    <a:srgbClr val="FFFF99"/>
                  </a:solidFill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59" name="グループ化 958">
                  <a:extLst>
                    <a:ext uri="{FF2B5EF4-FFF2-40B4-BE49-F238E27FC236}">
                      <a16:creationId xmlns:a16="http://schemas.microsoft.com/office/drawing/2014/main" id="{3B2CAF48-3652-46BC-8488-4B4FBB39612E}"/>
                    </a:ext>
                  </a:extLst>
                </p:cNvPr>
                <p:cNvGrpSpPr/>
                <p:nvPr/>
              </p:nvGrpSpPr>
              <p:grpSpPr>
                <a:xfrm>
                  <a:off x="5252855" y="3789040"/>
                  <a:ext cx="230070" cy="1449802"/>
                  <a:chOff x="5395730" y="3681346"/>
                  <a:chExt cx="247160" cy="1557496"/>
                </a:xfrm>
                <a:solidFill>
                  <a:srgbClr val="FFFF66"/>
                </a:solidFill>
              </p:grpSpPr>
              <p:sp>
                <p:nvSpPr>
                  <p:cNvPr id="960" name="楕円 36">
                    <a:extLst>
                      <a:ext uri="{FF2B5EF4-FFF2-40B4-BE49-F238E27FC236}">
                        <a16:creationId xmlns:a16="http://schemas.microsoft.com/office/drawing/2014/main" id="{4A094B22-FA20-46F4-892C-8DCBCDF48A8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5395730" y="3681346"/>
                    <a:ext cx="225026" cy="177154"/>
                  </a:xfrm>
                  <a:custGeom>
                    <a:avLst/>
                    <a:gdLst>
                      <a:gd name="connsiteX0" fmla="*/ 0 w 225025"/>
                      <a:gd name="connsiteY0" fmla="*/ 75877 h 151754"/>
                      <a:gd name="connsiteX1" fmla="*/ 112513 w 225025"/>
                      <a:gd name="connsiteY1" fmla="*/ 0 h 151754"/>
                      <a:gd name="connsiteX2" fmla="*/ 225026 w 225025"/>
                      <a:gd name="connsiteY2" fmla="*/ 75877 h 151754"/>
                      <a:gd name="connsiteX3" fmla="*/ 112513 w 225025"/>
                      <a:gd name="connsiteY3" fmla="*/ 151754 h 151754"/>
                      <a:gd name="connsiteX4" fmla="*/ 0 w 225025"/>
                      <a:gd name="connsiteY4" fmla="*/ 75877 h 151754"/>
                      <a:gd name="connsiteX0" fmla="*/ 0 w 225026"/>
                      <a:gd name="connsiteY0" fmla="*/ 101277 h 177154"/>
                      <a:gd name="connsiteX1" fmla="*/ 112513 w 225026"/>
                      <a:gd name="connsiteY1" fmla="*/ 0 h 177154"/>
                      <a:gd name="connsiteX2" fmla="*/ 225026 w 225026"/>
                      <a:gd name="connsiteY2" fmla="*/ 101277 h 177154"/>
                      <a:gd name="connsiteX3" fmla="*/ 112513 w 225026"/>
                      <a:gd name="connsiteY3" fmla="*/ 177154 h 177154"/>
                      <a:gd name="connsiteX4" fmla="*/ 0 w 225026"/>
                      <a:gd name="connsiteY4" fmla="*/ 101277 h 177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5026" h="177154">
                        <a:moveTo>
                          <a:pt x="0" y="101277"/>
                        </a:moveTo>
                        <a:cubicBezTo>
                          <a:pt x="0" y="71751"/>
                          <a:pt x="50374" y="0"/>
                          <a:pt x="112513" y="0"/>
                        </a:cubicBezTo>
                        <a:cubicBezTo>
                          <a:pt x="174652" y="0"/>
                          <a:pt x="225026" y="59371"/>
                          <a:pt x="225026" y="101277"/>
                        </a:cubicBezTo>
                        <a:cubicBezTo>
                          <a:pt x="225026" y="143183"/>
                          <a:pt x="174652" y="177154"/>
                          <a:pt x="112513" y="177154"/>
                        </a:cubicBezTo>
                        <a:cubicBezTo>
                          <a:pt x="50374" y="177154"/>
                          <a:pt x="0" y="130803"/>
                          <a:pt x="0" y="101277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1" name="フリーフォーム: 図形 960">
                    <a:extLst>
                      <a:ext uri="{FF2B5EF4-FFF2-40B4-BE49-F238E27FC236}">
                        <a16:creationId xmlns:a16="http://schemas.microsoft.com/office/drawing/2014/main" id="{8484366D-5E14-45D2-8527-D862692A09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086" y="3789040"/>
                    <a:ext cx="169804" cy="1449802"/>
                  </a:xfrm>
                  <a:custGeom>
                    <a:avLst/>
                    <a:gdLst>
                      <a:gd name="connsiteX0" fmla="*/ 39041 w 103105"/>
                      <a:gd name="connsiteY0" fmla="*/ 0 h 880329"/>
                      <a:gd name="connsiteX1" fmla="*/ 59300 w 103105"/>
                      <a:gd name="connsiteY1" fmla="*/ 782104 h 880329"/>
                      <a:gd name="connsiteX2" fmla="*/ 28933 w 103105"/>
                      <a:gd name="connsiteY2" fmla="*/ 880329 h 880329"/>
                      <a:gd name="connsiteX3" fmla="*/ 0 w 103105"/>
                      <a:gd name="connsiteY3" fmla="*/ 880329 h 880329"/>
                      <a:gd name="connsiteX4" fmla="*/ 32447 w 103105"/>
                      <a:gd name="connsiteY4" fmla="*/ 775376 h 880329"/>
                      <a:gd name="connsiteX5" fmla="*/ 12579 w 103105"/>
                      <a:gd name="connsiteY5" fmla="*/ 8132 h 88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105" h="880329">
                        <a:moveTo>
                          <a:pt x="39041" y="0"/>
                        </a:moveTo>
                        <a:cubicBezTo>
                          <a:pt x="117802" y="256817"/>
                          <a:pt x="123211" y="527216"/>
                          <a:pt x="59300" y="782104"/>
                        </a:cubicBezTo>
                        <a:lnTo>
                          <a:pt x="28933" y="880329"/>
                        </a:lnTo>
                        <a:lnTo>
                          <a:pt x="0" y="880329"/>
                        </a:lnTo>
                        <a:lnTo>
                          <a:pt x="32447" y="775376"/>
                        </a:lnTo>
                        <a:cubicBezTo>
                          <a:pt x="95144" y="525330"/>
                          <a:pt x="89840" y="260069"/>
                          <a:pt x="12579" y="8132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accent4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429" name="グループ化 1428">
            <a:extLst>
              <a:ext uri="{FF2B5EF4-FFF2-40B4-BE49-F238E27FC236}">
                <a16:creationId xmlns:a16="http://schemas.microsoft.com/office/drawing/2014/main" id="{87463029-E5B4-4D21-92F2-E238C1370C2D}"/>
              </a:ext>
            </a:extLst>
          </p:cNvPr>
          <p:cNvGrpSpPr/>
          <p:nvPr/>
        </p:nvGrpSpPr>
        <p:grpSpPr>
          <a:xfrm>
            <a:off x="6614602" y="4239076"/>
            <a:ext cx="2605086" cy="1854910"/>
            <a:chOff x="6614602" y="1327433"/>
            <a:chExt cx="2605086" cy="1854910"/>
          </a:xfrm>
        </p:grpSpPr>
        <p:grpSp>
          <p:nvGrpSpPr>
            <p:cNvPr id="1430" name="グループ化 1429">
              <a:extLst>
                <a:ext uri="{FF2B5EF4-FFF2-40B4-BE49-F238E27FC236}">
                  <a16:creationId xmlns:a16="http://schemas.microsoft.com/office/drawing/2014/main" id="{E040EF7F-0BFA-4CE5-A2E4-12F428FA4B7F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759" name="グループ化 1758">
                <a:extLst>
                  <a:ext uri="{FF2B5EF4-FFF2-40B4-BE49-F238E27FC236}">
                    <a16:creationId xmlns:a16="http://schemas.microsoft.com/office/drawing/2014/main" id="{1D54DD70-057E-4530-BF72-829031799694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761" name="楕円 1760">
                  <a:extLst>
                    <a:ext uri="{FF2B5EF4-FFF2-40B4-BE49-F238E27FC236}">
                      <a16:creationId xmlns:a16="http://schemas.microsoft.com/office/drawing/2014/main" id="{B483D402-31BC-4DE0-8928-9A82B24519AF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2" name="フリーフォーム: 図形 1761">
                  <a:extLst>
                    <a:ext uri="{FF2B5EF4-FFF2-40B4-BE49-F238E27FC236}">
                      <a16:creationId xmlns:a16="http://schemas.microsoft.com/office/drawing/2014/main" id="{E672B408-FF4E-4B0D-A998-0DCB43C535EE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60" name="フリーフォーム: 図形 1759">
                <a:extLst>
                  <a:ext uri="{FF2B5EF4-FFF2-40B4-BE49-F238E27FC236}">
                    <a16:creationId xmlns:a16="http://schemas.microsoft.com/office/drawing/2014/main" id="{140EEACB-0964-427E-9A44-702C34F2D073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431" name="グループ化 1430">
              <a:extLst>
                <a:ext uri="{FF2B5EF4-FFF2-40B4-BE49-F238E27FC236}">
                  <a16:creationId xmlns:a16="http://schemas.microsoft.com/office/drawing/2014/main" id="{32AFBCC3-32D0-4E18-B49E-CE01D1737238}"/>
                </a:ext>
              </a:extLst>
            </p:cNvPr>
            <p:cNvGrpSpPr/>
            <p:nvPr/>
          </p:nvGrpSpPr>
          <p:grpSpPr>
            <a:xfrm>
              <a:off x="6877766" y="1327433"/>
              <a:ext cx="2101246" cy="1539321"/>
              <a:chOff x="3772570" y="4231805"/>
              <a:chExt cx="2374269" cy="1739331"/>
            </a:xfrm>
          </p:grpSpPr>
          <p:grpSp>
            <p:nvGrpSpPr>
              <p:cNvPr id="1439" name="グループ化 1438">
                <a:extLst>
                  <a:ext uri="{FF2B5EF4-FFF2-40B4-BE49-F238E27FC236}">
                    <a16:creationId xmlns:a16="http://schemas.microsoft.com/office/drawing/2014/main" id="{A50848F0-A815-4F86-8AAF-9DB883D66BD5}"/>
                  </a:ext>
                </a:extLst>
              </p:cNvPr>
              <p:cNvGrpSpPr/>
              <p:nvPr/>
            </p:nvGrpSpPr>
            <p:grpSpPr>
              <a:xfrm rot="2700000">
                <a:off x="5198732" y="4103426"/>
                <a:ext cx="819728" cy="1076486"/>
                <a:chOff x="6939363" y="3789040"/>
                <a:chExt cx="1186008" cy="1557496"/>
              </a:xfrm>
            </p:grpSpPr>
            <p:grpSp>
              <p:nvGrpSpPr>
                <p:cNvPr id="1707" name="グループ化 1706">
                  <a:extLst>
                    <a:ext uri="{FF2B5EF4-FFF2-40B4-BE49-F238E27FC236}">
                      <a16:creationId xmlns:a16="http://schemas.microsoft.com/office/drawing/2014/main" id="{5C95B5D5-07E7-4904-9EF2-517D8162468C}"/>
                    </a:ext>
                  </a:extLst>
                </p:cNvPr>
                <p:cNvGrpSpPr/>
                <p:nvPr/>
              </p:nvGrpSpPr>
              <p:grpSpPr>
                <a:xfrm>
                  <a:off x="7248255" y="3789040"/>
                  <a:ext cx="607895" cy="1557496"/>
                  <a:chOff x="5135380" y="3681346"/>
                  <a:chExt cx="607895" cy="1557496"/>
                </a:xfrm>
              </p:grpSpPr>
              <p:grpSp>
                <p:nvGrpSpPr>
                  <p:cNvPr id="1747" name="グループ化 1746">
                    <a:extLst>
                      <a:ext uri="{FF2B5EF4-FFF2-40B4-BE49-F238E27FC236}">
                        <a16:creationId xmlns:a16="http://schemas.microsoft.com/office/drawing/2014/main" id="{DE82F420-BDBA-46E6-8584-1CB1B0A3CE6E}"/>
                      </a:ext>
                    </a:extLst>
                  </p:cNvPr>
                  <p:cNvGrpSpPr/>
                  <p:nvPr/>
                </p:nvGrpSpPr>
                <p:grpSpPr>
                  <a:xfrm>
                    <a:off x="5395730" y="3681346"/>
                    <a:ext cx="247160" cy="1557496"/>
                    <a:chOff x="5395730" y="3681346"/>
                    <a:chExt cx="247160" cy="1557496"/>
                  </a:xfrm>
                </p:grpSpPr>
                <p:sp>
                  <p:nvSpPr>
                    <p:cNvPr id="1757" name="楕円 36">
                      <a:extLst>
                        <a:ext uri="{FF2B5EF4-FFF2-40B4-BE49-F238E27FC236}">
                          <a16:creationId xmlns:a16="http://schemas.microsoft.com/office/drawing/2014/main" id="{62D02D45-F85B-4ADA-AADC-EF0F95767C73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58" name="フリーフォーム: 図形 1757">
                      <a:extLst>
                        <a:ext uri="{FF2B5EF4-FFF2-40B4-BE49-F238E27FC236}">
                          <a16:creationId xmlns:a16="http://schemas.microsoft.com/office/drawing/2014/main" id="{B96536EE-59BD-4713-8688-07F0775A19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748" name="グループ化 1747">
                    <a:extLst>
                      <a:ext uri="{FF2B5EF4-FFF2-40B4-BE49-F238E27FC236}">
                        <a16:creationId xmlns:a16="http://schemas.microsoft.com/office/drawing/2014/main" id="{C4894DDF-5E67-40E2-88FD-88B9F0665137}"/>
                      </a:ext>
                    </a:extLst>
                  </p:cNvPr>
                  <p:cNvGrpSpPr/>
                  <p:nvPr/>
                </p:nvGrpSpPr>
                <p:grpSpPr>
                  <a:xfrm>
                    <a:off x="5513205" y="3789040"/>
                    <a:ext cx="230070" cy="1449802"/>
                    <a:chOff x="5395730" y="3681346"/>
                    <a:chExt cx="247160" cy="1557496"/>
                  </a:xfrm>
                  <a:solidFill>
                    <a:srgbClr val="FFFF66"/>
                  </a:solidFill>
                </p:grpSpPr>
                <p:sp>
                  <p:nvSpPr>
                    <p:cNvPr id="1755" name="楕円 36">
                      <a:extLst>
                        <a:ext uri="{FF2B5EF4-FFF2-40B4-BE49-F238E27FC236}">
                          <a16:creationId xmlns:a16="http://schemas.microsoft.com/office/drawing/2014/main" id="{44EF3F1C-6E5D-43EF-8377-3EA89B158D9D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56" name="フリーフォーム: 図形 1755">
                      <a:extLst>
                        <a:ext uri="{FF2B5EF4-FFF2-40B4-BE49-F238E27FC236}">
                          <a16:creationId xmlns:a16="http://schemas.microsoft.com/office/drawing/2014/main" id="{BD968CC3-4FF1-4D36-8E16-368E20809E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749" name="グループ化 1748">
                    <a:extLst>
                      <a:ext uri="{FF2B5EF4-FFF2-40B4-BE49-F238E27FC236}">
                        <a16:creationId xmlns:a16="http://schemas.microsoft.com/office/drawing/2014/main" id="{DD4E44B7-B574-47E8-8574-DD8BC877A86A}"/>
                      </a:ext>
                    </a:extLst>
                  </p:cNvPr>
                  <p:cNvGrpSpPr/>
                  <p:nvPr/>
                </p:nvGrpSpPr>
                <p:grpSpPr>
                  <a:xfrm>
                    <a:off x="5135380" y="3681346"/>
                    <a:ext cx="247160" cy="1557496"/>
                    <a:chOff x="5395730" y="3681346"/>
                    <a:chExt cx="247160" cy="1557496"/>
                  </a:xfrm>
                </p:grpSpPr>
                <p:sp>
                  <p:nvSpPr>
                    <p:cNvPr id="1753" name="楕円 36">
                      <a:extLst>
                        <a:ext uri="{FF2B5EF4-FFF2-40B4-BE49-F238E27FC236}">
                          <a16:creationId xmlns:a16="http://schemas.microsoft.com/office/drawing/2014/main" id="{3C8755FB-367A-4248-99BE-349430D325D2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54" name="フリーフォーム: 図形 1753">
                      <a:extLst>
                        <a:ext uri="{FF2B5EF4-FFF2-40B4-BE49-F238E27FC236}">
                          <a16:creationId xmlns:a16="http://schemas.microsoft.com/office/drawing/2014/main" id="{52EDC852-6B10-4CDF-9575-DC32516BF2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750" name="グループ化 1749">
                    <a:extLst>
                      <a:ext uri="{FF2B5EF4-FFF2-40B4-BE49-F238E27FC236}">
                        <a16:creationId xmlns:a16="http://schemas.microsoft.com/office/drawing/2014/main" id="{A7275FF3-BBB9-424D-8A34-1BD18134370D}"/>
                      </a:ext>
                    </a:extLst>
                  </p:cNvPr>
                  <p:cNvGrpSpPr/>
                  <p:nvPr/>
                </p:nvGrpSpPr>
                <p:grpSpPr>
                  <a:xfrm>
                    <a:off x="5252855" y="3789040"/>
                    <a:ext cx="230070" cy="1449802"/>
                    <a:chOff x="5395730" y="3681346"/>
                    <a:chExt cx="247160" cy="1557496"/>
                  </a:xfrm>
                  <a:solidFill>
                    <a:srgbClr val="FFFF66"/>
                  </a:solidFill>
                </p:grpSpPr>
                <p:sp>
                  <p:nvSpPr>
                    <p:cNvPr id="1751" name="楕円 36">
                      <a:extLst>
                        <a:ext uri="{FF2B5EF4-FFF2-40B4-BE49-F238E27FC236}">
                          <a16:creationId xmlns:a16="http://schemas.microsoft.com/office/drawing/2014/main" id="{5B6ED153-755C-4B72-A73A-93E7652D6DE9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52" name="フリーフォーム: 図形 1751">
                      <a:extLst>
                        <a:ext uri="{FF2B5EF4-FFF2-40B4-BE49-F238E27FC236}">
                          <a16:creationId xmlns:a16="http://schemas.microsoft.com/office/drawing/2014/main" id="{AECA7DBA-7DF9-4096-9239-BEB8CD9644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08" name="グループ化 1707">
                  <a:extLst>
                    <a:ext uri="{FF2B5EF4-FFF2-40B4-BE49-F238E27FC236}">
                      <a16:creationId xmlns:a16="http://schemas.microsoft.com/office/drawing/2014/main" id="{1C7FBA67-E001-44A7-B6F3-936ABD10C766}"/>
                    </a:ext>
                  </a:extLst>
                </p:cNvPr>
                <p:cNvGrpSpPr/>
                <p:nvPr/>
              </p:nvGrpSpPr>
              <p:grpSpPr>
                <a:xfrm flipH="1">
                  <a:off x="6939363" y="3941739"/>
                  <a:ext cx="548296" cy="1404797"/>
                  <a:chOff x="5135380" y="3681346"/>
                  <a:chExt cx="607895" cy="1557496"/>
                </a:xfrm>
              </p:grpSpPr>
              <p:grpSp>
                <p:nvGrpSpPr>
                  <p:cNvPr id="1735" name="グループ化 1734">
                    <a:extLst>
                      <a:ext uri="{FF2B5EF4-FFF2-40B4-BE49-F238E27FC236}">
                        <a16:creationId xmlns:a16="http://schemas.microsoft.com/office/drawing/2014/main" id="{AB7D5DCA-6C9B-4E0A-A966-B48639ABFE63}"/>
                      </a:ext>
                    </a:extLst>
                  </p:cNvPr>
                  <p:cNvGrpSpPr/>
                  <p:nvPr/>
                </p:nvGrpSpPr>
                <p:grpSpPr>
                  <a:xfrm>
                    <a:off x="5395730" y="3681346"/>
                    <a:ext cx="247160" cy="1557496"/>
                    <a:chOff x="5395730" y="3681346"/>
                    <a:chExt cx="247160" cy="1557496"/>
                  </a:xfrm>
                </p:grpSpPr>
                <p:sp>
                  <p:nvSpPr>
                    <p:cNvPr id="1745" name="楕円 36">
                      <a:extLst>
                        <a:ext uri="{FF2B5EF4-FFF2-40B4-BE49-F238E27FC236}">
                          <a16:creationId xmlns:a16="http://schemas.microsoft.com/office/drawing/2014/main" id="{E34D6E44-3F50-409E-817F-ABDAE1417F10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46" name="フリーフォーム: 図形 1745">
                      <a:extLst>
                        <a:ext uri="{FF2B5EF4-FFF2-40B4-BE49-F238E27FC236}">
                          <a16:creationId xmlns:a16="http://schemas.microsoft.com/office/drawing/2014/main" id="{5F191401-26CE-4660-95BC-834B20321DD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736" name="グループ化 1735">
                    <a:extLst>
                      <a:ext uri="{FF2B5EF4-FFF2-40B4-BE49-F238E27FC236}">
                        <a16:creationId xmlns:a16="http://schemas.microsoft.com/office/drawing/2014/main" id="{660BE6A0-73CB-4E9F-8597-5461B0711AE3}"/>
                      </a:ext>
                    </a:extLst>
                  </p:cNvPr>
                  <p:cNvGrpSpPr/>
                  <p:nvPr/>
                </p:nvGrpSpPr>
                <p:grpSpPr>
                  <a:xfrm>
                    <a:off x="5513205" y="3789040"/>
                    <a:ext cx="230070" cy="1449802"/>
                    <a:chOff x="5395730" y="3681346"/>
                    <a:chExt cx="247160" cy="1557496"/>
                  </a:xfrm>
                  <a:solidFill>
                    <a:srgbClr val="FFFF66"/>
                  </a:solidFill>
                </p:grpSpPr>
                <p:sp>
                  <p:nvSpPr>
                    <p:cNvPr id="1743" name="楕円 36">
                      <a:extLst>
                        <a:ext uri="{FF2B5EF4-FFF2-40B4-BE49-F238E27FC236}">
                          <a16:creationId xmlns:a16="http://schemas.microsoft.com/office/drawing/2014/main" id="{04A0FD05-BE37-4123-85FC-1D9ACF273DF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44" name="フリーフォーム: 図形 1743">
                      <a:extLst>
                        <a:ext uri="{FF2B5EF4-FFF2-40B4-BE49-F238E27FC236}">
                          <a16:creationId xmlns:a16="http://schemas.microsoft.com/office/drawing/2014/main" id="{A94685CC-4646-492F-B7B1-9A5D761C5B1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737" name="グループ化 1736">
                    <a:extLst>
                      <a:ext uri="{FF2B5EF4-FFF2-40B4-BE49-F238E27FC236}">
                        <a16:creationId xmlns:a16="http://schemas.microsoft.com/office/drawing/2014/main" id="{4BF9D6DE-4954-419B-8E9B-7E22EBF8C722}"/>
                      </a:ext>
                    </a:extLst>
                  </p:cNvPr>
                  <p:cNvGrpSpPr/>
                  <p:nvPr/>
                </p:nvGrpSpPr>
                <p:grpSpPr>
                  <a:xfrm>
                    <a:off x="5135380" y="3681346"/>
                    <a:ext cx="247160" cy="1557496"/>
                    <a:chOff x="5395730" y="3681346"/>
                    <a:chExt cx="247160" cy="1557496"/>
                  </a:xfrm>
                </p:grpSpPr>
                <p:sp>
                  <p:nvSpPr>
                    <p:cNvPr id="1741" name="楕円 36">
                      <a:extLst>
                        <a:ext uri="{FF2B5EF4-FFF2-40B4-BE49-F238E27FC236}">
                          <a16:creationId xmlns:a16="http://schemas.microsoft.com/office/drawing/2014/main" id="{185DC23B-7825-4A82-9E8A-1AB5F435F43E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42" name="フリーフォーム: 図形 1741">
                      <a:extLst>
                        <a:ext uri="{FF2B5EF4-FFF2-40B4-BE49-F238E27FC236}">
                          <a16:creationId xmlns:a16="http://schemas.microsoft.com/office/drawing/2014/main" id="{F07EEE86-75E3-4B14-98A1-7F9EE10A26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738" name="グループ化 1737">
                    <a:extLst>
                      <a:ext uri="{FF2B5EF4-FFF2-40B4-BE49-F238E27FC236}">
                        <a16:creationId xmlns:a16="http://schemas.microsoft.com/office/drawing/2014/main" id="{C02F11A8-3F9B-4418-AEB7-E880A429CE69}"/>
                      </a:ext>
                    </a:extLst>
                  </p:cNvPr>
                  <p:cNvGrpSpPr/>
                  <p:nvPr/>
                </p:nvGrpSpPr>
                <p:grpSpPr>
                  <a:xfrm>
                    <a:off x="5252855" y="3789040"/>
                    <a:ext cx="230070" cy="1449802"/>
                    <a:chOff x="5395730" y="3681346"/>
                    <a:chExt cx="247160" cy="1557496"/>
                  </a:xfrm>
                  <a:solidFill>
                    <a:srgbClr val="FFFF66"/>
                  </a:solidFill>
                </p:grpSpPr>
                <p:sp>
                  <p:nvSpPr>
                    <p:cNvPr id="1739" name="楕円 36">
                      <a:extLst>
                        <a:ext uri="{FF2B5EF4-FFF2-40B4-BE49-F238E27FC236}">
                          <a16:creationId xmlns:a16="http://schemas.microsoft.com/office/drawing/2014/main" id="{CE38444E-A4ED-47B6-B783-D8388A84141F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40" name="フリーフォーム: 図形 1739">
                      <a:extLst>
                        <a:ext uri="{FF2B5EF4-FFF2-40B4-BE49-F238E27FC236}">
                          <a16:creationId xmlns:a16="http://schemas.microsoft.com/office/drawing/2014/main" id="{621FEF82-E9A3-4623-8B29-97595F5DA7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09" name="グループ化 1708">
                  <a:extLst>
                    <a:ext uri="{FF2B5EF4-FFF2-40B4-BE49-F238E27FC236}">
                      <a16:creationId xmlns:a16="http://schemas.microsoft.com/office/drawing/2014/main" id="{FFDD868D-500C-4F35-A449-F864DDF07226}"/>
                    </a:ext>
                  </a:extLst>
                </p:cNvPr>
                <p:cNvGrpSpPr/>
                <p:nvPr/>
              </p:nvGrpSpPr>
              <p:grpSpPr>
                <a:xfrm>
                  <a:off x="7603033" y="4008248"/>
                  <a:ext cx="522338" cy="1338288"/>
                  <a:chOff x="5135380" y="3681346"/>
                  <a:chExt cx="607895" cy="1557496"/>
                </a:xfrm>
              </p:grpSpPr>
              <p:grpSp>
                <p:nvGrpSpPr>
                  <p:cNvPr id="1723" name="グループ化 1722">
                    <a:extLst>
                      <a:ext uri="{FF2B5EF4-FFF2-40B4-BE49-F238E27FC236}">
                        <a16:creationId xmlns:a16="http://schemas.microsoft.com/office/drawing/2014/main" id="{9FCF214E-EC38-4393-BD40-5E2D440F4B0F}"/>
                      </a:ext>
                    </a:extLst>
                  </p:cNvPr>
                  <p:cNvGrpSpPr/>
                  <p:nvPr/>
                </p:nvGrpSpPr>
                <p:grpSpPr>
                  <a:xfrm>
                    <a:off x="5395730" y="3681346"/>
                    <a:ext cx="247160" cy="1557496"/>
                    <a:chOff x="5395730" y="3681346"/>
                    <a:chExt cx="247160" cy="1557496"/>
                  </a:xfrm>
                </p:grpSpPr>
                <p:sp>
                  <p:nvSpPr>
                    <p:cNvPr id="1733" name="楕円 36">
                      <a:extLst>
                        <a:ext uri="{FF2B5EF4-FFF2-40B4-BE49-F238E27FC236}">
                          <a16:creationId xmlns:a16="http://schemas.microsoft.com/office/drawing/2014/main" id="{A9E9137F-F1A4-42D5-95B4-BF90F44FDB65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34" name="フリーフォーム: 図形 1733">
                      <a:extLst>
                        <a:ext uri="{FF2B5EF4-FFF2-40B4-BE49-F238E27FC236}">
                          <a16:creationId xmlns:a16="http://schemas.microsoft.com/office/drawing/2014/main" id="{BA509DB6-3BDF-45BB-9A64-68E3B86451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724" name="グループ化 1723">
                    <a:extLst>
                      <a:ext uri="{FF2B5EF4-FFF2-40B4-BE49-F238E27FC236}">
                        <a16:creationId xmlns:a16="http://schemas.microsoft.com/office/drawing/2014/main" id="{F66C3EB3-B115-49EB-B34C-4FD2915868D4}"/>
                      </a:ext>
                    </a:extLst>
                  </p:cNvPr>
                  <p:cNvGrpSpPr/>
                  <p:nvPr/>
                </p:nvGrpSpPr>
                <p:grpSpPr>
                  <a:xfrm>
                    <a:off x="5513205" y="3789040"/>
                    <a:ext cx="230070" cy="1449802"/>
                    <a:chOff x="5395730" y="3681346"/>
                    <a:chExt cx="247160" cy="1557496"/>
                  </a:xfrm>
                  <a:solidFill>
                    <a:srgbClr val="FFFF66"/>
                  </a:solidFill>
                </p:grpSpPr>
                <p:sp>
                  <p:nvSpPr>
                    <p:cNvPr id="1731" name="楕円 36">
                      <a:extLst>
                        <a:ext uri="{FF2B5EF4-FFF2-40B4-BE49-F238E27FC236}">
                          <a16:creationId xmlns:a16="http://schemas.microsoft.com/office/drawing/2014/main" id="{115E13AE-C9D7-46D1-9ED6-CB0006410117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32" name="フリーフォーム: 図形 1731">
                      <a:extLst>
                        <a:ext uri="{FF2B5EF4-FFF2-40B4-BE49-F238E27FC236}">
                          <a16:creationId xmlns:a16="http://schemas.microsoft.com/office/drawing/2014/main" id="{380F3D64-BA8D-4E67-BA95-0054747BF9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725" name="グループ化 1724">
                    <a:extLst>
                      <a:ext uri="{FF2B5EF4-FFF2-40B4-BE49-F238E27FC236}">
                        <a16:creationId xmlns:a16="http://schemas.microsoft.com/office/drawing/2014/main" id="{F15214E0-D6F3-4263-BF30-DC6EC043CC82}"/>
                      </a:ext>
                    </a:extLst>
                  </p:cNvPr>
                  <p:cNvGrpSpPr/>
                  <p:nvPr/>
                </p:nvGrpSpPr>
                <p:grpSpPr>
                  <a:xfrm>
                    <a:off x="5135380" y="3681346"/>
                    <a:ext cx="247160" cy="1557496"/>
                    <a:chOff x="5395730" y="3681346"/>
                    <a:chExt cx="247160" cy="1557496"/>
                  </a:xfrm>
                </p:grpSpPr>
                <p:sp>
                  <p:nvSpPr>
                    <p:cNvPr id="1729" name="楕円 36">
                      <a:extLst>
                        <a:ext uri="{FF2B5EF4-FFF2-40B4-BE49-F238E27FC236}">
                          <a16:creationId xmlns:a16="http://schemas.microsoft.com/office/drawing/2014/main" id="{1E66F851-331C-483B-9796-C2DBD75479F9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30" name="フリーフォーム: 図形 1729">
                      <a:extLst>
                        <a:ext uri="{FF2B5EF4-FFF2-40B4-BE49-F238E27FC236}">
                          <a16:creationId xmlns:a16="http://schemas.microsoft.com/office/drawing/2014/main" id="{29261204-5A54-4B48-ACB8-91B0DE0C50F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726" name="グループ化 1725">
                    <a:extLst>
                      <a:ext uri="{FF2B5EF4-FFF2-40B4-BE49-F238E27FC236}">
                        <a16:creationId xmlns:a16="http://schemas.microsoft.com/office/drawing/2014/main" id="{2073AFC9-421E-4885-9AD8-90BEC98A97F6}"/>
                      </a:ext>
                    </a:extLst>
                  </p:cNvPr>
                  <p:cNvGrpSpPr/>
                  <p:nvPr/>
                </p:nvGrpSpPr>
                <p:grpSpPr>
                  <a:xfrm>
                    <a:off x="5252855" y="3789040"/>
                    <a:ext cx="230070" cy="1449802"/>
                    <a:chOff x="5395730" y="3681346"/>
                    <a:chExt cx="247160" cy="1557496"/>
                  </a:xfrm>
                  <a:solidFill>
                    <a:srgbClr val="FFFF66"/>
                  </a:solidFill>
                </p:grpSpPr>
                <p:sp>
                  <p:nvSpPr>
                    <p:cNvPr id="1727" name="楕円 36">
                      <a:extLst>
                        <a:ext uri="{FF2B5EF4-FFF2-40B4-BE49-F238E27FC236}">
                          <a16:creationId xmlns:a16="http://schemas.microsoft.com/office/drawing/2014/main" id="{5DAA9F09-00A8-46C0-8C00-FD901A9F2369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28" name="フリーフォーム: 図形 1727">
                      <a:extLst>
                        <a:ext uri="{FF2B5EF4-FFF2-40B4-BE49-F238E27FC236}">
                          <a16:creationId xmlns:a16="http://schemas.microsoft.com/office/drawing/2014/main" id="{4BC32A7C-E411-4235-A025-7112630E3A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10" name="グループ化 1709">
                  <a:extLst>
                    <a:ext uri="{FF2B5EF4-FFF2-40B4-BE49-F238E27FC236}">
                      <a16:creationId xmlns:a16="http://schemas.microsoft.com/office/drawing/2014/main" id="{D377D537-8766-4E27-A537-9DCC5FD9FD66}"/>
                    </a:ext>
                  </a:extLst>
                </p:cNvPr>
                <p:cNvGrpSpPr/>
                <p:nvPr/>
              </p:nvGrpSpPr>
              <p:grpSpPr>
                <a:xfrm flipH="1">
                  <a:off x="7380383" y="4139456"/>
                  <a:ext cx="471126" cy="1207080"/>
                  <a:chOff x="5135380" y="3681346"/>
                  <a:chExt cx="607895" cy="1557496"/>
                </a:xfrm>
              </p:grpSpPr>
              <p:grpSp>
                <p:nvGrpSpPr>
                  <p:cNvPr id="1711" name="グループ化 1710">
                    <a:extLst>
                      <a:ext uri="{FF2B5EF4-FFF2-40B4-BE49-F238E27FC236}">
                        <a16:creationId xmlns:a16="http://schemas.microsoft.com/office/drawing/2014/main" id="{905CA442-2A94-48C2-8370-FFC24902938E}"/>
                      </a:ext>
                    </a:extLst>
                  </p:cNvPr>
                  <p:cNvGrpSpPr/>
                  <p:nvPr/>
                </p:nvGrpSpPr>
                <p:grpSpPr>
                  <a:xfrm>
                    <a:off x="5395730" y="3681346"/>
                    <a:ext cx="247160" cy="1557496"/>
                    <a:chOff x="5395730" y="3681346"/>
                    <a:chExt cx="247160" cy="1557496"/>
                  </a:xfrm>
                </p:grpSpPr>
                <p:sp>
                  <p:nvSpPr>
                    <p:cNvPr id="1721" name="楕円 36">
                      <a:extLst>
                        <a:ext uri="{FF2B5EF4-FFF2-40B4-BE49-F238E27FC236}">
                          <a16:creationId xmlns:a16="http://schemas.microsoft.com/office/drawing/2014/main" id="{845DFB60-DC72-4A50-85AE-BD546F5B412B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22" name="フリーフォーム: 図形 1721">
                      <a:extLst>
                        <a:ext uri="{FF2B5EF4-FFF2-40B4-BE49-F238E27FC236}">
                          <a16:creationId xmlns:a16="http://schemas.microsoft.com/office/drawing/2014/main" id="{D03968A7-7BBC-454F-9FF8-019CAAC74B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712" name="グループ化 1711">
                    <a:extLst>
                      <a:ext uri="{FF2B5EF4-FFF2-40B4-BE49-F238E27FC236}">
                        <a16:creationId xmlns:a16="http://schemas.microsoft.com/office/drawing/2014/main" id="{68F25AD7-EB78-4A68-BEE2-DA922CE2285B}"/>
                      </a:ext>
                    </a:extLst>
                  </p:cNvPr>
                  <p:cNvGrpSpPr/>
                  <p:nvPr/>
                </p:nvGrpSpPr>
                <p:grpSpPr>
                  <a:xfrm>
                    <a:off x="5513205" y="3789040"/>
                    <a:ext cx="230070" cy="1449802"/>
                    <a:chOff x="5395730" y="3681346"/>
                    <a:chExt cx="247160" cy="1557496"/>
                  </a:xfrm>
                  <a:solidFill>
                    <a:srgbClr val="FFFF66"/>
                  </a:solidFill>
                </p:grpSpPr>
                <p:sp>
                  <p:nvSpPr>
                    <p:cNvPr id="1719" name="楕円 36">
                      <a:extLst>
                        <a:ext uri="{FF2B5EF4-FFF2-40B4-BE49-F238E27FC236}">
                          <a16:creationId xmlns:a16="http://schemas.microsoft.com/office/drawing/2014/main" id="{19D20D69-08A8-43A6-8156-5E9B72EDB89D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20" name="フリーフォーム: 図形 1719">
                      <a:extLst>
                        <a:ext uri="{FF2B5EF4-FFF2-40B4-BE49-F238E27FC236}">
                          <a16:creationId xmlns:a16="http://schemas.microsoft.com/office/drawing/2014/main" id="{B48D18B1-C92A-4033-A41A-634F8A2965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713" name="グループ化 1712">
                    <a:extLst>
                      <a:ext uri="{FF2B5EF4-FFF2-40B4-BE49-F238E27FC236}">
                        <a16:creationId xmlns:a16="http://schemas.microsoft.com/office/drawing/2014/main" id="{AF50256B-08DA-4363-896C-3C40AC6F3CCC}"/>
                      </a:ext>
                    </a:extLst>
                  </p:cNvPr>
                  <p:cNvGrpSpPr/>
                  <p:nvPr/>
                </p:nvGrpSpPr>
                <p:grpSpPr>
                  <a:xfrm>
                    <a:off x="5135380" y="3681346"/>
                    <a:ext cx="247160" cy="1557496"/>
                    <a:chOff x="5395730" y="3681346"/>
                    <a:chExt cx="247160" cy="1557496"/>
                  </a:xfrm>
                </p:grpSpPr>
                <p:sp>
                  <p:nvSpPr>
                    <p:cNvPr id="1717" name="楕円 36">
                      <a:extLst>
                        <a:ext uri="{FF2B5EF4-FFF2-40B4-BE49-F238E27FC236}">
                          <a16:creationId xmlns:a16="http://schemas.microsoft.com/office/drawing/2014/main" id="{63534328-BC96-458D-B2FC-011C64ED8167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18" name="フリーフォーム: 図形 1717">
                      <a:extLst>
                        <a:ext uri="{FF2B5EF4-FFF2-40B4-BE49-F238E27FC236}">
                          <a16:creationId xmlns:a16="http://schemas.microsoft.com/office/drawing/2014/main" id="{FEDB8C3A-5D52-4684-9D30-DCEADEDF329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714" name="グループ化 1713">
                    <a:extLst>
                      <a:ext uri="{FF2B5EF4-FFF2-40B4-BE49-F238E27FC236}">
                        <a16:creationId xmlns:a16="http://schemas.microsoft.com/office/drawing/2014/main" id="{73022FBF-29EC-4601-AFA4-2A35D7104585}"/>
                      </a:ext>
                    </a:extLst>
                  </p:cNvPr>
                  <p:cNvGrpSpPr/>
                  <p:nvPr/>
                </p:nvGrpSpPr>
                <p:grpSpPr>
                  <a:xfrm>
                    <a:off x="5252855" y="3789040"/>
                    <a:ext cx="230070" cy="1449802"/>
                    <a:chOff x="5395730" y="3681346"/>
                    <a:chExt cx="247160" cy="1557496"/>
                  </a:xfrm>
                  <a:solidFill>
                    <a:srgbClr val="FFFF66"/>
                  </a:solidFill>
                </p:grpSpPr>
                <p:sp>
                  <p:nvSpPr>
                    <p:cNvPr id="1715" name="楕円 36">
                      <a:extLst>
                        <a:ext uri="{FF2B5EF4-FFF2-40B4-BE49-F238E27FC236}">
                          <a16:creationId xmlns:a16="http://schemas.microsoft.com/office/drawing/2014/main" id="{D75A5227-6AA3-46B3-8B16-8773A1FE188C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5395730" y="3681346"/>
                      <a:ext cx="225026" cy="177154"/>
                    </a:xfrm>
                    <a:custGeom>
                      <a:avLst/>
                      <a:gdLst>
                        <a:gd name="connsiteX0" fmla="*/ 0 w 225025"/>
                        <a:gd name="connsiteY0" fmla="*/ 75877 h 151754"/>
                        <a:gd name="connsiteX1" fmla="*/ 112513 w 225025"/>
                        <a:gd name="connsiteY1" fmla="*/ 0 h 151754"/>
                        <a:gd name="connsiteX2" fmla="*/ 225026 w 225025"/>
                        <a:gd name="connsiteY2" fmla="*/ 75877 h 151754"/>
                        <a:gd name="connsiteX3" fmla="*/ 112513 w 225025"/>
                        <a:gd name="connsiteY3" fmla="*/ 151754 h 151754"/>
                        <a:gd name="connsiteX4" fmla="*/ 0 w 225025"/>
                        <a:gd name="connsiteY4" fmla="*/ 75877 h 151754"/>
                        <a:gd name="connsiteX0" fmla="*/ 0 w 225026"/>
                        <a:gd name="connsiteY0" fmla="*/ 101277 h 177154"/>
                        <a:gd name="connsiteX1" fmla="*/ 112513 w 225026"/>
                        <a:gd name="connsiteY1" fmla="*/ 0 h 177154"/>
                        <a:gd name="connsiteX2" fmla="*/ 225026 w 225026"/>
                        <a:gd name="connsiteY2" fmla="*/ 101277 h 177154"/>
                        <a:gd name="connsiteX3" fmla="*/ 112513 w 225026"/>
                        <a:gd name="connsiteY3" fmla="*/ 177154 h 177154"/>
                        <a:gd name="connsiteX4" fmla="*/ 0 w 225026"/>
                        <a:gd name="connsiteY4" fmla="*/ 101277 h 1771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5026" h="177154">
                          <a:moveTo>
                            <a:pt x="0" y="101277"/>
                          </a:moveTo>
                          <a:cubicBezTo>
                            <a:pt x="0" y="71751"/>
                            <a:pt x="50374" y="0"/>
                            <a:pt x="112513" y="0"/>
                          </a:cubicBezTo>
                          <a:cubicBezTo>
                            <a:pt x="174652" y="0"/>
                            <a:pt x="225026" y="59371"/>
                            <a:pt x="225026" y="101277"/>
                          </a:cubicBezTo>
                          <a:cubicBezTo>
                            <a:pt x="225026" y="143183"/>
                            <a:pt x="174652" y="177154"/>
                            <a:pt x="112513" y="177154"/>
                          </a:cubicBezTo>
                          <a:cubicBezTo>
                            <a:pt x="50374" y="177154"/>
                            <a:pt x="0" y="130803"/>
                            <a:pt x="0" y="101277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16" name="フリーフォーム: 図形 1715">
                      <a:extLst>
                        <a:ext uri="{FF2B5EF4-FFF2-40B4-BE49-F238E27FC236}">
                          <a16:creationId xmlns:a16="http://schemas.microsoft.com/office/drawing/2014/main" id="{2E80FEBA-87FD-4271-89EE-A1534D9A28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3086" y="3789040"/>
                      <a:ext cx="169804" cy="1449802"/>
                    </a:xfrm>
                    <a:custGeom>
                      <a:avLst/>
                      <a:gdLst>
                        <a:gd name="connsiteX0" fmla="*/ 39041 w 103105"/>
                        <a:gd name="connsiteY0" fmla="*/ 0 h 880329"/>
                        <a:gd name="connsiteX1" fmla="*/ 59300 w 103105"/>
                        <a:gd name="connsiteY1" fmla="*/ 782104 h 880329"/>
                        <a:gd name="connsiteX2" fmla="*/ 28933 w 103105"/>
                        <a:gd name="connsiteY2" fmla="*/ 880329 h 880329"/>
                        <a:gd name="connsiteX3" fmla="*/ 0 w 103105"/>
                        <a:gd name="connsiteY3" fmla="*/ 880329 h 880329"/>
                        <a:gd name="connsiteX4" fmla="*/ 32447 w 103105"/>
                        <a:gd name="connsiteY4" fmla="*/ 775376 h 880329"/>
                        <a:gd name="connsiteX5" fmla="*/ 12579 w 103105"/>
                        <a:gd name="connsiteY5" fmla="*/ 8132 h 8803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3105" h="880329">
                          <a:moveTo>
                            <a:pt x="39041" y="0"/>
                          </a:moveTo>
                          <a:cubicBezTo>
                            <a:pt x="117802" y="256817"/>
                            <a:pt x="123211" y="527216"/>
                            <a:pt x="59300" y="782104"/>
                          </a:cubicBezTo>
                          <a:lnTo>
                            <a:pt x="28933" y="880329"/>
                          </a:lnTo>
                          <a:lnTo>
                            <a:pt x="0" y="880329"/>
                          </a:lnTo>
                          <a:lnTo>
                            <a:pt x="32447" y="775376"/>
                          </a:lnTo>
                          <a:cubicBezTo>
                            <a:pt x="95144" y="525330"/>
                            <a:pt x="89840" y="260069"/>
                            <a:pt x="12579" y="8132"/>
                          </a:cubicBezTo>
                          <a:close/>
                        </a:path>
                      </a:pathLst>
                    </a:cu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440" name="グループ化 1439">
                <a:extLst>
                  <a:ext uri="{FF2B5EF4-FFF2-40B4-BE49-F238E27FC236}">
                    <a16:creationId xmlns:a16="http://schemas.microsoft.com/office/drawing/2014/main" id="{1B3AC903-3018-4D27-A473-5413FF9FD2A7}"/>
                  </a:ext>
                </a:extLst>
              </p:cNvPr>
              <p:cNvGrpSpPr/>
              <p:nvPr/>
            </p:nvGrpSpPr>
            <p:grpSpPr>
              <a:xfrm>
                <a:off x="3772570" y="4362767"/>
                <a:ext cx="2323899" cy="1608369"/>
                <a:chOff x="3772570" y="4362767"/>
                <a:chExt cx="2323899" cy="1608369"/>
              </a:xfrm>
            </p:grpSpPr>
            <p:grpSp>
              <p:nvGrpSpPr>
                <p:cNvPr id="1441" name="グループ化 1440">
                  <a:extLst>
                    <a:ext uri="{FF2B5EF4-FFF2-40B4-BE49-F238E27FC236}">
                      <a16:creationId xmlns:a16="http://schemas.microsoft.com/office/drawing/2014/main" id="{10440C52-FBD8-4000-B8A9-F20D1988F234}"/>
                    </a:ext>
                  </a:extLst>
                </p:cNvPr>
                <p:cNvGrpSpPr/>
                <p:nvPr/>
              </p:nvGrpSpPr>
              <p:grpSpPr>
                <a:xfrm rot="2700000">
                  <a:off x="4644664" y="4234388"/>
                  <a:ext cx="819728" cy="1076486"/>
                  <a:chOff x="6939363" y="3789040"/>
                  <a:chExt cx="1186008" cy="1557496"/>
                </a:xfrm>
              </p:grpSpPr>
              <p:grpSp>
                <p:nvGrpSpPr>
                  <p:cNvPr id="1655" name="グループ化 1654">
                    <a:extLst>
                      <a:ext uri="{FF2B5EF4-FFF2-40B4-BE49-F238E27FC236}">
                        <a16:creationId xmlns:a16="http://schemas.microsoft.com/office/drawing/2014/main" id="{5DCCD1ED-C44D-4B61-9C6C-3D020E82D661}"/>
                      </a:ext>
                    </a:extLst>
                  </p:cNvPr>
                  <p:cNvGrpSpPr/>
                  <p:nvPr/>
                </p:nvGrpSpPr>
                <p:grpSpPr>
                  <a:xfrm>
                    <a:off x="7248255" y="3789040"/>
                    <a:ext cx="607895" cy="1557496"/>
                    <a:chOff x="5135380" y="3681346"/>
                    <a:chExt cx="607895" cy="1557496"/>
                  </a:xfrm>
                </p:grpSpPr>
                <p:grpSp>
                  <p:nvGrpSpPr>
                    <p:cNvPr id="1695" name="グループ化 1694">
                      <a:extLst>
                        <a:ext uri="{FF2B5EF4-FFF2-40B4-BE49-F238E27FC236}">
                          <a16:creationId xmlns:a16="http://schemas.microsoft.com/office/drawing/2014/main" id="{51F6D689-14B1-49A2-8B4E-9D89402B1F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9573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705" name="楕円 36">
                        <a:extLst>
                          <a:ext uri="{FF2B5EF4-FFF2-40B4-BE49-F238E27FC236}">
                            <a16:creationId xmlns:a16="http://schemas.microsoft.com/office/drawing/2014/main" id="{89AF1D78-B4E1-4D4F-B220-0E59BF568F7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706" name="フリーフォーム: 図形 1705">
                        <a:extLst>
                          <a:ext uri="{FF2B5EF4-FFF2-40B4-BE49-F238E27FC236}">
                            <a16:creationId xmlns:a16="http://schemas.microsoft.com/office/drawing/2014/main" id="{D87D62B2-BA4F-4049-80E4-252A61510E2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96" name="グループ化 1695">
                      <a:extLst>
                        <a:ext uri="{FF2B5EF4-FFF2-40B4-BE49-F238E27FC236}">
                          <a16:creationId xmlns:a16="http://schemas.microsoft.com/office/drawing/2014/main" id="{31A0AECF-B913-45DC-BD61-DFE59BE88D0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320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703" name="楕円 36">
                        <a:extLst>
                          <a:ext uri="{FF2B5EF4-FFF2-40B4-BE49-F238E27FC236}">
                            <a16:creationId xmlns:a16="http://schemas.microsoft.com/office/drawing/2014/main" id="{DF0FC4DE-8B14-4A0A-B11F-ED6D518DAF2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704" name="フリーフォーム: 図形 1703">
                        <a:extLst>
                          <a:ext uri="{FF2B5EF4-FFF2-40B4-BE49-F238E27FC236}">
                            <a16:creationId xmlns:a16="http://schemas.microsoft.com/office/drawing/2014/main" id="{0E13A026-D3CB-4929-B335-E0672CF5F8A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97" name="グループ化 1696">
                      <a:extLst>
                        <a:ext uri="{FF2B5EF4-FFF2-40B4-BE49-F238E27FC236}">
                          <a16:creationId xmlns:a16="http://schemas.microsoft.com/office/drawing/2014/main" id="{B593F1AF-483F-466B-91BB-DFBC71CFA66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538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701" name="楕円 36">
                        <a:extLst>
                          <a:ext uri="{FF2B5EF4-FFF2-40B4-BE49-F238E27FC236}">
                            <a16:creationId xmlns:a16="http://schemas.microsoft.com/office/drawing/2014/main" id="{F0F614B8-4F08-4A53-8F16-02C91091C5F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702" name="フリーフォーム: 図形 1701">
                        <a:extLst>
                          <a:ext uri="{FF2B5EF4-FFF2-40B4-BE49-F238E27FC236}">
                            <a16:creationId xmlns:a16="http://schemas.microsoft.com/office/drawing/2014/main" id="{AB821A82-FD41-49AC-AC87-C6918AFE8A3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98" name="グループ化 1697">
                      <a:extLst>
                        <a:ext uri="{FF2B5EF4-FFF2-40B4-BE49-F238E27FC236}">
                          <a16:creationId xmlns:a16="http://schemas.microsoft.com/office/drawing/2014/main" id="{DDD27806-5011-4560-AFAB-10DD5ACEB32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285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699" name="楕円 36">
                        <a:extLst>
                          <a:ext uri="{FF2B5EF4-FFF2-40B4-BE49-F238E27FC236}">
                            <a16:creationId xmlns:a16="http://schemas.microsoft.com/office/drawing/2014/main" id="{64BA7BE7-174B-4F3D-B527-6F798F1F192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700" name="フリーフォーム: 図形 1699">
                        <a:extLst>
                          <a:ext uri="{FF2B5EF4-FFF2-40B4-BE49-F238E27FC236}">
                            <a16:creationId xmlns:a16="http://schemas.microsoft.com/office/drawing/2014/main" id="{F512F666-A95F-41B7-ACCC-E85C279467C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1656" name="グループ化 1655">
                    <a:extLst>
                      <a:ext uri="{FF2B5EF4-FFF2-40B4-BE49-F238E27FC236}">
                        <a16:creationId xmlns:a16="http://schemas.microsoft.com/office/drawing/2014/main" id="{62F3E6CC-0132-4EA1-B587-97CD547B773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939363" y="3941739"/>
                    <a:ext cx="548296" cy="1404797"/>
                    <a:chOff x="5135380" y="3681346"/>
                    <a:chExt cx="607895" cy="1557496"/>
                  </a:xfrm>
                </p:grpSpPr>
                <p:grpSp>
                  <p:nvGrpSpPr>
                    <p:cNvPr id="1683" name="グループ化 1682">
                      <a:extLst>
                        <a:ext uri="{FF2B5EF4-FFF2-40B4-BE49-F238E27FC236}">
                          <a16:creationId xmlns:a16="http://schemas.microsoft.com/office/drawing/2014/main" id="{A3E906C9-C379-4114-A63D-E9C7D7EADF9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9573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693" name="楕円 36">
                        <a:extLst>
                          <a:ext uri="{FF2B5EF4-FFF2-40B4-BE49-F238E27FC236}">
                            <a16:creationId xmlns:a16="http://schemas.microsoft.com/office/drawing/2014/main" id="{86B39D62-543D-4F03-8D34-E4C362F0CF4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94" name="フリーフォーム: 図形 1693">
                        <a:extLst>
                          <a:ext uri="{FF2B5EF4-FFF2-40B4-BE49-F238E27FC236}">
                            <a16:creationId xmlns:a16="http://schemas.microsoft.com/office/drawing/2014/main" id="{C2E96AC0-9654-4486-918E-7F4E3E39A51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84" name="グループ化 1683">
                      <a:extLst>
                        <a:ext uri="{FF2B5EF4-FFF2-40B4-BE49-F238E27FC236}">
                          <a16:creationId xmlns:a16="http://schemas.microsoft.com/office/drawing/2014/main" id="{00AE2654-BD00-4FB6-B792-7EF6914EDFE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320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691" name="楕円 36">
                        <a:extLst>
                          <a:ext uri="{FF2B5EF4-FFF2-40B4-BE49-F238E27FC236}">
                            <a16:creationId xmlns:a16="http://schemas.microsoft.com/office/drawing/2014/main" id="{453BD2CC-D032-4A44-98C5-40CB67E3C17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92" name="フリーフォーム: 図形 1691">
                        <a:extLst>
                          <a:ext uri="{FF2B5EF4-FFF2-40B4-BE49-F238E27FC236}">
                            <a16:creationId xmlns:a16="http://schemas.microsoft.com/office/drawing/2014/main" id="{1EE05194-68F8-4BB3-B77B-1F75EDBB52C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85" name="グループ化 1684">
                      <a:extLst>
                        <a:ext uri="{FF2B5EF4-FFF2-40B4-BE49-F238E27FC236}">
                          <a16:creationId xmlns:a16="http://schemas.microsoft.com/office/drawing/2014/main" id="{A849A42A-3FD0-4CAA-BCB2-0A8B3DEE194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538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689" name="楕円 36">
                        <a:extLst>
                          <a:ext uri="{FF2B5EF4-FFF2-40B4-BE49-F238E27FC236}">
                            <a16:creationId xmlns:a16="http://schemas.microsoft.com/office/drawing/2014/main" id="{96858D98-FE7B-4D41-B341-C3A897352E5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90" name="フリーフォーム: 図形 1689">
                        <a:extLst>
                          <a:ext uri="{FF2B5EF4-FFF2-40B4-BE49-F238E27FC236}">
                            <a16:creationId xmlns:a16="http://schemas.microsoft.com/office/drawing/2014/main" id="{48D88308-8B02-4DCD-8852-1D01DA7352B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86" name="グループ化 1685">
                      <a:extLst>
                        <a:ext uri="{FF2B5EF4-FFF2-40B4-BE49-F238E27FC236}">
                          <a16:creationId xmlns:a16="http://schemas.microsoft.com/office/drawing/2014/main" id="{A984F3BA-BC2F-44D6-87BD-63EE05F6684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285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687" name="楕円 36">
                        <a:extLst>
                          <a:ext uri="{FF2B5EF4-FFF2-40B4-BE49-F238E27FC236}">
                            <a16:creationId xmlns:a16="http://schemas.microsoft.com/office/drawing/2014/main" id="{6A27B461-8AA5-4D54-B905-A3F277E23D7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88" name="フリーフォーム: 図形 1687">
                        <a:extLst>
                          <a:ext uri="{FF2B5EF4-FFF2-40B4-BE49-F238E27FC236}">
                            <a16:creationId xmlns:a16="http://schemas.microsoft.com/office/drawing/2014/main" id="{09837EDF-00DC-4C84-BF8D-1E719723EE6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1657" name="グループ化 1656">
                    <a:extLst>
                      <a:ext uri="{FF2B5EF4-FFF2-40B4-BE49-F238E27FC236}">
                        <a16:creationId xmlns:a16="http://schemas.microsoft.com/office/drawing/2014/main" id="{CDA680FA-74B6-475A-986F-C7CD39BC0879}"/>
                      </a:ext>
                    </a:extLst>
                  </p:cNvPr>
                  <p:cNvGrpSpPr/>
                  <p:nvPr/>
                </p:nvGrpSpPr>
                <p:grpSpPr>
                  <a:xfrm>
                    <a:off x="7603033" y="4008248"/>
                    <a:ext cx="522338" cy="1338288"/>
                    <a:chOff x="5135380" y="3681346"/>
                    <a:chExt cx="607895" cy="1557496"/>
                  </a:xfrm>
                </p:grpSpPr>
                <p:grpSp>
                  <p:nvGrpSpPr>
                    <p:cNvPr id="1671" name="グループ化 1670">
                      <a:extLst>
                        <a:ext uri="{FF2B5EF4-FFF2-40B4-BE49-F238E27FC236}">
                          <a16:creationId xmlns:a16="http://schemas.microsoft.com/office/drawing/2014/main" id="{6DB18267-B617-4E3F-BCBD-816988E779C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9573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681" name="楕円 36">
                        <a:extLst>
                          <a:ext uri="{FF2B5EF4-FFF2-40B4-BE49-F238E27FC236}">
                            <a16:creationId xmlns:a16="http://schemas.microsoft.com/office/drawing/2014/main" id="{E3E044CB-75F9-41F1-A6B9-90E0A7BEC79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82" name="フリーフォーム: 図形 1681">
                        <a:extLst>
                          <a:ext uri="{FF2B5EF4-FFF2-40B4-BE49-F238E27FC236}">
                            <a16:creationId xmlns:a16="http://schemas.microsoft.com/office/drawing/2014/main" id="{D6EA2C5F-4349-4945-95D8-643C0C58BF8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72" name="グループ化 1671">
                      <a:extLst>
                        <a:ext uri="{FF2B5EF4-FFF2-40B4-BE49-F238E27FC236}">
                          <a16:creationId xmlns:a16="http://schemas.microsoft.com/office/drawing/2014/main" id="{DE054DF1-CEF3-4BDE-95FA-D598E09DFC5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320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679" name="楕円 36">
                        <a:extLst>
                          <a:ext uri="{FF2B5EF4-FFF2-40B4-BE49-F238E27FC236}">
                            <a16:creationId xmlns:a16="http://schemas.microsoft.com/office/drawing/2014/main" id="{945C0961-7013-48CD-B848-5806331DA37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80" name="フリーフォーム: 図形 1679">
                        <a:extLst>
                          <a:ext uri="{FF2B5EF4-FFF2-40B4-BE49-F238E27FC236}">
                            <a16:creationId xmlns:a16="http://schemas.microsoft.com/office/drawing/2014/main" id="{66D39B02-129B-4BB0-9F82-6EF723C47F6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73" name="グループ化 1672">
                      <a:extLst>
                        <a:ext uri="{FF2B5EF4-FFF2-40B4-BE49-F238E27FC236}">
                          <a16:creationId xmlns:a16="http://schemas.microsoft.com/office/drawing/2014/main" id="{D5A567D6-03CC-4870-8D30-E4DB7FACA0F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538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677" name="楕円 36">
                        <a:extLst>
                          <a:ext uri="{FF2B5EF4-FFF2-40B4-BE49-F238E27FC236}">
                            <a16:creationId xmlns:a16="http://schemas.microsoft.com/office/drawing/2014/main" id="{FC6F84A7-AE0B-454C-8331-2E663D47D01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78" name="フリーフォーム: 図形 1677">
                        <a:extLst>
                          <a:ext uri="{FF2B5EF4-FFF2-40B4-BE49-F238E27FC236}">
                            <a16:creationId xmlns:a16="http://schemas.microsoft.com/office/drawing/2014/main" id="{B524F291-0CD6-4074-A2EA-CE850ECD40A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74" name="グループ化 1673">
                      <a:extLst>
                        <a:ext uri="{FF2B5EF4-FFF2-40B4-BE49-F238E27FC236}">
                          <a16:creationId xmlns:a16="http://schemas.microsoft.com/office/drawing/2014/main" id="{46D7B6A0-E055-4D40-B669-AEDC2B6207B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285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675" name="楕円 36">
                        <a:extLst>
                          <a:ext uri="{FF2B5EF4-FFF2-40B4-BE49-F238E27FC236}">
                            <a16:creationId xmlns:a16="http://schemas.microsoft.com/office/drawing/2014/main" id="{2E6BDF16-3030-4DFB-BC6B-9AFE33DAE8A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76" name="フリーフォーム: 図形 1675">
                        <a:extLst>
                          <a:ext uri="{FF2B5EF4-FFF2-40B4-BE49-F238E27FC236}">
                            <a16:creationId xmlns:a16="http://schemas.microsoft.com/office/drawing/2014/main" id="{C9DACEA8-E836-4D34-8AC9-CA7F219CC2A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1658" name="グループ化 1657">
                    <a:extLst>
                      <a:ext uri="{FF2B5EF4-FFF2-40B4-BE49-F238E27FC236}">
                        <a16:creationId xmlns:a16="http://schemas.microsoft.com/office/drawing/2014/main" id="{90996254-84D0-4089-8E7C-487F96AC7FF8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7380383" y="4139456"/>
                    <a:ext cx="471126" cy="1207080"/>
                    <a:chOff x="5135380" y="3681346"/>
                    <a:chExt cx="607895" cy="1557496"/>
                  </a:xfrm>
                </p:grpSpPr>
                <p:grpSp>
                  <p:nvGrpSpPr>
                    <p:cNvPr id="1659" name="グループ化 1658">
                      <a:extLst>
                        <a:ext uri="{FF2B5EF4-FFF2-40B4-BE49-F238E27FC236}">
                          <a16:creationId xmlns:a16="http://schemas.microsoft.com/office/drawing/2014/main" id="{3F1524DF-A859-4F72-8C35-6DF5634CDA1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9573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669" name="楕円 36">
                        <a:extLst>
                          <a:ext uri="{FF2B5EF4-FFF2-40B4-BE49-F238E27FC236}">
                            <a16:creationId xmlns:a16="http://schemas.microsoft.com/office/drawing/2014/main" id="{13F83999-4159-415E-B446-AF44489BC33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70" name="フリーフォーム: 図形 1669">
                        <a:extLst>
                          <a:ext uri="{FF2B5EF4-FFF2-40B4-BE49-F238E27FC236}">
                            <a16:creationId xmlns:a16="http://schemas.microsoft.com/office/drawing/2014/main" id="{DFF48FD2-79F8-4D53-8068-439D68CF543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60" name="グループ化 1659">
                      <a:extLst>
                        <a:ext uri="{FF2B5EF4-FFF2-40B4-BE49-F238E27FC236}">
                          <a16:creationId xmlns:a16="http://schemas.microsoft.com/office/drawing/2014/main" id="{EA88818E-1833-4ADC-AE5C-12B117547FB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320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667" name="楕円 36">
                        <a:extLst>
                          <a:ext uri="{FF2B5EF4-FFF2-40B4-BE49-F238E27FC236}">
                            <a16:creationId xmlns:a16="http://schemas.microsoft.com/office/drawing/2014/main" id="{C11BED98-B59D-4AD2-9C8D-F825B8EA13C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68" name="フリーフォーム: 図形 1667">
                        <a:extLst>
                          <a:ext uri="{FF2B5EF4-FFF2-40B4-BE49-F238E27FC236}">
                            <a16:creationId xmlns:a16="http://schemas.microsoft.com/office/drawing/2014/main" id="{057EC6E6-E856-43F9-9588-E1FE3F70793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61" name="グループ化 1660">
                      <a:extLst>
                        <a:ext uri="{FF2B5EF4-FFF2-40B4-BE49-F238E27FC236}">
                          <a16:creationId xmlns:a16="http://schemas.microsoft.com/office/drawing/2014/main" id="{9B4CCAC7-6CFB-4AA4-8DD2-EDA6E279619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538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665" name="楕円 36">
                        <a:extLst>
                          <a:ext uri="{FF2B5EF4-FFF2-40B4-BE49-F238E27FC236}">
                            <a16:creationId xmlns:a16="http://schemas.microsoft.com/office/drawing/2014/main" id="{7B35E1B1-1F9A-4230-AA70-435F9D83E5A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66" name="フリーフォーム: 図形 1665">
                        <a:extLst>
                          <a:ext uri="{FF2B5EF4-FFF2-40B4-BE49-F238E27FC236}">
                            <a16:creationId xmlns:a16="http://schemas.microsoft.com/office/drawing/2014/main" id="{5B24F2BC-6E18-430A-86FE-F4ECAF2F34B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62" name="グループ化 1661">
                      <a:extLst>
                        <a:ext uri="{FF2B5EF4-FFF2-40B4-BE49-F238E27FC236}">
                          <a16:creationId xmlns:a16="http://schemas.microsoft.com/office/drawing/2014/main" id="{B7A6C773-D8EB-4D1B-AA4A-470DFEB2EA2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285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663" name="楕円 36">
                        <a:extLst>
                          <a:ext uri="{FF2B5EF4-FFF2-40B4-BE49-F238E27FC236}">
                            <a16:creationId xmlns:a16="http://schemas.microsoft.com/office/drawing/2014/main" id="{1063434A-0137-4E35-9C90-05FEA450C7E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64" name="フリーフォーム: 図形 1663">
                        <a:extLst>
                          <a:ext uri="{FF2B5EF4-FFF2-40B4-BE49-F238E27FC236}">
                            <a16:creationId xmlns:a16="http://schemas.microsoft.com/office/drawing/2014/main" id="{B2460DAA-577C-4C63-A61A-26290296A08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1442" name="グループ化 1441">
                  <a:extLst>
                    <a:ext uri="{FF2B5EF4-FFF2-40B4-BE49-F238E27FC236}">
                      <a16:creationId xmlns:a16="http://schemas.microsoft.com/office/drawing/2014/main" id="{49C4DE32-BC12-4581-939D-BEF07FB74359}"/>
                    </a:ext>
                  </a:extLst>
                </p:cNvPr>
                <p:cNvGrpSpPr/>
                <p:nvPr/>
              </p:nvGrpSpPr>
              <p:grpSpPr>
                <a:xfrm rot="3648823">
                  <a:off x="5148362" y="4617198"/>
                  <a:ext cx="819728" cy="1076486"/>
                  <a:chOff x="6939363" y="3789040"/>
                  <a:chExt cx="1186008" cy="1557496"/>
                </a:xfrm>
              </p:grpSpPr>
              <p:grpSp>
                <p:nvGrpSpPr>
                  <p:cNvPr id="1603" name="グループ化 1602">
                    <a:extLst>
                      <a:ext uri="{FF2B5EF4-FFF2-40B4-BE49-F238E27FC236}">
                        <a16:creationId xmlns:a16="http://schemas.microsoft.com/office/drawing/2014/main" id="{7DA84B1D-39DA-4E4B-BB5E-3F1773C4CB96}"/>
                      </a:ext>
                    </a:extLst>
                  </p:cNvPr>
                  <p:cNvGrpSpPr/>
                  <p:nvPr/>
                </p:nvGrpSpPr>
                <p:grpSpPr>
                  <a:xfrm>
                    <a:off x="7248255" y="3789040"/>
                    <a:ext cx="607895" cy="1557496"/>
                    <a:chOff x="5135380" y="3681346"/>
                    <a:chExt cx="607895" cy="1557496"/>
                  </a:xfrm>
                </p:grpSpPr>
                <p:grpSp>
                  <p:nvGrpSpPr>
                    <p:cNvPr id="1643" name="グループ化 1642">
                      <a:extLst>
                        <a:ext uri="{FF2B5EF4-FFF2-40B4-BE49-F238E27FC236}">
                          <a16:creationId xmlns:a16="http://schemas.microsoft.com/office/drawing/2014/main" id="{E4CD06D1-CED9-4B7D-9087-C193E015CCD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9573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653" name="楕円 36">
                        <a:extLst>
                          <a:ext uri="{FF2B5EF4-FFF2-40B4-BE49-F238E27FC236}">
                            <a16:creationId xmlns:a16="http://schemas.microsoft.com/office/drawing/2014/main" id="{A1CEDF29-D1EF-4B81-B6AA-D35C94588B9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54" name="フリーフォーム: 図形 1653">
                        <a:extLst>
                          <a:ext uri="{FF2B5EF4-FFF2-40B4-BE49-F238E27FC236}">
                            <a16:creationId xmlns:a16="http://schemas.microsoft.com/office/drawing/2014/main" id="{4677AE6E-9A48-45E9-88D4-B024E91BF67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44" name="グループ化 1643">
                      <a:extLst>
                        <a:ext uri="{FF2B5EF4-FFF2-40B4-BE49-F238E27FC236}">
                          <a16:creationId xmlns:a16="http://schemas.microsoft.com/office/drawing/2014/main" id="{1999F6C7-FEFB-4359-8369-FC56D8B286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320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651" name="楕円 36">
                        <a:extLst>
                          <a:ext uri="{FF2B5EF4-FFF2-40B4-BE49-F238E27FC236}">
                            <a16:creationId xmlns:a16="http://schemas.microsoft.com/office/drawing/2014/main" id="{12F42F1B-AC62-4C4E-AE33-889BE333171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52" name="フリーフォーム: 図形 1651">
                        <a:extLst>
                          <a:ext uri="{FF2B5EF4-FFF2-40B4-BE49-F238E27FC236}">
                            <a16:creationId xmlns:a16="http://schemas.microsoft.com/office/drawing/2014/main" id="{D1E07112-29A4-4642-9397-1B6F000EE34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45" name="グループ化 1644">
                      <a:extLst>
                        <a:ext uri="{FF2B5EF4-FFF2-40B4-BE49-F238E27FC236}">
                          <a16:creationId xmlns:a16="http://schemas.microsoft.com/office/drawing/2014/main" id="{2F909773-1710-499B-885A-E20F06B4591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538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649" name="楕円 36">
                        <a:extLst>
                          <a:ext uri="{FF2B5EF4-FFF2-40B4-BE49-F238E27FC236}">
                            <a16:creationId xmlns:a16="http://schemas.microsoft.com/office/drawing/2014/main" id="{D9ED0E45-BDB4-4F09-AF3D-7FB7D26E551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50" name="フリーフォーム: 図形 1649">
                        <a:extLst>
                          <a:ext uri="{FF2B5EF4-FFF2-40B4-BE49-F238E27FC236}">
                            <a16:creationId xmlns:a16="http://schemas.microsoft.com/office/drawing/2014/main" id="{DC9F2F97-9739-4287-BB4A-566AF6360E6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46" name="グループ化 1645">
                      <a:extLst>
                        <a:ext uri="{FF2B5EF4-FFF2-40B4-BE49-F238E27FC236}">
                          <a16:creationId xmlns:a16="http://schemas.microsoft.com/office/drawing/2014/main" id="{24C0D689-E1E4-4B6E-BD83-DDF65CC78AE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285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647" name="楕円 36">
                        <a:extLst>
                          <a:ext uri="{FF2B5EF4-FFF2-40B4-BE49-F238E27FC236}">
                            <a16:creationId xmlns:a16="http://schemas.microsoft.com/office/drawing/2014/main" id="{15B66955-8680-4EB6-8856-CCA187FB989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48" name="フリーフォーム: 図形 1647">
                        <a:extLst>
                          <a:ext uri="{FF2B5EF4-FFF2-40B4-BE49-F238E27FC236}">
                            <a16:creationId xmlns:a16="http://schemas.microsoft.com/office/drawing/2014/main" id="{D603C116-0CC5-4EF6-A68A-F74C64208DF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1604" name="グループ化 1603">
                    <a:extLst>
                      <a:ext uri="{FF2B5EF4-FFF2-40B4-BE49-F238E27FC236}">
                        <a16:creationId xmlns:a16="http://schemas.microsoft.com/office/drawing/2014/main" id="{50994640-6D20-4FA2-BD85-1B3BFB0DCC60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939363" y="3941739"/>
                    <a:ext cx="548296" cy="1404797"/>
                    <a:chOff x="5135380" y="3681346"/>
                    <a:chExt cx="607895" cy="1557496"/>
                  </a:xfrm>
                </p:grpSpPr>
                <p:grpSp>
                  <p:nvGrpSpPr>
                    <p:cNvPr id="1631" name="グループ化 1630">
                      <a:extLst>
                        <a:ext uri="{FF2B5EF4-FFF2-40B4-BE49-F238E27FC236}">
                          <a16:creationId xmlns:a16="http://schemas.microsoft.com/office/drawing/2014/main" id="{03C7D938-93CB-4D9D-8DED-412CA1C3A0E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9573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641" name="楕円 36">
                        <a:extLst>
                          <a:ext uri="{FF2B5EF4-FFF2-40B4-BE49-F238E27FC236}">
                            <a16:creationId xmlns:a16="http://schemas.microsoft.com/office/drawing/2014/main" id="{FDA02369-67BB-4727-9F98-91EE326F3E0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42" name="フリーフォーム: 図形 1641">
                        <a:extLst>
                          <a:ext uri="{FF2B5EF4-FFF2-40B4-BE49-F238E27FC236}">
                            <a16:creationId xmlns:a16="http://schemas.microsoft.com/office/drawing/2014/main" id="{849D1B3C-7B8D-4953-B8C0-5EE6B649E5C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32" name="グループ化 1631">
                      <a:extLst>
                        <a:ext uri="{FF2B5EF4-FFF2-40B4-BE49-F238E27FC236}">
                          <a16:creationId xmlns:a16="http://schemas.microsoft.com/office/drawing/2014/main" id="{558C1738-CFEC-427D-855A-CE19616B141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320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639" name="楕円 36">
                        <a:extLst>
                          <a:ext uri="{FF2B5EF4-FFF2-40B4-BE49-F238E27FC236}">
                            <a16:creationId xmlns:a16="http://schemas.microsoft.com/office/drawing/2014/main" id="{6E83827C-BB09-41D7-A717-6C10BEC2728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40" name="フリーフォーム: 図形 1639">
                        <a:extLst>
                          <a:ext uri="{FF2B5EF4-FFF2-40B4-BE49-F238E27FC236}">
                            <a16:creationId xmlns:a16="http://schemas.microsoft.com/office/drawing/2014/main" id="{A01CD5D8-01EB-483A-83E6-7E3B521E3C6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33" name="グループ化 1632">
                      <a:extLst>
                        <a:ext uri="{FF2B5EF4-FFF2-40B4-BE49-F238E27FC236}">
                          <a16:creationId xmlns:a16="http://schemas.microsoft.com/office/drawing/2014/main" id="{134F007F-AE02-45EB-9B51-9EF6ED3FB3E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538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637" name="楕円 36">
                        <a:extLst>
                          <a:ext uri="{FF2B5EF4-FFF2-40B4-BE49-F238E27FC236}">
                            <a16:creationId xmlns:a16="http://schemas.microsoft.com/office/drawing/2014/main" id="{B8AAF253-CDE0-43A0-A742-DD3A564637B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38" name="フリーフォーム: 図形 1637">
                        <a:extLst>
                          <a:ext uri="{FF2B5EF4-FFF2-40B4-BE49-F238E27FC236}">
                            <a16:creationId xmlns:a16="http://schemas.microsoft.com/office/drawing/2014/main" id="{A9747B63-EC4D-473D-AE04-122DE56E4B8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34" name="グループ化 1633">
                      <a:extLst>
                        <a:ext uri="{FF2B5EF4-FFF2-40B4-BE49-F238E27FC236}">
                          <a16:creationId xmlns:a16="http://schemas.microsoft.com/office/drawing/2014/main" id="{15090DCD-E547-46A0-B8D2-4A753BE424D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285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635" name="楕円 36">
                        <a:extLst>
                          <a:ext uri="{FF2B5EF4-FFF2-40B4-BE49-F238E27FC236}">
                            <a16:creationId xmlns:a16="http://schemas.microsoft.com/office/drawing/2014/main" id="{EDA44A16-6E92-4A56-8B26-7FD985B7967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36" name="フリーフォーム: 図形 1635">
                        <a:extLst>
                          <a:ext uri="{FF2B5EF4-FFF2-40B4-BE49-F238E27FC236}">
                            <a16:creationId xmlns:a16="http://schemas.microsoft.com/office/drawing/2014/main" id="{51E0FDD3-B131-4017-BE5C-5C104884DBF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1605" name="グループ化 1604">
                    <a:extLst>
                      <a:ext uri="{FF2B5EF4-FFF2-40B4-BE49-F238E27FC236}">
                        <a16:creationId xmlns:a16="http://schemas.microsoft.com/office/drawing/2014/main" id="{B2260180-CFFB-43AD-AEC5-32F9D1092A90}"/>
                      </a:ext>
                    </a:extLst>
                  </p:cNvPr>
                  <p:cNvGrpSpPr/>
                  <p:nvPr/>
                </p:nvGrpSpPr>
                <p:grpSpPr>
                  <a:xfrm>
                    <a:off x="7603033" y="4008248"/>
                    <a:ext cx="522338" cy="1338288"/>
                    <a:chOff x="5135380" y="3681346"/>
                    <a:chExt cx="607895" cy="1557496"/>
                  </a:xfrm>
                </p:grpSpPr>
                <p:grpSp>
                  <p:nvGrpSpPr>
                    <p:cNvPr id="1619" name="グループ化 1618">
                      <a:extLst>
                        <a:ext uri="{FF2B5EF4-FFF2-40B4-BE49-F238E27FC236}">
                          <a16:creationId xmlns:a16="http://schemas.microsoft.com/office/drawing/2014/main" id="{34E486BF-05C7-42DA-9712-19B1C8E3BEE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9573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629" name="楕円 36">
                        <a:extLst>
                          <a:ext uri="{FF2B5EF4-FFF2-40B4-BE49-F238E27FC236}">
                            <a16:creationId xmlns:a16="http://schemas.microsoft.com/office/drawing/2014/main" id="{5D1FBFFA-9EDA-4914-AAD9-69FB09A3510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30" name="フリーフォーム: 図形 1629">
                        <a:extLst>
                          <a:ext uri="{FF2B5EF4-FFF2-40B4-BE49-F238E27FC236}">
                            <a16:creationId xmlns:a16="http://schemas.microsoft.com/office/drawing/2014/main" id="{EF4CE829-31D4-4DB7-8953-E4699866B0C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20" name="グループ化 1619">
                      <a:extLst>
                        <a:ext uri="{FF2B5EF4-FFF2-40B4-BE49-F238E27FC236}">
                          <a16:creationId xmlns:a16="http://schemas.microsoft.com/office/drawing/2014/main" id="{3E6C2869-E42F-4D4F-90B7-1957165ABCC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320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627" name="楕円 36">
                        <a:extLst>
                          <a:ext uri="{FF2B5EF4-FFF2-40B4-BE49-F238E27FC236}">
                            <a16:creationId xmlns:a16="http://schemas.microsoft.com/office/drawing/2014/main" id="{12CF0323-BDBD-413B-9188-E9D8A8C8935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28" name="フリーフォーム: 図形 1627">
                        <a:extLst>
                          <a:ext uri="{FF2B5EF4-FFF2-40B4-BE49-F238E27FC236}">
                            <a16:creationId xmlns:a16="http://schemas.microsoft.com/office/drawing/2014/main" id="{5F223881-D297-4C6E-A0BE-4DF00C989E7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21" name="グループ化 1620">
                      <a:extLst>
                        <a:ext uri="{FF2B5EF4-FFF2-40B4-BE49-F238E27FC236}">
                          <a16:creationId xmlns:a16="http://schemas.microsoft.com/office/drawing/2014/main" id="{CD9D0E0F-4371-48A4-8B0F-9948A2D0623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538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625" name="楕円 36">
                        <a:extLst>
                          <a:ext uri="{FF2B5EF4-FFF2-40B4-BE49-F238E27FC236}">
                            <a16:creationId xmlns:a16="http://schemas.microsoft.com/office/drawing/2014/main" id="{45BB47CF-C7D5-40A7-B6F3-75FD58FA914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26" name="フリーフォーム: 図形 1625">
                        <a:extLst>
                          <a:ext uri="{FF2B5EF4-FFF2-40B4-BE49-F238E27FC236}">
                            <a16:creationId xmlns:a16="http://schemas.microsoft.com/office/drawing/2014/main" id="{0C43A283-CFF0-4FD4-AB78-E79D5C842B2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22" name="グループ化 1621">
                      <a:extLst>
                        <a:ext uri="{FF2B5EF4-FFF2-40B4-BE49-F238E27FC236}">
                          <a16:creationId xmlns:a16="http://schemas.microsoft.com/office/drawing/2014/main" id="{7BF9756E-9B04-4505-9DB9-9200080B290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285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623" name="楕円 36">
                        <a:extLst>
                          <a:ext uri="{FF2B5EF4-FFF2-40B4-BE49-F238E27FC236}">
                            <a16:creationId xmlns:a16="http://schemas.microsoft.com/office/drawing/2014/main" id="{7BE0E24E-7B3A-4154-9268-06DA37B1FF7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24" name="フリーフォーム: 図形 1623">
                        <a:extLst>
                          <a:ext uri="{FF2B5EF4-FFF2-40B4-BE49-F238E27FC236}">
                            <a16:creationId xmlns:a16="http://schemas.microsoft.com/office/drawing/2014/main" id="{BD1CE7A9-BBE3-4C70-9C91-422221E5609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1606" name="グループ化 1605">
                    <a:extLst>
                      <a:ext uri="{FF2B5EF4-FFF2-40B4-BE49-F238E27FC236}">
                        <a16:creationId xmlns:a16="http://schemas.microsoft.com/office/drawing/2014/main" id="{A58DC6B7-A771-4D3C-92C2-0F5A1AEBCB4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7380383" y="4139456"/>
                    <a:ext cx="471126" cy="1207080"/>
                    <a:chOff x="5135380" y="3681346"/>
                    <a:chExt cx="607895" cy="1557496"/>
                  </a:xfrm>
                </p:grpSpPr>
                <p:grpSp>
                  <p:nvGrpSpPr>
                    <p:cNvPr id="1607" name="グループ化 1606">
                      <a:extLst>
                        <a:ext uri="{FF2B5EF4-FFF2-40B4-BE49-F238E27FC236}">
                          <a16:creationId xmlns:a16="http://schemas.microsoft.com/office/drawing/2014/main" id="{B1F260E7-4E13-4419-A198-307760D48ED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9573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617" name="楕円 36">
                        <a:extLst>
                          <a:ext uri="{FF2B5EF4-FFF2-40B4-BE49-F238E27FC236}">
                            <a16:creationId xmlns:a16="http://schemas.microsoft.com/office/drawing/2014/main" id="{1AE09773-680A-42D7-AA54-D88CF3C234A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18" name="フリーフォーム: 図形 1617">
                        <a:extLst>
                          <a:ext uri="{FF2B5EF4-FFF2-40B4-BE49-F238E27FC236}">
                            <a16:creationId xmlns:a16="http://schemas.microsoft.com/office/drawing/2014/main" id="{19122240-C720-4D80-8353-7F50C26DC3A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08" name="グループ化 1607">
                      <a:extLst>
                        <a:ext uri="{FF2B5EF4-FFF2-40B4-BE49-F238E27FC236}">
                          <a16:creationId xmlns:a16="http://schemas.microsoft.com/office/drawing/2014/main" id="{35B8D3BB-E0CB-49BE-B792-B51F2322E37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1320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615" name="楕円 36">
                        <a:extLst>
                          <a:ext uri="{FF2B5EF4-FFF2-40B4-BE49-F238E27FC236}">
                            <a16:creationId xmlns:a16="http://schemas.microsoft.com/office/drawing/2014/main" id="{7C17FEE6-0C70-49BD-A29C-3FFE719DD86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16" name="フリーフォーム: 図形 1615">
                        <a:extLst>
                          <a:ext uri="{FF2B5EF4-FFF2-40B4-BE49-F238E27FC236}">
                            <a16:creationId xmlns:a16="http://schemas.microsoft.com/office/drawing/2014/main" id="{2739E5E7-FC92-4821-B28E-4413566147E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09" name="グループ化 1608">
                      <a:extLst>
                        <a:ext uri="{FF2B5EF4-FFF2-40B4-BE49-F238E27FC236}">
                          <a16:creationId xmlns:a16="http://schemas.microsoft.com/office/drawing/2014/main" id="{DEE784DE-FABB-460F-B0A4-B01601E1D98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5380" y="3681346"/>
                      <a:ext cx="247160" cy="1557496"/>
                      <a:chOff x="5395730" y="3681346"/>
                      <a:chExt cx="247160" cy="1557496"/>
                    </a:xfrm>
                  </p:grpSpPr>
                  <p:sp>
                    <p:nvSpPr>
                      <p:cNvPr id="1613" name="楕円 36">
                        <a:extLst>
                          <a:ext uri="{FF2B5EF4-FFF2-40B4-BE49-F238E27FC236}">
                            <a16:creationId xmlns:a16="http://schemas.microsoft.com/office/drawing/2014/main" id="{CAB68831-780B-437F-9187-90459B59F56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14" name="フリーフォーム: 図形 1613">
                        <a:extLst>
                          <a:ext uri="{FF2B5EF4-FFF2-40B4-BE49-F238E27FC236}">
                            <a16:creationId xmlns:a16="http://schemas.microsoft.com/office/drawing/2014/main" id="{591F0A19-797C-4279-8378-1B7A8644EC2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solidFill>
                        <a:srgbClr val="FFFF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1610" name="グループ化 1609">
                      <a:extLst>
                        <a:ext uri="{FF2B5EF4-FFF2-40B4-BE49-F238E27FC236}">
                          <a16:creationId xmlns:a16="http://schemas.microsoft.com/office/drawing/2014/main" id="{3C978436-D02F-4822-9179-AF9ED19AC4F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52855" y="3789040"/>
                      <a:ext cx="230070" cy="1449802"/>
                      <a:chOff x="5395730" y="3681346"/>
                      <a:chExt cx="247160" cy="1557496"/>
                    </a:xfrm>
                    <a:solidFill>
                      <a:srgbClr val="FFFF66"/>
                    </a:solidFill>
                  </p:grpSpPr>
                  <p:sp>
                    <p:nvSpPr>
                      <p:cNvPr id="1611" name="楕円 36">
                        <a:extLst>
                          <a:ext uri="{FF2B5EF4-FFF2-40B4-BE49-F238E27FC236}">
                            <a16:creationId xmlns:a16="http://schemas.microsoft.com/office/drawing/2014/main" id="{01C727DC-0170-4AA9-91D2-4BAE4E21492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5395730" y="3681346"/>
                        <a:ext cx="225026" cy="177154"/>
                      </a:xfrm>
                      <a:custGeom>
                        <a:avLst/>
                        <a:gdLst>
                          <a:gd name="connsiteX0" fmla="*/ 0 w 225025"/>
                          <a:gd name="connsiteY0" fmla="*/ 75877 h 151754"/>
                          <a:gd name="connsiteX1" fmla="*/ 112513 w 225025"/>
                          <a:gd name="connsiteY1" fmla="*/ 0 h 151754"/>
                          <a:gd name="connsiteX2" fmla="*/ 225026 w 225025"/>
                          <a:gd name="connsiteY2" fmla="*/ 75877 h 151754"/>
                          <a:gd name="connsiteX3" fmla="*/ 112513 w 225025"/>
                          <a:gd name="connsiteY3" fmla="*/ 151754 h 151754"/>
                          <a:gd name="connsiteX4" fmla="*/ 0 w 225025"/>
                          <a:gd name="connsiteY4" fmla="*/ 75877 h 151754"/>
                          <a:gd name="connsiteX0" fmla="*/ 0 w 225026"/>
                          <a:gd name="connsiteY0" fmla="*/ 101277 h 177154"/>
                          <a:gd name="connsiteX1" fmla="*/ 112513 w 225026"/>
                          <a:gd name="connsiteY1" fmla="*/ 0 h 177154"/>
                          <a:gd name="connsiteX2" fmla="*/ 225026 w 225026"/>
                          <a:gd name="connsiteY2" fmla="*/ 101277 h 177154"/>
                          <a:gd name="connsiteX3" fmla="*/ 112513 w 225026"/>
                          <a:gd name="connsiteY3" fmla="*/ 177154 h 177154"/>
                          <a:gd name="connsiteX4" fmla="*/ 0 w 225026"/>
                          <a:gd name="connsiteY4" fmla="*/ 101277 h 1771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026" h="177154">
                            <a:moveTo>
                              <a:pt x="0" y="101277"/>
                            </a:moveTo>
                            <a:cubicBezTo>
                              <a:pt x="0" y="71751"/>
                              <a:pt x="50374" y="0"/>
                              <a:pt x="112513" y="0"/>
                            </a:cubicBezTo>
                            <a:cubicBezTo>
                              <a:pt x="174652" y="0"/>
                              <a:pt x="225026" y="59371"/>
                              <a:pt x="225026" y="101277"/>
                            </a:cubicBezTo>
                            <a:cubicBezTo>
                              <a:pt x="225026" y="143183"/>
                              <a:pt x="174652" y="177154"/>
                              <a:pt x="112513" y="177154"/>
                            </a:cubicBezTo>
                            <a:cubicBezTo>
                              <a:pt x="50374" y="177154"/>
                              <a:pt x="0" y="130803"/>
                              <a:pt x="0" y="101277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1612" name="フリーフォーム: 図形 1611">
                        <a:extLst>
                          <a:ext uri="{FF2B5EF4-FFF2-40B4-BE49-F238E27FC236}">
                            <a16:creationId xmlns:a16="http://schemas.microsoft.com/office/drawing/2014/main" id="{53E0A6B3-390F-4AD1-954D-969A9D64973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5473086" y="3789040"/>
                        <a:ext cx="169804" cy="1449802"/>
                      </a:xfrm>
                      <a:custGeom>
                        <a:avLst/>
                        <a:gdLst>
                          <a:gd name="connsiteX0" fmla="*/ 39041 w 103105"/>
                          <a:gd name="connsiteY0" fmla="*/ 0 h 880329"/>
                          <a:gd name="connsiteX1" fmla="*/ 59300 w 103105"/>
                          <a:gd name="connsiteY1" fmla="*/ 782104 h 880329"/>
                          <a:gd name="connsiteX2" fmla="*/ 28933 w 103105"/>
                          <a:gd name="connsiteY2" fmla="*/ 880329 h 880329"/>
                          <a:gd name="connsiteX3" fmla="*/ 0 w 103105"/>
                          <a:gd name="connsiteY3" fmla="*/ 880329 h 880329"/>
                          <a:gd name="connsiteX4" fmla="*/ 32447 w 103105"/>
                          <a:gd name="connsiteY4" fmla="*/ 775376 h 880329"/>
                          <a:gd name="connsiteX5" fmla="*/ 12579 w 103105"/>
                          <a:gd name="connsiteY5" fmla="*/ 8132 h 8803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03105" h="880329">
                            <a:moveTo>
                              <a:pt x="39041" y="0"/>
                            </a:moveTo>
                            <a:cubicBezTo>
                              <a:pt x="117802" y="256817"/>
                              <a:pt x="123211" y="527216"/>
                              <a:pt x="59300" y="782104"/>
                            </a:cubicBezTo>
                            <a:lnTo>
                              <a:pt x="28933" y="880329"/>
                            </a:lnTo>
                            <a:lnTo>
                              <a:pt x="0" y="880329"/>
                            </a:lnTo>
                            <a:lnTo>
                              <a:pt x="32447" y="775376"/>
                            </a:lnTo>
                            <a:cubicBezTo>
                              <a:pt x="95144" y="525330"/>
                              <a:pt x="89840" y="260069"/>
                              <a:pt x="12579" y="8132"/>
                            </a:cubicBezTo>
                            <a:close/>
                          </a:path>
                        </a:pathLst>
                      </a:cu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grpSp>
              <p:nvGrpSpPr>
                <p:cNvPr id="1443" name="グループ化 1442">
                  <a:extLst>
                    <a:ext uri="{FF2B5EF4-FFF2-40B4-BE49-F238E27FC236}">
                      <a16:creationId xmlns:a16="http://schemas.microsoft.com/office/drawing/2014/main" id="{D5AAAB2C-3751-478D-81C5-AAEA6257648F}"/>
                    </a:ext>
                  </a:extLst>
                </p:cNvPr>
                <p:cNvGrpSpPr/>
                <p:nvPr/>
              </p:nvGrpSpPr>
              <p:grpSpPr>
                <a:xfrm>
                  <a:off x="3772570" y="4637636"/>
                  <a:ext cx="1630554" cy="1333500"/>
                  <a:chOff x="7911425" y="3052061"/>
                  <a:chExt cx="1383209" cy="1131216"/>
                </a:xfrm>
              </p:grpSpPr>
              <p:grpSp>
                <p:nvGrpSpPr>
                  <p:cNvPr id="1444" name="グループ化 1443">
                    <a:extLst>
                      <a:ext uri="{FF2B5EF4-FFF2-40B4-BE49-F238E27FC236}">
                        <a16:creationId xmlns:a16="http://schemas.microsoft.com/office/drawing/2014/main" id="{F6DA341F-60C0-4B34-89BF-BD5A1E6105AD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8490349" y="2943156"/>
                    <a:ext cx="695380" cy="913190"/>
                    <a:chOff x="6939363" y="3789040"/>
                    <a:chExt cx="1186008" cy="1557496"/>
                  </a:xfrm>
                </p:grpSpPr>
                <p:grpSp>
                  <p:nvGrpSpPr>
                    <p:cNvPr id="1551" name="グループ化 1550">
                      <a:extLst>
                        <a:ext uri="{FF2B5EF4-FFF2-40B4-BE49-F238E27FC236}">
                          <a16:creationId xmlns:a16="http://schemas.microsoft.com/office/drawing/2014/main" id="{979F752E-9CF1-4FCA-9061-01C190A4571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48255" y="3789040"/>
                      <a:ext cx="607895" cy="1557496"/>
                      <a:chOff x="5135380" y="3681346"/>
                      <a:chExt cx="607895" cy="1557496"/>
                    </a:xfrm>
                  </p:grpSpPr>
                  <p:grpSp>
                    <p:nvGrpSpPr>
                      <p:cNvPr id="1591" name="グループ化 1590">
                        <a:extLst>
                          <a:ext uri="{FF2B5EF4-FFF2-40B4-BE49-F238E27FC236}">
                            <a16:creationId xmlns:a16="http://schemas.microsoft.com/office/drawing/2014/main" id="{BA8B0B33-36E3-4FA3-94E1-74A4569A4B4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601" name="楕円 36">
                          <a:extLst>
                            <a:ext uri="{FF2B5EF4-FFF2-40B4-BE49-F238E27FC236}">
                              <a16:creationId xmlns:a16="http://schemas.microsoft.com/office/drawing/2014/main" id="{EAF26F69-E5E0-4BE5-8C5F-233FD5D48AD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602" name="フリーフォーム: 図形 1601">
                          <a:extLst>
                            <a:ext uri="{FF2B5EF4-FFF2-40B4-BE49-F238E27FC236}">
                              <a16:creationId xmlns:a16="http://schemas.microsoft.com/office/drawing/2014/main" id="{32B0F9CA-21E8-4FB0-B8A9-3DE231B8458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92" name="グループ化 1591">
                        <a:extLst>
                          <a:ext uri="{FF2B5EF4-FFF2-40B4-BE49-F238E27FC236}">
                            <a16:creationId xmlns:a16="http://schemas.microsoft.com/office/drawing/2014/main" id="{80658309-98D2-41F8-9BE9-6F4A683C353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599" name="楕円 36">
                          <a:extLst>
                            <a:ext uri="{FF2B5EF4-FFF2-40B4-BE49-F238E27FC236}">
                              <a16:creationId xmlns:a16="http://schemas.microsoft.com/office/drawing/2014/main" id="{AB6C7B9F-3F97-41B6-A32B-9A86223CE51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600" name="フリーフォーム: 図形 1599">
                          <a:extLst>
                            <a:ext uri="{FF2B5EF4-FFF2-40B4-BE49-F238E27FC236}">
                              <a16:creationId xmlns:a16="http://schemas.microsoft.com/office/drawing/2014/main" id="{84E75795-8241-4A03-87AD-477DFA75D6A3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93" name="グループ化 1592">
                        <a:extLst>
                          <a:ext uri="{FF2B5EF4-FFF2-40B4-BE49-F238E27FC236}">
                            <a16:creationId xmlns:a16="http://schemas.microsoft.com/office/drawing/2014/main" id="{89D08041-DF01-4767-BCC2-5F62754CCCF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597" name="楕円 36">
                          <a:extLst>
                            <a:ext uri="{FF2B5EF4-FFF2-40B4-BE49-F238E27FC236}">
                              <a16:creationId xmlns:a16="http://schemas.microsoft.com/office/drawing/2014/main" id="{EDD8F15A-BC63-4235-8DCC-56CD522F023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98" name="フリーフォーム: 図形 1597">
                          <a:extLst>
                            <a:ext uri="{FF2B5EF4-FFF2-40B4-BE49-F238E27FC236}">
                              <a16:creationId xmlns:a16="http://schemas.microsoft.com/office/drawing/2014/main" id="{48044888-7E27-46D9-95F6-0C218884EBF3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94" name="グループ化 1593">
                        <a:extLst>
                          <a:ext uri="{FF2B5EF4-FFF2-40B4-BE49-F238E27FC236}">
                            <a16:creationId xmlns:a16="http://schemas.microsoft.com/office/drawing/2014/main" id="{3465EB20-5884-4329-9ECD-1CCD7EDC00F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595" name="楕円 36">
                          <a:extLst>
                            <a:ext uri="{FF2B5EF4-FFF2-40B4-BE49-F238E27FC236}">
                              <a16:creationId xmlns:a16="http://schemas.microsoft.com/office/drawing/2014/main" id="{D1ED73D7-765F-4AB9-8119-7A6170E9A0BD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96" name="フリーフォーム: 図形 1595">
                          <a:extLst>
                            <a:ext uri="{FF2B5EF4-FFF2-40B4-BE49-F238E27FC236}">
                              <a16:creationId xmlns:a16="http://schemas.microsoft.com/office/drawing/2014/main" id="{A4869FE8-4FA7-4302-AF31-EBAD35D8DCEA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1552" name="グループ化 1551">
                      <a:extLst>
                        <a:ext uri="{FF2B5EF4-FFF2-40B4-BE49-F238E27FC236}">
                          <a16:creationId xmlns:a16="http://schemas.microsoft.com/office/drawing/2014/main" id="{466894A5-4D9B-4860-A735-9514F0EF36AA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6939363" y="3941739"/>
                      <a:ext cx="548296" cy="1404797"/>
                      <a:chOff x="5135380" y="3681346"/>
                      <a:chExt cx="607895" cy="1557496"/>
                    </a:xfrm>
                  </p:grpSpPr>
                  <p:grpSp>
                    <p:nvGrpSpPr>
                      <p:cNvPr id="1579" name="グループ化 1578">
                        <a:extLst>
                          <a:ext uri="{FF2B5EF4-FFF2-40B4-BE49-F238E27FC236}">
                            <a16:creationId xmlns:a16="http://schemas.microsoft.com/office/drawing/2014/main" id="{1593E9E4-DCDE-43B0-A125-14B4D5D3BA3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589" name="楕円 36">
                          <a:extLst>
                            <a:ext uri="{FF2B5EF4-FFF2-40B4-BE49-F238E27FC236}">
                              <a16:creationId xmlns:a16="http://schemas.microsoft.com/office/drawing/2014/main" id="{04923B73-DA1E-413C-8452-DF1B1BC3370D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90" name="フリーフォーム: 図形 1589">
                          <a:extLst>
                            <a:ext uri="{FF2B5EF4-FFF2-40B4-BE49-F238E27FC236}">
                              <a16:creationId xmlns:a16="http://schemas.microsoft.com/office/drawing/2014/main" id="{E91DA51A-7A76-4AB8-85B9-9B13EE0356C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80" name="グループ化 1579">
                        <a:extLst>
                          <a:ext uri="{FF2B5EF4-FFF2-40B4-BE49-F238E27FC236}">
                            <a16:creationId xmlns:a16="http://schemas.microsoft.com/office/drawing/2014/main" id="{FCA146E1-937E-417B-9FB8-217EE871555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587" name="楕円 36">
                          <a:extLst>
                            <a:ext uri="{FF2B5EF4-FFF2-40B4-BE49-F238E27FC236}">
                              <a16:creationId xmlns:a16="http://schemas.microsoft.com/office/drawing/2014/main" id="{8E1B890C-D339-4473-8F4E-C1E967CE180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88" name="フリーフォーム: 図形 1587">
                          <a:extLst>
                            <a:ext uri="{FF2B5EF4-FFF2-40B4-BE49-F238E27FC236}">
                              <a16:creationId xmlns:a16="http://schemas.microsoft.com/office/drawing/2014/main" id="{297C11FA-675C-4E22-9C34-8CC1562E411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81" name="グループ化 1580">
                        <a:extLst>
                          <a:ext uri="{FF2B5EF4-FFF2-40B4-BE49-F238E27FC236}">
                            <a16:creationId xmlns:a16="http://schemas.microsoft.com/office/drawing/2014/main" id="{E62509FE-0999-4E01-9CF1-649EF64805D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585" name="楕円 36">
                          <a:extLst>
                            <a:ext uri="{FF2B5EF4-FFF2-40B4-BE49-F238E27FC236}">
                              <a16:creationId xmlns:a16="http://schemas.microsoft.com/office/drawing/2014/main" id="{DFB2CCCF-A88E-4742-994F-865F427D21A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86" name="フリーフォーム: 図形 1585">
                          <a:extLst>
                            <a:ext uri="{FF2B5EF4-FFF2-40B4-BE49-F238E27FC236}">
                              <a16:creationId xmlns:a16="http://schemas.microsoft.com/office/drawing/2014/main" id="{60D112EE-C50E-4157-BC19-87A65CAF116D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82" name="グループ化 1581">
                        <a:extLst>
                          <a:ext uri="{FF2B5EF4-FFF2-40B4-BE49-F238E27FC236}">
                            <a16:creationId xmlns:a16="http://schemas.microsoft.com/office/drawing/2014/main" id="{E69E907B-01CB-4E43-A98B-FD2EA0D423A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583" name="楕円 36">
                          <a:extLst>
                            <a:ext uri="{FF2B5EF4-FFF2-40B4-BE49-F238E27FC236}">
                              <a16:creationId xmlns:a16="http://schemas.microsoft.com/office/drawing/2014/main" id="{F016A644-74F0-45E2-91D9-A9470B1D0DF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84" name="フリーフォーム: 図形 1583">
                          <a:extLst>
                            <a:ext uri="{FF2B5EF4-FFF2-40B4-BE49-F238E27FC236}">
                              <a16:creationId xmlns:a16="http://schemas.microsoft.com/office/drawing/2014/main" id="{F5B32769-F4CA-47D1-95A0-A349B59EF39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1553" name="グループ化 1552">
                      <a:extLst>
                        <a:ext uri="{FF2B5EF4-FFF2-40B4-BE49-F238E27FC236}">
                          <a16:creationId xmlns:a16="http://schemas.microsoft.com/office/drawing/2014/main" id="{BE7C7A28-CC9F-4FAF-A74D-B0E22F2ECC1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603033" y="4008248"/>
                      <a:ext cx="522338" cy="1338288"/>
                      <a:chOff x="5135380" y="3681346"/>
                      <a:chExt cx="607895" cy="1557496"/>
                    </a:xfrm>
                  </p:grpSpPr>
                  <p:grpSp>
                    <p:nvGrpSpPr>
                      <p:cNvPr id="1567" name="グループ化 1566">
                        <a:extLst>
                          <a:ext uri="{FF2B5EF4-FFF2-40B4-BE49-F238E27FC236}">
                            <a16:creationId xmlns:a16="http://schemas.microsoft.com/office/drawing/2014/main" id="{390010C2-D1D9-4E08-9BE0-1A6A82AB501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577" name="楕円 36">
                          <a:extLst>
                            <a:ext uri="{FF2B5EF4-FFF2-40B4-BE49-F238E27FC236}">
                              <a16:creationId xmlns:a16="http://schemas.microsoft.com/office/drawing/2014/main" id="{8A009FBA-2CEA-4E7B-AEA7-2CCBCD39DB1A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78" name="フリーフォーム: 図形 1577">
                          <a:extLst>
                            <a:ext uri="{FF2B5EF4-FFF2-40B4-BE49-F238E27FC236}">
                              <a16:creationId xmlns:a16="http://schemas.microsoft.com/office/drawing/2014/main" id="{4E27C580-4A9B-4F7C-A0F9-F4AB4ABF3D9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68" name="グループ化 1567">
                        <a:extLst>
                          <a:ext uri="{FF2B5EF4-FFF2-40B4-BE49-F238E27FC236}">
                            <a16:creationId xmlns:a16="http://schemas.microsoft.com/office/drawing/2014/main" id="{2663D017-EA7D-4F9E-9BD6-56854B6784C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575" name="楕円 36">
                          <a:extLst>
                            <a:ext uri="{FF2B5EF4-FFF2-40B4-BE49-F238E27FC236}">
                              <a16:creationId xmlns:a16="http://schemas.microsoft.com/office/drawing/2014/main" id="{A79D5EB6-93C8-4347-A151-C03E869F32E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76" name="フリーフォーム: 図形 1575">
                          <a:extLst>
                            <a:ext uri="{FF2B5EF4-FFF2-40B4-BE49-F238E27FC236}">
                              <a16:creationId xmlns:a16="http://schemas.microsoft.com/office/drawing/2014/main" id="{6AFFCB99-C80D-4A5B-A0DC-2E2C916000E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69" name="グループ化 1568">
                        <a:extLst>
                          <a:ext uri="{FF2B5EF4-FFF2-40B4-BE49-F238E27FC236}">
                            <a16:creationId xmlns:a16="http://schemas.microsoft.com/office/drawing/2014/main" id="{C2C17ABC-75E0-4BF3-A7A4-97059288D9E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573" name="楕円 36">
                          <a:extLst>
                            <a:ext uri="{FF2B5EF4-FFF2-40B4-BE49-F238E27FC236}">
                              <a16:creationId xmlns:a16="http://schemas.microsoft.com/office/drawing/2014/main" id="{410B00F8-EB7A-4BE9-AC3E-BF1F988B640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74" name="フリーフォーム: 図形 1573">
                          <a:extLst>
                            <a:ext uri="{FF2B5EF4-FFF2-40B4-BE49-F238E27FC236}">
                              <a16:creationId xmlns:a16="http://schemas.microsoft.com/office/drawing/2014/main" id="{0077D3BC-A871-4136-B5CF-07FE635E841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70" name="グループ化 1569">
                        <a:extLst>
                          <a:ext uri="{FF2B5EF4-FFF2-40B4-BE49-F238E27FC236}">
                            <a16:creationId xmlns:a16="http://schemas.microsoft.com/office/drawing/2014/main" id="{3F167915-8FC3-4967-8D8A-BEA49054C9B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571" name="楕円 36">
                          <a:extLst>
                            <a:ext uri="{FF2B5EF4-FFF2-40B4-BE49-F238E27FC236}">
                              <a16:creationId xmlns:a16="http://schemas.microsoft.com/office/drawing/2014/main" id="{36C2E031-A854-4CF5-B977-3B1E944FF25D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72" name="フリーフォーム: 図形 1571">
                          <a:extLst>
                            <a:ext uri="{FF2B5EF4-FFF2-40B4-BE49-F238E27FC236}">
                              <a16:creationId xmlns:a16="http://schemas.microsoft.com/office/drawing/2014/main" id="{2943ADDD-B0EC-466B-8889-D3602A77611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1554" name="グループ化 1553">
                      <a:extLst>
                        <a:ext uri="{FF2B5EF4-FFF2-40B4-BE49-F238E27FC236}">
                          <a16:creationId xmlns:a16="http://schemas.microsoft.com/office/drawing/2014/main" id="{E6FD6EC9-EB28-4C5F-9C0B-5282A26683E7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7380383" y="4139456"/>
                      <a:ext cx="471126" cy="1207080"/>
                      <a:chOff x="5135380" y="3681346"/>
                      <a:chExt cx="607895" cy="1557496"/>
                    </a:xfrm>
                  </p:grpSpPr>
                  <p:grpSp>
                    <p:nvGrpSpPr>
                      <p:cNvPr id="1555" name="グループ化 1554">
                        <a:extLst>
                          <a:ext uri="{FF2B5EF4-FFF2-40B4-BE49-F238E27FC236}">
                            <a16:creationId xmlns:a16="http://schemas.microsoft.com/office/drawing/2014/main" id="{ED5C9680-B1A9-4773-9273-B6B03BEA8F3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565" name="楕円 36">
                          <a:extLst>
                            <a:ext uri="{FF2B5EF4-FFF2-40B4-BE49-F238E27FC236}">
                              <a16:creationId xmlns:a16="http://schemas.microsoft.com/office/drawing/2014/main" id="{297F8F05-806A-4EAF-B5F5-EE18413B3B8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66" name="フリーフォーム: 図形 1565">
                          <a:extLst>
                            <a:ext uri="{FF2B5EF4-FFF2-40B4-BE49-F238E27FC236}">
                              <a16:creationId xmlns:a16="http://schemas.microsoft.com/office/drawing/2014/main" id="{1FD9EB35-B7CD-40D5-B4FD-E71201FB9A9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56" name="グループ化 1555">
                        <a:extLst>
                          <a:ext uri="{FF2B5EF4-FFF2-40B4-BE49-F238E27FC236}">
                            <a16:creationId xmlns:a16="http://schemas.microsoft.com/office/drawing/2014/main" id="{70A54C49-9D33-4424-96D2-089E9250796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563" name="楕円 36">
                          <a:extLst>
                            <a:ext uri="{FF2B5EF4-FFF2-40B4-BE49-F238E27FC236}">
                              <a16:creationId xmlns:a16="http://schemas.microsoft.com/office/drawing/2014/main" id="{1119EEA6-E4E9-414B-AC75-378AE8D5DE1A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64" name="フリーフォーム: 図形 1563">
                          <a:extLst>
                            <a:ext uri="{FF2B5EF4-FFF2-40B4-BE49-F238E27FC236}">
                              <a16:creationId xmlns:a16="http://schemas.microsoft.com/office/drawing/2014/main" id="{8F13ED76-D2BF-4DA6-AFA1-D26A1262788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57" name="グループ化 1556">
                        <a:extLst>
                          <a:ext uri="{FF2B5EF4-FFF2-40B4-BE49-F238E27FC236}">
                            <a16:creationId xmlns:a16="http://schemas.microsoft.com/office/drawing/2014/main" id="{64EEC0FF-266D-4C00-8DAD-737E85B9D0C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561" name="楕円 36">
                          <a:extLst>
                            <a:ext uri="{FF2B5EF4-FFF2-40B4-BE49-F238E27FC236}">
                              <a16:creationId xmlns:a16="http://schemas.microsoft.com/office/drawing/2014/main" id="{2DE7B282-F97C-4103-A093-D886F8BCDF4A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62" name="フリーフォーム: 図形 1561">
                          <a:extLst>
                            <a:ext uri="{FF2B5EF4-FFF2-40B4-BE49-F238E27FC236}">
                              <a16:creationId xmlns:a16="http://schemas.microsoft.com/office/drawing/2014/main" id="{C75602E6-7586-4517-8315-BD4A66DD840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58" name="グループ化 1557">
                        <a:extLst>
                          <a:ext uri="{FF2B5EF4-FFF2-40B4-BE49-F238E27FC236}">
                            <a16:creationId xmlns:a16="http://schemas.microsoft.com/office/drawing/2014/main" id="{D930223F-2BB8-4819-8DCF-B908326491E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559" name="楕円 36">
                          <a:extLst>
                            <a:ext uri="{FF2B5EF4-FFF2-40B4-BE49-F238E27FC236}">
                              <a16:creationId xmlns:a16="http://schemas.microsoft.com/office/drawing/2014/main" id="{653A2C14-BE6A-4582-9D4F-47DD9F51919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60" name="フリーフォーム: 図形 1559">
                          <a:extLst>
                            <a:ext uri="{FF2B5EF4-FFF2-40B4-BE49-F238E27FC236}">
                              <a16:creationId xmlns:a16="http://schemas.microsoft.com/office/drawing/2014/main" id="{7718F2E5-CD70-440A-BC7F-EEB06557A13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1445" name="グループ化 1444">
                    <a:extLst>
                      <a:ext uri="{FF2B5EF4-FFF2-40B4-BE49-F238E27FC236}">
                        <a16:creationId xmlns:a16="http://schemas.microsoft.com/office/drawing/2014/main" id="{FA18C99B-D359-4E48-BA6F-86EF13A4A70F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8020330" y="3054252"/>
                    <a:ext cx="695380" cy="913190"/>
                    <a:chOff x="6939363" y="3789040"/>
                    <a:chExt cx="1186008" cy="1557496"/>
                  </a:xfrm>
                </p:grpSpPr>
                <p:grpSp>
                  <p:nvGrpSpPr>
                    <p:cNvPr id="1499" name="グループ化 1498">
                      <a:extLst>
                        <a:ext uri="{FF2B5EF4-FFF2-40B4-BE49-F238E27FC236}">
                          <a16:creationId xmlns:a16="http://schemas.microsoft.com/office/drawing/2014/main" id="{93F2C565-2815-4CF7-95F5-8E4DC918F14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48255" y="3789040"/>
                      <a:ext cx="607895" cy="1557496"/>
                      <a:chOff x="5135380" y="3681346"/>
                      <a:chExt cx="607895" cy="1557496"/>
                    </a:xfrm>
                  </p:grpSpPr>
                  <p:grpSp>
                    <p:nvGrpSpPr>
                      <p:cNvPr id="1539" name="グループ化 1538">
                        <a:extLst>
                          <a:ext uri="{FF2B5EF4-FFF2-40B4-BE49-F238E27FC236}">
                            <a16:creationId xmlns:a16="http://schemas.microsoft.com/office/drawing/2014/main" id="{CB13C6FF-8ADB-471C-BD4F-4A065367CBB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549" name="楕円 36">
                          <a:extLst>
                            <a:ext uri="{FF2B5EF4-FFF2-40B4-BE49-F238E27FC236}">
                              <a16:creationId xmlns:a16="http://schemas.microsoft.com/office/drawing/2014/main" id="{7DF4D89E-02D2-4921-AD82-70D02479FBD3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50" name="フリーフォーム: 図形 1549">
                          <a:extLst>
                            <a:ext uri="{FF2B5EF4-FFF2-40B4-BE49-F238E27FC236}">
                              <a16:creationId xmlns:a16="http://schemas.microsoft.com/office/drawing/2014/main" id="{F6974A26-1C19-4B19-AB22-EDB93294B35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40" name="グループ化 1539">
                        <a:extLst>
                          <a:ext uri="{FF2B5EF4-FFF2-40B4-BE49-F238E27FC236}">
                            <a16:creationId xmlns:a16="http://schemas.microsoft.com/office/drawing/2014/main" id="{1F919AA0-4849-4F2D-AAF0-FB7FBF8DF09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547" name="楕円 36">
                          <a:extLst>
                            <a:ext uri="{FF2B5EF4-FFF2-40B4-BE49-F238E27FC236}">
                              <a16:creationId xmlns:a16="http://schemas.microsoft.com/office/drawing/2014/main" id="{47DE018D-5D7A-4E4A-BF4C-16B629027C3A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48" name="フリーフォーム: 図形 1547">
                          <a:extLst>
                            <a:ext uri="{FF2B5EF4-FFF2-40B4-BE49-F238E27FC236}">
                              <a16:creationId xmlns:a16="http://schemas.microsoft.com/office/drawing/2014/main" id="{DCF18DEC-5A5C-4517-AC23-4544F554CCB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41" name="グループ化 1540">
                        <a:extLst>
                          <a:ext uri="{FF2B5EF4-FFF2-40B4-BE49-F238E27FC236}">
                            <a16:creationId xmlns:a16="http://schemas.microsoft.com/office/drawing/2014/main" id="{B02CEEED-2BD7-4F00-9835-38D9FC4890D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545" name="楕円 36">
                          <a:extLst>
                            <a:ext uri="{FF2B5EF4-FFF2-40B4-BE49-F238E27FC236}">
                              <a16:creationId xmlns:a16="http://schemas.microsoft.com/office/drawing/2014/main" id="{8D943F8A-AC65-407C-894C-5093D4A60B6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46" name="フリーフォーム: 図形 1545">
                          <a:extLst>
                            <a:ext uri="{FF2B5EF4-FFF2-40B4-BE49-F238E27FC236}">
                              <a16:creationId xmlns:a16="http://schemas.microsoft.com/office/drawing/2014/main" id="{4F1AD419-426E-4BE6-B490-8AB9900C7B2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42" name="グループ化 1541">
                        <a:extLst>
                          <a:ext uri="{FF2B5EF4-FFF2-40B4-BE49-F238E27FC236}">
                            <a16:creationId xmlns:a16="http://schemas.microsoft.com/office/drawing/2014/main" id="{169A1074-1406-41DA-9278-3B60346ADBD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543" name="楕円 36">
                          <a:extLst>
                            <a:ext uri="{FF2B5EF4-FFF2-40B4-BE49-F238E27FC236}">
                              <a16:creationId xmlns:a16="http://schemas.microsoft.com/office/drawing/2014/main" id="{650273F4-529A-4FFE-BB38-C66D39A6D1B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44" name="フリーフォーム: 図形 1543">
                          <a:extLst>
                            <a:ext uri="{FF2B5EF4-FFF2-40B4-BE49-F238E27FC236}">
                              <a16:creationId xmlns:a16="http://schemas.microsoft.com/office/drawing/2014/main" id="{4D1463B3-771D-458A-B919-5973EB322DE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1500" name="グループ化 1499">
                      <a:extLst>
                        <a:ext uri="{FF2B5EF4-FFF2-40B4-BE49-F238E27FC236}">
                          <a16:creationId xmlns:a16="http://schemas.microsoft.com/office/drawing/2014/main" id="{129A276F-50CD-43ED-8C71-E35094CF96BA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6939363" y="3941739"/>
                      <a:ext cx="548296" cy="1404797"/>
                      <a:chOff x="5135380" y="3681346"/>
                      <a:chExt cx="607895" cy="1557496"/>
                    </a:xfrm>
                  </p:grpSpPr>
                  <p:grpSp>
                    <p:nvGrpSpPr>
                      <p:cNvPr id="1527" name="グループ化 1526">
                        <a:extLst>
                          <a:ext uri="{FF2B5EF4-FFF2-40B4-BE49-F238E27FC236}">
                            <a16:creationId xmlns:a16="http://schemas.microsoft.com/office/drawing/2014/main" id="{93109716-12DF-4BEF-930B-807B71E8356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537" name="楕円 36">
                          <a:extLst>
                            <a:ext uri="{FF2B5EF4-FFF2-40B4-BE49-F238E27FC236}">
                              <a16:creationId xmlns:a16="http://schemas.microsoft.com/office/drawing/2014/main" id="{D8162549-7DAF-419B-BDEB-F194D06AD66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38" name="フリーフォーム: 図形 1537">
                          <a:extLst>
                            <a:ext uri="{FF2B5EF4-FFF2-40B4-BE49-F238E27FC236}">
                              <a16:creationId xmlns:a16="http://schemas.microsoft.com/office/drawing/2014/main" id="{C7E08927-733F-4E73-8CFC-838A4DF3C6A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28" name="グループ化 1527">
                        <a:extLst>
                          <a:ext uri="{FF2B5EF4-FFF2-40B4-BE49-F238E27FC236}">
                            <a16:creationId xmlns:a16="http://schemas.microsoft.com/office/drawing/2014/main" id="{EF024852-C009-4268-97F6-848DCF29EAC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535" name="楕円 36">
                          <a:extLst>
                            <a:ext uri="{FF2B5EF4-FFF2-40B4-BE49-F238E27FC236}">
                              <a16:creationId xmlns:a16="http://schemas.microsoft.com/office/drawing/2014/main" id="{5E8EFCC9-3512-4E2D-AFAD-F210EE41AF40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36" name="フリーフォーム: 図形 1535">
                          <a:extLst>
                            <a:ext uri="{FF2B5EF4-FFF2-40B4-BE49-F238E27FC236}">
                              <a16:creationId xmlns:a16="http://schemas.microsoft.com/office/drawing/2014/main" id="{AC19D066-5FED-47A4-9409-5A4C29C522D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29" name="グループ化 1528">
                        <a:extLst>
                          <a:ext uri="{FF2B5EF4-FFF2-40B4-BE49-F238E27FC236}">
                            <a16:creationId xmlns:a16="http://schemas.microsoft.com/office/drawing/2014/main" id="{7478B825-6980-4021-B3FD-FE5AE30DEE3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533" name="楕円 36">
                          <a:extLst>
                            <a:ext uri="{FF2B5EF4-FFF2-40B4-BE49-F238E27FC236}">
                              <a16:creationId xmlns:a16="http://schemas.microsoft.com/office/drawing/2014/main" id="{B117DD6B-19B7-4D73-B465-EAFB2C5A1BB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34" name="フリーフォーム: 図形 1533">
                          <a:extLst>
                            <a:ext uri="{FF2B5EF4-FFF2-40B4-BE49-F238E27FC236}">
                              <a16:creationId xmlns:a16="http://schemas.microsoft.com/office/drawing/2014/main" id="{7B915F5C-E2A6-4818-AACC-0227600DD04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30" name="グループ化 1529">
                        <a:extLst>
                          <a:ext uri="{FF2B5EF4-FFF2-40B4-BE49-F238E27FC236}">
                            <a16:creationId xmlns:a16="http://schemas.microsoft.com/office/drawing/2014/main" id="{F72349F9-230A-4A27-AE3A-E2E72E47B39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531" name="楕円 36">
                          <a:extLst>
                            <a:ext uri="{FF2B5EF4-FFF2-40B4-BE49-F238E27FC236}">
                              <a16:creationId xmlns:a16="http://schemas.microsoft.com/office/drawing/2014/main" id="{E742270C-F48C-4CB7-9598-E754F01CF0F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32" name="フリーフォーム: 図形 1531">
                          <a:extLst>
                            <a:ext uri="{FF2B5EF4-FFF2-40B4-BE49-F238E27FC236}">
                              <a16:creationId xmlns:a16="http://schemas.microsoft.com/office/drawing/2014/main" id="{FD94CFA7-3E3E-448F-B48B-E4D44230228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1501" name="グループ化 1500">
                      <a:extLst>
                        <a:ext uri="{FF2B5EF4-FFF2-40B4-BE49-F238E27FC236}">
                          <a16:creationId xmlns:a16="http://schemas.microsoft.com/office/drawing/2014/main" id="{B770FFE7-9FAC-4686-81A9-7F4BA9F8CA5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603033" y="4008248"/>
                      <a:ext cx="522338" cy="1338288"/>
                      <a:chOff x="5135380" y="3681346"/>
                      <a:chExt cx="607895" cy="1557496"/>
                    </a:xfrm>
                  </p:grpSpPr>
                  <p:grpSp>
                    <p:nvGrpSpPr>
                      <p:cNvPr id="1515" name="グループ化 1514">
                        <a:extLst>
                          <a:ext uri="{FF2B5EF4-FFF2-40B4-BE49-F238E27FC236}">
                            <a16:creationId xmlns:a16="http://schemas.microsoft.com/office/drawing/2014/main" id="{D26011B0-781D-4392-88EE-D912EA60473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525" name="楕円 36">
                          <a:extLst>
                            <a:ext uri="{FF2B5EF4-FFF2-40B4-BE49-F238E27FC236}">
                              <a16:creationId xmlns:a16="http://schemas.microsoft.com/office/drawing/2014/main" id="{6D080266-C46C-4E6A-A4C3-FACAB10C23D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26" name="フリーフォーム: 図形 1525">
                          <a:extLst>
                            <a:ext uri="{FF2B5EF4-FFF2-40B4-BE49-F238E27FC236}">
                              <a16:creationId xmlns:a16="http://schemas.microsoft.com/office/drawing/2014/main" id="{F2C719DF-E400-4A12-9E11-FCACAE94472A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16" name="グループ化 1515">
                        <a:extLst>
                          <a:ext uri="{FF2B5EF4-FFF2-40B4-BE49-F238E27FC236}">
                            <a16:creationId xmlns:a16="http://schemas.microsoft.com/office/drawing/2014/main" id="{C0B65280-01B5-44C8-BFA6-0123E0742D2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523" name="楕円 36">
                          <a:extLst>
                            <a:ext uri="{FF2B5EF4-FFF2-40B4-BE49-F238E27FC236}">
                              <a16:creationId xmlns:a16="http://schemas.microsoft.com/office/drawing/2014/main" id="{B32C1DF3-D2F4-4043-A85F-5A3F180620D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24" name="フリーフォーム: 図形 1523">
                          <a:extLst>
                            <a:ext uri="{FF2B5EF4-FFF2-40B4-BE49-F238E27FC236}">
                              <a16:creationId xmlns:a16="http://schemas.microsoft.com/office/drawing/2014/main" id="{5C13A7C4-DF66-4D25-AA04-2C5AB8CDF7F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17" name="グループ化 1516">
                        <a:extLst>
                          <a:ext uri="{FF2B5EF4-FFF2-40B4-BE49-F238E27FC236}">
                            <a16:creationId xmlns:a16="http://schemas.microsoft.com/office/drawing/2014/main" id="{2A6DAE22-221D-45C2-BE4C-13C1AB8C181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521" name="楕円 36">
                          <a:extLst>
                            <a:ext uri="{FF2B5EF4-FFF2-40B4-BE49-F238E27FC236}">
                              <a16:creationId xmlns:a16="http://schemas.microsoft.com/office/drawing/2014/main" id="{7170C435-2469-423A-8A2D-405E6F04273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22" name="フリーフォーム: 図形 1521">
                          <a:extLst>
                            <a:ext uri="{FF2B5EF4-FFF2-40B4-BE49-F238E27FC236}">
                              <a16:creationId xmlns:a16="http://schemas.microsoft.com/office/drawing/2014/main" id="{0F6D045B-7A76-42C8-8350-C2D5F2272A3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18" name="グループ化 1517">
                        <a:extLst>
                          <a:ext uri="{FF2B5EF4-FFF2-40B4-BE49-F238E27FC236}">
                            <a16:creationId xmlns:a16="http://schemas.microsoft.com/office/drawing/2014/main" id="{6FD2CDB3-F150-4CE7-9C4B-F5843469522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519" name="楕円 36">
                          <a:extLst>
                            <a:ext uri="{FF2B5EF4-FFF2-40B4-BE49-F238E27FC236}">
                              <a16:creationId xmlns:a16="http://schemas.microsoft.com/office/drawing/2014/main" id="{E37959F9-8714-44FA-8151-61A7F49E0E7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20" name="フリーフォーム: 図形 1519">
                          <a:extLst>
                            <a:ext uri="{FF2B5EF4-FFF2-40B4-BE49-F238E27FC236}">
                              <a16:creationId xmlns:a16="http://schemas.microsoft.com/office/drawing/2014/main" id="{F6447D8D-3836-47A0-8E7E-C19769D8FC2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1502" name="グループ化 1501">
                      <a:extLst>
                        <a:ext uri="{FF2B5EF4-FFF2-40B4-BE49-F238E27FC236}">
                          <a16:creationId xmlns:a16="http://schemas.microsoft.com/office/drawing/2014/main" id="{0A0883EB-2053-4813-88DF-8A0FF46B4040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7380383" y="4139456"/>
                      <a:ext cx="471126" cy="1207080"/>
                      <a:chOff x="5135380" y="3681346"/>
                      <a:chExt cx="607895" cy="1557496"/>
                    </a:xfrm>
                  </p:grpSpPr>
                  <p:grpSp>
                    <p:nvGrpSpPr>
                      <p:cNvPr id="1503" name="グループ化 1502">
                        <a:extLst>
                          <a:ext uri="{FF2B5EF4-FFF2-40B4-BE49-F238E27FC236}">
                            <a16:creationId xmlns:a16="http://schemas.microsoft.com/office/drawing/2014/main" id="{B8B9DDB3-8C5B-49EE-A9ED-8EB6506E3D9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513" name="楕円 36">
                          <a:extLst>
                            <a:ext uri="{FF2B5EF4-FFF2-40B4-BE49-F238E27FC236}">
                              <a16:creationId xmlns:a16="http://schemas.microsoft.com/office/drawing/2014/main" id="{AE8A0BB2-DC47-4752-A89F-F6A3FC700EA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14" name="フリーフォーム: 図形 1513">
                          <a:extLst>
                            <a:ext uri="{FF2B5EF4-FFF2-40B4-BE49-F238E27FC236}">
                              <a16:creationId xmlns:a16="http://schemas.microsoft.com/office/drawing/2014/main" id="{BC561198-A721-4247-8F5E-6A461492AA6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04" name="グループ化 1503">
                        <a:extLst>
                          <a:ext uri="{FF2B5EF4-FFF2-40B4-BE49-F238E27FC236}">
                            <a16:creationId xmlns:a16="http://schemas.microsoft.com/office/drawing/2014/main" id="{651F459E-4A0C-48F4-8016-C4D07637E74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511" name="楕円 36">
                          <a:extLst>
                            <a:ext uri="{FF2B5EF4-FFF2-40B4-BE49-F238E27FC236}">
                              <a16:creationId xmlns:a16="http://schemas.microsoft.com/office/drawing/2014/main" id="{48E8753B-1EAB-49E8-BC10-08118FDB1D93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12" name="フリーフォーム: 図形 1511">
                          <a:extLst>
                            <a:ext uri="{FF2B5EF4-FFF2-40B4-BE49-F238E27FC236}">
                              <a16:creationId xmlns:a16="http://schemas.microsoft.com/office/drawing/2014/main" id="{DFA800A6-CF96-491D-BC7F-1BEB9042BB2A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05" name="グループ化 1504">
                        <a:extLst>
                          <a:ext uri="{FF2B5EF4-FFF2-40B4-BE49-F238E27FC236}">
                            <a16:creationId xmlns:a16="http://schemas.microsoft.com/office/drawing/2014/main" id="{E84E6044-0102-4E68-8E25-D81E210E4C9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509" name="楕円 36">
                          <a:extLst>
                            <a:ext uri="{FF2B5EF4-FFF2-40B4-BE49-F238E27FC236}">
                              <a16:creationId xmlns:a16="http://schemas.microsoft.com/office/drawing/2014/main" id="{E1D8C55B-6091-4268-A377-BDC92D50F6E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10" name="フリーフォーム: 図形 1509">
                          <a:extLst>
                            <a:ext uri="{FF2B5EF4-FFF2-40B4-BE49-F238E27FC236}">
                              <a16:creationId xmlns:a16="http://schemas.microsoft.com/office/drawing/2014/main" id="{5246D067-E614-40FA-89C0-194B9F4288D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506" name="グループ化 1505">
                        <a:extLst>
                          <a:ext uri="{FF2B5EF4-FFF2-40B4-BE49-F238E27FC236}">
                            <a16:creationId xmlns:a16="http://schemas.microsoft.com/office/drawing/2014/main" id="{0C2CA03A-AB29-41F9-84E7-B98A9C8C18D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507" name="楕円 36">
                          <a:extLst>
                            <a:ext uri="{FF2B5EF4-FFF2-40B4-BE49-F238E27FC236}">
                              <a16:creationId xmlns:a16="http://schemas.microsoft.com/office/drawing/2014/main" id="{EF710ED6-C622-4B8C-882F-6BF6C40C55B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508" name="フリーフォーム: 図形 1507">
                          <a:extLst>
                            <a:ext uri="{FF2B5EF4-FFF2-40B4-BE49-F238E27FC236}">
                              <a16:creationId xmlns:a16="http://schemas.microsoft.com/office/drawing/2014/main" id="{1AD364DD-52E9-4FA5-9A92-5933DC242B33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1446" name="グループ化 1445">
                    <a:extLst>
                      <a:ext uri="{FF2B5EF4-FFF2-40B4-BE49-F238E27FC236}">
                        <a16:creationId xmlns:a16="http://schemas.microsoft.com/office/drawing/2014/main" id="{BA40B50E-8FF4-47DD-A9E6-012B5161B435}"/>
                      </a:ext>
                    </a:extLst>
                  </p:cNvPr>
                  <p:cNvGrpSpPr/>
                  <p:nvPr/>
                </p:nvGrpSpPr>
                <p:grpSpPr>
                  <a:xfrm rot="3648823">
                    <a:off x="8447620" y="3378992"/>
                    <a:ext cx="695380" cy="913190"/>
                    <a:chOff x="6939363" y="3789040"/>
                    <a:chExt cx="1186008" cy="1557496"/>
                  </a:xfrm>
                </p:grpSpPr>
                <p:grpSp>
                  <p:nvGrpSpPr>
                    <p:cNvPr id="1447" name="グループ化 1446">
                      <a:extLst>
                        <a:ext uri="{FF2B5EF4-FFF2-40B4-BE49-F238E27FC236}">
                          <a16:creationId xmlns:a16="http://schemas.microsoft.com/office/drawing/2014/main" id="{D84D566E-B76F-48E3-B4A1-453EE035725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48255" y="3789040"/>
                      <a:ext cx="607895" cy="1557496"/>
                      <a:chOff x="5135380" y="3681346"/>
                      <a:chExt cx="607895" cy="1557496"/>
                    </a:xfrm>
                  </p:grpSpPr>
                  <p:grpSp>
                    <p:nvGrpSpPr>
                      <p:cNvPr id="1487" name="グループ化 1486">
                        <a:extLst>
                          <a:ext uri="{FF2B5EF4-FFF2-40B4-BE49-F238E27FC236}">
                            <a16:creationId xmlns:a16="http://schemas.microsoft.com/office/drawing/2014/main" id="{EB988957-A698-43DF-A560-9E4F9192E56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497" name="楕円 36">
                          <a:extLst>
                            <a:ext uri="{FF2B5EF4-FFF2-40B4-BE49-F238E27FC236}">
                              <a16:creationId xmlns:a16="http://schemas.microsoft.com/office/drawing/2014/main" id="{3D1DF80F-C927-4778-B5E3-7DB3B3D8CE4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498" name="フリーフォーム: 図形 1497">
                          <a:extLst>
                            <a:ext uri="{FF2B5EF4-FFF2-40B4-BE49-F238E27FC236}">
                              <a16:creationId xmlns:a16="http://schemas.microsoft.com/office/drawing/2014/main" id="{70F17388-16B0-46F7-90D6-82151D16563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488" name="グループ化 1487">
                        <a:extLst>
                          <a:ext uri="{FF2B5EF4-FFF2-40B4-BE49-F238E27FC236}">
                            <a16:creationId xmlns:a16="http://schemas.microsoft.com/office/drawing/2014/main" id="{963E7AFD-0E19-4D81-90CC-808D9351146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495" name="楕円 36">
                          <a:extLst>
                            <a:ext uri="{FF2B5EF4-FFF2-40B4-BE49-F238E27FC236}">
                              <a16:creationId xmlns:a16="http://schemas.microsoft.com/office/drawing/2014/main" id="{E1D4E254-D662-49C1-A1BE-F02DF2B13F0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496" name="フリーフォーム: 図形 1495">
                          <a:extLst>
                            <a:ext uri="{FF2B5EF4-FFF2-40B4-BE49-F238E27FC236}">
                              <a16:creationId xmlns:a16="http://schemas.microsoft.com/office/drawing/2014/main" id="{CF460B56-E492-44E6-AFC9-0EE63C5A092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489" name="グループ化 1488">
                        <a:extLst>
                          <a:ext uri="{FF2B5EF4-FFF2-40B4-BE49-F238E27FC236}">
                            <a16:creationId xmlns:a16="http://schemas.microsoft.com/office/drawing/2014/main" id="{D5D0C415-C41C-4852-B59A-7CAB60E885B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493" name="楕円 36">
                          <a:extLst>
                            <a:ext uri="{FF2B5EF4-FFF2-40B4-BE49-F238E27FC236}">
                              <a16:creationId xmlns:a16="http://schemas.microsoft.com/office/drawing/2014/main" id="{781EEBB0-2E9E-451D-B7C7-7C51E57ACBB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494" name="フリーフォーム: 図形 1493">
                          <a:extLst>
                            <a:ext uri="{FF2B5EF4-FFF2-40B4-BE49-F238E27FC236}">
                              <a16:creationId xmlns:a16="http://schemas.microsoft.com/office/drawing/2014/main" id="{56FCD44C-E2BE-4503-B6FE-EA1A77158FD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490" name="グループ化 1489">
                        <a:extLst>
                          <a:ext uri="{FF2B5EF4-FFF2-40B4-BE49-F238E27FC236}">
                            <a16:creationId xmlns:a16="http://schemas.microsoft.com/office/drawing/2014/main" id="{2EF5903B-5F88-40B5-9A07-88676F143B8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491" name="楕円 36">
                          <a:extLst>
                            <a:ext uri="{FF2B5EF4-FFF2-40B4-BE49-F238E27FC236}">
                              <a16:creationId xmlns:a16="http://schemas.microsoft.com/office/drawing/2014/main" id="{C8D3A0F5-7D7C-4AB5-85A8-F72DC4341B8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492" name="フリーフォーム: 図形 1491">
                          <a:extLst>
                            <a:ext uri="{FF2B5EF4-FFF2-40B4-BE49-F238E27FC236}">
                              <a16:creationId xmlns:a16="http://schemas.microsoft.com/office/drawing/2014/main" id="{B3E435EA-7AFD-4E87-9A12-7B6C2AD9692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1448" name="グループ化 1447">
                      <a:extLst>
                        <a:ext uri="{FF2B5EF4-FFF2-40B4-BE49-F238E27FC236}">
                          <a16:creationId xmlns:a16="http://schemas.microsoft.com/office/drawing/2014/main" id="{CA48FAEE-2F1E-43B4-BCF8-07FDAC2917F0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6939363" y="3941739"/>
                      <a:ext cx="548296" cy="1404797"/>
                      <a:chOff x="5135380" y="3681346"/>
                      <a:chExt cx="607895" cy="1557496"/>
                    </a:xfrm>
                  </p:grpSpPr>
                  <p:grpSp>
                    <p:nvGrpSpPr>
                      <p:cNvPr id="1475" name="グループ化 1474">
                        <a:extLst>
                          <a:ext uri="{FF2B5EF4-FFF2-40B4-BE49-F238E27FC236}">
                            <a16:creationId xmlns:a16="http://schemas.microsoft.com/office/drawing/2014/main" id="{1B6BACCC-96F3-4FE6-9E8F-98D645CDD1D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485" name="楕円 36">
                          <a:extLst>
                            <a:ext uri="{FF2B5EF4-FFF2-40B4-BE49-F238E27FC236}">
                              <a16:creationId xmlns:a16="http://schemas.microsoft.com/office/drawing/2014/main" id="{3AAE0E1A-BE76-4041-8803-7C6E288F27D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486" name="フリーフォーム: 図形 1485">
                          <a:extLst>
                            <a:ext uri="{FF2B5EF4-FFF2-40B4-BE49-F238E27FC236}">
                              <a16:creationId xmlns:a16="http://schemas.microsoft.com/office/drawing/2014/main" id="{0E9FDF58-38CA-41CF-84B0-69548A8589A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476" name="グループ化 1475">
                        <a:extLst>
                          <a:ext uri="{FF2B5EF4-FFF2-40B4-BE49-F238E27FC236}">
                            <a16:creationId xmlns:a16="http://schemas.microsoft.com/office/drawing/2014/main" id="{E2F526BD-D022-425D-9956-F9198566C1D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483" name="楕円 36">
                          <a:extLst>
                            <a:ext uri="{FF2B5EF4-FFF2-40B4-BE49-F238E27FC236}">
                              <a16:creationId xmlns:a16="http://schemas.microsoft.com/office/drawing/2014/main" id="{CB774269-3FF9-4BEF-8E6A-926113036A3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484" name="フリーフォーム: 図形 1483">
                          <a:extLst>
                            <a:ext uri="{FF2B5EF4-FFF2-40B4-BE49-F238E27FC236}">
                              <a16:creationId xmlns:a16="http://schemas.microsoft.com/office/drawing/2014/main" id="{508F370C-EA7B-4ACA-8B22-2E801A6F0D2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477" name="グループ化 1476">
                        <a:extLst>
                          <a:ext uri="{FF2B5EF4-FFF2-40B4-BE49-F238E27FC236}">
                            <a16:creationId xmlns:a16="http://schemas.microsoft.com/office/drawing/2014/main" id="{C29847B4-5E09-4ED8-946A-DC853C29EDE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481" name="楕円 36">
                          <a:extLst>
                            <a:ext uri="{FF2B5EF4-FFF2-40B4-BE49-F238E27FC236}">
                              <a16:creationId xmlns:a16="http://schemas.microsoft.com/office/drawing/2014/main" id="{26294B72-216C-4592-BC69-101386C1F12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482" name="フリーフォーム: 図形 1481">
                          <a:extLst>
                            <a:ext uri="{FF2B5EF4-FFF2-40B4-BE49-F238E27FC236}">
                              <a16:creationId xmlns:a16="http://schemas.microsoft.com/office/drawing/2014/main" id="{3AEF9FAF-BC1A-474E-ACF9-48DF49FC01E0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478" name="グループ化 1477">
                        <a:extLst>
                          <a:ext uri="{FF2B5EF4-FFF2-40B4-BE49-F238E27FC236}">
                            <a16:creationId xmlns:a16="http://schemas.microsoft.com/office/drawing/2014/main" id="{15E15797-B882-4D66-8B40-F433CB5340B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479" name="楕円 36">
                          <a:extLst>
                            <a:ext uri="{FF2B5EF4-FFF2-40B4-BE49-F238E27FC236}">
                              <a16:creationId xmlns:a16="http://schemas.microsoft.com/office/drawing/2014/main" id="{14B789C8-464B-40D6-82EB-4BD30CF373D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480" name="フリーフォーム: 図形 1479">
                          <a:extLst>
                            <a:ext uri="{FF2B5EF4-FFF2-40B4-BE49-F238E27FC236}">
                              <a16:creationId xmlns:a16="http://schemas.microsoft.com/office/drawing/2014/main" id="{59445A6C-1BDB-441E-AAB9-677CE016E15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1449" name="グループ化 1448">
                      <a:extLst>
                        <a:ext uri="{FF2B5EF4-FFF2-40B4-BE49-F238E27FC236}">
                          <a16:creationId xmlns:a16="http://schemas.microsoft.com/office/drawing/2014/main" id="{5D9A7B1F-91AD-47E7-BD32-59BBAB710FE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603033" y="4008248"/>
                      <a:ext cx="522338" cy="1338288"/>
                      <a:chOff x="5135380" y="3681346"/>
                      <a:chExt cx="607895" cy="1557496"/>
                    </a:xfrm>
                  </p:grpSpPr>
                  <p:grpSp>
                    <p:nvGrpSpPr>
                      <p:cNvPr id="1463" name="グループ化 1462">
                        <a:extLst>
                          <a:ext uri="{FF2B5EF4-FFF2-40B4-BE49-F238E27FC236}">
                            <a16:creationId xmlns:a16="http://schemas.microsoft.com/office/drawing/2014/main" id="{C155809A-D53A-44D4-834C-C47C6DB0F56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473" name="楕円 36">
                          <a:extLst>
                            <a:ext uri="{FF2B5EF4-FFF2-40B4-BE49-F238E27FC236}">
                              <a16:creationId xmlns:a16="http://schemas.microsoft.com/office/drawing/2014/main" id="{53868B6E-F775-498A-9F08-6A4F40B8670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474" name="フリーフォーム: 図形 1473">
                          <a:extLst>
                            <a:ext uri="{FF2B5EF4-FFF2-40B4-BE49-F238E27FC236}">
                              <a16:creationId xmlns:a16="http://schemas.microsoft.com/office/drawing/2014/main" id="{E3D9A390-D833-4A61-9EC5-5466BD1900B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464" name="グループ化 1463">
                        <a:extLst>
                          <a:ext uri="{FF2B5EF4-FFF2-40B4-BE49-F238E27FC236}">
                            <a16:creationId xmlns:a16="http://schemas.microsoft.com/office/drawing/2014/main" id="{B8F59A51-D555-4EBE-AA57-421D73223AA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471" name="楕円 36">
                          <a:extLst>
                            <a:ext uri="{FF2B5EF4-FFF2-40B4-BE49-F238E27FC236}">
                              <a16:creationId xmlns:a16="http://schemas.microsoft.com/office/drawing/2014/main" id="{92112FD6-B685-49A9-B036-4E5925A02EF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472" name="フリーフォーム: 図形 1471">
                          <a:extLst>
                            <a:ext uri="{FF2B5EF4-FFF2-40B4-BE49-F238E27FC236}">
                              <a16:creationId xmlns:a16="http://schemas.microsoft.com/office/drawing/2014/main" id="{214B656C-7970-442A-A8A7-5BBABC901E70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465" name="グループ化 1464">
                        <a:extLst>
                          <a:ext uri="{FF2B5EF4-FFF2-40B4-BE49-F238E27FC236}">
                            <a16:creationId xmlns:a16="http://schemas.microsoft.com/office/drawing/2014/main" id="{1EA39D6B-A110-4D2C-893D-FB33552DF71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469" name="楕円 36">
                          <a:extLst>
                            <a:ext uri="{FF2B5EF4-FFF2-40B4-BE49-F238E27FC236}">
                              <a16:creationId xmlns:a16="http://schemas.microsoft.com/office/drawing/2014/main" id="{775DF6A2-C8F7-4CFC-B98A-D4BDDFD0A83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470" name="フリーフォーム: 図形 1469">
                          <a:extLst>
                            <a:ext uri="{FF2B5EF4-FFF2-40B4-BE49-F238E27FC236}">
                              <a16:creationId xmlns:a16="http://schemas.microsoft.com/office/drawing/2014/main" id="{15B6DFD2-4221-475C-A92B-C87A9A3489F3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466" name="グループ化 1465">
                        <a:extLst>
                          <a:ext uri="{FF2B5EF4-FFF2-40B4-BE49-F238E27FC236}">
                            <a16:creationId xmlns:a16="http://schemas.microsoft.com/office/drawing/2014/main" id="{B7AEA2C2-921F-40F3-9B3D-4E13419E59F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467" name="楕円 36">
                          <a:extLst>
                            <a:ext uri="{FF2B5EF4-FFF2-40B4-BE49-F238E27FC236}">
                              <a16:creationId xmlns:a16="http://schemas.microsoft.com/office/drawing/2014/main" id="{C6685BAB-EE01-4114-8732-219A67398CDE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468" name="フリーフォーム: 図形 1467">
                          <a:extLst>
                            <a:ext uri="{FF2B5EF4-FFF2-40B4-BE49-F238E27FC236}">
                              <a16:creationId xmlns:a16="http://schemas.microsoft.com/office/drawing/2014/main" id="{5FED84B2-1807-43A5-BE1D-1400BD9A471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  <p:grpSp>
                  <p:nvGrpSpPr>
                    <p:cNvPr id="1450" name="グループ化 1449">
                      <a:extLst>
                        <a:ext uri="{FF2B5EF4-FFF2-40B4-BE49-F238E27FC236}">
                          <a16:creationId xmlns:a16="http://schemas.microsoft.com/office/drawing/2014/main" id="{F5AB1DB8-8189-43E5-8BE8-C187A74B0401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7380383" y="4139456"/>
                      <a:ext cx="471126" cy="1207080"/>
                      <a:chOff x="5135380" y="3681346"/>
                      <a:chExt cx="607895" cy="1557496"/>
                    </a:xfrm>
                  </p:grpSpPr>
                  <p:grpSp>
                    <p:nvGrpSpPr>
                      <p:cNvPr id="1451" name="グループ化 1450">
                        <a:extLst>
                          <a:ext uri="{FF2B5EF4-FFF2-40B4-BE49-F238E27FC236}">
                            <a16:creationId xmlns:a16="http://schemas.microsoft.com/office/drawing/2014/main" id="{D693C6AE-47DA-426B-89F3-D9517C3B379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39573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461" name="楕円 36">
                          <a:extLst>
                            <a:ext uri="{FF2B5EF4-FFF2-40B4-BE49-F238E27FC236}">
                              <a16:creationId xmlns:a16="http://schemas.microsoft.com/office/drawing/2014/main" id="{A55F50B6-7905-430D-AEC3-2F483C5F309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462" name="フリーフォーム: 図形 1461">
                          <a:extLst>
                            <a:ext uri="{FF2B5EF4-FFF2-40B4-BE49-F238E27FC236}">
                              <a16:creationId xmlns:a16="http://schemas.microsoft.com/office/drawing/2014/main" id="{FAC64F41-E2C8-4C6C-86D4-36725B1F854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452" name="グループ化 1451">
                        <a:extLst>
                          <a:ext uri="{FF2B5EF4-FFF2-40B4-BE49-F238E27FC236}">
                            <a16:creationId xmlns:a16="http://schemas.microsoft.com/office/drawing/2014/main" id="{7A41DA3D-C4A0-4C0C-9B6F-182611DB36A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320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459" name="楕円 36">
                          <a:extLst>
                            <a:ext uri="{FF2B5EF4-FFF2-40B4-BE49-F238E27FC236}">
                              <a16:creationId xmlns:a16="http://schemas.microsoft.com/office/drawing/2014/main" id="{EAC3478D-5822-4B41-88E6-18461FA3707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460" name="フリーフォーム: 図形 1459">
                          <a:extLst>
                            <a:ext uri="{FF2B5EF4-FFF2-40B4-BE49-F238E27FC236}">
                              <a16:creationId xmlns:a16="http://schemas.microsoft.com/office/drawing/2014/main" id="{68101A71-4252-43F1-B750-AA1466C8D155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453" name="グループ化 1452">
                        <a:extLst>
                          <a:ext uri="{FF2B5EF4-FFF2-40B4-BE49-F238E27FC236}">
                            <a16:creationId xmlns:a16="http://schemas.microsoft.com/office/drawing/2014/main" id="{D24323FC-1DF6-418C-A4A2-4CCD1A79282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5380" y="3681346"/>
                        <a:ext cx="247160" cy="1557496"/>
                        <a:chOff x="5395730" y="3681346"/>
                        <a:chExt cx="247160" cy="1557496"/>
                      </a:xfrm>
                    </p:grpSpPr>
                    <p:sp>
                      <p:nvSpPr>
                        <p:cNvPr id="1457" name="楕円 36">
                          <a:extLst>
                            <a:ext uri="{FF2B5EF4-FFF2-40B4-BE49-F238E27FC236}">
                              <a16:creationId xmlns:a16="http://schemas.microsoft.com/office/drawing/2014/main" id="{08DAB493-AA98-4F23-92F5-9B5C9C2234A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458" name="フリーフォーム: 図形 1457">
                          <a:extLst>
                            <a:ext uri="{FF2B5EF4-FFF2-40B4-BE49-F238E27FC236}">
                              <a16:creationId xmlns:a16="http://schemas.microsoft.com/office/drawing/2014/main" id="{B9AEA59F-E239-45B8-A727-D939D7E6807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FF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grpSp>
                    <p:nvGrpSpPr>
                      <p:cNvPr id="1454" name="グループ化 1453">
                        <a:extLst>
                          <a:ext uri="{FF2B5EF4-FFF2-40B4-BE49-F238E27FC236}">
                            <a16:creationId xmlns:a16="http://schemas.microsoft.com/office/drawing/2014/main" id="{91F52FBE-CB51-4C6E-88DE-1EA9E14610E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52855" y="3789040"/>
                        <a:ext cx="230070" cy="1449802"/>
                        <a:chOff x="5395730" y="3681346"/>
                        <a:chExt cx="247160" cy="1557496"/>
                      </a:xfrm>
                      <a:solidFill>
                        <a:srgbClr val="FFFF66"/>
                      </a:solidFill>
                    </p:grpSpPr>
                    <p:sp>
                      <p:nvSpPr>
                        <p:cNvPr id="1455" name="楕円 36">
                          <a:extLst>
                            <a:ext uri="{FF2B5EF4-FFF2-40B4-BE49-F238E27FC236}">
                              <a16:creationId xmlns:a16="http://schemas.microsoft.com/office/drawing/2014/main" id="{3AAA3059-2DE5-4314-8E25-54C5FD61647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700000">
                          <a:off x="5395730" y="3681346"/>
                          <a:ext cx="225026" cy="177154"/>
                        </a:xfrm>
                        <a:custGeom>
                          <a:avLst/>
                          <a:gdLst>
                            <a:gd name="connsiteX0" fmla="*/ 0 w 225025"/>
                            <a:gd name="connsiteY0" fmla="*/ 75877 h 151754"/>
                            <a:gd name="connsiteX1" fmla="*/ 112513 w 225025"/>
                            <a:gd name="connsiteY1" fmla="*/ 0 h 151754"/>
                            <a:gd name="connsiteX2" fmla="*/ 225026 w 225025"/>
                            <a:gd name="connsiteY2" fmla="*/ 75877 h 151754"/>
                            <a:gd name="connsiteX3" fmla="*/ 112513 w 225025"/>
                            <a:gd name="connsiteY3" fmla="*/ 151754 h 151754"/>
                            <a:gd name="connsiteX4" fmla="*/ 0 w 225025"/>
                            <a:gd name="connsiteY4" fmla="*/ 75877 h 151754"/>
                            <a:gd name="connsiteX0" fmla="*/ 0 w 225026"/>
                            <a:gd name="connsiteY0" fmla="*/ 101277 h 177154"/>
                            <a:gd name="connsiteX1" fmla="*/ 112513 w 225026"/>
                            <a:gd name="connsiteY1" fmla="*/ 0 h 177154"/>
                            <a:gd name="connsiteX2" fmla="*/ 225026 w 225026"/>
                            <a:gd name="connsiteY2" fmla="*/ 101277 h 177154"/>
                            <a:gd name="connsiteX3" fmla="*/ 112513 w 225026"/>
                            <a:gd name="connsiteY3" fmla="*/ 177154 h 177154"/>
                            <a:gd name="connsiteX4" fmla="*/ 0 w 225026"/>
                            <a:gd name="connsiteY4" fmla="*/ 101277 h 1771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5026" h="177154">
                              <a:moveTo>
                                <a:pt x="0" y="101277"/>
                              </a:moveTo>
                              <a:cubicBezTo>
                                <a:pt x="0" y="71751"/>
                                <a:pt x="50374" y="0"/>
                                <a:pt x="112513" y="0"/>
                              </a:cubicBezTo>
                              <a:cubicBezTo>
                                <a:pt x="174652" y="0"/>
                                <a:pt x="225026" y="59371"/>
                                <a:pt x="225026" y="101277"/>
                              </a:cubicBezTo>
                              <a:cubicBezTo>
                                <a:pt x="225026" y="143183"/>
                                <a:pt x="174652" y="177154"/>
                                <a:pt x="112513" y="177154"/>
                              </a:cubicBezTo>
                              <a:cubicBezTo>
                                <a:pt x="50374" y="177154"/>
                                <a:pt x="0" y="130803"/>
                                <a:pt x="0" y="101277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456" name="フリーフォーム: 図形 1455">
                          <a:extLst>
                            <a:ext uri="{FF2B5EF4-FFF2-40B4-BE49-F238E27FC236}">
                              <a16:creationId xmlns:a16="http://schemas.microsoft.com/office/drawing/2014/main" id="{FA398CA3-4F8E-4A82-99E1-D1EE14A3429D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5473086" y="3789040"/>
                          <a:ext cx="169804" cy="1449802"/>
                        </a:xfrm>
                        <a:custGeom>
                          <a:avLst/>
                          <a:gdLst>
                            <a:gd name="connsiteX0" fmla="*/ 39041 w 103105"/>
                            <a:gd name="connsiteY0" fmla="*/ 0 h 880329"/>
                            <a:gd name="connsiteX1" fmla="*/ 59300 w 103105"/>
                            <a:gd name="connsiteY1" fmla="*/ 782104 h 880329"/>
                            <a:gd name="connsiteX2" fmla="*/ 28933 w 103105"/>
                            <a:gd name="connsiteY2" fmla="*/ 880329 h 880329"/>
                            <a:gd name="connsiteX3" fmla="*/ 0 w 103105"/>
                            <a:gd name="connsiteY3" fmla="*/ 880329 h 880329"/>
                            <a:gd name="connsiteX4" fmla="*/ 32447 w 103105"/>
                            <a:gd name="connsiteY4" fmla="*/ 775376 h 880329"/>
                            <a:gd name="connsiteX5" fmla="*/ 12579 w 103105"/>
                            <a:gd name="connsiteY5" fmla="*/ 8132 h 8803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03105" h="880329">
                              <a:moveTo>
                                <a:pt x="39041" y="0"/>
                              </a:moveTo>
                              <a:cubicBezTo>
                                <a:pt x="117802" y="256817"/>
                                <a:pt x="123211" y="527216"/>
                                <a:pt x="59300" y="782104"/>
                              </a:cubicBezTo>
                              <a:lnTo>
                                <a:pt x="28933" y="880329"/>
                              </a:lnTo>
                              <a:lnTo>
                                <a:pt x="0" y="880329"/>
                              </a:lnTo>
                              <a:lnTo>
                                <a:pt x="32447" y="775376"/>
                              </a:lnTo>
                              <a:cubicBezTo>
                                <a:pt x="95144" y="525330"/>
                                <a:pt x="89840" y="260069"/>
                                <a:pt x="12579" y="8132"/>
                              </a:cubicBezTo>
                              <a:close/>
                            </a:path>
                          </a:pathLst>
                        </a:custGeom>
                        <a:grpFill/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</p:grpSp>
              </p:grpSp>
            </p:grpSp>
          </p:grpSp>
        </p:grpSp>
        <p:grpSp>
          <p:nvGrpSpPr>
            <p:cNvPr id="1432" name="グループ化 1431">
              <a:extLst>
                <a:ext uri="{FF2B5EF4-FFF2-40B4-BE49-F238E27FC236}">
                  <a16:creationId xmlns:a16="http://schemas.microsoft.com/office/drawing/2014/main" id="{6549EB78-C6BC-4D22-ABB2-BBF0868772E8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433" name="フリーフォーム: 図形 1432">
                <a:extLst>
                  <a:ext uri="{FF2B5EF4-FFF2-40B4-BE49-F238E27FC236}">
                    <a16:creationId xmlns:a16="http://schemas.microsoft.com/office/drawing/2014/main" id="{C8838ED2-E332-431F-B8CC-C9C07265557A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34" name="フリーフォーム: 図形 1433">
                <a:extLst>
                  <a:ext uri="{FF2B5EF4-FFF2-40B4-BE49-F238E27FC236}">
                    <a16:creationId xmlns:a16="http://schemas.microsoft.com/office/drawing/2014/main" id="{517A2854-C585-4469-88F3-CED75296FF92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35" name="グループ化 1434">
                <a:extLst>
                  <a:ext uri="{FF2B5EF4-FFF2-40B4-BE49-F238E27FC236}">
                    <a16:creationId xmlns:a16="http://schemas.microsoft.com/office/drawing/2014/main" id="{19021C31-51A1-4B3A-9DF5-ED2B8205EF31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1436" name="フリーフォーム: 図形 1435">
                  <a:extLst>
                    <a:ext uri="{FF2B5EF4-FFF2-40B4-BE49-F238E27FC236}">
                      <a16:creationId xmlns:a16="http://schemas.microsoft.com/office/drawing/2014/main" id="{BE007F7A-1B81-4EE7-A941-23EEB8B6F313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37" name="フリーフォーム: 図形 1436">
                  <a:extLst>
                    <a:ext uri="{FF2B5EF4-FFF2-40B4-BE49-F238E27FC236}">
                      <a16:creationId xmlns:a16="http://schemas.microsoft.com/office/drawing/2014/main" id="{27E0CFF8-C43D-43A6-9D5D-DB9B0EF8FC9C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38" name="フリーフォーム: 図形 1437">
                  <a:extLst>
                    <a:ext uri="{FF2B5EF4-FFF2-40B4-BE49-F238E27FC236}">
                      <a16:creationId xmlns:a16="http://schemas.microsoft.com/office/drawing/2014/main" id="{102CC308-18E6-4147-87D9-DE9974A3024C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37788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pptxh69_えのきのイラスト</dc:title>
  <dc:subject>pptxh69_えのきのイラスト</dc:subject>
  <dc:creator>でじけろお</dc:creator>
  <cp:revision>1</cp:revision>
  <dcterms:created xsi:type="dcterms:W3CDTF">2018-05-20T00:31:01Z</dcterms:created>
  <dcterms:modified xsi:type="dcterms:W3CDTF">2021-06-15T01:40:45Z</dcterms:modified>
  <cp:version>1</cp:version>
</cp:coreProperties>
</file>