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2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ダイコン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43B613C-3C8D-4DA1-B267-1E3072F7842E}"/>
              </a:ext>
            </a:extLst>
          </p:cNvPr>
          <p:cNvGrpSpPr/>
          <p:nvPr/>
        </p:nvGrpSpPr>
        <p:grpSpPr>
          <a:xfrm>
            <a:off x="618697" y="1004638"/>
            <a:ext cx="2559066" cy="2163946"/>
            <a:chOff x="618697" y="1004638"/>
            <a:chExt cx="2559066" cy="2163946"/>
          </a:xfrm>
        </p:grpSpPr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ED210856-4E96-48D6-A4FA-EAA05AE069AA}"/>
                </a:ext>
              </a:extLst>
            </p:cNvPr>
            <p:cNvSpPr/>
            <p:nvPr/>
          </p:nvSpPr>
          <p:spPr bwMode="auto">
            <a:xfrm rot="12330568">
              <a:off x="2482396" y="1004638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4299EFBC-E2AA-4A82-9792-4E9911ECC79A}"/>
                </a:ext>
              </a:extLst>
            </p:cNvPr>
            <p:cNvSpPr/>
            <p:nvPr/>
          </p:nvSpPr>
          <p:spPr bwMode="auto">
            <a:xfrm rot="14775934" flipH="1">
              <a:off x="2789643" y="1311885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49D12347-6CA4-42E8-B45B-FE96BAC0EBBE}"/>
                </a:ext>
              </a:extLst>
            </p:cNvPr>
            <p:cNvGrpSpPr/>
            <p:nvPr/>
          </p:nvGrpSpPr>
          <p:grpSpPr>
            <a:xfrm rot="2700000">
              <a:off x="2472444" y="1113397"/>
              <a:ext cx="465921" cy="710103"/>
              <a:chOff x="4083294" y="1032819"/>
              <a:chExt cx="284471" cy="393316"/>
            </a:xfrm>
          </p:grpSpPr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75807F1-3AC6-41A4-A017-B201277B2F1C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18D95496-E420-499C-A61F-B9326724F7CB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CCFF33"/>
                  </a:gs>
                  <a:gs pos="0">
                    <a:schemeClr val="accent6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0B556272-4C57-4E32-B5B4-818E3193F9AA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CCFF33"/>
                  </a:gs>
                  <a:gs pos="0">
                    <a:schemeClr val="accent6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3B09E67C-6225-4A31-BE2C-5A44AA2E697F}"/>
                </a:ext>
              </a:extLst>
            </p:cNvPr>
            <p:cNvSpPr/>
            <p:nvPr/>
          </p:nvSpPr>
          <p:spPr bwMode="auto">
            <a:xfrm rot="13036632" flipH="1">
              <a:off x="2560061" y="1093150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EF98D220-6646-4424-AEBA-AF7A5393F44D}"/>
                </a:ext>
              </a:extLst>
            </p:cNvPr>
            <p:cNvSpPr/>
            <p:nvPr/>
          </p:nvSpPr>
          <p:spPr bwMode="auto">
            <a:xfrm rot="13883351" flipH="1">
              <a:off x="2680388" y="1213478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72">
              <a:extLst>
                <a:ext uri="{FF2B5EF4-FFF2-40B4-BE49-F238E27FC236}">
                  <a16:creationId xmlns:a16="http://schemas.microsoft.com/office/drawing/2014/main" id="{BA3EE959-8ADA-4C0A-B8A0-C570422B49F3}"/>
                </a:ext>
              </a:extLst>
            </p:cNvPr>
            <p:cNvSpPr/>
            <p:nvPr/>
          </p:nvSpPr>
          <p:spPr bwMode="auto">
            <a:xfrm rot="2700000">
              <a:off x="1316399" y="1299659"/>
              <a:ext cx="849741" cy="224514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rgbClr val="99FF66"/>
                </a:gs>
                <a:gs pos="90000">
                  <a:srgbClr val="FFFF99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0C98066-C605-48D8-A4BB-C5E97179A209}"/>
                </a:ext>
              </a:extLst>
            </p:cNvPr>
            <p:cNvSpPr/>
            <p:nvPr/>
          </p:nvSpPr>
          <p:spPr>
            <a:xfrm rot="18900000" flipH="1">
              <a:off x="1304170" y="262991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7E41345-117C-439F-BBF1-8BDC1ACE9AA5}"/>
                </a:ext>
              </a:extLst>
            </p:cNvPr>
            <p:cNvSpPr/>
            <p:nvPr/>
          </p:nvSpPr>
          <p:spPr>
            <a:xfrm rot="18900000" flipH="1">
              <a:off x="1612967" y="2607495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9B548E3-A6FC-47D9-A166-1F5A76DCCD4C}"/>
                </a:ext>
              </a:extLst>
            </p:cNvPr>
            <p:cNvSpPr/>
            <p:nvPr/>
          </p:nvSpPr>
          <p:spPr>
            <a:xfrm rot="18900000" flipH="1">
              <a:off x="1562000" y="222531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2DBB220-22B5-44B5-BE68-1030027DAC57}"/>
                </a:ext>
              </a:extLst>
            </p:cNvPr>
            <p:cNvSpPr/>
            <p:nvPr/>
          </p:nvSpPr>
          <p:spPr>
            <a:xfrm rot="18900000" flipH="1">
              <a:off x="1972738" y="2333638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7FD0E71-AABF-45F6-8306-C98BEF4DA749}"/>
                </a:ext>
              </a:extLst>
            </p:cNvPr>
            <p:cNvSpPr/>
            <p:nvPr/>
          </p:nvSpPr>
          <p:spPr>
            <a:xfrm rot="18900000" flipH="1">
              <a:off x="1833976" y="189606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E503BBF-EA12-498C-B61F-47CBF057A34F}"/>
                </a:ext>
              </a:extLst>
            </p:cNvPr>
            <p:cNvSpPr/>
            <p:nvPr/>
          </p:nvSpPr>
          <p:spPr>
            <a:xfrm rot="18900000" flipH="1">
              <a:off x="2289501" y="203477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E16C8B0-81F1-40A8-BDB3-9D14AB254459}"/>
                </a:ext>
              </a:extLst>
            </p:cNvPr>
            <p:cNvSpPr/>
            <p:nvPr/>
          </p:nvSpPr>
          <p:spPr>
            <a:xfrm rot="18900000" flipH="1">
              <a:off x="2166920" y="1588177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CA5D6BA-644D-4466-ACE0-2AD09B77C5BB}"/>
                </a:ext>
              </a:extLst>
            </p:cNvPr>
            <p:cNvSpPr/>
            <p:nvPr/>
          </p:nvSpPr>
          <p:spPr>
            <a:xfrm rot="18900000" flipH="1">
              <a:off x="1217225" y="2906584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695FAC7-0072-4CB9-B2AD-E72F76C1734F}"/>
              </a:ext>
            </a:extLst>
          </p:cNvPr>
          <p:cNvGrpSpPr/>
          <p:nvPr/>
        </p:nvGrpSpPr>
        <p:grpSpPr>
          <a:xfrm>
            <a:off x="3741939" y="1609249"/>
            <a:ext cx="2410361" cy="1354934"/>
            <a:chOff x="3741939" y="1830895"/>
            <a:chExt cx="2410361" cy="135493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75368C16-54BA-4C83-882E-CD38C351654B}"/>
                </a:ext>
              </a:extLst>
            </p:cNvPr>
            <p:cNvGrpSpPr/>
            <p:nvPr/>
          </p:nvGrpSpPr>
          <p:grpSpPr>
            <a:xfrm rot="21194761">
              <a:off x="4335474" y="1830895"/>
              <a:ext cx="1666304" cy="496069"/>
              <a:chOff x="3414713" y="4943475"/>
              <a:chExt cx="2833797" cy="849741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84C16030-B71B-4BB5-B40D-5B25A3182418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96CF6419-D607-4BE1-922F-B7FCD9030941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9B57E49F-E647-41F0-ACDF-2B27E4B669D0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13EC9AAF-0197-4111-8C97-36753324815A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E463DAD2-65BB-47F9-A860-9C2035E41DF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663D611B-DDA5-4CEE-8E1A-258425189785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26F30914-5DB2-4AA2-B7B8-83F200B6640C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99CC0804-36A6-41B6-A858-68B89039ACC6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22936503-3435-4FA1-BAE0-81DF9458DB8A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2">
                  <a:extLst>
                    <a:ext uri="{FF2B5EF4-FFF2-40B4-BE49-F238E27FC236}">
                      <a16:creationId xmlns:a16="http://schemas.microsoft.com/office/drawing/2014/main" id="{1C8B404A-44A7-44C3-B4AF-2C411E6815E7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DF42443-097E-4126-97E2-C25CD2B23D1C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619CD39-4470-4AED-8603-037866ABCBB0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E731A24-B049-4575-A4F9-FE9AEB26176A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8C9DE370-87E8-40BC-91BB-D2589207E9CA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C6389FEA-D620-43AA-8A67-E593CBDCCE3B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DE2E4010-BE41-44FB-ADA2-B95C6ADECD9D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9E8EFF6-2972-47E7-97C8-BAE11B3C090E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D3CD159-EDB9-4F7E-BF6B-BECA323E0D8C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69CF63D-E7CA-4D77-9924-155B4CA6B6B2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C568782-D161-4246-AEAD-D7A9C2610454}"/>
                </a:ext>
              </a:extLst>
            </p:cNvPr>
            <p:cNvGrpSpPr/>
            <p:nvPr/>
          </p:nvGrpSpPr>
          <p:grpSpPr>
            <a:xfrm rot="11248418">
              <a:off x="3741939" y="2158539"/>
              <a:ext cx="1877262" cy="447313"/>
              <a:chOff x="3414713" y="4943475"/>
              <a:chExt cx="2833797" cy="849741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4E2CB415-4880-44D0-958A-02D4C3A69CB7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91" name="台形 90">
                  <a:extLst>
                    <a:ext uri="{FF2B5EF4-FFF2-40B4-BE49-F238E27FC236}">
                      <a16:creationId xmlns:a16="http://schemas.microsoft.com/office/drawing/2014/main" id="{85099589-39C3-4BAF-9FD5-DF89DFB2D3F1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台形 91">
                  <a:extLst>
                    <a:ext uri="{FF2B5EF4-FFF2-40B4-BE49-F238E27FC236}">
                      <a16:creationId xmlns:a16="http://schemas.microsoft.com/office/drawing/2014/main" id="{3C5F7AF4-F5BE-4A95-A914-7CC3D7C6E70A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8EB52417-864A-42C0-9B1F-BF73DA977D64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97" name="台形 96">
                    <a:extLst>
                      <a:ext uri="{FF2B5EF4-FFF2-40B4-BE49-F238E27FC236}">
                        <a16:creationId xmlns:a16="http://schemas.microsoft.com/office/drawing/2014/main" id="{0F38CB48-3193-4842-990F-A59E9C0EFBF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台形 97">
                    <a:extLst>
                      <a:ext uri="{FF2B5EF4-FFF2-40B4-BE49-F238E27FC236}">
                        <a16:creationId xmlns:a16="http://schemas.microsoft.com/office/drawing/2014/main" id="{0B762FB0-B32F-4951-8A6C-45DA7408B57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台形 98">
                    <a:extLst>
                      <a:ext uri="{FF2B5EF4-FFF2-40B4-BE49-F238E27FC236}">
                        <a16:creationId xmlns:a16="http://schemas.microsoft.com/office/drawing/2014/main" id="{BBEE389F-6B58-495F-981E-9E78C852C2C5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37D7422A-9A8A-42E8-89A7-136F4ED76283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D29F97A5-0353-4014-A275-C3486A085BB3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72">
                  <a:extLst>
                    <a:ext uri="{FF2B5EF4-FFF2-40B4-BE49-F238E27FC236}">
                      <a16:creationId xmlns:a16="http://schemas.microsoft.com/office/drawing/2014/main" id="{562E7588-AA81-4F3F-BB7C-C57183E0CFD0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776EA90-7058-4D5B-A185-1FC4A2C03613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567EACE-8145-4ACB-A61F-41D8299CD82E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EB662A5E-3A9B-434C-B4DC-3E87480F1FF6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60FC317-304B-401F-B42C-1B125A24E966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59537F9-19F9-4764-9503-89EF0F49F215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10DC7B-7A25-4268-BE6C-7C18B509431F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163FCD04-0401-4943-81C5-7354121D8965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2371ECC-EF15-4C1B-9910-C32B8222BB8D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4B03DB0-C2AE-400A-BB2D-7FDD54E787EF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F5222E8-E6F0-4367-8D42-7E401B14A3D9}"/>
                </a:ext>
              </a:extLst>
            </p:cNvPr>
            <p:cNvGrpSpPr/>
            <p:nvPr/>
          </p:nvGrpSpPr>
          <p:grpSpPr>
            <a:xfrm>
              <a:off x="4350672" y="2736584"/>
              <a:ext cx="1801628" cy="449245"/>
              <a:chOff x="3414713" y="4943475"/>
              <a:chExt cx="2833797" cy="84974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766B518A-0951-44DA-A4CB-1C197313B5E0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36452FE0-65E0-467B-A697-EB4F160FEF8F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942C61CC-C5A0-455A-8B0C-B4CDCF971B98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A1B415EC-2E83-4BEA-904E-0C81B875AC48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70DFC994-5D11-4575-B802-E9B62272D77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C149498D-0661-4167-8FF1-05EEFFA8968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台形 118">
                    <a:extLst>
                      <a:ext uri="{FF2B5EF4-FFF2-40B4-BE49-F238E27FC236}">
                        <a16:creationId xmlns:a16="http://schemas.microsoft.com/office/drawing/2014/main" id="{2E601EED-5C53-477E-8B34-C8E6EC19334B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404260B4-A441-4314-8C33-4416452CDC48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44D159F0-5407-4BB4-BB81-0A7B0687BBD4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72">
                  <a:extLst>
                    <a:ext uri="{FF2B5EF4-FFF2-40B4-BE49-F238E27FC236}">
                      <a16:creationId xmlns:a16="http://schemas.microsoft.com/office/drawing/2014/main" id="{63E5DF45-9CBD-45DF-BA13-F8B225E689B2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0C5E5E4-5D0A-471C-9F6F-A3477F2D757D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824BC02-5168-440A-B7BB-50C9190C95F8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366CBF8-31DF-4DFC-A966-C7FFE59F8655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3EEA3AC6-C053-47CA-968B-8A5C9DCF83D2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B03973C-DD05-4E87-B7CF-13C9AF8DBEF3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BD99C771-526C-440E-9562-4DEF1253E2A7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E007EF6-A1A1-4539-AC0B-19339C9C1902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9811362-B7F8-44B7-B5E1-41F60805A586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C721693D-6748-4779-BBAF-DB27C6AD934E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1F7BE7E-000B-4E1F-B52F-D9A66FB1033C}"/>
              </a:ext>
            </a:extLst>
          </p:cNvPr>
          <p:cNvGrpSpPr/>
          <p:nvPr/>
        </p:nvGrpSpPr>
        <p:grpSpPr>
          <a:xfrm>
            <a:off x="6614602" y="1394288"/>
            <a:ext cx="2675458" cy="1788055"/>
            <a:chOff x="6614602" y="1394288"/>
            <a:chExt cx="2675458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A9C0B5A-5705-4DAF-A012-703E2DF168FA}"/>
                </a:ext>
              </a:extLst>
            </p:cNvPr>
            <p:cNvGrpSpPr/>
            <p:nvPr/>
          </p:nvGrpSpPr>
          <p:grpSpPr>
            <a:xfrm rot="20511063">
              <a:off x="7186494" y="1406216"/>
              <a:ext cx="1815788" cy="476322"/>
              <a:chOff x="3414713" y="4943475"/>
              <a:chExt cx="2833797" cy="849741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FCF2A69-D746-4F15-9B78-47E88C5C9000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0F89B9DE-3772-4EDC-B73C-698000571AC5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9C7D25AC-674F-43E5-B6DD-B566FC2F7B86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22C540FA-67C5-4901-B61D-8D1F9A2FAD6E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D3289494-17BE-4F3D-9CB1-82F3F0609D0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台形 137">
                    <a:extLst>
                      <a:ext uri="{FF2B5EF4-FFF2-40B4-BE49-F238E27FC236}">
                        <a16:creationId xmlns:a16="http://schemas.microsoft.com/office/drawing/2014/main" id="{5C616243-B1FA-4931-9FBE-DD4ECAAFA9C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3E045CC4-CAC2-4698-BBEE-AE523615B084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25426586-3D9C-4B1E-BA2D-DFE6D38986C6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104632F6-5FD8-41C7-9FA7-EDFE7F49B37A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72">
                  <a:extLst>
                    <a:ext uri="{FF2B5EF4-FFF2-40B4-BE49-F238E27FC236}">
                      <a16:creationId xmlns:a16="http://schemas.microsoft.com/office/drawing/2014/main" id="{F8598A8E-BF3C-4746-9599-38CCB1E65CEC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488CD074-FE8D-448C-AF22-477CA65AB9BD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498C3F8-DDF9-41F7-AA5C-1E9770D4D204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F6AB01A9-F4DE-4574-ACC0-A5C6909DE108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B027A2F-6DC3-4430-9AE5-C3DC6BACB67C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093FCA73-0540-4255-B6BA-1D0FB484E9F0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E9524E9-C2A2-48E1-9BF7-C7F44BFE1194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009414C-5976-452C-845E-8994E3C5361C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C2D5E50B-C245-46BD-B1B4-750863CFB2EE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A08C515-3C3B-4735-9EBC-222E96CE7F22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C96D838D-2731-4DD8-AAF7-5BA3DF45EA8C}"/>
                </a:ext>
              </a:extLst>
            </p:cNvPr>
            <p:cNvGrpSpPr/>
            <p:nvPr/>
          </p:nvGrpSpPr>
          <p:grpSpPr>
            <a:xfrm rot="20511063">
              <a:off x="6928085" y="1734258"/>
              <a:ext cx="1815788" cy="476322"/>
              <a:chOff x="3414713" y="4943475"/>
              <a:chExt cx="2833797" cy="849741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AFD26386-53EC-4F30-A958-1CFD60680544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56AC68B8-A903-4A52-81F2-75A6F9E1FF4A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1CB6380A-028D-44DB-9FE4-798413F40658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F335885C-6561-4630-A0FC-8702C4C9F4F8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158" name="台形 157">
                    <a:extLst>
                      <a:ext uri="{FF2B5EF4-FFF2-40B4-BE49-F238E27FC236}">
                        <a16:creationId xmlns:a16="http://schemas.microsoft.com/office/drawing/2014/main" id="{ABB9BC16-4DF2-405D-9E7A-4E91C6BF0AA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174B1094-ED66-4EC7-B452-9ADEA29BC74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台形 159">
                    <a:extLst>
                      <a:ext uri="{FF2B5EF4-FFF2-40B4-BE49-F238E27FC236}">
                        <a16:creationId xmlns:a16="http://schemas.microsoft.com/office/drawing/2014/main" id="{5D93B1F7-CDE2-47E6-8725-D29B5276EE52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1162607A-B1CC-41E8-825B-E5CBF447DE73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台形 155">
                  <a:extLst>
                    <a:ext uri="{FF2B5EF4-FFF2-40B4-BE49-F238E27FC236}">
                      <a16:creationId xmlns:a16="http://schemas.microsoft.com/office/drawing/2014/main" id="{672D1DBF-9A22-4EA1-9185-184A2B80109C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72">
                  <a:extLst>
                    <a:ext uri="{FF2B5EF4-FFF2-40B4-BE49-F238E27FC236}">
                      <a16:creationId xmlns:a16="http://schemas.microsoft.com/office/drawing/2014/main" id="{AD9C2E31-F738-409F-AC37-CB70929EFF9D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82C48375-CB73-4E12-A67D-CFC3CD72BD8E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B9B3462-73F8-449F-8B04-C2A9029AB1C9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C630A53A-7ABC-4AA7-8AE4-30AC92A9679B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B63F4B5-B552-4DE4-B185-71DDFFEC832B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3CA39138-0EAD-4F6C-8BF6-E8A73D89925A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823D1D1-6F27-49D3-A7F5-2137352D3B46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E52D899-E8C8-43BA-AA3B-EEDF06350058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2F444AC-BD78-4D52-8912-E609E136A52B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63212F1E-2B1B-42E9-A7DB-34EAAB4091F0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FC74A8BD-C346-479D-B004-542DD774EEC9}"/>
                </a:ext>
              </a:extLst>
            </p:cNvPr>
            <p:cNvGrpSpPr/>
            <p:nvPr/>
          </p:nvGrpSpPr>
          <p:grpSpPr>
            <a:xfrm rot="20213162">
              <a:off x="6972943" y="2015996"/>
              <a:ext cx="1815788" cy="476322"/>
              <a:chOff x="3414713" y="4943475"/>
              <a:chExt cx="2833797" cy="849741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46B7B26-3DC0-48AB-86B3-CD88B807BE95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9341A6F1-32BD-4A69-9063-806A166A147B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5B5F0FB0-9B09-4E72-A168-79E9E5BBD792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4473CE80-03CC-4301-9EDA-649A2D88BFAC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178" name="台形 177">
                    <a:extLst>
                      <a:ext uri="{FF2B5EF4-FFF2-40B4-BE49-F238E27FC236}">
                        <a16:creationId xmlns:a16="http://schemas.microsoft.com/office/drawing/2014/main" id="{91CDE349-A28E-48DA-8EB2-E9FE05CEDC2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台形 178">
                    <a:extLst>
                      <a:ext uri="{FF2B5EF4-FFF2-40B4-BE49-F238E27FC236}">
                        <a16:creationId xmlns:a16="http://schemas.microsoft.com/office/drawing/2014/main" id="{F4497EF5-13A1-44E9-9A14-79B49C8A96D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69A5ECBC-06DD-4852-899B-48E214320835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4CD40364-80F7-4186-B74D-5742410EDEA9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D30C462F-FE3E-4E26-BBBD-CE25E2F5CB4C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72">
                  <a:extLst>
                    <a:ext uri="{FF2B5EF4-FFF2-40B4-BE49-F238E27FC236}">
                      <a16:creationId xmlns:a16="http://schemas.microsoft.com/office/drawing/2014/main" id="{FA1A772E-0444-4F15-A1D1-5F48FDC2D098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75B3D4F3-2D8C-4F9E-AAF8-32BEC5FF7976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AD92646-DF04-4EA4-B31D-0D0D7D1500D7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CFC1F38-A6DE-496D-B1A3-7E3EA407B259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61FE6F1A-BB17-4655-9148-CA9C7C52B92D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9E32DA4-15E0-4D07-AC18-86306ADC14A0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7B26DDCF-162A-453F-9A57-0BB5F028AD3E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E7177C3-BA6D-41F1-B826-470C99195F80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854201B9-6B3E-47BE-B282-A8F05E207E8E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44A4CE5-493E-44DC-9702-E0A5D9444DD7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E013F36-7228-41B0-9A0B-7C743992F8D3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9D0AAAB5-5E1F-445A-AEC2-8C2EA18133C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BA11F48-C4CC-449C-AF16-2F293C8E160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9D68DA56-B07F-4B65-97C4-BEC18CDA4BF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EE9659C-B23F-486A-ACFE-701DB7871CF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377A13D6-0D60-4682-98FE-BEAB357F8DE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0384918-8B48-49D3-8E41-970445BF8613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FEBDDEBD-64CD-4C44-AE72-7CDEBA3B16C1}"/>
                </a:ext>
              </a:extLst>
            </p:cNvPr>
            <p:cNvGrpSpPr/>
            <p:nvPr/>
          </p:nvGrpSpPr>
          <p:grpSpPr>
            <a:xfrm rot="20143003">
              <a:off x="7474272" y="2221765"/>
              <a:ext cx="1815788" cy="476322"/>
              <a:chOff x="3414713" y="4943475"/>
              <a:chExt cx="2833797" cy="849741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EF74289B-5546-42AD-9062-747BE8C8681E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01649868-AE40-4E72-9AB4-E7C755B7F98C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A3C06634-E64D-4EC6-9F41-330192EDD824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6C4E0E95-EF7C-43A7-A234-8DA8452EF93F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245" name="台形 244">
                    <a:extLst>
                      <a:ext uri="{FF2B5EF4-FFF2-40B4-BE49-F238E27FC236}">
                        <a16:creationId xmlns:a16="http://schemas.microsoft.com/office/drawing/2014/main" id="{A0479EFD-48F5-476B-A6AA-2D22B966B03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台形 245">
                    <a:extLst>
                      <a:ext uri="{FF2B5EF4-FFF2-40B4-BE49-F238E27FC236}">
                        <a16:creationId xmlns:a16="http://schemas.microsoft.com/office/drawing/2014/main" id="{B1763AFE-B51B-40B8-84E7-D532794D5B2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台形 246">
                    <a:extLst>
                      <a:ext uri="{FF2B5EF4-FFF2-40B4-BE49-F238E27FC236}">
                        <a16:creationId xmlns:a16="http://schemas.microsoft.com/office/drawing/2014/main" id="{78E3F0D5-FADA-408E-A964-E6A695D3B890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2F5E3B71-7278-436F-91EE-5EE48714E1DF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0583BB02-4BDC-4492-A526-8FD79FBABB30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72">
                  <a:extLst>
                    <a:ext uri="{FF2B5EF4-FFF2-40B4-BE49-F238E27FC236}">
                      <a16:creationId xmlns:a16="http://schemas.microsoft.com/office/drawing/2014/main" id="{B7929B7C-4690-49F4-85D4-92F92E30FB97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C0657B0-8E81-45D5-9FC2-BA4EFF6511BB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832C924-4763-4026-8A81-ECA8875000BD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129F8CA-1EC2-4BE2-96A3-BF555093F967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D0CD34F1-8DB4-4E05-918C-D727E6A3325E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58A418D7-9564-462B-ADB1-6736CDB05415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5260E7D-6F43-402D-ADFC-260E3703AEA6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FF7725F-7BBC-4138-ADDC-B1D0A04F980A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D84ED27-6FB7-4E8B-B05B-A4FE179EACF7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6CB2624-6F1A-4BD1-8C18-302B61FB2D16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CB4B153-55A6-4B60-83C1-2A45F0261E54}"/>
              </a:ext>
            </a:extLst>
          </p:cNvPr>
          <p:cNvGrpSpPr/>
          <p:nvPr/>
        </p:nvGrpSpPr>
        <p:grpSpPr>
          <a:xfrm>
            <a:off x="618697" y="3961198"/>
            <a:ext cx="2559066" cy="2163946"/>
            <a:chOff x="618697" y="1004638"/>
            <a:chExt cx="2559066" cy="2163946"/>
          </a:xfrm>
        </p:grpSpPr>
        <p:sp>
          <p:nvSpPr>
            <p:cNvPr id="251" name="台形 250">
              <a:extLst>
                <a:ext uri="{FF2B5EF4-FFF2-40B4-BE49-F238E27FC236}">
                  <a16:creationId xmlns:a16="http://schemas.microsoft.com/office/drawing/2014/main" id="{CB6E62B1-8ED7-402A-AB17-A06A5EFB3319}"/>
                </a:ext>
              </a:extLst>
            </p:cNvPr>
            <p:cNvSpPr/>
            <p:nvPr/>
          </p:nvSpPr>
          <p:spPr bwMode="auto">
            <a:xfrm rot="12330568">
              <a:off x="2482396" y="1004638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台形 251">
              <a:extLst>
                <a:ext uri="{FF2B5EF4-FFF2-40B4-BE49-F238E27FC236}">
                  <a16:creationId xmlns:a16="http://schemas.microsoft.com/office/drawing/2014/main" id="{31896714-5A9E-48B4-9E84-553C7AE24CF9}"/>
                </a:ext>
              </a:extLst>
            </p:cNvPr>
            <p:cNvSpPr/>
            <p:nvPr/>
          </p:nvSpPr>
          <p:spPr bwMode="auto">
            <a:xfrm rot="14775934" flipH="1">
              <a:off x="2789643" y="1311885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A18304E1-BE94-416C-B2E3-57EE2D4E4525}"/>
                </a:ext>
              </a:extLst>
            </p:cNvPr>
            <p:cNvGrpSpPr/>
            <p:nvPr/>
          </p:nvGrpSpPr>
          <p:grpSpPr>
            <a:xfrm rot="2700000">
              <a:off x="2472444" y="1113397"/>
              <a:ext cx="465921" cy="710103"/>
              <a:chOff x="4083294" y="1032819"/>
              <a:chExt cx="284471" cy="393316"/>
            </a:xfrm>
          </p:grpSpPr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ED51ACF9-66F3-4233-B7CA-5A3D996807BD}"/>
                  </a:ext>
                </a:extLst>
              </p:cNvPr>
              <p:cNvSpPr/>
              <p:nvPr/>
            </p:nvSpPr>
            <p:spPr bwMode="auto">
              <a:xfrm rot="10800000">
                <a:off x="4162785" y="1032819"/>
                <a:ext cx="119935" cy="385367"/>
              </a:xfrm>
              <a:prstGeom prst="trapezoid">
                <a:avLst/>
              </a:pr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台形 265">
                <a:extLst>
                  <a:ext uri="{FF2B5EF4-FFF2-40B4-BE49-F238E27FC236}">
                    <a16:creationId xmlns:a16="http://schemas.microsoft.com/office/drawing/2014/main" id="{AD953EE6-58FC-4F86-9B85-B867EEEC04AC}"/>
                  </a:ext>
                </a:extLst>
              </p:cNvPr>
              <p:cNvSpPr/>
              <p:nvPr/>
            </p:nvSpPr>
            <p:spPr bwMode="auto">
              <a:xfrm rot="9900000">
                <a:off x="4083294" y="1040768"/>
                <a:ext cx="119935" cy="385367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CCFF33"/>
                  </a:gs>
                  <a:gs pos="0">
                    <a:schemeClr val="accent6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58CEBEF9-DAAB-4B1D-A487-01DF1859B510}"/>
                  </a:ext>
                </a:extLst>
              </p:cNvPr>
              <p:cNvSpPr/>
              <p:nvPr/>
            </p:nvSpPr>
            <p:spPr bwMode="auto">
              <a:xfrm rot="11700000" flipH="1">
                <a:off x="4247830" y="1040768"/>
                <a:ext cx="119935" cy="385367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CCFF33"/>
                  </a:gs>
                  <a:gs pos="0">
                    <a:schemeClr val="accent6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4" name="台形 253">
              <a:extLst>
                <a:ext uri="{FF2B5EF4-FFF2-40B4-BE49-F238E27FC236}">
                  <a16:creationId xmlns:a16="http://schemas.microsoft.com/office/drawing/2014/main" id="{B9A11F7B-6251-422B-8B07-590BC2015A9E}"/>
                </a:ext>
              </a:extLst>
            </p:cNvPr>
            <p:cNvSpPr/>
            <p:nvPr/>
          </p:nvSpPr>
          <p:spPr bwMode="auto">
            <a:xfrm rot="13036632" flipH="1">
              <a:off x="2560061" y="1093150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台形 254">
              <a:extLst>
                <a:ext uri="{FF2B5EF4-FFF2-40B4-BE49-F238E27FC236}">
                  <a16:creationId xmlns:a16="http://schemas.microsoft.com/office/drawing/2014/main" id="{96EEE9D4-B74E-4503-B3BF-092F98A4F870}"/>
                </a:ext>
              </a:extLst>
            </p:cNvPr>
            <p:cNvSpPr/>
            <p:nvPr/>
          </p:nvSpPr>
          <p:spPr bwMode="auto">
            <a:xfrm rot="13883351" flipH="1">
              <a:off x="2680388" y="1213478"/>
              <a:ext cx="137168" cy="639072"/>
            </a:xfrm>
            <a:prstGeom prst="trapezoid">
              <a:avLst/>
            </a:prstGeom>
            <a:gradFill flip="none" rotWithShape="1">
              <a:gsLst>
                <a:gs pos="100000">
                  <a:srgbClr val="CCFF33"/>
                </a:gs>
                <a:gs pos="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72">
              <a:extLst>
                <a:ext uri="{FF2B5EF4-FFF2-40B4-BE49-F238E27FC236}">
                  <a16:creationId xmlns:a16="http://schemas.microsoft.com/office/drawing/2014/main" id="{CF7CA624-7798-470D-9081-0CCEF37B883A}"/>
                </a:ext>
              </a:extLst>
            </p:cNvPr>
            <p:cNvSpPr/>
            <p:nvPr/>
          </p:nvSpPr>
          <p:spPr bwMode="auto">
            <a:xfrm rot="2700000">
              <a:off x="1316399" y="1299659"/>
              <a:ext cx="849741" cy="224514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rgbClr val="99FF66"/>
                </a:gs>
                <a:gs pos="90000">
                  <a:srgbClr val="FFFF99"/>
                </a:gs>
              </a:gsLst>
              <a:lin ang="16200000" scaled="1"/>
              <a:tileRect/>
            </a:gradFill>
            <a:ln w="12700">
              <a:solidFill>
                <a:schemeClr val="accent4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D3465889-433F-4832-ADA2-D1849087626D}"/>
                </a:ext>
              </a:extLst>
            </p:cNvPr>
            <p:cNvSpPr/>
            <p:nvPr/>
          </p:nvSpPr>
          <p:spPr>
            <a:xfrm rot="18900000" flipH="1">
              <a:off x="1304170" y="262991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FCEAA161-0A05-420A-BF0A-5B4B86E14127}"/>
                </a:ext>
              </a:extLst>
            </p:cNvPr>
            <p:cNvSpPr/>
            <p:nvPr/>
          </p:nvSpPr>
          <p:spPr>
            <a:xfrm rot="18900000" flipH="1">
              <a:off x="1612967" y="2607495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BC0831B6-530C-467C-85C1-980624ECCE57}"/>
                </a:ext>
              </a:extLst>
            </p:cNvPr>
            <p:cNvSpPr/>
            <p:nvPr/>
          </p:nvSpPr>
          <p:spPr>
            <a:xfrm rot="18900000" flipH="1">
              <a:off x="1562000" y="222531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170AC380-985E-4160-9042-9A84B0B71B65}"/>
                </a:ext>
              </a:extLst>
            </p:cNvPr>
            <p:cNvSpPr/>
            <p:nvPr/>
          </p:nvSpPr>
          <p:spPr>
            <a:xfrm rot="18900000" flipH="1">
              <a:off x="1972738" y="2333638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97D1A25-233E-4884-B847-526FFD850249}"/>
                </a:ext>
              </a:extLst>
            </p:cNvPr>
            <p:cNvSpPr/>
            <p:nvPr/>
          </p:nvSpPr>
          <p:spPr>
            <a:xfrm rot="18900000" flipH="1">
              <a:off x="1833976" y="189606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16DCE919-DD7E-407A-8E93-30A12E4499CE}"/>
                </a:ext>
              </a:extLst>
            </p:cNvPr>
            <p:cNvSpPr/>
            <p:nvPr/>
          </p:nvSpPr>
          <p:spPr>
            <a:xfrm rot="18900000" flipH="1">
              <a:off x="2289501" y="2034773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EDDAA497-2CBE-4386-B03F-6E396382D2C5}"/>
                </a:ext>
              </a:extLst>
            </p:cNvPr>
            <p:cNvSpPr/>
            <p:nvPr/>
          </p:nvSpPr>
          <p:spPr>
            <a:xfrm rot="18900000" flipH="1">
              <a:off x="2166920" y="1588177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D32E19EF-31D7-40AC-9621-385F0F4C51A6}"/>
                </a:ext>
              </a:extLst>
            </p:cNvPr>
            <p:cNvSpPr/>
            <p:nvPr/>
          </p:nvSpPr>
          <p:spPr>
            <a:xfrm rot="18900000" flipH="1">
              <a:off x="1217225" y="2906584"/>
              <a:ext cx="10692" cy="262000"/>
            </a:xfrm>
            <a:custGeom>
              <a:avLst/>
              <a:gdLst>
                <a:gd name="connsiteX0" fmla="*/ 5001 w 10001"/>
                <a:gd name="connsiteY0" fmla="*/ 0 h 246473"/>
                <a:gd name="connsiteX1" fmla="*/ 0 w 10001"/>
                <a:gd name="connsiteY1" fmla="*/ 123236 h 246473"/>
                <a:gd name="connsiteX2" fmla="*/ 5001 w 10001"/>
                <a:gd name="connsiteY2" fmla="*/ 246473 h 246473"/>
                <a:gd name="connsiteX3" fmla="*/ 10001 w 10001"/>
                <a:gd name="connsiteY3" fmla="*/ 123236 h 24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" h="246473">
                  <a:moveTo>
                    <a:pt x="5001" y="0"/>
                  </a:moveTo>
                  <a:lnTo>
                    <a:pt x="0" y="123236"/>
                  </a:lnTo>
                  <a:lnTo>
                    <a:pt x="5001" y="246473"/>
                  </a:lnTo>
                  <a:lnTo>
                    <a:pt x="10001" y="123236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F65AF617-863F-4534-9983-A769CE9A27F6}"/>
              </a:ext>
            </a:extLst>
          </p:cNvPr>
          <p:cNvGrpSpPr/>
          <p:nvPr/>
        </p:nvGrpSpPr>
        <p:grpSpPr>
          <a:xfrm>
            <a:off x="3741939" y="4565809"/>
            <a:ext cx="2410361" cy="1354934"/>
            <a:chOff x="3741939" y="1830895"/>
            <a:chExt cx="2410361" cy="1354934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BB90CD0-118B-4188-B7B6-E8C675021C93}"/>
                </a:ext>
              </a:extLst>
            </p:cNvPr>
            <p:cNvGrpSpPr/>
            <p:nvPr/>
          </p:nvGrpSpPr>
          <p:grpSpPr>
            <a:xfrm rot="21194761">
              <a:off x="4335474" y="1830895"/>
              <a:ext cx="1666304" cy="496069"/>
              <a:chOff x="3414713" y="4943475"/>
              <a:chExt cx="2833797" cy="849741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9A5FF6FB-74EE-4313-964E-5571F8643765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6F4F95C7-AFF5-4D5F-8898-1899B4367D0D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E74EDFBB-5AD8-45CF-904D-5AFA5D0551C3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3C9DCBF5-3997-4F52-A60F-E06FE0AF59B1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326" name="台形 325">
                    <a:extLst>
                      <a:ext uri="{FF2B5EF4-FFF2-40B4-BE49-F238E27FC236}">
                        <a16:creationId xmlns:a16="http://schemas.microsoft.com/office/drawing/2014/main" id="{C0B49A6C-69A7-4295-9134-EE3921E45B2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台形 326">
                    <a:extLst>
                      <a:ext uri="{FF2B5EF4-FFF2-40B4-BE49-F238E27FC236}">
                        <a16:creationId xmlns:a16="http://schemas.microsoft.com/office/drawing/2014/main" id="{D30749D9-81CD-4746-9437-2088DAD3803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台形 327">
                    <a:extLst>
                      <a:ext uri="{FF2B5EF4-FFF2-40B4-BE49-F238E27FC236}">
                        <a16:creationId xmlns:a16="http://schemas.microsoft.com/office/drawing/2014/main" id="{D11C435B-D760-4B1D-B5C3-6FB58A43784F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台形 322">
                  <a:extLst>
                    <a:ext uri="{FF2B5EF4-FFF2-40B4-BE49-F238E27FC236}">
                      <a16:creationId xmlns:a16="http://schemas.microsoft.com/office/drawing/2014/main" id="{4BB4FB63-E48E-4BBF-BD69-B0DB3DAA2E6C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7DE87B2B-288E-4583-8C55-47D9FA881938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72">
                  <a:extLst>
                    <a:ext uri="{FF2B5EF4-FFF2-40B4-BE49-F238E27FC236}">
                      <a16:creationId xmlns:a16="http://schemas.microsoft.com/office/drawing/2014/main" id="{EC855A5E-55D4-466D-B62C-E74BBEB36A3A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6350">
                  <a:solidFill>
                    <a:schemeClr val="accent4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748B2993-67D6-4413-B7C7-843613F12D0A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BC0096C-31B9-40EA-9666-92D2549E050A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90D93468-1A12-45D7-8A98-7644F70B496E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C256231-3040-4882-A5D7-AF4F23B0670A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A73154E-672A-44B9-82C8-A0275F3B9629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6E228CD8-C9B1-41BF-A0ED-87456CDB3883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9B95A17-9A1C-458D-B378-51D8F9C639DD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765D1276-27A7-4AD6-ABF0-AD9261B208BE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99D44D99-FACB-43BE-B5F0-DF33CB61814E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7D1C3049-9951-4F91-B072-B89D79E7B3B6}"/>
                </a:ext>
              </a:extLst>
            </p:cNvPr>
            <p:cNvGrpSpPr/>
            <p:nvPr/>
          </p:nvGrpSpPr>
          <p:grpSpPr>
            <a:xfrm rot="11248418">
              <a:off x="3741939" y="2158539"/>
              <a:ext cx="1877262" cy="447313"/>
              <a:chOff x="3414713" y="4943475"/>
              <a:chExt cx="2833797" cy="849741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E310F5D0-F8D8-4EDE-B3FF-AD5A34B3CDD6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301" name="台形 300">
                  <a:extLst>
                    <a:ext uri="{FF2B5EF4-FFF2-40B4-BE49-F238E27FC236}">
                      <a16:creationId xmlns:a16="http://schemas.microsoft.com/office/drawing/2014/main" id="{8D7FC3B4-5E85-4086-AD2D-F1C4C1325738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DE91779C-B5EC-43C2-800C-D11B9B3D6E88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1D7F368A-EB85-4A4B-ACDA-D9065CCEC6C3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307" name="台形 306">
                    <a:extLst>
                      <a:ext uri="{FF2B5EF4-FFF2-40B4-BE49-F238E27FC236}">
                        <a16:creationId xmlns:a16="http://schemas.microsoft.com/office/drawing/2014/main" id="{7974B525-D7E6-43DF-A454-28321DBC77B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台形 307">
                    <a:extLst>
                      <a:ext uri="{FF2B5EF4-FFF2-40B4-BE49-F238E27FC236}">
                        <a16:creationId xmlns:a16="http://schemas.microsoft.com/office/drawing/2014/main" id="{F73CE79B-6D95-49AD-A48C-7E10EED1BD3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台形 308">
                    <a:extLst>
                      <a:ext uri="{FF2B5EF4-FFF2-40B4-BE49-F238E27FC236}">
                        <a16:creationId xmlns:a16="http://schemas.microsoft.com/office/drawing/2014/main" id="{5FFFA233-AA2E-4C88-8393-8B473E6EB42A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583DB032-3DB6-4D1B-88EE-A7B97FF22BFC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CB3D4AB5-31D5-4A79-9BF7-E3C772DA2C9E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72">
                  <a:extLst>
                    <a:ext uri="{FF2B5EF4-FFF2-40B4-BE49-F238E27FC236}">
                      <a16:creationId xmlns:a16="http://schemas.microsoft.com/office/drawing/2014/main" id="{A6553B7C-5C00-48DD-903E-31F96B075B22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6350">
                  <a:solidFill>
                    <a:schemeClr val="accent4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0AD019DB-732F-4268-ADC2-E51CDC84FF41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6143655D-5042-467A-8889-1752849E363F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0ED5928-B63A-4938-A762-E421FD2F4D69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643A02D-30D7-4DF0-807E-12297916DFE0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709EA87-317D-4BB6-AAC3-5CD65CFC98E1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1485E498-3B05-40B8-8412-21B09152DF48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2F7AA839-6AFB-4891-88EE-6419C900ABE1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6059137-3D15-4A63-A0A4-9BC2D49ECB07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B381B3C0-6C50-42EA-A46C-325375414135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F68A363A-A6CD-4F84-8905-E17B05DF7446}"/>
                </a:ext>
              </a:extLst>
            </p:cNvPr>
            <p:cNvGrpSpPr/>
            <p:nvPr/>
          </p:nvGrpSpPr>
          <p:grpSpPr>
            <a:xfrm>
              <a:off x="4350672" y="2736584"/>
              <a:ext cx="1801628" cy="449245"/>
              <a:chOff x="3414713" y="4943475"/>
              <a:chExt cx="2833797" cy="849741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B54AFEE6-A4B5-4B48-A760-29D22A4A4AE8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9E88BFC2-7219-4BA8-A426-BCF0E34BB67E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689108CB-E1DF-4F5F-8643-BE2FFE86819E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7B3FE891-D155-4EDD-9A2A-EE9E5C799AD6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288" name="台形 287">
                    <a:extLst>
                      <a:ext uri="{FF2B5EF4-FFF2-40B4-BE49-F238E27FC236}">
                        <a16:creationId xmlns:a16="http://schemas.microsoft.com/office/drawing/2014/main" id="{42013407-6FBC-422E-B270-F682E10F63B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台形 288">
                    <a:extLst>
                      <a:ext uri="{FF2B5EF4-FFF2-40B4-BE49-F238E27FC236}">
                        <a16:creationId xmlns:a16="http://schemas.microsoft.com/office/drawing/2014/main" id="{42843244-9CAA-4BB0-B17B-B4F275A017E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台形 289">
                    <a:extLst>
                      <a:ext uri="{FF2B5EF4-FFF2-40B4-BE49-F238E27FC236}">
                        <a16:creationId xmlns:a16="http://schemas.microsoft.com/office/drawing/2014/main" id="{E5F75EA0-E24D-462C-A657-75E245A743FC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5" name="台形 284">
                  <a:extLst>
                    <a:ext uri="{FF2B5EF4-FFF2-40B4-BE49-F238E27FC236}">
                      <a16:creationId xmlns:a16="http://schemas.microsoft.com/office/drawing/2014/main" id="{8111B213-785D-449D-85D5-0B4FE6AF9321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B48337BB-E2F9-4F98-B8E7-5F2F8FA196D1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72">
                  <a:extLst>
                    <a:ext uri="{FF2B5EF4-FFF2-40B4-BE49-F238E27FC236}">
                      <a16:creationId xmlns:a16="http://schemas.microsoft.com/office/drawing/2014/main" id="{86E582CD-24F5-49CB-8515-075C77947E50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6350">
                  <a:solidFill>
                    <a:schemeClr val="accent4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AEB07637-6F2C-4793-AE09-BB75E1D47F31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437BB911-9D89-40D7-9539-9F2E3C296800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C1F19AD-5BE9-4251-B001-FD3AC5092C29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F248F332-832F-4D15-B7B5-4EA68E8540A7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8365791F-BA46-4513-B604-B9D638E13B85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AA0A10E3-84DF-4FC5-9F1A-53A18659F80C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276CBB57-E333-402D-B4DC-4D8AB6D105E0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CD889A9-3601-46F3-BC03-11584148D267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EBAD1BE-C30B-4D5A-B281-122949A03B18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AB7141C9-28D1-4A3D-8C23-CC6BBB56AD90}"/>
              </a:ext>
            </a:extLst>
          </p:cNvPr>
          <p:cNvGrpSpPr/>
          <p:nvPr/>
        </p:nvGrpSpPr>
        <p:grpSpPr>
          <a:xfrm>
            <a:off x="6614602" y="4350848"/>
            <a:ext cx="2675458" cy="1788055"/>
            <a:chOff x="6614602" y="1394288"/>
            <a:chExt cx="2675458" cy="1788055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5D67DED4-E572-43B4-BE1E-DFA2C50B632C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F57C1B9F-EFCB-4E4A-AF64-282935753F20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D21F86F2-A665-4D27-95EE-30948BE0A88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1DDE209-6B34-4554-834E-EC30E2CC67D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1A45D8C2-6541-481A-A2DF-CD68CCD8999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C4E15CE1-5278-4AEC-837D-49E438A82786}"/>
                </a:ext>
              </a:extLst>
            </p:cNvPr>
            <p:cNvGrpSpPr/>
            <p:nvPr/>
          </p:nvGrpSpPr>
          <p:grpSpPr>
            <a:xfrm rot="20511063">
              <a:off x="7186494" y="1406216"/>
              <a:ext cx="1815788" cy="476322"/>
              <a:chOff x="3414713" y="4943475"/>
              <a:chExt cx="2833797" cy="849741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666E172-55B0-4D46-ADF2-459B5169F99F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B0E9B255-F5F6-4D38-9E15-5BEDC19ED506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3D306AC5-D76B-4530-86C1-40DC425CA955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1788A436-2316-4A9C-A8C8-B4CFB6075280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417" name="台形 416">
                    <a:extLst>
                      <a:ext uri="{FF2B5EF4-FFF2-40B4-BE49-F238E27FC236}">
                        <a16:creationId xmlns:a16="http://schemas.microsoft.com/office/drawing/2014/main" id="{BDE08F08-678A-443E-B614-944C975A4C2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台形 417">
                    <a:extLst>
                      <a:ext uri="{FF2B5EF4-FFF2-40B4-BE49-F238E27FC236}">
                        <a16:creationId xmlns:a16="http://schemas.microsoft.com/office/drawing/2014/main" id="{14BC3AFC-8F05-43BF-808D-71C019ED0643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台形 418">
                    <a:extLst>
                      <a:ext uri="{FF2B5EF4-FFF2-40B4-BE49-F238E27FC236}">
                        <a16:creationId xmlns:a16="http://schemas.microsoft.com/office/drawing/2014/main" id="{E0A2C43A-182D-4EF2-A950-D057D8768CA7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4" name="台形 413">
                  <a:extLst>
                    <a:ext uri="{FF2B5EF4-FFF2-40B4-BE49-F238E27FC236}">
                      <a16:creationId xmlns:a16="http://schemas.microsoft.com/office/drawing/2014/main" id="{262AE685-E99E-413C-B764-04428368E9E7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1F3D1CCC-ACCA-436E-91B2-265CF65B3AE3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楕円 72">
                  <a:extLst>
                    <a:ext uri="{FF2B5EF4-FFF2-40B4-BE49-F238E27FC236}">
                      <a16:creationId xmlns:a16="http://schemas.microsoft.com/office/drawing/2014/main" id="{8055C6D1-F99C-4E40-830B-31C819739960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8167D1BC-B932-4DEB-A5D2-81CAB72BEB4F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67378CE-8DBC-4743-96A0-4BE7160E40CD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B1B141D6-CE94-4882-979E-2C26190827FE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F1D98897-CB28-43F4-9734-12EC1A6BC38B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F438BC1E-6730-4777-BAFE-EC95FD8C2604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ADB13DB3-8DFF-491B-8870-64BAEA3284A1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6BF2609A-A8E3-48C9-AA55-922ECCC9B70A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26840E79-1724-49BD-83D9-BC7AADF5BD93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8A8B327A-29FC-4F56-A44D-4EFC99B4E555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D5D840FD-AEB7-4C21-9044-0EC05240C44B}"/>
                </a:ext>
              </a:extLst>
            </p:cNvPr>
            <p:cNvGrpSpPr/>
            <p:nvPr/>
          </p:nvGrpSpPr>
          <p:grpSpPr>
            <a:xfrm rot="20511063">
              <a:off x="6928085" y="1734258"/>
              <a:ext cx="1815788" cy="476322"/>
              <a:chOff x="3414713" y="4943475"/>
              <a:chExt cx="2833797" cy="849741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7718D32E-52C7-4125-8296-679F0943684B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390" name="台形 389">
                  <a:extLst>
                    <a:ext uri="{FF2B5EF4-FFF2-40B4-BE49-F238E27FC236}">
                      <a16:creationId xmlns:a16="http://schemas.microsoft.com/office/drawing/2014/main" id="{ED386087-34CF-461C-9CB0-C9EF4581FD99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6436ECC8-67DB-4817-8CF8-16E7A5123321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6C8AF4CB-6007-4CE3-811D-19E6A178743A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EF0C5389-BED6-4E47-A5D6-C4E3C160DD1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台形 396">
                    <a:extLst>
                      <a:ext uri="{FF2B5EF4-FFF2-40B4-BE49-F238E27FC236}">
                        <a16:creationId xmlns:a16="http://schemas.microsoft.com/office/drawing/2014/main" id="{74EA9B35-E3D1-4C9C-9FC1-60BDBA75706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台形 397">
                    <a:extLst>
                      <a:ext uri="{FF2B5EF4-FFF2-40B4-BE49-F238E27FC236}">
                        <a16:creationId xmlns:a16="http://schemas.microsoft.com/office/drawing/2014/main" id="{76F68B67-F90A-4F9C-9A7A-ED99498E102A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ACF26F34-98DE-4ECC-9651-82B702ED8F56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1F73C4A7-B640-4777-B820-25F740E8A783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72">
                  <a:extLst>
                    <a:ext uri="{FF2B5EF4-FFF2-40B4-BE49-F238E27FC236}">
                      <a16:creationId xmlns:a16="http://schemas.microsoft.com/office/drawing/2014/main" id="{F8F6C47F-0656-4F29-BAC3-7D62E8C4CC31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9B6C0D9A-DD1F-4E09-BD12-D665F7EB9D10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057A8CAE-EC24-4154-85A5-5FC578DAA813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65CED5D7-CF3B-420D-BCF0-9FC273E2253D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A0CB2261-67F0-4D30-A6EC-3B585F873C6A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9AEF5413-4A14-46E8-8A45-0B3ED6F05E60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6C0E720-D88C-4903-9790-A2DBD64B76DD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6D951A60-0C88-44D5-80AC-FD06F03EDE01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1ACF969D-AEEC-4C05-9249-CEEB42F09563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58DD85D4-D6DD-48EF-A1D4-D7DBBCD6EA0A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7BFD3F7-50DA-4888-9D4E-2E5FF23F18F2}"/>
                </a:ext>
              </a:extLst>
            </p:cNvPr>
            <p:cNvGrpSpPr/>
            <p:nvPr/>
          </p:nvGrpSpPr>
          <p:grpSpPr>
            <a:xfrm rot="20213162">
              <a:off x="6972943" y="2015996"/>
              <a:ext cx="1815788" cy="476322"/>
              <a:chOff x="3414713" y="4943475"/>
              <a:chExt cx="2833797" cy="849741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BAC41D85-911C-474D-8A6B-2C24A7AA3EFE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371" name="台形 370">
                  <a:extLst>
                    <a:ext uri="{FF2B5EF4-FFF2-40B4-BE49-F238E27FC236}">
                      <a16:creationId xmlns:a16="http://schemas.microsoft.com/office/drawing/2014/main" id="{F7CA9141-8BE3-49F7-BDC1-3D94938F63D6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262325D6-D499-488D-85F9-881D5B5C7060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164F64A-EA13-4ABB-82BB-D6CFEF1234F5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377" name="台形 376">
                    <a:extLst>
                      <a:ext uri="{FF2B5EF4-FFF2-40B4-BE49-F238E27FC236}">
                        <a16:creationId xmlns:a16="http://schemas.microsoft.com/office/drawing/2014/main" id="{EEE889DD-BCEC-4AFD-A1CB-4C861BB7093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台形 377">
                    <a:extLst>
                      <a:ext uri="{FF2B5EF4-FFF2-40B4-BE49-F238E27FC236}">
                        <a16:creationId xmlns:a16="http://schemas.microsoft.com/office/drawing/2014/main" id="{DCD58106-9BF5-4FA5-9EE4-882A99457D9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台形 378">
                    <a:extLst>
                      <a:ext uri="{FF2B5EF4-FFF2-40B4-BE49-F238E27FC236}">
                        <a16:creationId xmlns:a16="http://schemas.microsoft.com/office/drawing/2014/main" id="{2937A10D-FF21-467B-9D98-9CE9417CEC3C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442BAE7C-D730-407D-921D-037D06D644CF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台形 374">
                  <a:extLst>
                    <a:ext uri="{FF2B5EF4-FFF2-40B4-BE49-F238E27FC236}">
                      <a16:creationId xmlns:a16="http://schemas.microsoft.com/office/drawing/2014/main" id="{F7FD131E-3357-4810-9D5A-A7D27E346478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72">
                  <a:extLst>
                    <a:ext uri="{FF2B5EF4-FFF2-40B4-BE49-F238E27FC236}">
                      <a16:creationId xmlns:a16="http://schemas.microsoft.com/office/drawing/2014/main" id="{3EAFDCE3-D8F5-4C37-BEF4-0F8604DAD57A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431B1ABC-BD52-4C2D-8075-BAC625182116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6AE4BB73-DBE6-45A1-96E3-A09BBFA07653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6DAAF91F-4720-4CB1-A0C3-A6D66B8DD47C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B144770F-84DF-47F5-949D-96FD60D97D91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6DAB214A-7D59-4C26-AA4C-BEA966F1A91E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E4C677EE-863D-4699-A185-EE45044A1042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F4256E2-D162-4F66-B5A9-225476DA0BA6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86B0AD41-5818-46E0-9924-265304F6CF59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9605238-E2DE-4D76-AB2C-416911F3C420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77518828-8DD3-4028-B6F4-98DBEB75F113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475E77FB-5378-43F0-A3FE-78AB0A451E0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751F79D-883C-438B-86B9-35FF4D7AA75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EF124166-4BDA-49CA-8762-D114A26009AB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D14CDD70-98C6-4249-A16D-AA0A5B5F020F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BE98347C-0DC6-422A-B5BE-6A5086278B04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76FDA60-DEBE-4BC9-9DEC-0CCC5C0AB04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C35E9B7-2DD8-42D6-8DB6-2C1C6DD2E1E1}"/>
                </a:ext>
              </a:extLst>
            </p:cNvPr>
            <p:cNvGrpSpPr/>
            <p:nvPr/>
          </p:nvGrpSpPr>
          <p:grpSpPr>
            <a:xfrm rot="20143003">
              <a:off x="7474272" y="2221765"/>
              <a:ext cx="1815788" cy="476322"/>
              <a:chOff x="3414713" y="4943475"/>
              <a:chExt cx="2833797" cy="849741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FFB507CD-D079-420D-B143-11243F8656C8}"/>
                  </a:ext>
                </a:extLst>
              </p:cNvPr>
              <p:cNvGrpSpPr/>
              <p:nvPr/>
            </p:nvGrpSpPr>
            <p:grpSpPr>
              <a:xfrm>
                <a:off x="3414713" y="4943475"/>
                <a:ext cx="2833797" cy="849741"/>
                <a:chOff x="3414713" y="4943475"/>
                <a:chExt cx="2833797" cy="849741"/>
              </a:xfrm>
            </p:grpSpPr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60A1FD25-3457-48B3-985D-BEC994971EFA}"/>
                    </a:ext>
                  </a:extLst>
                </p:cNvPr>
                <p:cNvSpPr/>
                <p:nvPr/>
              </p:nvSpPr>
              <p:spPr bwMode="auto">
                <a:xfrm rot="15030568">
                  <a:off x="5817697" y="4844917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A3EA8D5F-D2B4-452B-98A2-5051B21D19FD}"/>
                    </a:ext>
                  </a:extLst>
                </p:cNvPr>
                <p:cNvSpPr/>
                <p:nvPr/>
              </p:nvSpPr>
              <p:spPr bwMode="auto">
                <a:xfrm rot="17475934" flipH="1">
                  <a:off x="5817697" y="5279430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CFAAA89C-F4D7-4A6B-A599-B0FC8CD6B194}"/>
                    </a:ext>
                  </a:extLst>
                </p:cNvPr>
                <p:cNvGrpSpPr/>
                <p:nvPr/>
              </p:nvGrpSpPr>
              <p:grpSpPr>
                <a:xfrm rot="5400000">
                  <a:off x="5660498" y="5020614"/>
                  <a:ext cx="465921" cy="710103"/>
                  <a:chOff x="4083294" y="1032819"/>
                  <a:chExt cx="284471" cy="393316"/>
                </a:xfrm>
              </p:grpSpPr>
              <p:sp>
                <p:nvSpPr>
                  <p:cNvPr id="352" name="台形 351">
                    <a:extLst>
                      <a:ext uri="{FF2B5EF4-FFF2-40B4-BE49-F238E27FC236}">
                        <a16:creationId xmlns:a16="http://schemas.microsoft.com/office/drawing/2014/main" id="{EB51DE11-4C25-4468-B09E-D23AA1F6914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2785" y="1032819"/>
                    <a:ext cx="119935" cy="385367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DAE1D4BB-9048-4A96-A54A-63A3957A427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4083294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95160F7E-3704-4565-BA51-A0F51504B321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4247830" y="1040768"/>
                    <a:ext cx="119935" cy="385367"/>
                  </a:xfrm>
                  <a:prstGeom prst="trapezoid">
                    <a:avLst/>
                  </a:prstGeom>
                  <a:gradFill flip="none" rotWithShape="1">
                    <a:gsLst>
                      <a:gs pos="100000">
                        <a:srgbClr val="CCFF33"/>
                      </a:gs>
                      <a:gs pos="0">
                        <a:schemeClr val="accent6">
                          <a:lumMod val="75000"/>
                        </a:schemeClr>
                      </a:gs>
                    </a:gsLst>
                    <a:lin ang="135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3341F056-1B48-473F-B519-FE484E7C8014}"/>
                    </a:ext>
                  </a:extLst>
                </p:cNvPr>
                <p:cNvSpPr/>
                <p:nvPr/>
              </p:nvSpPr>
              <p:spPr bwMode="auto">
                <a:xfrm rot="15736632" flipH="1">
                  <a:off x="5810027" y="4962422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C9EA8B0B-6BE8-48A9-A482-D01951B57FBF}"/>
                    </a:ext>
                  </a:extLst>
                </p:cNvPr>
                <p:cNvSpPr/>
                <p:nvPr/>
              </p:nvSpPr>
              <p:spPr bwMode="auto">
                <a:xfrm rot="16583351" flipH="1">
                  <a:off x="5810026" y="5132591"/>
                  <a:ext cx="137168" cy="639072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CCFF33"/>
                    </a:gs>
                    <a:gs pos="0">
                      <a:schemeClr val="accent6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72">
                  <a:extLst>
                    <a:ext uri="{FF2B5EF4-FFF2-40B4-BE49-F238E27FC236}">
                      <a16:creationId xmlns:a16="http://schemas.microsoft.com/office/drawing/2014/main" id="{4ACCA554-A70C-47DC-A6E1-6CFCF6E66461}"/>
                    </a:ext>
                  </a:extLst>
                </p:cNvPr>
                <p:cNvSpPr/>
                <p:nvPr/>
              </p:nvSpPr>
              <p:spPr bwMode="auto">
                <a:xfrm rot="5400000">
                  <a:off x="4112415" y="4245773"/>
                  <a:ext cx="849741" cy="224514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9FF66"/>
                    </a:gs>
                    <a:gs pos="90000">
                      <a:srgbClr val="FFFF99"/>
                    </a:gs>
                  </a:gsLst>
                  <a:lin ang="162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6115200E-2618-42D5-90D4-B8469C2A62E0}"/>
                  </a:ext>
                </a:extLst>
              </p:cNvPr>
              <p:cNvGrpSpPr/>
              <p:nvPr/>
            </p:nvGrpSpPr>
            <p:grpSpPr>
              <a:xfrm>
                <a:off x="3730044" y="5027252"/>
                <a:ext cx="1614482" cy="682188"/>
                <a:chOff x="3752615" y="5047033"/>
                <a:chExt cx="1510188" cy="641760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637BE5A1-4400-40D5-BD06-BD335F33A6A2}"/>
                    </a:ext>
                  </a:extLst>
                </p:cNvPr>
                <p:cNvSpPr/>
                <p:nvPr/>
              </p:nvSpPr>
              <p:spPr>
                <a:xfrm flipH="1">
                  <a:off x="3993121" y="51827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6CBEF97-6D85-4787-8617-766052DB6878}"/>
                    </a:ext>
                  </a:extLst>
                </p:cNvPr>
                <p:cNvSpPr/>
                <p:nvPr/>
              </p:nvSpPr>
              <p:spPr>
                <a:xfrm flipH="1">
                  <a:off x="4212196" y="537326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D83260D7-C083-492A-B7DA-9525C1E5E2F1}"/>
                    </a:ext>
                  </a:extLst>
                </p:cNvPr>
                <p:cNvSpPr/>
                <p:nvPr/>
              </p:nvSpPr>
              <p:spPr>
                <a:xfrm flipH="1">
                  <a:off x="4431271" y="508513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B0475F7C-C453-4564-B4B5-9C6F81D0D606}"/>
                    </a:ext>
                  </a:extLst>
                </p:cNvPr>
                <p:cNvSpPr/>
                <p:nvPr/>
              </p:nvSpPr>
              <p:spPr>
                <a:xfrm flipH="1">
                  <a:off x="4631296" y="5430414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6C9E58EF-F51F-4C0A-82D8-45E651FE09AA}"/>
                    </a:ext>
                  </a:extLst>
                </p:cNvPr>
                <p:cNvSpPr/>
                <p:nvPr/>
              </p:nvSpPr>
              <p:spPr>
                <a:xfrm flipH="1">
                  <a:off x="4828939" y="5047033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5F9439C-6AE3-4D15-8333-4A36E7F08D05}"/>
                    </a:ext>
                  </a:extLst>
                </p:cNvPr>
                <p:cNvSpPr/>
                <p:nvPr/>
              </p:nvSpPr>
              <p:spPr>
                <a:xfrm flipH="1">
                  <a:off x="5038489" y="544232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632E1E54-7F2B-46B9-86F3-ABFB5E75C54B}"/>
                    </a:ext>
                  </a:extLst>
                </p:cNvPr>
                <p:cNvSpPr/>
                <p:nvPr/>
              </p:nvSpPr>
              <p:spPr>
                <a:xfrm flipH="1">
                  <a:off x="5252802" y="5063702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06008A7-4117-4472-BF07-73919DF99CB1}"/>
                    </a:ext>
                  </a:extLst>
                </p:cNvPr>
                <p:cNvSpPr/>
                <p:nvPr/>
              </p:nvSpPr>
              <p:spPr>
                <a:xfrm flipH="1">
                  <a:off x="3752615" y="5308970"/>
                  <a:ext cx="10001" cy="246473"/>
                </a:xfrm>
                <a:custGeom>
                  <a:avLst/>
                  <a:gdLst>
                    <a:gd name="connsiteX0" fmla="*/ 5001 w 10001"/>
                    <a:gd name="connsiteY0" fmla="*/ 0 h 246473"/>
                    <a:gd name="connsiteX1" fmla="*/ 0 w 10001"/>
                    <a:gd name="connsiteY1" fmla="*/ 123236 h 246473"/>
                    <a:gd name="connsiteX2" fmla="*/ 5001 w 10001"/>
                    <a:gd name="connsiteY2" fmla="*/ 246473 h 246473"/>
                    <a:gd name="connsiteX3" fmla="*/ 10001 w 10001"/>
                    <a:gd name="connsiteY3" fmla="*/ 123236 h 246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1" h="246473">
                      <a:moveTo>
                        <a:pt x="5001" y="0"/>
                      </a:moveTo>
                      <a:lnTo>
                        <a:pt x="0" y="123236"/>
                      </a:lnTo>
                      <a:lnTo>
                        <a:pt x="5001" y="246473"/>
                      </a:lnTo>
                      <a:lnTo>
                        <a:pt x="10001" y="123236"/>
                      </a:ln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3934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pptxh67_ダイコンのイラスト</dc:title>
  <dc:subject>pptxh67_ダイコンのイラスト</dc:subject>
  <dc:creator>でじけろお</dc:creator>
  <cp:revision>1</cp:revision>
  <dcterms:created xsi:type="dcterms:W3CDTF">2018-05-20T00:31:01Z</dcterms:created>
  <dcterms:modified xsi:type="dcterms:W3CDTF">2021-06-15T00:51:56Z</dcterms:modified>
  <cp:version>1</cp:version>
</cp:coreProperties>
</file>