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1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テキスト ボックス 599">
            <a:extLst>
              <a:ext uri="{FF2B5EF4-FFF2-40B4-BE49-F238E27FC236}">
                <a16:creationId xmlns:a16="http://schemas.microsoft.com/office/drawing/2014/main" id="{1A75F357-3F76-4AD6-9EA8-F8AA0AFC6360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ナメコ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7384411-8955-4DFE-BCBA-C739DF93C699}"/>
              </a:ext>
            </a:extLst>
          </p:cNvPr>
          <p:cNvGrpSpPr/>
          <p:nvPr/>
        </p:nvGrpSpPr>
        <p:grpSpPr>
          <a:xfrm>
            <a:off x="912245" y="1413336"/>
            <a:ext cx="2133396" cy="1663635"/>
            <a:chOff x="1798524" y="3922490"/>
            <a:chExt cx="2133396" cy="1663635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64FD933F-8304-423B-9207-0254A9F1D3AD}"/>
                </a:ext>
              </a:extLst>
            </p:cNvPr>
            <p:cNvGrpSpPr/>
            <p:nvPr/>
          </p:nvGrpSpPr>
          <p:grpSpPr>
            <a:xfrm rot="423287">
              <a:off x="2849752" y="3922490"/>
              <a:ext cx="413460" cy="646584"/>
              <a:chOff x="2938265" y="4475537"/>
              <a:chExt cx="513117" cy="748890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B2F74AB8-F777-47BC-82B6-4A8668BB4C63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" name="楕円 27">
                <a:extLst>
                  <a:ext uri="{FF2B5EF4-FFF2-40B4-BE49-F238E27FC236}">
                    <a16:creationId xmlns:a16="http://schemas.microsoft.com/office/drawing/2014/main" id="{DE2DD983-43FD-4769-94BA-9E2091B48353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974117BD-20CF-420F-8E2B-8C5B0A0BF6E9}"/>
                </a:ext>
              </a:extLst>
            </p:cNvPr>
            <p:cNvGrpSpPr/>
            <p:nvPr/>
          </p:nvGrpSpPr>
          <p:grpSpPr>
            <a:xfrm rot="423287">
              <a:off x="3011676" y="4033615"/>
              <a:ext cx="413460" cy="646584"/>
              <a:chOff x="2938265" y="4475537"/>
              <a:chExt cx="513117" cy="748890"/>
            </a:xfrm>
          </p:grpSpPr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D901B05C-A230-4493-AC53-66E728700B4D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" name="楕円 27">
                <a:extLst>
                  <a:ext uri="{FF2B5EF4-FFF2-40B4-BE49-F238E27FC236}">
                    <a16:creationId xmlns:a16="http://schemas.microsoft.com/office/drawing/2014/main" id="{B2E51EB2-382E-450C-AA0F-0E246EA4F009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6E0192FF-6929-4BDC-BD56-8D2760771594}"/>
                </a:ext>
              </a:extLst>
            </p:cNvPr>
            <p:cNvGrpSpPr/>
            <p:nvPr/>
          </p:nvGrpSpPr>
          <p:grpSpPr>
            <a:xfrm rot="423287">
              <a:off x="3210060" y="4121896"/>
              <a:ext cx="403120" cy="704604"/>
              <a:chOff x="2938265" y="4475537"/>
              <a:chExt cx="513117" cy="748890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C07ADA42-8E7B-476D-AA60-6E038CF8ADF9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" name="楕円 27">
                <a:extLst>
                  <a:ext uri="{FF2B5EF4-FFF2-40B4-BE49-F238E27FC236}">
                    <a16:creationId xmlns:a16="http://schemas.microsoft.com/office/drawing/2014/main" id="{F9403240-0D0A-4210-A411-1EF918BA9FD5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5B415D3E-19A3-4E0C-B4D3-B3FABEEF96B6}"/>
                </a:ext>
              </a:extLst>
            </p:cNvPr>
            <p:cNvGrpSpPr/>
            <p:nvPr/>
          </p:nvGrpSpPr>
          <p:grpSpPr>
            <a:xfrm rot="20396436">
              <a:off x="2040623" y="4068291"/>
              <a:ext cx="413460" cy="646584"/>
              <a:chOff x="2938265" y="4475537"/>
              <a:chExt cx="513117" cy="748890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1489881A-ECB7-4C2D-81B9-289069BAC903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" name="楕円 27">
                <a:extLst>
                  <a:ext uri="{FF2B5EF4-FFF2-40B4-BE49-F238E27FC236}">
                    <a16:creationId xmlns:a16="http://schemas.microsoft.com/office/drawing/2014/main" id="{ABD74FFF-8983-4F51-BE20-25068E64DE14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64D8772D-DCF9-46DB-A685-33C4227214A2}"/>
                </a:ext>
              </a:extLst>
            </p:cNvPr>
            <p:cNvGrpSpPr/>
            <p:nvPr/>
          </p:nvGrpSpPr>
          <p:grpSpPr>
            <a:xfrm rot="20652085">
              <a:off x="1930536" y="4290171"/>
              <a:ext cx="403120" cy="704604"/>
              <a:chOff x="2938265" y="4475537"/>
              <a:chExt cx="513117" cy="748890"/>
            </a:xfrm>
          </p:grpSpPr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34C233BA-D008-4724-8D5C-B58581F597D8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" name="楕円 27">
                <a:extLst>
                  <a:ext uri="{FF2B5EF4-FFF2-40B4-BE49-F238E27FC236}">
                    <a16:creationId xmlns:a16="http://schemas.microsoft.com/office/drawing/2014/main" id="{B8AB9AFF-630A-4F62-A763-A2123518BCAF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64939D95-B17E-48CC-BC81-1FDA006A27AC}"/>
                </a:ext>
              </a:extLst>
            </p:cNvPr>
            <p:cNvGrpSpPr/>
            <p:nvPr/>
          </p:nvGrpSpPr>
          <p:grpSpPr>
            <a:xfrm>
              <a:off x="3467235" y="4248896"/>
              <a:ext cx="403120" cy="704604"/>
              <a:chOff x="2938265" y="4475537"/>
              <a:chExt cx="513117" cy="748890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E4DA4716-A141-4158-A9CA-06F5EA1623DC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楕円 27">
                <a:extLst>
                  <a:ext uri="{FF2B5EF4-FFF2-40B4-BE49-F238E27FC236}">
                    <a16:creationId xmlns:a16="http://schemas.microsoft.com/office/drawing/2014/main" id="{8238B0E9-07C4-41A8-B020-C615E2D26249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6B87B402-C6BE-4333-B906-B2565421AFAF}"/>
                </a:ext>
              </a:extLst>
            </p:cNvPr>
            <p:cNvGrpSpPr/>
            <p:nvPr/>
          </p:nvGrpSpPr>
          <p:grpSpPr>
            <a:xfrm rot="20652085">
              <a:off x="2413135" y="3950447"/>
              <a:ext cx="403120" cy="704604"/>
              <a:chOff x="2938265" y="4475537"/>
              <a:chExt cx="513117" cy="748890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CFEE3DB1-1FF6-42ED-B314-2604A7DD3427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楕円 27">
                <a:extLst>
                  <a:ext uri="{FF2B5EF4-FFF2-40B4-BE49-F238E27FC236}">
                    <a16:creationId xmlns:a16="http://schemas.microsoft.com/office/drawing/2014/main" id="{57262743-5BDC-445A-90A1-599AE215FAA2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BF52939D-8F67-4E01-BD60-34FDF163E7FB}"/>
                </a:ext>
              </a:extLst>
            </p:cNvPr>
            <p:cNvGrpSpPr/>
            <p:nvPr/>
          </p:nvGrpSpPr>
          <p:grpSpPr>
            <a:xfrm rot="20652085">
              <a:off x="2216285" y="4121896"/>
              <a:ext cx="403120" cy="704604"/>
              <a:chOff x="2938265" y="4475537"/>
              <a:chExt cx="513117" cy="748890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1553C5A0-2A0F-4D12-BF2C-F6A693B3E622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" name="楕円 27">
                <a:extLst>
                  <a:ext uri="{FF2B5EF4-FFF2-40B4-BE49-F238E27FC236}">
                    <a16:creationId xmlns:a16="http://schemas.microsoft.com/office/drawing/2014/main" id="{5CBD1690-B8A2-455D-9F7F-4F5A67EA0A69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A1B18666-A9EB-4BD5-9F77-DD24A53BDD1C}"/>
                </a:ext>
              </a:extLst>
            </p:cNvPr>
            <p:cNvGrpSpPr/>
            <p:nvPr/>
          </p:nvGrpSpPr>
          <p:grpSpPr>
            <a:xfrm>
              <a:off x="2661658" y="3960051"/>
              <a:ext cx="450499" cy="721613"/>
              <a:chOff x="2914896" y="4502814"/>
              <a:chExt cx="450499" cy="721613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7EB6B071-E790-41B1-8D78-A1D3342F6683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" name="楕円 27">
                <a:extLst>
                  <a:ext uri="{FF2B5EF4-FFF2-40B4-BE49-F238E27FC236}">
                    <a16:creationId xmlns:a16="http://schemas.microsoft.com/office/drawing/2014/main" id="{210E46C2-3C62-46D0-8DC5-72C1FFDF2E1B}"/>
                  </a:ext>
                </a:extLst>
              </p:cNvPr>
              <p:cNvSpPr/>
              <p:nvPr/>
            </p:nvSpPr>
            <p:spPr bwMode="auto">
              <a:xfrm>
                <a:off x="2914896" y="4502814"/>
                <a:ext cx="450499" cy="35442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5111725C-BBD8-4B07-9B4A-74C2BF28189C}"/>
                </a:ext>
              </a:extLst>
            </p:cNvPr>
            <p:cNvGrpSpPr/>
            <p:nvPr/>
          </p:nvGrpSpPr>
          <p:grpSpPr>
            <a:xfrm>
              <a:off x="2408794" y="4124689"/>
              <a:ext cx="513117" cy="748890"/>
              <a:chOff x="2938265" y="4475537"/>
              <a:chExt cx="513117" cy="748890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8CF05EDF-4F7E-4D91-9ACA-EDD867B66FBC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" name="楕円 27">
                <a:extLst>
                  <a:ext uri="{FF2B5EF4-FFF2-40B4-BE49-F238E27FC236}">
                    <a16:creationId xmlns:a16="http://schemas.microsoft.com/office/drawing/2014/main" id="{F814E188-1988-4CC9-8EB3-C3FDE02C3FEB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F15F19BA-F221-4CEC-9181-F5C0D99FAB50}"/>
                </a:ext>
              </a:extLst>
            </p:cNvPr>
            <p:cNvGrpSpPr/>
            <p:nvPr/>
          </p:nvGrpSpPr>
          <p:grpSpPr>
            <a:xfrm>
              <a:off x="2796144" y="4197825"/>
              <a:ext cx="513117" cy="748890"/>
              <a:chOff x="2938265" y="4475537"/>
              <a:chExt cx="513117" cy="748890"/>
            </a:xfrm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10ADACB0-649D-42D4-9E88-78753E908F68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" name="楕円 27">
                <a:extLst>
                  <a:ext uri="{FF2B5EF4-FFF2-40B4-BE49-F238E27FC236}">
                    <a16:creationId xmlns:a16="http://schemas.microsoft.com/office/drawing/2014/main" id="{946D85F9-B818-44B6-9380-9710FF8A9741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89847438-B37D-489A-B8A7-BDB0E375012B}"/>
                </a:ext>
              </a:extLst>
            </p:cNvPr>
            <p:cNvGrpSpPr/>
            <p:nvPr/>
          </p:nvGrpSpPr>
          <p:grpSpPr>
            <a:xfrm>
              <a:off x="3184526" y="4435059"/>
              <a:ext cx="462982" cy="729168"/>
              <a:chOff x="2963333" y="4495259"/>
              <a:chExt cx="462982" cy="729168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A6305A83-4ACF-4F89-A0AF-AC48F4984C01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" name="楕円 27">
                <a:extLst>
                  <a:ext uri="{FF2B5EF4-FFF2-40B4-BE49-F238E27FC236}">
                    <a16:creationId xmlns:a16="http://schemas.microsoft.com/office/drawing/2014/main" id="{23CE43D4-19E3-4CFF-B012-50DBC4EABCAD}"/>
                  </a:ext>
                </a:extLst>
              </p:cNvPr>
              <p:cNvSpPr/>
              <p:nvPr/>
            </p:nvSpPr>
            <p:spPr bwMode="auto">
              <a:xfrm>
                <a:off x="2963333" y="4495259"/>
                <a:ext cx="462982" cy="36424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10E4FB23-DFE8-47B9-A146-88D46414144C}"/>
                </a:ext>
              </a:extLst>
            </p:cNvPr>
            <p:cNvGrpSpPr/>
            <p:nvPr/>
          </p:nvGrpSpPr>
          <p:grpSpPr>
            <a:xfrm rot="21092404">
              <a:off x="2073608" y="4370887"/>
              <a:ext cx="513117" cy="748890"/>
              <a:chOff x="2938265" y="4475537"/>
              <a:chExt cx="513117" cy="748890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371841B4-B6CC-4A61-9026-0F084B7B6685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" name="楕円 27">
                <a:extLst>
                  <a:ext uri="{FF2B5EF4-FFF2-40B4-BE49-F238E27FC236}">
                    <a16:creationId xmlns:a16="http://schemas.microsoft.com/office/drawing/2014/main" id="{6E215FE0-69CB-4C64-90F4-44F75A7F4D4C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B313A8AF-6984-4F70-99D5-48D4AE002CF6}"/>
                </a:ext>
              </a:extLst>
            </p:cNvPr>
            <p:cNvGrpSpPr/>
            <p:nvPr/>
          </p:nvGrpSpPr>
          <p:grpSpPr>
            <a:xfrm rot="648372">
              <a:off x="2451433" y="4414042"/>
              <a:ext cx="513117" cy="748890"/>
              <a:chOff x="2938265" y="4475537"/>
              <a:chExt cx="513117" cy="748890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05466942-9398-4263-ADED-F8F859AD4C74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" name="楕円 27">
                <a:extLst>
                  <a:ext uri="{FF2B5EF4-FFF2-40B4-BE49-F238E27FC236}">
                    <a16:creationId xmlns:a16="http://schemas.microsoft.com/office/drawing/2014/main" id="{F7E1E8DD-3AB0-47F6-A40B-57957F701345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E40F57BE-1040-41D1-8394-447E82EBA9C1}"/>
                </a:ext>
              </a:extLst>
            </p:cNvPr>
            <p:cNvGrpSpPr/>
            <p:nvPr/>
          </p:nvGrpSpPr>
          <p:grpSpPr>
            <a:xfrm rot="21092404">
              <a:off x="2880398" y="4538104"/>
              <a:ext cx="542488" cy="760442"/>
              <a:chOff x="2923580" y="4463985"/>
              <a:chExt cx="542488" cy="760442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15EA90FD-968F-4359-9D98-A24030BE980D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" name="楕円 27">
                <a:extLst>
                  <a:ext uri="{FF2B5EF4-FFF2-40B4-BE49-F238E27FC236}">
                    <a16:creationId xmlns:a16="http://schemas.microsoft.com/office/drawing/2014/main" id="{8B97BB72-007F-48F0-AC10-0D42DDC55CDB}"/>
                  </a:ext>
                </a:extLst>
              </p:cNvPr>
              <p:cNvSpPr/>
              <p:nvPr/>
            </p:nvSpPr>
            <p:spPr bwMode="auto">
              <a:xfrm>
                <a:off x="2923580" y="4463985"/>
                <a:ext cx="542488" cy="42678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9857B7F7-D826-4D85-ADBC-A31EDD7D58CE}"/>
                </a:ext>
              </a:extLst>
            </p:cNvPr>
            <p:cNvGrpSpPr/>
            <p:nvPr/>
          </p:nvGrpSpPr>
          <p:grpSpPr>
            <a:xfrm>
              <a:off x="3540126" y="4549359"/>
              <a:ext cx="391794" cy="716061"/>
              <a:chOff x="2963333" y="4495259"/>
              <a:chExt cx="462982" cy="729168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ABC66FD-4779-4710-B8C3-BCC1B11D7250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" name="楕円 27">
                <a:extLst>
                  <a:ext uri="{FF2B5EF4-FFF2-40B4-BE49-F238E27FC236}">
                    <a16:creationId xmlns:a16="http://schemas.microsoft.com/office/drawing/2014/main" id="{664E13EF-E882-489F-B862-26699DE53CD8}"/>
                  </a:ext>
                </a:extLst>
              </p:cNvPr>
              <p:cNvSpPr/>
              <p:nvPr/>
            </p:nvSpPr>
            <p:spPr bwMode="auto">
              <a:xfrm>
                <a:off x="2963333" y="4495259"/>
                <a:ext cx="462982" cy="36424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03DF0857-A23D-4BA8-938A-5B29A785DE14}"/>
                </a:ext>
              </a:extLst>
            </p:cNvPr>
            <p:cNvGrpSpPr/>
            <p:nvPr/>
          </p:nvGrpSpPr>
          <p:grpSpPr>
            <a:xfrm rot="21355130" flipH="1">
              <a:off x="1798524" y="4637192"/>
              <a:ext cx="426918" cy="621444"/>
              <a:chOff x="2938265" y="4475537"/>
              <a:chExt cx="513117" cy="748890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FB79053B-B09B-416C-859E-6A4576973CB1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" name="楕円 27">
                <a:extLst>
                  <a:ext uri="{FF2B5EF4-FFF2-40B4-BE49-F238E27FC236}">
                    <a16:creationId xmlns:a16="http://schemas.microsoft.com/office/drawing/2014/main" id="{9ADB1FED-C761-430F-9F9D-4B7997383729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37D22888-0FFC-4410-B592-9D4327FAA0D9}"/>
                </a:ext>
              </a:extLst>
            </p:cNvPr>
            <p:cNvGrpSpPr/>
            <p:nvPr/>
          </p:nvGrpSpPr>
          <p:grpSpPr>
            <a:xfrm rot="21355130" flipH="1">
              <a:off x="2088446" y="4659326"/>
              <a:ext cx="513117" cy="748890"/>
              <a:chOff x="2938265" y="4475537"/>
              <a:chExt cx="513117" cy="748890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E47D9303-7458-4F8B-BF9B-708BB122EF90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" name="楕円 27">
                <a:extLst>
                  <a:ext uri="{FF2B5EF4-FFF2-40B4-BE49-F238E27FC236}">
                    <a16:creationId xmlns:a16="http://schemas.microsoft.com/office/drawing/2014/main" id="{F15E0F11-597B-4544-8742-20ACD08B9603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DDB65FC5-0D72-4D6C-A572-EE34358895F3}"/>
                </a:ext>
              </a:extLst>
            </p:cNvPr>
            <p:cNvGrpSpPr/>
            <p:nvPr/>
          </p:nvGrpSpPr>
          <p:grpSpPr>
            <a:xfrm rot="323023">
              <a:off x="3302524" y="4691185"/>
              <a:ext cx="513117" cy="748890"/>
              <a:chOff x="2938265" y="4475537"/>
              <a:chExt cx="513117" cy="748890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B31A070C-292F-4E34-B04C-908DEAE5AB57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" name="楕円 27">
                <a:extLst>
                  <a:ext uri="{FF2B5EF4-FFF2-40B4-BE49-F238E27FC236}">
                    <a16:creationId xmlns:a16="http://schemas.microsoft.com/office/drawing/2014/main" id="{D048F239-9A04-4351-8AE2-23538BEDC062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2041FCA8-2C21-4427-B63D-3FAF1CD2A1E1}"/>
                </a:ext>
              </a:extLst>
            </p:cNvPr>
            <p:cNvGrpSpPr/>
            <p:nvPr/>
          </p:nvGrpSpPr>
          <p:grpSpPr>
            <a:xfrm rot="323023">
              <a:off x="2496074" y="4741986"/>
              <a:ext cx="513117" cy="748890"/>
              <a:chOff x="2938265" y="4475537"/>
              <a:chExt cx="513117" cy="748890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C5FD50F3-31BE-4EFF-9470-B64DEA00A5E0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" name="楕円 27">
                <a:extLst>
                  <a:ext uri="{FF2B5EF4-FFF2-40B4-BE49-F238E27FC236}">
                    <a16:creationId xmlns:a16="http://schemas.microsoft.com/office/drawing/2014/main" id="{35FD3145-BAED-46B6-8A8D-76BE1BC0D76A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547DBDFF-1DFD-40F4-A2A9-C787E5E2155B}"/>
                </a:ext>
              </a:extLst>
            </p:cNvPr>
            <p:cNvGrpSpPr/>
            <p:nvPr/>
          </p:nvGrpSpPr>
          <p:grpSpPr>
            <a:xfrm rot="323023">
              <a:off x="2953274" y="4837235"/>
              <a:ext cx="513117" cy="748890"/>
              <a:chOff x="2938265" y="4475537"/>
              <a:chExt cx="513117" cy="748890"/>
            </a:xfrm>
          </p:grpSpPr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3BAF94F9-9EF4-4F1C-80CE-614CAC8436CA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" name="楕円 27">
                <a:extLst>
                  <a:ext uri="{FF2B5EF4-FFF2-40B4-BE49-F238E27FC236}">
                    <a16:creationId xmlns:a16="http://schemas.microsoft.com/office/drawing/2014/main" id="{8802BCE7-E017-453B-A83A-F52DAC4B70E1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7B8F92A-12EC-46C4-91DE-6A470406D144}"/>
              </a:ext>
            </a:extLst>
          </p:cNvPr>
          <p:cNvGrpSpPr/>
          <p:nvPr/>
        </p:nvGrpSpPr>
        <p:grpSpPr>
          <a:xfrm>
            <a:off x="3836600" y="1413336"/>
            <a:ext cx="2133396" cy="1663635"/>
            <a:chOff x="1798524" y="3922490"/>
            <a:chExt cx="2133396" cy="1663635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BF3C94D0-04C8-4328-B212-9985CB9E5060}"/>
                </a:ext>
              </a:extLst>
            </p:cNvPr>
            <p:cNvGrpSpPr/>
            <p:nvPr/>
          </p:nvGrpSpPr>
          <p:grpSpPr>
            <a:xfrm rot="423287">
              <a:off x="2849752" y="3922490"/>
              <a:ext cx="413460" cy="646584"/>
              <a:chOff x="2938265" y="4475537"/>
              <a:chExt cx="513117" cy="748890"/>
            </a:xfrm>
          </p:grpSpPr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BB41E485-1C2C-4C9C-9842-D7934CA889F5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" name="楕円 27">
                <a:extLst>
                  <a:ext uri="{FF2B5EF4-FFF2-40B4-BE49-F238E27FC236}">
                    <a16:creationId xmlns:a16="http://schemas.microsoft.com/office/drawing/2014/main" id="{1C63110A-57DD-48E0-80C3-1E8041A8ECC6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418334E6-D890-4731-81AB-8E32B29D1FE0}"/>
                </a:ext>
              </a:extLst>
            </p:cNvPr>
            <p:cNvGrpSpPr/>
            <p:nvPr/>
          </p:nvGrpSpPr>
          <p:grpSpPr>
            <a:xfrm rot="423287">
              <a:off x="3011676" y="4033615"/>
              <a:ext cx="413460" cy="646584"/>
              <a:chOff x="2938265" y="4475537"/>
              <a:chExt cx="513117" cy="748890"/>
            </a:xfrm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7158F1A2-EBA7-4808-A7C9-8059B9167999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" name="楕円 27">
                <a:extLst>
                  <a:ext uri="{FF2B5EF4-FFF2-40B4-BE49-F238E27FC236}">
                    <a16:creationId xmlns:a16="http://schemas.microsoft.com/office/drawing/2014/main" id="{3B9DFA7D-2850-48DF-872E-0740DF49E8C6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35A5130F-AC98-4BE8-B9E8-4DDB8D1EE77F}"/>
                </a:ext>
              </a:extLst>
            </p:cNvPr>
            <p:cNvGrpSpPr/>
            <p:nvPr/>
          </p:nvGrpSpPr>
          <p:grpSpPr>
            <a:xfrm rot="423287">
              <a:off x="3210060" y="4121896"/>
              <a:ext cx="403120" cy="704604"/>
              <a:chOff x="2938265" y="4475537"/>
              <a:chExt cx="513117" cy="748890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894336DD-D36F-4256-9D62-96097F3FA6DA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8" name="楕円 27">
                <a:extLst>
                  <a:ext uri="{FF2B5EF4-FFF2-40B4-BE49-F238E27FC236}">
                    <a16:creationId xmlns:a16="http://schemas.microsoft.com/office/drawing/2014/main" id="{2FE16C6F-0578-463F-B4C8-569AE895A1E2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6893D0CA-AD47-4899-8057-BD5CA784E771}"/>
                </a:ext>
              </a:extLst>
            </p:cNvPr>
            <p:cNvGrpSpPr/>
            <p:nvPr/>
          </p:nvGrpSpPr>
          <p:grpSpPr>
            <a:xfrm rot="20396436">
              <a:off x="2040623" y="4068291"/>
              <a:ext cx="413460" cy="646584"/>
              <a:chOff x="2938265" y="4475537"/>
              <a:chExt cx="513117" cy="748890"/>
            </a:xfrm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CF8AF4DE-748A-4FE7-9466-F80760E62655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" name="楕円 27">
                <a:extLst>
                  <a:ext uri="{FF2B5EF4-FFF2-40B4-BE49-F238E27FC236}">
                    <a16:creationId xmlns:a16="http://schemas.microsoft.com/office/drawing/2014/main" id="{6638F38B-444F-43F3-BE3C-62C577E317FE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A70E83DB-1EAC-416B-8C3E-D028EAF2A8C7}"/>
                </a:ext>
              </a:extLst>
            </p:cNvPr>
            <p:cNvGrpSpPr/>
            <p:nvPr/>
          </p:nvGrpSpPr>
          <p:grpSpPr>
            <a:xfrm rot="20652085">
              <a:off x="1930536" y="4290171"/>
              <a:ext cx="403120" cy="704604"/>
              <a:chOff x="2938265" y="4475537"/>
              <a:chExt cx="513117" cy="748890"/>
            </a:xfrm>
          </p:grpSpPr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BB5E8EEC-DB0A-44CF-A3B9-54EFFFF93A61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" name="楕円 27">
                <a:extLst>
                  <a:ext uri="{FF2B5EF4-FFF2-40B4-BE49-F238E27FC236}">
                    <a16:creationId xmlns:a16="http://schemas.microsoft.com/office/drawing/2014/main" id="{F0EC5A84-EF03-4C10-B037-64BF1D7523E6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8DAA240E-CB3E-40DD-926E-67ED47D9F345}"/>
                </a:ext>
              </a:extLst>
            </p:cNvPr>
            <p:cNvGrpSpPr/>
            <p:nvPr/>
          </p:nvGrpSpPr>
          <p:grpSpPr>
            <a:xfrm>
              <a:off x="3467235" y="4248896"/>
              <a:ext cx="403120" cy="704604"/>
              <a:chOff x="2938265" y="4475537"/>
              <a:chExt cx="513117" cy="748890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8AA18E4A-C264-4278-BB6D-3F744507C867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" name="楕円 27">
                <a:extLst>
                  <a:ext uri="{FF2B5EF4-FFF2-40B4-BE49-F238E27FC236}">
                    <a16:creationId xmlns:a16="http://schemas.microsoft.com/office/drawing/2014/main" id="{C6D60E22-9C03-4950-A5FB-3446B465573B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A599106A-C2EC-455B-A48C-15FA41FAC973}"/>
                </a:ext>
              </a:extLst>
            </p:cNvPr>
            <p:cNvGrpSpPr/>
            <p:nvPr/>
          </p:nvGrpSpPr>
          <p:grpSpPr>
            <a:xfrm rot="20652085">
              <a:off x="2413135" y="3950447"/>
              <a:ext cx="403120" cy="704604"/>
              <a:chOff x="2938265" y="4475537"/>
              <a:chExt cx="513117" cy="748890"/>
            </a:xfrm>
          </p:grpSpPr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962D6FF2-AEA4-47AA-AAFE-21C667B99323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" name="楕円 27">
                <a:extLst>
                  <a:ext uri="{FF2B5EF4-FFF2-40B4-BE49-F238E27FC236}">
                    <a16:creationId xmlns:a16="http://schemas.microsoft.com/office/drawing/2014/main" id="{58F9A1D0-6333-41D2-876B-3B01E629F109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827E3225-00EA-43FF-8159-CC43A3B156E7}"/>
                </a:ext>
              </a:extLst>
            </p:cNvPr>
            <p:cNvGrpSpPr/>
            <p:nvPr/>
          </p:nvGrpSpPr>
          <p:grpSpPr>
            <a:xfrm rot="20652085">
              <a:off x="2216285" y="4121896"/>
              <a:ext cx="403120" cy="704604"/>
              <a:chOff x="2938265" y="4475537"/>
              <a:chExt cx="513117" cy="748890"/>
            </a:xfrm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FF2DE9D2-8BFB-4697-B670-EF10748263CA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" name="楕円 27">
                <a:extLst>
                  <a:ext uri="{FF2B5EF4-FFF2-40B4-BE49-F238E27FC236}">
                    <a16:creationId xmlns:a16="http://schemas.microsoft.com/office/drawing/2014/main" id="{76604623-12D8-499C-B9FD-B0D5D12F8158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56B969C6-6370-4A89-AA58-A84BD7D28D5B}"/>
                </a:ext>
              </a:extLst>
            </p:cNvPr>
            <p:cNvGrpSpPr/>
            <p:nvPr/>
          </p:nvGrpSpPr>
          <p:grpSpPr>
            <a:xfrm>
              <a:off x="2661658" y="3960051"/>
              <a:ext cx="450499" cy="721613"/>
              <a:chOff x="2914896" y="4502814"/>
              <a:chExt cx="450499" cy="721613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251650F6-55A0-420D-BD15-EF1F5008FC56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" name="楕円 27">
                <a:extLst>
                  <a:ext uri="{FF2B5EF4-FFF2-40B4-BE49-F238E27FC236}">
                    <a16:creationId xmlns:a16="http://schemas.microsoft.com/office/drawing/2014/main" id="{E5FC8B5A-AB4A-417B-A6C4-F4059001E7ED}"/>
                  </a:ext>
                </a:extLst>
              </p:cNvPr>
              <p:cNvSpPr/>
              <p:nvPr/>
            </p:nvSpPr>
            <p:spPr bwMode="auto">
              <a:xfrm>
                <a:off x="2914896" y="4502814"/>
                <a:ext cx="450499" cy="35442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1DA09FBF-9ABD-40B9-86EB-614E5D116677}"/>
                </a:ext>
              </a:extLst>
            </p:cNvPr>
            <p:cNvGrpSpPr/>
            <p:nvPr/>
          </p:nvGrpSpPr>
          <p:grpSpPr>
            <a:xfrm>
              <a:off x="2408794" y="4124689"/>
              <a:ext cx="513117" cy="748890"/>
              <a:chOff x="2938265" y="4475537"/>
              <a:chExt cx="513117" cy="748890"/>
            </a:xfrm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6E7259A7-9D6B-44DE-823A-59D8FA304D52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" name="楕円 27">
                <a:extLst>
                  <a:ext uri="{FF2B5EF4-FFF2-40B4-BE49-F238E27FC236}">
                    <a16:creationId xmlns:a16="http://schemas.microsoft.com/office/drawing/2014/main" id="{67FA0F3E-8723-40B3-A23B-E725EFE3E4AE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597B86C3-0321-450B-B49C-F243E148C40F}"/>
                </a:ext>
              </a:extLst>
            </p:cNvPr>
            <p:cNvGrpSpPr/>
            <p:nvPr/>
          </p:nvGrpSpPr>
          <p:grpSpPr>
            <a:xfrm>
              <a:off x="2796144" y="4197825"/>
              <a:ext cx="513117" cy="748890"/>
              <a:chOff x="2938265" y="4475537"/>
              <a:chExt cx="513117" cy="748890"/>
            </a:xfrm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7DDF7295-1260-492A-ADA0-F9ACC0ACD89C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" name="楕円 27">
                <a:extLst>
                  <a:ext uri="{FF2B5EF4-FFF2-40B4-BE49-F238E27FC236}">
                    <a16:creationId xmlns:a16="http://schemas.microsoft.com/office/drawing/2014/main" id="{99B898C4-CB90-461F-8E3C-47129C45D47D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5198BF9A-F730-4612-9FCF-9482AA105D3B}"/>
                </a:ext>
              </a:extLst>
            </p:cNvPr>
            <p:cNvGrpSpPr/>
            <p:nvPr/>
          </p:nvGrpSpPr>
          <p:grpSpPr>
            <a:xfrm>
              <a:off x="3184526" y="4435059"/>
              <a:ext cx="462982" cy="729168"/>
              <a:chOff x="2963333" y="4495259"/>
              <a:chExt cx="462982" cy="729168"/>
            </a:xfrm>
          </p:grpSpPr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7D13B689-EBCE-4B58-BBB6-2DB1C2952A59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" name="楕円 27">
                <a:extLst>
                  <a:ext uri="{FF2B5EF4-FFF2-40B4-BE49-F238E27FC236}">
                    <a16:creationId xmlns:a16="http://schemas.microsoft.com/office/drawing/2014/main" id="{6C11D614-9311-46F7-9A10-E2BC488B1FB5}"/>
                  </a:ext>
                </a:extLst>
              </p:cNvPr>
              <p:cNvSpPr/>
              <p:nvPr/>
            </p:nvSpPr>
            <p:spPr bwMode="auto">
              <a:xfrm>
                <a:off x="2963333" y="4495259"/>
                <a:ext cx="462982" cy="36424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C02218B0-1FD9-41E4-85B7-22EBD49CC446}"/>
                </a:ext>
              </a:extLst>
            </p:cNvPr>
            <p:cNvGrpSpPr/>
            <p:nvPr/>
          </p:nvGrpSpPr>
          <p:grpSpPr>
            <a:xfrm rot="21092404">
              <a:off x="2073608" y="4370887"/>
              <a:ext cx="513117" cy="748890"/>
              <a:chOff x="2938265" y="4475537"/>
              <a:chExt cx="513117" cy="748890"/>
            </a:xfrm>
          </p:grpSpPr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850C3AA2-7DB2-4CB3-B271-B7D6294A3828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" name="楕円 27">
                <a:extLst>
                  <a:ext uri="{FF2B5EF4-FFF2-40B4-BE49-F238E27FC236}">
                    <a16:creationId xmlns:a16="http://schemas.microsoft.com/office/drawing/2014/main" id="{400539DF-3B0E-4D6F-A522-E45D842949DE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BCF2A672-ADC7-4E3C-BC6B-ED1FA64FACEA}"/>
                </a:ext>
              </a:extLst>
            </p:cNvPr>
            <p:cNvGrpSpPr/>
            <p:nvPr/>
          </p:nvGrpSpPr>
          <p:grpSpPr>
            <a:xfrm rot="648372">
              <a:off x="2451433" y="4414042"/>
              <a:ext cx="513117" cy="748890"/>
              <a:chOff x="2938265" y="4475537"/>
              <a:chExt cx="513117" cy="748890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925F89F4-5CC3-41D4-8ED0-54CE88ADC384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" name="楕円 27">
                <a:extLst>
                  <a:ext uri="{FF2B5EF4-FFF2-40B4-BE49-F238E27FC236}">
                    <a16:creationId xmlns:a16="http://schemas.microsoft.com/office/drawing/2014/main" id="{A92D82E0-AEE5-4444-90A8-3635D331C5B7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B5B66CB3-0741-4CAB-B8EB-63FE56F23492}"/>
                </a:ext>
              </a:extLst>
            </p:cNvPr>
            <p:cNvGrpSpPr/>
            <p:nvPr/>
          </p:nvGrpSpPr>
          <p:grpSpPr>
            <a:xfrm rot="21092404">
              <a:off x="2880398" y="4538104"/>
              <a:ext cx="542488" cy="760442"/>
              <a:chOff x="2923580" y="4463985"/>
              <a:chExt cx="542488" cy="760442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CA985934-947E-47B5-970E-BDCA0AB1057C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" name="楕円 27">
                <a:extLst>
                  <a:ext uri="{FF2B5EF4-FFF2-40B4-BE49-F238E27FC236}">
                    <a16:creationId xmlns:a16="http://schemas.microsoft.com/office/drawing/2014/main" id="{93E8E062-923D-4705-9CBC-969E05FA2BEB}"/>
                  </a:ext>
                </a:extLst>
              </p:cNvPr>
              <p:cNvSpPr/>
              <p:nvPr/>
            </p:nvSpPr>
            <p:spPr bwMode="auto">
              <a:xfrm>
                <a:off x="2923580" y="4463985"/>
                <a:ext cx="542488" cy="42678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B8873D6C-E3BE-4773-9D7B-A157CAB282DA}"/>
                </a:ext>
              </a:extLst>
            </p:cNvPr>
            <p:cNvGrpSpPr/>
            <p:nvPr/>
          </p:nvGrpSpPr>
          <p:grpSpPr>
            <a:xfrm>
              <a:off x="3540126" y="4549359"/>
              <a:ext cx="391794" cy="716061"/>
              <a:chOff x="2963333" y="4495259"/>
              <a:chExt cx="462982" cy="729168"/>
            </a:xfrm>
          </p:grpSpPr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2DFDE16F-C8C4-433C-A040-CEA775B2D902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" name="楕円 27">
                <a:extLst>
                  <a:ext uri="{FF2B5EF4-FFF2-40B4-BE49-F238E27FC236}">
                    <a16:creationId xmlns:a16="http://schemas.microsoft.com/office/drawing/2014/main" id="{702D474D-67BD-4101-B426-CC06E4D31AB4}"/>
                  </a:ext>
                </a:extLst>
              </p:cNvPr>
              <p:cNvSpPr/>
              <p:nvPr/>
            </p:nvSpPr>
            <p:spPr bwMode="auto">
              <a:xfrm>
                <a:off x="2963333" y="4495259"/>
                <a:ext cx="462982" cy="36424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342D8ED9-B7AF-4453-879C-65BFB32A2967}"/>
                </a:ext>
              </a:extLst>
            </p:cNvPr>
            <p:cNvGrpSpPr/>
            <p:nvPr/>
          </p:nvGrpSpPr>
          <p:grpSpPr>
            <a:xfrm rot="21355130" flipH="1">
              <a:off x="1798524" y="4637192"/>
              <a:ext cx="426918" cy="621444"/>
              <a:chOff x="2938265" y="4475537"/>
              <a:chExt cx="513117" cy="748890"/>
            </a:xfrm>
          </p:grpSpPr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125BBEEB-D221-423B-9B12-C9AF251B8A16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" name="楕円 27">
                <a:extLst>
                  <a:ext uri="{FF2B5EF4-FFF2-40B4-BE49-F238E27FC236}">
                    <a16:creationId xmlns:a16="http://schemas.microsoft.com/office/drawing/2014/main" id="{F2C79F70-ACAE-4E66-BBC7-9D9EC629AE1A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5136B2A5-089C-4468-89B4-05C4335425D6}"/>
                </a:ext>
              </a:extLst>
            </p:cNvPr>
            <p:cNvGrpSpPr/>
            <p:nvPr/>
          </p:nvGrpSpPr>
          <p:grpSpPr>
            <a:xfrm rot="21355130" flipH="1">
              <a:off x="2088446" y="4659326"/>
              <a:ext cx="513117" cy="748890"/>
              <a:chOff x="2938265" y="4475537"/>
              <a:chExt cx="513117" cy="748890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2991FF2D-866E-41C5-8DB8-83BC6BB6C73C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" name="楕円 27">
                <a:extLst>
                  <a:ext uri="{FF2B5EF4-FFF2-40B4-BE49-F238E27FC236}">
                    <a16:creationId xmlns:a16="http://schemas.microsoft.com/office/drawing/2014/main" id="{CF4912E5-3944-4B44-A2A2-77890F5A5CA5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4E4EC6FB-79A2-4FD4-96CE-F749B7D562F5}"/>
                </a:ext>
              </a:extLst>
            </p:cNvPr>
            <p:cNvGrpSpPr/>
            <p:nvPr/>
          </p:nvGrpSpPr>
          <p:grpSpPr>
            <a:xfrm rot="323023">
              <a:off x="3302524" y="4691185"/>
              <a:ext cx="513117" cy="748890"/>
              <a:chOff x="2938265" y="4475537"/>
              <a:chExt cx="513117" cy="748890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930A3767-06A2-4B98-A621-A7DAF9994A49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" name="楕円 27">
                <a:extLst>
                  <a:ext uri="{FF2B5EF4-FFF2-40B4-BE49-F238E27FC236}">
                    <a16:creationId xmlns:a16="http://schemas.microsoft.com/office/drawing/2014/main" id="{B2F6954E-0AC2-405A-8852-BE14EC70EDA8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AA69CCCD-5BF3-46B4-8ADE-182E3C4AE595}"/>
                </a:ext>
              </a:extLst>
            </p:cNvPr>
            <p:cNvGrpSpPr/>
            <p:nvPr/>
          </p:nvGrpSpPr>
          <p:grpSpPr>
            <a:xfrm rot="323023">
              <a:off x="2496074" y="4741986"/>
              <a:ext cx="513117" cy="748890"/>
              <a:chOff x="2938265" y="4475537"/>
              <a:chExt cx="513117" cy="748890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77C6B6EA-C73F-4E3A-A00C-736858ECD020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" name="楕円 27">
                <a:extLst>
                  <a:ext uri="{FF2B5EF4-FFF2-40B4-BE49-F238E27FC236}">
                    <a16:creationId xmlns:a16="http://schemas.microsoft.com/office/drawing/2014/main" id="{3C5BD5C8-A9FD-4575-858B-3162C6955D05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43FAFD46-6CA4-43A2-8A4C-03E9F8F6F921}"/>
                </a:ext>
              </a:extLst>
            </p:cNvPr>
            <p:cNvGrpSpPr/>
            <p:nvPr/>
          </p:nvGrpSpPr>
          <p:grpSpPr>
            <a:xfrm rot="323023">
              <a:off x="2953274" y="4837235"/>
              <a:ext cx="513117" cy="748890"/>
              <a:chOff x="2938265" y="4475537"/>
              <a:chExt cx="513117" cy="748890"/>
            </a:xfrm>
          </p:grpSpPr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BFADA963-D6FD-4597-8C61-AFA3D09496CA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" name="楕円 27">
                <a:extLst>
                  <a:ext uri="{FF2B5EF4-FFF2-40B4-BE49-F238E27FC236}">
                    <a16:creationId xmlns:a16="http://schemas.microsoft.com/office/drawing/2014/main" id="{B02A6B5B-2EF9-41DC-9BCA-CD54C4AF8AAB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DC32698-294F-48C1-84E2-4DC15DDA7118}"/>
              </a:ext>
            </a:extLst>
          </p:cNvPr>
          <p:cNvGrpSpPr/>
          <p:nvPr/>
        </p:nvGrpSpPr>
        <p:grpSpPr>
          <a:xfrm>
            <a:off x="6614602" y="1358784"/>
            <a:ext cx="2605086" cy="1823559"/>
            <a:chOff x="6614602" y="1358784"/>
            <a:chExt cx="2605086" cy="1823559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FB63A097-20AE-4848-864E-F8EE111DAE62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EA31C1DD-27BA-40AE-BC28-925562A8E86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165B6CC1-F230-4984-B8CA-5A346E911BF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6392E4D4-8951-4A4E-9892-4685FF4F278D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817AA32B-A5C6-4CB4-84A4-2517DC903C7B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F4A20211-3745-4D58-8959-EB6628D4CFFB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9EEEC8A6-84E7-4CC6-A239-538FF1FC52DA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FBB2DA9D-A762-42B6-82CD-9689A170F039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A20CA549-423B-419D-8100-C0D5AC2B069E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5517D131-2434-48C1-B0E8-0739EE79D006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225CCE02-BE39-4968-B005-D5A94648920F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88961558-6E75-4044-B2ED-AF28978E3741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FB26BE80-0AC1-4943-80A0-0516DD24A722}"/>
                </a:ext>
              </a:extLst>
            </p:cNvPr>
            <p:cNvGrpSpPr/>
            <p:nvPr/>
          </p:nvGrpSpPr>
          <p:grpSpPr>
            <a:xfrm>
              <a:off x="6867385" y="1358784"/>
              <a:ext cx="1097482" cy="855822"/>
              <a:chOff x="1798524" y="3922490"/>
              <a:chExt cx="2133396" cy="1663635"/>
            </a:xfrm>
          </p:grpSpPr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742237EC-D4DF-4158-8813-948EC4708C02}"/>
                  </a:ext>
                </a:extLst>
              </p:cNvPr>
              <p:cNvGrpSpPr/>
              <p:nvPr/>
            </p:nvGrpSpPr>
            <p:grpSpPr>
              <a:xfrm rot="423287">
                <a:off x="2849752" y="3922490"/>
                <a:ext cx="413460" cy="646584"/>
                <a:chOff x="2938265" y="4475537"/>
                <a:chExt cx="513117" cy="748890"/>
              </a:xfrm>
            </p:grpSpPr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3228852C-9A3D-49EB-ADBC-69DAC9B37002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8" name="楕円 27">
                  <a:extLst>
                    <a:ext uri="{FF2B5EF4-FFF2-40B4-BE49-F238E27FC236}">
                      <a16:creationId xmlns:a16="http://schemas.microsoft.com/office/drawing/2014/main" id="{4B3C20C0-6C89-4F83-AED8-7A5017CD886F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7534A39D-0F33-4988-9DE1-7AB2A28A8A6F}"/>
                  </a:ext>
                </a:extLst>
              </p:cNvPr>
              <p:cNvGrpSpPr/>
              <p:nvPr/>
            </p:nvGrpSpPr>
            <p:grpSpPr>
              <a:xfrm rot="423287">
                <a:off x="3011676" y="4033615"/>
                <a:ext cx="413460" cy="646584"/>
                <a:chOff x="2938265" y="4475537"/>
                <a:chExt cx="513117" cy="748890"/>
              </a:xfrm>
            </p:grpSpPr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DDE4BCBE-93E3-4AB3-98E2-A0A37117DE5F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6" name="楕円 27">
                  <a:extLst>
                    <a:ext uri="{FF2B5EF4-FFF2-40B4-BE49-F238E27FC236}">
                      <a16:creationId xmlns:a16="http://schemas.microsoft.com/office/drawing/2014/main" id="{37CCE606-161D-48BD-AD28-3C6B5FB85959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5E8FCB5A-D42C-4653-8CAC-A557039A67CE}"/>
                  </a:ext>
                </a:extLst>
              </p:cNvPr>
              <p:cNvGrpSpPr/>
              <p:nvPr/>
            </p:nvGrpSpPr>
            <p:grpSpPr>
              <a:xfrm rot="423287">
                <a:off x="3210060" y="4121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C0D49B88-A4B1-4340-8A4B-43066A7B90A4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4" name="楕円 27">
                  <a:extLst>
                    <a:ext uri="{FF2B5EF4-FFF2-40B4-BE49-F238E27FC236}">
                      <a16:creationId xmlns:a16="http://schemas.microsoft.com/office/drawing/2014/main" id="{9FC5CFBB-DE85-4E80-9809-AADE68EC5FB6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6D8BD01C-0C52-4701-807A-EFA3A3A1ECDC}"/>
                  </a:ext>
                </a:extLst>
              </p:cNvPr>
              <p:cNvGrpSpPr/>
              <p:nvPr/>
            </p:nvGrpSpPr>
            <p:grpSpPr>
              <a:xfrm rot="20396436">
                <a:off x="2040623" y="4068291"/>
                <a:ext cx="413460" cy="646584"/>
                <a:chOff x="2938265" y="4475537"/>
                <a:chExt cx="513117" cy="748890"/>
              </a:xfrm>
            </p:grpSpPr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079FFF17-9C7D-4ED5-BF17-3C9EAD56EB61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2" name="楕円 27">
                  <a:extLst>
                    <a:ext uri="{FF2B5EF4-FFF2-40B4-BE49-F238E27FC236}">
                      <a16:creationId xmlns:a16="http://schemas.microsoft.com/office/drawing/2014/main" id="{5D31EC6C-CE33-4825-B849-4C3B3699AB8F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60C73F35-5A28-47A5-8B8F-54867CC148B0}"/>
                  </a:ext>
                </a:extLst>
              </p:cNvPr>
              <p:cNvGrpSpPr/>
              <p:nvPr/>
            </p:nvGrpSpPr>
            <p:grpSpPr>
              <a:xfrm rot="20652085">
                <a:off x="1930536" y="4290171"/>
                <a:ext cx="403120" cy="704604"/>
                <a:chOff x="2938265" y="4475537"/>
                <a:chExt cx="513117" cy="748890"/>
              </a:xfrm>
            </p:grpSpPr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9C29D0C7-7035-466E-B868-C0DB5BEF38D1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0" name="楕円 27">
                  <a:extLst>
                    <a:ext uri="{FF2B5EF4-FFF2-40B4-BE49-F238E27FC236}">
                      <a16:creationId xmlns:a16="http://schemas.microsoft.com/office/drawing/2014/main" id="{1996CC1E-AAAC-4179-AAA9-0A014F24E91E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2F785566-F061-4086-BA0E-CD3A04F3F2DA}"/>
                  </a:ext>
                </a:extLst>
              </p:cNvPr>
              <p:cNvGrpSpPr/>
              <p:nvPr/>
            </p:nvGrpSpPr>
            <p:grpSpPr>
              <a:xfrm>
                <a:off x="3467235" y="4248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879323F3-D823-43F3-ABD8-9843483E006E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8" name="楕円 27">
                  <a:extLst>
                    <a:ext uri="{FF2B5EF4-FFF2-40B4-BE49-F238E27FC236}">
                      <a16:creationId xmlns:a16="http://schemas.microsoft.com/office/drawing/2014/main" id="{3E72C4AB-11CD-484A-BC56-43B35F7BB27B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C0006DF4-7C82-4A30-972E-CDCFED093516}"/>
                  </a:ext>
                </a:extLst>
              </p:cNvPr>
              <p:cNvGrpSpPr/>
              <p:nvPr/>
            </p:nvGrpSpPr>
            <p:grpSpPr>
              <a:xfrm rot="20652085">
                <a:off x="2413135" y="3950447"/>
                <a:ext cx="403120" cy="704604"/>
                <a:chOff x="2938265" y="4475537"/>
                <a:chExt cx="513117" cy="748890"/>
              </a:xfrm>
            </p:grpSpPr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19FE8A66-376E-450B-89A7-068063880C68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6" name="楕円 27">
                  <a:extLst>
                    <a:ext uri="{FF2B5EF4-FFF2-40B4-BE49-F238E27FC236}">
                      <a16:creationId xmlns:a16="http://schemas.microsoft.com/office/drawing/2014/main" id="{CFB87881-F847-44E5-A374-993314FB14CD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1A37D200-51CE-4FFA-9ADD-D8E66887032B}"/>
                  </a:ext>
                </a:extLst>
              </p:cNvPr>
              <p:cNvGrpSpPr/>
              <p:nvPr/>
            </p:nvGrpSpPr>
            <p:grpSpPr>
              <a:xfrm rot="20652085">
                <a:off x="2216285" y="4121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D80EE6E7-8F21-4D41-8418-7F466ABA7620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4" name="楕円 27">
                  <a:extLst>
                    <a:ext uri="{FF2B5EF4-FFF2-40B4-BE49-F238E27FC236}">
                      <a16:creationId xmlns:a16="http://schemas.microsoft.com/office/drawing/2014/main" id="{24BB9083-2677-4D41-9D3B-E148CABD8AAB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8F52B0D0-B5C6-4840-876F-7C68D2D72F66}"/>
                  </a:ext>
                </a:extLst>
              </p:cNvPr>
              <p:cNvGrpSpPr/>
              <p:nvPr/>
            </p:nvGrpSpPr>
            <p:grpSpPr>
              <a:xfrm>
                <a:off x="2661658" y="3960051"/>
                <a:ext cx="450499" cy="721613"/>
                <a:chOff x="2914896" y="4502814"/>
                <a:chExt cx="450499" cy="721613"/>
              </a:xfrm>
            </p:grpSpPr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5473DD59-D8E7-4A3B-B1C4-F9CE1ED60A0D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2" name="楕円 27">
                  <a:extLst>
                    <a:ext uri="{FF2B5EF4-FFF2-40B4-BE49-F238E27FC236}">
                      <a16:creationId xmlns:a16="http://schemas.microsoft.com/office/drawing/2014/main" id="{CB86A659-DDA5-4C95-9918-39AEC1C39102}"/>
                    </a:ext>
                  </a:extLst>
                </p:cNvPr>
                <p:cNvSpPr/>
                <p:nvPr/>
              </p:nvSpPr>
              <p:spPr bwMode="auto">
                <a:xfrm>
                  <a:off x="2914896" y="4502814"/>
                  <a:ext cx="450499" cy="35442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1AE77793-2167-46C4-9295-9B5D53AB2949}"/>
                  </a:ext>
                </a:extLst>
              </p:cNvPr>
              <p:cNvGrpSpPr/>
              <p:nvPr/>
            </p:nvGrpSpPr>
            <p:grpSpPr>
              <a:xfrm>
                <a:off x="2408794" y="4124689"/>
                <a:ext cx="513117" cy="748890"/>
                <a:chOff x="2938265" y="4475537"/>
                <a:chExt cx="513117" cy="748890"/>
              </a:xfrm>
            </p:grpSpPr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C433A897-10F0-4183-A1BF-BC61CCF0912D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0" name="楕円 27">
                  <a:extLst>
                    <a:ext uri="{FF2B5EF4-FFF2-40B4-BE49-F238E27FC236}">
                      <a16:creationId xmlns:a16="http://schemas.microsoft.com/office/drawing/2014/main" id="{E9B11D13-CD8F-4B5D-8E8E-F3C041DC76FF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35317BD5-1AEB-442D-A74D-7B759FA4B06B}"/>
                  </a:ext>
                </a:extLst>
              </p:cNvPr>
              <p:cNvGrpSpPr/>
              <p:nvPr/>
            </p:nvGrpSpPr>
            <p:grpSpPr>
              <a:xfrm>
                <a:off x="2796144" y="4197825"/>
                <a:ext cx="513117" cy="748890"/>
                <a:chOff x="2938265" y="4475537"/>
                <a:chExt cx="513117" cy="748890"/>
              </a:xfrm>
            </p:grpSpPr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80DE14B6-B565-48C5-BF48-33F199FFC38C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8" name="楕円 27">
                  <a:extLst>
                    <a:ext uri="{FF2B5EF4-FFF2-40B4-BE49-F238E27FC236}">
                      <a16:creationId xmlns:a16="http://schemas.microsoft.com/office/drawing/2014/main" id="{434B93A6-CDBA-4C80-8D0E-3FD8C2A154F6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A5E7A9BC-12D5-40D9-B138-A7A603E82A5D}"/>
                  </a:ext>
                </a:extLst>
              </p:cNvPr>
              <p:cNvGrpSpPr/>
              <p:nvPr/>
            </p:nvGrpSpPr>
            <p:grpSpPr>
              <a:xfrm>
                <a:off x="3184526" y="4435059"/>
                <a:ext cx="462982" cy="729168"/>
                <a:chOff x="2963333" y="4495259"/>
                <a:chExt cx="462982" cy="729168"/>
              </a:xfrm>
            </p:grpSpPr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FD9971C9-E39A-4022-ACAA-D82EC8D0A2AC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6" name="楕円 27">
                  <a:extLst>
                    <a:ext uri="{FF2B5EF4-FFF2-40B4-BE49-F238E27FC236}">
                      <a16:creationId xmlns:a16="http://schemas.microsoft.com/office/drawing/2014/main" id="{21A569E0-DA7B-4EE3-A1DA-70F1FD07FFA3}"/>
                    </a:ext>
                  </a:extLst>
                </p:cNvPr>
                <p:cNvSpPr/>
                <p:nvPr/>
              </p:nvSpPr>
              <p:spPr bwMode="auto">
                <a:xfrm>
                  <a:off x="2963333" y="4495259"/>
                  <a:ext cx="462982" cy="36424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68B7607F-AB68-451D-9C72-ABEF4EBFBF71}"/>
                  </a:ext>
                </a:extLst>
              </p:cNvPr>
              <p:cNvGrpSpPr/>
              <p:nvPr/>
            </p:nvGrpSpPr>
            <p:grpSpPr>
              <a:xfrm rot="21092404">
                <a:off x="2073608" y="4370887"/>
                <a:ext cx="513117" cy="748890"/>
                <a:chOff x="2938265" y="4475537"/>
                <a:chExt cx="513117" cy="748890"/>
              </a:xfrm>
            </p:grpSpPr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E47124EE-2EC5-499D-82AE-73F140DC3050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4" name="楕円 27">
                  <a:extLst>
                    <a:ext uri="{FF2B5EF4-FFF2-40B4-BE49-F238E27FC236}">
                      <a16:creationId xmlns:a16="http://schemas.microsoft.com/office/drawing/2014/main" id="{64072EC4-9053-4F43-AFFB-3C6494A41E84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0A9E453E-38DB-45AC-99AA-E17B4F103D33}"/>
                  </a:ext>
                </a:extLst>
              </p:cNvPr>
              <p:cNvGrpSpPr/>
              <p:nvPr/>
            </p:nvGrpSpPr>
            <p:grpSpPr>
              <a:xfrm rot="648372">
                <a:off x="2451433" y="4414042"/>
                <a:ext cx="513117" cy="748890"/>
                <a:chOff x="2938265" y="4475537"/>
                <a:chExt cx="513117" cy="748890"/>
              </a:xfrm>
            </p:grpSpPr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67F95EB6-909C-4128-AE54-C548F500638C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2" name="楕円 27">
                  <a:extLst>
                    <a:ext uri="{FF2B5EF4-FFF2-40B4-BE49-F238E27FC236}">
                      <a16:creationId xmlns:a16="http://schemas.microsoft.com/office/drawing/2014/main" id="{FFC8D710-4B53-4516-A2F7-4130D3FBBA1F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391340C5-D1B0-4FE3-A63A-DEC8EAA972EB}"/>
                  </a:ext>
                </a:extLst>
              </p:cNvPr>
              <p:cNvGrpSpPr/>
              <p:nvPr/>
            </p:nvGrpSpPr>
            <p:grpSpPr>
              <a:xfrm rot="21092404">
                <a:off x="2880398" y="4538104"/>
                <a:ext cx="542488" cy="760442"/>
                <a:chOff x="2923580" y="4463985"/>
                <a:chExt cx="542488" cy="760442"/>
              </a:xfrm>
            </p:grpSpPr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C814B797-1506-4A4C-B84E-65ED6CD831C7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0" name="楕円 27">
                  <a:extLst>
                    <a:ext uri="{FF2B5EF4-FFF2-40B4-BE49-F238E27FC236}">
                      <a16:creationId xmlns:a16="http://schemas.microsoft.com/office/drawing/2014/main" id="{A38D087F-0138-450E-AE64-3129B474F495}"/>
                    </a:ext>
                  </a:extLst>
                </p:cNvPr>
                <p:cNvSpPr/>
                <p:nvPr/>
              </p:nvSpPr>
              <p:spPr bwMode="auto">
                <a:xfrm>
                  <a:off x="2923580" y="4463985"/>
                  <a:ext cx="542488" cy="42678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1AC401EB-730A-461F-882D-B5921364161B}"/>
                  </a:ext>
                </a:extLst>
              </p:cNvPr>
              <p:cNvGrpSpPr/>
              <p:nvPr/>
            </p:nvGrpSpPr>
            <p:grpSpPr>
              <a:xfrm>
                <a:off x="3540126" y="4549359"/>
                <a:ext cx="391794" cy="716061"/>
                <a:chOff x="2963333" y="4495259"/>
                <a:chExt cx="462982" cy="729168"/>
              </a:xfrm>
            </p:grpSpPr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C85D22B8-01F4-4AFD-9E2F-787428B61022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8" name="楕円 27">
                  <a:extLst>
                    <a:ext uri="{FF2B5EF4-FFF2-40B4-BE49-F238E27FC236}">
                      <a16:creationId xmlns:a16="http://schemas.microsoft.com/office/drawing/2014/main" id="{128E3851-AFC1-4181-AA27-76591EE6F635}"/>
                    </a:ext>
                  </a:extLst>
                </p:cNvPr>
                <p:cNvSpPr/>
                <p:nvPr/>
              </p:nvSpPr>
              <p:spPr bwMode="auto">
                <a:xfrm>
                  <a:off x="2963333" y="4495259"/>
                  <a:ext cx="462982" cy="36424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9705C004-5BD7-43B3-A3B9-B1ABC8BA21C1}"/>
                  </a:ext>
                </a:extLst>
              </p:cNvPr>
              <p:cNvGrpSpPr/>
              <p:nvPr/>
            </p:nvGrpSpPr>
            <p:grpSpPr>
              <a:xfrm rot="21355130" flipH="1">
                <a:off x="1798524" y="4637192"/>
                <a:ext cx="426918" cy="621444"/>
                <a:chOff x="2938265" y="4475537"/>
                <a:chExt cx="513117" cy="748890"/>
              </a:xfrm>
            </p:grpSpPr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0B839CEC-F7F9-4705-844D-EF1D193A0740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6" name="楕円 27">
                  <a:extLst>
                    <a:ext uri="{FF2B5EF4-FFF2-40B4-BE49-F238E27FC236}">
                      <a16:creationId xmlns:a16="http://schemas.microsoft.com/office/drawing/2014/main" id="{01ED4C46-0204-41CC-8F49-A41FA814843E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7B89408F-8F1F-432B-91B7-B3D823AEB785}"/>
                  </a:ext>
                </a:extLst>
              </p:cNvPr>
              <p:cNvGrpSpPr/>
              <p:nvPr/>
            </p:nvGrpSpPr>
            <p:grpSpPr>
              <a:xfrm rot="21355130" flipH="1">
                <a:off x="2088446" y="4659326"/>
                <a:ext cx="513117" cy="748890"/>
                <a:chOff x="2938265" y="4475537"/>
                <a:chExt cx="513117" cy="748890"/>
              </a:xfrm>
            </p:grpSpPr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8BF2A0FD-4619-4ED3-960D-3AA57B5C36C4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4" name="楕円 27">
                  <a:extLst>
                    <a:ext uri="{FF2B5EF4-FFF2-40B4-BE49-F238E27FC236}">
                      <a16:creationId xmlns:a16="http://schemas.microsoft.com/office/drawing/2014/main" id="{41E6C398-D0DD-4AC9-BC25-F06731068FF1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0208429C-49D9-4C02-9626-5899F382F531}"/>
                  </a:ext>
                </a:extLst>
              </p:cNvPr>
              <p:cNvGrpSpPr/>
              <p:nvPr/>
            </p:nvGrpSpPr>
            <p:grpSpPr>
              <a:xfrm rot="323023">
                <a:off x="3302524" y="4691185"/>
                <a:ext cx="513117" cy="748890"/>
                <a:chOff x="2938265" y="4475537"/>
                <a:chExt cx="513117" cy="748890"/>
              </a:xfrm>
            </p:grpSpPr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F2B0A9F4-9A2F-4056-A56A-D0D8A75E0C26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2" name="楕円 27">
                  <a:extLst>
                    <a:ext uri="{FF2B5EF4-FFF2-40B4-BE49-F238E27FC236}">
                      <a16:creationId xmlns:a16="http://schemas.microsoft.com/office/drawing/2014/main" id="{61527F25-F5AC-4969-B5E5-5501B6D09C7F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6A93CE01-69B9-451F-8643-F686A5E27160}"/>
                  </a:ext>
                </a:extLst>
              </p:cNvPr>
              <p:cNvGrpSpPr/>
              <p:nvPr/>
            </p:nvGrpSpPr>
            <p:grpSpPr>
              <a:xfrm rot="323023">
                <a:off x="2496074" y="4741986"/>
                <a:ext cx="513117" cy="748890"/>
                <a:chOff x="2938265" y="4475537"/>
                <a:chExt cx="513117" cy="748890"/>
              </a:xfrm>
            </p:grpSpPr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6614A858-56C5-4E43-B665-9EDE0DC92854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0" name="楕円 27">
                  <a:extLst>
                    <a:ext uri="{FF2B5EF4-FFF2-40B4-BE49-F238E27FC236}">
                      <a16:creationId xmlns:a16="http://schemas.microsoft.com/office/drawing/2014/main" id="{8500A0C9-BDC3-497C-A221-9D631D65A091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8383B2C0-8465-4F24-AC8A-BE5FBF426CC5}"/>
                  </a:ext>
                </a:extLst>
              </p:cNvPr>
              <p:cNvGrpSpPr/>
              <p:nvPr/>
            </p:nvGrpSpPr>
            <p:grpSpPr>
              <a:xfrm rot="323023">
                <a:off x="2953274" y="4837235"/>
                <a:ext cx="513117" cy="748890"/>
                <a:chOff x="2938265" y="4475537"/>
                <a:chExt cx="513117" cy="748890"/>
              </a:xfrm>
            </p:grpSpPr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BF4DE1A2-FFB1-4D8F-A60A-326928215096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8" name="楕円 27">
                  <a:extLst>
                    <a:ext uri="{FF2B5EF4-FFF2-40B4-BE49-F238E27FC236}">
                      <a16:creationId xmlns:a16="http://schemas.microsoft.com/office/drawing/2014/main" id="{C5FE4E4B-6CCE-49BB-8BEF-90FD95AA44FE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04" name="グループ化 603">
              <a:extLst>
                <a:ext uri="{FF2B5EF4-FFF2-40B4-BE49-F238E27FC236}">
                  <a16:creationId xmlns:a16="http://schemas.microsoft.com/office/drawing/2014/main" id="{E42338E9-88BC-406B-9A28-31DD9735C469}"/>
                </a:ext>
              </a:extLst>
            </p:cNvPr>
            <p:cNvGrpSpPr/>
            <p:nvPr/>
          </p:nvGrpSpPr>
          <p:grpSpPr>
            <a:xfrm>
              <a:off x="7892687" y="1359768"/>
              <a:ext cx="1097482" cy="855822"/>
              <a:chOff x="1798524" y="3922490"/>
              <a:chExt cx="2133396" cy="1663635"/>
            </a:xfrm>
          </p:grpSpPr>
          <p:grpSp>
            <p:nvGrpSpPr>
              <p:cNvPr id="605" name="グループ化 604">
                <a:extLst>
                  <a:ext uri="{FF2B5EF4-FFF2-40B4-BE49-F238E27FC236}">
                    <a16:creationId xmlns:a16="http://schemas.microsoft.com/office/drawing/2014/main" id="{9B01ECA9-D194-4A27-BF5B-65373CA2422C}"/>
                  </a:ext>
                </a:extLst>
              </p:cNvPr>
              <p:cNvGrpSpPr/>
              <p:nvPr/>
            </p:nvGrpSpPr>
            <p:grpSpPr>
              <a:xfrm rot="423287">
                <a:off x="2849752" y="3922490"/>
                <a:ext cx="413460" cy="646584"/>
                <a:chOff x="2938265" y="4475537"/>
                <a:chExt cx="513117" cy="748890"/>
              </a:xfrm>
            </p:grpSpPr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F7245670-2D92-4368-A47D-F2DF56100BC0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7" name="楕円 27">
                  <a:extLst>
                    <a:ext uri="{FF2B5EF4-FFF2-40B4-BE49-F238E27FC236}">
                      <a16:creationId xmlns:a16="http://schemas.microsoft.com/office/drawing/2014/main" id="{662E7923-0C57-4BD6-B3C6-2C5FD89DEBC4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6" name="グループ化 605">
                <a:extLst>
                  <a:ext uri="{FF2B5EF4-FFF2-40B4-BE49-F238E27FC236}">
                    <a16:creationId xmlns:a16="http://schemas.microsoft.com/office/drawing/2014/main" id="{9110686E-E89A-4899-9D21-0D162A844B5B}"/>
                  </a:ext>
                </a:extLst>
              </p:cNvPr>
              <p:cNvGrpSpPr/>
              <p:nvPr/>
            </p:nvGrpSpPr>
            <p:grpSpPr>
              <a:xfrm rot="423287">
                <a:off x="3011676" y="4033615"/>
                <a:ext cx="413460" cy="646584"/>
                <a:chOff x="2938265" y="4475537"/>
                <a:chExt cx="513117" cy="748890"/>
              </a:xfrm>
            </p:grpSpPr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C3AEDC73-4D52-4872-B567-5D450590B428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5" name="楕円 27">
                  <a:extLst>
                    <a:ext uri="{FF2B5EF4-FFF2-40B4-BE49-F238E27FC236}">
                      <a16:creationId xmlns:a16="http://schemas.microsoft.com/office/drawing/2014/main" id="{8D4A8287-C18D-43C4-9C6E-8AC51D6FADB7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7" name="グループ化 606">
                <a:extLst>
                  <a:ext uri="{FF2B5EF4-FFF2-40B4-BE49-F238E27FC236}">
                    <a16:creationId xmlns:a16="http://schemas.microsoft.com/office/drawing/2014/main" id="{2C3A5BCE-0B66-4ACC-9B3F-148B62BE6F5D}"/>
                  </a:ext>
                </a:extLst>
              </p:cNvPr>
              <p:cNvGrpSpPr/>
              <p:nvPr/>
            </p:nvGrpSpPr>
            <p:grpSpPr>
              <a:xfrm rot="423287">
                <a:off x="3210060" y="4121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1B32D83E-8EF9-44EF-94C4-A418D8FBDA3B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3" name="楕円 27">
                  <a:extLst>
                    <a:ext uri="{FF2B5EF4-FFF2-40B4-BE49-F238E27FC236}">
                      <a16:creationId xmlns:a16="http://schemas.microsoft.com/office/drawing/2014/main" id="{B9800496-F5DB-4940-BB01-F93C4442C829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8" name="グループ化 607">
                <a:extLst>
                  <a:ext uri="{FF2B5EF4-FFF2-40B4-BE49-F238E27FC236}">
                    <a16:creationId xmlns:a16="http://schemas.microsoft.com/office/drawing/2014/main" id="{99896634-BD9E-48EF-B5AC-EB82D4E8DA73}"/>
                  </a:ext>
                </a:extLst>
              </p:cNvPr>
              <p:cNvGrpSpPr/>
              <p:nvPr/>
            </p:nvGrpSpPr>
            <p:grpSpPr>
              <a:xfrm rot="20396436">
                <a:off x="2040623" y="4068291"/>
                <a:ext cx="413460" cy="646584"/>
                <a:chOff x="2938265" y="4475537"/>
                <a:chExt cx="513117" cy="748890"/>
              </a:xfrm>
            </p:grpSpPr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AE8E7A63-8187-4877-897A-33354B74AF81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1" name="楕円 27">
                  <a:extLst>
                    <a:ext uri="{FF2B5EF4-FFF2-40B4-BE49-F238E27FC236}">
                      <a16:creationId xmlns:a16="http://schemas.microsoft.com/office/drawing/2014/main" id="{576BE109-AF92-426E-8FC1-D8A4F15EE18E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9" name="グループ化 608">
                <a:extLst>
                  <a:ext uri="{FF2B5EF4-FFF2-40B4-BE49-F238E27FC236}">
                    <a16:creationId xmlns:a16="http://schemas.microsoft.com/office/drawing/2014/main" id="{FECDC1F1-C891-447B-80DB-A62317330FCA}"/>
                  </a:ext>
                </a:extLst>
              </p:cNvPr>
              <p:cNvGrpSpPr/>
              <p:nvPr/>
            </p:nvGrpSpPr>
            <p:grpSpPr>
              <a:xfrm rot="20652085">
                <a:off x="1930536" y="4290171"/>
                <a:ext cx="403120" cy="704604"/>
                <a:chOff x="2938265" y="4475537"/>
                <a:chExt cx="513117" cy="748890"/>
              </a:xfrm>
            </p:grpSpPr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DBAB1AAF-DF87-4A6D-B82F-92F612439636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9" name="楕円 27">
                  <a:extLst>
                    <a:ext uri="{FF2B5EF4-FFF2-40B4-BE49-F238E27FC236}">
                      <a16:creationId xmlns:a16="http://schemas.microsoft.com/office/drawing/2014/main" id="{CF173B33-3A48-453C-BB18-A4A2CDFD027C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0" name="グループ化 609">
                <a:extLst>
                  <a:ext uri="{FF2B5EF4-FFF2-40B4-BE49-F238E27FC236}">
                    <a16:creationId xmlns:a16="http://schemas.microsoft.com/office/drawing/2014/main" id="{8998D99B-9D82-48F4-B8D8-58D4372FEF3A}"/>
                  </a:ext>
                </a:extLst>
              </p:cNvPr>
              <p:cNvGrpSpPr/>
              <p:nvPr/>
            </p:nvGrpSpPr>
            <p:grpSpPr>
              <a:xfrm>
                <a:off x="3467235" y="4248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0160C1CA-3C2D-44BD-B8AC-BD9AA006648E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7" name="楕円 27">
                  <a:extLst>
                    <a:ext uri="{FF2B5EF4-FFF2-40B4-BE49-F238E27FC236}">
                      <a16:creationId xmlns:a16="http://schemas.microsoft.com/office/drawing/2014/main" id="{FFF556DB-436D-4445-A572-2F64E60103E3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1" name="グループ化 610">
                <a:extLst>
                  <a:ext uri="{FF2B5EF4-FFF2-40B4-BE49-F238E27FC236}">
                    <a16:creationId xmlns:a16="http://schemas.microsoft.com/office/drawing/2014/main" id="{551E3972-0DE7-46C7-BC12-A4E936C98152}"/>
                  </a:ext>
                </a:extLst>
              </p:cNvPr>
              <p:cNvGrpSpPr/>
              <p:nvPr/>
            </p:nvGrpSpPr>
            <p:grpSpPr>
              <a:xfrm rot="20652085">
                <a:off x="2413135" y="3950447"/>
                <a:ext cx="403120" cy="704604"/>
                <a:chOff x="2938265" y="4475537"/>
                <a:chExt cx="513117" cy="748890"/>
              </a:xfrm>
            </p:grpSpPr>
            <p:sp>
              <p:nvSpPr>
                <p:cNvPr id="654" name="フリーフォーム: 図形 653">
                  <a:extLst>
                    <a:ext uri="{FF2B5EF4-FFF2-40B4-BE49-F238E27FC236}">
                      <a16:creationId xmlns:a16="http://schemas.microsoft.com/office/drawing/2014/main" id="{E52A1134-9BF8-47B8-AAE2-FE4CE9E6EE89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5" name="楕円 27">
                  <a:extLst>
                    <a:ext uri="{FF2B5EF4-FFF2-40B4-BE49-F238E27FC236}">
                      <a16:creationId xmlns:a16="http://schemas.microsoft.com/office/drawing/2014/main" id="{11CCC7CC-0A16-4BA9-81D1-5DF63C8E25DF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5A037CF4-54AA-4EDC-9C0B-9F6214E601F5}"/>
                  </a:ext>
                </a:extLst>
              </p:cNvPr>
              <p:cNvGrpSpPr/>
              <p:nvPr/>
            </p:nvGrpSpPr>
            <p:grpSpPr>
              <a:xfrm rot="20652085">
                <a:off x="2216285" y="4121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EB9880C4-7B4E-43DC-85F2-04BDD0FEA206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3" name="楕円 27">
                  <a:extLst>
                    <a:ext uri="{FF2B5EF4-FFF2-40B4-BE49-F238E27FC236}">
                      <a16:creationId xmlns:a16="http://schemas.microsoft.com/office/drawing/2014/main" id="{E2A3B404-4B8E-4D6E-991E-633DAC8CE073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2EED5B0A-BAF2-4B58-B21E-3DAC7FCFA049}"/>
                  </a:ext>
                </a:extLst>
              </p:cNvPr>
              <p:cNvGrpSpPr/>
              <p:nvPr/>
            </p:nvGrpSpPr>
            <p:grpSpPr>
              <a:xfrm>
                <a:off x="2661658" y="3960051"/>
                <a:ext cx="450499" cy="721613"/>
                <a:chOff x="2914896" y="4502814"/>
                <a:chExt cx="450499" cy="721613"/>
              </a:xfrm>
            </p:grpSpPr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22E9F776-AF24-4046-977A-1C22E7014C6D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1" name="楕円 27">
                  <a:extLst>
                    <a:ext uri="{FF2B5EF4-FFF2-40B4-BE49-F238E27FC236}">
                      <a16:creationId xmlns:a16="http://schemas.microsoft.com/office/drawing/2014/main" id="{3F773510-DA25-46D7-9CE5-DCE5571D138A}"/>
                    </a:ext>
                  </a:extLst>
                </p:cNvPr>
                <p:cNvSpPr/>
                <p:nvPr/>
              </p:nvSpPr>
              <p:spPr bwMode="auto">
                <a:xfrm>
                  <a:off x="2914896" y="4502814"/>
                  <a:ext cx="450499" cy="35442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4" name="グループ化 613">
                <a:extLst>
                  <a:ext uri="{FF2B5EF4-FFF2-40B4-BE49-F238E27FC236}">
                    <a16:creationId xmlns:a16="http://schemas.microsoft.com/office/drawing/2014/main" id="{CAC889E9-5D25-4FCF-9D9F-66FCF075859A}"/>
                  </a:ext>
                </a:extLst>
              </p:cNvPr>
              <p:cNvGrpSpPr/>
              <p:nvPr/>
            </p:nvGrpSpPr>
            <p:grpSpPr>
              <a:xfrm>
                <a:off x="2408794" y="4124689"/>
                <a:ext cx="513117" cy="748890"/>
                <a:chOff x="2938265" y="4475537"/>
                <a:chExt cx="513117" cy="748890"/>
              </a:xfrm>
            </p:grpSpPr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9799FC4F-71FA-47BF-94D6-7047255F5284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9" name="楕円 27">
                  <a:extLst>
                    <a:ext uri="{FF2B5EF4-FFF2-40B4-BE49-F238E27FC236}">
                      <a16:creationId xmlns:a16="http://schemas.microsoft.com/office/drawing/2014/main" id="{99FA5B6D-1382-4B0B-AB81-42798C870B63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5" name="グループ化 614">
                <a:extLst>
                  <a:ext uri="{FF2B5EF4-FFF2-40B4-BE49-F238E27FC236}">
                    <a16:creationId xmlns:a16="http://schemas.microsoft.com/office/drawing/2014/main" id="{D365DEA3-0DE4-420B-9ED7-2F4C9904A229}"/>
                  </a:ext>
                </a:extLst>
              </p:cNvPr>
              <p:cNvGrpSpPr/>
              <p:nvPr/>
            </p:nvGrpSpPr>
            <p:grpSpPr>
              <a:xfrm>
                <a:off x="2796144" y="4197825"/>
                <a:ext cx="513117" cy="748890"/>
                <a:chOff x="2938265" y="4475537"/>
                <a:chExt cx="513117" cy="748890"/>
              </a:xfrm>
            </p:grpSpPr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B97C97C3-6565-4CC7-986C-C61B596EDE23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7" name="楕円 27">
                  <a:extLst>
                    <a:ext uri="{FF2B5EF4-FFF2-40B4-BE49-F238E27FC236}">
                      <a16:creationId xmlns:a16="http://schemas.microsoft.com/office/drawing/2014/main" id="{4538A900-CBB3-4BB6-9F4E-4BBA2ED0AD8E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6" name="グループ化 615">
                <a:extLst>
                  <a:ext uri="{FF2B5EF4-FFF2-40B4-BE49-F238E27FC236}">
                    <a16:creationId xmlns:a16="http://schemas.microsoft.com/office/drawing/2014/main" id="{3C0CBFE1-81B3-4510-94EF-08282F03A517}"/>
                  </a:ext>
                </a:extLst>
              </p:cNvPr>
              <p:cNvGrpSpPr/>
              <p:nvPr/>
            </p:nvGrpSpPr>
            <p:grpSpPr>
              <a:xfrm>
                <a:off x="3184526" y="4435059"/>
                <a:ext cx="462982" cy="729168"/>
                <a:chOff x="2963333" y="4495259"/>
                <a:chExt cx="462982" cy="729168"/>
              </a:xfrm>
            </p:grpSpPr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525B05A9-BA90-4247-A8A7-1251F11AB760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5" name="楕円 27">
                  <a:extLst>
                    <a:ext uri="{FF2B5EF4-FFF2-40B4-BE49-F238E27FC236}">
                      <a16:creationId xmlns:a16="http://schemas.microsoft.com/office/drawing/2014/main" id="{7C11E43E-0C5A-4C41-86B6-186214072B83}"/>
                    </a:ext>
                  </a:extLst>
                </p:cNvPr>
                <p:cNvSpPr/>
                <p:nvPr/>
              </p:nvSpPr>
              <p:spPr bwMode="auto">
                <a:xfrm>
                  <a:off x="2963333" y="4495259"/>
                  <a:ext cx="462982" cy="36424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7" name="グループ化 616">
                <a:extLst>
                  <a:ext uri="{FF2B5EF4-FFF2-40B4-BE49-F238E27FC236}">
                    <a16:creationId xmlns:a16="http://schemas.microsoft.com/office/drawing/2014/main" id="{DAB5503F-3563-40F4-BAA0-5387EA80D8CA}"/>
                  </a:ext>
                </a:extLst>
              </p:cNvPr>
              <p:cNvGrpSpPr/>
              <p:nvPr/>
            </p:nvGrpSpPr>
            <p:grpSpPr>
              <a:xfrm rot="21092404">
                <a:off x="2073608" y="4370887"/>
                <a:ext cx="513117" cy="748890"/>
                <a:chOff x="2938265" y="4475537"/>
                <a:chExt cx="513117" cy="748890"/>
              </a:xfrm>
            </p:grpSpPr>
            <p:sp>
              <p:nvSpPr>
                <p:cNvPr id="642" name="フリーフォーム: 図形 641">
                  <a:extLst>
                    <a:ext uri="{FF2B5EF4-FFF2-40B4-BE49-F238E27FC236}">
                      <a16:creationId xmlns:a16="http://schemas.microsoft.com/office/drawing/2014/main" id="{477AEEF7-DFD2-4FE3-A0B0-7B86DF3FB661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3" name="楕円 27">
                  <a:extLst>
                    <a:ext uri="{FF2B5EF4-FFF2-40B4-BE49-F238E27FC236}">
                      <a16:creationId xmlns:a16="http://schemas.microsoft.com/office/drawing/2014/main" id="{CD31F053-50B2-4429-B10A-8CE3084C62DF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8" name="グループ化 617">
                <a:extLst>
                  <a:ext uri="{FF2B5EF4-FFF2-40B4-BE49-F238E27FC236}">
                    <a16:creationId xmlns:a16="http://schemas.microsoft.com/office/drawing/2014/main" id="{4D688849-3AEF-4145-8EEB-6D26AA4EA438}"/>
                  </a:ext>
                </a:extLst>
              </p:cNvPr>
              <p:cNvGrpSpPr/>
              <p:nvPr/>
            </p:nvGrpSpPr>
            <p:grpSpPr>
              <a:xfrm rot="648372">
                <a:off x="2451433" y="4414042"/>
                <a:ext cx="513117" cy="748890"/>
                <a:chOff x="2938265" y="4475537"/>
                <a:chExt cx="513117" cy="748890"/>
              </a:xfrm>
            </p:grpSpPr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62047BAC-206F-414E-A184-8DCD0A1E9F23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1" name="楕円 27">
                  <a:extLst>
                    <a:ext uri="{FF2B5EF4-FFF2-40B4-BE49-F238E27FC236}">
                      <a16:creationId xmlns:a16="http://schemas.microsoft.com/office/drawing/2014/main" id="{6160D157-ACB5-4285-8373-C92BEBE639ED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9" name="グループ化 618">
                <a:extLst>
                  <a:ext uri="{FF2B5EF4-FFF2-40B4-BE49-F238E27FC236}">
                    <a16:creationId xmlns:a16="http://schemas.microsoft.com/office/drawing/2014/main" id="{5A14DE45-BEB0-4FBD-B405-570E408C0F42}"/>
                  </a:ext>
                </a:extLst>
              </p:cNvPr>
              <p:cNvGrpSpPr/>
              <p:nvPr/>
            </p:nvGrpSpPr>
            <p:grpSpPr>
              <a:xfrm rot="21092404">
                <a:off x="2880398" y="4538104"/>
                <a:ext cx="542488" cy="760442"/>
                <a:chOff x="2923580" y="4463985"/>
                <a:chExt cx="542488" cy="760442"/>
              </a:xfrm>
            </p:grpSpPr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8EA3D4C6-5EC7-4E6B-95E3-1C50DE4F19F0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9" name="楕円 27">
                  <a:extLst>
                    <a:ext uri="{FF2B5EF4-FFF2-40B4-BE49-F238E27FC236}">
                      <a16:creationId xmlns:a16="http://schemas.microsoft.com/office/drawing/2014/main" id="{1547AC06-5D90-4004-802B-EF5C84E0D438}"/>
                    </a:ext>
                  </a:extLst>
                </p:cNvPr>
                <p:cNvSpPr/>
                <p:nvPr/>
              </p:nvSpPr>
              <p:spPr bwMode="auto">
                <a:xfrm>
                  <a:off x="2923580" y="4463985"/>
                  <a:ext cx="542488" cy="42678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0" name="グループ化 619">
                <a:extLst>
                  <a:ext uri="{FF2B5EF4-FFF2-40B4-BE49-F238E27FC236}">
                    <a16:creationId xmlns:a16="http://schemas.microsoft.com/office/drawing/2014/main" id="{A3B79459-8C81-4EC4-B84C-9AA99B69201C}"/>
                  </a:ext>
                </a:extLst>
              </p:cNvPr>
              <p:cNvGrpSpPr/>
              <p:nvPr/>
            </p:nvGrpSpPr>
            <p:grpSpPr>
              <a:xfrm>
                <a:off x="3540126" y="4549359"/>
                <a:ext cx="391794" cy="716061"/>
                <a:chOff x="2963333" y="4495259"/>
                <a:chExt cx="462982" cy="729168"/>
              </a:xfrm>
            </p:grpSpPr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EEF28C5C-9A8E-4AEB-A868-6DC55CA2D2EC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7" name="楕円 27">
                  <a:extLst>
                    <a:ext uri="{FF2B5EF4-FFF2-40B4-BE49-F238E27FC236}">
                      <a16:creationId xmlns:a16="http://schemas.microsoft.com/office/drawing/2014/main" id="{88A79B89-4039-49DA-9CFF-9DFB4CABD96E}"/>
                    </a:ext>
                  </a:extLst>
                </p:cNvPr>
                <p:cNvSpPr/>
                <p:nvPr/>
              </p:nvSpPr>
              <p:spPr bwMode="auto">
                <a:xfrm>
                  <a:off x="2963333" y="4495259"/>
                  <a:ext cx="462982" cy="36424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1" name="グループ化 620">
                <a:extLst>
                  <a:ext uri="{FF2B5EF4-FFF2-40B4-BE49-F238E27FC236}">
                    <a16:creationId xmlns:a16="http://schemas.microsoft.com/office/drawing/2014/main" id="{41801CBA-518C-4BC3-AF72-9DFE4AF5BD83}"/>
                  </a:ext>
                </a:extLst>
              </p:cNvPr>
              <p:cNvGrpSpPr/>
              <p:nvPr/>
            </p:nvGrpSpPr>
            <p:grpSpPr>
              <a:xfrm rot="21355130" flipH="1">
                <a:off x="1798524" y="4637192"/>
                <a:ext cx="426918" cy="621444"/>
                <a:chOff x="2938265" y="4475537"/>
                <a:chExt cx="513117" cy="748890"/>
              </a:xfrm>
            </p:grpSpPr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CB742F53-6376-4CCC-8947-CC3F7B2DB489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5" name="楕円 27">
                  <a:extLst>
                    <a:ext uri="{FF2B5EF4-FFF2-40B4-BE49-F238E27FC236}">
                      <a16:creationId xmlns:a16="http://schemas.microsoft.com/office/drawing/2014/main" id="{BFF37EEA-3BF8-4827-9270-AC6DC632A0B6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2" name="グループ化 621">
                <a:extLst>
                  <a:ext uri="{FF2B5EF4-FFF2-40B4-BE49-F238E27FC236}">
                    <a16:creationId xmlns:a16="http://schemas.microsoft.com/office/drawing/2014/main" id="{E4013E3D-A233-4C93-9C3F-58FDA8AF8B4C}"/>
                  </a:ext>
                </a:extLst>
              </p:cNvPr>
              <p:cNvGrpSpPr/>
              <p:nvPr/>
            </p:nvGrpSpPr>
            <p:grpSpPr>
              <a:xfrm rot="21355130" flipH="1">
                <a:off x="2088446" y="4659326"/>
                <a:ext cx="513117" cy="748890"/>
                <a:chOff x="2938265" y="4475537"/>
                <a:chExt cx="513117" cy="748890"/>
              </a:xfrm>
            </p:grpSpPr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FDF5CE5E-D8ED-4DD0-AB03-62E9A42666FA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3" name="楕円 27">
                  <a:extLst>
                    <a:ext uri="{FF2B5EF4-FFF2-40B4-BE49-F238E27FC236}">
                      <a16:creationId xmlns:a16="http://schemas.microsoft.com/office/drawing/2014/main" id="{5A327A10-7620-48BA-BF6C-B36A99A69734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3" name="グループ化 622">
                <a:extLst>
                  <a:ext uri="{FF2B5EF4-FFF2-40B4-BE49-F238E27FC236}">
                    <a16:creationId xmlns:a16="http://schemas.microsoft.com/office/drawing/2014/main" id="{7343BBDA-930E-458F-9DE8-DC1F4308791E}"/>
                  </a:ext>
                </a:extLst>
              </p:cNvPr>
              <p:cNvGrpSpPr/>
              <p:nvPr/>
            </p:nvGrpSpPr>
            <p:grpSpPr>
              <a:xfrm rot="323023">
                <a:off x="3302524" y="4691185"/>
                <a:ext cx="513117" cy="748890"/>
                <a:chOff x="2938265" y="4475537"/>
                <a:chExt cx="513117" cy="748890"/>
              </a:xfrm>
            </p:grpSpPr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65AEF13D-837C-4677-9812-445217A468BE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1" name="楕円 27">
                  <a:extLst>
                    <a:ext uri="{FF2B5EF4-FFF2-40B4-BE49-F238E27FC236}">
                      <a16:creationId xmlns:a16="http://schemas.microsoft.com/office/drawing/2014/main" id="{98488F96-64E9-4DA5-8DD7-2BA48F869866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4" name="グループ化 623">
                <a:extLst>
                  <a:ext uri="{FF2B5EF4-FFF2-40B4-BE49-F238E27FC236}">
                    <a16:creationId xmlns:a16="http://schemas.microsoft.com/office/drawing/2014/main" id="{64B2D338-5D3E-4D0D-A6FF-B0E4582FA26D}"/>
                  </a:ext>
                </a:extLst>
              </p:cNvPr>
              <p:cNvGrpSpPr/>
              <p:nvPr/>
            </p:nvGrpSpPr>
            <p:grpSpPr>
              <a:xfrm rot="323023">
                <a:off x="2496074" y="4741986"/>
                <a:ext cx="513117" cy="748890"/>
                <a:chOff x="2938265" y="4475537"/>
                <a:chExt cx="513117" cy="748890"/>
              </a:xfrm>
            </p:grpSpPr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CEB8BC3A-5E91-43E6-8445-C417141983D6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9" name="楕円 27">
                  <a:extLst>
                    <a:ext uri="{FF2B5EF4-FFF2-40B4-BE49-F238E27FC236}">
                      <a16:creationId xmlns:a16="http://schemas.microsoft.com/office/drawing/2014/main" id="{7C1F1916-ED6B-42DC-87A5-514099E5FAAD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5" name="グループ化 624">
                <a:extLst>
                  <a:ext uri="{FF2B5EF4-FFF2-40B4-BE49-F238E27FC236}">
                    <a16:creationId xmlns:a16="http://schemas.microsoft.com/office/drawing/2014/main" id="{57A2BC3B-D8A1-4970-9535-AC5A0DC5BEAD}"/>
                  </a:ext>
                </a:extLst>
              </p:cNvPr>
              <p:cNvGrpSpPr/>
              <p:nvPr/>
            </p:nvGrpSpPr>
            <p:grpSpPr>
              <a:xfrm rot="323023">
                <a:off x="2953274" y="4837235"/>
                <a:ext cx="513117" cy="748890"/>
                <a:chOff x="2938265" y="4475537"/>
                <a:chExt cx="513117" cy="748890"/>
              </a:xfrm>
            </p:grpSpPr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EE944984-0837-4424-8621-1F8A42E32DA8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7" name="楕円 27">
                  <a:extLst>
                    <a:ext uri="{FF2B5EF4-FFF2-40B4-BE49-F238E27FC236}">
                      <a16:creationId xmlns:a16="http://schemas.microsoft.com/office/drawing/2014/main" id="{646CBAB0-55B8-4BF2-92F9-A726F84EDD50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68" name="グループ化 667">
              <a:extLst>
                <a:ext uri="{FF2B5EF4-FFF2-40B4-BE49-F238E27FC236}">
                  <a16:creationId xmlns:a16="http://schemas.microsoft.com/office/drawing/2014/main" id="{972CFFD5-01D3-43F1-A244-705E170767CA}"/>
                </a:ext>
              </a:extLst>
            </p:cNvPr>
            <p:cNvGrpSpPr/>
            <p:nvPr/>
          </p:nvGrpSpPr>
          <p:grpSpPr>
            <a:xfrm>
              <a:off x="7816317" y="1939156"/>
              <a:ext cx="1097482" cy="855822"/>
              <a:chOff x="1798524" y="3922490"/>
              <a:chExt cx="2133396" cy="1663635"/>
            </a:xfrm>
          </p:grpSpPr>
          <p:grpSp>
            <p:nvGrpSpPr>
              <p:cNvPr id="669" name="グループ化 668">
                <a:extLst>
                  <a:ext uri="{FF2B5EF4-FFF2-40B4-BE49-F238E27FC236}">
                    <a16:creationId xmlns:a16="http://schemas.microsoft.com/office/drawing/2014/main" id="{BC096ABF-0E80-4FB6-AB21-CEA20871DABE}"/>
                  </a:ext>
                </a:extLst>
              </p:cNvPr>
              <p:cNvGrpSpPr/>
              <p:nvPr/>
            </p:nvGrpSpPr>
            <p:grpSpPr>
              <a:xfrm rot="423287">
                <a:off x="2849752" y="3922490"/>
                <a:ext cx="413460" cy="646584"/>
                <a:chOff x="2938265" y="4475537"/>
                <a:chExt cx="513117" cy="748890"/>
              </a:xfrm>
            </p:grpSpPr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F5125E85-15ED-4DC2-AD6F-AE916C841D44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1" name="楕円 27">
                  <a:extLst>
                    <a:ext uri="{FF2B5EF4-FFF2-40B4-BE49-F238E27FC236}">
                      <a16:creationId xmlns:a16="http://schemas.microsoft.com/office/drawing/2014/main" id="{F7A7103F-7CF8-4F44-A0CC-FE369DAF41D3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0" name="グループ化 669">
                <a:extLst>
                  <a:ext uri="{FF2B5EF4-FFF2-40B4-BE49-F238E27FC236}">
                    <a16:creationId xmlns:a16="http://schemas.microsoft.com/office/drawing/2014/main" id="{041A30AE-85D2-4C45-9722-D20C1B34F8CD}"/>
                  </a:ext>
                </a:extLst>
              </p:cNvPr>
              <p:cNvGrpSpPr/>
              <p:nvPr/>
            </p:nvGrpSpPr>
            <p:grpSpPr>
              <a:xfrm rot="423287">
                <a:off x="3011676" y="4033615"/>
                <a:ext cx="413460" cy="646584"/>
                <a:chOff x="2938265" y="4475537"/>
                <a:chExt cx="513117" cy="748890"/>
              </a:xfrm>
            </p:grpSpPr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165C3DB0-E6D9-4DBF-8B4B-D4285C2287AA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9" name="楕円 27">
                  <a:extLst>
                    <a:ext uri="{FF2B5EF4-FFF2-40B4-BE49-F238E27FC236}">
                      <a16:creationId xmlns:a16="http://schemas.microsoft.com/office/drawing/2014/main" id="{6EB3B604-E288-461B-AF42-845D914647B3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1" name="グループ化 670">
                <a:extLst>
                  <a:ext uri="{FF2B5EF4-FFF2-40B4-BE49-F238E27FC236}">
                    <a16:creationId xmlns:a16="http://schemas.microsoft.com/office/drawing/2014/main" id="{200C0A32-7042-49D0-A9E7-7BDB6AF161D0}"/>
                  </a:ext>
                </a:extLst>
              </p:cNvPr>
              <p:cNvGrpSpPr/>
              <p:nvPr/>
            </p:nvGrpSpPr>
            <p:grpSpPr>
              <a:xfrm rot="423287">
                <a:off x="3210060" y="4121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EB723B2F-DD08-4CA3-BD97-3407C5EA838E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7" name="楕円 27">
                  <a:extLst>
                    <a:ext uri="{FF2B5EF4-FFF2-40B4-BE49-F238E27FC236}">
                      <a16:creationId xmlns:a16="http://schemas.microsoft.com/office/drawing/2014/main" id="{73C8E08B-2A44-4741-A4A5-EC13DA8EA6DC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2" name="グループ化 671">
                <a:extLst>
                  <a:ext uri="{FF2B5EF4-FFF2-40B4-BE49-F238E27FC236}">
                    <a16:creationId xmlns:a16="http://schemas.microsoft.com/office/drawing/2014/main" id="{4EB62F81-96B5-452B-932B-E74D488F8990}"/>
                  </a:ext>
                </a:extLst>
              </p:cNvPr>
              <p:cNvGrpSpPr/>
              <p:nvPr/>
            </p:nvGrpSpPr>
            <p:grpSpPr>
              <a:xfrm rot="20396436">
                <a:off x="2040623" y="4068291"/>
                <a:ext cx="413460" cy="646584"/>
                <a:chOff x="2938265" y="4475537"/>
                <a:chExt cx="513117" cy="748890"/>
              </a:xfrm>
            </p:grpSpPr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3CB0F00E-94C6-4C52-B369-52A1A3896A89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5" name="楕円 27">
                  <a:extLst>
                    <a:ext uri="{FF2B5EF4-FFF2-40B4-BE49-F238E27FC236}">
                      <a16:creationId xmlns:a16="http://schemas.microsoft.com/office/drawing/2014/main" id="{8C451EC1-EC13-4BDE-97E0-B5CD282B266C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3" name="グループ化 672">
                <a:extLst>
                  <a:ext uri="{FF2B5EF4-FFF2-40B4-BE49-F238E27FC236}">
                    <a16:creationId xmlns:a16="http://schemas.microsoft.com/office/drawing/2014/main" id="{6009D4C4-023D-401E-BFC4-BE7BF465C9C1}"/>
                  </a:ext>
                </a:extLst>
              </p:cNvPr>
              <p:cNvGrpSpPr/>
              <p:nvPr/>
            </p:nvGrpSpPr>
            <p:grpSpPr>
              <a:xfrm rot="20652085">
                <a:off x="1930536" y="4290171"/>
                <a:ext cx="403120" cy="704604"/>
                <a:chOff x="2938265" y="4475537"/>
                <a:chExt cx="513117" cy="748890"/>
              </a:xfrm>
            </p:grpSpPr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EC930926-6B1B-471D-831C-01AFD633B921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3" name="楕円 27">
                  <a:extLst>
                    <a:ext uri="{FF2B5EF4-FFF2-40B4-BE49-F238E27FC236}">
                      <a16:creationId xmlns:a16="http://schemas.microsoft.com/office/drawing/2014/main" id="{DDAB1C60-BBAC-43C9-8078-EF3C53653BA0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0221CBC2-BE15-49D7-8991-A96A66A15855}"/>
                  </a:ext>
                </a:extLst>
              </p:cNvPr>
              <p:cNvGrpSpPr/>
              <p:nvPr/>
            </p:nvGrpSpPr>
            <p:grpSpPr>
              <a:xfrm>
                <a:off x="3467235" y="4248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E83B5E37-8396-4508-94B4-DDC91346FDF4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1" name="楕円 27">
                  <a:extLst>
                    <a:ext uri="{FF2B5EF4-FFF2-40B4-BE49-F238E27FC236}">
                      <a16:creationId xmlns:a16="http://schemas.microsoft.com/office/drawing/2014/main" id="{CA0777E1-CC82-467E-BC5F-109CCE4421EA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5" name="グループ化 674">
                <a:extLst>
                  <a:ext uri="{FF2B5EF4-FFF2-40B4-BE49-F238E27FC236}">
                    <a16:creationId xmlns:a16="http://schemas.microsoft.com/office/drawing/2014/main" id="{4F920BDF-9879-4652-93B2-FF631F3B6F88}"/>
                  </a:ext>
                </a:extLst>
              </p:cNvPr>
              <p:cNvGrpSpPr/>
              <p:nvPr/>
            </p:nvGrpSpPr>
            <p:grpSpPr>
              <a:xfrm rot="20652085">
                <a:off x="2413135" y="3950447"/>
                <a:ext cx="403120" cy="704604"/>
                <a:chOff x="2938265" y="4475537"/>
                <a:chExt cx="513117" cy="748890"/>
              </a:xfrm>
            </p:grpSpPr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D5795345-7E1E-46E6-8A21-04C0A3E9A016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9" name="楕円 27">
                  <a:extLst>
                    <a:ext uri="{FF2B5EF4-FFF2-40B4-BE49-F238E27FC236}">
                      <a16:creationId xmlns:a16="http://schemas.microsoft.com/office/drawing/2014/main" id="{21FFD5C9-A70E-41DD-BA0A-E66BEDEC6F5D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6" name="グループ化 675">
                <a:extLst>
                  <a:ext uri="{FF2B5EF4-FFF2-40B4-BE49-F238E27FC236}">
                    <a16:creationId xmlns:a16="http://schemas.microsoft.com/office/drawing/2014/main" id="{9CA77DE0-D55E-43B7-8D4D-3D15463FAE8E}"/>
                  </a:ext>
                </a:extLst>
              </p:cNvPr>
              <p:cNvGrpSpPr/>
              <p:nvPr/>
            </p:nvGrpSpPr>
            <p:grpSpPr>
              <a:xfrm rot="20652085">
                <a:off x="2216285" y="4121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08092519-AD38-4E3C-9071-654424431130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7" name="楕円 27">
                  <a:extLst>
                    <a:ext uri="{FF2B5EF4-FFF2-40B4-BE49-F238E27FC236}">
                      <a16:creationId xmlns:a16="http://schemas.microsoft.com/office/drawing/2014/main" id="{0882E3E5-9BB6-4039-B6AF-7A43C84EE72B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7" name="グループ化 676">
                <a:extLst>
                  <a:ext uri="{FF2B5EF4-FFF2-40B4-BE49-F238E27FC236}">
                    <a16:creationId xmlns:a16="http://schemas.microsoft.com/office/drawing/2014/main" id="{8C549508-19AE-44CF-AFDF-A9F9A47E738B}"/>
                  </a:ext>
                </a:extLst>
              </p:cNvPr>
              <p:cNvGrpSpPr/>
              <p:nvPr/>
            </p:nvGrpSpPr>
            <p:grpSpPr>
              <a:xfrm>
                <a:off x="2661658" y="3960051"/>
                <a:ext cx="450499" cy="721613"/>
                <a:chOff x="2914896" y="4502814"/>
                <a:chExt cx="450499" cy="721613"/>
              </a:xfrm>
            </p:grpSpPr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03E52A6B-A07C-4CEA-9A69-9432759A3680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5" name="楕円 27">
                  <a:extLst>
                    <a:ext uri="{FF2B5EF4-FFF2-40B4-BE49-F238E27FC236}">
                      <a16:creationId xmlns:a16="http://schemas.microsoft.com/office/drawing/2014/main" id="{9E61F077-E37E-42E6-82CD-AC5C8010B81D}"/>
                    </a:ext>
                  </a:extLst>
                </p:cNvPr>
                <p:cNvSpPr/>
                <p:nvPr/>
              </p:nvSpPr>
              <p:spPr bwMode="auto">
                <a:xfrm>
                  <a:off x="2914896" y="4502814"/>
                  <a:ext cx="450499" cy="35442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8" name="グループ化 677">
                <a:extLst>
                  <a:ext uri="{FF2B5EF4-FFF2-40B4-BE49-F238E27FC236}">
                    <a16:creationId xmlns:a16="http://schemas.microsoft.com/office/drawing/2014/main" id="{8D8A1DE3-D972-4CFE-99EE-023AB05766A5}"/>
                  </a:ext>
                </a:extLst>
              </p:cNvPr>
              <p:cNvGrpSpPr/>
              <p:nvPr/>
            </p:nvGrpSpPr>
            <p:grpSpPr>
              <a:xfrm>
                <a:off x="2408794" y="4124689"/>
                <a:ext cx="513117" cy="748890"/>
                <a:chOff x="2938265" y="4475537"/>
                <a:chExt cx="513117" cy="748890"/>
              </a:xfrm>
            </p:grpSpPr>
            <p:sp>
              <p:nvSpPr>
                <p:cNvPr id="712" name="フリーフォーム: 図形 711">
                  <a:extLst>
                    <a:ext uri="{FF2B5EF4-FFF2-40B4-BE49-F238E27FC236}">
                      <a16:creationId xmlns:a16="http://schemas.microsoft.com/office/drawing/2014/main" id="{A1567BA4-127B-4D8C-A021-3BFDDF3AE5B4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3" name="楕円 27">
                  <a:extLst>
                    <a:ext uri="{FF2B5EF4-FFF2-40B4-BE49-F238E27FC236}">
                      <a16:creationId xmlns:a16="http://schemas.microsoft.com/office/drawing/2014/main" id="{7A576099-3C57-4EAA-9CB5-91C9D8A7DCEE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9" name="グループ化 678">
                <a:extLst>
                  <a:ext uri="{FF2B5EF4-FFF2-40B4-BE49-F238E27FC236}">
                    <a16:creationId xmlns:a16="http://schemas.microsoft.com/office/drawing/2014/main" id="{046EBB1E-549B-4CBE-A608-9F61B472753D}"/>
                  </a:ext>
                </a:extLst>
              </p:cNvPr>
              <p:cNvGrpSpPr/>
              <p:nvPr/>
            </p:nvGrpSpPr>
            <p:grpSpPr>
              <a:xfrm>
                <a:off x="2796144" y="4197825"/>
                <a:ext cx="513117" cy="748890"/>
                <a:chOff x="2938265" y="4475537"/>
                <a:chExt cx="513117" cy="748890"/>
              </a:xfrm>
            </p:grpSpPr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66136B44-B6EC-4DF1-B904-F89705C9E1E9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1" name="楕円 27">
                  <a:extLst>
                    <a:ext uri="{FF2B5EF4-FFF2-40B4-BE49-F238E27FC236}">
                      <a16:creationId xmlns:a16="http://schemas.microsoft.com/office/drawing/2014/main" id="{C076E6D4-E51A-43A3-A3A8-9F0F72878D87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0" name="グループ化 679">
                <a:extLst>
                  <a:ext uri="{FF2B5EF4-FFF2-40B4-BE49-F238E27FC236}">
                    <a16:creationId xmlns:a16="http://schemas.microsoft.com/office/drawing/2014/main" id="{3485D5C7-0F29-40F6-B13F-ABAC42E159A2}"/>
                  </a:ext>
                </a:extLst>
              </p:cNvPr>
              <p:cNvGrpSpPr/>
              <p:nvPr/>
            </p:nvGrpSpPr>
            <p:grpSpPr>
              <a:xfrm>
                <a:off x="3184526" y="4435059"/>
                <a:ext cx="462982" cy="729168"/>
                <a:chOff x="2963333" y="4495259"/>
                <a:chExt cx="462982" cy="729168"/>
              </a:xfrm>
            </p:grpSpPr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5E7587C6-EECB-4BCE-B4C0-BFBAF146F917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9" name="楕円 27">
                  <a:extLst>
                    <a:ext uri="{FF2B5EF4-FFF2-40B4-BE49-F238E27FC236}">
                      <a16:creationId xmlns:a16="http://schemas.microsoft.com/office/drawing/2014/main" id="{6B0125A6-1B27-4D70-9527-9D4C7FE69375}"/>
                    </a:ext>
                  </a:extLst>
                </p:cNvPr>
                <p:cNvSpPr/>
                <p:nvPr/>
              </p:nvSpPr>
              <p:spPr bwMode="auto">
                <a:xfrm>
                  <a:off x="2963333" y="4495259"/>
                  <a:ext cx="462982" cy="36424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1" name="グループ化 680">
                <a:extLst>
                  <a:ext uri="{FF2B5EF4-FFF2-40B4-BE49-F238E27FC236}">
                    <a16:creationId xmlns:a16="http://schemas.microsoft.com/office/drawing/2014/main" id="{44163E0C-A0FA-4F61-BC6E-1F6EC56BAE6D}"/>
                  </a:ext>
                </a:extLst>
              </p:cNvPr>
              <p:cNvGrpSpPr/>
              <p:nvPr/>
            </p:nvGrpSpPr>
            <p:grpSpPr>
              <a:xfrm rot="21092404">
                <a:off x="2073608" y="4370887"/>
                <a:ext cx="513117" cy="748890"/>
                <a:chOff x="2938265" y="4475537"/>
                <a:chExt cx="513117" cy="748890"/>
              </a:xfrm>
            </p:grpSpPr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C23B39AD-6FE3-47BD-A6A1-F64B1C087D3B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7" name="楕円 27">
                  <a:extLst>
                    <a:ext uri="{FF2B5EF4-FFF2-40B4-BE49-F238E27FC236}">
                      <a16:creationId xmlns:a16="http://schemas.microsoft.com/office/drawing/2014/main" id="{2FF69137-DABC-4BEB-A3FD-1A779D8BC062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2" name="グループ化 681">
                <a:extLst>
                  <a:ext uri="{FF2B5EF4-FFF2-40B4-BE49-F238E27FC236}">
                    <a16:creationId xmlns:a16="http://schemas.microsoft.com/office/drawing/2014/main" id="{02E34408-9520-47D8-963A-4C5C8803F398}"/>
                  </a:ext>
                </a:extLst>
              </p:cNvPr>
              <p:cNvGrpSpPr/>
              <p:nvPr/>
            </p:nvGrpSpPr>
            <p:grpSpPr>
              <a:xfrm rot="648372">
                <a:off x="2451433" y="4414042"/>
                <a:ext cx="513117" cy="748890"/>
                <a:chOff x="2938265" y="4475537"/>
                <a:chExt cx="513117" cy="748890"/>
              </a:xfrm>
            </p:grpSpPr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DD829D6A-52C9-4435-96C1-4B9AEEA6C8F4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5" name="楕円 27">
                  <a:extLst>
                    <a:ext uri="{FF2B5EF4-FFF2-40B4-BE49-F238E27FC236}">
                      <a16:creationId xmlns:a16="http://schemas.microsoft.com/office/drawing/2014/main" id="{7556E3D4-5238-4183-A8E9-DA0C11FF7DE9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3" name="グループ化 682">
                <a:extLst>
                  <a:ext uri="{FF2B5EF4-FFF2-40B4-BE49-F238E27FC236}">
                    <a16:creationId xmlns:a16="http://schemas.microsoft.com/office/drawing/2014/main" id="{64FD44C4-7DA7-4BC1-BE30-E32243D44020}"/>
                  </a:ext>
                </a:extLst>
              </p:cNvPr>
              <p:cNvGrpSpPr/>
              <p:nvPr/>
            </p:nvGrpSpPr>
            <p:grpSpPr>
              <a:xfrm rot="21092404">
                <a:off x="2880398" y="4538104"/>
                <a:ext cx="542488" cy="760442"/>
                <a:chOff x="2923580" y="4463985"/>
                <a:chExt cx="542488" cy="760442"/>
              </a:xfrm>
            </p:grpSpPr>
            <p:sp>
              <p:nvSpPr>
                <p:cNvPr id="702" name="フリーフォーム: 図形 701">
                  <a:extLst>
                    <a:ext uri="{FF2B5EF4-FFF2-40B4-BE49-F238E27FC236}">
                      <a16:creationId xmlns:a16="http://schemas.microsoft.com/office/drawing/2014/main" id="{4E712F90-63DD-4917-BFDF-7D47A30EF68F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3" name="楕円 27">
                  <a:extLst>
                    <a:ext uri="{FF2B5EF4-FFF2-40B4-BE49-F238E27FC236}">
                      <a16:creationId xmlns:a16="http://schemas.microsoft.com/office/drawing/2014/main" id="{C3F7BF3B-7C53-4C2D-803C-2AC7C3B866A1}"/>
                    </a:ext>
                  </a:extLst>
                </p:cNvPr>
                <p:cNvSpPr/>
                <p:nvPr/>
              </p:nvSpPr>
              <p:spPr bwMode="auto">
                <a:xfrm>
                  <a:off x="2923580" y="4463985"/>
                  <a:ext cx="542488" cy="42678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8DDC29B1-4AED-42B2-8AF4-71F47A2A906D}"/>
                  </a:ext>
                </a:extLst>
              </p:cNvPr>
              <p:cNvGrpSpPr/>
              <p:nvPr/>
            </p:nvGrpSpPr>
            <p:grpSpPr>
              <a:xfrm>
                <a:off x="3540126" y="4549359"/>
                <a:ext cx="391794" cy="716061"/>
                <a:chOff x="2963333" y="4495259"/>
                <a:chExt cx="462982" cy="729168"/>
              </a:xfrm>
            </p:grpSpPr>
            <p:sp>
              <p:nvSpPr>
                <p:cNvPr id="700" name="フリーフォーム: 図形 699">
                  <a:extLst>
                    <a:ext uri="{FF2B5EF4-FFF2-40B4-BE49-F238E27FC236}">
                      <a16:creationId xmlns:a16="http://schemas.microsoft.com/office/drawing/2014/main" id="{3E9C132F-915A-4FA3-83E4-CFAC090C67B7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1" name="楕円 27">
                  <a:extLst>
                    <a:ext uri="{FF2B5EF4-FFF2-40B4-BE49-F238E27FC236}">
                      <a16:creationId xmlns:a16="http://schemas.microsoft.com/office/drawing/2014/main" id="{2434CF9E-D729-4C60-9D8D-DF4C91D0727E}"/>
                    </a:ext>
                  </a:extLst>
                </p:cNvPr>
                <p:cNvSpPr/>
                <p:nvPr/>
              </p:nvSpPr>
              <p:spPr bwMode="auto">
                <a:xfrm>
                  <a:off x="2963333" y="4495259"/>
                  <a:ext cx="462982" cy="36424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5" name="グループ化 684">
                <a:extLst>
                  <a:ext uri="{FF2B5EF4-FFF2-40B4-BE49-F238E27FC236}">
                    <a16:creationId xmlns:a16="http://schemas.microsoft.com/office/drawing/2014/main" id="{F8B2B883-8992-4F83-A66E-B77C603A4E49}"/>
                  </a:ext>
                </a:extLst>
              </p:cNvPr>
              <p:cNvGrpSpPr/>
              <p:nvPr/>
            </p:nvGrpSpPr>
            <p:grpSpPr>
              <a:xfrm rot="21355130" flipH="1">
                <a:off x="1798524" y="4637192"/>
                <a:ext cx="426918" cy="621444"/>
                <a:chOff x="2938265" y="4475537"/>
                <a:chExt cx="513117" cy="748890"/>
              </a:xfrm>
            </p:grpSpPr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7830B216-DEF7-4D9E-BF47-F6B8E441F890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9" name="楕円 27">
                  <a:extLst>
                    <a:ext uri="{FF2B5EF4-FFF2-40B4-BE49-F238E27FC236}">
                      <a16:creationId xmlns:a16="http://schemas.microsoft.com/office/drawing/2014/main" id="{E83F7506-BA69-47D8-9F27-47A65A0C2BFC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6" name="グループ化 685">
                <a:extLst>
                  <a:ext uri="{FF2B5EF4-FFF2-40B4-BE49-F238E27FC236}">
                    <a16:creationId xmlns:a16="http://schemas.microsoft.com/office/drawing/2014/main" id="{FE5DF081-A3EE-4067-8576-32624CE3B968}"/>
                  </a:ext>
                </a:extLst>
              </p:cNvPr>
              <p:cNvGrpSpPr/>
              <p:nvPr/>
            </p:nvGrpSpPr>
            <p:grpSpPr>
              <a:xfrm rot="21355130" flipH="1">
                <a:off x="2088446" y="4659326"/>
                <a:ext cx="513117" cy="748890"/>
                <a:chOff x="2938265" y="4475537"/>
                <a:chExt cx="513117" cy="748890"/>
              </a:xfrm>
            </p:grpSpPr>
            <p:sp>
              <p:nvSpPr>
                <p:cNvPr id="696" name="フリーフォーム: 図形 695">
                  <a:extLst>
                    <a:ext uri="{FF2B5EF4-FFF2-40B4-BE49-F238E27FC236}">
                      <a16:creationId xmlns:a16="http://schemas.microsoft.com/office/drawing/2014/main" id="{ADC4496A-8AAD-410C-8FD0-A3C8D5D68C1A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7" name="楕円 27">
                  <a:extLst>
                    <a:ext uri="{FF2B5EF4-FFF2-40B4-BE49-F238E27FC236}">
                      <a16:creationId xmlns:a16="http://schemas.microsoft.com/office/drawing/2014/main" id="{FF1DCA3A-F78C-4B9D-AA67-C32820194E46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7" name="グループ化 686">
                <a:extLst>
                  <a:ext uri="{FF2B5EF4-FFF2-40B4-BE49-F238E27FC236}">
                    <a16:creationId xmlns:a16="http://schemas.microsoft.com/office/drawing/2014/main" id="{DD88D1E8-F292-4EBB-A228-1901842FFB22}"/>
                  </a:ext>
                </a:extLst>
              </p:cNvPr>
              <p:cNvGrpSpPr/>
              <p:nvPr/>
            </p:nvGrpSpPr>
            <p:grpSpPr>
              <a:xfrm rot="323023">
                <a:off x="3302524" y="4691185"/>
                <a:ext cx="513117" cy="748890"/>
                <a:chOff x="2938265" y="4475537"/>
                <a:chExt cx="513117" cy="748890"/>
              </a:xfrm>
            </p:grpSpPr>
            <p:sp>
              <p:nvSpPr>
                <p:cNvPr id="694" name="フリーフォーム: 図形 693">
                  <a:extLst>
                    <a:ext uri="{FF2B5EF4-FFF2-40B4-BE49-F238E27FC236}">
                      <a16:creationId xmlns:a16="http://schemas.microsoft.com/office/drawing/2014/main" id="{BEC6FC6F-E305-46F4-994B-F51F461C36CE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5" name="楕円 27">
                  <a:extLst>
                    <a:ext uri="{FF2B5EF4-FFF2-40B4-BE49-F238E27FC236}">
                      <a16:creationId xmlns:a16="http://schemas.microsoft.com/office/drawing/2014/main" id="{2CF06D7E-A2E4-4C2A-A3BD-5BF8D0B3CE71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8" name="グループ化 687">
                <a:extLst>
                  <a:ext uri="{FF2B5EF4-FFF2-40B4-BE49-F238E27FC236}">
                    <a16:creationId xmlns:a16="http://schemas.microsoft.com/office/drawing/2014/main" id="{0C471822-E786-4D4F-A9DC-B7DDAC238F93}"/>
                  </a:ext>
                </a:extLst>
              </p:cNvPr>
              <p:cNvGrpSpPr/>
              <p:nvPr/>
            </p:nvGrpSpPr>
            <p:grpSpPr>
              <a:xfrm rot="323023">
                <a:off x="2496074" y="4741986"/>
                <a:ext cx="513117" cy="748890"/>
                <a:chOff x="2938265" y="4475537"/>
                <a:chExt cx="513117" cy="748890"/>
              </a:xfrm>
            </p:grpSpPr>
            <p:sp>
              <p:nvSpPr>
                <p:cNvPr id="692" name="フリーフォーム: 図形 691">
                  <a:extLst>
                    <a:ext uri="{FF2B5EF4-FFF2-40B4-BE49-F238E27FC236}">
                      <a16:creationId xmlns:a16="http://schemas.microsoft.com/office/drawing/2014/main" id="{CCB653D3-6584-4C44-99A8-297C587EE6A0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3" name="楕円 27">
                  <a:extLst>
                    <a:ext uri="{FF2B5EF4-FFF2-40B4-BE49-F238E27FC236}">
                      <a16:creationId xmlns:a16="http://schemas.microsoft.com/office/drawing/2014/main" id="{3005F76F-E1AF-4401-B502-04C420E74B6C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9" name="グループ化 688">
                <a:extLst>
                  <a:ext uri="{FF2B5EF4-FFF2-40B4-BE49-F238E27FC236}">
                    <a16:creationId xmlns:a16="http://schemas.microsoft.com/office/drawing/2014/main" id="{CF587F4F-8D7C-478D-8B3E-7E1B1FCFE744}"/>
                  </a:ext>
                </a:extLst>
              </p:cNvPr>
              <p:cNvGrpSpPr/>
              <p:nvPr/>
            </p:nvGrpSpPr>
            <p:grpSpPr>
              <a:xfrm rot="323023">
                <a:off x="2953274" y="4837235"/>
                <a:ext cx="513117" cy="748890"/>
                <a:chOff x="2938265" y="4475537"/>
                <a:chExt cx="513117" cy="748890"/>
              </a:xfrm>
            </p:grpSpPr>
            <p:sp>
              <p:nvSpPr>
                <p:cNvPr id="690" name="フリーフォーム: 図形 689">
                  <a:extLst>
                    <a:ext uri="{FF2B5EF4-FFF2-40B4-BE49-F238E27FC236}">
                      <a16:creationId xmlns:a16="http://schemas.microsoft.com/office/drawing/2014/main" id="{D2D009C0-1B3F-423A-8617-6DAF252853A4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1" name="楕円 27">
                  <a:extLst>
                    <a:ext uri="{FF2B5EF4-FFF2-40B4-BE49-F238E27FC236}">
                      <a16:creationId xmlns:a16="http://schemas.microsoft.com/office/drawing/2014/main" id="{18BBE052-A335-4604-87FF-FF6E87D262A3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32" name="グループ化 731">
              <a:extLst>
                <a:ext uri="{FF2B5EF4-FFF2-40B4-BE49-F238E27FC236}">
                  <a16:creationId xmlns:a16="http://schemas.microsoft.com/office/drawing/2014/main" id="{9AA13B09-CDCE-49A4-B4F5-5297744CA9E6}"/>
                </a:ext>
              </a:extLst>
            </p:cNvPr>
            <p:cNvGrpSpPr/>
            <p:nvPr/>
          </p:nvGrpSpPr>
          <p:grpSpPr>
            <a:xfrm>
              <a:off x="6848340" y="1944791"/>
              <a:ext cx="1097482" cy="855822"/>
              <a:chOff x="1798524" y="3922490"/>
              <a:chExt cx="2133396" cy="1663635"/>
            </a:xfrm>
          </p:grpSpPr>
          <p:grpSp>
            <p:nvGrpSpPr>
              <p:cNvPr id="733" name="グループ化 732">
                <a:extLst>
                  <a:ext uri="{FF2B5EF4-FFF2-40B4-BE49-F238E27FC236}">
                    <a16:creationId xmlns:a16="http://schemas.microsoft.com/office/drawing/2014/main" id="{21C5D66D-4FE7-40B5-9504-EFF8B79C8870}"/>
                  </a:ext>
                </a:extLst>
              </p:cNvPr>
              <p:cNvGrpSpPr/>
              <p:nvPr/>
            </p:nvGrpSpPr>
            <p:grpSpPr>
              <a:xfrm rot="423287">
                <a:off x="2849752" y="3922490"/>
                <a:ext cx="413460" cy="646584"/>
                <a:chOff x="2938265" y="4475537"/>
                <a:chExt cx="513117" cy="748890"/>
              </a:xfrm>
            </p:grpSpPr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8D3EFFCD-AC62-4B95-BF0F-9E421E4A679D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5" name="楕円 27">
                  <a:extLst>
                    <a:ext uri="{FF2B5EF4-FFF2-40B4-BE49-F238E27FC236}">
                      <a16:creationId xmlns:a16="http://schemas.microsoft.com/office/drawing/2014/main" id="{BB051794-31D4-4E33-B034-75134A01BF95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4" name="グループ化 733">
                <a:extLst>
                  <a:ext uri="{FF2B5EF4-FFF2-40B4-BE49-F238E27FC236}">
                    <a16:creationId xmlns:a16="http://schemas.microsoft.com/office/drawing/2014/main" id="{D438F9A4-18E2-4F8E-BBE8-F4B0AD94ECF8}"/>
                  </a:ext>
                </a:extLst>
              </p:cNvPr>
              <p:cNvGrpSpPr/>
              <p:nvPr/>
            </p:nvGrpSpPr>
            <p:grpSpPr>
              <a:xfrm rot="423287">
                <a:off x="3011676" y="4033615"/>
                <a:ext cx="413460" cy="646584"/>
                <a:chOff x="2938265" y="4475537"/>
                <a:chExt cx="513117" cy="748890"/>
              </a:xfrm>
            </p:grpSpPr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54993236-AF52-4872-82EB-00790075BB47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3" name="楕円 27">
                  <a:extLst>
                    <a:ext uri="{FF2B5EF4-FFF2-40B4-BE49-F238E27FC236}">
                      <a16:creationId xmlns:a16="http://schemas.microsoft.com/office/drawing/2014/main" id="{E1BA9301-77BD-44D5-82AC-F33C9CC942DE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5" name="グループ化 734">
                <a:extLst>
                  <a:ext uri="{FF2B5EF4-FFF2-40B4-BE49-F238E27FC236}">
                    <a16:creationId xmlns:a16="http://schemas.microsoft.com/office/drawing/2014/main" id="{9B22C245-1871-4329-A0A1-2BFECC75496E}"/>
                  </a:ext>
                </a:extLst>
              </p:cNvPr>
              <p:cNvGrpSpPr/>
              <p:nvPr/>
            </p:nvGrpSpPr>
            <p:grpSpPr>
              <a:xfrm rot="423287">
                <a:off x="3210060" y="4121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B9BFDDF8-2ADE-4665-BF6D-979266711173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1" name="楕円 27">
                  <a:extLst>
                    <a:ext uri="{FF2B5EF4-FFF2-40B4-BE49-F238E27FC236}">
                      <a16:creationId xmlns:a16="http://schemas.microsoft.com/office/drawing/2014/main" id="{D10CDC66-3BEB-453F-B005-4B6558F6BF1B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6" name="グループ化 735">
                <a:extLst>
                  <a:ext uri="{FF2B5EF4-FFF2-40B4-BE49-F238E27FC236}">
                    <a16:creationId xmlns:a16="http://schemas.microsoft.com/office/drawing/2014/main" id="{3EDD1808-F771-438E-8525-BFA6E707B4A1}"/>
                  </a:ext>
                </a:extLst>
              </p:cNvPr>
              <p:cNvGrpSpPr/>
              <p:nvPr/>
            </p:nvGrpSpPr>
            <p:grpSpPr>
              <a:xfrm rot="20396436">
                <a:off x="2040623" y="4068291"/>
                <a:ext cx="413460" cy="646584"/>
                <a:chOff x="2938265" y="4475537"/>
                <a:chExt cx="513117" cy="748890"/>
              </a:xfrm>
            </p:grpSpPr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24C57FCB-3F89-4E63-A6CB-B1C7CE4AD614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9" name="楕円 27">
                  <a:extLst>
                    <a:ext uri="{FF2B5EF4-FFF2-40B4-BE49-F238E27FC236}">
                      <a16:creationId xmlns:a16="http://schemas.microsoft.com/office/drawing/2014/main" id="{62C4CACD-4CBA-4D8D-8321-D8AF155109A3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7" name="グループ化 736">
                <a:extLst>
                  <a:ext uri="{FF2B5EF4-FFF2-40B4-BE49-F238E27FC236}">
                    <a16:creationId xmlns:a16="http://schemas.microsoft.com/office/drawing/2014/main" id="{AC3852A7-2B89-42B7-87DB-3A08DBB469C6}"/>
                  </a:ext>
                </a:extLst>
              </p:cNvPr>
              <p:cNvGrpSpPr/>
              <p:nvPr/>
            </p:nvGrpSpPr>
            <p:grpSpPr>
              <a:xfrm rot="20652085">
                <a:off x="1930536" y="4290171"/>
                <a:ext cx="403120" cy="704604"/>
                <a:chOff x="2938265" y="4475537"/>
                <a:chExt cx="513117" cy="748890"/>
              </a:xfrm>
            </p:grpSpPr>
            <p:sp>
              <p:nvSpPr>
                <p:cNvPr id="786" name="フリーフォーム: 図形 785">
                  <a:extLst>
                    <a:ext uri="{FF2B5EF4-FFF2-40B4-BE49-F238E27FC236}">
                      <a16:creationId xmlns:a16="http://schemas.microsoft.com/office/drawing/2014/main" id="{B740297A-409A-4E3E-90FE-32A0E513D830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7" name="楕円 27">
                  <a:extLst>
                    <a:ext uri="{FF2B5EF4-FFF2-40B4-BE49-F238E27FC236}">
                      <a16:creationId xmlns:a16="http://schemas.microsoft.com/office/drawing/2014/main" id="{3ADF2648-3FFA-4024-8FEF-922BAC01272B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8" name="グループ化 737">
                <a:extLst>
                  <a:ext uri="{FF2B5EF4-FFF2-40B4-BE49-F238E27FC236}">
                    <a16:creationId xmlns:a16="http://schemas.microsoft.com/office/drawing/2014/main" id="{9F80AEE6-2EB4-4F8E-AC95-EB7CB53F71CF}"/>
                  </a:ext>
                </a:extLst>
              </p:cNvPr>
              <p:cNvGrpSpPr/>
              <p:nvPr/>
            </p:nvGrpSpPr>
            <p:grpSpPr>
              <a:xfrm>
                <a:off x="3467235" y="4248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FB7CE286-F7C8-405B-BE11-047B10B47E44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5" name="楕円 27">
                  <a:extLst>
                    <a:ext uri="{FF2B5EF4-FFF2-40B4-BE49-F238E27FC236}">
                      <a16:creationId xmlns:a16="http://schemas.microsoft.com/office/drawing/2014/main" id="{2A2305D5-8B91-412F-B983-154EA5A6F1DC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9" name="グループ化 738">
                <a:extLst>
                  <a:ext uri="{FF2B5EF4-FFF2-40B4-BE49-F238E27FC236}">
                    <a16:creationId xmlns:a16="http://schemas.microsoft.com/office/drawing/2014/main" id="{FDCF945B-1898-4993-BA85-CDEC476DDEE1}"/>
                  </a:ext>
                </a:extLst>
              </p:cNvPr>
              <p:cNvGrpSpPr/>
              <p:nvPr/>
            </p:nvGrpSpPr>
            <p:grpSpPr>
              <a:xfrm rot="20652085">
                <a:off x="2413135" y="3950447"/>
                <a:ext cx="403120" cy="704604"/>
                <a:chOff x="2938265" y="4475537"/>
                <a:chExt cx="513117" cy="748890"/>
              </a:xfrm>
            </p:grpSpPr>
            <p:sp>
              <p:nvSpPr>
                <p:cNvPr id="782" name="フリーフォーム: 図形 781">
                  <a:extLst>
                    <a:ext uri="{FF2B5EF4-FFF2-40B4-BE49-F238E27FC236}">
                      <a16:creationId xmlns:a16="http://schemas.microsoft.com/office/drawing/2014/main" id="{6EC6CA97-CE6D-45A7-A8DB-B9DFCF2E24CF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3" name="楕円 27">
                  <a:extLst>
                    <a:ext uri="{FF2B5EF4-FFF2-40B4-BE49-F238E27FC236}">
                      <a16:creationId xmlns:a16="http://schemas.microsoft.com/office/drawing/2014/main" id="{9E25835D-D72C-47AB-9B38-67A5E58E1AFF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0" name="グループ化 739">
                <a:extLst>
                  <a:ext uri="{FF2B5EF4-FFF2-40B4-BE49-F238E27FC236}">
                    <a16:creationId xmlns:a16="http://schemas.microsoft.com/office/drawing/2014/main" id="{9F914759-3640-45A8-A6C9-52C747A50C67}"/>
                  </a:ext>
                </a:extLst>
              </p:cNvPr>
              <p:cNvGrpSpPr/>
              <p:nvPr/>
            </p:nvGrpSpPr>
            <p:grpSpPr>
              <a:xfrm rot="20652085">
                <a:off x="2216285" y="4121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8B7FBEF5-5FA0-4AC0-AD55-FDAD9D83AA0C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1" name="楕円 27">
                  <a:extLst>
                    <a:ext uri="{FF2B5EF4-FFF2-40B4-BE49-F238E27FC236}">
                      <a16:creationId xmlns:a16="http://schemas.microsoft.com/office/drawing/2014/main" id="{6A596EA5-83C7-4902-9228-C96DC8F5DB5B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1" name="グループ化 740">
                <a:extLst>
                  <a:ext uri="{FF2B5EF4-FFF2-40B4-BE49-F238E27FC236}">
                    <a16:creationId xmlns:a16="http://schemas.microsoft.com/office/drawing/2014/main" id="{A85790FE-7BA8-40D1-9896-05CB0A383F45}"/>
                  </a:ext>
                </a:extLst>
              </p:cNvPr>
              <p:cNvGrpSpPr/>
              <p:nvPr/>
            </p:nvGrpSpPr>
            <p:grpSpPr>
              <a:xfrm>
                <a:off x="2661658" y="3960051"/>
                <a:ext cx="450499" cy="721613"/>
                <a:chOff x="2914896" y="4502814"/>
                <a:chExt cx="450499" cy="721613"/>
              </a:xfrm>
            </p:grpSpPr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A542F87B-16C8-44E7-92F2-E94160285A3D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9" name="楕円 27">
                  <a:extLst>
                    <a:ext uri="{FF2B5EF4-FFF2-40B4-BE49-F238E27FC236}">
                      <a16:creationId xmlns:a16="http://schemas.microsoft.com/office/drawing/2014/main" id="{7B885B55-4FF7-4687-BFA6-93667B7D3C8B}"/>
                    </a:ext>
                  </a:extLst>
                </p:cNvPr>
                <p:cNvSpPr/>
                <p:nvPr/>
              </p:nvSpPr>
              <p:spPr bwMode="auto">
                <a:xfrm>
                  <a:off x="2914896" y="4502814"/>
                  <a:ext cx="450499" cy="35442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2" name="グループ化 741">
                <a:extLst>
                  <a:ext uri="{FF2B5EF4-FFF2-40B4-BE49-F238E27FC236}">
                    <a16:creationId xmlns:a16="http://schemas.microsoft.com/office/drawing/2014/main" id="{CABF6DD5-3E10-44DA-A505-8C24F3AFCF34}"/>
                  </a:ext>
                </a:extLst>
              </p:cNvPr>
              <p:cNvGrpSpPr/>
              <p:nvPr/>
            </p:nvGrpSpPr>
            <p:grpSpPr>
              <a:xfrm>
                <a:off x="2408794" y="4124689"/>
                <a:ext cx="513117" cy="748890"/>
                <a:chOff x="2938265" y="4475537"/>
                <a:chExt cx="513117" cy="748890"/>
              </a:xfrm>
            </p:grpSpPr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12A05DE4-EE6A-4556-999D-A8DDD8D2CE3F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7" name="楕円 27">
                  <a:extLst>
                    <a:ext uri="{FF2B5EF4-FFF2-40B4-BE49-F238E27FC236}">
                      <a16:creationId xmlns:a16="http://schemas.microsoft.com/office/drawing/2014/main" id="{AE534344-2097-4FC2-8DAC-E5696B0804A9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3" name="グループ化 742">
                <a:extLst>
                  <a:ext uri="{FF2B5EF4-FFF2-40B4-BE49-F238E27FC236}">
                    <a16:creationId xmlns:a16="http://schemas.microsoft.com/office/drawing/2014/main" id="{79E1EFFB-6645-4656-9EE2-3886C578649C}"/>
                  </a:ext>
                </a:extLst>
              </p:cNvPr>
              <p:cNvGrpSpPr/>
              <p:nvPr/>
            </p:nvGrpSpPr>
            <p:grpSpPr>
              <a:xfrm>
                <a:off x="2796144" y="4197825"/>
                <a:ext cx="513117" cy="748890"/>
                <a:chOff x="2938265" y="4475537"/>
                <a:chExt cx="513117" cy="748890"/>
              </a:xfrm>
            </p:grpSpPr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EF44621B-CDF5-4949-83A1-0140107892C9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5" name="楕円 27">
                  <a:extLst>
                    <a:ext uri="{FF2B5EF4-FFF2-40B4-BE49-F238E27FC236}">
                      <a16:creationId xmlns:a16="http://schemas.microsoft.com/office/drawing/2014/main" id="{53E59C87-B235-4FEB-925B-24F85E535624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4" name="グループ化 743">
                <a:extLst>
                  <a:ext uri="{FF2B5EF4-FFF2-40B4-BE49-F238E27FC236}">
                    <a16:creationId xmlns:a16="http://schemas.microsoft.com/office/drawing/2014/main" id="{75D5F101-4C0B-427B-B8C8-6BE90D9DF716}"/>
                  </a:ext>
                </a:extLst>
              </p:cNvPr>
              <p:cNvGrpSpPr/>
              <p:nvPr/>
            </p:nvGrpSpPr>
            <p:grpSpPr>
              <a:xfrm>
                <a:off x="3184526" y="4435059"/>
                <a:ext cx="462982" cy="729168"/>
                <a:chOff x="2963333" y="4495259"/>
                <a:chExt cx="462982" cy="729168"/>
              </a:xfrm>
            </p:grpSpPr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73FE1064-F477-4F63-AC54-FC686E073ABB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3" name="楕円 27">
                  <a:extLst>
                    <a:ext uri="{FF2B5EF4-FFF2-40B4-BE49-F238E27FC236}">
                      <a16:creationId xmlns:a16="http://schemas.microsoft.com/office/drawing/2014/main" id="{3549A9BA-416E-454B-B0F4-66444161C93E}"/>
                    </a:ext>
                  </a:extLst>
                </p:cNvPr>
                <p:cNvSpPr/>
                <p:nvPr/>
              </p:nvSpPr>
              <p:spPr bwMode="auto">
                <a:xfrm>
                  <a:off x="2963333" y="4495259"/>
                  <a:ext cx="462982" cy="36424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5" name="グループ化 744">
                <a:extLst>
                  <a:ext uri="{FF2B5EF4-FFF2-40B4-BE49-F238E27FC236}">
                    <a16:creationId xmlns:a16="http://schemas.microsoft.com/office/drawing/2014/main" id="{0C9C617E-6820-4053-9702-6DB3828ED8FB}"/>
                  </a:ext>
                </a:extLst>
              </p:cNvPr>
              <p:cNvGrpSpPr/>
              <p:nvPr/>
            </p:nvGrpSpPr>
            <p:grpSpPr>
              <a:xfrm rot="21092404">
                <a:off x="2073608" y="4370887"/>
                <a:ext cx="513117" cy="748890"/>
                <a:chOff x="2938265" y="4475537"/>
                <a:chExt cx="513117" cy="748890"/>
              </a:xfrm>
            </p:grpSpPr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4B13FC1B-F007-466E-AEB4-BC32F0B38433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1" name="楕円 27">
                  <a:extLst>
                    <a:ext uri="{FF2B5EF4-FFF2-40B4-BE49-F238E27FC236}">
                      <a16:creationId xmlns:a16="http://schemas.microsoft.com/office/drawing/2014/main" id="{5588DC79-319B-45D9-A88C-3D77362E2CCE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6" name="グループ化 745">
                <a:extLst>
                  <a:ext uri="{FF2B5EF4-FFF2-40B4-BE49-F238E27FC236}">
                    <a16:creationId xmlns:a16="http://schemas.microsoft.com/office/drawing/2014/main" id="{0CE97061-D015-4B52-BDE3-86C2F4652874}"/>
                  </a:ext>
                </a:extLst>
              </p:cNvPr>
              <p:cNvGrpSpPr/>
              <p:nvPr/>
            </p:nvGrpSpPr>
            <p:grpSpPr>
              <a:xfrm rot="648372">
                <a:off x="2451433" y="4414042"/>
                <a:ext cx="513117" cy="748890"/>
                <a:chOff x="2938265" y="4475537"/>
                <a:chExt cx="513117" cy="748890"/>
              </a:xfrm>
            </p:grpSpPr>
            <p:sp>
              <p:nvSpPr>
                <p:cNvPr id="768" name="フリーフォーム: 図形 767">
                  <a:extLst>
                    <a:ext uri="{FF2B5EF4-FFF2-40B4-BE49-F238E27FC236}">
                      <a16:creationId xmlns:a16="http://schemas.microsoft.com/office/drawing/2014/main" id="{4433E11A-E126-4281-8402-2A89D57B3783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9" name="楕円 27">
                  <a:extLst>
                    <a:ext uri="{FF2B5EF4-FFF2-40B4-BE49-F238E27FC236}">
                      <a16:creationId xmlns:a16="http://schemas.microsoft.com/office/drawing/2014/main" id="{037B8DF8-5D9E-4314-950D-D23CC7D417B5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7" name="グループ化 746">
                <a:extLst>
                  <a:ext uri="{FF2B5EF4-FFF2-40B4-BE49-F238E27FC236}">
                    <a16:creationId xmlns:a16="http://schemas.microsoft.com/office/drawing/2014/main" id="{46DD2ED0-3BB8-4377-AFDF-B31F7B383524}"/>
                  </a:ext>
                </a:extLst>
              </p:cNvPr>
              <p:cNvGrpSpPr/>
              <p:nvPr/>
            </p:nvGrpSpPr>
            <p:grpSpPr>
              <a:xfrm rot="21092404">
                <a:off x="2880398" y="4538104"/>
                <a:ext cx="542488" cy="760442"/>
                <a:chOff x="2923580" y="4463985"/>
                <a:chExt cx="542488" cy="760442"/>
              </a:xfrm>
            </p:grpSpPr>
            <p:sp>
              <p:nvSpPr>
                <p:cNvPr id="766" name="フリーフォーム: 図形 765">
                  <a:extLst>
                    <a:ext uri="{FF2B5EF4-FFF2-40B4-BE49-F238E27FC236}">
                      <a16:creationId xmlns:a16="http://schemas.microsoft.com/office/drawing/2014/main" id="{F8FE9D65-1667-4C00-BDB4-EE8EC1F8CB0B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7" name="楕円 27">
                  <a:extLst>
                    <a:ext uri="{FF2B5EF4-FFF2-40B4-BE49-F238E27FC236}">
                      <a16:creationId xmlns:a16="http://schemas.microsoft.com/office/drawing/2014/main" id="{26659BB5-E4DE-43B6-9286-B8131F8D50B2}"/>
                    </a:ext>
                  </a:extLst>
                </p:cNvPr>
                <p:cNvSpPr/>
                <p:nvPr/>
              </p:nvSpPr>
              <p:spPr bwMode="auto">
                <a:xfrm>
                  <a:off x="2923580" y="4463985"/>
                  <a:ext cx="542488" cy="42678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8" name="グループ化 747">
                <a:extLst>
                  <a:ext uri="{FF2B5EF4-FFF2-40B4-BE49-F238E27FC236}">
                    <a16:creationId xmlns:a16="http://schemas.microsoft.com/office/drawing/2014/main" id="{B1DA7E05-3AC2-477F-8E27-5EFFC1402532}"/>
                  </a:ext>
                </a:extLst>
              </p:cNvPr>
              <p:cNvGrpSpPr/>
              <p:nvPr/>
            </p:nvGrpSpPr>
            <p:grpSpPr>
              <a:xfrm>
                <a:off x="3540126" y="4549359"/>
                <a:ext cx="391794" cy="716061"/>
                <a:chOff x="2963333" y="4495259"/>
                <a:chExt cx="462982" cy="729168"/>
              </a:xfrm>
            </p:grpSpPr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E087E8DA-4543-4950-B7DE-2E1A776319C2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5" name="楕円 27">
                  <a:extLst>
                    <a:ext uri="{FF2B5EF4-FFF2-40B4-BE49-F238E27FC236}">
                      <a16:creationId xmlns:a16="http://schemas.microsoft.com/office/drawing/2014/main" id="{9684A75E-DE37-4549-B0F0-E2012465490D}"/>
                    </a:ext>
                  </a:extLst>
                </p:cNvPr>
                <p:cNvSpPr/>
                <p:nvPr/>
              </p:nvSpPr>
              <p:spPr bwMode="auto">
                <a:xfrm>
                  <a:off x="2963333" y="4495259"/>
                  <a:ext cx="462982" cy="36424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9" name="グループ化 748">
                <a:extLst>
                  <a:ext uri="{FF2B5EF4-FFF2-40B4-BE49-F238E27FC236}">
                    <a16:creationId xmlns:a16="http://schemas.microsoft.com/office/drawing/2014/main" id="{C781C9C5-5C44-4ADC-8017-4BDAD0F613D1}"/>
                  </a:ext>
                </a:extLst>
              </p:cNvPr>
              <p:cNvGrpSpPr/>
              <p:nvPr/>
            </p:nvGrpSpPr>
            <p:grpSpPr>
              <a:xfrm rot="21355130" flipH="1">
                <a:off x="1798524" y="4637192"/>
                <a:ext cx="426918" cy="621444"/>
                <a:chOff x="2938265" y="4475537"/>
                <a:chExt cx="513117" cy="748890"/>
              </a:xfrm>
            </p:grpSpPr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1F596E8F-2EDC-4FE4-8051-016375DFB4F9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3" name="楕円 27">
                  <a:extLst>
                    <a:ext uri="{FF2B5EF4-FFF2-40B4-BE49-F238E27FC236}">
                      <a16:creationId xmlns:a16="http://schemas.microsoft.com/office/drawing/2014/main" id="{9BBB3CF4-64B0-443C-BB8B-24E91AF82231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0" name="グループ化 749">
                <a:extLst>
                  <a:ext uri="{FF2B5EF4-FFF2-40B4-BE49-F238E27FC236}">
                    <a16:creationId xmlns:a16="http://schemas.microsoft.com/office/drawing/2014/main" id="{97C019B1-241F-4241-B5ED-B8A242A99559}"/>
                  </a:ext>
                </a:extLst>
              </p:cNvPr>
              <p:cNvGrpSpPr/>
              <p:nvPr/>
            </p:nvGrpSpPr>
            <p:grpSpPr>
              <a:xfrm rot="21355130" flipH="1">
                <a:off x="2088446" y="4659326"/>
                <a:ext cx="513117" cy="748890"/>
                <a:chOff x="2938265" y="4475537"/>
                <a:chExt cx="513117" cy="748890"/>
              </a:xfrm>
            </p:grpSpPr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246399BC-7A9B-4BB5-B73E-F1BDC6367E6E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1" name="楕円 27">
                  <a:extLst>
                    <a:ext uri="{FF2B5EF4-FFF2-40B4-BE49-F238E27FC236}">
                      <a16:creationId xmlns:a16="http://schemas.microsoft.com/office/drawing/2014/main" id="{C8A536BC-1ABC-4507-BFE1-C9AE7386FF4F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1" name="グループ化 750">
                <a:extLst>
                  <a:ext uri="{FF2B5EF4-FFF2-40B4-BE49-F238E27FC236}">
                    <a16:creationId xmlns:a16="http://schemas.microsoft.com/office/drawing/2014/main" id="{46288665-F726-4900-9224-CEF27A64A703}"/>
                  </a:ext>
                </a:extLst>
              </p:cNvPr>
              <p:cNvGrpSpPr/>
              <p:nvPr/>
            </p:nvGrpSpPr>
            <p:grpSpPr>
              <a:xfrm rot="323023">
                <a:off x="3302524" y="4691185"/>
                <a:ext cx="513117" cy="748890"/>
                <a:chOff x="2938265" y="4475537"/>
                <a:chExt cx="513117" cy="748890"/>
              </a:xfrm>
            </p:grpSpPr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ECB65021-5B08-4EDA-939E-CB4FC17823E5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9" name="楕円 27">
                  <a:extLst>
                    <a:ext uri="{FF2B5EF4-FFF2-40B4-BE49-F238E27FC236}">
                      <a16:creationId xmlns:a16="http://schemas.microsoft.com/office/drawing/2014/main" id="{0D93523E-52FB-48E9-AB1C-6F3B1A8F87DB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2" name="グループ化 751">
                <a:extLst>
                  <a:ext uri="{FF2B5EF4-FFF2-40B4-BE49-F238E27FC236}">
                    <a16:creationId xmlns:a16="http://schemas.microsoft.com/office/drawing/2014/main" id="{B5194A6D-2DD6-41F5-925D-FD61A25A3B14}"/>
                  </a:ext>
                </a:extLst>
              </p:cNvPr>
              <p:cNvGrpSpPr/>
              <p:nvPr/>
            </p:nvGrpSpPr>
            <p:grpSpPr>
              <a:xfrm rot="323023">
                <a:off x="2496074" y="4741986"/>
                <a:ext cx="513117" cy="748890"/>
                <a:chOff x="2938265" y="4475537"/>
                <a:chExt cx="513117" cy="748890"/>
              </a:xfrm>
            </p:grpSpPr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71623CD1-F6C8-4FAB-ACE8-15BBA9396487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7" name="楕円 27">
                  <a:extLst>
                    <a:ext uri="{FF2B5EF4-FFF2-40B4-BE49-F238E27FC236}">
                      <a16:creationId xmlns:a16="http://schemas.microsoft.com/office/drawing/2014/main" id="{84072D39-CD40-4A6A-A029-F2375039B7BE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3" name="グループ化 752">
                <a:extLst>
                  <a:ext uri="{FF2B5EF4-FFF2-40B4-BE49-F238E27FC236}">
                    <a16:creationId xmlns:a16="http://schemas.microsoft.com/office/drawing/2014/main" id="{2A04DDC0-6167-4488-A25B-8D16E3A1AFCA}"/>
                  </a:ext>
                </a:extLst>
              </p:cNvPr>
              <p:cNvGrpSpPr/>
              <p:nvPr/>
            </p:nvGrpSpPr>
            <p:grpSpPr>
              <a:xfrm rot="323023">
                <a:off x="2953274" y="4837235"/>
                <a:ext cx="513117" cy="748890"/>
                <a:chOff x="2938265" y="4475537"/>
                <a:chExt cx="513117" cy="748890"/>
              </a:xfrm>
            </p:grpSpPr>
            <p:sp>
              <p:nvSpPr>
                <p:cNvPr id="754" name="フリーフォーム: 図形 753">
                  <a:extLst>
                    <a:ext uri="{FF2B5EF4-FFF2-40B4-BE49-F238E27FC236}">
                      <a16:creationId xmlns:a16="http://schemas.microsoft.com/office/drawing/2014/main" id="{1FCDF8DC-29E2-4BCA-B534-ED40BF8BB0EE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5" name="楕円 27">
                  <a:extLst>
                    <a:ext uri="{FF2B5EF4-FFF2-40B4-BE49-F238E27FC236}">
                      <a16:creationId xmlns:a16="http://schemas.microsoft.com/office/drawing/2014/main" id="{840790C6-9D0F-443C-9EB4-6E7D870D4104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512" name="グループ化 1511">
            <a:extLst>
              <a:ext uri="{FF2B5EF4-FFF2-40B4-BE49-F238E27FC236}">
                <a16:creationId xmlns:a16="http://schemas.microsoft.com/office/drawing/2014/main" id="{4EC4D296-BD0D-4D0E-B3FC-99EDE52CCDF2}"/>
              </a:ext>
            </a:extLst>
          </p:cNvPr>
          <p:cNvGrpSpPr/>
          <p:nvPr/>
        </p:nvGrpSpPr>
        <p:grpSpPr>
          <a:xfrm>
            <a:off x="912245" y="4220029"/>
            <a:ext cx="2133396" cy="1663635"/>
            <a:chOff x="1798524" y="3922490"/>
            <a:chExt cx="2133396" cy="1663635"/>
          </a:xfrm>
        </p:grpSpPr>
        <p:grpSp>
          <p:nvGrpSpPr>
            <p:cNvPr id="1513" name="グループ化 1512">
              <a:extLst>
                <a:ext uri="{FF2B5EF4-FFF2-40B4-BE49-F238E27FC236}">
                  <a16:creationId xmlns:a16="http://schemas.microsoft.com/office/drawing/2014/main" id="{16FBD4DE-6FE3-4470-8E38-C2ADE1B42B1C}"/>
                </a:ext>
              </a:extLst>
            </p:cNvPr>
            <p:cNvGrpSpPr/>
            <p:nvPr/>
          </p:nvGrpSpPr>
          <p:grpSpPr>
            <a:xfrm rot="423287">
              <a:off x="2849752" y="3922490"/>
              <a:ext cx="413460" cy="646584"/>
              <a:chOff x="2938265" y="4475537"/>
              <a:chExt cx="513117" cy="748890"/>
            </a:xfrm>
          </p:grpSpPr>
          <p:sp>
            <p:nvSpPr>
              <p:cNvPr id="1574" name="フリーフォーム: 図形 1573">
                <a:extLst>
                  <a:ext uri="{FF2B5EF4-FFF2-40B4-BE49-F238E27FC236}">
                    <a16:creationId xmlns:a16="http://schemas.microsoft.com/office/drawing/2014/main" id="{2A250B36-B3A4-45D7-A8F2-E1331C208779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5" name="楕円 27">
                <a:extLst>
                  <a:ext uri="{FF2B5EF4-FFF2-40B4-BE49-F238E27FC236}">
                    <a16:creationId xmlns:a16="http://schemas.microsoft.com/office/drawing/2014/main" id="{ED275A3C-069D-44AA-8AB8-25AA671502B5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14" name="グループ化 1513">
              <a:extLst>
                <a:ext uri="{FF2B5EF4-FFF2-40B4-BE49-F238E27FC236}">
                  <a16:creationId xmlns:a16="http://schemas.microsoft.com/office/drawing/2014/main" id="{A00CB592-5B03-4F3C-9E08-56D7499457EE}"/>
                </a:ext>
              </a:extLst>
            </p:cNvPr>
            <p:cNvGrpSpPr/>
            <p:nvPr/>
          </p:nvGrpSpPr>
          <p:grpSpPr>
            <a:xfrm rot="423287">
              <a:off x="3011676" y="4033615"/>
              <a:ext cx="413460" cy="646584"/>
              <a:chOff x="2938265" y="4475537"/>
              <a:chExt cx="513117" cy="748890"/>
            </a:xfrm>
          </p:grpSpPr>
          <p:sp>
            <p:nvSpPr>
              <p:cNvPr id="1572" name="フリーフォーム: 図形 1571">
                <a:extLst>
                  <a:ext uri="{FF2B5EF4-FFF2-40B4-BE49-F238E27FC236}">
                    <a16:creationId xmlns:a16="http://schemas.microsoft.com/office/drawing/2014/main" id="{20F32667-B9B9-4EF0-A401-4D564CC8A010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3" name="楕円 27">
                <a:extLst>
                  <a:ext uri="{FF2B5EF4-FFF2-40B4-BE49-F238E27FC236}">
                    <a16:creationId xmlns:a16="http://schemas.microsoft.com/office/drawing/2014/main" id="{B3C9854A-76A0-472B-B0E2-59AB429DBCEB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15" name="グループ化 1514">
              <a:extLst>
                <a:ext uri="{FF2B5EF4-FFF2-40B4-BE49-F238E27FC236}">
                  <a16:creationId xmlns:a16="http://schemas.microsoft.com/office/drawing/2014/main" id="{B77C064D-C31D-4459-A624-B4132FF2B687}"/>
                </a:ext>
              </a:extLst>
            </p:cNvPr>
            <p:cNvGrpSpPr/>
            <p:nvPr/>
          </p:nvGrpSpPr>
          <p:grpSpPr>
            <a:xfrm rot="423287">
              <a:off x="3210060" y="4121896"/>
              <a:ext cx="403120" cy="704604"/>
              <a:chOff x="2938265" y="4475537"/>
              <a:chExt cx="513117" cy="748890"/>
            </a:xfrm>
          </p:grpSpPr>
          <p:sp>
            <p:nvSpPr>
              <p:cNvPr id="1570" name="フリーフォーム: 図形 1569">
                <a:extLst>
                  <a:ext uri="{FF2B5EF4-FFF2-40B4-BE49-F238E27FC236}">
                    <a16:creationId xmlns:a16="http://schemas.microsoft.com/office/drawing/2014/main" id="{BAF3E0AE-8A32-403B-9A53-6046D01EF62D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1" name="楕円 27">
                <a:extLst>
                  <a:ext uri="{FF2B5EF4-FFF2-40B4-BE49-F238E27FC236}">
                    <a16:creationId xmlns:a16="http://schemas.microsoft.com/office/drawing/2014/main" id="{263F7019-F67B-45AE-ABE3-3A8E52D1EA04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16" name="グループ化 1515">
              <a:extLst>
                <a:ext uri="{FF2B5EF4-FFF2-40B4-BE49-F238E27FC236}">
                  <a16:creationId xmlns:a16="http://schemas.microsoft.com/office/drawing/2014/main" id="{03529A08-5DEF-4DEB-ABF4-CFB4FC0BC72B}"/>
                </a:ext>
              </a:extLst>
            </p:cNvPr>
            <p:cNvGrpSpPr/>
            <p:nvPr/>
          </p:nvGrpSpPr>
          <p:grpSpPr>
            <a:xfrm rot="20396436">
              <a:off x="2040623" y="4068291"/>
              <a:ext cx="413460" cy="646584"/>
              <a:chOff x="2938265" y="4475537"/>
              <a:chExt cx="513117" cy="748890"/>
            </a:xfrm>
          </p:grpSpPr>
          <p:sp>
            <p:nvSpPr>
              <p:cNvPr id="1568" name="フリーフォーム: 図形 1567">
                <a:extLst>
                  <a:ext uri="{FF2B5EF4-FFF2-40B4-BE49-F238E27FC236}">
                    <a16:creationId xmlns:a16="http://schemas.microsoft.com/office/drawing/2014/main" id="{15581768-5E86-4449-87C8-F9F08E89C64D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9" name="楕円 27">
                <a:extLst>
                  <a:ext uri="{FF2B5EF4-FFF2-40B4-BE49-F238E27FC236}">
                    <a16:creationId xmlns:a16="http://schemas.microsoft.com/office/drawing/2014/main" id="{8E8A73B7-3720-477D-B326-1A96040B3C6D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17" name="グループ化 1516">
              <a:extLst>
                <a:ext uri="{FF2B5EF4-FFF2-40B4-BE49-F238E27FC236}">
                  <a16:creationId xmlns:a16="http://schemas.microsoft.com/office/drawing/2014/main" id="{69E77E89-3B9A-4BCC-8AF2-85C6B942D8B1}"/>
                </a:ext>
              </a:extLst>
            </p:cNvPr>
            <p:cNvGrpSpPr/>
            <p:nvPr/>
          </p:nvGrpSpPr>
          <p:grpSpPr>
            <a:xfrm rot="20652085">
              <a:off x="1930536" y="4290171"/>
              <a:ext cx="403120" cy="704604"/>
              <a:chOff x="2938265" y="4475537"/>
              <a:chExt cx="513117" cy="748890"/>
            </a:xfrm>
          </p:grpSpPr>
          <p:sp>
            <p:nvSpPr>
              <p:cNvPr id="1566" name="フリーフォーム: 図形 1565">
                <a:extLst>
                  <a:ext uri="{FF2B5EF4-FFF2-40B4-BE49-F238E27FC236}">
                    <a16:creationId xmlns:a16="http://schemas.microsoft.com/office/drawing/2014/main" id="{F5C4D745-080A-483D-BF53-8EA0BBD6AFCC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7" name="楕円 27">
                <a:extLst>
                  <a:ext uri="{FF2B5EF4-FFF2-40B4-BE49-F238E27FC236}">
                    <a16:creationId xmlns:a16="http://schemas.microsoft.com/office/drawing/2014/main" id="{D5DCD303-86C6-4B27-BC99-BF77FBAF2221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18" name="グループ化 1517">
              <a:extLst>
                <a:ext uri="{FF2B5EF4-FFF2-40B4-BE49-F238E27FC236}">
                  <a16:creationId xmlns:a16="http://schemas.microsoft.com/office/drawing/2014/main" id="{A6ADDECA-CB64-41D4-A8E9-EC5D30BD102C}"/>
                </a:ext>
              </a:extLst>
            </p:cNvPr>
            <p:cNvGrpSpPr/>
            <p:nvPr/>
          </p:nvGrpSpPr>
          <p:grpSpPr>
            <a:xfrm>
              <a:off x="3467235" y="4248896"/>
              <a:ext cx="403120" cy="704604"/>
              <a:chOff x="2938265" y="4475537"/>
              <a:chExt cx="513117" cy="748890"/>
            </a:xfrm>
          </p:grpSpPr>
          <p:sp>
            <p:nvSpPr>
              <p:cNvPr id="1564" name="フリーフォーム: 図形 1563">
                <a:extLst>
                  <a:ext uri="{FF2B5EF4-FFF2-40B4-BE49-F238E27FC236}">
                    <a16:creationId xmlns:a16="http://schemas.microsoft.com/office/drawing/2014/main" id="{1154A65A-8463-4DF5-9F6A-2E06F5E783CE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5" name="楕円 27">
                <a:extLst>
                  <a:ext uri="{FF2B5EF4-FFF2-40B4-BE49-F238E27FC236}">
                    <a16:creationId xmlns:a16="http://schemas.microsoft.com/office/drawing/2014/main" id="{5BD60C83-5DBC-42C7-ADCD-3A859646152F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19" name="グループ化 1518">
              <a:extLst>
                <a:ext uri="{FF2B5EF4-FFF2-40B4-BE49-F238E27FC236}">
                  <a16:creationId xmlns:a16="http://schemas.microsoft.com/office/drawing/2014/main" id="{03D73E84-3EBA-4E79-8A33-111F6E561F39}"/>
                </a:ext>
              </a:extLst>
            </p:cNvPr>
            <p:cNvGrpSpPr/>
            <p:nvPr/>
          </p:nvGrpSpPr>
          <p:grpSpPr>
            <a:xfrm rot="20652085">
              <a:off x="2413135" y="3950447"/>
              <a:ext cx="403120" cy="704604"/>
              <a:chOff x="2938265" y="4475537"/>
              <a:chExt cx="513117" cy="748890"/>
            </a:xfrm>
          </p:grpSpPr>
          <p:sp>
            <p:nvSpPr>
              <p:cNvPr id="1562" name="フリーフォーム: 図形 1561">
                <a:extLst>
                  <a:ext uri="{FF2B5EF4-FFF2-40B4-BE49-F238E27FC236}">
                    <a16:creationId xmlns:a16="http://schemas.microsoft.com/office/drawing/2014/main" id="{3B1B6D91-8487-4F48-A37D-C313F4B6FAFE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3" name="楕円 27">
                <a:extLst>
                  <a:ext uri="{FF2B5EF4-FFF2-40B4-BE49-F238E27FC236}">
                    <a16:creationId xmlns:a16="http://schemas.microsoft.com/office/drawing/2014/main" id="{60965B18-A95E-40F1-BA7F-683BAEB5C362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20" name="グループ化 1519">
              <a:extLst>
                <a:ext uri="{FF2B5EF4-FFF2-40B4-BE49-F238E27FC236}">
                  <a16:creationId xmlns:a16="http://schemas.microsoft.com/office/drawing/2014/main" id="{CD7E4361-1601-4F8D-BE33-7E8AC40355AB}"/>
                </a:ext>
              </a:extLst>
            </p:cNvPr>
            <p:cNvGrpSpPr/>
            <p:nvPr/>
          </p:nvGrpSpPr>
          <p:grpSpPr>
            <a:xfrm rot="20652085">
              <a:off x="2216285" y="4121896"/>
              <a:ext cx="403120" cy="704604"/>
              <a:chOff x="2938265" y="4475537"/>
              <a:chExt cx="513117" cy="748890"/>
            </a:xfrm>
          </p:grpSpPr>
          <p:sp>
            <p:nvSpPr>
              <p:cNvPr id="1560" name="フリーフォーム: 図形 1559">
                <a:extLst>
                  <a:ext uri="{FF2B5EF4-FFF2-40B4-BE49-F238E27FC236}">
                    <a16:creationId xmlns:a16="http://schemas.microsoft.com/office/drawing/2014/main" id="{4CDF3A4E-2F89-4045-B264-9623B96186E7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1" name="楕円 27">
                <a:extLst>
                  <a:ext uri="{FF2B5EF4-FFF2-40B4-BE49-F238E27FC236}">
                    <a16:creationId xmlns:a16="http://schemas.microsoft.com/office/drawing/2014/main" id="{90159805-B6F3-4F70-814D-2278B2355B0C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21" name="グループ化 1520">
              <a:extLst>
                <a:ext uri="{FF2B5EF4-FFF2-40B4-BE49-F238E27FC236}">
                  <a16:creationId xmlns:a16="http://schemas.microsoft.com/office/drawing/2014/main" id="{A16DD387-5982-418A-91E8-B5D358FB79EA}"/>
                </a:ext>
              </a:extLst>
            </p:cNvPr>
            <p:cNvGrpSpPr/>
            <p:nvPr/>
          </p:nvGrpSpPr>
          <p:grpSpPr>
            <a:xfrm>
              <a:off x="2661658" y="3960051"/>
              <a:ext cx="450499" cy="721613"/>
              <a:chOff x="2914896" y="4502814"/>
              <a:chExt cx="450499" cy="721613"/>
            </a:xfrm>
          </p:grpSpPr>
          <p:sp>
            <p:nvSpPr>
              <p:cNvPr id="1558" name="フリーフォーム: 図形 1557">
                <a:extLst>
                  <a:ext uri="{FF2B5EF4-FFF2-40B4-BE49-F238E27FC236}">
                    <a16:creationId xmlns:a16="http://schemas.microsoft.com/office/drawing/2014/main" id="{5A768BF0-0C13-4209-9B1F-8EE08E815CC7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9" name="楕円 27">
                <a:extLst>
                  <a:ext uri="{FF2B5EF4-FFF2-40B4-BE49-F238E27FC236}">
                    <a16:creationId xmlns:a16="http://schemas.microsoft.com/office/drawing/2014/main" id="{1029A893-2000-42EB-8396-13308AE1D04F}"/>
                  </a:ext>
                </a:extLst>
              </p:cNvPr>
              <p:cNvSpPr/>
              <p:nvPr/>
            </p:nvSpPr>
            <p:spPr bwMode="auto">
              <a:xfrm>
                <a:off x="2914896" y="4502814"/>
                <a:ext cx="450499" cy="35442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22" name="グループ化 1521">
              <a:extLst>
                <a:ext uri="{FF2B5EF4-FFF2-40B4-BE49-F238E27FC236}">
                  <a16:creationId xmlns:a16="http://schemas.microsoft.com/office/drawing/2014/main" id="{5D2A2410-FB7B-42AF-A2F1-A97EFDF8EAEC}"/>
                </a:ext>
              </a:extLst>
            </p:cNvPr>
            <p:cNvGrpSpPr/>
            <p:nvPr/>
          </p:nvGrpSpPr>
          <p:grpSpPr>
            <a:xfrm>
              <a:off x="2408794" y="4124689"/>
              <a:ext cx="513117" cy="748890"/>
              <a:chOff x="2938265" y="4475537"/>
              <a:chExt cx="513117" cy="748890"/>
            </a:xfrm>
          </p:grpSpPr>
          <p:sp>
            <p:nvSpPr>
              <p:cNvPr id="1556" name="フリーフォーム: 図形 1555">
                <a:extLst>
                  <a:ext uri="{FF2B5EF4-FFF2-40B4-BE49-F238E27FC236}">
                    <a16:creationId xmlns:a16="http://schemas.microsoft.com/office/drawing/2014/main" id="{EE1727BF-CCFC-4EB4-97D5-6866280CC333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7" name="楕円 27">
                <a:extLst>
                  <a:ext uri="{FF2B5EF4-FFF2-40B4-BE49-F238E27FC236}">
                    <a16:creationId xmlns:a16="http://schemas.microsoft.com/office/drawing/2014/main" id="{8FC37109-D6F1-42F8-8EC0-0374DDC1E61F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23" name="グループ化 1522">
              <a:extLst>
                <a:ext uri="{FF2B5EF4-FFF2-40B4-BE49-F238E27FC236}">
                  <a16:creationId xmlns:a16="http://schemas.microsoft.com/office/drawing/2014/main" id="{1E595EA4-17FE-4213-8BC0-3A2AE6109B49}"/>
                </a:ext>
              </a:extLst>
            </p:cNvPr>
            <p:cNvGrpSpPr/>
            <p:nvPr/>
          </p:nvGrpSpPr>
          <p:grpSpPr>
            <a:xfrm>
              <a:off x="2796144" y="4197825"/>
              <a:ext cx="513117" cy="748890"/>
              <a:chOff x="2938265" y="4475537"/>
              <a:chExt cx="513117" cy="748890"/>
            </a:xfrm>
          </p:grpSpPr>
          <p:sp>
            <p:nvSpPr>
              <p:cNvPr id="1554" name="フリーフォーム: 図形 1553">
                <a:extLst>
                  <a:ext uri="{FF2B5EF4-FFF2-40B4-BE49-F238E27FC236}">
                    <a16:creationId xmlns:a16="http://schemas.microsoft.com/office/drawing/2014/main" id="{DF70B72D-47BB-4E11-B870-18B8B98D9CB8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5" name="楕円 27">
                <a:extLst>
                  <a:ext uri="{FF2B5EF4-FFF2-40B4-BE49-F238E27FC236}">
                    <a16:creationId xmlns:a16="http://schemas.microsoft.com/office/drawing/2014/main" id="{D5D3906E-A7F7-43F3-A0BB-9F0869411CC6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24" name="グループ化 1523">
              <a:extLst>
                <a:ext uri="{FF2B5EF4-FFF2-40B4-BE49-F238E27FC236}">
                  <a16:creationId xmlns:a16="http://schemas.microsoft.com/office/drawing/2014/main" id="{DFE1E3FA-E6CC-4327-81B3-E43E6DAEDDBF}"/>
                </a:ext>
              </a:extLst>
            </p:cNvPr>
            <p:cNvGrpSpPr/>
            <p:nvPr/>
          </p:nvGrpSpPr>
          <p:grpSpPr>
            <a:xfrm>
              <a:off x="3184526" y="4435059"/>
              <a:ext cx="462982" cy="729168"/>
              <a:chOff x="2963333" y="4495259"/>
              <a:chExt cx="462982" cy="729168"/>
            </a:xfrm>
          </p:grpSpPr>
          <p:sp>
            <p:nvSpPr>
              <p:cNvPr id="1552" name="フリーフォーム: 図形 1551">
                <a:extLst>
                  <a:ext uri="{FF2B5EF4-FFF2-40B4-BE49-F238E27FC236}">
                    <a16:creationId xmlns:a16="http://schemas.microsoft.com/office/drawing/2014/main" id="{D28B92C3-9B9C-4AE5-B89A-C0F5982D10B8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3" name="楕円 27">
                <a:extLst>
                  <a:ext uri="{FF2B5EF4-FFF2-40B4-BE49-F238E27FC236}">
                    <a16:creationId xmlns:a16="http://schemas.microsoft.com/office/drawing/2014/main" id="{942A5E51-2625-4C9E-8D02-426BC3B82258}"/>
                  </a:ext>
                </a:extLst>
              </p:cNvPr>
              <p:cNvSpPr/>
              <p:nvPr/>
            </p:nvSpPr>
            <p:spPr bwMode="auto">
              <a:xfrm>
                <a:off x="2963333" y="4495259"/>
                <a:ext cx="462982" cy="36424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25" name="グループ化 1524">
              <a:extLst>
                <a:ext uri="{FF2B5EF4-FFF2-40B4-BE49-F238E27FC236}">
                  <a16:creationId xmlns:a16="http://schemas.microsoft.com/office/drawing/2014/main" id="{98E0868D-FB4A-4D81-860D-3AD194F440F9}"/>
                </a:ext>
              </a:extLst>
            </p:cNvPr>
            <p:cNvGrpSpPr/>
            <p:nvPr/>
          </p:nvGrpSpPr>
          <p:grpSpPr>
            <a:xfrm rot="21092404">
              <a:off x="2073608" y="4370887"/>
              <a:ext cx="513117" cy="748890"/>
              <a:chOff x="2938265" y="4475537"/>
              <a:chExt cx="513117" cy="748890"/>
            </a:xfrm>
          </p:grpSpPr>
          <p:sp>
            <p:nvSpPr>
              <p:cNvPr id="1550" name="フリーフォーム: 図形 1549">
                <a:extLst>
                  <a:ext uri="{FF2B5EF4-FFF2-40B4-BE49-F238E27FC236}">
                    <a16:creationId xmlns:a16="http://schemas.microsoft.com/office/drawing/2014/main" id="{376DF2C1-19E1-4E92-86EE-5DEF556B1DCC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1" name="楕円 27">
                <a:extLst>
                  <a:ext uri="{FF2B5EF4-FFF2-40B4-BE49-F238E27FC236}">
                    <a16:creationId xmlns:a16="http://schemas.microsoft.com/office/drawing/2014/main" id="{F5554A36-27E0-4005-ACA2-93776B0077FF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26" name="グループ化 1525">
              <a:extLst>
                <a:ext uri="{FF2B5EF4-FFF2-40B4-BE49-F238E27FC236}">
                  <a16:creationId xmlns:a16="http://schemas.microsoft.com/office/drawing/2014/main" id="{1F0BBA40-B7F2-4F98-9934-9FB323D113EB}"/>
                </a:ext>
              </a:extLst>
            </p:cNvPr>
            <p:cNvGrpSpPr/>
            <p:nvPr/>
          </p:nvGrpSpPr>
          <p:grpSpPr>
            <a:xfrm rot="648372">
              <a:off x="2451433" y="4414042"/>
              <a:ext cx="513117" cy="748890"/>
              <a:chOff x="2938265" y="4475537"/>
              <a:chExt cx="513117" cy="748890"/>
            </a:xfrm>
          </p:grpSpPr>
          <p:sp>
            <p:nvSpPr>
              <p:cNvPr id="1548" name="フリーフォーム: 図形 1547">
                <a:extLst>
                  <a:ext uri="{FF2B5EF4-FFF2-40B4-BE49-F238E27FC236}">
                    <a16:creationId xmlns:a16="http://schemas.microsoft.com/office/drawing/2014/main" id="{A8DADF01-0905-48CF-9314-61A0DD3BD307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9" name="楕円 27">
                <a:extLst>
                  <a:ext uri="{FF2B5EF4-FFF2-40B4-BE49-F238E27FC236}">
                    <a16:creationId xmlns:a16="http://schemas.microsoft.com/office/drawing/2014/main" id="{B83266A5-5750-44F5-B77A-A5481B769A36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27" name="グループ化 1526">
              <a:extLst>
                <a:ext uri="{FF2B5EF4-FFF2-40B4-BE49-F238E27FC236}">
                  <a16:creationId xmlns:a16="http://schemas.microsoft.com/office/drawing/2014/main" id="{9B3B1CF6-DBCA-47CA-B433-3CD383CD7A62}"/>
                </a:ext>
              </a:extLst>
            </p:cNvPr>
            <p:cNvGrpSpPr/>
            <p:nvPr/>
          </p:nvGrpSpPr>
          <p:grpSpPr>
            <a:xfrm rot="21092404">
              <a:off x="2880398" y="4538104"/>
              <a:ext cx="542488" cy="760442"/>
              <a:chOff x="2923580" y="4463985"/>
              <a:chExt cx="542488" cy="760442"/>
            </a:xfrm>
          </p:grpSpPr>
          <p:sp>
            <p:nvSpPr>
              <p:cNvPr id="1546" name="フリーフォーム: 図形 1545">
                <a:extLst>
                  <a:ext uri="{FF2B5EF4-FFF2-40B4-BE49-F238E27FC236}">
                    <a16:creationId xmlns:a16="http://schemas.microsoft.com/office/drawing/2014/main" id="{2325A6CE-C522-4A19-A68F-DF7B3312F016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7" name="楕円 27">
                <a:extLst>
                  <a:ext uri="{FF2B5EF4-FFF2-40B4-BE49-F238E27FC236}">
                    <a16:creationId xmlns:a16="http://schemas.microsoft.com/office/drawing/2014/main" id="{00ED48C9-E8C9-4974-8EA6-203219C39F2C}"/>
                  </a:ext>
                </a:extLst>
              </p:cNvPr>
              <p:cNvSpPr/>
              <p:nvPr/>
            </p:nvSpPr>
            <p:spPr bwMode="auto">
              <a:xfrm>
                <a:off x="2923580" y="4463985"/>
                <a:ext cx="542488" cy="42678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28" name="グループ化 1527">
              <a:extLst>
                <a:ext uri="{FF2B5EF4-FFF2-40B4-BE49-F238E27FC236}">
                  <a16:creationId xmlns:a16="http://schemas.microsoft.com/office/drawing/2014/main" id="{9C3AD692-136E-4922-AA52-47B626A87A2F}"/>
                </a:ext>
              </a:extLst>
            </p:cNvPr>
            <p:cNvGrpSpPr/>
            <p:nvPr/>
          </p:nvGrpSpPr>
          <p:grpSpPr>
            <a:xfrm>
              <a:off x="3540126" y="4549359"/>
              <a:ext cx="391794" cy="716061"/>
              <a:chOff x="2963333" y="4495259"/>
              <a:chExt cx="462982" cy="729168"/>
            </a:xfrm>
          </p:grpSpPr>
          <p:sp>
            <p:nvSpPr>
              <p:cNvPr id="1544" name="フリーフォーム: 図形 1543">
                <a:extLst>
                  <a:ext uri="{FF2B5EF4-FFF2-40B4-BE49-F238E27FC236}">
                    <a16:creationId xmlns:a16="http://schemas.microsoft.com/office/drawing/2014/main" id="{6790A329-73DD-49A3-A8E5-711E7C35A1A0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5" name="楕円 27">
                <a:extLst>
                  <a:ext uri="{FF2B5EF4-FFF2-40B4-BE49-F238E27FC236}">
                    <a16:creationId xmlns:a16="http://schemas.microsoft.com/office/drawing/2014/main" id="{23DCD0AF-2C16-4C72-BAE5-E8D7FCF44D30}"/>
                  </a:ext>
                </a:extLst>
              </p:cNvPr>
              <p:cNvSpPr/>
              <p:nvPr/>
            </p:nvSpPr>
            <p:spPr bwMode="auto">
              <a:xfrm>
                <a:off x="2963333" y="4495259"/>
                <a:ext cx="462982" cy="36424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29" name="グループ化 1528">
              <a:extLst>
                <a:ext uri="{FF2B5EF4-FFF2-40B4-BE49-F238E27FC236}">
                  <a16:creationId xmlns:a16="http://schemas.microsoft.com/office/drawing/2014/main" id="{083220CA-43AE-4D42-9233-09FAF1E909F5}"/>
                </a:ext>
              </a:extLst>
            </p:cNvPr>
            <p:cNvGrpSpPr/>
            <p:nvPr/>
          </p:nvGrpSpPr>
          <p:grpSpPr>
            <a:xfrm rot="21355130" flipH="1">
              <a:off x="1798524" y="4637192"/>
              <a:ext cx="426918" cy="621444"/>
              <a:chOff x="2938265" y="4475537"/>
              <a:chExt cx="513117" cy="748890"/>
            </a:xfrm>
          </p:grpSpPr>
          <p:sp>
            <p:nvSpPr>
              <p:cNvPr id="1542" name="フリーフォーム: 図形 1541">
                <a:extLst>
                  <a:ext uri="{FF2B5EF4-FFF2-40B4-BE49-F238E27FC236}">
                    <a16:creationId xmlns:a16="http://schemas.microsoft.com/office/drawing/2014/main" id="{6AE17A07-CD7C-40F6-9E85-940C30C6B29F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3" name="楕円 27">
                <a:extLst>
                  <a:ext uri="{FF2B5EF4-FFF2-40B4-BE49-F238E27FC236}">
                    <a16:creationId xmlns:a16="http://schemas.microsoft.com/office/drawing/2014/main" id="{2B338709-1500-459F-AF52-9D672E29C55D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30" name="グループ化 1529">
              <a:extLst>
                <a:ext uri="{FF2B5EF4-FFF2-40B4-BE49-F238E27FC236}">
                  <a16:creationId xmlns:a16="http://schemas.microsoft.com/office/drawing/2014/main" id="{8D1ACB3B-1B75-49C9-8BB5-817639279F95}"/>
                </a:ext>
              </a:extLst>
            </p:cNvPr>
            <p:cNvGrpSpPr/>
            <p:nvPr/>
          </p:nvGrpSpPr>
          <p:grpSpPr>
            <a:xfrm rot="21355130" flipH="1">
              <a:off x="2088446" y="4659326"/>
              <a:ext cx="513117" cy="748890"/>
              <a:chOff x="2938265" y="4475537"/>
              <a:chExt cx="513117" cy="748890"/>
            </a:xfrm>
          </p:grpSpPr>
          <p:sp>
            <p:nvSpPr>
              <p:cNvPr id="1540" name="フリーフォーム: 図形 1539">
                <a:extLst>
                  <a:ext uri="{FF2B5EF4-FFF2-40B4-BE49-F238E27FC236}">
                    <a16:creationId xmlns:a16="http://schemas.microsoft.com/office/drawing/2014/main" id="{9CC16AC9-5223-4D74-86C9-BCB24360FD11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1" name="楕円 27">
                <a:extLst>
                  <a:ext uri="{FF2B5EF4-FFF2-40B4-BE49-F238E27FC236}">
                    <a16:creationId xmlns:a16="http://schemas.microsoft.com/office/drawing/2014/main" id="{DB621F75-EE3D-4D1A-8461-AC8A7409AB6D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31" name="グループ化 1530">
              <a:extLst>
                <a:ext uri="{FF2B5EF4-FFF2-40B4-BE49-F238E27FC236}">
                  <a16:creationId xmlns:a16="http://schemas.microsoft.com/office/drawing/2014/main" id="{2FACACF1-BC29-4D2A-BA95-42D6502C332E}"/>
                </a:ext>
              </a:extLst>
            </p:cNvPr>
            <p:cNvGrpSpPr/>
            <p:nvPr/>
          </p:nvGrpSpPr>
          <p:grpSpPr>
            <a:xfrm rot="323023">
              <a:off x="3302524" y="4691185"/>
              <a:ext cx="513117" cy="748890"/>
              <a:chOff x="2938265" y="4475537"/>
              <a:chExt cx="513117" cy="748890"/>
            </a:xfrm>
          </p:grpSpPr>
          <p:sp>
            <p:nvSpPr>
              <p:cNvPr id="1538" name="フリーフォーム: 図形 1537">
                <a:extLst>
                  <a:ext uri="{FF2B5EF4-FFF2-40B4-BE49-F238E27FC236}">
                    <a16:creationId xmlns:a16="http://schemas.microsoft.com/office/drawing/2014/main" id="{120758D1-F405-4286-AA3C-0B540C43B053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9" name="楕円 27">
                <a:extLst>
                  <a:ext uri="{FF2B5EF4-FFF2-40B4-BE49-F238E27FC236}">
                    <a16:creationId xmlns:a16="http://schemas.microsoft.com/office/drawing/2014/main" id="{114A835F-4BA7-474B-B392-597585803FE1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32" name="グループ化 1531">
              <a:extLst>
                <a:ext uri="{FF2B5EF4-FFF2-40B4-BE49-F238E27FC236}">
                  <a16:creationId xmlns:a16="http://schemas.microsoft.com/office/drawing/2014/main" id="{DB94CCF0-B3D9-4606-83FC-D36C393E7781}"/>
                </a:ext>
              </a:extLst>
            </p:cNvPr>
            <p:cNvGrpSpPr/>
            <p:nvPr/>
          </p:nvGrpSpPr>
          <p:grpSpPr>
            <a:xfrm rot="323023">
              <a:off x="2496074" y="4741986"/>
              <a:ext cx="513117" cy="748890"/>
              <a:chOff x="2938265" y="4475537"/>
              <a:chExt cx="513117" cy="748890"/>
            </a:xfrm>
          </p:grpSpPr>
          <p:sp>
            <p:nvSpPr>
              <p:cNvPr id="1536" name="フリーフォーム: 図形 1535">
                <a:extLst>
                  <a:ext uri="{FF2B5EF4-FFF2-40B4-BE49-F238E27FC236}">
                    <a16:creationId xmlns:a16="http://schemas.microsoft.com/office/drawing/2014/main" id="{E107D10B-F3C5-45F9-AE1A-05F76BC4480F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7" name="楕円 27">
                <a:extLst>
                  <a:ext uri="{FF2B5EF4-FFF2-40B4-BE49-F238E27FC236}">
                    <a16:creationId xmlns:a16="http://schemas.microsoft.com/office/drawing/2014/main" id="{134FD51E-D493-481B-8A0D-F9F30B037567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33" name="グループ化 1532">
              <a:extLst>
                <a:ext uri="{FF2B5EF4-FFF2-40B4-BE49-F238E27FC236}">
                  <a16:creationId xmlns:a16="http://schemas.microsoft.com/office/drawing/2014/main" id="{4B8CF782-C860-4B03-B4DC-3FD28C06F5D3}"/>
                </a:ext>
              </a:extLst>
            </p:cNvPr>
            <p:cNvGrpSpPr/>
            <p:nvPr/>
          </p:nvGrpSpPr>
          <p:grpSpPr>
            <a:xfrm rot="323023">
              <a:off x="2953274" y="4837235"/>
              <a:ext cx="513117" cy="748890"/>
              <a:chOff x="2938265" y="4475537"/>
              <a:chExt cx="513117" cy="748890"/>
            </a:xfrm>
          </p:grpSpPr>
          <p:sp>
            <p:nvSpPr>
              <p:cNvPr id="1534" name="フリーフォーム: 図形 1533">
                <a:extLst>
                  <a:ext uri="{FF2B5EF4-FFF2-40B4-BE49-F238E27FC236}">
                    <a16:creationId xmlns:a16="http://schemas.microsoft.com/office/drawing/2014/main" id="{090A42F1-E574-483A-B964-992E917D27B6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5" name="楕円 27">
                <a:extLst>
                  <a:ext uri="{FF2B5EF4-FFF2-40B4-BE49-F238E27FC236}">
                    <a16:creationId xmlns:a16="http://schemas.microsoft.com/office/drawing/2014/main" id="{AB90E52F-5A6B-460A-8A6C-A409CC8ADCFC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576" name="グループ化 1575">
            <a:extLst>
              <a:ext uri="{FF2B5EF4-FFF2-40B4-BE49-F238E27FC236}">
                <a16:creationId xmlns:a16="http://schemas.microsoft.com/office/drawing/2014/main" id="{7C212434-7504-4DEC-93F6-353B8DB4EA31}"/>
              </a:ext>
            </a:extLst>
          </p:cNvPr>
          <p:cNvGrpSpPr/>
          <p:nvPr/>
        </p:nvGrpSpPr>
        <p:grpSpPr>
          <a:xfrm>
            <a:off x="3836600" y="4220029"/>
            <a:ext cx="2133396" cy="1663635"/>
            <a:chOff x="1798524" y="3922490"/>
            <a:chExt cx="2133396" cy="1663635"/>
          </a:xfrm>
        </p:grpSpPr>
        <p:grpSp>
          <p:nvGrpSpPr>
            <p:cNvPr id="1577" name="グループ化 1576">
              <a:extLst>
                <a:ext uri="{FF2B5EF4-FFF2-40B4-BE49-F238E27FC236}">
                  <a16:creationId xmlns:a16="http://schemas.microsoft.com/office/drawing/2014/main" id="{93A1F277-AC2E-4852-8A32-ECBFFFD109B0}"/>
                </a:ext>
              </a:extLst>
            </p:cNvPr>
            <p:cNvGrpSpPr/>
            <p:nvPr/>
          </p:nvGrpSpPr>
          <p:grpSpPr>
            <a:xfrm rot="423287">
              <a:off x="2849752" y="3922490"/>
              <a:ext cx="413460" cy="646584"/>
              <a:chOff x="2938265" y="4475537"/>
              <a:chExt cx="513117" cy="748890"/>
            </a:xfrm>
          </p:grpSpPr>
          <p:sp>
            <p:nvSpPr>
              <p:cNvPr id="1638" name="フリーフォーム: 図形 1637">
                <a:extLst>
                  <a:ext uri="{FF2B5EF4-FFF2-40B4-BE49-F238E27FC236}">
                    <a16:creationId xmlns:a16="http://schemas.microsoft.com/office/drawing/2014/main" id="{2CCBF1A9-6218-4698-9859-6D6FA2EA5749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9" name="楕円 27">
                <a:extLst>
                  <a:ext uri="{FF2B5EF4-FFF2-40B4-BE49-F238E27FC236}">
                    <a16:creationId xmlns:a16="http://schemas.microsoft.com/office/drawing/2014/main" id="{E44B438B-31D3-437D-B1D8-34BEB346C501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78" name="グループ化 1577">
              <a:extLst>
                <a:ext uri="{FF2B5EF4-FFF2-40B4-BE49-F238E27FC236}">
                  <a16:creationId xmlns:a16="http://schemas.microsoft.com/office/drawing/2014/main" id="{DDA4B281-3328-4159-BE5E-CBC170FB7121}"/>
                </a:ext>
              </a:extLst>
            </p:cNvPr>
            <p:cNvGrpSpPr/>
            <p:nvPr/>
          </p:nvGrpSpPr>
          <p:grpSpPr>
            <a:xfrm rot="423287">
              <a:off x="3011676" y="4033615"/>
              <a:ext cx="413460" cy="646584"/>
              <a:chOff x="2938265" y="4475537"/>
              <a:chExt cx="513117" cy="748890"/>
            </a:xfrm>
          </p:grpSpPr>
          <p:sp>
            <p:nvSpPr>
              <p:cNvPr id="1636" name="フリーフォーム: 図形 1635">
                <a:extLst>
                  <a:ext uri="{FF2B5EF4-FFF2-40B4-BE49-F238E27FC236}">
                    <a16:creationId xmlns:a16="http://schemas.microsoft.com/office/drawing/2014/main" id="{C1EE6B2D-31B0-4F32-B6A3-3B4B73FB6E9D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7" name="楕円 27">
                <a:extLst>
                  <a:ext uri="{FF2B5EF4-FFF2-40B4-BE49-F238E27FC236}">
                    <a16:creationId xmlns:a16="http://schemas.microsoft.com/office/drawing/2014/main" id="{45A44892-5F40-4945-97E1-1E19E3A90261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79" name="グループ化 1578">
              <a:extLst>
                <a:ext uri="{FF2B5EF4-FFF2-40B4-BE49-F238E27FC236}">
                  <a16:creationId xmlns:a16="http://schemas.microsoft.com/office/drawing/2014/main" id="{C1BC0710-952D-4114-BE1C-4599667B6D7E}"/>
                </a:ext>
              </a:extLst>
            </p:cNvPr>
            <p:cNvGrpSpPr/>
            <p:nvPr/>
          </p:nvGrpSpPr>
          <p:grpSpPr>
            <a:xfrm rot="423287">
              <a:off x="3210060" y="4121896"/>
              <a:ext cx="403120" cy="704604"/>
              <a:chOff x="2938265" y="4475537"/>
              <a:chExt cx="513117" cy="748890"/>
            </a:xfrm>
          </p:grpSpPr>
          <p:sp>
            <p:nvSpPr>
              <p:cNvPr id="1634" name="フリーフォーム: 図形 1633">
                <a:extLst>
                  <a:ext uri="{FF2B5EF4-FFF2-40B4-BE49-F238E27FC236}">
                    <a16:creationId xmlns:a16="http://schemas.microsoft.com/office/drawing/2014/main" id="{5A87028B-C377-48FB-8EA6-FA7A82EA7BB6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5" name="楕円 27">
                <a:extLst>
                  <a:ext uri="{FF2B5EF4-FFF2-40B4-BE49-F238E27FC236}">
                    <a16:creationId xmlns:a16="http://schemas.microsoft.com/office/drawing/2014/main" id="{94635486-8BA7-43E7-A794-63D92FF958F8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80" name="グループ化 1579">
              <a:extLst>
                <a:ext uri="{FF2B5EF4-FFF2-40B4-BE49-F238E27FC236}">
                  <a16:creationId xmlns:a16="http://schemas.microsoft.com/office/drawing/2014/main" id="{ABEFA188-3634-4F1D-8E4A-096DB8C5349B}"/>
                </a:ext>
              </a:extLst>
            </p:cNvPr>
            <p:cNvGrpSpPr/>
            <p:nvPr/>
          </p:nvGrpSpPr>
          <p:grpSpPr>
            <a:xfrm rot="20396436">
              <a:off x="2040623" y="4068291"/>
              <a:ext cx="413460" cy="646584"/>
              <a:chOff x="2938265" y="4475537"/>
              <a:chExt cx="513117" cy="748890"/>
            </a:xfrm>
          </p:grpSpPr>
          <p:sp>
            <p:nvSpPr>
              <p:cNvPr id="1632" name="フリーフォーム: 図形 1631">
                <a:extLst>
                  <a:ext uri="{FF2B5EF4-FFF2-40B4-BE49-F238E27FC236}">
                    <a16:creationId xmlns:a16="http://schemas.microsoft.com/office/drawing/2014/main" id="{B59F305D-A84A-470F-905E-B8A4DE7A987A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3" name="楕円 27">
                <a:extLst>
                  <a:ext uri="{FF2B5EF4-FFF2-40B4-BE49-F238E27FC236}">
                    <a16:creationId xmlns:a16="http://schemas.microsoft.com/office/drawing/2014/main" id="{77CC2CEA-55D6-441C-BBB2-1098E81631AC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81" name="グループ化 1580">
              <a:extLst>
                <a:ext uri="{FF2B5EF4-FFF2-40B4-BE49-F238E27FC236}">
                  <a16:creationId xmlns:a16="http://schemas.microsoft.com/office/drawing/2014/main" id="{11BABD2F-472D-4B8C-8F36-3848E0DA9DDC}"/>
                </a:ext>
              </a:extLst>
            </p:cNvPr>
            <p:cNvGrpSpPr/>
            <p:nvPr/>
          </p:nvGrpSpPr>
          <p:grpSpPr>
            <a:xfrm rot="20652085">
              <a:off x="1930536" y="4290171"/>
              <a:ext cx="403120" cy="704604"/>
              <a:chOff x="2938265" y="4475537"/>
              <a:chExt cx="513117" cy="748890"/>
            </a:xfrm>
          </p:grpSpPr>
          <p:sp>
            <p:nvSpPr>
              <p:cNvPr id="1630" name="フリーフォーム: 図形 1629">
                <a:extLst>
                  <a:ext uri="{FF2B5EF4-FFF2-40B4-BE49-F238E27FC236}">
                    <a16:creationId xmlns:a16="http://schemas.microsoft.com/office/drawing/2014/main" id="{F5AB51CD-736F-4F30-86DF-CCF310BB524B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1" name="楕円 27">
                <a:extLst>
                  <a:ext uri="{FF2B5EF4-FFF2-40B4-BE49-F238E27FC236}">
                    <a16:creationId xmlns:a16="http://schemas.microsoft.com/office/drawing/2014/main" id="{D58C2C70-5D06-45DD-8B15-8ABD7BE2E172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82" name="グループ化 1581">
              <a:extLst>
                <a:ext uri="{FF2B5EF4-FFF2-40B4-BE49-F238E27FC236}">
                  <a16:creationId xmlns:a16="http://schemas.microsoft.com/office/drawing/2014/main" id="{89AD77DB-E167-46E7-8972-B13614A1D20B}"/>
                </a:ext>
              </a:extLst>
            </p:cNvPr>
            <p:cNvGrpSpPr/>
            <p:nvPr/>
          </p:nvGrpSpPr>
          <p:grpSpPr>
            <a:xfrm>
              <a:off x="3467235" y="4248896"/>
              <a:ext cx="403120" cy="704604"/>
              <a:chOff x="2938265" y="4475537"/>
              <a:chExt cx="513117" cy="748890"/>
            </a:xfrm>
          </p:grpSpPr>
          <p:sp>
            <p:nvSpPr>
              <p:cNvPr id="1628" name="フリーフォーム: 図形 1627">
                <a:extLst>
                  <a:ext uri="{FF2B5EF4-FFF2-40B4-BE49-F238E27FC236}">
                    <a16:creationId xmlns:a16="http://schemas.microsoft.com/office/drawing/2014/main" id="{ED5F29A8-8FE4-495B-B36B-7AAA47C36E0B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9" name="楕円 27">
                <a:extLst>
                  <a:ext uri="{FF2B5EF4-FFF2-40B4-BE49-F238E27FC236}">
                    <a16:creationId xmlns:a16="http://schemas.microsoft.com/office/drawing/2014/main" id="{27E82A43-FFC0-4021-9F9C-B127E3763A7A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83" name="グループ化 1582">
              <a:extLst>
                <a:ext uri="{FF2B5EF4-FFF2-40B4-BE49-F238E27FC236}">
                  <a16:creationId xmlns:a16="http://schemas.microsoft.com/office/drawing/2014/main" id="{361889D0-2009-48E9-9572-A86D0BCB0161}"/>
                </a:ext>
              </a:extLst>
            </p:cNvPr>
            <p:cNvGrpSpPr/>
            <p:nvPr/>
          </p:nvGrpSpPr>
          <p:grpSpPr>
            <a:xfrm rot="20652085">
              <a:off x="2413135" y="3950447"/>
              <a:ext cx="403120" cy="704604"/>
              <a:chOff x="2938265" y="4475537"/>
              <a:chExt cx="513117" cy="748890"/>
            </a:xfrm>
          </p:grpSpPr>
          <p:sp>
            <p:nvSpPr>
              <p:cNvPr id="1626" name="フリーフォーム: 図形 1625">
                <a:extLst>
                  <a:ext uri="{FF2B5EF4-FFF2-40B4-BE49-F238E27FC236}">
                    <a16:creationId xmlns:a16="http://schemas.microsoft.com/office/drawing/2014/main" id="{F69455B5-55E0-4AEC-A3FD-6E558187DDF7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7" name="楕円 27">
                <a:extLst>
                  <a:ext uri="{FF2B5EF4-FFF2-40B4-BE49-F238E27FC236}">
                    <a16:creationId xmlns:a16="http://schemas.microsoft.com/office/drawing/2014/main" id="{7435B46E-9A9B-410B-AEB5-25567FC6998A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84" name="グループ化 1583">
              <a:extLst>
                <a:ext uri="{FF2B5EF4-FFF2-40B4-BE49-F238E27FC236}">
                  <a16:creationId xmlns:a16="http://schemas.microsoft.com/office/drawing/2014/main" id="{ED79ECCB-30C7-4717-B17A-1C3661DB5B89}"/>
                </a:ext>
              </a:extLst>
            </p:cNvPr>
            <p:cNvGrpSpPr/>
            <p:nvPr/>
          </p:nvGrpSpPr>
          <p:grpSpPr>
            <a:xfrm rot="20652085">
              <a:off x="2216285" y="4121896"/>
              <a:ext cx="403120" cy="704604"/>
              <a:chOff x="2938265" y="4475537"/>
              <a:chExt cx="513117" cy="748890"/>
            </a:xfrm>
          </p:grpSpPr>
          <p:sp>
            <p:nvSpPr>
              <p:cNvPr id="1624" name="フリーフォーム: 図形 1623">
                <a:extLst>
                  <a:ext uri="{FF2B5EF4-FFF2-40B4-BE49-F238E27FC236}">
                    <a16:creationId xmlns:a16="http://schemas.microsoft.com/office/drawing/2014/main" id="{04A4FAB1-72B0-47AE-9D12-D236D0324FA0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5" name="楕円 27">
                <a:extLst>
                  <a:ext uri="{FF2B5EF4-FFF2-40B4-BE49-F238E27FC236}">
                    <a16:creationId xmlns:a16="http://schemas.microsoft.com/office/drawing/2014/main" id="{130132B5-A860-48CE-8464-99199AE6A418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85" name="グループ化 1584">
              <a:extLst>
                <a:ext uri="{FF2B5EF4-FFF2-40B4-BE49-F238E27FC236}">
                  <a16:creationId xmlns:a16="http://schemas.microsoft.com/office/drawing/2014/main" id="{120F5144-4400-4718-93F5-67C0F3D786A6}"/>
                </a:ext>
              </a:extLst>
            </p:cNvPr>
            <p:cNvGrpSpPr/>
            <p:nvPr/>
          </p:nvGrpSpPr>
          <p:grpSpPr>
            <a:xfrm>
              <a:off x="2661658" y="3960051"/>
              <a:ext cx="450499" cy="721613"/>
              <a:chOff x="2914896" y="4502814"/>
              <a:chExt cx="450499" cy="721613"/>
            </a:xfrm>
          </p:grpSpPr>
          <p:sp>
            <p:nvSpPr>
              <p:cNvPr id="1622" name="フリーフォーム: 図形 1621">
                <a:extLst>
                  <a:ext uri="{FF2B5EF4-FFF2-40B4-BE49-F238E27FC236}">
                    <a16:creationId xmlns:a16="http://schemas.microsoft.com/office/drawing/2014/main" id="{5C949280-A8B9-4FD4-8482-A6134BDC7E56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3" name="楕円 27">
                <a:extLst>
                  <a:ext uri="{FF2B5EF4-FFF2-40B4-BE49-F238E27FC236}">
                    <a16:creationId xmlns:a16="http://schemas.microsoft.com/office/drawing/2014/main" id="{F7560B3B-1352-4203-BE58-4072342A9826}"/>
                  </a:ext>
                </a:extLst>
              </p:cNvPr>
              <p:cNvSpPr/>
              <p:nvPr/>
            </p:nvSpPr>
            <p:spPr bwMode="auto">
              <a:xfrm>
                <a:off x="2914896" y="4502814"/>
                <a:ext cx="450499" cy="35442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86" name="グループ化 1585">
              <a:extLst>
                <a:ext uri="{FF2B5EF4-FFF2-40B4-BE49-F238E27FC236}">
                  <a16:creationId xmlns:a16="http://schemas.microsoft.com/office/drawing/2014/main" id="{8749241D-5B09-426A-9E31-3FFD25C58820}"/>
                </a:ext>
              </a:extLst>
            </p:cNvPr>
            <p:cNvGrpSpPr/>
            <p:nvPr/>
          </p:nvGrpSpPr>
          <p:grpSpPr>
            <a:xfrm>
              <a:off x="2408794" y="4124689"/>
              <a:ext cx="513117" cy="748890"/>
              <a:chOff x="2938265" y="4475537"/>
              <a:chExt cx="513117" cy="748890"/>
            </a:xfrm>
          </p:grpSpPr>
          <p:sp>
            <p:nvSpPr>
              <p:cNvPr id="1620" name="フリーフォーム: 図形 1619">
                <a:extLst>
                  <a:ext uri="{FF2B5EF4-FFF2-40B4-BE49-F238E27FC236}">
                    <a16:creationId xmlns:a16="http://schemas.microsoft.com/office/drawing/2014/main" id="{D4871CED-AA09-42E8-9B44-58DFE7383C87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1" name="楕円 27">
                <a:extLst>
                  <a:ext uri="{FF2B5EF4-FFF2-40B4-BE49-F238E27FC236}">
                    <a16:creationId xmlns:a16="http://schemas.microsoft.com/office/drawing/2014/main" id="{52AE21D2-47F8-474C-BA08-6627E6279D35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87" name="グループ化 1586">
              <a:extLst>
                <a:ext uri="{FF2B5EF4-FFF2-40B4-BE49-F238E27FC236}">
                  <a16:creationId xmlns:a16="http://schemas.microsoft.com/office/drawing/2014/main" id="{BABDD701-7989-4A42-A7DB-2C39840912E0}"/>
                </a:ext>
              </a:extLst>
            </p:cNvPr>
            <p:cNvGrpSpPr/>
            <p:nvPr/>
          </p:nvGrpSpPr>
          <p:grpSpPr>
            <a:xfrm>
              <a:off x="2796144" y="4197825"/>
              <a:ext cx="513117" cy="748890"/>
              <a:chOff x="2938265" y="4475537"/>
              <a:chExt cx="513117" cy="748890"/>
            </a:xfrm>
          </p:grpSpPr>
          <p:sp>
            <p:nvSpPr>
              <p:cNvPr id="1618" name="フリーフォーム: 図形 1617">
                <a:extLst>
                  <a:ext uri="{FF2B5EF4-FFF2-40B4-BE49-F238E27FC236}">
                    <a16:creationId xmlns:a16="http://schemas.microsoft.com/office/drawing/2014/main" id="{4BE84C08-8A56-439E-BD30-B6466527137C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9" name="楕円 27">
                <a:extLst>
                  <a:ext uri="{FF2B5EF4-FFF2-40B4-BE49-F238E27FC236}">
                    <a16:creationId xmlns:a16="http://schemas.microsoft.com/office/drawing/2014/main" id="{EE225E44-6314-4619-8437-D6F083A87324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88" name="グループ化 1587">
              <a:extLst>
                <a:ext uri="{FF2B5EF4-FFF2-40B4-BE49-F238E27FC236}">
                  <a16:creationId xmlns:a16="http://schemas.microsoft.com/office/drawing/2014/main" id="{C119C5D1-B60C-4A2E-B1D5-3A9767560597}"/>
                </a:ext>
              </a:extLst>
            </p:cNvPr>
            <p:cNvGrpSpPr/>
            <p:nvPr/>
          </p:nvGrpSpPr>
          <p:grpSpPr>
            <a:xfrm>
              <a:off x="3184526" y="4435059"/>
              <a:ext cx="462982" cy="729168"/>
              <a:chOff x="2963333" y="4495259"/>
              <a:chExt cx="462982" cy="729168"/>
            </a:xfrm>
          </p:grpSpPr>
          <p:sp>
            <p:nvSpPr>
              <p:cNvPr id="1616" name="フリーフォーム: 図形 1615">
                <a:extLst>
                  <a:ext uri="{FF2B5EF4-FFF2-40B4-BE49-F238E27FC236}">
                    <a16:creationId xmlns:a16="http://schemas.microsoft.com/office/drawing/2014/main" id="{E7123782-19C3-493B-9AC6-3F3A90A80D9F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7" name="楕円 27">
                <a:extLst>
                  <a:ext uri="{FF2B5EF4-FFF2-40B4-BE49-F238E27FC236}">
                    <a16:creationId xmlns:a16="http://schemas.microsoft.com/office/drawing/2014/main" id="{DB4A89F6-0EFF-4550-97B3-DF8551231BCB}"/>
                  </a:ext>
                </a:extLst>
              </p:cNvPr>
              <p:cNvSpPr/>
              <p:nvPr/>
            </p:nvSpPr>
            <p:spPr bwMode="auto">
              <a:xfrm>
                <a:off x="2963333" y="4495259"/>
                <a:ext cx="462982" cy="36424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89" name="グループ化 1588">
              <a:extLst>
                <a:ext uri="{FF2B5EF4-FFF2-40B4-BE49-F238E27FC236}">
                  <a16:creationId xmlns:a16="http://schemas.microsoft.com/office/drawing/2014/main" id="{A77B93CB-1329-4551-A02B-7674B3E091B3}"/>
                </a:ext>
              </a:extLst>
            </p:cNvPr>
            <p:cNvGrpSpPr/>
            <p:nvPr/>
          </p:nvGrpSpPr>
          <p:grpSpPr>
            <a:xfrm rot="21092404">
              <a:off x="2073608" y="4370887"/>
              <a:ext cx="513117" cy="748890"/>
              <a:chOff x="2938265" y="4475537"/>
              <a:chExt cx="513117" cy="748890"/>
            </a:xfrm>
          </p:grpSpPr>
          <p:sp>
            <p:nvSpPr>
              <p:cNvPr id="1614" name="フリーフォーム: 図形 1613">
                <a:extLst>
                  <a:ext uri="{FF2B5EF4-FFF2-40B4-BE49-F238E27FC236}">
                    <a16:creationId xmlns:a16="http://schemas.microsoft.com/office/drawing/2014/main" id="{B6760AD1-F0E2-4E1C-9F42-BA4D15109694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5" name="楕円 27">
                <a:extLst>
                  <a:ext uri="{FF2B5EF4-FFF2-40B4-BE49-F238E27FC236}">
                    <a16:creationId xmlns:a16="http://schemas.microsoft.com/office/drawing/2014/main" id="{BA7C1434-0019-4554-BBDF-F8325D928F71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90" name="グループ化 1589">
              <a:extLst>
                <a:ext uri="{FF2B5EF4-FFF2-40B4-BE49-F238E27FC236}">
                  <a16:creationId xmlns:a16="http://schemas.microsoft.com/office/drawing/2014/main" id="{BE4AAB1C-3BA3-4E0C-807C-D59237998C67}"/>
                </a:ext>
              </a:extLst>
            </p:cNvPr>
            <p:cNvGrpSpPr/>
            <p:nvPr/>
          </p:nvGrpSpPr>
          <p:grpSpPr>
            <a:xfrm rot="648372">
              <a:off x="2451433" y="4414042"/>
              <a:ext cx="513117" cy="748890"/>
              <a:chOff x="2938265" y="4475537"/>
              <a:chExt cx="513117" cy="748890"/>
            </a:xfrm>
          </p:grpSpPr>
          <p:sp>
            <p:nvSpPr>
              <p:cNvPr id="1612" name="フリーフォーム: 図形 1611">
                <a:extLst>
                  <a:ext uri="{FF2B5EF4-FFF2-40B4-BE49-F238E27FC236}">
                    <a16:creationId xmlns:a16="http://schemas.microsoft.com/office/drawing/2014/main" id="{21299B53-D10B-41AB-A75B-74B422E95D5D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3" name="楕円 27">
                <a:extLst>
                  <a:ext uri="{FF2B5EF4-FFF2-40B4-BE49-F238E27FC236}">
                    <a16:creationId xmlns:a16="http://schemas.microsoft.com/office/drawing/2014/main" id="{FFDF4C15-08E3-47F8-B762-0448F2D14697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91" name="グループ化 1590">
              <a:extLst>
                <a:ext uri="{FF2B5EF4-FFF2-40B4-BE49-F238E27FC236}">
                  <a16:creationId xmlns:a16="http://schemas.microsoft.com/office/drawing/2014/main" id="{3ED2AF7F-C912-44D3-9928-31BE06759836}"/>
                </a:ext>
              </a:extLst>
            </p:cNvPr>
            <p:cNvGrpSpPr/>
            <p:nvPr/>
          </p:nvGrpSpPr>
          <p:grpSpPr>
            <a:xfrm rot="21092404">
              <a:off x="2880398" y="4538104"/>
              <a:ext cx="542488" cy="760442"/>
              <a:chOff x="2923580" y="4463985"/>
              <a:chExt cx="542488" cy="760442"/>
            </a:xfrm>
          </p:grpSpPr>
          <p:sp>
            <p:nvSpPr>
              <p:cNvPr id="1610" name="フリーフォーム: 図形 1609">
                <a:extLst>
                  <a:ext uri="{FF2B5EF4-FFF2-40B4-BE49-F238E27FC236}">
                    <a16:creationId xmlns:a16="http://schemas.microsoft.com/office/drawing/2014/main" id="{C5355AF9-71EA-43F6-B427-3B3AF10F0FA3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1" name="楕円 27">
                <a:extLst>
                  <a:ext uri="{FF2B5EF4-FFF2-40B4-BE49-F238E27FC236}">
                    <a16:creationId xmlns:a16="http://schemas.microsoft.com/office/drawing/2014/main" id="{C6CD1868-57D7-416F-B44E-37AA220C0231}"/>
                  </a:ext>
                </a:extLst>
              </p:cNvPr>
              <p:cNvSpPr/>
              <p:nvPr/>
            </p:nvSpPr>
            <p:spPr bwMode="auto">
              <a:xfrm>
                <a:off x="2923580" y="4463985"/>
                <a:ext cx="542488" cy="42678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92" name="グループ化 1591">
              <a:extLst>
                <a:ext uri="{FF2B5EF4-FFF2-40B4-BE49-F238E27FC236}">
                  <a16:creationId xmlns:a16="http://schemas.microsoft.com/office/drawing/2014/main" id="{6AC97BA7-E913-4D51-9A61-F142A1DFBFB0}"/>
                </a:ext>
              </a:extLst>
            </p:cNvPr>
            <p:cNvGrpSpPr/>
            <p:nvPr/>
          </p:nvGrpSpPr>
          <p:grpSpPr>
            <a:xfrm>
              <a:off x="3540126" y="4549359"/>
              <a:ext cx="391794" cy="716061"/>
              <a:chOff x="2963333" y="4495259"/>
              <a:chExt cx="462982" cy="729168"/>
            </a:xfrm>
          </p:grpSpPr>
          <p:sp>
            <p:nvSpPr>
              <p:cNvPr id="1608" name="フリーフォーム: 図形 1607">
                <a:extLst>
                  <a:ext uri="{FF2B5EF4-FFF2-40B4-BE49-F238E27FC236}">
                    <a16:creationId xmlns:a16="http://schemas.microsoft.com/office/drawing/2014/main" id="{80BA370A-5EE6-4BBD-A2E7-B54AC48DDE13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09" name="楕円 27">
                <a:extLst>
                  <a:ext uri="{FF2B5EF4-FFF2-40B4-BE49-F238E27FC236}">
                    <a16:creationId xmlns:a16="http://schemas.microsoft.com/office/drawing/2014/main" id="{92E18D92-A485-46BC-904E-C55123FB90FD}"/>
                  </a:ext>
                </a:extLst>
              </p:cNvPr>
              <p:cNvSpPr/>
              <p:nvPr/>
            </p:nvSpPr>
            <p:spPr bwMode="auto">
              <a:xfrm>
                <a:off x="2963333" y="4495259"/>
                <a:ext cx="462982" cy="364240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93" name="グループ化 1592">
              <a:extLst>
                <a:ext uri="{FF2B5EF4-FFF2-40B4-BE49-F238E27FC236}">
                  <a16:creationId xmlns:a16="http://schemas.microsoft.com/office/drawing/2014/main" id="{E30F1BE2-56BB-46D3-96F7-99D8C179EE43}"/>
                </a:ext>
              </a:extLst>
            </p:cNvPr>
            <p:cNvGrpSpPr/>
            <p:nvPr/>
          </p:nvGrpSpPr>
          <p:grpSpPr>
            <a:xfrm rot="21355130" flipH="1">
              <a:off x="1798524" y="4637192"/>
              <a:ext cx="426918" cy="621444"/>
              <a:chOff x="2938265" y="4475537"/>
              <a:chExt cx="513117" cy="748890"/>
            </a:xfrm>
          </p:grpSpPr>
          <p:sp>
            <p:nvSpPr>
              <p:cNvPr id="1606" name="フリーフォーム: 図形 1605">
                <a:extLst>
                  <a:ext uri="{FF2B5EF4-FFF2-40B4-BE49-F238E27FC236}">
                    <a16:creationId xmlns:a16="http://schemas.microsoft.com/office/drawing/2014/main" id="{8268D5C6-5CEC-4CCC-AF82-4413C29CD997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07" name="楕円 27">
                <a:extLst>
                  <a:ext uri="{FF2B5EF4-FFF2-40B4-BE49-F238E27FC236}">
                    <a16:creationId xmlns:a16="http://schemas.microsoft.com/office/drawing/2014/main" id="{33B88C23-A531-464D-AEAD-4400A785B97C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94" name="グループ化 1593">
              <a:extLst>
                <a:ext uri="{FF2B5EF4-FFF2-40B4-BE49-F238E27FC236}">
                  <a16:creationId xmlns:a16="http://schemas.microsoft.com/office/drawing/2014/main" id="{BB6289CF-6060-4F72-9A23-D280C3586BEF}"/>
                </a:ext>
              </a:extLst>
            </p:cNvPr>
            <p:cNvGrpSpPr/>
            <p:nvPr/>
          </p:nvGrpSpPr>
          <p:grpSpPr>
            <a:xfrm rot="21355130" flipH="1">
              <a:off x="2088446" y="4659326"/>
              <a:ext cx="513117" cy="748890"/>
              <a:chOff x="2938265" y="4475537"/>
              <a:chExt cx="513117" cy="748890"/>
            </a:xfrm>
          </p:grpSpPr>
          <p:sp>
            <p:nvSpPr>
              <p:cNvPr id="1604" name="フリーフォーム: 図形 1603">
                <a:extLst>
                  <a:ext uri="{FF2B5EF4-FFF2-40B4-BE49-F238E27FC236}">
                    <a16:creationId xmlns:a16="http://schemas.microsoft.com/office/drawing/2014/main" id="{A13E4978-85BB-4B47-B222-55B531C93BC8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05" name="楕円 27">
                <a:extLst>
                  <a:ext uri="{FF2B5EF4-FFF2-40B4-BE49-F238E27FC236}">
                    <a16:creationId xmlns:a16="http://schemas.microsoft.com/office/drawing/2014/main" id="{DF5B8A20-A6B1-49F1-B48A-69DC2E290029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95" name="グループ化 1594">
              <a:extLst>
                <a:ext uri="{FF2B5EF4-FFF2-40B4-BE49-F238E27FC236}">
                  <a16:creationId xmlns:a16="http://schemas.microsoft.com/office/drawing/2014/main" id="{BDFC6E4F-C1A3-45E2-928C-B499EF76DE46}"/>
                </a:ext>
              </a:extLst>
            </p:cNvPr>
            <p:cNvGrpSpPr/>
            <p:nvPr/>
          </p:nvGrpSpPr>
          <p:grpSpPr>
            <a:xfrm rot="323023">
              <a:off x="3302524" y="4691185"/>
              <a:ext cx="513117" cy="748890"/>
              <a:chOff x="2938265" y="4475537"/>
              <a:chExt cx="513117" cy="748890"/>
            </a:xfrm>
          </p:grpSpPr>
          <p:sp>
            <p:nvSpPr>
              <p:cNvPr id="1602" name="フリーフォーム: 図形 1601">
                <a:extLst>
                  <a:ext uri="{FF2B5EF4-FFF2-40B4-BE49-F238E27FC236}">
                    <a16:creationId xmlns:a16="http://schemas.microsoft.com/office/drawing/2014/main" id="{6F18FEAC-5496-42DF-93AA-2663F1B10A2B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03" name="楕円 27">
                <a:extLst>
                  <a:ext uri="{FF2B5EF4-FFF2-40B4-BE49-F238E27FC236}">
                    <a16:creationId xmlns:a16="http://schemas.microsoft.com/office/drawing/2014/main" id="{917700BF-9B43-4007-9499-EF848DD99687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96" name="グループ化 1595">
              <a:extLst>
                <a:ext uri="{FF2B5EF4-FFF2-40B4-BE49-F238E27FC236}">
                  <a16:creationId xmlns:a16="http://schemas.microsoft.com/office/drawing/2014/main" id="{ED9F5E76-AE01-4CE8-B9EE-A391F2C70199}"/>
                </a:ext>
              </a:extLst>
            </p:cNvPr>
            <p:cNvGrpSpPr/>
            <p:nvPr/>
          </p:nvGrpSpPr>
          <p:grpSpPr>
            <a:xfrm rot="323023">
              <a:off x="2496074" y="4741986"/>
              <a:ext cx="513117" cy="748890"/>
              <a:chOff x="2938265" y="4475537"/>
              <a:chExt cx="513117" cy="748890"/>
            </a:xfrm>
          </p:grpSpPr>
          <p:sp>
            <p:nvSpPr>
              <p:cNvPr id="1600" name="フリーフォーム: 図形 1599">
                <a:extLst>
                  <a:ext uri="{FF2B5EF4-FFF2-40B4-BE49-F238E27FC236}">
                    <a16:creationId xmlns:a16="http://schemas.microsoft.com/office/drawing/2014/main" id="{52506316-095B-4751-80DE-FAE1F1666E49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01" name="楕円 27">
                <a:extLst>
                  <a:ext uri="{FF2B5EF4-FFF2-40B4-BE49-F238E27FC236}">
                    <a16:creationId xmlns:a16="http://schemas.microsoft.com/office/drawing/2014/main" id="{A87F8E3D-4A52-4EEC-AAF7-667EBE6B2D88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97" name="グループ化 1596">
              <a:extLst>
                <a:ext uri="{FF2B5EF4-FFF2-40B4-BE49-F238E27FC236}">
                  <a16:creationId xmlns:a16="http://schemas.microsoft.com/office/drawing/2014/main" id="{C4DD0750-23C1-4CEE-8C55-CF85C034B27A}"/>
                </a:ext>
              </a:extLst>
            </p:cNvPr>
            <p:cNvGrpSpPr/>
            <p:nvPr/>
          </p:nvGrpSpPr>
          <p:grpSpPr>
            <a:xfrm rot="323023">
              <a:off x="2953274" y="4837235"/>
              <a:ext cx="513117" cy="748890"/>
              <a:chOff x="2938265" y="4475537"/>
              <a:chExt cx="513117" cy="748890"/>
            </a:xfrm>
          </p:grpSpPr>
          <p:sp>
            <p:nvSpPr>
              <p:cNvPr id="1598" name="フリーフォーム: 図形 1597">
                <a:extLst>
                  <a:ext uri="{FF2B5EF4-FFF2-40B4-BE49-F238E27FC236}">
                    <a16:creationId xmlns:a16="http://schemas.microsoft.com/office/drawing/2014/main" id="{334BD2A6-7A23-4A4C-AB07-0A54A69EC513}"/>
                  </a:ext>
                </a:extLst>
              </p:cNvPr>
              <p:cNvSpPr/>
              <p:nvPr/>
            </p:nvSpPr>
            <p:spPr bwMode="auto">
              <a:xfrm>
                <a:off x="3087982" y="4540281"/>
                <a:ext cx="189657" cy="684146"/>
              </a:xfrm>
              <a:custGeom>
                <a:avLst/>
                <a:gdLst>
                  <a:gd name="connsiteX0" fmla="*/ 137598 w 203200"/>
                  <a:gd name="connsiteY0" fmla="*/ 46 h 725082"/>
                  <a:gd name="connsiteX1" fmla="*/ 193783 w 203200"/>
                  <a:gd name="connsiteY1" fmla="*/ 622062 h 725082"/>
                  <a:gd name="connsiteX2" fmla="*/ 180103 w 203200"/>
                  <a:gd name="connsiteY2" fmla="*/ 706937 h 725082"/>
                  <a:gd name="connsiteX3" fmla="*/ 172939 w 203200"/>
                  <a:gd name="connsiteY3" fmla="*/ 723073 h 725082"/>
                  <a:gd name="connsiteX4" fmla="*/ 140653 w 203200"/>
                  <a:gd name="connsiteY4" fmla="*/ 725082 h 725082"/>
                  <a:gd name="connsiteX5" fmla="*/ 21030 w 203200"/>
                  <a:gd name="connsiteY5" fmla="*/ 717638 h 725082"/>
                  <a:gd name="connsiteX6" fmla="*/ 12856 w 203200"/>
                  <a:gd name="connsiteY6" fmla="*/ 716270 h 725082"/>
                  <a:gd name="connsiteX7" fmla="*/ 4967 w 203200"/>
                  <a:gd name="connsiteY7" fmla="*/ 682095 h 725082"/>
                  <a:gd name="connsiteX8" fmla="*/ 121 w 203200"/>
                  <a:gd name="connsiteY8" fmla="*/ 624440 h 725082"/>
                  <a:gd name="connsiteX9" fmla="*/ 62423 w 203200"/>
                  <a:gd name="connsiteY9" fmla="*/ 350557 h 725082"/>
                  <a:gd name="connsiteX10" fmla="*/ 137598 w 203200"/>
                  <a:gd name="connsiteY10" fmla="*/ 46 h 725082"/>
                  <a:gd name="connsiteX0" fmla="*/ 132631 w 198233"/>
                  <a:gd name="connsiteY0" fmla="*/ 47 h 725083"/>
                  <a:gd name="connsiteX1" fmla="*/ 188816 w 198233"/>
                  <a:gd name="connsiteY1" fmla="*/ 622063 h 725083"/>
                  <a:gd name="connsiteX2" fmla="*/ 175136 w 198233"/>
                  <a:gd name="connsiteY2" fmla="*/ 706938 h 725083"/>
                  <a:gd name="connsiteX3" fmla="*/ 167972 w 198233"/>
                  <a:gd name="connsiteY3" fmla="*/ 723074 h 725083"/>
                  <a:gd name="connsiteX4" fmla="*/ 135686 w 198233"/>
                  <a:gd name="connsiteY4" fmla="*/ 725083 h 725083"/>
                  <a:gd name="connsiteX5" fmla="*/ 16063 w 198233"/>
                  <a:gd name="connsiteY5" fmla="*/ 717639 h 725083"/>
                  <a:gd name="connsiteX6" fmla="*/ 7889 w 198233"/>
                  <a:gd name="connsiteY6" fmla="*/ 716271 h 725083"/>
                  <a:gd name="connsiteX7" fmla="*/ 0 w 198233"/>
                  <a:gd name="connsiteY7" fmla="*/ 682096 h 725083"/>
                  <a:gd name="connsiteX8" fmla="*/ 57456 w 198233"/>
                  <a:gd name="connsiteY8" fmla="*/ 350558 h 725083"/>
                  <a:gd name="connsiteX9" fmla="*/ 132631 w 198233"/>
                  <a:gd name="connsiteY9" fmla="*/ 47 h 725083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7889 w 198233"/>
                  <a:gd name="connsiteY6" fmla="*/ 716277 h 725089"/>
                  <a:gd name="connsiteX7" fmla="*/ 0 w 198233"/>
                  <a:gd name="connsiteY7" fmla="*/ 682102 h 725089"/>
                  <a:gd name="connsiteX8" fmla="*/ 57456 w 198233"/>
                  <a:gd name="connsiteY8" fmla="*/ 350564 h 725089"/>
                  <a:gd name="connsiteX9" fmla="*/ 132631 w 198233"/>
                  <a:gd name="connsiteY9" fmla="*/ 53 h 725089"/>
                  <a:gd name="connsiteX0" fmla="*/ 132631 w 198233"/>
                  <a:gd name="connsiteY0" fmla="*/ 53 h 725089"/>
                  <a:gd name="connsiteX1" fmla="*/ 188816 w 198233"/>
                  <a:gd name="connsiteY1" fmla="*/ 622069 h 725089"/>
                  <a:gd name="connsiteX2" fmla="*/ 175136 w 198233"/>
                  <a:gd name="connsiteY2" fmla="*/ 706944 h 725089"/>
                  <a:gd name="connsiteX3" fmla="*/ 167972 w 198233"/>
                  <a:gd name="connsiteY3" fmla="*/ 723080 h 725089"/>
                  <a:gd name="connsiteX4" fmla="*/ 135686 w 198233"/>
                  <a:gd name="connsiteY4" fmla="*/ 725089 h 725089"/>
                  <a:gd name="connsiteX5" fmla="*/ 16063 w 198233"/>
                  <a:gd name="connsiteY5" fmla="*/ 717645 h 725089"/>
                  <a:gd name="connsiteX6" fmla="*/ 0 w 198233"/>
                  <a:gd name="connsiteY6" fmla="*/ 682102 h 725089"/>
                  <a:gd name="connsiteX7" fmla="*/ 57456 w 198233"/>
                  <a:gd name="connsiteY7" fmla="*/ 350564 h 725089"/>
                  <a:gd name="connsiteX8" fmla="*/ 132631 w 198233"/>
                  <a:gd name="connsiteY8" fmla="*/ 53 h 725089"/>
                  <a:gd name="connsiteX0" fmla="*/ 134372 w 199974"/>
                  <a:gd name="connsiteY0" fmla="*/ 53 h 725089"/>
                  <a:gd name="connsiteX1" fmla="*/ 190557 w 199974"/>
                  <a:gd name="connsiteY1" fmla="*/ 622069 h 725089"/>
                  <a:gd name="connsiteX2" fmla="*/ 176877 w 199974"/>
                  <a:gd name="connsiteY2" fmla="*/ 706944 h 725089"/>
                  <a:gd name="connsiteX3" fmla="*/ 169713 w 199974"/>
                  <a:gd name="connsiteY3" fmla="*/ 723080 h 725089"/>
                  <a:gd name="connsiteX4" fmla="*/ 137427 w 199974"/>
                  <a:gd name="connsiteY4" fmla="*/ 725089 h 725089"/>
                  <a:gd name="connsiteX5" fmla="*/ 1741 w 199974"/>
                  <a:gd name="connsiteY5" fmla="*/ 682102 h 725089"/>
                  <a:gd name="connsiteX6" fmla="*/ 59197 w 199974"/>
                  <a:gd name="connsiteY6" fmla="*/ 350564 h 725089"/>
                  <a:gd name="connsiteX7" fmla="*/ 134372 w 199974"/>
                  <a:gd name="connsiteY7" fmla="*/ 53 h 725089"/>
                  <a:gd name="connsiteX0" fmla="*/ 134372 w 199974"/>
                  <a:gd name="connsiteY0" fmla="*/ 53 h 723080"/>
                  <a:gd name="connsiteX1" fmla="*/ 190557 w 199974"/>
                  <a:gd name="connsiteY1" fmla="*/ 622069 h 723080"/>
                  <a:gd name="connsiteX2" fmla="*/ 176877 w 199974"/>
                  <a:gd name="connsiteY2" fmla="*/ 706944 h 723080"/>
                  <a:gd name="connsiteX3" fmla="*/ 169713 w 199974"/>
                  <a:gd name="connsiteY3" fmla="*/ 723080 h 723080"/>
                  <a:gd name="connsiteX4" fmla="*/ 1741 w 199974"/>
                  <a:gd name="connsiteY4" fmla="*/ 682102 h 723080"/>
                  <a:gd name="connsiteX5" fmla="*/ 59197 w 199974"/>
                  <a:gd name="connsiteY5" fmla="*/ 350564 h 723080"/>
                  <a:gd name="connsiteX6" fmla="*/ 134372 w 199974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8233"/>
                  <a:gd name="connsiteY0" fmla="*/ 53 h 723080"/>
                  <a:gd name="connsiteX1" fmla="*/ 188816 w 198233"/>
                  <a:gd name="connsiteY1" fmla="*/ 622069 h 723080"/>
                  <a:gd name="connsiteX2" fmla="*/ 175136 w 198233"/>
                  <a:gd name="connsiteY2" fmla="*/ 706944 h 723080"/>
                  <a:gd name="connsiteX3" fmla="*/ 167972 w 198233"/>
                  <a:gd name="connsiteY3" fmla="*/ 723080 h 723080"/>
                  <a:gd name="connsiteX4" fmla="*/ 0 w 198233"/>
                  <a:gd name="connsiteY4" fmla="*/ 682102 h 723080"/>
                  <a:gd name="connsiteX5" fmla="*/ 57456 w 198233"/>
                  <a:gd name="connsiteY5" fmla="*/ 350564 h 723080"/>
                  <a:gd name="connsiteX6" fmla="*/ 132631 w 198233"/>
                  <a:gd name="connsiteY6" fmla="*/ 53 h 723080"/>
                  <a:gd name="connsiteX0" fmla="*/ 132631 w 193107"/>
                  <a:gd name="connsiteY0" fmla="*/ 53 h 723080"/>
                  <a:gd name="connsiteX1" fmla="*/ 188816 w 193107"/>
                  <a:gd name="connsiteY1" fmla="*/ 622069 h 723080"/>
                  <a:gd name="connsiteX2" fmla="*/ 167972 w 193107"/>
                  <a:gd name="connsiteY2" fmla="*/ 723080 h 723080"/>
                  <a:gd name="connsiteX3" fmla="*/ 0 w 193107"/>
                  <a:gd name="connsiteY3" fmla="*/ 682102 h 723080"/>
                  <a:gd name="connsiteX4" fmla="*/ 57456 w 193107"/>
                  <a:gd name="connsiteY4" fmla="*/ 350564 h 723080"/>
                  <a:gd name="connsiteX5" fmla="*/ 132631 w 193107"/>
                  <a:gd name="connsiteY5" fmla="*/ 53 h 723080"/>
                  <a:gd name="connsiteX0" fmla="*/ 132631 w 214438"/>
                  <a:gd name="connsiteY0" fmla="*/ 1444 h 724471"/>
                  <a:gd name="connsiteX1" fmla="*/ 213406 w 214438"/>
                  <a:gd name="connsiteY1" fmla="*/ 482759 h 724471"/>
                  <a:gd name="connsiteX2" fmla="*/ 167972 w 214438"/>
                  <a:gd name="connsiteY2" fmla="*/ 724471 h 724471"/>
                  <a:gd name="connsiteX3" fmla="*/ 0 w 214438"/>
                  <a:gd name="connsiteY3" fmla="*/ 683493 h 724471"/>
                  <a:gd name="connsiteX4" fmla="*/ 57456 w 214438"/>
                  <a:gd name="connsiteY4" fmla="*/ 351955 h 724471"/>
                  <a:gd name="connsiteX5" fmla="*/ 132631 w 214438"/>
                  <a:gd name="connsiteY5" fmla="*/ 1444 h 724471"/>
                  <a:gd name="connsiteX0" fmla="*/ 132631 w 213662"/>
                  <a:gd name="connsiteY0" fmla="*/ 1444 h 724471"/>
                  <a:gd name="connsiteX1" fmla="*/ 213406 w 213662"/>
                  <a:gd name="connsiteY1" fmla="*/ 482759 h 724471"/>
                  <a:gd name="connsiteX2" fmla="*/ 167972 w 213662"/>
                  <a:gd name="connsiteY2" fmla="*/ 724471 h 724471"/>
                  <a:gd name="connsiteX3" fmla="*/ 0 w 213662"/>
                  <a:gd name="connsiteY3" fmla="*/ 683493 h 724471"/>
                  <a:gd name="connsiteX4" fmla="*/ 57456 w 213662"/>
                  <a:gd name="connsiteY4" fmla="*/ 351955 h 724471"/>
                  <a:gd name="connsiteX5" fmla="*/ 132631 w 213662"/>
                  <a:gd name="connsiteY5" fmla="*/ 1444 h 724471"/>
                  <a:gd name="connsiteX0" fmla="*/ 132631 w 215539"/>
                  <a:gd name="connsiteY0" fmla="*/ 1444 h 724471"/>
                  <a:gd name="connsiteX1" fmla="*/ 213406 w 215539"/>
                  <a:gd name="connsiteY1" fmla="*/ 482759 h 724471"/>
                  <a:gd name="connsiteX2" fmla="*/ 167972 w 215539"/>
                  <a:gd name="connsiteY2" fmla="*/ 724471 h 724471"/>
                  <a:gd name="connsiteX3" fmla="*/ 0 w 215539"/>
                  <a:gd name="connsiteY3" fmla="*/ 683493 h 724471"/>
                  <a:gd name="connsiteX4" fmla="*/ 57456 w 215539"/>
                  <a:gd name="connsiteY4" fmla="*/ 351955 h 724471"/>
                  <a:gd name="connsiteX5" fmla="*/ 132631 w 215539"/>
                  <a:gd name="connsiteY5" fmla="*/ 1444 h 724471"/>
                  <a:gd name="connsiteX0" fmla="*/ 132631 w 225872"/>
                  <a:gd name="connsiteY0" fmla="*/ 720 h 723747"/>
                  <a:gd name="connsiteX1" fmla="*/ 223946 w 225872"/>
                  <a:gd name="connsiteY1" fmla="*/ 441305 h 723747"/>
                  <a:gd name="connsiteX2" fmla="*/ 167972 w 225872"/>
                  <a:gd name="connsiteY2" fmla="*/ 723747 h 723747"/>
                  <a:gd name="connsiteX3" fmla="*/ 0 w 225872"/>
                  <a:gd name="connsiteY3" fmla="*/ 682769 h 723747"/>
                  <a:gd name="connsiteX4" fmla="*/ 57456 w 225872"/>
                  <a:gd name="connsiteY4" fmla="*/ 351231 h 723747"/>
                  <a:gd name="connsiteX5" fmla="*/ 132631 w 225872"/>
                  <a:gd name="connsiteY5" fmla="*/ 720 h 723747"/>
                  <a:gd name="connsiteX0" fmla="*/ 132631 w 223960"/>
                  <a:gd name="connsiteY0" fmla="*/ 720 h 723747"/>
                  <a:gd name="connsiteX1" fmla="*/ 223946 w 223960"/>
                  <a:gd name="connsiteY1" fmla="*/ 441305 h 723747"/>
                  <a:gd name="connsiteX2" fmla="*/ 167972 w 223960"/>
                  <a:gd name="connsiteY2" fmla="*/ 723747 h 723747"/>
                  <a:gd name="connsiteX3" fmla="*/ 0 w 223960"/>
                  <a:gd name="connsiteY3" fmla="*/ 682769 h 723747"/>
                  <a:gd name="connsiteX4" fmla="*/ 57456 w 223960"/>
                  <a:gd name="connsiteY4" fmla="*/ 351231 h 723747"/>
                  <a:gd name="connsiteX5" fmla="*/ 132631 w 223960"/>
                  <a:gd name="connsiteY5" fmla="*/ 720 h 723747"/>
                  <a:gd name="connsiteX0" fmla="*/ 101018 w 226037"/>
                  <a:gd name="connsiteY0" fmla="*/ 521 h 797601"/>
                  <a:gd name="connsiteX1" fmla="*/ 223946 w 226037"/>
                  <a:gd name="connsiteY1" fmla="*/ 515159 h 797601"/>
                  <a:gd name="connsiteX2" fmla="*/ 167972 w 226037"/>
                  <a:gd name="connsiteY2" fmla="*/ 797601 h 797601"/>
                  <a:gd name="connsiteX3" fmla="*/ 0 w 226037"/>
                  <a:gd name="connsiteY3" fmla="*/ 756623 h 797601"/>
                  <a:gd name="connsiteX4" fmla="*/ 57456 w 226037"/>
                  <a:gd name="connsiteY4" fmla="*/ 425085 h 797601"/>
                  <a:gd name="connsiteX5" fmla="*/ 101018 w 226037"/>
                  <a:gd name="connsiteY5" fmla="*/ 521 h 797601"/>
                  <a:gd name="connsiteX0" fmla="*/ 86968 w 211986"/>
                  <a:gd name="connsiteY0" fmla="*/ 522 h 797602"/>
                  <a:gd name="connsiteX1" fmla="*/ 209896 w 211986"/>
                  <a:gd name="connsiteY1" fmla="*/ 515160 h 797602"/>
                  <a:gd name="connsiteX2" fmla="*/ 153922 w 211986"/>
                  <a:gd name="connsiteY2" fmla="*/ 797602 h 797602"/>
                  <a:gd name="connsiteX3" fmla="*/ 0 w 211986"/>
                  <a:gd name="connsiteY3" fmla="*/ 764030 h 797602"/>
                  <a:gd name="connsiteX4" fmla="*/ 43406 w 211986"/>
                  <a:gd name="connsiteY4" fmla="*/ 425086 h 797602"/>
                  <a:gd name="connsiteX5" fmla="*/ 86968 w 211986"/>
                  <a:gd name="connsiteY5" fmla="*/ 522 h 797602"/>
                  <a:gd name="connsiteX0" fmla="*/ 86968 w 211609"/>
                  <a:gd name="connsiteY0" fmla="*/ 522 h 805269"/>
                  <a:gd name="connsiteX1" fmla="*/ 209896 w 211609"/>
                  <a:gd name="connsiteY1" fmla="*/ 515160 h 805269"/>
                  <a:gd name="connsiteX2" fmla="*/ 153922 w 211609"/>
                  <a:gd name="connsiteY2" fmla="*/ 797602 h 805269"/>
                  <a:gd name="connsiteX3" fmla="*/ 0 w 211609"/>
                  <a:gd name="connsiteY3" fmla="*/ 764030 h 805269"/>
                  <a:gd name="connsiteX4" fmla="*/ 43406 w 211609"/>
                  <a:gd name="connsiteY4" fmla="*/ 425086 h 805269"/>
                  <a:gd name="connsiteX5" fmla="*/ 86968 w 211609"/>
                  <a:gd name="connsiteY5" fmla="*/ 522 h 805269"/>
                  <a:gd name="connsiteX0" fmla="*/ 89445 w 214086"/>
                  <a:gd name="connsiteY0" fmla="*/ 522 h 806567"/>
                  <a:gd name="connsiteX1" fmla="*/ 212373 w 214086"/>
                  <a:gd name="connsiteY1" fmla="*/ 515160 h 806567"/>
                  <a:gd name="connsiteX2" fmla="*/ 156399 w 214086"/>
                  <a:gd name="connsiteY2" fmla="*/ 797602 h 806567"/>
                  <a:gd name="connsiteX3" fmla="*/ 2477 w 214086"/>
                  <a:gd name="connsiteY3" fmla="*/ 764030 h 806567"/>
                  <a:gd name="connsiteX4" fmla="*/ 45883 w 214086"/>
                  <a:gd name="connsiteY4" fmla="*/ 425086 h 806567"/>
                  <a:gd name="connsiteX5" fmla="*/ 89445 w 214086"/>
                  <a:gd name="connsiteY5" fmla="*/ 522 h 806567"/>
                  <a:gd name="connsiteX0" fmla="*/ 89718 w 214359"/>
                  <a:gd name="connsiteY0" fmla="*/ 522 h 812815"/>
                  <a:gd name="connsiteX1" fmla="*/ 212646 w 214359"/>
                  <a:gd name="connsiteY1" fmla="*/ 515160 h 812815"/>
                  <a:gd name="connsiteX2" fmla="*/ 156672 w 214359"/>
                  <a:gd name="connsiteY2" fmla="*/ 797602 h 812815"/>
                  <a:gd name="connsiteX3" fmla="*/ 2750 w 214359"/>
                  <a:gd name="connsiteY3" fmla="*/ 764030 h 812815"/>
                  <a:gd name="connsiteX4" fmla="*/ 60209 w 214359"/>
                  <a:gd name="connsiteY4" fmla="*/ 425086 h 812815"/>
                  <a:gd name="connsiteX5" fmla="*/ 89718 w 214359"/>
                  <a:gd name="connsiteY5" fmla="*/ 522 h 812815"/>
                  <a:gd name="connsiteX0" fmla="*/ 89718 w 212654"/>
                  <a:gd name="connsiteY0" fmla="*/ 522 h 812816"/>
                  <a:gd name="connsiteX1" fmla="*/ 212646 w 212654"/>
                  <a:gd name="connsiteY1" fmla="*/ 515160 h 812816"/>
                  <a:gd name="connsiteX2" fmla="*/ 156672 w 212654"/>
                  <a:gd name="connsiteY2" fmla="*/ 797602 h 812816"/>
                  <a:gd name="connsiteX3" fmla="*/ 2750 w 212654"/>
                  <a:gd name="connsiteY3" fmla="*/ 764030 h 812816"/>
                  <a:gd name="connsiteX4" fmla="*/ 60209 w 212654"/>
                  <a:gd name="connsiteY4" fmla="*/ 425086 h 812816"/>
                  <a:gd name="connsiteX5" fmla="*/ 89718 w 212654"/>
                  <a:gd name="connsiteY5" fmla="*/ 522 h 812816"/>
                  <a:gd name="connsiteX0" fmla="*/ 89718 w 209148"/>
                  <a:gd name="connsiteY0" fmla="*/ 303 h 823001"/>
                  <a:gd name="connsiteX1" fmla="*/ 209134 w 209148"/>
                  <a:gd name="connsiteY1" fmla="*/ 492725 h 823001"/>
                  <a:gd name="connsiteX2" fmla="*/ 156672 w 209148"/>
                  <a:gd name="connsiteY2" fmla="*/ 797383 h 823001"/>
                  <a:gd name="connsiteX3" fmla="*/ 2750 w 209148"/>
                  <a:gd name="connsiteY3" fmla="*/ 763811 h 823001"/>
                  <a:gd name="connsiteX4" fmla="*/ 60209 w 209148"/>
                  <a:gd name="connsiteY4" fmla="*/ 424867 h 823001"/>
                  <a:gd name="connsiteX5" fmla="*/ 89718 w 209148"/>
                  <a:gd name="connsiteY5" fmla="*/ 303 h 823001"/>
                  <a:gd name="connsiteX0" fmla="*/ 89718 w 209148"/>
                  <a:gd name="connsiteY0" fmla="*/ 303 h 814274"/>
                  <a:gd name="connsiteX1" fmla="*/ 209134 w 209148"/>
                  <a:gd name="connsiteY1" fmla="*/ 492725 h 814274"/>
                  <a:gd name="connsiteX2" fmla="*/ 156672 w 209148"/>
                  <a:gd name="connsiteY2" fmla="*/ 797383 h 814274"/>
                  <a:gd name="connsiteX3" fmla="*/ 2750 w 209148"/>
                  <a:gd name="connsiteY3" fmla="*/ 763811 h 814274"/>
                  <a:gd name="connsiteX4" fmla="*/ 60209 w 209148"/>
                  <a:gd name="connsiteY4" fmla="*/ 424867 h 814274"/>
                  <a:gd name="connsiteX5" fmla="*/ 89718 w 209148"/>
                  <a:gd name="connsiteY5" fmla="*/ 303 h 814274"/>
                  <a:gd name="connsiteX0" fmla="*/ 89718 w 209148"/>
                  <a:gd name="connsiteY0" fmla="*/ 303 h 798107"/>
                  <a:gd name="connsiteX1" fmla="*/ 209134 w 209148"/>
                  <a:gd name="connsiteY1" fmla="*/ 492725 h 798107"/>
                  <a:gd name="connsiteX2" fmla="*/ 156672 w 209148"/>
                  <a:gd name="connsiteY2" fmla="*/ 797383 h 798107"/>
                  <a:gd name="connsiteX3" fmla="*/ 2750 w 209148"/>
                  <a:gd name="connsiteY3" fmla="*/ 763811 h 798107"/>
                  <a:gd name="connsiteX4" fmla="*/ 60209 w 209148"/>
                  <a:gd name="connsiteY4" fmla="*/ 424867 h 798107"/>
                  <a:gd name="connsiteX5" fmla="*/ 89718 w 209148"/>
                  <a:gd name="connsiteY5" fmla="*/ 303 h 798107"/>
                  <a:gd name="connsiteX0" fmla="*/ 89718 w 209148"/>
                  <a:gd name="connsiteY0" fmla="*/ 38 h 797842"/>
                  <a:gd name="connsiteX1" fmla="*/ 209134 w 209148"/>
                  <a:gd name="connsiteY1" fmla="*/ 492460 h 797842"/>
                  <a:gd name="connsiteX2" fmla="*/ 156672 w 209148"/>
                  <a:gd name="connsiteY2" fmla="*/ 797118 h 797842"/>
                  <a:gd name="connsiteX3" fmla="*/ 2750 w 209148"/>
                  <a:gd name="connsiteY3" fmla="*/ 763546 h 797842"/>
                  <a:gd name="connsiteX4" fmla="*/ 60209 w 209148"/>
                  <a:gd name="connsiteY4" fmla="*/ 424602 h 797842"/>
                  <a:gd name="connsiteX5" fmla="*/ 89718 w 209148"/>
                  <a:gd name="connsiteY5" fmla="*/ 38 h 797842"/>
                  <a:gd name="connsiteX0" fmla="*/ 90390 w 209820"/>
                  <a:gd name="connsiteY0" fmla="*/ 302 h 798106"/>
                  <a:gd name="connsiteX1" fmla="*/ 209806 w 209820"/>
                  <a:gd name="connsiteY1" fmla="*/ 492724 h 798106"/>
                  <a:gd name="connsiteX2" fmla="*/ 157344 w 209820"/>
                  <a:gd name="connsiteY2" fmla="*/ 797382 h 798106"/>
                  <a:gd name="connsiteX3" fmla="*/ 3422 w 209820"/>
                  <a:gd name="connsiteY3" fmla="*/ 763810 h 798106"/>
                  <a:gd name="connsiteX4" fmla="*/ 46831 w 209820"/>
                  <a:gd name="connsiteY4" fmla="*/ 424866 h 798106"/>
                  <a:gd name="connsiteX5" fmla="*/ 90390 w 209820"/>
                  <a:gd name="connsiteY5" fmla="*/ 302 h 798106"/>
                  <a:gd name="connsiteX0" fmla="*/ 90390 w 209820"/>
                  <a:gd name="connsiteY0" fmla="*/ 38 h 797842"/>
                  <a:gd name="connsiteX1" fmla="*/ 209806 w 209820"/>
                  <a:gd name="connsiteY1" fmla="*/ 492460 h 797842"/>
                  <a:gd name="connsiteX2" fmla="*/ 157344 w 209820"/>
                  <a:gd name="connsiteY2" fmla="*/ 797118 h 797842"/>
                  <a:gd name="connsiteX3" fmla="*/ 3422 w 209820"/>
                  <a:gd name="connsiteY3" fmla="*/ 763546 h 797842"/>
                  <a:gd name="connsiteX4" fmla="*/ 46831 w 209820"/>
                  <a:gd name="connsiteY4" fmla="*/ 424602 h 797842"/>
                  <a:gd name="connsiteX5" fmla="*/ 90390 w 209820"/>
                  <a:gd name="connsiteY5" fmla="*/ 38 h 79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820" h="797842">
                    <a:moveTo>
                      <a:pt x="90390" y="38"/>
                    </a:moveTo>
                    <a:cubicBezTo>
                      <a:pt x="166725" y="3943"/>
                      <a:pt x="209185" y="341100"/>
                      <a:pt x="209806" y="492460"/>
                    </a:cubicBezTo>
                    <a:cubicBezTo>
                      <a:pt x="210427" y="643820"/>
                      <a:pt x="191741" y="751937"/>
                      <a:pt x="157344" y="797118"/>
                    </a:cubicBezTo>
                    <a:cubicBezTo>
                      <a:pt x="115922" y="801570"/>
                      <a:pt x="23014" y="784902"/>
                      <a:pt x="3422" y="763546"/>
                    </a:cubicBezTo>
                    <a:cubicBezTo>
                      <a:pt x="-12655" y="701460"/>
                      <a:pt x="32336" y="551853"/>
                      <a:pt x="46831" y="424602"/>
                    </a:cubicBezTo>
                    <a:cubicBezTo>
                      <a:pt x="61326" y="297351"/>
                      <a:pt x="14055" y="-3867"/>
                      <a:pt x="90390" y="38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9" name="楕円 27">
                <a:extLst>
                  <a:ext uri="{FF2B5EF4-FFF2-40B4-BE49-F238E27FC236}">
                    <a16:creationId xmlns:a16="http://schemas.microsoft.com/office/drawing/2014/main" id="{7705E3AC-81E9-4EF2-BF53-36E12238305B}"/>
                  </a:ext>
                </a:extLst>
              </p:cNvPr>
              <p:cNvSpPr/>
              <p:nvPr/>
            </p:nvSpPr>
            <p:spPr bwMode="auto">
              <a:xfrm>
                <a:off x="2938265" y="4475537"/>
                <a:ext cx="513117" cy="403683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990 h 423000"/>
                  <a:gd name="connsiteX1" fmla="*/ 557800 w 1125126"/>
                  <a:gd name="connsiteY1" fmla="*/ 93 h 423000"/>
                  <a:gd name="connsiteX2" fmla="*/ 1125126 w 1125126"/>
                  <a:gd name="connsiteY2" fmla="*/ 332990 h 423000"/>
                  <a:gd name="connsiteX3" fmla="*/ 562563 w 1125126"/>
                  <a:gd name="connsiteY3" fmla="*/ 423000 h 423000"/>
                  <a:gd name="connsiteX4" fmla="*/ 0 w 1125126"/>
                  <a:gd name="connsiteY4" fmla="*/ 332990 h 423000"/>
                  <a:gd name="connsiteX0" fmla="*/ 12285 w 1137411"/>
                  <a:gd name="connsiteY0" fmla="*/ 332990 h 423000"/>
                  <a:gd name="connsiteX1" fmla="*/ 570085 w 1137411"/>
                  <a:gd name="connsiteY1" fmla="*/ 93 h 423000"/>
                  <a:gd name="connsiteX2" fmla="*/ 1137411 w 1137411"/>
                  <a:gd name="connsiteY2" fmla="*/ 332990 h 423000"/>
                  <a:gd name="connsiteX3" fmla="*/ 574848 w 1137411"/>
                  <a:gd name="connsiteY3" fmla="*/ 423000 h 423000"/>
                  <a:gd name="connsiteX4" fmla="*/ 12285 w 1137411"/>
                  <a:gd name="connsiteY4" fmla="*/ 332990 h 423000"/>
                  <a:gd name="connsiteX0" fmla="*/ 5274 w 1043221"/>
                  <a:gd name="connsiteY0" fmla="*/ 338933 h 422934"/>
                  <a:gd name="connsiteX1" fmla="*/ 475895 w 1043221"/>
                  <a:gd name="connsiteY1" fmla="*/ 3 h 422934"/>
                  <a:gd name="connsiteX2" fmla="*/ 1043221 w 1043221"/>
                  <a:gd name="connsiteY2" fmla="*/ 332900 h 422934"/>
                  <a:gd name="connsiteX3" fmla="*/ 480658 w 1043221"/>
                  <a:gd name="connsiteY3" fmla="*/ 422910 h 422934"/>
                  <a:gd name="connsiteX4" fmla="*/ 5274 w 1043221"/>
                  <a:gd name="connsiteY4" fmla="*/ 338933 h 422934"/>
                  <a:gd name="connsiteX0" fmla="*/ 5065 w 944209"/>
                  <a:gd name="connsiteY0" fmla="*/ 338946 h 423118"/>
                  <a:gd name="connsiteX1" fmla="*/ 475686 w 944209"/>
                  <a:gd name="connsiteY1" fmla="*/ 16 h 423118"/>
                  <a:gd name="connsiteX2" fmla="*/ 944209 w 944209"/>
                  <a:gd name="connsiteY2" fmla="*/ 354030 h 423118"/>
                  <a:gd name="connsiteX3" fmla="*/ 480449 w 944209"/>
                  <a:gd name="connsiteY3" fmla="*/ 422923 h 423118"/>
                  <a:gd name="connsiteX4" fmla="*/ 5065 w 944209"/>
                  <a:gd name="connsiteY4" fmla="*/ 338946 h 423118"/>
                  <a:gd name="connsiteX0" fmla="*/ 5065 w 948335"/>
                  <a:gd name="connsiteY0" fmla="*/ 338946 h 423097"/>
                  <a:gd name="connsiteX1" fmla="*/ 475686 w 948335"/>
                  <a:gd name="connsiteY1" fmla="*/ 16 h 423097"/>
                  <a:gd name="connsiteX2" fmla="*/ 944209 w 948335"/>
                  <a:gd name="connsiteY2" fmla="*/ 354030 h 423097"/>
                  <a:gd name="connsiteX3" fmla="*/ 480449 w 948335"/>
                  <a:gd name="connsiteY3" fmla="*/ 422923 h 423097"/>
                  <a:gd name="connsiteX4" fmla="*/ 5065 w 948335"/>
                  <a:gd name="connsiteY4" fmla="*/ 338946 h 423097"/>
                  <a:gd name="connsiteX0" fmla="*/ 10558 w 958639"/>
                  <a:gd name="connsiteY0" fmla="*/ 339671 h 423822"/>
                  <a:gd name="connsiteX1" fmla="*/ 481179 w 958639"/>
                  <a:gd name="connsiteY1" fmla="*/ 741 h 423822"/>
                  <a:gd name="connsiteX2" fmla="*/ 949702 w 958639"/>
                  <a:gd name="connsiteY2" fmla="*/ 354755 h 423822"/>
                  <a:gd name="connsiteX3" fmla="*/ 485942 w 958639"/>
                  <a:gd name="connsiteY3" fmla="*/ 423648 h 423822"/>
                  <a:gd name="connsiteX4" fmla="*/ 10558 w 958639"/>
                  <a:gd name="connsiteY4" fmla="*/ 339671 h 423822"/>
                  <a:gd name="connsiteX0" fmla="*/ 10558 w 962157"/>
                  <a:gd name="connsiteY0" fmla="*/ 339671 h 424470"/>
                  <a:gd name="connsiteX1" fmla="*/ 481179 w 962157"/>
                  <a:gd name="connsiteY1" fmla="*/ 741 h 424470"/>
                  <a:gd name="connsiteX2" fmla="*/ 949702 w 962157"/>
                  <a:gd name="connsiteY2" fmla="*/ 354755 h 424470"/>
                  <a:gd name="connsiteX3" fmla="*/ 485942 w 962157"/>
                  <a:gd name="connsiteY3" fmla="*/ 423648 h 424470"/>
                  <a:gd name="connsiteX4" fmla="*/ 10558 w 962157"/>
                  <a:gd name="connsiteY4" fmla="*/ 339671 h 424470"/>
                  <a:gd name="connsiteX0" fmla="*/ 8845 w 960445"/>
                  <a:gd name="connsiteY0" fmla="*/ 339718 h 424517"/>
                  <a:gd name="connsiteX1" fmla="*/ 479466 w 960445"/>
                  <a:gd name="connsiteY1" fmla="*/ 788 h 424517"/>
                  <a:gd name="connsiteX2" fmla="*/ 947989 w 960445"/>
                  <a:gd name="connsiteY2" fmla="*/ 354802 h 424517"/>
                  <a:gd name="connsiteX3" fmla="*/ 484229 w 960445"/>
                  <a:gd name="connsiteY3" fmla="*/ 423695 h 424517"/>
                  <a:gd name="connsiteX4" fmla="*/ 8845 w 960445"/>
                  <a:gd name="connsiteY4" fmla="*/ 339718 h 424517"/>
                  <a:gd name="connsiteX0" fmla="*/ 4 w 939160"/>
                  <a:gd name="connsiteY0" fmla="*/ 358285 h 443147"/>
                  <a:gd name="connsiteX1" fmla="*/ 482248 w 939160"/>
                  <a:gd name="connsiteY1" fmla="*/ 739 h 443147"/>
                  <a:gd name="connsiteX2" fmla="*/ 939148 w 939160"/>
                  <a:gd name="connsiteY2" fmla="*/ 373369 h 443147"/>
                  <a:gd name="connsiteX3" fmla="*/ 475388 w 939160"/>
                  <a:gd name="connsiteY3" fmla="*/ 442262 h 443147"/>
                  <a:gd name="connsiteX4" fmla="*/ 4 w 939160"/>
                  <a:gd name="connsiteY4" fmla="*/ 358285 h 443147"/>
                  <a:gd name="connsiteX0" fmla="*/ 4 w 939175"/>
                  <a:gd name="connsiteY0" fmla="*/ 357566 h 442428"/>
                  <a:gd name="connsiteX1" fmla="*/ 482248 w 939175"/>
                  <a:gd name="connsiteY1" fmla="*/ 20 h 442428"/>
                  <a:gd name="connsiteX2" fmla="*/ 939148 w 939175"/>
                  <a:gd name="connsiteY2" fmla="*/ 372650 h 442428"/>
                  <a:gd name="connsiteX3" fmla="*/ 475388 w 939175"/>
                  <a:gd name="connsiteY3" fmla="*/ 441543 h 442428"/>
                  <a:gd name="connsiteX4" fmla="*/ 4 w 939175"/>
                  <a:gd name="connsiteY4" fmla="*/ 357566 h 442428"/>
                  <a:gd name="connsiteX0" fmla="*/ 4 w 939173"/>
                  <a:gd name="connsiteY0" fmla="*/ 290553 h 374899"/>
                  <a:gd name="connsiteX1" fmla="*/ 482248 w 939173"/>
                  <a:gd name="connsiteY1" fmla="*/ 24 h 374899"/>
                  <a:gd name="connsiteX2" fmla="*/ 939148 w 939173"/>
                  <a:gd name="connsiteY2" fmla="*/ 305637 h 374899"/>
                  <a:gd name="connsiteX3" fmla="*/ 475388 w 939173"/>
                  <a:gd name="connsiteY3" fmla="*/ 374530 h 374899"/>
                  <a:gd name="connsiteX4" fmla="*/ 4 w 939173"/>
                  <a:gd name="connsiteY4" fmla="*/ 290553 h 374899"/>
                  <a:gd name="connsiteX0" fmla="*/ 4 w 939155"/>
                  <a:gd name="connsiteY0" fmla="*/ 290533 h 374879"/>
                  <a:gd name="connsiteX1" fmla="*/ 482248 w 939155"/>
                  <a:gd name="connsiteY1" fmla="*/ 4 h 374879"/>
                  <a:gd name="connsiteX2" fmla="*/ 939148 w 939155"/>
                  <a:gd name="connsiteY2" fmla="*/ 305617 h 374879"/>
                  <a:gd name="connsiteX3" fmla="*/ 475388 w 939155"/>
                  <a:gd name="connsiteY3" fmla="*/ 374510 h 374879"/>
                  <a:gd name="connsiteX4" fmla="*/ 4 w 939155"/>
                  <a:gd name="connsiteY4" fmla="*/ 290533 h 374879"/>
                  <a:gd name="connsiteX0" fmla="*/ 4 w 939157"/>
                  <a:gd name="connsiteY0" fmla="*/ 290658 h 375004"/>
                  <a:gd name="connsiteX1" fmla="*/ 482248 w 939157"/>
                  <a:gd name="connsiteY1" fmla="*/ 129 h 375004"/>
                  <a:gd name="connsiteX2" fmla="*/ 939148 w 939157"/>
                  <a:gd name="connsiteY2" fmla="*/ 305742 h 375004"/>
                  <a:gd name="connsiteX3" fmla="*/ 475388 w 939157"/>
                  <a:gd name="connsiteY3" fmla="*/ 374635 h 375004"/>
                  <a:gd name="connsiteX4" fmla="*/ 4 w 939157"/>
                  <a:gd name="connsiteY4" fmla="*/ 290658 h 375004"/>
                  <a:gd name="connsiteX0" fmla="*/ 4364 w 943517"/>
                  <a:gd name="connsiteY0" fmla="*/ 290657 h 375003"/>
                  <a:gd name="connsiteX1" fmla="*/ 486608 w 943517"/>
                  <a:gd name="connsiteY1" fmla="*/ 128 h 375003"/>
                  <a:gd name="connsiteX2" fmla="*/ 943508 w 943517"/>
                  <a:gd name="connsiteY2" fmla="*/ 305741 h 375003"/>
                  <a:gd name="connsiteX3" fmla="*/ 479748 w 943517"/>
                  <a:gd name="connsiteY3" fmla="*/ 374634 h 375003"/>
                  <a:gd name="connsiteX4" fmla="*/ 4364 w 943517"/>
                  <a:gd name="connsiteY4" fmla="*/ 290657 h 375003"/>
                  <a:gd name="connsiteX0" fmla="*/ 4364 w 952091"/>
                  <a:gd name="connsiteY0" fmla="*/ 290657 h 375003"/>
                  <a:gd name="connsiteX1" fmla="*/ 486608 w 952091"/>
                  <a:gd name="connsiteY1" fmla="*/ 128 h 375003"/>
                  <a:gd name="connsiteX2" fmla="*/ 943508 w 952091"/>
                  <a:gd name="connsiteY2" fmla="*/ 305741 h 375003"/>
                  <a:gd name="connsiteX3" fmla="*/ 479748 w 952091"/>
                  <a:gd name="connsiteY3" fmla="*/ 374634 h 375003"/>
                  <a:gd name="connsiteX4" fmla="*/ 4364 w 952091"/>
                  <a:gd name="connsiteY4" fmla="*/ 290657 h 375003"/>
                  <a:gd name="connsiteX0" fmla="*/ 4 w 939156"/>
                  <a:gd name="connsiteY0" fmla="*/ 290659 h 386027"/>
                  <a:gd name="connsiteX1" fmla="*/ 482248 w 939156"/>
                  <a:gd name="connsiteY1" fmla="*/ 130 h 386027"/>
                  <a:gd name="connsiteX2" fmla="*/ 939148 w 939156"/>
                  <a:gd name="connsiteY2" fmla="*/ 305743 h 386027"/>
                  <a:gd name="connsiteX3" fmla="*/ 475388 w 939156"/>
                  <a:gd name="connsiteY3" fmla="*/ 385805 h 386027"/>
                  <a:gd name="connsiteX4" fmla="*/ 4 w 939156"/>
                  <a:gd name="connsiteY4" fmla="*/ 290659 h 386027"/>
                  <a:gd name="connsiteX0" fmla="*/ 4 w 939151"/>
                  <a:gd name="connsiteY0" fmla="*/ 290551 h 385918"/>
                  <a:gd name="connsiteX1" fmla="*/ 482248 w 939151"/>
                  <a:gd name="connsiteY1" fmla="*/ 21 h 385918"/>
                  <a:gd name="connsiteX2" fmla="*/ 939148 w 939151"/>
                  <a:gd name="connsiteY2" fmla="*/ 305634 h 385918"/>
                  <a:gd name="connsiteX3" fmla="*/ 475388 w 939151"/>
                  <a:gd name="connsiteY3" fmla="*/ 385696 h 385918"/>
                  <a:gd name="connsiteX4" fmla="*/ 4 w 939151"/>
                  <a:gd name="connsiteY4" fmla="*/ 290551 h 385918"/>
                  <a:gd name="connsiteX0" fmla="*/ 1867 w 941014"/>
                  <a:gd name="connsiteY0" fmla="*/ 290553 h 385920"/>
                  <a:gd name="connsiteX1" fmla="*/ 484111 w 941014"/>
                  <a:gd name="connsiteY1" fmla="*/ 23 h 385920"/>
                  <a:gd name="connsiteX2" fmla="*/ 941011 w 941014"/>
                  <a:gd name="connsiteY2" fmla="*/ 305636 h 385920"/>
                  <a:gd name="connsiteX3" fmla="*/ 477251 w 941014"/>
                  <a:gd name="connsiteY3" fmla="*/ 385698 h 385920"/>
                  <a:gd name="connsiteX4" fmla="*/ 1867 w 941014"/>
                  <a:gd name="connsiteY4" fmla="*/ 290553 h 385920"/>
                  <a:gd name="connsiteX0" fmla="*/ 1869 w 947954"/>
                  <a:gd name="connsiteY0" fmla="*/ 290553 h 386153"/>
                  <a:gd name="connsiteX1" fmla="*/ 484113 w 947954"/>
                  <a:gd name="connsiteY1" fmla="*/ 23 h 386153"/>
                  <a:gd name="connsiteX2" fmla="*/ 941013 w 947954"/>
                  <a:gd name="connsiteY2" fmla="*/ 305636 h 386153"/>
                  <a:gd name="connsiteX3" fmla="*/ 477253 w 947954"/>
                  <a:gd name="connsiteY3" fmla="*/ 385698 h 386153"/>
                  <a:gd name="connsiteX4" fmla="*/ 1869 w 947954"/>
                  <a:gd name="connsiteY4" fmla="*/ 290553 h 386153"/>
                  <a:gd name="connsiteX0" fmla="*/ 38 w 939222"/>
                  <a:gd name="connsiteY0" fmla="*/ 290552 h 426646"/>
                  <a:gd name="connsiteX1" fmla="*/ 482282 w 939222"/>
                  <a:gd name="connsiteY1" fmla="*/ 22 h 426646"/>
                  <a:gd name="connsiteX2" fmla="*/ 939182 w 939222"/>
                  <a:gd name="connsiteY2" fmla="*/ 305635 h 426646"/>
                  <a:gd name="connsiteX3" fmla="*/ 458285 w 939222"/>
                  <a:gd name="connsiteY3" fmla="*/ 426560 h 426646"/>
                  <a:gd name="connsiteX4" fmla="*/ 38 w 939222"/>
                  <a:gd name="connsiteY4" fmla="*/ 290552 h 426646"/>
                  <a:gd name="connsiteX0" fmla="*/ 38 w 939325"/>
                  <a:gd name="connsiteY0" fmla="*/ 291190 h 427284"/>
                  <a:gd name="connsiteX1" fmla="*/ 482282 w 939325"/>
                  <a:gd name="connsiteY1" fmla="*/ 660 h 427284"/>
                  <a:gd name="connsiteX2" fmla="*/ 939182 w 939325"/>
                  <a:gd name="connsiteY2" fmla="*/ 306273 h 427284"/>
                  <a:gd name="connsiteX3" fmla="*/ 458285 w 939325"/>
                  <a:gd name="connsiteY3" fmla="*/ 427198 h 427284"/>
                  <a:gd name="connsiteX4" fmla="*/ 38 w 939325"/>
                  <a:gd name="connsiteY4" fmla="*/ 291190 h 427284"/>
                  <a:gd name="connsiteX0" fmla="*/ 38 w 939277"/>
                  <a:gd name="connsiteY0" fmla="*/ 290540 h 426634"/>
                  <a:gd name="connsiteX1" fmla="*/ 482282 w 939277"/>
                  <a:gd name="connsiteY1" fmla="*/ 10 h 426634"/>
                  <a:gd name="connsiteX2" fmla="*/ 939182 w 939277"/>
                  <a:gd name="connsiteY2" fmla="*/ 305623 h 426634"/>
                  <a:gd name="connsiteX3" fmla="*/ 458285 w 939277"/>
                  <a:gd name="connsiteY3" fmla="*/ 426548 h 426634"/>
                  <a:gd name="connsiteX4" fmla="*/ 38 w 939277"/>
                  <a:gd name="connsiteY4" fmla="*/ 290540 h 426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9277" h="426634">
                    <a:moveTo>
                      <a:pt x="38" y="290540"/>
                    </a:moveTo>
                    <a:cubicBezTo>
                      <a:pt x="4037" y="219450"/>
                      <a:pt x="141199" y="1729"/>
                      <a:pt x="482282" y="10"/>
                    </a:cubicBezTo>
                    <a:cubicBezTo>
                      <a:pt x="823365" y="-1709"/>
                      <a:pt x="943181" y="234533"/>
                      <a:pt x="939182" y="305623"/>
                    </a:cubicBezTo>
                    <a:cubicBezTo>
                      <a:pt x="935183" y="376713"/>
                      <a:pt x="614809" y="429062"/>
                      <a:pt x="458285" y="426548"/>
                    </a:cubicBezTo>
                    <a:cubicBezTo>
                      <a:pt x="301761" y="424034"/>
                      <a:pt x="-3961" y="361630"/>
                      <a:pt x="38" y="29054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rgbClr val="FFC000"/>
                  </a:gs>
                  <a:gs pos="9000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640" name="グループ化 1639">
            <a:extLst>
              <a:ext uri="{FF2B5EF4-FFF2-40B4-BE49-F238E27FC236}">
                <a16:creationId xmlns:a16="http://schemas.microsoft.com/office/drawing/2014/main" id="{9F2E9886-115B-4143-830D-31DA1C0A720A}"/>
              </a:ext>
            </a:extLst>
          </p:cNvPr>
          <p:cNvGrpSpPr/>
          <p:nvPr/>
        </p:nvGrpSpPr>
        <p:grpSpPr>
          <a:xfrm>
            <a:off x="6614602" y="4165477"/>
            <a:ext cx="2605086" cy="1823559"/>
            <a:chOff x="6614602" y="1358784"/>
            <a:chExt cx="2605086" cy="1823559"/>
          </a:xfrm>
        </p:grpSpPr>
        <p:grpSp>
          <p:nvGrpSpPr>
            <p:cNvPr id="1641" name="グループ化 1640">
              <a:extLst>
                <a:ext uri="{FF2B5EF4-FFF2-40B4-BE49-F238E27FC236}">
                  <a16:creationId xmlns:a16="http://schemas.microsoft.com/office/drawing/2014/main" id="{BA5DEFC0-EA67-4A13-A8B8-61ABFBD4490C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1905" name="グループ化 1904">
                <a:extLst>
                  <a:ext uri="{FF2B5EF4-FFF2-40B4-BE49-F238E27FC236}">
                    <a16:creationId xmlns:a16="http://schemas.microsoft.com/office/drawing/2014/main" id="{7B0B5BF3-FC49-472D-BD8C-293AC5454EAE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1907" name="楕円 1906">
                  <a:extLst>
                    <a:ext uri="{FF2B5EF4-FFF2-40B4-BE49-F238E27FC236}">
                      <a16:creationId xmlns:a16="http://schemas.microsoft.com/office/drawing/2014/main" id="{735B018F-1234-4574-8D33-7495E504CF31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8" name="フリーフォーム: 図形 1907">
                  <a:extLst>
                    <a:ext uri="{FF2B5EF4-FFF2-40B4-BE49-F238E27FC236}">
                      <a16:creationId xmlns:a16="http://schemas.microsoft.com/office/drawing/2014/main" id="{97BA501D-69F5-4474-B9E2-85B280500625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1933B656-A538-483E-BBCF-69A12CC1F8B7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642" name="グループ化 1641">
              <a:extLst>
                <a:ext uri="{FF2B5EF4-FFF2-40B4-BE49-F238E27FC236}">
                  <a16:creationId xmlns:a16="http://schemas.microsoft.com/office/drawing/2014/main" id="{58CDA502-3ED1-4EE0-83EF-17ABE37982C3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9BF69204-4248-4671-A61E-F3E021C27ECD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87620CA2-4201-42BB-9AF4-431460B661C3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01" name="グループ化 1900">
                <a:extLst>
                  <a:ext uri="{FF2B5EF4-FFF2-40B4-BE49-F238E27FC236}">
                    <a16:creationId xmlns:a16="http://schemas.microsoft.com/office/drawing/2014/main" id="{385D41A6-50F2-41C1-902C-EB30F02A2576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1902" name="フリーフォーム: 図形 1901">
                  <a:extLst>
                    <a:ext uri="{FF2B5EF4-FFF2-40B4-BE49-F238E27FC236}">
                      <a16:creationId xmlns:a16="http://schemas.microsoft.com/office/drawing/2014/main" id="{8228D32A-13D2-4BCD-8C07-616F1CA0D81A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03" name="フリーフォーム: 図形 1902">
                  <a:extLst>
                    <a:ext uri="{FF2B5EF4-FFF2-40B4-BE49-F238E27FC236}">
                      <a16:creationId xmlns:a16="http://schemas.microsoft.com/office/drawing/2014/main" id="{5516AD09-795D-4426-BF85-EDC25E33F5C8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04" name="フリーフォーム: 図形 1903">
                  <a:extLst>
                    <a:ext uri="{FF2B5EF4-FFF2-40B4-BE49-F238E27FC236}">
                      <a16:creationId xmlns:a16="http://schemas.microsoft.com/office/drawing/2014/main" id="{F5452865-CC5C-4063-B5AA-79D599E5ADE1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643" name="グループ化 1642">
              <a:extLst>
                <a:ext uri="{FF2B5EF4-FFF2-40B4-BE49-F238E27FC236}">
                  <a16:creationId xmlns:a16="http://schemas.microsoft.com/office/drawing/2014/main" id="{275F5029-E1DE-4F50-A5D9-C8724CE40AF3}"/>
                </a:ext>
              </a:extLst>
            </p:cNvPr>
            <p:cNvGrpSpPr/>
            <p:nvPr/>
          </p:nvGrpSpPr>
          <p:grpSpPr>
            <a:xfrm>
              <a:off x="6867385" y="1358784"/>
              <a:ext cx="1097482" cy="855822"/>
              <a:chOff x="1798524" y="3922490"/>
              <a:chExt cx="2133396" cy="1663635"/>
            </a:xfrm>
          </p:grpSpPr>
          <p:grpSp>
            <p:nvGrpSpPr>
              <p:cNvPr id="1836" name="グループ化 1835">
                <a:extLst>
                  <a:ext uri="{FF2B5EF4-FFF2-40B4-BE49-F238E27FC236}">
                    <a16:creationId xmlns:a16="http://schemas.microsoft.com/office/drawing/2014/main" id="{60106A28-DD36-4437-A3A8-9D79738A7192}"/>
                  </a:ext>
                </a:extLst>
              </p:cNvPr>
              <p:cNvGrpSpPr/>
              <p:nvPr/>
            </p:nvGrpSpPr>
            <p:grpSpPr>
              <a:xfrm rot="423287">
                <a:off x="2849752" y="3922490"/>
                <a:ext cx="413460" cy="646584"/>
                <a:chOff x="2938265" y="4475537"/>
                <a:chExt cx="513117" cy="748890"/>
              </a:xfrm>
            </p:grpSpPr>
            <p:sp>
              <p:nvSpPr>
                <p:cNvPr id="1897" name="フリーフォーム: 図形 1896">
                  <a:extLst>
                    <a:ext uri="{FF2B5EF4-FFF2-40B4-BE49-F238E27FC236}">
                      <a16:creationId xmlns:a16="http://schemas.microsoft.com/office/drawing/2014/main" id="{3BB5556B-EADF-4EC3-A1BB-580BBB4DF5D1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8" name="楕円 27">
                  <a:extLst>
                    <a:ext uri="{FF2B5EF4-FFF2-40B4-BE49-F238E27FC236}">
                      <a16:creationId xmlns:a16="http://schemas.microsoft.com/office/drawing/2014/main" id="{9BADB3CD-8A2F-4C5D-9F0B-95AC01322C99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37" name="グループ化 1836">
                <a:extLst>
                  <a:ext uri="{FF2B5EF4-FFF2-40B4-BE49-F238E27FC236}">
                    <a16:creationId xmlns:a16="http://schemas.microsoft.com/office/drawing/2014/main" id="{A797D406-9B9F-4B07-9B0B-A31C58C30C50}"/>
                  </a:ext>
                </a:extLst>
              </p:cNvPr>
              <p:cNvGrpSpPr/>
              <p:nvPr/>
            </p:nvGrpSpPr>
            <p:grpSpPr>
              <a:xfrm rot="423287">
                <a:off x="3011676" y="4033615"/>
                <a:ext cx="413460" cy="646584"/>
                <a:chOff x="2938265" y="4475537"/>
                <a:chExt cx="513117" cy="748890"/>
              </a:xfrm>
            </p:grpSpPr>
            <p:sp>
              <p:nvSpPr>
                <p:cNvPr id="1895" name="フリーフォーム: 図形 1894">
                  <a:extLst>
                    <a:ext uri="{FF2B5EF4-FFF2-40B4-BE49-F238E27FC236}">
                      <a16:creationId xmlns:a16="http://schemas.microsoft.com/office/drawing/2014/main" id="{EF43918E-3D47-4BC7-8A69-D4130E57322B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6" name="楕円 27">
                  <a:extLst>
                    <a:ext uri="{FF2B5EF4-FFF2-40B4-BE49-F238E27FC236}">
                      <a16:creationId xmlns:a16="http://schemas.microsoft.com/office/drawing/2014/main" id="{D6EC04C8-1B50-4B1B-9A7A-FE7558FF9FA3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38" name="グループ化 1837">
                <a:extLst>
                  <a:ext uri="{FF2B5EF4-FFF2-40B4-BE49-F238E27FC236}">
                    <a16:creationId xmlns:a16="http://schemas.microsoft.com/office/drawing/2014/main" id="{C0B2CC37-0E41-4A91-A4A5-3E8667C09EEA}"/>
                  </a:ext>
                </a:extLst>
              </p:cNvPr>
              <p:cNvGrpSpPr/>
              <p:nvPr/>
            </p:nvGrpSpPr>
            <p:grpSpPr>
              <a:xfrm rot="423287">
                <a:off x="3210060" y="4121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1893" name="フリーフォーム: 図形 1892">
                  <a:extLst>
                    <a:ext uri="{FF2B5EF4-FFF2-40B4-BE49-F238E27FC236}">
                      <a16:creationId xmlns:a16="http://schemas.microsoft.com/office/drawing/2014/main" id="{035B9870-E84A-4FF2-9E39-4406377159F8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4" name="楕円 27">
                  <a:extLst>
                    <a:ext uri="{FF2B5EF4-FFF2-40B4-BE49-F238E27FC236}">
                      <a16:creationId xmlns:a16="http://schemas.microsoft.com/office/drawing/2014/main" id="{AC566F8E-26DF-4866-81F4-CABF0C4BCB76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39" name="グループ化 1838">
                <a:extLst>
                  <a:ext uri="{FF2B5EF4-FFF2-40B4-BE49-F238E27FC236}">
                    <a16:creationId xmlns:a16="http://schemas.microsoft.com/office/drawing/2014/main" id="{27B0EC4B-1045-40E5-AD25-26E6EFFCEC15}"/>
                  </a:ext>
                </a:extLst>
              </p:cNvPr>
              <p:cNvGrpSpPr/>
              <p:nvPr/>
            </p:nvGrpSpPr>
            <p:grpSpPr>
              <a:xfrm rot="20396436">
                <a:off x="2040623" y="4068291"/>
                <a:ext cx="413460" cy="646584"/>
                <a:chOff x="2938265" y="4475537"/>
                <a:chExt cx="513117" cy="748890"/>
              </a:xfrm>
            </p:grpSpPr>
            <p:sp>
              <p:nvSpPr>
                <p:cNvPr id="1891" name="フリーフォーム: 図形 1890">
                  <a:extLst>
                    <a:ext uri="{FF2B5EF4-FFF2-40B4-BE49-F238E27FC236}">
                      <a16:creationId xmlns:a16="http://schemas.microsoft.com/office/drawing/2014/main" id="{ADCD796E-AE25-442F-BFE3-EA20173EABE3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2" name="楕円 27">
                  <a:extLst>
                    <a:ext uri="{FF2B5EF4-FFF2-40B4-BE49-F238E27FC236}">
                      <a16:creationId xmlns:a16="http://schemas.microsoft.com/office/drawing/2014/main" id="{148C3A24-6BF9-41DB-8DF9-AAB75E71C10B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40" name="グループ化 1839">
                <a:extLst>
                  <a:ext uri="{FF2B5EF4-FFF2-40B4-BE49-F238E27FC236}">
                    <a16:creationId xmlns:a16="http://schemas.microsoft.com/office/drawing/2014/main" id="{88FE8967-3D29-4E93-A759-317749B3F721}"/>
                  </a:ext>
                </a:extLst>
              </p:cNvPr>
              <p:cNvGrpSpPr/>
              <p:nvPr/>
            </p:nvGrpSpPr>
            <p:grpSpPr>
              <a:xfrm rot="20652085">
                <a:off x="1930536" y="4290171"/>
                <a:ext cx="403120" cy="704604"/>
                <a:chOff x="2938265" y="4475537"/>
                <a:chExt cx="513117" cy="748890"/>
              </a:xfrm>
            </p:grpSpPr>
            <p:sp>
              <p:nvSpPr>
                <p:cNvPr id="1889" name="フリーフォーム: 図形 1888">
                  <a:extLst>
                    <a:ext uri="{FF2B5EF4-FFF2-40B4-BE49-F238E27FC236}">
                      <a16:creationId xmlns:a16="http://schemas.microsoft.com/office/drawing/2014/main" id="{C15C684A-84BA-468C-98A4-825F440E54E5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0" name="楕円 27">
                  <a:extLst>
                    <a:ext uri="{FF2B5EF4-FFF2-40B4-BE49-F238E27FC236}">
                      <a16:creationId xmlns:a16="http://schemas.microsoft.com/office/drawing/2014/main" id="{C85C3C88-00C6-46D5-9DE5-0D58EDB518A0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41" name="グループ化 1840">
                <a:extLst>
                  <a:ext uri="{FF2B5EF4-FFF2-40B4-BE49-F238E27FC236}">
                    <a16:creationId xmlns:a16="http://schemas.microsoft.com/office/drawing/2014/main" id="{5F913B97-9298-4537-BD1C-D75954D178FC}"/>
                  </a:ext>
                </a:extLst>
              </p:cNvPr>
              <p:cNvGrpSpPr/>
              <p:nvPr/>
            </p:nvGrpSpPr>
            <p:grpSpPr>
              <a:xfrm>
                <a:off x="3467235" y="4248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1887" name="フリーフォーム: 図形 1886">
                  <a:extLst>
                    <a:ext uri="{FF2B5EF4-FFF2-40B4-BE49-F238E27FC236}">
                      <a16:creationId xmlns:a16="http://schemas.microsoft.com/office/drawing/2014/main" id="{024BE787-4424-406F-B9BB-951C2144EDF7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8" name="楕円 27">
                  <a:extLst>
                    <a:ext uri="{FF2B5EF4-FFF2-40B4-BE49-F238E27FC236}">
                      <a16:creationId xmlns:a16="http://schemas.microsoft.com/office/drawing/2014/main" id="{D213D9C4-A68C-4CDA-BF29-57393A7E7FCC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42" name="グループ化 1841">
                <a:extLst>
                  <a:ext uri="{FF2B5EF4-FFF2-40B4-BE49-F238E27FC236}">
                    <a16:creationId xmlns:a16="http://schemas.microsoft.com/office/drawing/2014/main" id="{ABD1FAED-023A-4D62-A8EF-F7B7DB1E6005}"/>
                  </a:ext>
                </a:extLst>
              </p:cNvPr>
              <p:cNvGrpSpPr/>
              <p:nvPr/>
            </p:nvGrpSpPr>
            <p:grpSpPr>
              <a:xfrm rot="20652085">
                <a:off x="2413135" y="3950447"/>
                <a:ext cx="403120" cy="704604"/>
                <a:chOff x="2938265" y="4475537"/>
                <a:chExt cx="513117" cy="748890"/>
              </a:xfrm>
            </p:grpSpPr>
            <p:sp>
              <p:nvSpPr>
                <p:cNvPr id="1885" name="フリーフォーム: 図形 1884">
                  <a:extLst>
                    <a:ext uri="{FF2B5EF4-FFF2-40B4-BE49-F238E27FC236}">
                      <a16:creationId xmlns:a16="http://schemas.microsoft.com/office/drawing/2014/main" id="{FAC0E2DC-C579-4488-BA7F-895A4D6176E7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6" name="楕円 27">
                  <a:extLst>
                    <a:ext uri="{FF2B5EF4-FFF2-40B4-BE49-F238E27FC236}">
                      <a16:creationId xmlns:a16="http://schemas.microsoft.com/office/drawing/2014/main" id="{0C5CF0CC-E429-4BAF-A710-BCD37DAE3B0C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43" name="グループ化 1842">
                <a:extLst>
                  <a:ext uri="{FF2B5EF4-FFF2-40B4-BE49-F238E27FC236}">
                    <a16:creationId xmlns:a16="http://schemas.microsoft.com/office/drawing/2014/main" id="{B7E357FB-B49D-47ED-947E-767404D7ECD9}"/>
                  </a:ext>
                </a:extLst>
              </p:cNvPr>
              <p:cNvGrpSpPr/>
              <p:nvPr/>
            </p:nvGrpSpPr>
            <p:grpSpPr>
              <a:xfrm rot="20652085">
                <a:off x="2216285" y="4121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1883" name="フリーフォーム: 図形 1882">
                  <a:extLst>
                    <a:ext uri="{FF2B5EF4-FFF2-40B4-BE49-F238E27FC236}">
                      <a16:creationId xmlns:a16="http://schemas.microsoft.com/office/drawing/2014/main" id="{A89DD698-FCD3-4E57-B7BF-93EEBF89C5E8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4" name="楕円 27">
                  <a:extLst>
                    <a:ext uri="{FF2B5EF4-FFF2-40B4-BE49-F238E27FC236}">
                      <a16:creationId xmlns:a16="http://schemas.microsoft.com/office/drawing/2014/main" id="{39BF836A-5A81-448C-AB74-2E78274F26BC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44" name="グループ化 1843">
                <a:extLst>
                  <a:ext uri="{FF2B5EF4-FFF2-40B4-BE49-F238E27FC236}">
                    <a16:creationId xmlns:a16="http://schemas.microsoft.com/office/drawing/2014/main" id="{9CCECDAB-696C-4693-ACC4-5ED17BBA7451}"/>
                  </a:ext>
                </a:extLst>
              </p:cNvPr>
              <p:cNvGrpSpPr/>
              <p:nvPr/>
            </p:nvGrpSpPr>
            <p:grpSpPr>
              <a:xfrm>
                <a:off x="2661658" y="3960051"/>
                <a:ext cx="450499" cy="721613"/>
                <a:chOff x="2914896" y="4502814"/>
                <a:chExt cx="450499" cy="721613"/>
              </a:xfrm>
            </p:grpSpPr>
            <p:sp>
              <p:nvSpPr>
                <p:cNvPr id="1881" name="フリーフォーム: 図形 1880">
                  <a:extLst>
                    <a:ext uri="{FF2B5EF4-FFF2-40B4-BE49-F238E27FC236}">
                      <a16:creationId xmlns:a16="http://schemas.microsoft.com/office/drawing/2014/main" id="{3BDFA7CE-E8D3-4923-94B8-C1A4640616C6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2" name="楕円 27">
                  <a:extLst>
                    <a:ext uri="{FF2B5EF4-FFF2-40B4-BE49-F238E27FC236}">
                      <a16:creationId xmlns:a16="http://schemas.microsoft.com/office/drawing/2014/main" id="{7E76D2BD-A53C-45EA-B388-C6AC478CDDD5}"/>
                    </a:ext>
                  </a:extLst>
                </p:cNvPr>
                <p:cNvSpPr/>
                <p:nvPr/>
              </p:nvSpPr>
              <p:spPr bwMode="auto">
                <a:xfrm>
                  <a:off x="2914896" y="4502814"/>
                  <a:ext cx="450499" cy="35442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45" name="グループ化 1844">
                <a:extLst>
                  <a:ext uri="{FF2B5EF4-FFF2-40B4-BE49-F238E27FC236}">
                    <a16:creationId xmlns:a16="http://schemas.microsoft.com/office/drawing/2014/main" id="{4097530A-BEBE-423B-A78B-B39428E44ABE}"/>
                  </a:ext>
                </a:extLst>
              </p:cNvPr>
              <p:cNvGrpSpPr/>
              <p:nvPr/>
            </p:nvGrpSpPr>
            <p:grpSpPr>
              <a:xfrm>
                <a:off x="2408794" y="4124689"/>
                <a:ext cx="513117" cy="748890"/>
                <a:chOff x="2938265" y="4475537"/>
                <a:chExt cx="513117" cy="748890"/>
              </a:xfrm>
            </p:grpSpPr>
            <p:sp>
              <p:nvSpPr>
                <p:cNvPr id="1879" name="フリーフォーム: 図形 1878">
                  <a:extLst>
                    <a:ext uri="{FF2B5EF4-FFF2-40B4-BE49-F238E27FC236}">
                      <a16:creationId xmlns:a16="http://schemas.microsoft.com/office/drawing/2014/main" id="{15591F50-7DC1-4749-B67E-16D41A95CC7F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0" name="楕円 27">
                  <a:extLst>
                    <a:ext uri="{FF2B5EF4-FFF2-40B4-BE49-F238E27FC236}">
                      <a16:creationId xmlns:a16="http://schemas.microsoft.com/office/drawing/2014/main" id="{16924450-BBFC-4FF4-A076-093D352F1D29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46" name="グループ化 1845">
                <a:extLst>
                  <a:ext uri="{FF2B5EF4-FFF2-40B4-BE49-F238E27FC236}">
                    <a16:creationId xmlns:a16="http://schemas.microsoft.com/office/drawing/2014/main" id="{689AFBB8-CB64-4CFB-9FA1-C5681301998A}"/>
                  </a:ext>
                </a:extLst>
              </p:cNvPr>
              <p:cNvGrpSpPr/>
              <p:nvPr/>
            </p:nvGrpSpPr>
            <p:grpSpPr>
              <a:xfrm>
                <a:off x="2796144" y="4197825"/>
                <a:ext cx="513117" cy="748890"/>
                <a:chOff x="2938265" y="4475537"/>
                <a:chExt cx="513117" cy="748890"/>
              </a:xfrm>
            </p:grpSpPr>
            <p:sp>
              <p:nvSpPr>
                <p:cNvPr id="1877" name="フリーフォーム: 図形 1876">
                  <a:extLst>
                    <a:ext uri="{FF2B5EF4-FFF2-40B4-BE49-F238E27FC236}">
                      <a16:creationId xmlns:a16="http://schemas.microsoft.com/office/drawing/2014/main" id="{D915AE42-C1EC-4935-A4FD-336A7AE2B3FD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8" name="楕円 27">
                  <a:extLst>
                    <a:ext uri="{FF2B5EF4-FFF2-40B4-BE49-F238E27FC236}">
                      <a16:creationId xmlns:a16="http://schemas.microsoft.com/office/drawing/2014/main" id="{7F06F12A-0929-48C6-87E6-F5F179CE832A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47" name="グループ化 1846">
                <a:extLst>
                  <a:ext uri="{FF2B5EF4-FFF2-40B4-BE49-F238E27FC236}">
                    <a16:creationId xmlns:a16="http://schemas.microsoft.com/office/drawing/2014/main" id="{C8CB59AF-CF6B-4F26-8724-B9A4641BE16C}"/>
                  </a:ext>
                </a:extLst>
              </p:cNvPr>
              <p:cNvGrpSpPr/>
              <p:nvPr/>
            </p:nvGrpSpPr>
            <p:grpSpPr>
              <a:xfrm>
                <a:off x="3184526" y="4435059"/>
                <a:ext cx="462982" cy="729168"/>
                <a:chOff x="2963333" y="4495259"/>
                <a:chExt cx="462982" cy="729168"/>
              </a:xfrm>
            </p:grpSpPr>
            <p:sp>
              <p:nvSpPr>
                <p:cNvPr id="1875" name="フリーフォーム: 図形 1874">
                  <a:extLst>
                    <a:ext uri="{FF2B5EF4-FFF2-40B4-BE49-F238E27FC236}">
                      <a16:creationId xmlns:a16="http://schemas.microsoft.com/office/drawing/2014/main" id="{DFFF8FE9-7319-4808-AA0F-4C82D147EA88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6" name="楕円 27">
                  <a:extLst>
                    <a:ext uri="{FF2B5EF4-FFF2-40B4-BE49-F238E27FC236}">
                      <a16:creationId xmlns:a16="http://schemas.microsoft.com/office/drawing/2014/main" id="{A2222687-75FF-4370-8C07-345E2D158A66}"/>
                    </a:ext>
                  </a:extLst>
                </p:cNvPr>
                <p:cNvSpPr/>
                <p:nvPr/>
              </p:nvSpPr>
              <p:spPr bwMode="auto">
                <a:xfrm>
                  <a:off x="2963333" y="4495259"/>
                  <a:ext cx="462982" cy="36424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48" name="グループ化 1847">
                <a:extLst>
                  <a:ext uri="{FF2B5EF4-FFF2-40B4-BE49-F238E27FC236}">
                    <a16:creationId xmlns:a16="http://schemas.microsoft.com/office/drawing/2014/main" id="{BC4C0625-01EC-43F3-BB63-2C89BEB16947}"/>
                  </a:ext>
                </a:extLst>
              </p:cNvPr>
              <p:cNvGrpSpPr/>
              <p:nvPr/>
            </p:nvGrpSpPr>
            <p:grpSpPr>
              <a:xfrm rot="21092404">
                <a:off x="2073608" y="4370887"/>
                <a:ext cx="513117" cy="748890"/>
                <a:chOff x="2938265" y="4475537"/>
                <a:chExt cx="513117" cy="748890"/>
              </a:xfrm>
            </p:grpSpPr>
            <p:sp>
              <p:nvSpPr>
                <p:cNvPr id="1873" name="フリーフォーム: 図形 1872">
                  <a:extLst>
                    <a:ext uri="{FF2B5EF4-FFF2-40B4-BE49-F238E27FC236}">
                      <a16:creationId xmlns:a16="http://schemas.microsoft.com/office/drawing/2014/main" id="{BFF3840D-6BE5-426A-BB20-5C2DD8487EFB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4" name="楕円 27">
                  <a:extLst>
                    <a:ext uri="{FF2B5EF4-FFF2-40B4-BE49-F238E27FC236}">
                      <a16:creationId xmlns:a16="http://schemas.microsoft.com/office/drawing/2014/main" id="{C229CE8F-7EFD-4358-9BE1-4029B9E2B67F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49" name="グループ化 1848">
                <a:extLst>
                  <a:ext uri="{FF2B5EF4-FFF2-40B4-BE49-F238E27FC236}">
                    <a16:creationId xmlns:a16="http://schemas.microsoft.com/office/drawing/2014/main" id="{7BED7EDD-F8F0-4718-A9FA-F44804D0E793}"/>
                  </a:ext>
                </a:extLst>
              </p:cNvPr>
              <p:cNvGrpSpPr/>
              <p:nvPr/>
            </p:nvGrpSpPr>
            <p:grpSpPr>
              <a:xfrm rot="648372">
                <a:off x="2451433" y="4414042"/>
                <a:ext cx="513117" cy="748890"/>
                <a:chOff x="2938265" y="4475537"/>
                <a:chExt cx="513117" cy="748890"/>
              </a:xfrm>
            </p:grpSpPr>
            <p:sp>
              <p:nvSpPr>
                <p:cNvPr id="1871" name="フリーフォーム: 図形 1870">
                  <a:extLst>
                    <a:ext uri="{FF2B5EF4-FFF2-40B4-BE49-F238E27FC236}">
                      <a16:creationId xmlns:a16="http://schemas.microsoft.com/office/drawing/2014/main" id="{4B16862D-A432-4F39-A789-3B8A529C04D6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2" name="楕円 27">
                  <a:extLst>
                    <a:ext uri="{FF2B5EF4-FFF2-40B4-BE49-F238E27FC236}">
                      <a16:creationId xmlns:a16="http://schemas.microsoft.com/office/drawing/2014/main" id="{5F41327D-88CC-4DE7-8879-0443C4DD56EE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50" name="グループ化 1849">
                <a:extLst>
                  <a:ext uri="{FF2B5EF4-FFF2-40B4-BE49-F238E27FC236}">
                    <a16:creationId xmlns:a16="http://schemas.microsoft.com/office/drawing/2014/main" id="{28AF5AF3-6DA9-43AD-9481-5BD6BB5C890C}"/>
                  </a:ext>
                </a:extLst>
              </p:cNvPr>
              <p:cNvGrpSpPr/>
              <p:nvPr/>
            </p:nvGrpSpPr>
            <p:grpSpPr>
              <a:xfrm rot="21092404">
                <a:off x="2880398" y="4538104"/>
                <a:ext cx="542488" cy="760442"/>
                <a:chOff x="2923580" y="4463985"/>
                <a:chExt cx="542488" cy="760442"/>
              </a:xfrm>
            </p:grpSpPr>
            <p:sp>
              <p:nvSpPr>
                <p:cNvPr id="1869" name="フリーフォーム: 図形 1868">
                  <a:extLst>
                    <a:ext uri="{FF2B5EF4-FFF2-40B4-BE49-F238E27FC236}">
                      <a16:creationId xmlns:a16="http://schemas.microsoft.com/office/drawing/2014/main" id="{40B6E391-52BE-4417-A7E2-30924D31C08B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0" name="楕円 27">
                  <a:extLst>
                    <a:ext uri="{FF2B5EF4-FFF2-40B4-BE49-F238E27FC236}">
                      <a16:creationId xmlns:a16="http://schemas.microsoft.com/office/drawing/2014/main" id="{A5FEB596-31D3-4DF5-85EE-9C1876D1C9AB}"/>
                    </a:ext>
                  </a:extLst>
                </p:cNvPr>
                <p:cNvSpPr/>
                <p:nvPr/>
              </p:nvSpPr>
              <p:spPr bwMode="auto">
                <a:xfrm>
                  <a:off x="2923580" y="4463985"/>
                  <a:ext cx="542488" cy="42678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51" name="グループ化 1850">
                <a:extLst>
                  <a:ext uri="{FF2B5EF4-FFF2-40B4-BE49-F238E27FC236}">
                    <a16:creationId xmlns:a16="http://schemas.microsoft.com/office/drawing/2014/main" id="{6AF31CC5-EA17-4A55-8F91-B09B1F9D5CE2}"/>
                  </a:ext>
                </a:extLst>
              </p:cNvPr>
              <p:cNvGrpSpPr/>
              <p:nvPr/>
            </p:nvGrpSpPr>
            <p:grpSpPr>
              <a:xfrm>
                <a:off x="3540126" y="4549359"/>
                <a:ext cx="391794" cy="716061"/>
                <a:chOff x="2963333" y="4495259"/>
                <a:chExt cx="462982" cy="729168"/>
              </a:xfrm>
            </p:grpSpPr>
            <p:sp>
              <p:nvSpPr>
                <p:cNvPr id="1867" name="フリーフォーム: 図形 1866">
                  <a:extLst>
                    <a:ext uri="{FF2B5EF4-FFF2-40B4-BE49-F238E27FC236}">
                      <a16:creationId xmlns:a16="http://schemas.microsoft.com/office/drawing/2014/main" id="{E9CCAA05-F2C8-4661-9A41-FDEB6CB46119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8" name="楕円 27">
                  <a:extLst>
                    <a:ext uri="{FF2B5EF4-FFF2-40B4-BE49-F238E27FC236}">
                      <a16:creationId xmlns:a16="http://schemas.microsoft.com/office/drawing/2014/main" id="{9C873E07-F680-4044-AEAF-428E19F50DB9}"/>
                    </a:ext>
                  </a:extLst>
                </p:cNvPr>
                <p:cNvSpPr/>
                <p:nvPr/>
              </p:nvSpPr>
              <p:spPr bwMode="auto">
                <a:xfrm>
                  <a:off x="2963333" y="4495259"/>
                  <a:ext cx="462982" cy="36424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52" name="グループ化 1851">
                <a:extLst>
                  <a:ext uri="{FF2B5EF4-FFF2-40B4-BE49-F238E27FC236}">
                    <a16:creationId xmlns:a16="http://schemas.microsoft.com/office/drawing/2014/main" id="{DC65BFA6-EAAE-405A-B67D-0DCB711FCEE9}"/>
                  </a:ext>
                </a:extLst>
              </p:cNvPr>
              <p:cNvGrpSpPr/>
              <p:nvPr/>
            </p:nvGrpSpPr>
            <p:grpSpPr>
              <a:xfrm rot="21355130" flipH="1">
                <a:off x="1798524" y="4637192"/>
                <a:ext cx="426918" cy="621444"/>
                <a:chOff x="2938265" y="4475537"/>
                <a:chExt cx="513117" cy="748890"/>
              </a:xfrm>
            </p:grpSpPr>
            <p:sp>
              <p:nvSpPr>
                <p:cNvPr id="1865" name="フリーフォーム: 図形 1864">
                  <a:extLst>
                    <a:ext uri="{FF2B5EF4-FFF2-40B4-BE49-F238E27FC236}">
                      <a16:creationId xmlns:a16="http://schemas.microsoft.com/office/drawing/2014/main" id="{4495F6BB-DE90-4207-8F5F-24D815E7CDCF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6" name="楕円 27">
                  <a:extLst>
                    <a:ext uri="{FF2B5EF4-FFF2-40B4-BE49-F238E27FC236}">
                      <a16:creationId xmlns:a16="http://schemas.microsoft.com/office/drawing/2014/main" id="{4EDB4176-9370-4A14-90A8-F62BE081B027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53" name="グループ化 1852">
                <a:extLst>
                  <a:ext uri="{FF2B5EF4-FFF2-40B4-BE49-F238E27FC236}">
                    <a16:creationId xmlns:a16="http://schemas.microsoft.com/office/drawing/2014/main" id="{8012D31F-8F60-48AE-9EE6-B1C38EF643D9}"/>
                  </a:ext>
                </a:extLst>
              </p:cNvPr>
              <p:cNvGrpSpPr/>
              <p:nvPr/>
            </p:nvGrpSpPr>
            <p:grpSpPr>
              <a:xfrm rot="21355130" flipH="1">
                <a:off x="2088446" y="4659326"/>
                <a:ext cx="513117" cy="748890"/>
                <a:chOff x="2938265" y="4475537"/>
                <a:chExt cx="513117" cy="748890"/>
              </a:xfrm>
            </p:grpSpPr>
            <p:sp>
              <p:nvSpPr>
                <p:cNvPr id="1863" name="フリーフォーム: 図形 1862">
                  <a:extLst>
                    <a:ext uri="{FF2B5EF4-FFF2-40B4-BE49-F238E27FC236}">
                      <a16:creationId xmlns:a16="http://schemas.microsoft.com/office/drawing/2014/main" id="{5DF3975C-F6B7-413B-9D07-AC5361779842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4" name="楕円 27">
                  <a:extLst>
                    <a:ext uri="{FF2B5EF4-FFF2-40B4-BE49-F238E27FC236}">
                      <a16:creationId xmlns:a16="http://schemas.microsoft.com/office/drawing/2014/main" id="{396B683E-CA37-443D-B1C6-B0DB88A3FAFA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54" name="グループ化 1853">
                <a:extLst>
                  <a:ext uri="{FF2B5EF4-FFF2-40B4-BE49-F238E27FC236}">
                    <a16:creationId xmlns:a16="http://schemas.microsoft.com/office/drawing/2014/main" id="{C7E103E6-43BB-43FF-832F-AC1E2319BB50}"/>
                  </a:ext>
                </a:extLst>
              </p:cNvPr>
              <p:cNvGrpSpPr/>
              <p:nvPr/>
            </p:nvGrpSpPr>
            <p:grpSpPr>
              <a:xfrm rot="323023">
                <a:off x="3302524" y="4691185"/>
                <a:ext cx="513117" cy="748890"/>
                <a:chOff x="2938265" y="4475537"/>
                <a:chExt cx="513117" cy="748890"/>
              </a:xfrm>
            </p:grpSpPr>
            <p:sp>
              <p:nvSpPr>
                <p:cNvPr id="1861" name="フリーフォーム: 図形 1860">
                  <a:extLst>
                    <a:ext uri="{FF2B5EF4-FFF2-40B4-BE49-F238E27FC236}">
                      <a16:creationId xmlns:a16="http://schemas.microsoft.com/office/drawing/2014/main" id="{7C23503B-F251-46BD-A73B-2719B9905241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2" name="楕円 27">
                  <a:extLst>
                    <a:ext uri="{FF2B5EF4-FFF2-40B4-BE49-F238E27FC236}">
                      <a16:creationId xmlns:a16="http://schemas.microsoft.com/office/drawing/2014/main" id="{71F48582-672D-4893-91DE-9EFEFD797A8D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55" name="グループ化 1854">
                <a:extLst>
                  <a:ext uri="{FF2B5EF4-FFF2-40B4-BE49-F238E27FC236}">
                    <a16:creationId xmlns:a16="http://schemas.microsoft.com/office/drawing/2014/main" id="{CA4C8943-8ED3-479A-926D-13F8E3B3B071}"/>
                  </a:ext>
                </a:extLst>
              </p:cNvPr>
              <p:cNvGrpSpPr/>
              <p:nvPr/>
            </p:nvGrpSpPr>
            <p:grpSpPr>
              <a:xfrm rot="323023">
                <a:off x="2496074" y="4741986"/>
                <a:ext cx="513117" cy="748890"/>
                <a:chOff x="2938265" y="4475537"/>
                <a:chExt cx="513117" cy="748890"/>
              </a:xfrm>
            </p:grpSpPr>
            <p:sp>
              <p:nvSpPr>
                <p:cNvPr id="1859" name="フリーフォーム: 図形 1858">
                  <a:extLst>
                    <a:ext uri="{FF2B5EF4-FFF2-40B4-BE49-F238E27FC236}">
                      <a16:creationId xmlns:a16="http://schemas.microsoft.com/office/drawing/2014/main" id="{821692F3-C0D2-4BD5-B6C8-3EA8389B5171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0" name="楕円 27">
                  <a:extLst>
                    <a:ext uri="{FF2B5EF4-FFF2-40B4-BE49-F238E27FC236}">
                      <a16:creationId xmlns:a16="http://schemas.microsoft.com/office/drawing/2014/main" id="{EBF11CE8-D029-4CB9-A488-75C6FFADAC41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56" name="グループ化 1855">
                <a:extLst>
                  <a:ext uri="{FF2B5EF4-FFF2-40B4-BE49-F238E27FC236}">
                    <a16:creationId xmlns:a16="http://schemas.microsoft.com/office/drawing/2014/main" id="{40244DB2-D219-41CA-B3D7-9C0021656CE2}"/>
                  </a:ext>
                </a:extLst>
              </p:cNvPr>
              <p:cNvGrpSpPr/>
              <p:nvPr/>
            </p:nvGrpSpPr>
            <p:grpSpPr>
              <a:xfrm rot="323023">
                <a:off x="2953274" y="4837235"/>
                <a:ext cx="513117" cy="748890"/>
                <a:chOff x="2938265" y="4475537"/>
                <a:chExt cx="513117" cy="748890"/>
              </a:xfrm>
            </p:grpSpPr>
            <p:sp>
              <p:nvSpPr>
                <p:cNvPr id="1857" name="フリーフォーム: 図形 1856">
                  <a:extLst>
                    <a:ext uri="{FF2B5EF4-FFF2-40B4-BE49-F238E27FC236}">
                      <a16:creationId xmlns:a16="http://schemas.microsoft.com/office/drawing/2014/main" id="{F6B29BA1-F5F0-4F9F-A210-F4C894BCE63D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8" name="楕円 27">
                  <a:extLst>
                    <a:ext uri="{FF2B5EF4-FFF2-40B4-BE49-F238E27FC236}">
                      <a16:creationId xmlns:a16="http://schemas.microsoft.com/office/drawing/2014/main" id="{78153715-2C79-4E55-9699-480DA07729F7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644" name="グループ化 1643">
              <a:extLst>
                <a:ext uri="{FF2B5EF4-FFF2-40B4-BE49-F238E27FC236}">
                  <a16:creationId xmlns:a16="http://schemas.microsoft.com/office/drawing/2014/main" id="{3F011B09-8679-4FF0-9DA4-E38FF30F7B29}"/>
                </a:ext>
              </a:extLst>
            </p:cNvPr>
            <p:cNvGrpSpPr/>
            <p:nvPr/>
          </p:nvGrpSpPr>
          <p:grpSpPr>
            <a:xfrm>
              <a:off x="7892687" y="1359768"/>
              <a:ext cx="1097482" cy="855822"/>
              <a:chOff x="1798524" y="3922490"/>
              <a:chExt cx="2133396" cy="1663635"/>
            </a:xfrm>
          </p:grpSpPr>
          <p:grpSp>
            <p:nvGrpSpPr>
              <p:cNvPr id="1773" name="グループ化 1772">
                <a:extLst>
                  <a:ext uri="{FF2B5EF4-FFF2-40B4-BE49-F238E27FC236}">
                    <a16:creationId xmlns:a16="http://schemas.microsoft.com/office/drawing/2014/main" id="{B28E4512-1DDD-4D8D-827E-6EA1008A55E4}"/>
                  </a:ext>
                </a:extLst>
              </p:cNvPr>
              <p:cNvGrpSpPr/>
              <p:nvPr/>
            </p:nvGrpSpPr>
            <p:grpSpPr>
              <a:xfrm rot="423287">
                <a:off x="2849752" y="3922490"/>
                <a:ext cx="413460" cy="646584"/>
                <a:chOff x="2938265" y="4475537"/>
                <a:chExt cx="513117" cy="748890"/>
              </a:xfrm>
            </p:grpSpPr>
            <p:sp>
              <p:nvSpPr>
                <p:cNvPr id="1834" name="フリーフォーム: 図形 1833">
                  <a:extLst>
                    <a:ext uri="{FF2B5EF4-FFF2-40B4-BE49-F238E27FC236}">
                      <a16:creationId xmlns:a16="http://schemas.microsoft.com/office/drawing/2014/main" id="{DD397BF6-838C-4B88-BC12-57D6CDAAD63D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5" name="楕円 27">
                  <a:extLst>
                    <a:ext uri="{FF2B5EF4-FFF2-40B4-BE49-F238E27FC236}">
                      <a16:creationId xmlns:a16="http://schemas.microsoft.com/office/drawing/2014/main" id="{D7ABD148-544E-4ABD-AD4F-B0919F909B1C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74" name="グループ化 1773">
                <a:extLst>
                  <a:ext uri="{FF2B5EF4-FFF2-40B4-BE49-F238E27FC236}">
                    <a16:creationId xmlns:a16="http://schemas.microsoft.com/office/drawing/2014/main" id="{95BCB010-9AA7-4220-8FB3-9A2D679A10F2}"/>
                  </a:ext>
                </a:extLst>
              </p:cNvPr>
              <p:cNvGrpSpPr/>
              <p:nvPr/>
            </p:nvGrpSpPr>
            <p:grpSpPr>
              <a:xfrm rot="423287">
                <a:off x="3011676" y="4033615"/>
                <a:ext cx="413460" cy="646584"/>
                <a:chOff x="2938265" y="4475537"/>
                <a:chExt cx="513117" cy="748890"/>
              </a:xfrm>
            </p:grpSpPr>
            <p:sp>
              <p:nvSpPr>
                <p:cNvPr id="1832" name="フリーフォーム: 図形 1831">
                  <a:extLst>
                    <a:ext uri="{FF2B5EF4-FFF2-40B4-BE49-F238E27FC236}">
                      <a16:creationId xmlns:a16="http://schemas.microsoft.com/office/drawing/2014/main" id="{3E470CEE-B4BF-4AEE-94A9-5572C5F6A116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3" name="楕円 27">
                  <a:extLst>
                    <a:ext uri="{FF2B5EF4-FFF2-40B4-BE49-F238E27FC236}">
                      <a16:creationId xmlns:a16="http://schemas.microsoft.com/office/drawing/2014/main" id="{8FC223B8-E0C9-4DFE-83E6-597DC07F7C71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75" name="グループ化 1774">
                <a:extLst>
                  <a:ext uri="{FF2B5EF4-FFF2-40B4-BE49-F238E27FC236}">
                    <a16:creationId xmlns:a16="http://schemas.microsoft.com/office/drawing/2014/main" id="{DCC476CB-C2C6-452B-9B7F-A7953CD5931E}"/>
                  </a:ext>
                </a:extLst>
              </p:cNvPr>
              <p:cNvGrpSpPr/>
              <p:nvPr/>
            </p:nvGrpSpPr>
            <p:grpSpPr>
              <a:xfrm rot="423287">
                <a:off x="3210060" y="4121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1830" name="フリーフォーム: 図形 1829">
                  <a:extLst>
                    <a:ext uri="{FF2B5EF4-FFF2-40B4-BE49-F238E27FC236}">
                      <a16:creationId xmlns:a16="http://schemas.microsoft.com/office/drawing/2014/main" id="{1D96923D-4C36-468A-BB15-420884189569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1" name="楕円 27">
                  <a:extLst>
                    <a:ext uri="{FF2B5EF4-FFF2-40B4-BE49-F238E27FC236}">
                      <a16:creationId xmlns:a16="http://schemas.microsoft.com/office/drawing/2014/main" id="{802CEFDF-6DBC-4FC0-B646-E02A34C9065D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76" name="グループ化 1775">
                <a:extLst>
                  <a:ext uri="{FF2B5EF4-FFF2-40B4-BE49-F238E27FC236}">
                    <a16:creationId xmlns:a16="http://schemas.microsoft.com/office/drawing/2014/main" id="{E5364DCE-7DD4-460E-BF8F-F279DD17DFFE}"/>
                  </a:ext>
                </a:extLst>
              </p:cNvPr>
              <p:cNvGrpSpPr/>
              <p:nvPr/>
            </p:nvGrpSpPr>
            <p:grpSpPr>
              <a:xfrm rot="20396436">
                <a:off x="2040623" y="4068291"/>
                <a:ext cx="413460" cy="646584"/>
                <a:chOff x="2938265" y="4475537"/>
                <a:chExt cx="513117" cy="748890"/>
              </a:xfrm>
            </p:grpSpPr>
            <p:sp>
              <p:nvSpPr>
                <p:cNvPr id="1828" name="フリーフォーム: 図形 1827">
                  <a:extLst>
                    <a:ext uri="{FF2B5EF4-FFF2-40B4-BE49-F238E27FC236}">
                      <a16:creationId xmlns:a16="http://schemas.microsoft.com/office/drawing/2014/main" id="{AA1B712C-4579-4D4D-81AC-C46DDE34B3AF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9" name="楕円 27">
                  <a:extLst>
                    <a:ext uri="{FF2B5EF4-FFF2-40B4-BE49-F238E27FC236}">
                      <a16:creationId xmlns:a16="http://schemas.microsoft.com/office/drawing/2014/main" id="{3C79ABC4-235E-41B4-AEE2-6820AD7D684E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77" name="グループ化 1776">
                <a:extLst>
                  <a:ext uri="{FF2B5EF4-FFF2-40B4-BE49-F238E27FC236}">
                    <a16:creationId xmlns:a16="http://schemas.microsoft.com/office/drawing/2014/main" id="{69E1D6E6-7450-41EA-B6F3-1D54EF34FA79}"/>
                  </a:ext>
                </a:extLst>
              </p:cNvPr>
              <p:cNvGrpSpPr/>
              <p:nvPr/>
            </p:nvGrpSpPr>
            <p:grpSpPr>
              <a:xfrm rot="20652085">
                <a:off x="1930536" y="4290171"/>
                <a:ext cx="403120" cy="704604"/>
                <a:chOff x="2938265" y="4475537"/>
                <a:chExt cx="513117" cy="748890"/>
              </a:xfrm>
            </p:grpSpPr>
            <p:sp>
              <p:nvSpPr>
                <p:cNvPr id="1826" name="フリーフォーム: 図形 1825">
                  <a:extLst>
                    <a:ext uri="{FF2B5EF4-FFF2-40B4-BE49-F238E27FC236}">
                      <a16:creationId xmlns:a16="http://schemas.microsoft.com/office/drawing/2014/main" id="{101038E9-5519-47CC-B51B-C0432A6FB775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7" name="楕円 27">
                  <a:extLst>
                    <a:ext uri="{FF2B5EF4-FFF2-40B4-BE49-F238E27FC236}">
                      <a16:creationId xmlns:a16="http://schemas.microsoft.com/office/drawing/2014/main" id="{F0BF322A-1E35-465F-A84C-A6FE1FD62349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78" name="グループ化 1777">
                <a:extLst>
                  <a:ext uri="{FF2B5EF4-FFF2-40B4-BE49-F238E27FC236}">
                    <a16:creationId xmlns:a16="http://schemas.microsoft.com/office/drawing/2014/main" id="{7616CA6A-C7AD-4B57-A7A2-CF82F7CAE201}"/>
                  </a:ext>
                </a:extLst>
              </p:cNvPr>
              <p:cNvGrpSpPr/>
              <p:nvPr/>
            </p:nvGrpSpPr>
            <p:grpSpPr>
              <a:xfrm>
                <a:off x="3467235" y="4248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1824" name="フリーフォーム: 図形 1823">
                  <a:extLst>
                    <a:ext uri="{FF2B5EF4-FFF2-40B4-BE49-F238E27FC236}">
                      <a16:creationId xmlns:a16="http://schemas.microsoft.com/office/drawing/2014/main" id="{91E1D25A-0972-4C5E-BE57-E78DC05E104E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5" name="楕円 27">
                  <a:extLst>
                    <a:ext uri="{FF2B5EF4-FFF2-40B4-BE49-F238E27FC236}">
                      <a16:creationId xmlns:a16="http://schemas.microsoft.com/office/drawing/2014/main" id="{F476F01C-7636-415D-A9E7-23483AD12732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79" name="グループ化 1778">
                <a:extLst>
                  <a:ext uri="{FF2B5EF4-FFF2-40B4-BE49-F238E27FC236}">
                    <a16:creationId xmlns:a16="http://schemas.microsoft.com/office/drawing/2014/main" id="{C67D74B6-150A-4D0F-9F31-2B6E94D5338E}"/>
                  </a:ext>
                </a:extLst>
              </p:cNvPr>
              <p:cNvGrpSpPr/>
              <p:nvPr/>
            </p:nvGrpSpPr>
            <p:grpSpPr>
              <a:xfrm rot="20652085">
                <a:off x="2413135" y="3950447"/>
                <a:ext cx="403120" cy="704604"/>
                <a:chOff x="2938265" y="4475537"/>
                <a:chExt cx="513117" cy="748890"/>
              </a:xfrm>
            </p:grpSpPr>
            <p:sp>
              <p:nvSpPr>
                <p:cNvPr id="1822" name="フリーフォーム: 図形 1821">
                  <a:extLst>
                    <a:ext uri="{FF2B5EF4-FFF2-40B4-BE49-F238E27FC236}">
                      <a16:creationId xmlns:a16="http://schemas.microsoft.com/office/drawing/2014/main" id="{45C7976D-C8F3-41AA-B53D-8FA7E3EC4001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3" name="楕円 27">
                  <a:extLst>
                    <a:ext uri="{FF2B5EF4-FFF2-40B4-BE49-F238E27FC236}">
                      <a16:creationId xmlns:a16="http://schemas.microsoft.com/office/drawing/2014/main" id="{84DD78F0-7964-4590-8E3F-43E021E8B7FA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80" name="グループ化 1779">
                <a:extLst>
                  <a:ext uri="{FF2B5EF4-FFF2-40B4-BE49-F238E27FC236}">
                    <a16:creationId xmlns:a16="http://schemas.microsoft.com/office/drawing/2014/main" id="{8A6A7A00-EFC1-4CEF-8333-3524C21B18FC}"/>
                  </a:ext>
                </a:extLst>
              </p:cNvPr>
              <p:cNvGrpSpPr/>
              <p:nvPr/>
            </p:nvGrpSpPr>
            <p:grpSpPr>
              <a:xfrm rot="20652085">
                <a:off x="2216285" y="4121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1820" name="フリーフォーム: 図形 1819">
                  <a:extLst>
                    <a:ext uri="{FF2B5EF4-FFF2-40B4-BE49-F238E27FC236}">
                      <a16:creationId xmlns:a16="http://schemas.microsoft.com/office/drawing/2014/main" id="{3B393AA9-3863-4EFD-8CED-473A16A7A5F3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1" name="楕円 27">
                  <a:extLst>
                    <a:ext uri="{FF2B5EF4-FFF2-40B4-BE49-F238E27FC236}">
                      <a16:creationId xmlns:a16="http://schemas.microsoft.com/office/drawing/2014/main" id="{7C24EF3D-07A2-4C01-88FB-DF44D188D08B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81" name="グループ化 1780">
                <a:extLst>
                  <a:ext uri="{FF2B5EF4-FFF2-40B4-BE49-F238E27FC236}">
                    <a16:creationId xmlns:a16="http://schemas.microsoft.com/office/drawing/2014/main" id="{F6331D10-C613-48CD-948E-10A84514AF68}"/>
                  </a:ext>
                </a:extLst>
              </p:cNvPr>
              <p:cNvGrpSpPr/>
              <p:nvPr/>
            </p:nvGrpSpPr>
            <p:grpSpPr>
              <a:xfrm>
                <a:off x="2661658" y="3960051"/>
                <a:ext cx="450499" cy="721613"/>
                <a:chOff x="2914896" y="4502814"/>
                <a:chExt cx="450499" cy="721613"/>
              </a:xfrm>
            </p:grpSpPr>
            <p:sp>
              <p:nvSpPr>
                <p:cNvPr id="1818" name="フリーフォーム: 図形 1817">
                  <a:extLst>
                    <a:ext uri="{FF2B5EF4-FFF2-40B4-BE49-F238E27FC236}">
                      <a16:creationId xmlns:a16="http://schemas.microsoft.com/office/drawing/2014/main" id="{8E4A7D02-F623-4547-8585-7EAEF159F3E0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9" name="楕円 27">
                  <a:extLst>
                    <a:ext uri="{FF2B5EF4-FFF2-40B4-BE49-F238E27FC236}">
                      <a16:creationId xmlns:a16="http://schemas.microsoft.com/office/drawing/2014/main" id="{7754CFE6-64E0-4CE5-B99D-DF7167BFDAF0}"/>
                    </a:ext>
                  </a:extLst>
                </p:cNvPr>
                <p:cNvSpPr/>
                <p:nvPr/>
              </p:nvSpPr>
              <p:spPr bwMode="auto">
                <a:xfrm>
                  <a:off x="2914896" y="4502814"/>
                  <a:ext cx="450499" cy="35442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82" name="グループ化 1781">
                <a:extLst>
                  <a:ext uri="{FF2B5EF4-FFF2-40B4-BE49-F238E27FC236}">
                    <a16:creationId xmlns:a16="http://schemas.microsoft.com/office/drawing/2014/main" id="{62FCB006-0DEB-4C1A-9B5C-2F1B3DB90A7A}"/>
                  </a:ext>
                </a:extLst>
              </p:cNvPr>
              <p:cNvGrpSpPr/>
              <p:nvPr/>
            </p:nvGrpSpPr>
            <p:grpSpPr>
              <a:xfrm>
                <a:off x="2408794" y="4124689"/>
                <a:ext cx="513117" cy="748890"/>
                <a:chOff x="2938265" y="4475537"/>
                <a:chExt cx="513117" cy="748890"/>
              </a:xfrm>
            </p:grpSpPr>
            <p:sp>
              <p:nvSpPr>
                <p:cNvPr id="1816" name="フリーフォーム: 図形 1815">
                  <a:extLst>
                    <a:ext uri="{FF2B5EF4-FFF2-40B4-BE49-F238E27FC236}">
                      <a16:creationId xmlns:a16="http://schemas.microsoft.com/office/drawing/2014/main" id="{B1A2E16E-C730-4FA0-AFBD-8103DFF3E121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7" name="楕円 27">
                  <a:extLst>
                    <a:ext uri="{FF2B5EF4-FFF2-40B4-BE49-F238E27FC236}">
                      <a16:creationId xmlns:a16="http://schemas.microsoft.com/office/drawing/2014/main" id="{8BE09395-125E-41E1-A789-B156CC575DC1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83" name="グループ化 1782">
                <a:extLst>
                  <a:ext uri="{FF2B5EF4-FFF2-40B4-BE49-F238E27FC236}">
                    <a16:creationId xmlns:a16="http://schemas.microsoft.com/office/drawing/2014/main" id="{81CC9A31-6FFA-4F70-9E7D-8DC464CB7D57}"/>
                  </a:ext>
                </a:extLst>
              </p:cNvPr>
              <p:cNvGrpSpPr/>
              <p:nvPr/>
            </p:nvGrpSpPr>
            <p:grpSpPr>
              <a:xfrm>
                <a:off x="2796144" y="4197825"/>
                <a:ext cx="513117" cy="748890"/>
                <a:chOff x="2938265" y="4475537"/>
                <a:chExt cx="513117" cy="748890"/>
              </a:xfrm>
            </p:grpSpPr>
            <p:sp>
              <p:nvSpPr>
                <p:cNvPr id="1814" name="フリーフォーム: 図形 1813">
                  <a:extLst>
                    <a:ext uri="{FF2B5EF4-FFF2-40B4-BE49-F238E27FC236}">
                      <a16:creationId xmlns:a16="http://schemas.microsoft.com/office/drawing/2014/main" id="{348D6B88-E032-41F9-8AE7-1159F9EE7C48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5" name="楕円 27">
                  <a:extLst>
                    <a:ext uri="{FF2B5EF4-FFF2-40B4-BE49-F238E27FC236}">
                      <a16:creationId xmlns:a16="http://schemas.microsoft.com/office/drawing/2014/main" id="{DAAFE2A0-8211-4650-B8F8-6622606C683F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84" name="グループ化 1783">
                <a:extLst>
                  <a:ext uri="{FF2B5EF4-FFF2-40B4-BE49-F238E27FC236}">
                    <a16:creationId xmlns:a16="http://schemas.microsoft.com/office/drawing/2014/main" id="{5CC542C3-5723-4B5F-BAEE-21374C843628}"/>
                  </a:ext>
                </a:extLst>
              </p:cNvPr>
              <p:cNvGrpSpPr/>
              <p:nvPr/>
            </p:nvGrpSpPr>
            <p:grpSpPr>
              <a:xfrm>
                <a:off x="3184526" y="4435059"/>
                <a:ext cx="462982" cy="729168"/>
                <a:chOff x="2963333" y="4495259"/>
                <a:chExt cx="462982" cy="729168"/>
              </a:xfrm>
            </p:grpSpPr>
            <p:sp>
              <p:nvSpPr>
                <p:cNvPr id="1812" name="フリーフォーム: 図形 1811">
                  <a:extLst>
                    <a:ext uri="{FF2B5EF4-FFF2-40B4-BE49-F238E27FC236}">
                      <a16:creationId xmlns:a16="http://schemas.microsoft.com/office/drawing/2014/main" id="{758E5EB6-6F12-497D-9212-1C1EBF251B51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3" name="楕円 27">
                  <a:extLst>
                    <a:ext uri="{FF2B5EF4-FFF2-40B4-BE49-F238E27FC236}">
                      <a16:creationId xmlns:a16="http://schemas.microsoft.com/office/drawing/2014/main" id="{D383A0AC-6114-48A1-973C-8B572B6FDB5E}"/>
                    </a:ext>
                  </a:extLst>
                </p:cNvPr>
                <p:cNvSpPr/>
                <p:nvPr/>
              </p:nvSpPr>
              <p:spPr bwMode="auto">
                <a:xfrm>
                  <a:off x="2963333" y="4495259"/>
                  <a:ext cx="462982" cy="36424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85" name="グループ化 1784">
                <a:extLst>
                  <a:ext uri="{FF2B5EF4-FFF2-40B4-BE49-F238E27FC236}">
                    <a16:creationId xmlns:a16="http://schemas.microsoft.com/office/drawing/2014/main" id="{62FB7255-9025-4DE4-A63A-D8AC01939982}"/>
                  </a:ext>
                </a:extLst>
              </p:cNvPr>
              <p:cNvGrpSpPr/>
              <p:nvPr/>
            </p:nvGrpSpPr>
            <p:grpSpPr>
              <a:xfrm rot="21092404">
                <a:off x="2073608" y="4370887"/>
                <a:ext cx="513117" cy="748890"/>
                <a:chOff x="2938265" y="4475537"/>
                <a:chExt cx="513117" cy="748890"/>
              </a:xfrm>
            </p:grpSpPr>
            <p:sp>
              <p:nvSpPr>
                <p:cNvPr id="1810" name="フリーフォーム: 図形 1809">
                  <a:extLst>
                    <a:ext uri="{FF2B5EF4-FFF2-40B4-BE49-F238E27FC236}">
                      <a16:creationId xmlns:a16="http://schemas.microsoft.com/office/drawing/2014/main" id="{AAB1B568-190F-4426-8331-62D110AC92B6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1" name="楕円 27">
                  <a:extLst>
                    <a:ext uri="{FF2B5EF4-FFF2-40B4-BE49-F238E27FC236}">
                      <a16:creationId xmlns:a16="http://schemas.microsoft.com/office/drawing/2014/main" id="{47D96D69-853A-4FA4-A8EF-B6CB4F6D2F70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86" name="グループ化 1785">
                <a:extLst>
                  <a:ext uri="{FF2B5EF4-FFF2-40B4-BE49-F238E27FC236}">
                    <a16:creationId xmlns:a16="http://schemas.microsoft.com/office/drawing/2014/main" id="{EFCCF4EC-EB42-48FB-89F6-487D688CF459}"/>
                  </a:ext>
                </a:extLst>
              </p:cNvPr>
              <p:cNvGrpSpPr/>
              <p:nvPr/>
            </p:nvGrpSpPr>
            <p:grpSpPr>
              <a:xfrm rot="648372">
                <a:off x="2451433" y="4414042"/>
                <a:ext cx="513117" cy="748890"/>
                <a:chOff x="2938265" y="4475537"/>
                <a:chExt cx="513117" cy="748890"/>
              </a:xfrm>
            </p:grpSpPr>
            <p:sp>
              <p:nvSpPr>
                <p:cNvPr id="1808" name="フリーフォーム: 図形 1807">
                  <a:extLst>
                    <a:ext uri="{FF2B5EF4-FFF2-40B4-BE49-F238E27FC236}">
                      <a16:creationId xmlns:a16="http://schemas.microsoft.com/office/drawing/2014/main" id="{F0CED9D1-82FE-4218-9912-17DAA755346C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9" name="楕円 27">
                  <a:extLst>
                    <a:ext uri="{FF2B5EF4-FFF2-40B4-BE49-F238E27FC236}">
                      <a16:creationId xmlns:a16="http://schemas.microsoft.com/office/drawing/2014/main" id="{3D99BACD-93A0-4C6A-994F-71E02791B2B3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87" name="グループ化 1786">
                <a:extLst>
                  <a:ext uri="{FF2B5EF4-FFF2-40B4-BE49-F238E27FC236}">
                    <a16:creationId xmlns:a16="http://schemas.microsoft.com/office/drawing/2014/main" id="{F387691A-AA35-4685-B910-7717EEE3B205}"/>
                  </a:ext>
                </a:extLst>
              </p:cNvPr>
              <p:cNvGrpSpPr/>
              <p:nvPr/>
            </p:nvGrpSpPr>
            <p:grpSpPr>
              <a:xfrm rot="21092404">
                <a:off x="2880398" y="4538104"/>
                <a:ext cx="542488" cy="760442"/>
                <a:chOff x="2923580" y="4463985"/>
                <a:chExt cx="542488" cy="760442"/>
              </a:xfrm>
            </p:grpSpPr>
            <p:sp>
              <p:nvSpPr>
                <p:cNvPr id="1806" name="フリーフォーム: 図形 1805">
                  <a:extLst>
                    <a:ext uri="{FF2B5EF4-FFF2-40B4-BE49-F238E27FC236}">
                      <a16:creationId xmlns:a16="http://schemas.microsoft.com/office/drawing/2014/main" id="{B90B4F1B-4211-440C-8D24-ECA2F699C2E7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7" name="楕円 27">
                  <a:extLst>
                    <a:ext uri="{FF2B5EF4-FFF2-40B4-BE49-F238E27FC236}">
                      <a16:creationId xmlns:a16="http://schemas.microsoft.com/office/drawing/2014/main" id="{586DE331-64FB-4E55-9EA6-864B945FB912}"/>
                    </a:ext>
                  </a:extLst>
                </p:cNvPr>
                <p:cNvSpPr/>
                <p:nvPr/>
              </p:nvSpPr>
              <p:spPr bwMode="auto">
                <a:xfrm>
                  <a:off x="2923580" y="4463985"/>
                  <a:ext cx="542488" cy="42678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88" name="グループ化 1787">
                <a:extLst>
                  <a:ext uri="{FF2B5EF4-FFF2-40B4-BE49-F238E27FC236}">
                    <a16:creationId xmlns:a16="http://schemas.microsoft.com/office/drawing/2014/main" id="{9FB48710-B82F-4B8B-9CA9-BD8AC4583185}"/>
                  </a:ext>
                </a:extLst>
              </p:cNvPr>
              <p:cNvGrpSpPr/>
              <p:nvPr/>
            </p:nvGrpSpPr>
            <p:grpSpPr>
              <a:xfrm>
                <a:off x="3540126" y="4549359"/>
                <a:ext cx="391794" cy="716061"/>
                <a:chOff x="2963333" y="4495259"/>
                <a:chExt cx="462982" cy="729168"/>
              </a:xfrm>
            </p:grpSpPr>
            <p:sp>
              <p:nvSpPr>
                <p:cNvPr id="1804" name="フリーフォーム: 図形 1803">
                  <a:extLst>
                    <a:ext uri="{FF2B5EF4-FFF2-40B4-BE49-F238E27FC236}">
                      <a16:creationId xmlns:a16="http://schemas.microsoft.com/office/drawing/2014/main" id="{E0F225EA-A888-4241-B6A6-C1C2D4AB2431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5" name="楕円 27">
                  <a:extLst>
                    <a:ext uri="{FF2B5EF4-FFF2-40B4-BE49-F238E27FC236}">
                      <a16:creationId xmlns:a16="http://schemas.microsoft.com/office/drawing/2014/main" id="{7B34A267-8EBF-4278-AC9D-812708149781}"/>
                    </a:ext>
                  </a:extLst>
                </p:cNvPr>
                <p:cNvSpPr/>
                <p:nvPr/>
              </p:nvSpPr>
              <p:spPr bwMode="auto">
                <a:xfrm>
                  <a:off x="2963333" y="4495259"/>
                  <a:ext cx="462982" cy="36424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89" name="グループ化 1788">
                <a:extLst>
                  <a:ext uri="{FF2B5EF4-FFF2-40B4-BE49-F238E27FC236}">
                    <a16:creationId xmlns:a16="http://schemas.microsoft.com/office/drawing/2014/main" id="{5A7D5B6F-866F-434C-80CC-16AEBCEA9484}"/>
                  </a:ext>
                </a:extLst>
              </p:cNvPr>
              <p:cNvGrpSpPr/>
              <p:nvPr/>
            </p:nvGrpSpPr>
            <p:grpSpPr>
              <a:xfrm rot="21355130" flipH="1">
                <a:off x="1798524" y="4637192"/>
                <a:ext cx="426918" cy="621444"/>
                <a:chOff x="2938265" y="4475537"/>
                <a:chExt cx="513117" cy="748890"/>
              </a:xfrm>
            </p:grpSpPr>
            <p:sp>
              <p:nvSpPr>
                <p:cNvPr id="1802" name="フリーフォーム: 図形 1801">
                  <a:extLst>
                    <a:ext uri="{FF2B5EF4-FFF2-40B4-BE49-F238E27FC236}">
                      <a16:creationId xmlns:a16="http://schemas.microsoft.com/office/drawing/2014/main" id="{BC158E2F-19F9-42DF-A84F-78BD0273B5AA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3" name="楕円 27">
                  <a:extLst>
                    <a:ext uri="{FF2B5EF4-FFF2-40B4-BE49-F238E27FC236}">
                      <a16:creationId xmlns:a16="http://schemas.microsoft.com/office/drawing/2014/main" id="{82DA2F75-CC16-4C45-A3A1-A9E8C0ED5B0C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90" name="グループ化 1789">
                <a:extLst>
                  <a:ext uri="{FF2B5EF4-FFF2-40B4-BE49-F238E27FC236}">
                    <a16:creationId xmlns:a16="http://schemas.microsoft.com/office/drawing/2014/main" id="{3364D548-E0DE-4F56-9CAF-AA1C6F982A6D}"/>
                  </a:ext>
                </a:extLst>
              </p:cNvPr>
              <p:cNvGrpSpPr/>
              <p:nvPr/>
            </p:nvGrpSpPr>
            <p:grpSpPr>
              <a:xfrm rot="21355130" flipH="1">
                <a:off x="2088446" y="4659326"/>
                <a:ext cx="513117" cy="748890"/>
                <a:chOff x="2938265" y="4475537"/>
                <a:chExt cx="513117" cy="748890"/>
              </a:xfrm>
            </p:grpSpPr>
            <p:sp>
              <p:nvSpPr>
                <p:cNvPr id="1800" name="フリーフォーム: 図形 1799">
                  <a:extLst>
                    <a:ext uri="{FF2B5EF4-FFF2-40B4-BE49-F238E27FC236}">
                      <a16:creationId xmlns:a16="http://schemas.microsoft.com/office/drawing/2014/main" id="{EE9661FB-EF34-4016-A15E-A61078020D6E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1" name="楕円 27">
                  <a:extLst>
                    <a:ext uri="{FF2B5EF4-FFF2-40B4-BE49-F238E27FC236}">
                      <a16:creationId xmlns:a16="http://schemas.microsoft.com/office/drawing/2014/main" id="{F06E21DF-1880-40F0-B73B-21A1D18AA495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91" name="グループ化 1790">
                <a:extLst>
                  <a:ext uri="{FF2B5EF4-FFF2-40B4-BE49-F238E27FC236}">
                    <a16:creationId xmlns:a16="http://schemas.microsoft.com/office/drawing/2014/main" id="{B26799FA-6776-45F5-AEA1-A3DCCF7CD4E7}"/>
                  </a:ext>
                </a:extLst>
              </p:cNvPr>
              <p:cNvGrpSpPr/>
              <p:nvPr/>
            </p:nvGrpSpPr>
            <p:grpSpPr>
              <a:xfrm rot="323023">
                <a:off x="3302524" y="4691185"/>
                <a:ext cx="513117" cy="748890"/>
                <a:chOff x="2938265" y="4475537"/>
                <a:chExt cx="513117" cy="748890"/>
              </a:xfrm>
            </p:grpSpPr>
            <p:sp>
              <p:nvSpPr>
                <p:cNvPr id="1798" name="フリーフォーム: 図形 1797">
                  <a:extLst>
                    <a:ext uri="{FF2B5EF4-FFF2-40B4-BE49-F238E27FC236}">
                      <a16:creationId xmlns:a16="http://schemas.microsoft.com/office/drawing/2014/main" id="{D334BE1B-097B-42F3-8E5A-C77A923750FA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9" name="楕円 27">
                  <a:extLst>
                    <a:ext uri="{FF2B5EF4-FFF2-40B4-BE49-F238E27FC236}">
                      <a16:creationId xmlns:a16="http://schemas.microsoft.com/office/drawing/2014/main" id="{F6EF6C63-6198-46E9-A7A9-D884AE0D22BE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92" name="グループ化 1791">
                <a:extLst>
                  <a:ext uri="{FF2B5EF4-FFF2-40B4-BE49-F238E27FC236}">
                    <a16:creationId xmlns:a16="http://schemas.microsoft.com/office/drawing/2014/main" id="{90DADC99-F5FE-4FBB-B8CD-5DFFC6C57C7B}"/>
                  </a:ext>
                </a:extLst>
              </p:cNvPr>
              <p:cNvGrpSpPr/>
              <p:nvPr/>
            </p:nvGrpSpPr>
            <p:grpSpPr>
              <a:xfrm rot="323023">
                <a:off x="2496074" y="4741986"/>
                <a:ext cx="513117" cy="748890"/>
                <a:chOff x="2938265" y="4475537"/>
                <a:chExt cx="513117" cy="748890"/>
              </a:xfrm>
            </p:grpSpPr>
            <p:sp>
              <p:nvSpPr>
                <p:cNvPr id="1796" name="フリーフォーム: 図形 1795">
                  <a:extLst>
                    <a:ext uri="{FF2B5EF4-FFF2-40B4-BE49-F238E27FC236}">
                      <a16:creationId xmlns:a16="http://schemas.microsoft.com/office/drawing/2014/main" id="{9DA1BB28-3D0F-4DBA-B58E-85172C4BDF71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7" name="楕円 27">
                  <a:extLst>
                    <a:ext uri="{FF2B5EF4-FFF2-40B4-BE49-F238E27FC236}">
                      <a16:creationId xmlns:a16="http://schemas.microsoft.com/office/drawing/2014/main" id="{64CB2866-7F7A-47FD-B4AA-E7B6E7E4306D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93" name="グループ化 1792">
                <a:extLst>
                  <a:ext uri="{FF2B5EF4-FFF2-40B4-BE49-F238E27FC236}">
                    <a16:creationId xmlns:a16="http://schemas.microsoft.com/office/drawing/2014/main" id="{05BC7351-09E3-40DA-A8E6-1F559A61734E}"/>
                  </a:ext>
                </a:extLst>
              </p:cNvPr>
              <p:cNvGrpSpPr/>
              <p:nvPr/>
            </p:nvGrpSpPr>
            <p:grpSpPr>
              <a:xfrm rot="323023">
                <a:off x="2953274" y="4837235"/>
                <a:ext cx="513117" cy="748890"/>
                <a:chOff x="2938265" y="4475537"/>
                <a:chExt cx="513117" cy="748890"/>
              </a:xfrm>
            </p:grpSpPr>
            <p:sp>
              <p:nvSpPr>
                <p:cNvPr id="1794" name="フリーフォーム: 図形 1793">
                  <a:extLst>
                    <a:ext uri="{FF2B5EF4-FFF2-40B4-BE49-F238E27FC236}">
                      <a16:creationId xmlns:a16="http://schemas.microsoft.com/office/drawing/2014/main" id="{15B67BB1-67A2-4372-AA75-421CADF1E3BA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5" name="楕円 27">
                  <a:extLst>
                    <a:ext uri="{FF2B5EF4-FFF2-40B4-BE49-F238E27FC236}">
                      <a16:creationId xmlns:a16="http://schemas.microsoft.com/office/drawing/2014/main" id="{420FE491-E0EB-484F-A7F2-69B358804E39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645" name="グループ化 1644">
              <a:extLst>
                <a:ext uri="{FF2B5EF4-FFF2-40B4-BE49-F238E27FC236}">
                  <a16:creationId xmlns:a16="http://schemas.microsoft.com/office/drawing/2014/main" id="{60DEBBDD-2899-484B-B465-22172E86070F}"/>
                </a:ext>
              </a:extLst>
            </p:cNvPr>
            <p:cNvGrpSpPr/>
            <p:nvPr/>
          </p:nvGrpSpPr>
          <p:grpSpPr>
            <a:xfrm>
              <a:off x="7816317" y="1939156"/>
              <a:ext cx="1097482" cy="855822"/>
              <a:chOff x="1798524" y="3922490"/>
              <a:chExt cx="2133396" cy="1663635"/>
            </a:xfrm>
          </p:grpSpPr>
          <p:grpSp>
            <p:nvGrpSpPr>
              <p:cNvPr id="1710" name="グループ化 1709">
                <a:extLst>
                  <a:ext uri="{FF2B5EF4-FFF2-40B4-BE49-F238E27FC236}">
                    <a16:creationId xmlns:a16="http://schemas.microsoft.com/office/drawing/2014/main" id="{9C095329-5050-4462-BD52-465C89B2A25D}"/>
                  </a:ext>
                </a:extLst>
              </p:cNvPr>
              <p:cNvGrpSpPr/>
              <p:nvPr/>
            </p:nvGrpSpPr>
            <p:grpSpPr>
              <a:xfrm rot="423287">
                <a:off x="2849752" y="3922490"/>
                <a:ext cx="413460" cy="646584"/>
                <a:chOff x="2938265" y="4475537"/>
                <a:chExt cx="513117" cy="748890"/>
              </a:xfrm>
            </p:grpSpPr>
            <p:sp>
              <p:nvSpPr>
                <p:cNvPr id="1771" name="フリーフォーム: 図形 1770">
                  <a:extLst>
                    <a:ext uri="{FF2B5EF4-FFF2-40B4-BE49-F238E27FC236}">
                      <a16:creationId xmlns:a16="http://schemas.microsoft.com/office/drawing/2014/main" id="{31980BF6-76ED-4D9F-9B96-E6773D748F77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2" name="楕円 27">
                  <a:extLst>
                    <a:ext uri="{FF2B5EF4-FFF2-40B4-BE49-F238E27FC236}">
                      <a16:creationId xmlns:a16="http://schemas.microsoft.com/office/drawing/2014/main" id="{49D7DEB4-5822-48BE-8B44-253908B5BE6C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11" name="グループ化 1710">
                <a:extLst>
                  <a:ext uri="{FF2B5EF4-FFF2-40B4-BE49-F238E27FC236}">
                    <a16:creationId xmlns:a16="http://schemas.microsoft.com/office/drawing/2014/main" id="{25E2EB97-750C-42FA-8437-F963AE4E0B6C}"/>
                  </a:ext>
                </a:extLst>
              </p:cNvPr>
              <p:cNvGrpSpPr/>
              <p:nvPr/>
            </p:nvGrpSpPr>
            <p:grpSpPr>
              <a:xfrm rot="423287">
                <a:off x="3011676" y="4033615"/>
                <a:ext cx="413460" cy="646584"/>
                <a:chOff x="2938265" y="4475537"/>
                <a:chExt cx="513117" cy="748890"/>
              </a:xfrm>
            </p:grpSpPr>
            <p:sp>
              <p:nvSpPr>
                <p:cNvPr id="1769" name="フリーフォーム: 図形 1768">
                  <a:extLst>
                    <a:ext uri="{FF2B5EF4-FFF2-40B4-BE49-F238E27FC236}">
                      <a16:creationId xmlns:a16="http://schemas.microsoft.com/office/drawing/2014/main" id="{BDBDBB99-0AD5-433F-A9D4-9D14A4CD695C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0" name="楕円 27">
                  <a:extLst>
                    <a:ext uri="{FF2B5EF4-FFF2-40B4-BE49-F238E27FC236}">
                      <a16:creationId xmlns:a16="http://schemas.microsoft.com/office/drawing/2014/main" id="{52C44A4F-456B-4DF7-9958-E1E91AC94A1E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12" name="グループ化 1711">
                <a:extLst>
                  <a:ext uri="{FF2B5EF4-FFF2-40B4-BE49-F238E27FC236}">
                    <a16:creationId xmlns:a16="http://schemas.microsoft.com/office/drawing/2014/main" id="{4333C32A-6B3F-4D1F-8219-7561837F77D8}"/>
                  </a:ext>
                </a:extLst>
              </p:cNvPr>
              <p:cNvGrpSpPr/>
              <p:nvPr/>
            </p:nvGrpSpPr>
            <p:grpSpPr>
              <a:xfrm rot="423287">
                <a:off x="3210060" y="4121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1767" name="フリーフォーム: 図形 1766">
                  <a:extLst>
                    <a:ext uri="{FF2B5EF4-FFF2-40B4-BE49-F238E27FC236}">
                      <a16:creationId xmlns:a16="http://schemas.microsoft.com/office/drawing/2014/main" id="{860EF274-698A-4DA6-B9AD-5E8304B5848A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8" name="楕円 27">
                  <a:extLst>
                    <a:ext uri="{FF2B5EF4-FFF2-40B4-BE49-F238E27FC236}">
                      <a16:creationId xmlns:a16="http://schemas.microsoft.com/office/drawing/2014/main" id="{BABAA742-7F1D-4801-8F2E-0A834FBF0CC4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13" name="グループ化 1712">
                <a:extLst>
                  <a:ext uri="{FF2B5EF4-FFF2-40B4-BE49-F238E27FC236}">
                    <a16:creationId xmlns:a16="http://schemas.microsoft.com/office/drawing/2014/main" id="{5C243CAE-D6B7-4FC8-9B4F-92061FE97EC0}"/>
                  </a:ext>
                </a:extLst>
              </p:cNvPr>
              <p:cNvGrpSpPr/>
              <p:nvPr/>
            </p:nvGrpSpPr>
            <p:grpSpPr>
              <a:xfrm rot="20396436">
                <a:off x="2040623" y="4068291"/>
                <a:ext cx="413460" cy="646584"/>
                <a:chOff x="2938265" y="4475537"/>
                <a:chExt cx="513117" cy="748890"/>
              </a:xfrm>
            </p:grpSpPr>
            <p:sp>
              <p:nvSpPr>
                <p:cNvPr id="1765" name="フリーフォーム: 図形 1764">
                  <a:extLst>
                    <a:ext uri="{FF2B5EF4-FFF2-40B4-BE49-F238E27FC236}">
                      <a16:creationId xmlns:a16="http://schemas.microsoft.com/office/drawing/2014/main" id="{E14001C8-B439-4746-81A2-FF6D3F83724B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6" name="楕円 27">
                  <a:extLst>
                    <a:ext uri="{FF2B5EF4-FFF2-40B4-BE49-F238E27FC236}">
                      <a16:creationId xmlns:a16="http://schemas.microsoft.com/office/drawing/2014/main" id="{06207D71-9714-45E8-B166-16F062A368F9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14" name="グループ化 1713">
                <a:extLst>
                  <a:ext uri="{FF2B5EF4-FFF2-40B4-BE49-F238E27FC236}">
                    <a16:creationId xmlns:a16="http://schemas.microsoft.com/office/drawing/2014/main" id="{2AB65EC9-3CD6-404C-8F70-E05944050BA3}"/>
                  </a:ext>
                </a:extLst>
              </p:cNvPr>
              <p:cNvGrpSpPr/>
              <p:nvPr/>
            </p:nvGrpSpPr>
            <p:grpSpPr>
              <a:xfrm rot="20652085">
                <a:off x="1930536" y="4290171"/>
                <a:ext cx="403120" cy="704604"/>
                <a:chOff x="2938265" y="4475537"/>
                <a:chExt cx="513117" cy="748890"/>
              </a:xfrm>
            </p:grpSpPr>
            <p:sp>
              <p:nvSpPr>
                <p:cNvPr id="1763" name="フリーフォーム: 図形 1762">
                  <a:extLst>
                    <a:ext uri="{FF2B5EF4-FFF2-40B4-BE49-F238E27FC236}">
                      <a16:creationId xmlns:a16="http://schemas.microsoft.com/office/drawing/2014/main" id="{546B6D70-23A1-4AB7-A23E-7E805929AAD6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4" name="楕円 27">
                  <a:extLst>
                    <a:ext uri="{FF2B5EF4-FFF2-40B4-BE49-F238E27FC236}">
                      <a16:creationId xmlns:a16="http://schemas.microsoft.com/office/drawing/2014/main" id="{13738F81-5DE3-4403-A957-B3D0F8941906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15" name="グループ化 1714">
                <a:extLst>
                  <a:ext uri="{FF2B5EF4-FFF2-40B4-BE49-F238E27FC236}">
                    <a16:creationId xmlns:a16="http://schemas.microsoft.com/office/drawing/2014/main" id="{FB185472-232E-483D-BC91-DC286AA4F830}"/>
                  </a:ext>
                </a:extLst>
              </p:cNvPr>
              <p:cNvGrpSpPr/>
              <p:nvPr/>
            </p:nvGrpSpPr>
            <p:grpSpPr>
              <a:xfrm>
                <a:off x="3467235" y="4248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1761" name="フリーフォーム: 図形 1760">
                  <a:extLst>
                    <a:ext uri="{FF2B5EF4-FFF2-40B4-BE49-F238E27FC236}">
                      <a16:creationId xmlns:a16="http://schemas.microsoft.com/office/drawing/2014/main" id="{06643DAD-116D-4FB6-B936-EA3342153FBD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2" name="楕円 27">
                  <a:extLst>
                    <a:ext uri="{FF2B5EF4-FFF2-40B4-BE49-F238E27FC236}">
                      <a16:creationId xmlns:a16="http://schemas.microsoft.com/office/drawing/2014/main" id="{70CDC698-C704-41FE-9EAA-676A80202C35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16" name="グループ化 1715">
                <a:extLst>
                  <a:ext uri="{FF2B5EF4-FFF2-40B4-BE49-F238E27FC236}">
                    <a16:creationId xmlns:a16="http://schemas.microsoft.com/office/drawing/2014/main" id="{C299EF2A-F763-40CB-A6C7-AE294560D93E}"/>
                  </a:ext>
                </a:extLst>
              </p:cNvPr>
              <p:cNvGrpSpPr/>
              <p:nvPr/>
            </p:nvGrpSpPr>
            <p:grpSpPr>
              <a:xfrm rot="20652085">
                <a:off x="2413135" y="3950447"/>
                <a:ext cx="403120" cy="704604"/>
                <a:chOff x="2938265" y="4475537"/>
                <a:chExt cx="513117" cy="748890"/>
              </a:xfrm>
            </p:grpSpPr>
            <p:sp>
              <p:nvSpPr>
                <p:cNvPr id="1759" name="フリーフォーム: 図形 1758">
                  <a:extLst>
                    <a:ext uri="{FF2B5EF4-FFF2-40B4-BE49-F238E27FC236}">
                      <a16:creationId xmlns:a16="http://schemas.microsoft.com/office/drawing/2014/main" id="{080C8E2D-9093-4C83-8CC6-03121269DC82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0" name="楕円 27">
                  <a:extLst>
                    <a:ext uri="{FF2B5EF4-FFF2-40B4-BE49-F238E27FC236}">
                      <a16:creationId xmlns:a16="http://schemas.microsoft.com/office/drawing/2014/main" id="{E50405EB-DF25-4D0B-B386-9904D0DCA771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17" name="グループ化 1716">
                <a:extLst>
                  <a:ext uri="{FF2B5EF4-FFF2-40B4-BE49-F238E27FC236}">
                    <a16:creationId xmlns:a16="http://schemas.microsoft.com/office/drawing/2014/main" id="{955B026C-9533-4D41-8DA9-71DCB240AEF8}"/>
                  </a:ext>
                </a:extLst>
              </p:cNvPr>
              <p:cNvGrpSpPr/>
              <p:nvPr/>
            </p:nvGrpSpPr>
            <p:grpSpPr>
              <a:xfrm rot="20652085">
                <a:off x="2216285" y="4121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1757" name="フリーフォーム: 図形 1756">
                  <a:extLst>
                    <a:ext uri="{FF2B5EF4-FFF2-40B4-BE49-F238E27FC236}">
                      <a16:creationId xmlns:a16="http://schemas.microsoft.com/office/drawing/2014/main" id="{53116008-27B8-4D27-BCBF-B77284E4D645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8" name="楕円 27">
                  <a:extLst>
                    <a:ext uri="{FF2B5EF4-FFF2-40B4-BE49-F238E27FC236}">
                      <a16:creationId xmlns:a16="http://schemas.microsoft.com/office/drawing/2014/main" id="{A36586D2-1AD6-4CFE-911E-CFFD4636BF81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18" name="グループ化 1717">
                <a:extLst>
                  <a:ext uri="{FF2B5EF4-FFF2-40B4-BE49-F238E27FC236}">
                    <a16:creationId xmlns:a16="http://schemas.microsoft.com/office/drawing/2014/main" id="{0C9C86A4-C51C-4A69-8FC5-A7ABB63C14A1}"/>
                  </a:ext>
                </a:extLst>
              </p:cNvPr>
              <p:cNvGrpSpPr/>
              <p:nvPr/>
            </p:nvGrpSpPr>
            <p:grpSpPr>
              <a:xfrm>
                <a:off x="2661658" y="3960051"/>
                <a:ext cx="450499" cy="721613"/>
                <a:chOff x="2914896" y="4502814"/>
                <a:chExt cx="450499" cy="721613"/>
              </a:xfrm>
            </p:grpSpPr>
            <p:sp>
              <p:nvSpPr>
                <p:cNvPr id="1755" name="フリーフォーム: 図形 1754">
                  <a:extLst>
                    <a:ext uri="{FF2B5EF4-FFF2-40B4-BE49-F238E27FC236}">
                      <a16:creationId xmlns:a16="http://schemas.microsoft.com/office/drawing/2014/main" id="{93962EB4-F68C-41A8-8067-80C7182AC2BF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6" name="楕円 27">
                  <a:extLst>
                    <a:ext uri="{FF2B5EF4-FFF2-40B4-BE49-F238E27FC236}">
                      <a16:creationId xmlns:a16="http://schemas.microsoft.com/office/drawing/2014/main" id="{09AE6B09-52CD-4DE1-9403-29EC933604AE}"/>
                    </a:ext>
                  </a:extLst>
                </p:cNvPr>
                <p:cNvSpPr/>
                <p:nvPr/>
              </p:nvSpPr>
              <p:spPr bwMode="auto">
                <a:xfrm>
                  <a:off x="2914896" y="4502814"/>
                  <a:ext cx="450499" cy="35442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19" name="グループ化 1718">
                <a:extLst>
                  <a:ext uri="{FF2B5EF4-FFF2-40B4-BE49-F238E27FC236}">
                    <a16:creationId xmlns:a16="http://schemas.microsoft.com/office/drawing/2014/main" id="{B95E4A43-A5BA-4E3C-A285-07F23B6B3FF8}"/>
                  </a:ext>
                </a:extLst>
              </p:cNvPr>
              <p:cNvGrpSpPr/>
              <p:nvPr/>
            </p:nvGrpSpPr>
            <p:grpSpPr>
              <a:xfrm>
                <a:off x="2408794" y="4124689"/>
                <a:ext cx="513117" cy="748890"/>
                <a:chOff x="2938265" y="4475537"/>
                <a:chExt cx="513117" cy="748890"/>
              </a:xfrm>
            </p:grpSpPr>
            <p:sp>
              <p:nvSpPr>
                <p:cNvPr id="1753" name="フリーフォーム: 図形 1752">
                  <a:extLst>
                    <a:ext uri="{FF2B5EF4-FFF2-40B4-BE49-F238E27FC236}">
                      <a16:creationId xmlns:a16="http://schemas.microsoft.com/office/drawing/2014/main" id="{71CAA246-59F1-4277-8DE3-8E990165C9CC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4" name="楕円 27">
                  <a:extLst>
                    <a:ext uri="{FF2B5EF4-FFF2-40B4-BE49-F238E27FC236}">
                      <a16:creationId xmlns:a16="http://schemas.microsoft.com/office/drawing/2014/main" id="{36AA8A20-B783-415E-82FC-7301654A2653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20" name="グループ化 1719">
                <a:extLst>
                  <a:ext uri="{FF2B5EF4-FFF2-40B4-BE49-F238E27FC236}">
                    <a16:creationId xmlns:a16="http://schemas.microsoft.com/office/drawing/2014/main" id="{7AA9A0ED-7895-4FF1-BC64-4AC5C838B1D7}"/>
                  </a:ext>
                </a:extLst>
              </p:cNvPr>
              <p:cNvGrpSpPr/>
              <p:nvPr/>
            </p:nvGrpSpPr>
            <p:grpSpPr>
              <a:xfrm>
                <a:off x="2796144" y="4197825"/>
                <a:ext cx="513117" cy="748890"/>
                <a:chOff x="2938265" y="4475537"/>
                <a:chExt cx="513117" cy="748890"/>
              </a:xfrm>
            </p:grpSpPr>
            <p:sp>
              <p:nvSpPr>
                <p:cNvPr id="1751" name="フリーフォーム: 図形 1750">
                  <a:extLst>
                    <a:ext uri="{FF2B5EF4-FFF2-40B4-BE49-F238E27FC236}">
                      <a16:creationId xmlns:a16="http://schemas.microsoft.com/office/drawing/2014/main" id="{D170DE9C-D15E-4B0D-801A-D8AC8DF7A82C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2" name="楕円 27">
                  <a:extLst>
                    <a:ext uri="{FF2B5EF4-FFF2-40B4-BE49-F238E27FC236}">
                      <a16:creationId xmlns:a16="http://schemas.microsoft.com/office/drawing/2014/main" id="{93F9B0F4-C1AA-4B22-8AFD-CCDDE2E01501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21" name="グループ化 1720">
                <a:extLst>
                  <a:ext uri="{FF2B5EF4-FFF2-40B4-BE49-F238E27FC236}">
                    <a16:creationId xmlns:a16="http://schemas.microsoft.com/office/drawing/2014/main" id="{CCED949E-6765-4FED-922C-2ED7755C1734}"/>
                  </a:ext>
                </a:extLst>
              </p:cNvPr>
              <p:cNvGrpSpPr/>
              <p:nvPr/>
            </p:nvGrpSpPr>
            <p:grpSpPr>
              <a:xfrm>
                <a:off x="3184526" y="4435059"/>
                <a:ext cx="462982" cy="729168"/>
                <a:chOff x="2963333" y="4495259"/>
                <a:chExt cx="462982" cy="729168"/>
              </a:xfrm>
            </p:grpSpPr>
            <p:sp>
              <p:nvSpPr>
                <p:cNvPr id="1749" name="フリーフォーム: 図形 1748">
                  <a:extLst>
                    <a:ext uri="{FF2B5EF4-FFF2-40B4-BE49-F238E27FC236}">
                      <a16:creationId xmlns:a16="http://schemas.microsoft.com/office/drawing/2014/main" id="{65FF2264-C70C-4CA3-BBB3-2BB558BB00CE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0" name="楕円 27">
                  <a:extLst>
                    <a:ext uri="{FF2B5EF4-FFF2-40B4-BE49-F238E27FC236}">
                      <a16:creationId xmlns:a16="http://schemas.microsoft.com/office/drawing/2014/main" id="{53E3D470-C071-4F87-80D0-DCEBF871B4D6}"/>
                    </a:ext>
                  </a:extLst>
                </p:cNvPr>
                <p:cNvSpPr/>
                <p:nvPr/>
              </p:nvSpPr>
              <p:spPr bwMode="auto">
                <a:xfrm>
                  <a:off x="2963333" y="4495259"/>
                  <a:ext cx="462982" cy="36424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22" name="グループ化 1721">
                <a:extLst>
                  <a:ext uri="{FF2B5EF4-FFF2-40B4-BE49-F238E27FC236}">
                    <a16:creationId xmlns:a16="http://schemas.microsoft.com/office/drawing/2014/main" id="{E62D4CB8-EEC9-45DE-8563-27A56CABFA3B}"/>
                  </a:ext>
                </a:extLst>
              </p:cNvPr>
              <p:cNvGrpSpPr/>
              <p:nvPr/>
            </p:nvGrpSpPr>
            <p:grpSpPr>
              <a:xfrm rot="21092404">
                <a:off x="2073608" y="4370887"/>
                <a:ext cx="513117" cy="748890"/>
                <a:chOff x="2938265" y="4475537"/>
                <a:chExt cx="513117" cy="748890"/>
              </a:xfrm>
            </p:grpSpPr>
            <p:sp>
              <p:nvSpPr>
                <p:cNvPr id="1747" name="フリーフォーム: 図形 1746">
                  <a:extLst>
                    <a:ext uri="{FF2B5EF4-FFF2-40B4-BE49-F238E27FC236}">
                      <a16:creationId xmlns:a16="http://schemas.microsoft.com/office/drawing/2014/main" id="{13BFE659-048C-4F1B-923E-B1323669C936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8" name="楕円 27">
                  <a:extLst>
                    <a:ext uri="{FF2B5EF4-FFF2-40B4-BE49-F238E27FC236}">
                      <a16:creationId xmlns:a16="http://schemas.microsoft.com/office/drawing/2014/main" id="{FC1DBA6D-C7F5-4C93-889A-52A57BBD323D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23" name="グループ化 1722">
                <a:extLst>
                  <a:ext uri="{FF2B5EF4-FFF2-40B4-BE49-F238E27FC236}">
                    <a16:creationId xmlns:a16="http://schemas.microsoft.com/office/drawing/2014/main" id="{39DE55D7-FF64-4021-9B4A-496894937A31}"/>
                  </a:ext>
                </a:extLst>
              </p:cNvPr>
              <p:cNvGrpSpPr/>
              <p:nvPr/>
            </p:nvGrpSpPr>
            <p:grpSpPr>
              <a:xfrm rot="648372">
                <a:off x="2451433" y="4414042"/>
                <a:ext cx="513117" cy="748890"/>
                <a:chOff x="2938265" y="4475537"/>
                <a:chExt cx="513117" cy="748890"/>
              </a:xfrm>
            </p:grpSpPr>
            <p:sp>
              <p:nvSpPr>
                <p:cNvPr id="1745" name="フリーフォーム: 図形 1744">
                  <a:extLst>
                    <a:ext uri="{FF2B5EF4-FFF2-40B4-BE49-F238E27FC236}">
                      <a16:creationId xmlns:a16="http://schemas.microsoft.com/office/drawing/2014/main" id="{DC8AF4D0-B0A8-4117-8F0F-F9F1981F6ED5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6" name="楕円 27">
                  <a:extLst>
                    <a:ext uri="{FF2B5EF4-FFF2-40B4-BE49-F238E27FC236}">
                      <a16:creationId xmlns:a16="http://schemas.microsoft.com/office/drawing/2014/main" id="{4D3FA5E5-DC28-4C42-BD18-485EE91C22C0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24" name="グループ化 1723">
                <a:extLst>
                  <a:ext uri="{FF2B5EF4-FFF2-40B4-BE49-F238E27FC236}">
                    <a16:creationId xmlns:a16="http://schemas.microsoft.com/office/drawing/2014/main" id="{98F4D440-86AD-4A19-88CC-72F83C6B8231}"/>
                  </a:ext>
                </a:extLst>
              </p:cNvPr>
              <p:cNvGrpSpPr/>
              <p:nvPr/>
            </p:nvGrpSpPr>
            <p:grpSpPr>
              <a:xfrm rot="21092404">
                <a:off x="2880398" y="4538104"/>
                <a:ext cx="542488" cy="760442"/>
                <a:chOff x="2923580" y="4463985"/>
                <a:chExt cx="542488" cy="760442"/>
              </a:xfrm>
            </p:grpSpPr>
            <p:sp>
              <p:nvSpPr>
                <p:cNvPr id="1743" name="フリーフォーム: 図形 1742">
                  <a:extLst>
                    <a:ext uri="{FF2B5EF4-FFF2-40B4-BE49-F238E27FC236}">
                      <a16:creationId xmlns:a16="http://schemas.microsoft.com/office/drawing/2014/main" id="{67FCF3D7-EF07-4B66-B8F7-902ACF0969F3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4" name="楕円 27">
                  <a:extLst>
                    <a:ext uri="{FF2B5EF4-FFF2-40B4-BE49-F238E27FC236}">
                      <a16:creationId xmlns:a16="http://schemas.microsoft.com/office/drawing/2014/main" id="{419DA69F-F5DB-49DD-A3B6-48D8C030C28F}"/>
                    </a:ext>
                  </a:extLst>
                </p:cNvPr>
                <p:cNvSpPr/>
                <p:nvPr/>
              </p:nvSpPr>
              <p:spPr bwMode="auto">
                <a:xfrm>
                  <a:off x="2923580" y="4463985"/>
                  <a:ext cx="542488" cy="42678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25" name="グループ化 1724">
                <a:extLst>
                  <a:ext uri="{FF2B5EF4-FFF2-40B4-BE49-F238E27FC236}">
                    <a16:creationId xmlns:a16="http://schemas.microsoft.com/office/drawing/2014/main" id="{8BCA3BFE-DFE5-44EA-A63A-F764FB7A602E}"/>
                  </a:ext>
                </a:extLst>
              </p:cNvPr>
              <p:cNvGrpSpPr/>
              <p:nvPr/>
            </p:nvGrpSpPr>
            <p:grpSpPr>
              <a:xfrm>
                <a:off x="3540126" y="4549359"/>
                <a:ext cx="391794" cy="716061"/>
                <a:chOff x="2963333" y="4495259"/>
                <a:chExt cx="462982" cy="729168"/>
              </a:xfrm>
            </p:grpSpPr>
            <p:sp>
              <p:nvSpPr>
                <p:cNvPr id="1741" name="フリーフォーム: 図形 1740">
                  <a:extLst>
                    <a:ext uri="{FF2B5EF4-FFF2-40B4-BE49-F238E27FC236}">
                      <a16:creationId xmlns:a16="http://schemas.microsoft.com/office/drawing/2014/main" id="{8A66465A-1586-4051-A6A7-2B2FC62A2D14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2" name="楕円 27">
                  <a:extLst>
                    <a:ext uri="{FF2B5EF4-FFF2-40B4-BE49-F238E27FC236}">
                      <a16:creationId xmlns:a16="http://schemas.microsoft.com/office/drawing/2014/main" id="{15BB1CFA-A35E-4E51-A7E1-BE34164B4208}"/>
                    </a:ext>
                  </a:extLst>
                </p:cNvPr>
                <p:cNvSpPr/>
                <p:nvPr/>
              </p:nvSpPr>
              <p:spPr bwMode="auto">
                <a:xfrm>
                  <a:off x="2963333" y="4495259"/>
                  <a:ext cx="462982" cy="36424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26" name="グループ化 1725">
                <a:extLst>
                  <a:ext uri="{FF2B5EF4-FFF2-40B4-BE49-F238E27FC236}">
                    <a16:creationId xmlns:a16="http://schemas.microsoft.com/office/drawing/2014/main" id="{985760BC-193B-4530-BE7E-EE27C9799D6C}"/>
                  </a:ext>
                </a:extLst>
              </p:cNvPr>
              <p:cNvGrpSpPr/>
              <p:nvPr/>
            </p:nvGrpSpPr>
            <p:grpSpPr>
              <a:xfrm rot="21355130" flipH="1">
                <a:off x="1798524" y="4637192"/>
                <a:ext cx="426918" cy="621444"/>
                <a:chOff x="2938265" y="4475537"/>
                <a:chExt cx="513117" cy="748890"/>
              </a:xfrm>
            </p:grpSpPr>
            <p:sp>
              <p:nvSpPr>
                <p:cNvPr id="1739" name="フリーフォーム: 図形 1738">
                  <a:extLst>
                    <a:ext uri="{FF2B5EF4-FFF2-40B4-BE49-F238E27FC236}">
                      <a16:creationId xmlns:a16="http://schemas.microsoft.com/office/drawing/2014/main" id="{958E2908-2DC3-4199-AD7E-986A566A725A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0" name="楕円 27">
                  <a:extLst>
                    <a:ext uri="{FF2B5EF4-FFF2-40B4-BE49-F238E27FC236}">
                      <a16:creationId xmlns:a16="http://schemas.microsoft.com/office/drawing/2014/main" id="{8773E054-1A76-4542-98B4-A10AB99DD188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27" name="グループ化 1726">
                <a:extLst>
                  <a:ext uri="{FF2B5EF4-FFF2-40B4-BE49-F238E27FC236}">
                    <a16:creationId xmlns:a16="http://schemas.microsoft.com/office/drawing/2014/main" id="{C01AFBC9-B7B5-4CA7-AEC7-0ED687902E17}"/>
                  </a:ext>
                </a:extLst>
              </p:cNvPr>
              <p:cNvGrpSpPr/>
              <p:nvPr/>
            </p:nvGrpSpPr>
            <p:grpSpPr>
              <a:xfrm rot="21355130" flipH="1">
                <a:off x="2088446" y="4659326"/>
                <a:ext cx="513117" cy="748890"/>
                <a:chOff x="2938265" y="4475537"/>
                <a:chExt cx="513117" cy="748890"/>
              </a:xfrm>
            </p:grpSpPr>
            <p:sp>
              <p:nvSpPr>
                <p:cNvPr id="1737" name="フリーフォーム: 図形 1736">
                  <a:extLst>
                    <a:ext uri="{FF2B5EF4-FFF2-40B4-BE49-F238E27FC236}">
                      <a16:creationId xmlns:a16="http://schemas.microsoft.com/office/drawing/2014/main" id="{415408FE-1BB0-458C-9F27-7538FE379990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8" name="楕円 27">
                  <a:extLst>
                    <a:ext uri="{FF2B5EF4-FFF2-40B4-BE49-F238E27FC236}">
                      <a16:creationId xmlns:a16="http://schemas.microsoft.com/office/drawing/2014/main" id="{3BADF3EC-D429-48E0-82C3-7356ED42049B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28" name="グループ化 1727">
                <a:extLst>
                  <a:ext uri="{FF2B5EF4-FFF2-40B4-BE49-F238E27FC236}">
                    <a16:creationId xmlns:a16="http://schemas.microsoft.com/office/drawing/2014/main" id="{8C44DDE5-BA07-471D-A293-40AA164EAB5A}"/>
                  </a:ext>
                </a:extLst>
              </p:cNvPr>
              <p:cNvGrpSpPr/>
              <p:nvPr/>
            </p:nvGrpSpPr>
            <p:grpSpPr>
              <a:xfrm rot="323023">
                <a:off x="3302524" y="4691185"/>
                <a:ext cx="513117" cy="748890"/>
                <a:chOff x="2938265" y="4475537"/>
                <a:chExt cx="513117" cy="748890"/>
              </a:xfrm>
            </p:grpSpPr>
            <p:sp>
              <p:nvSpPr>
                <p:cNvPr id="1735" name="フリーフォーム: 図形 1734">
                  <a:extLst>
                    <a:ext uri="{FF2B5EF4-FFF2-40B4-BE49-F238E27FC236}">
                      <a16:creationId xmlns:a16="http://schemas.microsoft.com/office/drawing/2014/main" id="{28E9A345-8F9C-4892-BE46-56FDF22E9AC4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6" name="楕円 27">
                  <a:extLst>
                    <a:ext uri="{FF2B5EF4-FFF2-40B4-BE49-F238E27FC236}">
                      <a16:creationId xmlns:a16="http://schemas.microsoft.com/office/drawing/2014/main" id="{8628DB54-29DA-4AC8-8A5E-0D020797DCA9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29" name="グループ化 1728">
                <a:extLst>
                  <a:ext uri="{FF2B5EF4-FFF2-40B4-BE49-F238E27FC236}">
                    <a16:creationId xmlns:a16="http://schemas.microsoft.com/office/drawing/2014/main" id="{CC5075F1-B885-467D-80A3-0C6121FCA7AA}"/>
                  </a:ext>
                </a:extLst>
              </p:cNvPr>
              <p:cNvGrpSpPr/>
              <p:nvPr/>
            </p:nvGrpSpPr>
            <p:grpSpPr>
              <a:xfrm rot="323023">
                <a:off x="2496074" y="4741986"/>
                <a:ext cx="513117" cy="748890"/>
                <a:chOff x="2938265" y="4475537"/>
                <a:chExt cx="513117" cy="748890"/>
              </a:xfrm>
            </p:grpSpPr>
            <p:sp>
              <p:nvSpPr>
                <p:cNvPr id="1733" name="フリーフォーム: 図形 1732">
                  <a:extLst>
                    <a:ext uri="{FF2B5EF4-FFF2-40B4-BE49-F238E27FC236}">
                      <a16:creationId xmlns:a16="http://schemas.microsoft.com/office/drawing/2014/main" id="{047C9746-BAC9-47E6-96BA-6772307C1E5B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4" name="楕円 27">
                  <a:extLst>
                    <a:ext uri="{FF2B5EF4-FFF2-40B4-BE49-F238E27FC236}">
                      <a16:creationId xmlns:a16="http://schemas.microsoft.com/office/drawing/2014/main" id="{9D5D9B72-61E4-4892-B6C5-9387F8DD0B0E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30" name="グループ化 1729">
                <a:extLst>
                  <a:ext uri="{FF2B5EF4-FFF2-40B4-BE49-F238E27FC236}">
                    <a16:creationId xmlns:a16="http://schemas.microsoft.com/office/drawing/2014/main" id="{F811D3EF-3235-43A2-A361-2234A0A8A220}"/>
                  </a:ext>
                </a:extLst>
              </p:cNvPr>
              <p:cNvGrpSpPr/>
              <p:nvPr/>
            </p:nvGrpSpPr>
            <p:grpSpPr>
              <a:xfrm rot="323023">
                <a:off x="2953274" y="4837235"/>
                <a:ext cx="513117" cy="748890"/>
                <a:chOff x="2938265" y="4475537"/>
                <a:chExt cx="513117" cy="748890"/>
              </a:xfrm>
            </p:grpSpPr>
            <p:sp>
              <p:nvSpPr>
                <p:cNvPr id="1731" name="フリーフォーム: 図形 1730">
                  <a:extLst>
                    <a:ext uri="{FF2B5EF4-FFF2-40B4-BE49-F238E27FC236}">
                      <a16:creationId xmlns:a16="http://schemas.microsoft.com/office/drawing/2014/main" id="{D6EF93C3-830C-4E60-AA5C-A81D60DFBB93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2" name="楕円 27">
                  <a:extLst>
                    <a:ext uri="{FF2B5EF4-FFF2-40B4-BE49-F238E27FC236}">
                      <a16:creationId xmlns:a16="http://schemas.microsoft.com/office/drawing/2014/main" id="{48B36DA0-0955-417D-836D-F393D8CF3A23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63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646" name="グループ化 1645">
              <a:extLst>
                <a:ext uri="{FF2B5EF4-FFF2-40B4-BE49-F238E27FC236}">
                  <a16:creationId xmlns:a16="http://schemas.microsoft.com/office/drawing/2014/main" id="{B58D1882-4B5F-44D1-883D-F7A77E4D83DC}"/>
                </a:ext>
              </a:extLst>
            </p:cNvPr>
            <p:cNvGrpSpPr/>
            <p:nvPr/>
          </p:nvGrpSpPr>
          <p:grpSpPr>
            <a:xfrm>
              <a:off x="6848340" y="1944791"/>
              <a:ext cx="1097482" cy="855822"/>
              <a:chOff x="1798524" y="3922490"/>
              <a:chExt cx="2133396" cy="1663635"/>
            </a:xfrm>
          </p:grpSpPr>
          <p:grpSp>
            <p:nvGrpSpPr>
              <p:cNvPr id="1647" name="グループ化 1646">
                <a:extLst>
                  <a:ext uri="{FF2B5EF4-FFF2-40B4-BE49-F238E27FC236}">
                    <a16:creationId xmlns:a16="http://schemas.microsoft.com/office/drawing/2014/main" id="{E8184ED3-545D-47C3-94FA-B4AF3138D5AA}"/>
                  </a:ext>
                </a:extLst>
              </p:cNvPr>
              <p:cNvGrpSpPr/>
              <p:nvPr/>
            </p:nvGrpSpPr>
            <p:grpSpPr>
              <a:xfrm rot="423287">
                <a:off x="2849752" y="3922490"/>
                <a:ext cx="413460" cy="646584"/>
                <a:chOff x="2938265" y="4475537"/>
                <a:chExt cx="513117" cy="748890"/>
              </a:xfrm>
            </p:grpSpPr>
            <p:sp>
              <p:nvSpPr>
                <p:cNvPr id="1708" name="フリーフォーム: 図形 1707">
                  <a:extLst>
                    <a:ext uri="{FF2B5EF4-FFF2-40B4-BE49-F238E27FC236}">
                      <a16:creationId xmlns:a16="http://schemas.microsoft.com/office/drawing/2014/main" id="{4FF296E8-2996-4162-9427-A6179C97B5F2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9" name="楕円 27">
                  <a:extLst>
                    <a:ext uri="{FF2B5EF4-FFF2-40B4-BE49-F238E27FC236}">
                      <a16:creationId xmlns:a16="http://schemas.microsoft.com/office/drawing/2014/main" id="{B371C9A0-D311-4432-BAE2-48D0F28B00E4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48" name="グループ化 1647">
                <a:extLst>
                  <a:ext uri="{FF2B5EF4-FFF2-40B4-BE49-F238E27FC236}">
                    <a16:creationId xmlns:a16="http://schemas.microsoft.com/office/drawing/2014/main" id="{85744BEC-721D-4EDD-B40A-DEFB7A771DEE}"/>
                  </a:ext>
                </a:extLst>
              </p:cNvPr>
              <p:cNvGrpSpPr/>
              <p:nvPr/>
            </p:nvGrpSpPr>
            <p:grpSpPr>
              <a:xfrm rot="423287">
                <a:off x="3011676" y="4033615"/>
                <a:ext cx="413460" cy="646584"/>
                <a:chOff x="2938265" y="4475537"/>
                <a:chExt cx="513117" cy="748890"/>
              </a:xfrm>
            </p:grpSpPr>
            <p:sp>
              <p:nvSpPr>
                <p:cNvPr id="1706" name="フリーフォーム: 図形 1705">
                  <a:extLst>
                    <a:ext uri="{FF2B5EF4-FFF2-40B4-BE49-F238E27FC236}">
                      <a16:creationId xmlns:a16="http://schemas.microsoft.com/office/drawing/2014/main" id="{5ACA0038-883B-4FB0-84E9-9B15AD2514A9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7" name="楕円 27">
                  <a:extLst>
                    <a:ext uri="{FF2B5EF4-FFF2-40B4-BE49-F238E27FC236}">
                      <a16:creationId xmlns:a16="http://schemas.microsoft.com/office/drawing/2014/main" id="{44410159-5C9E-4450-893C-B3FB0B704EAE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49" name="グループ化 1648">
                <a:extLst>
                  <a:ext uri="{FF2B5EF4-FFF2-40B4-BE49-F238E27FC236}">
                    <a16:creationId xmlns:a16="http://schemas.microsoft.com/office/drawing/2014/main" id="{DB75C4BC-899A-42D8-B4D2-2E8B650C9BEC}"/>
                  </a:ext>
                </a:extLst>
              </p:cNvPr>
              <p:cNvGrpSpPr/>
              <p:nvPr/>
            </p:nvGrpSpPr>
            <p:grpSpPr>
              <a:xfrm rot="423287">
                <a:off x="3210060" y="4121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1704" name="フリーフォーム: 図形 1703">
                  <a:extLst>
                    <a:ext uri="{FF2B5EF4-FFF2-40B4-BE49-F238E27FC236}">
                      <a16:creationId xmlns:a16="http://schemas.microsoft.com/office/drawing/2014/main" id="{89AB024C-2731-4EA7-BD70-9F5BD3C3B43C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5" name="楕円 27">
                  <a:extLst>
                    <a:ext uri="{FF2B5EF4-FFF2-40B4-BE49-F238E27FC236}">
                      <a16:creationId xmlns:a16="http://schemas.microsoft.com/office/drawing/2014/main" id="{0F5EE7B3-20E4-4590-B8E6-4C5026654E95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50" name="グループ化 1649">
                <a:extLst>
                  <a:ext uri="{FF2B5EF4-FFF2-40B4-BE49-F238E27FC236}">
                    <a16:creationId xmlns:a16="http://schemas.microsoft.com/office/drawing/2014/main" id="{3EE8B64A-4B9A-4DE5-80C1-C3D62C46F151}"/>
                  </a:ext>
                </a:extLst>
              </p:cNvPr>
              <p:cNvGrpSpPr/>
              <p:nvPr/>
            </p:nvGrpSpPr>
            <p:grpSpPr>
              <a:xfrm rot="20396436">
                <a:off x="2040623" y="4068291"/>
                <a:ext cx="413460" cy="646584"/>
                <a:chOff x="2938265" y="4475537"/>
                <a:chExt cx="513117" cy="748890"/>
              </a:xfrm>
            </p:grpSpPr>
            <p:sp>
              <p:nvSpPr>
                <p:cNvPr id="1702" name="フリーフォーム: 図形 1701">
                  <a:extLst>
                    <a:ext uri="{FF2B5EF4-FFF2-40B4-BE49-F238E27FC236}">
                      <a16:creationId xmlns:a16="http://schemas.microsoft.com/office/drawing/2014/main" id="{6B9C8D05-2473-43E3-962A-3F100589340C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3" name="楕円 27">
                  <a:extLst>
                    <a:ext uri="{FF2B5EF4-FFF2-40B4-BE49-F238E27FC236}">
                      <a16:creationId xmlns:a16="http://schemas.microsoft.com/office/drawing/2014/main" id="{7E58FA0A-B7CE-41DB-9562-4790F9791E98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51" name="グループ化 1650">
                <a:extLst>
                  <a:ext uri="{FF2B5EF4-FFF2-40B4-BE49-F238E27FC236}">
                    <a16:creationId xmlns:a16="http://schemas.microsoft.com/office/drawing/2014/main" id="{115F7D3B-28F4-44F4-99CE-364A4141136B}"/>
                  </a:ext>
                </a:extLst>
              </p:cNvPr>
              <p:cNvGrpSpPr/>
              <p:nvPr/>
            </p:nvGrpSpPr>
            <p:grpSpPr>
              <a:xfrm rot="20652085">
                <a:off x="1930536" y="4290171"/>
                <a:ext cx="403120" cy="704604"/>
                <a:chOff x="2938265" y="4475537"/>
                <a:chExt cx="513117" cy="748890"/>
              </a:xfrm>
            </p:grpSpPr>
            <p:sp>
              <p:nvSpPr>
                <p:cNvPr id="1700" name="フリーフォーム: 図形 1699">
                  <a:extLst>
                    <a:ext uri="{FF2B5EF4-FFF2-40B4-BE49-F238E27FC236}">
                      <a16:creationId xmlns:a16="http://schemas.microsoft.com/office/drawing/2014/main" id="{0D1FE527-968F-4AF7-9D5F-B8989DD032DB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1" name="楕円 27">
                  <a:extLst>
                    <a:ext uri="{FF2B5EF4-FFF2-40B4-BE49-F238E27FC236}">
                      <a16:creationId xmlns:a16="http://schemas.microsoft.com/office/drawing/2014/main" id="{14184324-F8C5-4842-BFE7-70FB67CB9614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52" name="グループ化 1651">
                <a:extLst>
                  <a:ext uri="{FF2B5EF4-FFF2-40B4-BE49-F238E27FC236}">
                    <a16:creationId xmlns:a16="http://schemas.microsoft.com/office/drawing/2014/main" id="{1F541392-BFC7-4CD6-8832-138C7768AC1E}"/>
                  </a:ext>
                </a:extLst>
              </p:cNvPr>
              <p:cNvGrpSpPr/>
              <p:nvPr/>
            </p:nvGrpSpPr>
            <p:grpSpPr>
              <a:xfrm>
                <a:off x="3467235" y="4248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1698" name="フリーフォーム: 図形 1697">
                  <a:extLst>
                    <a:ext uri="{FF2B5EF4-FFF2-40B4-BE49-F238E27FC236}">
                      <a16:creationId xmlns:a16="http://schemas.microsoft.com/office/drawing/2014/main" id="{C5EE7E3A-5F32-495C-ADD0-4DF1B0E7BBBA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9" name="楕円 27">
                  <a:extLst>
                    <a:ext uri="{FF2B5EF4-FFF2-40B4-BE49-F238E27FC236}">
                      <a16:creationId xmlns:a16="http://schemas.microsoft.com/office/drawing/2014/main" id="{3813B43F-9E2A-427A-9E21-5298C5B85F02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53" name="グループ化 1652">
                <a:extLst>
                  <a:ext uri="{FF2B5EF4-FFF2-40B4-BE49-F238E27FC236}">
                    <a16:creationId xmlns:a16="http://schemas.microsoft.com/office/drawing/2014/main" id="{E3F9BEC0-1388-4F2C-BF1A-9258E2FF7438}"/>
                  </a:ext>
                </a:extLst>
              </p:cNvPr>
              <p:cNvGrpSpPr/>
              <p:nvPr/>
            </p:nvGrpSpPr>
            <p:grpSpPr>
              <a:xfrm rot="20652085">
                <a:off x="2413135" y="3950447"/>
                <a:ext cx="403120" cy="704604"/>
                <a:chOff x="2938265" y="4475537"/>
                <a:chExt cx="513117" cy="748890"/>
              </a:xfrm>
            </p:grpSpPr>
            <p:sp>
              <p:nvSpPr>
                <p:cNvPr id="1696" name="フリーフォーム: 図形 1695">
                  <a:extLst>
                    <a:ext uri="{FF2B5EF4-FFF2-40B4-BE49-F238E27FC236}">
                      <a16:creationId xmlns:a16="http://schemas.microsoft.com/office/drawing/2014/main" id="{7764871C-6A95-4CAC-B22B-5CAC40E29660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7" name="楕円 27">
                  <a:extLst>
                    <a:ext uri="{FF2B5EF4-FFF2-40B4-BE49-F238E27FC236}">
                      <a16:creationId xmlns:a16="http://schemas.microsoft.com/office/drawing/2014/main" id="{779253D8-38F0-4EAE-BAE3-7E89003A8F00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54" name="グループ化 1653">
                <a:extLst>
                  <a:ext uri="{FF2B5EF4-FFF2-40B4-BE49-F238E27FC236}">
                    <a16:creationId xmlns:a16="http://schemas.microsoft.com/office/drawing/2014/main" id="{0186F339-11BE-48C6-BEDD-5D07F3C80DAB}"/>
                  </a:ext>
                </a:extLst>
              </p:cNvPr>
              <p:cNvGrpSpPr/>
              <p:nvPr/>
            </p:nvGrpSpPr>
            <p:grpSpPr>
              <a:xfrm rot="20652085">
                <a:off x="2216285" y="4121896"/>
                <a:ext cx="403120" cy="704604"/>
                <a:chOff x="2938265" y="4475537"/>
                <a:chExt cx="513117" cy="748890"/>
              </a:xfrm>
            </p:grpSpPr>
            <p:sp>
              <p:nvSpPr>
                <p:cNvPr id="1694" name="フリーフォーム: 図形 1693">
                  <a:extLst>
                    <a:ext uri="{FF2B5EF4-FFF2-40B4-BE49-F238E27FC236}">
                      <a16:creationId xmlns:a16="http://schemas.microsoft.com/office/drawing/2014/main" id="{D36B95B9-8C7D-4528-BD33-6AEF80D1B504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5" name="楕円 27">
                  <a:extLst>
                    <a:ext uri="{FF2B5EF4-FFF2-40B4-BE49-F238E27FC236}">
                      <a16:creationId xmlns:a16="http://schemas.microsoft.com/office/drawing/2014/main" id="{40EB46FF-CD17-416F-842E-7E1BC2A55A9C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55" name="グループ化 1654">
                <a:extLst>
                  <a:ext uri="{FF2B5EF4-FFF2-40B4-BE49-F238E27FC236}">
                    <a16:creationId xmlns:a16="http://schemas.microsoft.com/office/drawing/2014/main" id="{4E34DE10-5CA2-487E-861F-0F02902333B0}"/>
                  </a:ext>
                </a:extLst>
              </p:cNvPr>
              <p:cNvGrpSpPr/>
              <p:nvPr/>
            </p:nvGrpSpPr>
            <p:grpSpPr>
              <a:xfrm>
                <a:off x="2661658" y="3960051"/>
                <a:ext cx="450499" cy="721613"/>
                <a:chOff x="2914896" y="4502814"/>
                <a:chExt cx="450499" cy="721613"/>
              </a:xfrm>
            </p:grpSpPr>
            <p:sp>
              <p:nvSpPr>
                <p:cNvPr id="1692" name="フリーフォーム: 図形 1691">
                  <a:extLst>
                    <a:ext uri="{FF2B5EF4-FFF2-40B4-BE49-F238E27FC236}">
                      <a16:creationId xmlns:a16="http://schemas.microsoft.com/office/drawing/2014/main" id="{829231C8-D6FC-4079-B8F5-EF7519FFF6EE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3" name="楕円 27">
                  <a:extLst>
                    <a:ext uri="{FF2B5EF4-FFF2-40B4-BE49-F238E27FC236}">
                      <a16:creationId xmlns:a16="http://schemas.microsoft.com/office/drawing/2014/main" id="{935D5FB8-931C-4A29-A4CA-FDCACB2E651E}"/>
                    </a:ext>
                  </a:extLst>
                </p:cNvPr>
                <p:cNvSpPr/>
                <p:nvPr/>
              </p:nvSpPr>
              <p:spPr bwMode="auto">
                <a:xfrm>
                  <a:off x="2914896" y="4502814"/>
                  <a:ext cx="450499" cy="35442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56" name="グループ化 1655">
                <a:extLst>
                  <a:ext uri="{FF2B5EF4-FFF2-40B4-BE49-F238E27FC236}">
                    <a16:creationId xmlns:a16="http://schemas.microsoft.com/office/drawing/2014/main" id="{9F8F3764-BEAC-4456-8250-CD1CC8A7DF73}"/>
                  </a:ext>
                </a:extLst>
              </p:cNvPr>
              <p:cNvGrpSpPr/>
              <p:nvPr/>
            </p:nvGrpSpPr>
            <p:grpSpPr>
              <a:xfrm>
                <a:off x="2408794" y="4124689"/>
                <a:ext cx="513117" cy="748890"/>
                <a:chOff x="2938265" y="4475537"/>
                <a:chExt cx="513117" cy="748890"/>
              </a:xfrm>
            </p:grpSpPr>
            <p:sp>
              <p:nvSpPr>
                <p:cNvPr id="1690" name="フリーフォーム: 図形 1689">
                  <a:extLst>
                    <a:ext uri="{FF2B5EF4-FFF2-40B4-BE49-F238E27FC236}">
                      <a16:creationId xmlns:a16="http://schemas.microsoft.com/office/drawing/2014/main" id="{69F5E382-2AAE-42EE-8A4F-2D5EA7B4BA4B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1" name="楕円 27">
                  <a:extLst>
                    <a:ext uri="{FF2B5EF4-FFF2-40B4-BE49-F238E27FC236}">
                      <a16:creationId xmlns:a16="http://schemas.microsoft.com/office/drawing/2014/main" id="{0AEB0660-E274-4331-BCDD-43DF988F59B3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57" name="グループ化 1656">
                <a:extLst>
                  <a:ext uri="{FF2B5EF4-FFF2-40B4-BE49-F238E27FC236}">
                    <a16:creationId xmlns:a16="http://schemas.microsoft.com/office/drawing/2014/main" id="{31D026F9-009D-409E-B256-0AA511B4F437}"/>
                  </a:ext>
                </a:extLst>
              </p:cNvPr>
              <p:cNvGrpSpPr/>
              <p:nvPr/>
            </p:nvGrpSpPr>
            <p:grpSpPr>
              <a:xfrm>
                <a:off x="2796144" y="4197825"/>
                <a:ext cx="513117" cy="748890"/>
                <a:chOff x="2938265" y="4475537"/>
                <a:chExt cx="513117" cy="748890"/>
              </a:xfrm>
            </p:grpSpPr>
            <p:sp>
              <p:nvSpPr>
                <p:cNvPr id="1688" name="フリーフォーム: 図形 1687">
                  <a:extLst>
                    <a:ext uri="{FF2B5EF4-FFF2-40B4-BE49-F238E27FC236}">
                      <a16:creationId xmlns:a16="http://schemas.microsoft.com/office/drawing/2014/main" id="{BC88DC30-F195-4158-8EE2-9EAB08582408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9" name="楕円 27">
                  <a:extLst>
                    <a:ext uri="{FF2B5EF4-FFF2-40B4-BE49-F238E27FC236}">
                      <a16:creationId xmlns:a16="http://schemas.microsoft.com/office/drawing/2014/main" id="{A1B19A8B-6720-4425-BD31-926E92C53A52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58" name="グループ化 1657">
                <a:extLst>
                  <a:ext uri="{FF2B5EF4-FFF2-40B4-BE49-F238E27FC236}">
                    <a16:creationId xmlns:a16="http://schemas.microsoft.com/office/drawing/2014/main" id="{DA3877F9-195F-40B6-8513-9B144CA8649A}"/>
                  </a:ext>
                </a:extLst>
              </p:cNvPr>
              <p:cNvGrpSpPr/>
              <p:nvPr/>
            </p:nvGrpSpPr>
            <p:grpSpPr>
              <a:xfrm>
                <a:off x="3184526" y="4435059"/>
                <a:ext cx="462982" cy="729168"/>
                <a:chOff x="2963333" y="4495259"/>
                <a:chExt cx="462982" cy="729168"/>
              </a:xfrm>
            </p:grpSpPr>
            <p:sp>
              <p:nvSpPr>
                <p:cNvPr id="1686" name="フリーフォーム: 図形 1685">
                  <a:extLst>
                    <a:ext uri="{FF2B5EF4-FFF2-40B4-BE49-F238E27FC236}">
                      <a16:creationId xmlns:a16="http://schemas.microsoft.com/office/drawing/2014/main" id="{0B021EAE-DD72-4D99-91E8-C46532142F46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7" name="楕円 27">
                  <a:extLst>
                    <a:ext uri="{FF2B5EF4-FFF2-40B4-BE49-F238E27FC236}">
                      <a16:creationId xmlns:a16="http://schemas.microsoft.com/office/drawing/2014/main" id="{9D7D1B77-449C-4692-8C4F-9234B47A8F1B}"/>
                    </a:ext>
                  </a:extLst>
                </p:cNvPr>
                <p:cNvSpPr/>
                <p:nvPr/>
              </p:nvSpPr>
              <p:spPr bwMode="auto">
                <a:xfrm>
                  <a:off x="2963333" y="4495259"/>
                  <a:ext cx="462982" cy="36424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59" name="グループ化 1658">
                <a:extLst>
                  <a:ext uri="{FF2B5EF4-FFF2-40B4-BE49-F238E27FC236}">
                    <a16:creationId xmlns:a16="http://schemas.microsoft.com/office/drawing/2014/main" id="{17EF34B1-5515-41C5-8A1B-B1B948E2DACE}"/>
                  </a:ext>
                </a:extLst>
              </p:cNvPr>
              <p:cNvGrpSpPr/>
              <p:nvPr/>
            </p:nvGrpSpPr>
            <p:grpSpPr>
              <a:xfrm rot="21092404">
                <a:off x="2073608" y="4370887"/>
                <a:ext cx="513117" cy="748890"/>
                <a:chOff x="2938265" y="4475537"/>
                <a:chExt cx="513117" cy="748890"/>
              </a:xfrm>
            </p:grpSpPr>
            <p:sp>
              <p:nvSpPr>
                <p:cNvPr id="1684" name="フリーフォーム: 図形 1683">
                  <a:extLst>
                    <a:ext uri="{FF2B5EF4-FFF2-40B4-BE49-F238E27FC236}">
                      <a16:creationId xmlns:a16="http://schemas.microsoft.com/office/drawing/2014/main" id="{6DF74B7E-5F98-4E9B-9CE7-1DEF3B9D80DD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5" name="楕円 27">
                  <a:extLst>
                    <a:ext uri="{FF2B5EF4-FFF2-40B4-BE49-F238E27FC236}">
                      <a16:creationId xmlns:a16="http://schemas.microsoft.com/office/drawing/2014/main" id="{5A4CDC48-EBC8-4DB4-B99C-179E95130BF2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60" name="グループ化 1659">
                <a:extLst>
                  <a:ext uri="{FF2B5EF4-FFF2-40B4-BE49-F238E27FC236}">
                    <a16:creationId xmlns:a16="http://schemas.microsoft.com/office/drawing/2014/main" id="{68042476-7C5B-4166-9681-96C4B755D2F7}"/>
                  </a:ext>
                </a:extLst>
              </p:cNvPr>
              <p:cNvGrpSpPr/>
              <p:nvPr/>
            </p:nvGrpSpPr>
            <p:grpSpPr>
              <a:xfrm rot="648372">
                <a:off x="2451433" y="4414042"/>
                <a:ext cx="513117" cy="748890"/>
                <a:chOff x="2938265" y="4475537"/>
                <a:chExt cx="513117" cy="748890"/>
              </a:xfrm>
            </p:grpSpPr>
            <p:sp>
              <p:nvSpPr>
                <p:cNvPr id="1682" name="フリーフォーム: 図形 1681">
                  <a:extLst>
                    <a:ext uri="{FF2B5EF4-FFF2-40B4-BE49-F238E27FC236}">
                      <a16:creationId xmlns:a16="http://schemas.microsoft.com/office/drawing/2014/main" id="{3CDBBC78-5233-4F84-9CA7-8EE82C40A24D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3" name="楕円 27">
                  <a:extLst>
                    <a:ext uri="{FF2B5EF4-FFF2-40B4-BE49-F238E27FC236}">
                      <a16:creationId xmlns:a16="http://schemas.microsoft.com/office/drawing/2014/main" id="{8F28CB2A-1CE5-453A-AB0C-D373B121176C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61" name="グループ化 1660">
                <a:extLst>
                  <a:ext uri="{FF2B5EF4-FFF2-40B4-BE49-F238E27FC236}">
                    <a16:creationId xmlns:a16="http://schemas.microsoft.com/office/drawing/2014/main" id="{CF4399E6-87E4-438D-BC60-B52D2285AF42}"/>
                  </a:ext>
                </a:extLst>
              </p:cNvPr>
              <p:cNvGrpSpPr/>
              <p:nvPr/>
            </p:nvGrpSpPr>
            <p:grpSpPr>
              <a:xfrm rot="21092404">
                <a:off x="2880398" y="4538104"/>
                <a:ext cx="542488" cy="760442"/>
                <a:chOff x="2923580" y="4463985"/>
                <a:chExt cx="542488" cy="760442"/>
              </a:xfrm>
            </p:grpSpPr>
            <p:sp>
              <p:nvSpPr>
                <p:cNvPr id="1680" name="フリーフォーム: 図形 1679">
                  <a:extLst>
                    <a:ext uri="{FF2B5EF4-FFF2-40B4-BE49-F238E27FC236}">
                      <a16:creationId xmlns:a16="http://schemas.microsoft.com/office/drawing/2014/main" id="{889D9B34-866E-4664-94BF-04A4C9A7CBA4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1" name="楕円 27">
                  <a:extLst>
                    <a:ext uri="{FF2B5EF4-FFF2-40B4-BE49-F238E27FC236}">
                      <a16:creationId xmlns:a16="http://schemas.microsoft.com/office/drawing/2014/main" id="{88FAC7AE-2F15-4012-A682-3598DA93D904}"/>
                    </a:ext>
                  </a:extLst>
                </p:cNvPr>
                <p:cNvSpPr/>
                <p:nvPr/>
              </p:nvSpPr>
              <p:spPr bwMode="auto">
                <a:xfrm>
                  <a:off x="2923580" y="4463985"/>
                  <a:ext cx="542488" cy="42678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62" name="グループ化 1661">
                <a:extLst>
                  <a:ext uri="{FF2B5EF4-FFF2-40B4-BE49-F238E27FC236}">
                    <a16:creationId xmlns:a16="http://schemas.microsoft.com/office/drawing/2014/main" id="{86E956FF-C29B-41B6-9417-5A074B69074F}"/>
                  </a:ext>
                </a:extLst>
              </p:cNvPr>
              <p:cNvGrpSpPr/>
              <p:nvPr/>
            </p:nvGrpSpPr>
            <p:grpSpPr>
              <a:xfrm>
                <a:off x="3540126" y="4549359"/>
                <a:ext cx="391794" cy="716061"/>
                <a:chOff x="2963333" y="4495259"/>
                <a:chExt cx="462982" cy="729168"/>
              </a:xfrm>
            </p:grpSpPr>
            <p:sp>
              <p:nvSpPr>
                <p:cNvPr id="1678" name="フリーフォーム: 図形 1677">
                  <a:extLst>
                    <a:ext uri="{FF2B5EF4-FFF2-40B4-BE49-F238E27FC236}">
                      <a16:creationId xmlns:a16="http://schemas.microsoft.com/office/drawing/2014/main" id="{1461DD1A-AB38-403F-9048-555C3DBDE40A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9" name="楕円 27">
                  <a:extLst>
                    <a:ext uri="{FF2B5EF4-FFF2-40B4-BE49-F238E27FC236}">
                      <a16:creationId xmlns:a16="http://schemas.microsoft.com/office/drawing/2014/main" id="{A32A72F6-D18B-4902-9E68-32639A1FF78E}"/>
                    </a:ext>
                  </a:extLst>
                </p:cNvPr>
                <p:cNvSpPr/>
                <p:nvPr/>
              </p:nvSpPr>
              <p:spPr bwMode="auto">
                <a:xfrm>
                  <a:off x="2963333" y="4495259"/>
                  <a:ext cx="462982" cy="364240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63" name="グループ化 1662">
                <a:extLst>
                  <a:ext uri="{FF2B5EF4-FFF2-40B4-BE49-F238E27FC236}">
                    <a16:creationId xmlns:a16="http://schemas.microsoft.com/office/drawing/2014/main" id="{F1B257EC-5D88-4C7B-8744-156464C2D44B}"/>
                  </a:ext>
                </a:extLst>
              </p:cNvPr>
              <p:cNvGrpSpPr/>
              <p:nvPr/>
            </p:nvGrpSpPr>
            <p:grpSpPr>
              <a:xfrm rot="21355130" flipH="1">
                <a:off x="1798524" y="4637192"/>
                <a:ext cx="426918" cy="621444"/>
                <a:chOff x="2938265" y="4475537"/>
                <a:chExt cx="513117" cy="748890"/>
              </a:xfrm>
            </p:grpSpPr>
            <p:sp>
              <p:nvSpPr>
                <p:cNvPr id="1676" name="フリーフォーム: 図形 1675">
                  <a:extLst>
                    <a:ext uri="{FF2B5EF4-FFF2-40B4-BE49-F238E27FC236}">
                      <a16:creationId xmlns:a16="http://schemas.microsoft.com/office/drawing/2014/main" id="{9939950F-6BBA-4EE7-8612-CCDA59B3A1BE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7" name="楕円 27">
                  <a:extLst>
                    <a:ext uri="{FF2B5EF4-FFF2-40B4-BE49-F238E27FC236}">
                      <a16:creationId xmlns:a16="http://schemas.microsoft.com/office/drawing/2014/main" id="{188EA1F0-8F08-4AA8-A6D8-40BF30E02DE9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64" name="グループ化 1663">
                <a:extLst>
                  <a:ext uri="{FF2B5EF4-FFF2-40B4-BE49-F238E27FC236}">
                    <a16:creationId xmlns:a16="http://schemas.microsoft.com/office/drawing/2014/main" id="{69D6CFEC-FC06-4FB8-B8C3-E84AE9FFDA04}"/>
                  </a:ext>
                </a:extLst>
              </p:cNvPr>
              <p:cNvGrpSpPr/>
              <p:nvPr/>
            </p:nvGrpSpPr>
            <p:grpSpPr>
              <a:xfrm rot="21355130" flipH="1">
                <a:off x="2088446" y="4659326"/>
                <a:ext cx="513117" cy="748890"/>
                <a:chOff x="2938265" y="4475537"/>
                <a:chExt cx="513117" cy="748890"/>
              </a:xfrm>
            </p:grpSpPr>
            <p:sp>
              <p:nvSpPr>
                <p:cNvPr id="1674" name="フリーフォーム: 図形 1673">
                  <a:extLst>
                    <a:ext uri="{FF2B5EF4-FFF2-40B4-BE49-F238E27FC236}">
                      <a16:creationId xmlns:a16="http://schemas.microsoft.com/office/drawing/2014/main" id="{CB87A984-488F-4EFC-A741-DAEA567BB71F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5" name="楕円 27">
                  <a:extLst>
                    <a:ext uri="{FF2B5EF4-FFF2-40B4-BE49-F238E27FC236}">
                      <a16:creationId xmlns:a16="http://schemas.microsoft.com/office/drawing/2014/main" id="{12B06227-D547-41B4-96C9-B10B84A40065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65" name="グループ化 1664">
                <a:extLst>
                  <a:ext uri="{FF2B5EF4-FFF2-40B4-BE49-F238E27FC236}">
                    <a16:creationId xmlns:a16="http://schemas.microsoft.com/office/drawing/2014/main" id="{C2B08E8A-29FC-4FAD-9150-D9554BD8D88B}"/>
                  </a:ext>
                </a:extLst>
              </p:cNvPr>
              <p:cNvGrpSpPr/>
              <p:nvPr/>
            </p:nvGrpSpPr>
            <p:grpSpPr>
              <a:xfrm rot="323023">
                <a:off x="3302524" y="4691185"/>
                <a:ext cx="513117" cy="748890"/>
                <a:chOff x="2938265" y="4475537"/>
                <a:chExt cx="513117" cy="748890"/>
              </a:xfrm>
            </p:grpSpPr>
            <p:sp>
              <p:nvSpPr>
                <p:cNvPr id="1672" name="フリーフォーム: 図形 1671">
                  <a:extLst>
                    <a:ext uri="{FF2B5EF4-FFF2-40B4-BE49-F238E27FC236}">
                      <a16:creationId xmlns:a16="http://schemas.microsoft.com/office/drawing/2014/main" id="{B40A069D-81C9-49A1-BA5D-D3154E62A003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3" name="楕円 27">
                  <a:extLst>
                    <a:ext uri="{FF2B5EF4-FFF2-40B4-BE49-F238E27FC236}">
                      <a16:creationId xmlns:a16="http://schemas.microsoft.com/office/drawing/2014/main" id="{F400D874-537B-466F-B86C-49BE30B49246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66" name="グループ化 1665">
                <a:extLst>
                  <a:ext uri="{FF2B5EF4-FFF2-40B4-BE49-F238E27FC236}">
                    <a16:creationId xmlns:a16="http://schemas.microsoft.com/office/drawing/2014/main" id="{7AD4F7FD-CDFA-459D-9BAD-6099ABABAB9D}"/>
                  </a:ext>
                </a:extLst>
              </p:cNvPr>
              <p:cNvGrpSpPr/>
              <p:nvPr/>
            </p:nvGrpSpPr>
            <p:grpSpPr>
              <a:xfrm rot="323023">
                <a:off x="2496074" y="4741986"/>
                <a:ext cx="513117" cy="748890"/>
                <a:chOff x="2938265" y="4475537"/>
                <a:chExt cx="513117" cy="748890"/>
              </a:xfrm>
            </p:grpSpPr>
            <p:sp>
              <p:nvSpPr>
                <p:cNvPr id="1670" name="フリーフォーム: 図形 1669">
                  <a:extLst>
                    <a:ext uri="{FF2B5EF4-FFF2-40B4-BE49-F238E27FC236}">
                      <a16:creationId xmlns:a16="http://schemas.microsoft.com/office/drawing/2014/main" id="{5A5644CD-1EF2-4E0C-AE0A-D03F1972E73A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1" name="楕円 27">
                  <a:extLst>
                    <a:ext uri="{FF2B5EF4-FFF2-40B4-BE49-F238E27FC236}">
                      <a16:creationId xmlns:a16="http://schemas.microsoft.com/office/drawing/2014/main" id="{D36C1E19-FB6A-442E-942A-2ACA63A5C006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67" name="グループ化 1666">
                <a:extLst>
                  <a:ext uri="{FF2B5EF4-FFF2-40B4-BE49-F238E27FC236}">
                    <a16:creationId xmlns:a16="http://schemas.microsoft.com/office/drawing/2014/main" id="{60016107-D81A-47BE-8FA1-42BA7233D7FB}"/>
                  </a:ext>
                </a:extLst>
              </p:cNvPr>
              <p:cNvGrpSpPr/>
              <p:nvPr/>
            </p:nvGrpSpPr>
            <p:grpSpPr>
              <a:xfrm rot="323023">
                <a:off x="2953274" y="4837235"/>
                <a:ext cx="513117" cy="748890"/>
                <a:chOff x="2938265" y="4475537"/>
                <a:chExt cx="513117" cy="748890"/>
              </a:xfrm>
            </p:grpSpPr>
            <p:sp>
              <p:nvSpPr>
                <p:cNvPr id="1668" name="フリーフォーム: 図形 1667">
                  <a:extLst>
                    <a:ext uri="{FF2B5EF4-FFF2-40B4-BE49-F238E27FC236}">
                      <a16:creationId xmlns:a16="http://schemas.microsoft.com/office/drawing/2014/main" id="{783B2C3F-8294-4283-891F-1337BBF0DA6A}"/>
                    </a:ext>
                  </a:extLst>
                </p:cNvPr>
                <p:cNvSpPr/>
                <p:nvPr/>
              </p:nvSpPr>
              <p:spPr bwMode="auto">
                <a:xfrm>
                  <a:off x="3087982" y="4540281"/>
                  <a:ext cx="189657" cy="684146"/>
                </a:xfrm>
                <a:custGeom>
                  <a:avLst/>
                  <a:gdLst>
                    <a:gd name="connsiteX0" fmla="*/ 137598 w 203200"/>
                    <a:gd name="connsiteY0" fmla="*/ 46 h 725082"/>
                    <a:gd name="connsiteX1" fmla="*/ 193783 w 203200"/>
                    <a:gd name="connsiteY1" fmla="*/ 622062 h 725082"/>
                    <a:gd name="connsiteX2" fmla="*/ 180103 w 203200"/>
                    <a:gd name="connsiteY2" fmla="*/ 706937 h 725082"/>
                    <a:gd name="connsiteX3" fmla="*/ 172939 w 203200"/>
                    <a:gd name="connsiteY3" fmla="*/ 723073 h 725082"/>
                    <a:gd name="connsiteX4" fmla="*/ 140653 w 203200"/>
                    <a:gd name="connsiteY4" fmla="*/ 725082 h 725082"/>
                    <a:gd name="connsiteX5" fmla="*/ 21030 w 203200"/>
                    <a:gd name="connsiteY5" fmla="*/ 717638 h 725082"/>
                    <a:gd name="connsiteX6" fmla="*/ 12856 w 203200"/>
                    <a:gd name="connsiteY6" fmla="*/ 716270 h 725082"/>
                    <a:gd name="connsiteX7" fmla="*/ 4967 w 203200"/>
                    <a:gd name="connsiteY7" fmla="*/ 682095 h 725082"/>
                    <a:gd name="connsiteX8" fmla="*/ 121 w 203200"/>
                    <a:gd name="connsiteY8" fmla="*/ 624440 h 725082"/>
                    <a:gd name="connsiteX9" fmla="*/ 62423 w 203200"/>
                    <a:gd name="connsiteY9" fmla="*/ 350557 h 725082"/>
                    <a:gd name="connsiteX10" fmla="*/ 137598 w 203200"/>
                    <a:gd name="connsiteY10" fmla="*/ 46 h 725082"/>
                    <a:gd name="connsiteX0" fmla="*/ 132631 w 198233"/>
                    <a:gd name="connsiteY0" fmla="*/ 47 h 725083"/>
                    <a:gd name="connsiteX1" fmla="*/ 188816 w 198233"/>
                    <a:gd name="connsiteY1" fmla="*/ 622063 h 725083"/>
                    <a:gd name="connsiteX2" fmla="*/ 175136 w 198233"/>
                    <a:gd name="connsiteY2" fmla="*/ 706938 h 725083"/>
                    <a:gd name="connsiteX3" fmla="*/ 167972 w 198233"/>
                    <a:gd name="connsiteY3" fmla="*/ 723074 h 725083"/>
                    <a:gd name="connsiteX4" fmla="*/ 135686 w 198233"/>
                    <a:gd name="connsiteY4" fmla="*/ 725083 h 725083"/>
                    <a:gd name="connsiteX5" fmla="*/ 16063 w 198233"/>
                    <a:gd name="connsiteY5" fmla="*/ 717639 h 725083"/>
                    <a:gd name="connsiteX6" fmla="*/ 7889 w 198233"/>
                    <a:gd name="connsiteY6" fmla="*/ 716271 h 725083"/>
                    <a:gd name="connsiteX7" fmla="*/ 0 w 198233"/>
                    <a:gd name="connsiteY7" fmla="*/ 682096 h 725083"/>
                    <a:gd name="connsiteX8" fmla="*/ 57456 w 198233"/>
                    <a:gd name="connsiteY8" fmla="*/ 350558 h 725083"/>
                    <a:gd name="connsiteX9" fmla="*/ 132631 w 198233"/>
                    <a:gd name="connsiteY9" fmla="*/ 47 h 725083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7889 w 198233"/>
                    <a:gd name="connsiteY6" fmla="*/ 716277 h 725089"/>
                    <a:gd name="connsiteX7" fmla="*/ 0 w 198233"/>
                    <a:gd name="connsiteY7" fmla="*/ 682102 h 725089"/>
                    <a:gd name="connsiteX8" fmla="*/ 57456 w 198233"/>
                    <a:gd name="connsiteY8" fmla="*/ 350564 h 725089"/>
                    <a:gd name="connsiteX9" fmla="*/ 132631 w 198233"/>
                    <a:gd name="connsiteY9" fmla="*/ 53 h 725089"/>
                    <a:gd name="connsiteX0" fmla="*/ 132631 w 198233"/>
                    <a:gd name="connsiteY0" fmla="*/ 53 h 725089"/>
                    <a:gd name="connsiteX1" fmla="*/ 188816 w 198233"/>
                    <a:gd name="connsiteY1" fmla="*/ 622069 h 725089"/>
                    <a:gd name="connsiteX2" fmla="*/ 175136 w 198233"/>
                    <a:gd name="connsiteY2" fmla="*/ 706944 h 725089"/>
                    <a:gd name="connsiteX3" fmla="*/ 167972 w 198233"/>
                    <a:gd name="connsiteY3" fmla="*/ 723080 h 725089"/>
                    <a:gd name="connsiteX4" fmla="*/ 135686 w 198233"/>
                    <a:gd name="connsiteY4" fmla="*/ 725089 h 725089"/>
                    <a:gd name="connsiteX5" fmla="*/ 16063 w 198233"/>
                    <a:gd name="connsiteY5" fmla="*/ 717645 h 725089"/>
                    <a:gd name="connsiteX6" fmla="*/ 0 w 198233"/>
                    <a:gd name="connsiteY6" fmla="*/ 682102 h 725089"/>
                    <a:gd name="connsiteX7" fmla="*/ 57456 w 198233"/>
                    <a:gd name="connsiteY7" fmla="*/ 350564 h 725089"/>
                    <a:gd name="connsiteX8" fmla="*/ 132631 w 198233"/>
                    <a:gd name="connsiteY8" fmla="*/ 53 h 725089"/>
                    <a:gd name="connsiteX0" fmla="*/ 134372 w 199974"/>
                    <a:gd name="connsiteY0" fmla="*/ 53 h 725089"/>
                    <a:gd name="connsiteX1" fmla="*/ 190557 w 199974"/>
                    <a:gd name="connsiteY1" fmla="*/ 622069 h 725089"/>
                    <a:gd name="connsiteX2" fmla="*/ 176877 w 199974"/>
                    <a:gd name="connsiteY2" fmla="*/ 706944 h 725089"/>
                    <a:gd name="connsiteX3" fmla="*/ 169713 w 199974"/>
                    <a:gd name="connsiteY3" fmla="*/ 723080 h 725089"/>
                    <a:gd name="connsiteX4" fmla="*/ 137427 w 199974"/>
                    <a:gd name="connsiteY4" fmla="*/ 725089 h 725089"/>
                    <a:gd name="connsiteX5" fmla="*/ 1741 w 199974"/>
                    <a:gd name="connsiteY5" fmla="*/ 682102 h 725089"/>
                    <a:gd name="connsiteX6" fmla="*/ 59197 w 199974"/>
                    <a:gd name="connsiteY6" fmla="*/ 350564 h 725089"/>
                    <a:gd name="connsiteX7" fmla="*/ 134372 w 199974"/>
                    <a:gd name="connsiteY7" fmla="*/ 53 h 725089"/>
                    <a:gd name="connsiteX0" fmla="*/ 134372 w 199974"/>
                    <a:gd name="connsiteY0" fmla="*/ 53 h 723080"/>
                    <a:gd name="connsiteX1" fmla="*/ 190557 w 199974"/>
                    <a:gd name="connsiteY1" fmla="*/ 622069 h 723080"/>
                    <a:gd name="connsiteX2" fmla="*/ 176877 w 199974"/>
                    <a:gd name="connsiteY2" fmla="*/ 706944 h 723080"/>
                    <a:gd name="connsiteX3" fmla="*/ 169713 w 199974"/>
                    <a:gd name="connsiteY3" fmla="*/ 723080 h 723080"/>
                    <a:gd name="connsiteX4" fmla="*/ 1741 w 199974"/>
                    <a:gd name="connsiteY4" fmla="*/ 682102 h 723080"/>
                    <a:gd name="connsiteX5" fmla="*/ 59197 w 199974"/>
                    <a:gd name="connsiteY5" fmla="*/ 350564 h 723080"/>
                    <a:gd name="connsiteX6" fmla="*/ 134372 w 199974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8233"/>
                    <a:gd name="connsiteY0" fmla="*/ 53 h 723080"/>
                    <a:gd name="connsiteX1" fmla="*/ 188816 w 198233"/>
                    <a:gd name="connsiteY1" fmla="*/ 622069 h 723080"/>
                    <a:gd name="connsiteX2" fmla="*/ 175136 w 198233"/>
                    <a:gd name="connsiteY2" fmla="*/ 706944 h 723080"/>
                    <a:gd name="connsiteX3" fmla="*/ 167972 w 198233"/>
                    <a:gd name="connsiteY3" fmla="*/ 723080 h 723080"/>
                    <a:gd name="connsiteX4" fmla="*/ 0 w 198233"/>
                    <a:gd name="connsiteY4" fmla="*/ 682102 h 723080"/>
                    <a:gd name="connsiteX5" fmla="*/ 57456 w 198233"/>
                    <a:gd name="connsiteY5" fmla="*/ 350564 h 723080"/>
                    <a:gd name="connsiteX6" fmla="*/ 132631 w 198233"/>
                    <a:gd name="connsiteY6" fmla="*/ 53 h 723080"/>
                    <a:gd name="connsiteX0" fmla="*/ 132631 w 193107"/>
                    <a:gd name="connsiteY0" fmla="*/ 53 h 723080"/>
                    <a:gd name="connsiteX1" fmla="*/ 188816 w 193107"/>
                    <a:gd name="connsiteY1" fmla="*/ 622069 h 723080"/>
                    <a:gd name="connsiteX2" fmla="*/ 167972 w 193107"/>
                    <a:gd name="connsiteY2" fmla="*/ 723080 h 723080"/>
                    <a:gd name="connsiteX3" fmla="*/ 0 w 193107"/>
                    <a:gd name="connsiteY3" fmla="*/ 682102 h 723080"/>
                    <a:gd name="connsiteX4" fmla="*/ 57456 w 193107"/>
                    <a:gd name="connsiteY4" fmla="*/ 350564 h 723080"/>
                    <a:gd name="connsiteX5" fmla="*/ 132631 w 193107"/>
                    <a:gd name="connsiteY5" fmla="*/ 53 h 723080"/>
                    <a:gd name="connsiteX0" fmla="*/ 132631 w 214438"/>
                    <a:gd name="connsiteY0" fmla="*/ 1444 h 724471"/>
                    <a:gd name="connsiteX1" fmla="*/ 213406 w 214438"/>
                    <a:gd name="connsiteY1" fmla="*/ 482759 h 724471"/>
                    <a:gd name="connsiteX2" fmla="*/ 167972 w 214438"/>
                    <a:gd name="connsiteY2" fmla="*/ 724471 h 724471"/>
                    <a:gd name="connsiteX3" fmla="*/ 0 w 214438"/>
                    <a:gd name="connsiteY3" fmla="*/ 683493 h 724471"/>
                    <a:gd name="connsiteX4" fmla="*/ 57456 w 214438"/>
                    <a:gd name="connsiteY4" fmla="*/ 351955 h 724471"/>
                    <a:gd name="connsiteX5" fmla="*/ 132631 w 214438"/>
                    <a:gd name="connsiteY5" fmla="*/ 1444 h 724471"/>
                    <a:gd name="connsiteX0" fmla="*/ 132631 w 213662"/>
                    <a:gd name="connsiteY0" fmla="*/ 1444 h 724471"/>
                    <a:gd name="connsiteX1" fmla="*/ 213406 w 213662"/>
                    <a:gd name="connsiteY1" fmla="*/ 482759 h 724471"/>
                    <a:gd name="connsiteX2" fmla="*/ 167972 w 213662"/>
                    <a:gd name="connsiteY2" fmla="*/ 724471 h 724471"/>
                    <a:gd name="connsiteX3" fmla="*/ 0 w 213662"/>
                    <a:gd name="connsiteY3" fmla="*/ 683493 h 724471"/>
                    <a:gd name="connsiteX4" fmla="*/ 57456 w 213662"/>
                    <a:gd name="connsiteY4" fmla="*/ 351955 h 724471"/>
                    <a:gd name="connsiteX5" fmla="*/ 132631 w 213662"/>
                    <a:gd name="connsiteY5" fmla="*/ 1444 h 724471"/>
                    <a:gd name="connsiteX0" fmla="*/ 132631 w 215539"/>
                    <a:gd name="connsiteY0" fmla="*/ 1444 h 724471"/>
                    <a:gd name="connsiteX1" fmla="*/ 213406 w 215539"/>
                    <a:gd name="connsiteY1" fmla="*/ 482759 h 724471"/>
                    <a:gd name="connsiteX2" fmla="*/ 167972 w 215539"/>
                    <a:gd name="connsiteY2" fmla="*/ 724471 h 724471"/>
                    <a:gd name="connsiteX3" fmla="*/ 0 w 215539"/>
                    <a:gd name="connsiteY3" fmla="*/ 683493 h 724471"/>
                    <a:gd name="connsiteX4" fmla="*/ 57456 w 215539"/>
                    <a:gd name="connsiteY4" fmla="*/ 351955 h 724471"/>
                    <a:gd name="connsiteX5" fmla="*/ 132631 w 215539"/>
                    <a:gd name="connsiteY5" fmla="*/ 1444 h 724471"/>
                    <a:gd name="connsiteX0" fmla="*/ 132631 w 225872"/>
                    <a:gd name="connsiteY0" fmla="*/ 720 h 723747"/>
                    <a:gd name="connsiteX1" fmla="*/ 223946 w 225872"/>
                    <a:gd name="connsiteY1" fmla="*/ 441305 h 723747"/>
                    <a:gd name="connsiteX2" fmla="*/ 167972 w 225872"/>
                    <a:gd name="connsiteY2" fmla="*/ 723747 h 723747"/>
                    <a:gd name="connsiteX3" fmla="*/ 0 w 225872"/>
                    <a:gd name="connsiteY3" fmla="*/ 682769 h 723747"/>
                    <a:gd name="connsiteX4" fmla="*/ 57456 w 225872"/>
                    <a:gd name="connsiteY4" fmla="*/ 351231 h 723747"/>
                    <a:gd name="connsiteX5" fmla="*/ 132631 w 225872"/>
                    <a:gd name="connsiteY5" fmla="*/ 720 h 723747"/>
                    <a:gd name="connsiteX0" fmla="*/ 132631 w 223960"/>
                    <a:gd name="connsiteY0" fmla="*/ 720 h 723747"/>
                    <a:gd name="connsiteX1" fmla="*/ 223946 w 223960"/>
                    <a:gd name="connsiteY1" fmla="*/ 441305 h 723747"/>
                    <a:gd name="connsiteX2" fmla="*/ 167972 w 223960"/>
                    <a:gd name="connsiteY2" fmla="*/ 723747 h 723747"/>
                    <a:gd name="connsiteX3" fmla="*/ 0 w 223960"/>
                    <a:gd name="connsiteY3" fmla="*/ 682769 h 723747"/>
                    <a:gd name="connsiteX4" fmla="*/ 57456 w 223960"/>
                    <a:gd name="connsiteY4" fmla="*/ 351231 h 723747"/>
                    <a:gd name="connsiteX5" fmla="*/ 132631 w 223960"/>
                    <a:gd name="connsiteY5" fmla="*/ 720 h 723747"/>
                    <a:gd name="connsiteX0" fmla="*/ 101018 w 226037"/>
                    <a:gd name="connsiteY0" fmla="*/ 521 h 797601"/>
                    <a:gd name="connsiteX1" fmla="*/ 223946 w 226037"/>
                    <a:gd name="connsiteY1" fmla="*/ 515159 h 797601"/>
                    <a:gd name="connsiteX2" fmla="*/ 167972 w 226037"/>
                    <a:gd name="connsiteY2" fmla="*/ 797601 h 797601"/>
                    <a:gd name="connsiteX3" fmla="*/ 0 w 226037"/>
                    <a:gd name="connsiteY3" fmla="*/ 756623 h 797601"/>
                    <a:gd name="connsiteX4" fmla="*/ 57456 w 226037"/>
                    <a:gd name="connsiteY4" fmla="*/ 425085 h 797601"/>
                    <a:gd name="connsiteX5" fmla="*/ 101018 w 226037"/>
                    <a:gd name="connsiteY5" fmla="*/ 521 h 797601"/>
                    <a:gd name="connsiteX0" fmla="*/ 86968 w 211986"/>
                    <a:gd name="connsiteY0" fmla="*/ 522 h 797602"/>
                    <a:gd name="connsiteX1" fmla="*/ 209896 w 211986"/>
                    <a:gd name="connsiteY1" fmla="*/ 515160 h 797602"/>
                    <a:gd name="connsiteX2" fmla="*/ 153922 w 211986"/>
                    <a:gd name="connsiteY2" fmla="*/ 797602 h 797602"/>
                    <a:gd name="connsiteX3" fmla="*/ 0 w 211986"/>
                    <a:gd name="connsiteY3" fmla="*/ 764030 h 797602"/>
                    <a:gd name="connsiteX4" fmla="*/ 43406 w 211986"/>
                    <a:gd name="connsiteY4" fmla="*/ 425086 h 797602"/>
                    <a:gd name="connsiteX5" fmla="*/ 86968 w 211986"/>
                    <a:gd name="connsiteY5" fmla="*/ 522 h 797602"/>
                    <a:gd name="connsiteX0" fmla="*/ 86968 w 211609"/>
                    <a:gd name="connsiteY0" fmla="*/ 522 h 805269"/>
                    <a:gd name="connsiteX1" fmla="*/ 209896 w 211609"/>
                    <a:gd name="connsiteY1" fmla="*/ 515160 h 805269"/>
                    <a:gd name="connsiteX2" fmla="*/ 153922 w 211609"/>
                    <a:gd name="connsiteY2" fmla="*/ 797602 h 805269"/>
                    <a:gd name="connsiteX3" fmla="*/ 0 w 211609"/>
                    <a:gd name="connsiteY3" fmla="*/ 764030 h 805269"/>
                    <a:gd name="connsiteX4" fmla="*/ 43406 w 211609"/>
                    <a:gd name="connsiteY4" fmla="*/ 425086 h 805269"/>
                    <a:gd name="connsiteX5" fmla="*/ 86968 w 211609"/>
                    <a:gd name="connsiteY5" fmla="*/ 522 h 805269"/>
                    <a:gd name="connsiteX0" fmla="*/ 89445 w 214086"/>
                    <a:gd name="connsiteY0" fmla="*/ 522 h 806567"/>
                    <a:gd name="connsiteX1" fmla="*/ 212373 w 214086"/>
                    <a:gd name="connsiteY1" fmla="*/ 515160 h 806567"/>
                    <a:gd name="connsiteX2" fmla="*/ 156399 w 214086"/>
                    <a:gd name="connsiteY2" fmla="*/ 797602 h 806567"/>
                    <a:gd name="connsiteX3" fmla="*/ 2477 w 214086"/>
                    <a:gd name="connsiteY3" fmla="*/ 764030 h 806567"/>
                    <a:gd name="connsiteX4" fmla="*/ 45883 w 214086"/>
                    <a:gd name="connsiteY4" fmla="*/ 425086 h 806567"/>
                    <a:gd name="connsiteX5" fmla="*/ 89445 w 214086"/>
                    <a:gd name="connsiteY5" fmla="*/ 522 h 806567"/>
                    <a:gd name="connsiteX0" fmla="*/ 89718 w 214359"/>
                    <a:gd name="connsiteY0" fmla="*/ 522 h 812815"/>
                    <a:gd name="connsiteX1" fmla="*/ 212646 w 214359"/>
                    <a:gd name="connsiteY1" fmla="*/ 515160 h 812815"/>
                    <a:gd name="connsiteX2" fmla="*/ 156672 w 214359"/>
                    <a:gd name="connsiteY2" fmla="*/ 797602 h 812815"/>
                    <a:gd name="connsiteX3" fmla="*/ 2750 w 214359"/>
                    <a:gd name="connsiteY3" fmla="*/ 764030 h 812815"/>
                    <a:gd name="connsiteX4" fmla="*/ 60209 w 214359"/>
                    <a:gd name="connsiteY4" fmla="*/ 425086 h 812815"/>
                    <a:gd name="connsiteX5" fmla="*/ 89718 w 214359"/>
                    <a:gd name="connsiteY5" fmla="*/ 522 h 812815"/>
                    <a:gd name="connsiteX0" fmla="*/ 89718 w 212654"/>
                    <a:gd name="connsiteY0" fmla="*/ 522 h 812816"/>
                    <a:gd name="connsiteX1" fmla="*/ 212646 w 212654"/>
                    <a:gd name="connsiteY1" fmla="*/ 515160 h 812816"/>
                    <a:gd name="connsiteX2" fmla="*/ 156672 w 212654"/>
                    <a:gd name="connsiteY2" fmla="*/ 797602 h 812816"/>
                    <a:gd name="connsiteX3" fmla="*/ 2750 w 212654"/>
                    <a:gd name="connsiteY3" fmla="*/ 764030 h 812816"/>
                    <a:gd name="connsiteX4" fmla="*/ 60209 w 212654"/>
                    <a:gd name="connsiteY4" fmla="*/ 425086 h 812816"/>
                    <a:gd name="connsiteX5" fmla="*/ 89718 w 212654"/>
                    <a:gd name="connsiteY5" fmla="*/ 522 h 812816"/>
                    <a:gd name="connsiteX0" fmla="*/ 89718 w 209148"/>
                    <a:gd name="connsiteY0" fmla="*/ 303 h 823001"/>
                    <a:gd name="connsiteX1" fmla="*/ 209134 w 209148"/>
                    <a:gd name="connsiteY1" fmla="*/ 492725 h 823001"/>
                    <a:gd name="connsiteX2" fmla="*/ 156672 w 209148"/>
                    <a:gd name="connsiteY2" fmla="*/ 797383 h 823001"/>
                    <a:gd name="connsiteX3" fmla="*/ 2750 w 209148"/>
                    <a:gd name="connsiteY3" fmla="*/ 763811 h 823001"/>
                    <a:gd name="connsiteX4" fmla="*/ 60209 w 209148"/>
                    <a:gd name="connsiteY4" fmla="*/ 424867 h 823001"/>
                    <a:gd name="connsiteX5" fmla="*/ 89718 w 209148"/>
                    <a:gd name="connsiteY5" fmla="*/ 303 h 823001"/>
                    <a:gd name="connsiteX0" fmla="*/ 89718 w 209148"/>
                    <a:gd name="connsiteY0" fmla="*/ 303 h 814274"/>
                    <a:gd name="connsiteX1" fmla="*/ 209134 w 209148"/>
                    <a:gd name="connsiteY1" fmla="*/ 492725 h 814274"/>
                    <a:gd name="connsiteX2" fmla="*/ 156672 w 209148"/>
                    <a:gd name="connsiteY2" fmla="*/ 797383 h 814274"/>
                    <a:gd name="connsiteX3" fmla="*/ 2750 w 209148"/>
                    <a:gd name="connsiteY3" fmla="*/ 763811 h 814274"/>
                    <a:gd name="connsiteX4" fmla="*/ 60209 w 209148"/>
                    <a:gd name="connsiteY4" fmla="*/ 424867 h 814274"/>
                    <a:gd name="connsiteX5" fmla="*/ 89718 w 209148"/>
                    <a:gd name="connsiteY5" fmla="*/ 303 h 814274"/>
                    <a:gd name="connsiteX0" fmla="*/ 89718 w 209148"/>
                    <a:gd name="connsiteY0" fmla="*/ 303 h 798107"/>
                    <a:gd name="connsiteX1" fmla="*/ 209134 w 209148"/>
                    <a:gd name="connsiteY1" fmla="*/ 492725 h 798107"/>
                    <a:gd name="connsiteX2" fmla="*/ 156672 w 209148"/>
                    <a:gd name="connsiteY2" fmla="*/ 797383 h 798107"/>
                    <a:gd name="connsiteX3" fmla="*/ 2750 w 209148"/>
                    <a:gd name="connsiteY3" fmla="*/ 763811 h 798107"/>
                    <a:gd name="connsiteX4" fmla="*/ 60209 w 209148"/>
                    <a:gd name="connsiteY4" fmla="*/ 424867 h 798107"/>
                    <a:gd name="connsiteX5" fmla="*/ 89718 w 209148"/>
                    <a:gd name="connsiteY5" fmla="*/ 303 h 798107"/>
                    <a:gd name="connsiteX0" fmla="*/ 89718 w 209148"/>
                    <a:gd name="connsiteY0" fmla="*/ 38 h 797842"/>
                    <a:gd name="connsiteX1" fmla="*/ 209134 w 209148"/>
                    <a:gd name="connsiteY1" fmla="*/ 492460 h 797842"/>
                    <a:gd name="connsiteX2" fmla="*/ 156672 w 209148"/>
                    <a:gd name="connsiteY2" fmla="*/ 797118 h 797842"/>
                    <a:gd name="connsiteX3" fmla="*/ 2750 w 209148"/>
                    <a:gd name="connsiteY3" fmla="*/ 763546 h 797842"/>
                    <a:gd name="connsiteX4" fmla="*/ 60209 w 209148"/>
                    <a:gd name="connsiteY4" fmla="*/ 424602 h 797842"/>
                    <a:gd name="connsiteX5" fmla="*/ 89718 w 209148"/>
                    <a:gd name="connsiteY5" fmla="*/ 38 h 797842"/>
                    <a:gd name="connsiteX0" fmla="*/ 90390 w 209820"/>
                    <a:gd name="connsiteY0" fmla="*/ 302 h 798106"/>
                    <a:gd name="connsiteX1" fmla="*/ 209806 w 209820"/>
                    <a:gd name="connsiteY1" fmla="*/ 492724 h 798106"/>
                    <a:gd name="connsiteX2" fmla="*/ 157344 w 209820"/>
                    <a:gd name="connsiteY2" fmla="*/ 797382 h 798106"/>
                    <a:gd name="connsiteX3" fmla="*/ 3422 w 209820"/>
                    <a:gd name="connsiteY3" fmla="*/ 763810 h 798106"/>
                    <a:gd name="connsiteX4" fmla="*/ 46831 w 209820"/>
                    <a:gd name="connsiteY4" fmla="*/ 424866 h 798106"/>
                    <a:gd name="connsiteX5" fmla="*/ 90390 w 209820"/>
                    <a:gd name="connsiteY5" fmla="*/ 302 h 798106"/>
                    <a:gd name="connsiteX0" fmla="*/ 90390 w 209820"/>
                    <a:gd name="connsiteY0" fmla="*/ 38 h 797842"/>
                    <a:gd name="connsiteX1" fmla="*/ 209806 w 209820"/>
                    <a:gd name="connsiteY1" fmla="*/ 492460 h 797842"/>
                    <a:gd name="connsiteX2" fmla="*/ 157344 w 209820"/>
                    <a:gd name="connsiteY2" fmla="*/ 797118 h 797842"/>
                    <a:gd name="connsiteX3" fmla="*/ 3422 w 209820"/>
                    <a:gd name="connsiteY3" fmla="*/ 763546 h 797842"/>
                    <a:gd name="connsiteX4" fmla="*/ 46831 w 209820"/>
                    <a:gd name="connsiteY4" fmla="*/ 424602 h 797842"/>
                    <a:gd name="connsiteX5" fmla="*/ 90390 w 209820"/>
                    <a:gd name="connsiteY5" fmla="*/ 38 h 79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820" h="797842">
                      <a:moveTo>
                        <a:pt x="90390" y="38"/>
                      </a:moveTo>
                      <a:cubicBezTo>
                        <a:pt x="166725" y="3943"/>
                        <a:pt x="209185" y="341100"/>
                        <a:pt x="209806" y="492460"/>
                      </a:cubicBezTo>
                      <a:cubicBezTo>
                        <a:pt x="210427" y="643820"/>
                        <a:pt x="191741" y="751937"/>
                        <a:pt x="157344" y="797118"/>
                      </a:cubicBezTo>
                      <a:cubicBezTo>
                        <a:pt x="115922" y="801570"/>
                        <a:pt x="23014" y="784902"/>
                        <a:pt x="3422" y="763546"/>
                      </a:cubicBezTo>
                      <a:cubicBezTo>
                        <a:pt x="-12655" y="701460"/>
                        <a:pt x="32336" y="551853"/>
                        <a:pt x="46831" y="424602"/>
                      </a:cubicBezTo>
                      <a:cubicBezTo>
                        <a:pt x="61326" y="297351"/>
                        <a:pt x="14055" y="-3867"/>
                        <a:pt x="90390" y="38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9" name="楕円 27">
                  <a:extLst>
                    <a:ext uri="{FF2B5EF4-FFF2-40B4-BE49-F238E27FC236}">
                      <a16:creationId xmlns:a16="http://schemas.microsoft.com/office/drawing/2014/main" id="{6B4D391A-B40F-4E09-8C70-E6494831CACF}"/>
                    </a:ext>
                  </a:extLst>
                </p:cNvPr>
                <p:cNvSpPr/>
                <p:nvPr/>
              </p:nvSpPr>
              <p:spPr bwMode="auto">
                <a:xfrm>
                  <a:off x="2938265" y="4475537"/>
                  <a:ext cx="513117" cy="40368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990 h 423000"/>
                    <a:gd name="connsiteX1" fmla="*/ 557800 w 1125126"/>
                    <a:gd name="connsiteY1" fmla="*/ 93 h 423000"/>
                    <a:gd name="connsiteX2" fmla="*/ 1125126 w 1125126"/>
                    <a:gd name="connsiteY2" fmla="*/ 332990 h 423000"/>
                    <a:gd name="connsiteX3" fmla="*/ 562563 w 1125126"/>
                    <a:gd name="connsiteY3" fmla="*/ 423000 h 423000"/>
                    <a:gd name="connsiteX4" fmla="*/ 0 w 1125126"/>
                    <a:gd name="connsiteY4" fmla="*/ 332990 h 423000"/>
                    <a:gd name="connsiteX0" fmla="*/ 12285 w 1137411"/>
                    <a:gd name="connsiteY0" fmla="*/ 332990 h 423000"/>
                    <a:gd name="connsiteX1" fmla="*/ 570085 w 1137411"/>
                    <a:gd name="connsiteY1" fmla="*/ 93 h 423000"/>
                    <a:gd name="connsiteX2" fmla="*/ 1137411 w 1137411"/>
                    <a:gd name="connsiteY2" fmla="*/ 332990 h 423000"/>
                    <a:gd name="connsiteX3" fmla="*/ 574848 w 1137411"/>
                    <a:gd name="connsiteY3" fmla="*/ 423000 h 423000"/>
                    <a:gd name="connsiteX4" fmla="*/ 12285 w 1137411"/>
                    <a:gd name="connsiteY4" fmla="*/ 332990 h 423000"/>
                    <a:gd name="connsiteX0" fmla="*/ 5274 w 1043221"/>
                    <a:gd name="connsiteY0" fmla="*/ 338933 h 422934"/>
                    <a:gd name="connsiteX1" fmla="*/ 475895 w 1043221"/>
                    <a:gd name="connsiteY1" fmla="*/ 3 h 422934"/>
                    <a:gd name="connsiteX2" fmla="*/ 1043221 w 1043221"/>
                    <a:gd name="connsiteY2" fmla="*/ 332900 h 422934"/>
                    <a:gd name="connsiteX3" fmla="*/ 480658 w 1043221"/>
                    <a:gd name="connsiteY3" fmla="*/ 422910 h 422934"/>
                    <a:gd name="connsiteX4" fmla="*/ 5274 w 1043221"/>
                    <a:gd name="connsiteY4" fmla="*/ 338933 h 422934"/>
                    <a:gd name="connsiteX0" fmla="*/ 5065 w 944209"/>
                    <a:gd name="connsiteY0" fmla="*/ 338946 h 423118"/>
                    <a:gd name="connsiteX1" fmla="*/ 475686 w 944209"/>
                    <a:gd name="connsiteY1" fmla="*/ 16 h 423118"/>
                    <a:gd name="connsiteX2" fmla="*/ 944209 w 944209"/>
                    <a:gd name="connsiteY2" fmla="*/ 354030 h 423118"/>
                    <a:gd name="connsiteX3" fmla="*/ 480449 w 944209"/>
                    <a:gd name="connsiteY3" fmla="*/ 422923 h 423118"/>
                    <a:gd name="connsiteX4" fmla="*/ 5065 w 944209"/>
                    <a:gd name="connsiteY4" fmla="*/ 338946 h 423118"/>
                    <a:gd name="connsiteX0" fmla="*/ 5065 w 948335"/>
                    <a:gd name="connsiteY0" fmla="*/ 338946 h 423097"/>
                    <a:gd name="connsiteX1" fmla="*/ 475686 w 948335"/>
                    <a:gd name="connsiteY1" fmla="*/ 16 h 423097"/>
                    <a:gd name="connsiteX2" fmla="*/ 944209 w 948335"/>
                    <a:gd name="connsiteY2" fmla="*/ 354030 h 423097"/>
                    <a:gd name="connsiteX3" fmla="*/ 480449 w 948335"/>
                    <a:gd name="connsiteY3" fmla="*/ 422923 h 423097"/>
                    <a:gd name="connsiteX4" fmla="*/ 5065 w 948335"/>
                    <a:gd name="connsiteY4" fmla="*/ 338946 h 423097"/>
                    <a:gd name="connsiteX0" fmla="*/ 10558 w 958639"/>
                    <a:gd name="connsiteY0" fmla="*/ 339671 h 423822"/>
                    <a:gd name="connsiteX1" fmla="*/ 481179 w 958639"/>
                    <a:gd name="connsiteY1" fmla="*/ 741 h 423822"/>
                    <a:gd name="connsiteX2" fmla="*/ 949702 w 958639"/>
                    <a:gd name="connsiteY2" fmla="*/ 354755 h 423822"/>
                    <a:gd name="connsiteX3" fmla="*/ 485942 w 958639"/>
                    <a:gd name="connsiteY3" fmla="*/ 423648 h 423822"/>
                    <a:gd name="connsiteX4" fmla="*/ 10558 w 958639"/>
                    <a:gd name="connsiteY4" fmla="*/ 339671 h 423822"/>
                    <a:gd name="connsiteX0" fmla="*/ 10558 w 962157"/>
                    <a:gd name="connsiteY0" fmla="*/ 339671 h 424470"/>
                    <a:gd name="connsiteX1" fmla="*/ 481179 w 962157"/>
                    <a:gd name="connsiteY1" fmla="*/ 741 h 424470"/>
                    <a:gd name="connsiteX2" fmla="*/ 949702 w 962157"/>
                    <a:gd name="connsiteY2" fmla="*/ 354755 h 424470"/>
                    <a:gd name="connsiteX3" fmla="*/ 485942 w 962157"/>
                    <a:gd name="connsiteY3" fmla="*/ 423648 h 424470"/>
                    <a:gd name="connsiteX4" fmla="*/ 10558 w 962157"/>
                    <a:gd name="connsiteY4" fmla="*/ 339671 h 424470"/>
                    <a:gd name="connsiteX0" fmla="*/ 8845 w 960445"/>
                    <a:gd name="connsiteY0" fmla="*/ 339718 h 424517"/>
                    <a:gd name="connsiteX1" fmla="*/ 479466 w 960445"/>
                    <a:gd name="connsiteY1" fmla="*/ 788 h 424517"/>
                    <a:gd name="connsiteX2" fmla="*/ 947989 w 960445"/>
                    <a:gd name="connsiteY2" fmla="*/ 354802 h 424517"/>
                    <a:gd name="connsiteX3" fmla="*/ 484229 w 960445"/>
                    <a:gd name="connsiteY3" fmla="*/ 423695 h 424517"/>
                    <a:gd name="connsiteX4" fmla="*/ 8845 w 960445"/>
                    <a:gd name="connsiteY4" fmla="*/ 339718 h 424517"/>
                    <a:gd name="connsiteX0" fmla="*/ 4 w 939160"/>
                    <a:gd name="connsiteY0" fmla="*/ 358285 h 443147"/>
                    <a:gd name="connsiteX1" fmla="*/ 482248 w 939160"/>
                    <a:gd name="connsiteY1" fmla="*/ 739 h 443147"/>
                    <a:gd name="connsiteX2" fmla="*/ 939148 w 939160"/>
                    <a:gd name="connsiteY2" fmla="*/ 373369 h 443147"/>
                    <a:gd name="connsiteX3" fmla="*/ 475388 w 939160"/>
                    <a:gd name="connsiteY3" fmla="*/ 442262 h 443147"/>
                    <a:gd name="connsiteX4" fmla="*/ 4 w 939160"/>
                    <a:gd name="connsiteY4" fmla="*/ 358285 h 443147"/>
                    <a:gd name="connsiteX0" fmla="*/ 4 w 939175"/>
                    <a:gd name="connsiteY0" fmla="*/ 357566 h 442428"/>
                    <a:gd name="connsiteX1" fmla="*/ 482248 w 939175"/>
                    <a:gd name="connsiteY1" fmla="*/ 20 h 442428"/>
                    <a:gd name="connsiteX2" fmla="*/ 939148 w 939175"/>
                    <a:gd name="connsiteY2" fmla="*/ 372650 h 442428"/>
                    <a:gd name="connsiteX3" fmla="*/ 475388 w 939175"/>
                    <a:gd name="connsiteY3" fmla="*/ 441543 h 442428"/>
                    <a:gd name="connsiteX4" fmla="*/ 4 w 939175"/>
                    <a:gd name="connsiteY4" fmla="*/ 357566 h 442428"/>
                    <a:gd name="connsiteX0" fmla="*/ 4 w 939173"/>
                    <a:gd name="connsiteY0" fmla="*/ 290553 h 374899"/>
                    <a:gd name="connsiteX1" fmla="*/ 482248 w 939173"/>
                    <a:gd name="connsiteY1" fmla="*/ 24 h 374899"/>
                    <a:gd name="connsiteX2" fmla="*/ 939148 w 939173"/>
                    <a:gd name="connsiteY2" fmla="*/ 305637 h 374899"/>
                    <a:gd name="connsiteX3" fmla="*/ 475388 w 939173"/>
                    <a:gd name="connsiteY3" fmla="*/ 374530 h 374899"/>
                    <a:gd name="connsiteX4" fmla="*/ 4 w 939173"/>
                    <a:gd name="connsiteY4" fmla="*/ 290553 h 374899"/>
                    <a:gd name="connsiteX0" fmla="*/ 4 w 939155"/>
                    <a:gd name="connsiteY0" fmla="*/ 290533 h 374879"/>
                    <a:gd name="connsiteX1" fmla="*/ 482248 w 939155"/>
                    <a:gd name="connsiteY1" fmla="*/ 4 h 374879"/>
                    <a:gd name="connsiteX2" fmla="*/ 939148 w 939155"/>
                    <a:gd name="connsiteY2" fmla="*/ 305617 h 374879"/>
                    <a:gd name="connsiteX3" fmla="*/ 475388 w 939155"/>
                    <a:gd name="connsiteY3" fmla="*/ 374510 h 374879"/>
                    <a:gd name="connsiteX4" fmla="*/ 4 w 939155"/>
                    <a:gd name="connsiteY4" fmla="*/ 290533 h 374879"/>
                    <a:gd name="connsiteX0" fmla="*/ 4 w 939157"/>
                    <a:gd name="connsiteY0" fmla="*/ 290658 h 375004"/>
                    <a:gd name="connsiteX1" fmla="*/ 482248 w 939157"/>
                    <a:gd name="connsiteY1" fmla="*/ 129 h 375004"/>
                    <a:gd name="connsiteX2" fmla="*/ 939148 w 939157"/>
                    <a:gd name="connsiteY2" fmla="*/ 305742 h 375004"/>
                    <a:gd name="connsiteX3" fmla="*/ 475388 w 939157"/>
                    <a:gd name="connsiteY3" fmla="*/ 374635 h 375004"/>
                    <a:gd name="connsiteX4" fmla="*/ 4 w 939157"/>
                    <a:gd name="connsiteY4" fmla="*/ 290658 h 375004"/>
                    <a:gd name="connsiteX0" fmla="*/ 4364 w 943517"/>
                    <a:gd name="connsiteY0" fmla="*/ 290657 h 375003"/>
                    <a:gd name="connsiteX1" fmla="*/ 486608 w 943517"/>
                    <a:gd name="connsiteY1" fmla="*/ 128 h 375003"/>
                    <a:gd name="connsiteX2" fmla="*/ 943508 w 943517"/>
                    <a:gd name="connsiteY2" fmla="*/ 305741 h 375003"/>
                    <a:gd name="connsiteX3" fmla="*/ 479748 w 943517"/>
                    <a:gd name="connsiteY3" fmla="*/ 374634 h 375003"/>
                    <a:gd name="connsiteX4" fmla="*/ 4364 w 943517"/>
                    <a:gd name="connsiteY4" fmla="*/ 290657 h 375003"/>
                    <a:gd name="connsiteX0" fmla="*/ 4364 w 952091"/>
                    <a:gd name="connsiteY0" fmla="*/ 290657 h 375003"/>
                    <a:gd name="connsiteX1" fmla="*/ 486608 w 952091"/>
                    <a:gd name="connsiteY1" fmla="*/ 128 h 375003"/>
                    <a:gd name="connsiteX2" fmla="*/ 943508 w 952091"/>
                    <a:gd name="connsiteY2" fmla="*/ 305741 h 375003"/>
                    <a:gd name="connsiteX3" fmla="*/ 479748 w 952091"/>
                    <a:gd name="connsiteY3" fmla="*/ 374634 h 375003"/>
                    <a:gd name="connsiteX4" fmla="*/ 4364 w 952091"/>
                    <a:gd name="connsiteY4" fmla="*/ 290657 h 375003"/>
                    <a:gd name="connsiteX0" fmla="*/ 4 w 939156"/>
                    <a:gd name="connsiteY0" fmla="*/ 290659 h 386027"/>
                    <a:gd name="connsiteX1" fmla="*/ 482248 w 939156"/>
                    <a:gd name="connsiteY1" fmla="*/ 130 h 386027"/>
                    <a:gd name="connsiteX2" fmla="*/ 939148 w 939156"/>
                    <a:gd name="connsiteY2" fmla="*/ 305743 h 386027"/>
                    <a:gd name="connsiteX3" fmla="*/ 475388 w 939156"/>
                    <a:gd name="connsiteY3" fmla="*/ 385805 h 386027"/>
                    <a:gd name="connsiteX4" fmla="*/ 4 w 939156"/>
                    <a:gd name="connsiteY4" fmla="*/ 290659 h 386027"/>
                    <a:gd name="connsiteX0" fmla="*/ 4 w 939151"/>
                    <a:gd name="connsiteY0" fmla="*/ 290551 h 385918"/>
                    <a:gd name="connsiteX1" fmla="*/ 482248 w 939151"/>
                    <a:gd name="connsiteY1" fmla="*/ 21 h 385918"/>
                    <a:gd name="connsiteX2" fmla="*/ 939148 w 939151"/>
                    <a:gd name="connsiteY2" fmla="*/ 305634 h 385918"/>
                    <a:gd name="connsiteX3" fmla="*/ 475388 w 939151"/>
                    <a:gd name="connsiteY3" fmla="*/ 385696 h 385918"/>
                    <a:gd name="connsiteX4" fmla="*/ 4 w 939151"/>
                    <a:gd name="connsiteY4" fmla="*/ 290551 h 385918"/>
                    <a:gd name="connsiteX0" fmla="*/ 1867 w 941014"/>
                    <a:gd name="connsiteY0" fmla="*/ 290553 h 385920"/>
                    <a:gd name="connsiteX1" fmla="*/ 484111 w 941014"/>
                    <a:gd name="connsiteY1" fmla="*/ 23 h 385920"/>
                    <a:gd name="connsiteX2" fmla="*/ 941011 w 941014"/>
                    <a:gd name="connsiteY2" fmla="*/ 305636 h 385920"/>
                    <a:gd name="connsiteX3" fmla="*/ 477251 w 941014"/>
                    <a:gd name="connsiteY3" fmla="*/ 385698 h 385920"/>
                    <a:gd name="connsiteX4" fmla="*/ 1867 w 941014"/>
                    <a:gd name="connsiteY4" fmla="*/ 290553 h 385920"/>
                    <a:gd name="connsiteX0" fmla="*/ 1869 w 947954"/>
                    <a:gd name="connsiteY0" fmla="*/ 290553 h 386153"/>
                    <a:gd name="connsiteX1" fmla="*/ 484113 w 947954"/>
                    <a:gd name="connsiteY1" fmla="*/ 23 h 386153"/>
                    <a:gd name="connsiteX2" fmla="*/ 941013 w 947954"/>
                    <a:gd name="connsiteY2" fmla="*/ 305636 h 386153"/>
                    <a:gd name="connsiteX3" fmla="*/ 477253 w 947954"/>
                    <a:gd name="connsiteY3" fmla="*/ 385698 h 386153"/>
                    <a:gd name="connsiteX4" fmla="*/ 1869 w 947954"/>
                    <a:gd name="connsiteY4" fmla="*/ 290553 h 386153"/>
                    <a:gd name="connsiteX0" fmla="*/ 38 w 939222"/>
                    <a:gd name="connsiteY0" fmla="*/ 290552 h 426646"/>
                    <a:gd name="connsiteX1" fmla="*/ 482282 w 939222"/>
                    <a:gd name="connsiteY1" fmla="*/ 22 h 426646"/>
                    <a:gd name="connsiteX2" fmla="*/ 939182 w 939222"/>
                    <a:gd name="connsiteY2" fmla="*/ 305635 h 426646"/>
                    <a:gd name="connsiteX3" fmla="*/ 458285 w 939222"/>
                    <a:gd name="connsiteY3" fmla="*/ 426560 h 426646"/>
                    <a:gd name="connsiteX4" fmla="*/ 38 w 939222"/>
                    <a:gd name="connsiteY4" fmla="*/ 290552 h 426646"/>
                    <a:gd name="connsiteX0" fmla="*/ 38 w 939325"/>
                    <a:gd name="connsiteY0" fmla="*/ 291190 h 427284"/>
                    <a:gd name="connsiteX1" fmla="*/ 482282 w 939325"/>
                    <a:gd name="connsiteY1" fmla="*/ 660 h 427284"/>
                    <a:gd name="connsiteX2" fmla="*/ 939182 w 939325"/>
                    <a:gd name="connsiteY2" fmla="*/ 306273 h 427284"/>
                    <a:gd name="connsiteX3" fmla="*/ 458285 w 939325"/>
                    <a:gd name="connsiteY3" fmla="*/ 427198 h 427284"/>
                    <a:gd name="connsiteX4" fmla="*/ 38 w 939325"/>
                    <a:gd name="connsiteY4" fmla="*/ 291190 h 427284"/>
                    <a:gd name="connsiteX0" fmla="*/ 38 w 939277"/>
                    <a:gd name="connsiteY0" fmla="*/ 290540 h 426634"/>
                    <a:gd name="connsiteX1" fmla="*/ 482282 w 939277"/>
                    <a:gd name="connsiteY1" fmla="*/ 10 h 426634"/>
                    <a:gd name="connsiteX2" fmla="*/ 939182 w 939277"/>
                    <a:gd name="connsiteY2" fmla="*/ 305623 h 426634"/>
                    <a:gd name="connsiteX3" fmla="*/ 458285 w 939277"/>
                    <a:gd name="connsiteY3" fmla="*/ 426548 h 426634"/>
                    <a:gd name="connsiteX4" fmla="*/ 38 w 939277"/>
                    <a:gd name="connsiteY4" fmla="*/ 290540 h 42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9277" h="426634">
                      <a:moveTo>
                        <a:pt x="38" y="290540"/>
                      </a:moveTo>
                      <a:cubicBezTo>
                        <a:pt x="4037" y="219450"/>
                        <a:pt x="141199" y="1729"/>
                        <a:pt x="482282" y="10"/>
                      </a:cubicBezTo>
                      <a:cubicBezTo>
                        <a:pt x="823365" y="-1709"/>
                        <a:pt x="943181" y="234533"/>
                        <a:pt x="939182" y="305623"/>
                      </a:cubicBezTo>
                      <a:cubicBezTo>
                        <a:pt x="935183" y="376713"/>
                        <a:pt x="614809" y="429062"/>
                        <a:pt x="458285" y="426548"/>
                      </a:cubicBezTo>
                      <a:cubicBezTo>
                        <a:pt x="301761" y="424034"/>
                        <a:pt x="-3961" y="361630"/>
                        <a:pt x="38" y="29054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0000">
                      <a:srgbClr val="FFC000"/>
                    </a:gs>
                    <a:gs pos="90000">
                      <a:srgbClr val="C0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63045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pptxh65_ナメコのイラスト</dc:title>
  <dc:subject>pptxh65_ナメコのイラスト</dc:subject>
  <dc:creator>でじけろお</dc:creator>
  <cp:revision>1</cp:revision>
  <dcterms:created xsi:type="dcterms:W3CDTF">2018-05-20T00:31:01Z</dcterms:created>
  <dcterms:modified xsi:type="dcterms:W3CDTF">2021-06-15T00:51:34Z</dcterms:modified>
  <cp:version>1</cp:version>
</cp:coreProperties>
</file>