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オクラ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A6E61FB-D0EB-439A-A8D3-97A5D8F5418B}"/>
              </a:ext>
            </a:extLst>
          </p:cNvPr>
          <p:cNvGrpSpPr/>
          <p:nvPr/>
        </p:nvGrpSpPr>
        <p:grpSpPr>
          <a:xfrm>
            <a:off x="3845563" y="1612139"/>
            <a:ext cx="2315907" cy="1677226"/>
            <a:chOff x="3845563" y="1612139"/>
            <a:chExt cx="2315907" cy="1677226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8247C6B-538D-4FF3-AD3E-BA6F4FF225A4}"/>
                </a:ext>
              </a:extLst>
            </p:cNvPr>
            <p:cNvGrpSpPr/>
            <p:nvPr/>
          </p:nvGrpSpPr>
          <p:grpSpPr>
            <a:xfrm>
              <a:off x="4636138" y="1612139"/>
              <a:ext cx="1525332" cy="1012992"/>
              <a:chOff x="4220335" y="5145792"/>
              <a:chExt cx="1525332" cy="1012992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EA3FA90B-AC7E-4837-AC30-C21212AD1418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3C8EE19D-F707-4CBD-8469-22953161A472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103" name="台形 102">
                    <a:extLst>
                      <a:ext uri="{FF2B5EF4-FFF2-40B4-BE49-F238E27FC236}">
                        <a16:creationId xmlns:a16="http://schemas.microsoft.com/office/drawing/2014/main" id="{28F9A0C8-AEE2-4289-A262-CF4D9CCF100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楕円 413">
                    <a:extLst>
                      <a:ext uri="{FF2B5EF4-FFF2-40B4-BE49-F238E27FC236}">
                        <a16:creationId xmlns:a16="http://schemas.microsoft.com/office/drawing/2014/main" id="{4C616556-4882-4FB7-82A9-A8D256DF6D8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BC290A4E-D332-4DA8-BB5A-41977636B76A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" name="台形 105">
                    <a:extLst>
                      <a:ext uri="{FF2B5EF4-FFF2-40B4-BE49-F238E27FC236}">
                        <a16:creationId xmlns:a16="http://schemas.microsoft.com/office/drawing/2014/main" id="{885DACD3-9333-43D4-BA30-A72CB83D89C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" name="楕円 413">
                    <a:extLst>
                      <a:ext uri="{FF2B5EF4-FFF2-40B4-BE49-F238E27FC236}">
                        <a16:creationId xmlns:a16="http://schemas.microsoft.com/office/drawing/2014/main" id="{674D3A76-4776-4CD2-A5C2-DE329C421AF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A194DA33-22F1-403C-9081-319242D9BB9C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12AC0590-3A4D-4CF5-9FB8-F306CC03FBB8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97" name="台形 96">
                    <a:extLst>
                      <a:ext uri="{FF2B5EF4-FFF2-40B4-BE49-F238E27FC236}">
                        <a16:creationId xmlns:a16="http://schemas.microsoft.com/office/drawing/2014/main" id="{56A06B72-9876-4461-9672-EF5CBD4C0AA8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8" name="楕円 413">
                    <a:extLst>
                      <a:ext uri="{FF2B5EF4-FFF2-40B4-BE49-F238E27FC236}">
                        <a16:creationId xmlns:a16="http://schemas.microsoft.com/office/drawing/2014/main" id="{DFDDD812-975E-4B54-9AAF-EF4E43DBAEE5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4359510D-0306-4D89-8882-61A14B194B4C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" name="台形 99">
                    <a:extLst>
                      <a:ext uri="{FF2B5EF4-FFF2-40B4-BE49-F238E27FC236}">
                        <a16:creationId xmlns:a16="http://schemas.microsoft.com/office/drawing/2014/main" id="{7B72E13E-1F0C-4027-9732-5C85C83E9003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" name="楕円 413">
                    <a:extLst>
                      <a:ext uri="{FF2B5EF4-FFF2-40B4-BE49-F238E27FC236}">
                        <a16:creationId xmlns:a16="http://schemas.microsoft.com/office/drawing/2014/main" id="{5234F697-4565-457B-9BBB-5E9B3A0402AE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94A4B076-E689-42F6-A201-62A32F53D01E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461A83F0-D662-45F2-9320-CE19A682446B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01013B68-3FD4-4E44-9535-A24083867CB5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89" name="台形 88">
                    <a:extLst>
                      <a:ext uri="{FF2B5EF4-FFF2-40B4-BE49-F238E27FC236}">
                        <a16:creationId xmlns:a16="http://schemas.microsoft.com/office/drawing/2014/main" id="{8BE46BDC-9A3F-4D54-9E0C-762447420FB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楕円 413">
                    <a:extLst>
                      <a:ext uri="{FF2B5EF4-FFF2-40B4-BE49-F238E27FC236}">
                        <a16:creationId xmlns:a16="http://schemas.microsoft.com/office/drawing/2014/main" id="{1351F314-0A46-4AA8-AA97-9830D730170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89714225-2DC6-4CA7-AA53-2D4690E65FAF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台形 91">
                    <a:extLst>
                      <a:ext uri="{FF2B5EF4-FFF2-40B4-BE49-F238E27FC236}">
                        <a16:creationId xmlns:a16="http://schemas.microsoft.com/office/drawing/2014/main" id="{AC2F4229-9C97-491B-A038-77FDB1C981B3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楕円 413">
                    <a:extLst>
                      <a:ext uri="{FF2B5EF4-FFF2-40B4-BE49-F238E27FC236}">
                        <a16:creationId xmlns:a16="http://schemas.microsoft.com/office/drawing/2014/main" id="{DE10C5A0-C7C8-4DC1-8FB6-3AB55221D81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C14CA469-F4F6-4EB6-AD8C-7BDEAFF19172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72516DA7-EC7D-467E-895F-98C39741287E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83" name="台形 82">
                    <a:extLst>
                      <a:ext uri="{FF2B5EF4-FFF2-40B4-BE49-F238E27FC236}">
                        <a16:creationId xmlns:a16="http://schemas.microsoft.com/office/drawing/2014/main" id="{9EB819F6-AB44-436D-B9D5-B64CFCA30D7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" name="楕円 413">
                    <a:extLst>
                      <a:ext uri="{FF2B5EF4-FFF2-40B4-BE49-F238E27FC236}">
                        <a16:creationId xmlns:a16="http://schemas.microsoft.com/office/drawing/2014/main" id="{88A4D69A-FDD0-4FBF-A191-5141B5FE7A75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A640DD9B-312D-4DA7-8CC8-BC10FE1DA2E0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" name="台形 85">
                    <a:extLst>
                      <a:ext uri="{FF2B5EF4-FFF2-40B4-BE49-F238E27FC236}">
                        <a16:creationId xmlns:a16="http://schemas.microsoft.com/office/drawing/2014/main" id="{9234462B-F335-4AC0-B5D5-2B46464A1BDE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楕円 413">
                    <a:extLst>
                      <a:ext uri="{FF2B5EF4-FFF2-40B4-BE49-F238E27FC236}">
                        <a16:creationId xmlns:a16="http://schemas.microsoft.com/office/drawing/2014/main" id="{45723828-40D2-460A-8DED-A8B8B14103AB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9CEC8E3C-6F12-4ACA-8E37-B94D25FC8BA8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DD07C098-002B-4CD8-8C42-8CDF4347A639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98F335D3-ED83-4E23-9B99-30C8F2176FF9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75" name="台形 74">
                    <a:extLst>
                      <a:ext uri="{FF2B5EF4-FFF2-40B4-BE49-F238E27FC236}">
                        <a16:creationId xmlns:a16="http://schemas.microsoft.com/office/drawing/2014/main" id="{2E68D3AA-0FFE-4ACA-9A28-5AE1F29672F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楕円 413">
                    <a:extLst>
                      <a:ext uri="{FF2B5EF4-FFF2-40B4-BE49-F238E27FC236}">
                        <a16:creationId xmlns:a16="http://schemas.microsoft.com/office/drawing/2014/main" id="{0B983341-1AFF-47F9-858A-E50ECBB7B24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76FE0C9E-8FF1-4832-8881-8B6912F47563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台形 77">
                    <a:extLst>
                      <a:ext uri="{FF2B5EF4-FFF2-40B4-BE49-F238E27FC236}">
                        <a16:creationId xmlns:a16="http://schemas.microsoft.com/office/drawing/2014/main" id="{7E23CA9E-C071-456F-8C9B-29F6BCBFF09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楕円 413">
                    <a:extLst>
                      <a:ext uri="{FF2B5EF4-FFF2-40B4-BE49-F238E27FC236}">
                        <a16:creationId xmlns:a16="http://schemas.microsoft.com/office/drawing/2014/main" id="{618C333B-9F0C-4B36-8D53-678D0301A42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9818F6EA-A4B6-4F96-8436-42C0C60970B0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0AD70CB9-2B69-40F9-8639-217AC1FC8B5A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69" name="台形 68">
                    <a:extLst>
                      <a:ext uri="{FF2B5EF4-FFF2-40B4-BE49-F238E27FC236}">
                        <a16:creationId xmlns:a16="http://schemas.microsoft.com/office/drawing/2014/main" id="{E7DCEFB8-856F-472C-BEE2-DCD4E0E2B78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楕円 413">
                    <a:extLst>
                      <a:ext uri="{FF2B5EF4-FFF2-40B4-BE49-F238E27FC236}">
                        <a16:creationId xmlns:a16="http://schemas.microsoft.com/office/drawing/2014/main" id="{AAE2F66B-DC6F-4A1C-A481-F54CB86ED86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3A31A1D9-D8C3-4C5E-8BAE-5240A6A8A9F4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" name="台形 71">
                    <a:extLst>
                      <a:ext uri="{FF2B5EF4-FFF2-40B4-BE49-F238E27FC236}">
                        <a16:creationId xmlns:a16="http://schemas.microsoft.com/office/drawing/2014/main" id="{EEE2731C-D800-4DBC-8B3D-1F264B10CBCB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楕円 413">
                    <a:extLst>
                      <a:ext uri="{FF2B5EF4-FFF2-40B4-BE49-F238E27FC236}">
                        <a16:creationId xmlns:a16="http://schemas.microsoft.com/office/drawing/2014/main" id="{BB3CCA62-11B1-42D5-9183-3A336BA46B8F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74D2DD12-F37B-4670-A411-9F544CDDEABD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CFCA075-14AA-4E71-B1E6-6C2F18BC8C16}"/>
                </a:ext>
              </a:extLst>
            </p:cNvPr>
            <p:cNvGrpSpPr/>
            <p:nvPr/>
          </p:nvGrpSpPr>
          <p:grpSpPr>
            <a:xfrm>
              <a:off x="3845563" y="1621664"/>
              <a:ext cx="1525332" cy="1012992"/>
              <a:chOff x="4220335" y="5145792"/>
              <a:chExt cx="1525332" cy="1012992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09A2679D-A80C-4C2F-8D6F-A76C6EDAB143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D41EC369-67A0-47E9-A48A-51FCA6BDB450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58" name="台形 57">
                    <a:extLst>
                      <a:ext uri="{FF2B5EF4-FFF2-40B4-BE49-F238E27FC236}">
                        <a16:creationId xmlns:a16="http://schemas.microsoft.com/office/drawing/2014/main" id="{EB3E3B38-E59F-468A-B6BB-E8E8384A698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楕円 413">
                    <a:extLst>
                      <a:ext uri="{FF2B5EF4-FFF2-40B4-BE49-F238E27FC236}">
                        <a16:creationId xmlns:a16="http://schemas.microsoft.com/office/drawing/2014/main" id="{421BB0F5-A0E8-44EE-8084-A55AF046FF7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69E9347A-9560-4F24-A523-AA130CA5DEE6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台形 60">
                    <a:extLst>
                      <a:ext uri="{FF2B5EF4-FFF2-40B4-BE49-F238E27FC236}">
                        <a16:creationId xmlns:a16="http://schemas.microsoft.com/office/drawing/2014/main" id="{4BB4C950-0C6B-4568-BD67-4D23FA880CEF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楕円 413">
                    <a:extLst>
                      <a:ext uri="{FF2B5EF4-FFF2-40B4-BE49-F238E27FC236}">
                        <a16:creationId xmlns:a16="http://schemas.microsoft.com/office/drawing/2014/main" id="{162287A0-8D3D-473D-8C50-F56FC4AD871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A58E371E-ADE6-4C38-A7CB-1C174FA1DA7A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743F3A35-80BA-41C9-8612-D7AD07C13E25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52" name="台形 51">
                    <a:extLst>
                      <a:ext uri="{FF2B5EF4-FFF2-40B4-BE49-F238E27FC236}">
                        <a16:creationId xmlns:a16="http://schemas.microsoft.com/office/drawing/2014/main" id="{8F3825AF-7CA6-438C-BBA8-83E28ACC143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楕円 413">
                    <a:extLst>
                      <a:ext uri="{FF2B5EF4-FFF2-40B4-BE49-F238E27FC236}">
                        <a16:creationId xmlns:a16="http://schemas.microsoft.com/office/drawing/2014/main" id="{1DF47932-9A39-49EA-BB9B-EE42462AEE9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E4AE708D-483F-4E24-BD84-A1E8867544AA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台形 54">
                    <a:extLst>
                      <a:ext uri="{FF2B5EF4-FFF2-40B4-BE49-F238E27FC236}">
                        <a16:creationId xmlns:a16="http://schemas.microsoft.com/office/drawing/2014/main" id="{F03CB4DB-13F4-455D-A358-974943524695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楕円 413">
                    <a:extLst>
                      <a:ext uri="{FF2B5EF4-FFF2-40B4-BE49-F238E27FC236}">
                        <a16:creationId xmlns:a16="http://schemas.microsoft.com/office/drawing/2014/main" id="{9C2247F7-2493-4D59-BB08-11C3CAFD4B8E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ACFCEAD8-C7A5-4E1D-BBCC-C3FFE8B288F7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E47D34F6-770B-4231-892A-688516E7180C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F2085DDC-34C7-4295-AA2E-42A837725B54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4" name="台形 43">
                    <a:extLst>
                      <a:ext uri="{FF2B5EF4-FFF2-40B4-BE49-F238E27FC236}">
                        <a16:creationId xmlns:a16="http://schemas.microsoft.com/office/drawing/2014/main" id="{F540F5C7-50B5-4FDD-B7E5-03AB7CFBB715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楕円 413">
                    <a:extLst>
                      <a:ext uri="{FF2B5EF4-FFF2-40B4-BE49-F238E27FC236}">
                        <a16:creationId xmlns:a16="http://schemas.microsoft.com/office/drawing/2014/main" id="{57ACDE22-AB95-4047-8D11-3873D32A74B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964544D9-A80F-4CDC-B677-D4D265E05182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" name="台形 46">
                    <a:extLst>
                      <a:ext uri="{FF2B5EF4-FFF2-40B4-BE49-F238E27FC236}">
                        <a16:creationId xmlns:a16="http://schemas.microsoft.com/office/drawing/2014/main" id="{1C762D66-FFB7-40E2-8341-F4BB8C55B61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楕円 413">
                    <a:extLst>
                      <a:ext uri="{FF2B5EF4-FFF2-40B4-BE49-F238E27FC236}">
                        <a16:creationId xmlns:a16="http://schemas.microsoft.com/office/drawing/2014/main" id="{3602A373-CFDE-4631-AAA3-53BAE7C9263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11E9277-37AA-47F0-AA3C-F84A336D2B50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7A4BCFDE-FD57-4E78-A7F2-540C62CA6001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8" name="台形 37">
                    <a:extLst>
                      <a:ext uri="{FF2B5EF4-FFF2-40B4-BE49-F238E27FC236}">
                        <a16:creationId xmlns:a16="http://schemas.microsoft.com/office/drawing/2014/main" id="{010063CF-D75D-4594-866E-96538571FDD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" name="楕円 413">
                    <a:extLst>
                      <a:ext uri="{FF2B5EF4-FFF2-40B4-BE49-F238E27FC236}">
                        <a16:creationId xmlns:a16="http://schemas.microsoft.com/office/drawing/2014/main" id="{7C4570AD-8FC2-4BB0-98C3-482C9458AEC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7683584F-3D8D-49F5-95E0-8EDE5F884EDB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" name="台形 40">
                    <a:extLst>
                      <a:ext uri="{FF2B5EF4-FFF2-40B4-BE49-F238E27FC236}">
                        <a16:creationId xmlns:a16="http://schemas.microsoft.com/office/drawing/2014/main" id="{6F91B918-7421-4379-B1D7-F2ECF87A6E7E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" name="楕円 413">
                    <a:extLst>
                      <a:ext uri="{FF2B5EF4-FFF2-40B4-BE49-F238E27FC236}">
                        <a16:creationId xmlns:a16="http://schemas.microsoft.com/office/drawing/2014/main" id="{C11EF6CE-0A99-4C69-B133-38022EC3884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6443C57A-6BF1-4846-A53C-88B013903D30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EF9AAD7A-5F88-42AF-AE13-C71D4E4D1AC9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AC9A7B7-0752-4DFC-8731-C0794739150D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0" name="台形 29">
                    <a:extLst>
                      <a:ext uri="{FF2B5EF4-FFF2-40B4-BE49-F238E27FC236}">
                        <a16:creationId xmlns:a16="http://schemas.microsoft.com/office/drawing/2014/main" id="{9B8DB58B-70F5-448F-A709-7CD4BCFFFB5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" name="楕円 413">
                    <a:extLst>
                      <a:ext uri="{FF2B5EF4-FFF2-40B4-BE49-F238E27FC236}">
                        <a16:creationId xmlns:a16="http://schemas.microsoft.com/office/drawing/2014/main" id="{D4F54034-6661-4B59-8654-8F45EA76CCC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2837C0C9-3350-4E23-9090-FBE476E961C7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台形 32">
                    <a:extLst>
                      <a:ext uri="{FF2B5EF4-FFF2-40B4-BE49-F238E27FC236}">
                        <a16:creationId xmlns:a16="http://schemas.microsoft.com/office/drawing/2014/main" id="{AE81F639-A476-4196-BEBA-E67EED50C9C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" name="楕円 413">
                    <a:extLst>
                      <a:ext uri="{FF2B5EF4-FFF2-40B4-BE49-F238E27FC236}">
                        <a16:creationId xmlns:a16="http://schemas.microsoft.com/office/drawing/2014/main" id="{3654335C-10FA-409A-836A-FAA65FF0400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4B75D94D-5445-466C-960B-3E2871B82736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01EEA9FB-D622-4B01-A407-37D5FADB0E25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24" name="台形 23">
                    <a:extLst>
                      <a:ext uri="{FF2B5EF4-FFF2-40B4-BE49-F238E27FC236}">
                        <a16:creationId xmlns:a16="http://schemas.microsoft.com/office/drawing/2014/main" id="{6842FF4A-5F44-4857-8D34-9C11316F537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楕円 413">
                    <a:extLst>
                      <a:ext uri="{FF2B5EF4-FFF2-40B4-BE49-F238E27FC236}">
                        <a16:creationId xmlns:a16="http://schemas.microsoft.com/office/drawing/2014/main" id="{E44D5123-E34A-40E7-86D2-85A9C16F66E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007F738-56D0-4D6B-A717-43F43A66CC67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9AAB2353-E6E5-4AF7-9BCD-702DF8BAA71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" name="楕円 413">
                    <a:extLst>
                      <a:ext uri="{FF2B5EF4-FFF2-40B4-BE49-F238E27FC236}">
                        <a16:creationId xmlns:a16="http://schemas.microsoft.com/office/drawing/2014/main" id="{E451C550-E329-4A43-8332-05E139B0F1D2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20461C82-0758-47B3-B61D-00E54704D27E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2D23B1B9-86D5-4259-B6AE-3C98A9305578}"/>
                </a:ext>
              </a:extLst>
            </p:cNvPr>
            <p:cNvGrpSpPr/>
            <p:nvPr/>
          </p:nvGrpSpPr>
          <p:grpSpPr>
            <a:xfrm>
              <a:off x="4187564" y="2276373"/>
              <a:ext cx="1525332" cy="1012992"/>
              <a:chOff x="4220335" y="5145792"/>
              <a:chExt cx="1525332" cy="1012992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0611099C-35C7-4606-992D-5D20087396B8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B13B3761-6B4F-4D1B-899C-51CA62B68A2C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154" name="台形 153">
                    <a:extLst>
                      <a:ext uri="{FF2B5EF4-FFF2-40B4-BE49-F238E27FC236}">
                        <a16:creationId xmlns:a16="http://schemas.microsoft.com/office/drawing/2014/main" id="{4181C5F7-4F1A-4365-82A4-6A2D27660FD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" name="楕円 413">
                    <a:extLst>
                      <a:ext uri="{FF2B5EF4-FFF2-40B4-BE49-F238E27FC236}">
                        <a16:creationId xmlns:a16="http://schemas.microsoft.com/office/drawing/2014/main" id="{106CA52E-3EBB-4908-834C-B7D7331471C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08254F87-EDE2-4E46-BC4E-6351A8BA589A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7" name="台形 156">
                    <a:extLst>
                      <a:ext uri="{FF2B5EF4-FFF2-40B4-BE49-F238E27FC236}">
                        <a16:creationId xmlns:a16="http://schemas.microsoft.com/office/drawing/2014/main" id="{6CD38FFE-C350-4FC5-96DA-0E9D11D5008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楕円 413">
                    <a:extLst>
                      <a:ext uri="{FF2B5EF4-FFF2-40B4-BE49-F238E27FC236}">
                        <a16:creationId xmlns:a16="http://schemas.microsoft.com/office/drawing/2014/main" id="{D22340A4-2FAE-4905-9503-D667A62216DF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75013B55-7D16-4B28-90FD-99EEE2ED5A5D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4137FFA8-429B-4BD2-A9F2-2080D1E2933C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148" name="台形 147">
                    <a:extLst>
                      <a:ext uri="{FF2B5EF4-FFF2-40B4-BE49-F238E27FC236}">
                        <a16:creationId xmlns:a16="http://schemas.microsoft.com/office/drawing/2014/main" id="{9FA47611-1472-45FF-8442-8548BF7E2A1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" name="楕円 413">
                    <a:extLst>
                      <a:ext uri="{FF2B5EF4-FFF2-40B4-BE49-F238E27FC236}">
                        <a16:creationId xmlns:a16="http://schemas.microsoft.com/office/drawing/2014/main" id="{A2504FE7-B854-4691-8FA5-1AFF1A92375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D4D6C7FD-DD4F-4542-868B-6E6C0C9DC2F8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台形 150">
                    <a:extLst>
                      <a:ext uri="{FF2B5EF4-FFF2-40B4-BE49-F238E27FC236}">
                        <a16:creationId xmlns:a16="http://schemas.microsoft.com/office/drawing/2014/main" id="{D3DB3CEE-D34D-4216-BCD8-E2521BF7FB0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" name="楕円 413">
                    <a:extLst>
                      <a:ext uri="{FF2B5EF4-FFF2-40B4-BE49-F238E27FC236}">
                        <a16:creationId xmlns:a16="http://schemas.microsoft.com/office/drawing/2014/main" id="{A755378B-7D62-4645-B04F-E2BFB3E07BE3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79F5BE19-C913-45FA-9303-ABB9519017AF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E225FD75-38D4-4C2F-BC7E-F7A310F20626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8B2F88B0-A82D-4DA3-93FF-84C86171CE90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140" name="台形 139">
                    <a:extLst>
                      <a:ext uri="{FF2B5EF4-FFF2-40B4-BE49-F238E27FC236}">
                        <a16:creationId xmlns:a16="http://schemas.microsoft.com/office/drawing/2014/main" id="{367693ED-0D88-422D-987C-BB6ACA35800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楕円 413">
                    <a:extLst>
                      <a:ext uri="{FF2B5EF4-FFF2-40B4-BE49-F238E27FC236}">
                        <a16:creationId xmlns:a16="http://schemas.microsoft.com/office/drawing/2014/main" id="{1FE2375F-8E72-44A6-947D-7594DCF4401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A16B888A-38B1-49EF-9A53-BC4184D0110C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台形 142">
                    <a:extLst>
                      <a:ext uri="{FF2B5EF4-FFF2-40B4-BE49-F238E27FC236}">
                        <a16:creationId xmlns:a16="http://schemas.microsoft.com/office/drawing/2014/main" id="{672D8A45-1B0C-4059-89F3-D8926DC832A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" name="楕円 413">
                    <a:extLst>
                      <a:ext uri="{FF2B5EF4-FFF2-40B4-BE49-F238E27FC236}">
                        <a16:creationId xmlns:a16="http://schemas.microsoft.com/office/drawing/2014/main" id="{7D261825-EC89-4C75-A32F-A80F2450D43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77FC6448-FCAA-4CAB-B6BC-F0520D81B78F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0C9D3F10-4CC2-44AB-A311-4C1E602D47CA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134" name="台形 133">
                    <a:extLst>
                      <a:ext uri="{FF2B5EF4-FFF2-40B4-BE49-F238E27FC236}">
                        <a16:creationId xmlns:a16="http://schemas.microsoft.com/office/drawing/2014/main" id="{5CCBEC9D-2FEB-43E6-8B46-433737106868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楕円 413">
                    <a:extLst>
                      <a:ext uri="{FF2B5EF4-FFF2-40B4-BE49-F238E27FC236}">
                        <a16:creationId xmlns:a16="http://schemas.microsoft.com/office/drawing/2014/main" id="{121D3B9B-9DC3-462F-B489-5A778CE1447F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F9EFB3C2-FA51-4892-A1D3-3CA20E5C4BCB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" name="台形 136">
                    <a:extLst>
                      <a:ext uri="{FF2B5EF4-FFF2-40B4-BE49-F238E27FC236}">
                        <a16:creationId xmlns:a16="http://schemas.microsoft.com/office/drawing/2014/main" id="{8110DFDE-5171-44EE-BEDC-477B3E3ABA1F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楕円 413">
                    <a:extLst>
                      <a:ext uri="{FF2B5EF4-FFF2-40B4-BE49-F238E27FC236}">
                        <a16:creationId xmlns:a16="http://schemas.microsoft.com/office/drawing/2014/main" id="{90AACFC8-0906-4834-B911-63746C18D19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28A9E37A-9F34-472F-827F-AE1BE855F86E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61B2F6B2-2FF7-44E8-B60E-F647C052B070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A418855B-8A3D-4FC2-92E4-7B22C2CA8788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126" name="台形 125">
                    <a:extLst>
                      <a:ext uri="{FF2B5EF4-FFF2-40B4-BE49-F238E27FC236}">
                        <a16:creationId xmlns:a16="http://schemas.microsoft.com/office/drawing/2014/main" id="{4A7A8447-DB84-48B3-B295-5485D864B6E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7" name="楕円 413">
                    <a:extLst>
                      <a:ext uri="{FF2B5EF4-FFF2-40B4-BE49-F238E27FC236}">
                        <a16:creationId xmlns:a16="http://schemas.microsoft.com/office/drawing/2014/main" id="{166AFFAB-4E3D-4C8D-92C6-3E27404B292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A22140F0-5F5B-4141-9A10-F15D52464C95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" name="台形 128">
                    <a:extLst>
                      <a:ext uri="{FF2B5EF4-FFF2-40B4-BE49-F238E27FC236}">
                        <a16:creationId xmlns:a16="http://schemas.microsoft.com/office/drawing/2014/main" id="{BC4AE88B-C186-4013-AAB0-0E5FABAA518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0" name="楕円 413">
                    <a:extLst>
                      <a:ext uri="{FF2B5EF4-FFF2-40B4-BE49-F238E27FC236}">
                        <a16:creationId xmlns:a16="http://schemas.microsoft.com/office/drawing/2014/main" id="{5BBBE035-8535-4590-98A0-4B36C8BD1D7B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98CA330B-CB7F-4AB4-BDE9-B0862720F80C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6EF3AA48-76D5-4587-9B1D-5A2A8C202875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120" name="台形 119">
                    <a:extLst>
                      <a:ext uri="{FF2B5EF4-FFF2-40B4-BE49-F238E27FC236}">
                        <a16:creationId xmlns:a16="http://schemas.microsoft.com/office/drawing/2014/main" id="{15B08E02-4F49-4BFF-8403-18C178B947A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" name="楕円 413">
                    <a:extLst>
                      <a:ext uri="{FF2B5EF4-FFF2-40B4-BE49-F238E27FC236}">
                        <a16:creationId xmlns:a16="http://schemas.microsoft.com/office/drawing/2014/main" id="{B3AAAF3E-2802-40DE-BBA1-59D26B95F03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52995B46-A435-474D-A20A-A1D8B55C7FBE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3" name="台形 122">
                    <a:extLst>
                      <a:ext uri="{FF2B5EF4-FFF2-40B4-BE49-F238E27FC236}">
                        <a16:creationId xmlns:a16="http://schemas.microsoft.com/office/drawing/2014/main" id="{EDB22A63-76E6-45C4-A0F3-253BB1EC96D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楕円 413">
                    <a:extLst>
                      <a:ext uri="{FF2B5EF4-FFF2-40B4-BE49-F238E27FC236}">
                        <a16:creationId xmlns:a16="http://schemas.microsoft.com/office/drawing/2014/main" id="{6827DE7B-52F7-4573-80A6-3E24A48C885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2D07DD99-F4E5-478D-9AD3-B3D70D0B65A2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58426FF-1417-4A5C-AB93-9EB610AAAE9C}"/>
              </a:ext>
            </a:extLst>
          </p:cNvPr>
          <p:cNvGrpSpPr/>
          <p:nvPr/>
        </p:nvGrpSpPr>
        <p:grpSpPr>
          <a:xfrm>
            <a:off x="812417" y="1719069"/>
            <a:ext cx="2400675" cy="1241004"/>
            <a:chOff x="2013579" y="5142691"/>
            <a:chExt cx="749074" cy="387226"/>
          </a:xfrm>
        </p:grpSpPr>
        <p:sp>
          <p:nvSpPr>
            <p:cNvPr id="209" name="台形 208">
              <a:extLst>
                <a:ext uri="{FF2B5EF4-FFF2-40B4-BE49-F238E27FC236}">
                  <a16:creationId xmlns:a16="http://schemas.microsoft.com/office/drawing/2014/main" id="{9B73A7CC-3873-4311-A33A-4E79FAB7F194}"/>
                </a:ext>
              </a:extLst>
            </p:cNvPr>
            <p:cNvSpPr/>
            <p:nvPr/>
          </p:nvSpPr>
          <p:spPr bwMode="auto">
            <a:xfrm rot="3600000">
              <a:off x="2675212" y="5152333"/>
              <a:ext cx="97083" cy="77799"/>
            </a:xfrm>
            <a:prstGeom prst="trapezoid">
              <a:avLst/>
            </a:prstGeom>
            <a:solidFill>
              <a:srgbClr val="33CC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0" name="楕円 413">
              <a:extLst>
                <a:ext uri="{FF2B5EF4-FFF2-40B4-BE49-F238E27FC236}">
                  <a16:creationId xmlns:a16="http://schemas.microsoft.com/office/drawing/2014/main" id="{459FF48F-7F6C-4DAB-AA68-036E8D740BBD}"/>
                </a:ext>
              </a:extLst>
            </p:cNvPr>
            <p:cNvSpPr/>
            <p:nvPr/>
          </p:nvSpPr>
          <p:spPr bwMode="auto">
            <a:xfrm rot="3600000">
              <a:off x="2245140" y="5016568"/>
              <a:ext cx="305591" cy="721107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40000">
                  <a:srgbClr val="339933"/>
                </a:gs>
                <a:gs pos="80000">
                  <a:srgbClr val="006600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A52394D8-F087-4C6B-9496-4412A0AA6263}"/>
                </a:ext>
              </a:extLst>
            </p:cNvPr>
            <p:cNvSpPr/>
            <p:nvPr/>
          </p:nvSpPr>
          <p:spPr bwMode="auto">
            <a:xfrm rot="3995072">
              <a:off x="2296880" y="4986796"/>
              <a:ext cx="167480" cy="734081"/>
            </a:xfrm>
            <a:custGeom>
              <a:avLst/>
              <a:gdLst>
                <a:gd name="connsiteX0" fmla="*/ 207964 w 465833"/>
                <a:gd name="connsiteY0" fmla="*/ 4874 h 2041793"/>
                <a:gd name="connsiteX1" fmla="*/ 369284 w 465833"/>
                <a:gd name="connsiteY1" fmla="*/ 4455 h 2041793"/>
                <a:gd name="connsiteX2" fmla="*/ 434905 w 465833"/>
                <a:gd name="connsiteY2" fmla="*/ 16365 h 2041793"/>
                <a:gd name="connsiteX3" fmla="*/ 441348 w 465833"/>
                <a:gd name="connsiteY3" fmla="*/ 58056 h 2041793"/>
                <a:gd name="connsiteX4" fmla="*/ 68377 w 465833"/>
                <a:gd name="connsiteY4" fmla="*/ 1982324 h 2041793"/>
                <a:gd name="connsiteX5" fmla="*/ 22649 w 465833"/>
                <a:gd name="connsiteY5" fmla="*/ 2033220 h 2041793"/>
                <a:gd name="connsiteX6" fmla="*/ 10749 w 465833"/>
                <a:gd name="connsiteY6" fmla="*/ 2041793 h 2041793"/>
                <a:gd name="connsiteX7" fmla="*/ 49630 w 465833"/>
                <a:gd name="connsiteY7" fmla="*/ 1891191 h 2041793"/>
                <a:gd name="connsiteX8" fmla="*/ 26581 w 465833"/>
                <a:gd name="connsiteY8" fmla="*/ 255240 h 2041793"/>
                <a:gd name="connsiteX9" fmla="*/ 0 w 465833"/>
                <a:gd name="connsiteY9" fmla="*/ 63257 h 2041793"/>
                <a:gd name="connsiteX10" fmla="*/ 50792 w 465833"/>
                <a:gd name="connsiteY10" fmla="*/ 41219 h 2041793"/>
                <a:gd name="connsiteX11" fmla="*/ 207964 w 465833"/>
                <a:gd name="connsiteY11" fmla="*/ 4874 h 20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833" h="2041793">
                  <a:moveTo>
                    <a:pt x="207964" y="4874"/>
                  </a:moveTo>
                  <a:cubicBezTo>
                    <a:pt x="264451" y="-1646"/>
                    <a:pt x="319002" y="-1461"/>
                    <a:pt x="369284" y="4455"/>
                  </a:cubicBezTo>
                  <a:lnTo>
                    <a:pt x="434905" y="16365"/>
                  </a:lnTo>
                  <a:lnTo>
                    <a:pt x="441348" y="58056"/>
                  </a:lnTo>
                  <a:cubicBezTo>
                    <a:pt x="533149" y="675396"/>
                    <a:pt x="357630" y="1612993"/>
                    <a:pt x="68377" y="1982324"/>
                  </a:cubicBezTo>
                  <a:lnTo>
                    <a:pt x="22649" y="2033220"/>
                  </a:lnTo>
                  <a:lnTo>
                    <a:pt x="10749" y="2041793"/>
                  </a:lnTo>
                  <a:lnTo>
                    <a:pt x="49630" y="1891191"/>
                  </a:lnTo>
                  <a:cubicBezTo>
                    <a:pt x="129725" y="1554731"/>
                    <a:pt x="154085" y="1213253"/>
                    <a:pt x="26581" y="255240"/>
                  </a:cubicBezTo>
                  <a:lnTo>
                    <a:pt x="0" y="63257"/>
                  </a:lnTo>
                  <a:lnTo>
                    <a:pt x="50792" y="41219"/>
                  </a:lnTo>
                  <a:cubicBezTo>
                    <a:pt x="98403" y="24003"/>
                    <a:pt x="151478" y="11395"/>
                    <a:pt x="207964" y="4874"/>
                  </a:cubicBezTo>
                  <a:close/>
                </a:path>
              </a:pathLst>
            </a:custGeom>
            <a:gradFill>
              <a:gsLst>
                <a:gs pos="30000">
                  <a:srgbClr val="339933"/>
                </a:gs>
                <a:gs pos="100000">
                  <a:srgbClr val="00CC0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867762E-EDD8-478D-97E6-4F7FCA8C73ED}"/>
              </a:ext>
            </a:extLst>
          </p:cNvPr>
          <p:cNvGrpSpPr/>
          <p:nvPr/>
        </p:nvGrpSpPr>
        <p:grpSpPr>
          <a:xfrm>
            <a:off x="6614602" y="1394288"/>
            <a:ext cx="2605086" cy="1788055"/>
            <a:chOff x="6614602" y="1394288"/>
            <a:chExt cx="2605086" cy="1788055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F4A20211-3745-4D58-8959-EB6628D4CFFB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EEEC8A6-84E7-4CC6-A239-538FF1FC52D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FBB2DA9D-A762-42B6-82CD-9689A170F03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20CA549-423B-419D-8100-C0D5AC2B069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5517D131-2434-48C1-B0E8-0739EE79D00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225CCE02-BE39-4968-B005-D5A9464892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8961558-6E75-4044-B2ED-AF28978E374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DB45A18B-9489-4661-82B8-F548A4D8A0B2}"/>
                </a:ext>
              </a:extLst>
            </p:cNvPr>
            <p:cNvGrpSpPr/>
            <p:nvPr/>
          </p:nvGrpSpPr>
          <p:grpSpPr>
            <a:xfrm>
              <a:off x="6849711" y="1482278"/>
              <a:ext cx="2105644" cy="1398384"/>
              <a:chOff x="4220335" y="5145792"/>
              <a:chExt cx="1525332" cy="1012992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8EF73E86-2F08-4468-B37F-06852F660ABC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F71EB8E8-74A3-4283-B036-7074039F7A8D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08" name="台形 307">
                    <a:extLst>
                      <a:ext uri="{FF2B5EF4-FFF2-40B4-BE49-F238E27FC236}">
                        <a16:creationId xmlns:a16="http://schemas.microsoft.com/office/drawing/2014/main" id="{E95C7D3A-60C6-4CA1-9717-F8239FA08F2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9" name="楕円 413">
                    <a:extLst>
                      <a:ext uri="{FF2B5EF4-FFF2-40B4-BE49-F238E27FC236}">
                        <a16:creationId xmlns:a16="http://schemas.microsoft.com/office/drawing/2014/main" id="{C973E7DD-B5E7-4789-865B-EFB1531AAE0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5323F05A-AAA0-45CE-A6E9-CC3DFB154001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1" name="台形 310">
                    <a:extLst>
                      <a:ext uri="{FF2B5EF4-FFF2-40B4-BE49-F238E27FC236}">
                        <a16:creationId xmlns:a16="http://schemas.microsoft.com/office/drawing/2014/main" id="{B60CDDB0-ADD2-45E8-AAC9-3AF8D8C84FF5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2" name="楕円 413">
                    <a:extLst>
                      <a:ext uri="{FF2B5EF4-FFF2-40B4-BE49-F238E27FC236}">
                        <a16:creationId xmlns:a16="http://schemas.microsoft.com/office/drawing/2014/main" id="{8041CB1B-0989-41B4-9C0D-05748A851AB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A0AE0E52-65CF-4097-8AD9-C728ADBBC6DD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69C13C60-76CB-4FBF-9F33-71C99D767592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02" name="台形 301">
                    <a:extLst>
                      <a:ext uri="{FF2B5EF4-FFF2-40B4-BE49-F238E27FC236}">
                        <a16:creationId xmlns:a16="http://schemas.microsoft.com/office/drawing/2014/main" id="{5AD595FA-BB9A-4048-84F9-586E269B290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3" name="楕円 413">
                    <a:extLst>
                      <a:ext uri="{FF2B5EF4-FFF2-40B4-BE49-F238E27FC236}">
                        <a16:creationId xmlns:a16="http://schemas.microsoft.com/office/drawing/2014/main" id="{3F97D515-B045-4F83-8E5E-86DBA5AA759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D46E605C-0108-43E9-A865-531E69357A0E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5" name="台形 304">
                    <a:extLst>
                      <a:ext uri="{FF2B5EF4-FFF2-40B4-BE49-F238E27FC236}">
                        <a16:creationId xmlns:a16="http://schemas.microsoft.com/office/drawing/2014/main" id="{CA454BA4-5228-4C4A-BE44-DFCBDAAA4B8F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6" name="楕円 413">
                    <a:extLst>
                      <a:ext uri="{FF2B5EF4-FFF2-40B4-BE49-F238E27FC236}">
                        <a16:creationId xmlns:a16="http://schemas.microsoft.com/office/drawing/2014/main" id="{C0963CC8-139C-43F3-BA7E-1573343DAAD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EB0C8244-8919-4D56-86FA-D940329D1A95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20E810A8-FACA-48A5-840D-CC13C75718C3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F8B39797-4DAC-48A1-A96E-21EF9D857B4D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294" name="台形 293">
                    <a:extLst>
                      <a:ext uri="{FF2B5EF4-FFF2-40B4-BE49-F238E27FC236}">
                        <a16:creationId xmlns:a16="http://schemas.microsoft.com/office/drawing/2014/main" id="{74077843-8810-45D1-A50C-DD28FC326F13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5" name="楕円 413">
                    <a:extLst>
                      <a:ext uri="{FF2B5EF4-FFF2-40B4-BE49-F238E27FC236}">
                        <a16:creationId xmlns:a16="http://schemas.microsoft.com/office/drawing/2014/main" id="{C232C091-3130-4364-B3B7-157584331BA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BC25B7CB-072B-4876-B6F8-7C3F241BF641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7" name="台形 296">
                    <a:extLst>
                      <a:ext uri="{FF2B5EF4-FFF2-40B4-BE49-F238E27FC236}">
                        <a16:creationId xmlns:a16="http://schemas.microsoft.com/office/drawing/2014/main" id="{6795EB34-956F-43F5-8C08-6872E6F79A4B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8" name="楕円 413">
                    <a:extLst>
                      <a:ext uri="{FF2B5EF4-FFF2-40B4-BE49-F238E27FC236}">
                        <a16:creationId xmlns:a16="http://schemas.microsoft.com/office/drawing/2014/main" id="{998561CC-BAA0-4A70-BD45-72EF5C56ABC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725B063E-30CA-49E4-8B63-FF25CACB7E67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861C24C2-C76C-41E7-BE03-A1B372412CCA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288" name="台形 287">
                    <a:extLst>
                      <a:ext uri="{FF2B5EF4-FFF2-40B4-BE49-F238E27FC236}">
                        <a16:creationId xmlns:a16="http://schemas.microsoft.com/office/drawing/2014/main" id="{82A5B7C9-F368-4771-A497-1D6638FD27E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9" name="楕円 413">
                    <a:extLst>
                      <a:ext uri="{FF2B5EF4-FFF2-40B4-BE49-F238E27FC236}">
                        <a16:creationId xmlns:a16="http://schemas.microsoft.com/office/drawing/2014/main" id="{396DFEB8-628D-4004-9DD8-7BC43E86DD5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434110E2-984E-4365-B49F-0DC80E26B772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1" name="台形 290">
                    <a:extLst>
                      <a:ext uri="{FF2B5EF4-FFF2-40B4-BE49-F238E27FC236}">
                        <a16:creationId xmlns:a16="http://schemas.microsoft.com/office/drawing/2014/main" id="{5E9C6C82-9268-4D06-9808-B9A73C406ED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2" name="楕円 413">
                    <a:extLst>
                      <a:ext uri="{FF2B5EF4-FFF2-40B4-BE49-F238E27FC236}">
                        <a16:creationId xmlns:a16="http://schemas.microsoft.com/office/drawing/2014/main" id="{0A5DBB1D-5A43-4826-9116-BB56AC7E2FA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8AE714CA-4CDD-4652-97D1-4AE7EF1FD6B7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EA2A8AC1-C655-4233-90FA-E5F8B7DD172A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B9FDFA3D-6D96-4C75-8562-AB0C57D0D9C5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280" name="台形 279">
                    <a:extLst>
                      <a:ext uri="{FF2B5EF4-FFF2-40B4-BE49-F238E27FC236}">
                        <a16:creationId xmlns:a16="http://schemas.microsoft.com/office/drawing/2014/main" id="{4E16493E-37F7-435F-AB04-B54E81C344B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1" name="楕円 413">
                    <a:extLst>
                      <a:ext uri="{FF2B5EF4-FFF2-40B4-BE49-F238E27FC236}">
                        <a16:creationId xmlns:a16="http://schemas.microsoft.com/office/drawing/2014/main" id="{8DE0BD48-77DB-44EC-B9AF-7BCED9E0B93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2514D093-5DFB-4AF7-8E96-578BC07AB7CA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3" name="台形 282">
                    <a:extLst>
                      <a:ext uri="{FF2B5EF4-FFF2-40B4-BE49-F238E27FC236}">
                        <a16:creationId xmlns:a16="http://schemas.microsoft.com/office/drawing/2014/main" id="{D9DF6F04-E877-4C63-90F9-E70E15CE92E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4" name="楕円 413">
                    <a:extLst>
                      <a:ext uri="{FF2B5EF4-FFF2-40B4-BE49-F238E27FC236}">
                        <a16:creationId xmlns:a16="http://schemas.microsoft.com/office/drawing/2014/main" id="{119256C8-3C71-4F19-A325-DFDAA899C1E5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BB3D3E67-9E86-45FB-AAA7-19494C3A343F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2A29E410-61B5-450B-8FA0-77F20DAA9684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274" name="台形 273">
                    <a:extLst>
                      <a:ext uri="{FF2B5EF4-FFF2-40B4-BE49-F238E27FC236}">
                        <a16:creationId xmlns:a16="http://schemas.microsoft.com/office/drawing/2014/main" id="{93024743-43C4-4776-B25A-A67B29E07DA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5" name="楕円 413">
                    <a:extLst>
                      <a:ext uri="{FF2B5EF4-FFF2-40B4-BE49-F238E27FC236}">
                        <a16:creationId xmlns:a16="http://schemas.microsoft.com/office/drawing/2014/main" id="{14B5571C-BB47-4690-9FAF-D22D5DAFCC3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DBA10731-BF8E-4FF3-A8F2-AB0F7FCA7886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7" name="台形 276">
                    <a:extLst>
                      <a:ext uri="{FF2B5EF4-FFF2-40B4-BE49-F238E27FC236}">
                        <a16:creationId xmlns:a16="http://schemas.microsoft.com/office/drawing/2014/main" id="{8FEE4A47-8270-493C-ABF1-65BC3F474A6E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8" name="楕円 413">
                    <a:extLst>
                      <a:ext uri="{FF2B5EF4-FFF2-40B4-BE49-F238E27FC236}">
                        <a16:creationId xmlns:a16="http://schemas.microsoft.com/office/drawing/2014/main" id="{1575FF71-4AE4-42E2-9435-6DDD5B1DB322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263C20FB-FF23-4908-9CCD-2B52816AC253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3AFC4988-AAA2-458F-8E56-45A54C190A2F}"/>
              </a:ext>
            </a:extLst>
          </p:cNvPr>
          <p:cNvGrpSpPr/>
          <p:nvPr/>
        </p:nvGrpSpPr>
        <p:grpSpPr>
          <a:xfrm>
            <a:off x="3845563" y="4338086"/>
            <a:ext cx="2315907" cy="1677226"/>
            <a:chOff x="3845563" y="1612139"/>
            <a:chExt cx="2315907" cy="1677226"/>
          </a:xfrm>
        </p:grpSpPr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4069390B-8AC0-45ED-A636-118C8B278B3C}"/>
                </a:ext>
              </a:extLst>
            </p:cNvPr>
            <p:cNvGrpSpPr/>
            <p:nvPr/>
          </p:nvGrpSpPr>
          <p:grpSpPr>
            <a:xfrm>
              <a:off x="4636138" y="1612139"/>
              <a:ext cx="1525332" cy="1012992"/>
              <a:chOff x="4220335" y="5145792"/>
              <a:chExt cx="1525332" cy="1012992"/>
            </a:xfrm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16F28557-AC4D-4581-835A-5AF0ED1ADE3A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BE928F62-48B3-4506-8ABB-5088FCEF5080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61" name="台形 460">
                    <a:extLst>
                      <a:ext uri="{FF2B5EF4-FFF2-40B4-BE49-F238E27FC236}">
                        <a16:creationId xmlns:a16="http://schemas.microsoft.com/office/drawing/2014/main" id="{450C57E7-7B80-41D5-A166-F7DBC516A14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2" name="楕円 413">
                    <a:extLst>
                      <a:ext uri="{FF2B5EF4-FFF2-40B4-BE49-F238E27FC236}">
                        <a16:creationId xmlns:a16="http://schemas.microsoft.com/office/drawing/2014/main" id="{346C35DA-DD13-4D75-A094-D596A89412D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9650F7EE-7308-47AF-B33C-7771E8641F2B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4" name="台形 463">
                    <a:extLst>
                      <a:ext uri="{FF2B5EF4-FFF2-40B4-BE49-F238E27FC236}">
                        <a16:creationId xmlns:a16="http://schemas.microsoft.com/office/drawing/2014/main" id="{609F8B34-91D0-4DEE-B7FC-CECF7489609E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5" name="楕円 413">
                    <a:extLst>
                      <a:ext uri="{FF2B5EF4-FFF2-40B4-BE49-F238E27FC236}">
                        <a16:creationId xmlns:a16="http://schemas.microsoft.com/office/drawing/2014/main" id="{A0B1C4AF-BA41-42E7-B796-26B1F731150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16095443-2D90-4436-8BA4-730132089DF9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447D00C3-A3C0-48CF-AF3D-2C598B8239CC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55" name="台形 454">
                    <a:extLst>
                      <a:ext uri="{FF2B5EF4-FFF2-40B4-BE49-F238E27FC236}">
                        <a16:creationId xmlns:a16="http://schemas.microsoft.com/office/drawing/2014/main" id="{EF3798A8-0C91-42F6-8B77-3C09DDE5D2A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6" name="楕円 413">
                    <a:extLst>
                      <a:ext uri="{FF2B5EF4-FFF2-40B4-BE49-F238E27FC236}">
                        <a16:creationId xmlns:a16="http://schemas.microsoft.com/office/drawing/2014/main" id="{80C3702A-B2B7-4BED-83CD-331FEC78E5B8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81E23C44-EF96-4DDF-957A-E32C6D2D68B7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8" name="台形 457">
                    <a:extLst>
                      <a:ext uri="{FF2B5EF4-FFF2-40B4-BE49-F238E27FC236}">
                        <a16:creationId xmlns:a16="http://schemas.microsoft.com/office/drawing/2014/main" id="{6779C071-53FA-4224-95F4-2A4CD8262892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9" name="楕円 413">
                    <a:extLst>
                      <a:ext uri="{FF2B5EF4-FFF2-40B4-BE49-F238E27FC236}">
                        <a16:creationId xmlns:a16="http://schemas.microsoft.com/office/drawing/2014/main" id="{24D5D03E-5407-4D47-BAD4-2CE25C47C58D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2C73B9F9-8B97-4E43-9FAB-CFA640190512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80D96B1E-B1E3-41DF-8EC8-6B46C6B58CFF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E0AA19EC-0964-4ACE-90F0-41337DCF6CF5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37" name="台形 436">
                    <a:extLst>
                      <a:ext uri="{FF2B5EF4-FFF2-40B4-BE49-F238E27FC236}">
                        <a16:creationId xmlns:a16="http://schemas.microsoft.com/office/drawing/2014/main" id="{FADF59B6-3C9C-4259-80AF-9CC6DE85252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8" name="楕円 413">
                    <a:extLst>
                      <a:ext uri="{FF2B5EF4-FFF2-40B4-BE49-F238E27FC236}">
                        <a16:creationId xmlns:a16="http://schemas.microsoft.com/office/drawing/2014/main" id="{15EF362C-3A17-49A7-A528-78DE7F1341E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F0F936C0-F87A-4CE5-8B50-7EF72170880F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0" name="台形 439">
                    <a:extLst>
                      <a:ext uri="{FF2B5EF4-FFF2-40B4-BE49-F238E27FC236}">
                        <a16:creationId xmlns:a16="http://schemas.microsoft.com/office/drawing/2014/main" id="{C526BAD9-F6E5-4467-8C48-8F48B015469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1" name="楕円 413">
                    <a:extLst>
                      <a:ext uri="{FF2B5EF4-FFF2-40B4-BE49-F238E27FC236}">
                        <a16:creationId xmlns:a16="http://schemas.microsoft.com/office/drawing/2014/main" id="{2A88D9A4-12D3-4519-94B6-5FD14E362DC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7F620D65-2359-4FFF-B3AD-17792979F1CC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9F2F40D9-394D-4C4A-A9DC-CD13359B9D84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31" name="台形 430">
                    <a:extLst>
                      <a:ext uri="{FF2B5EF4-FFF2-40B4-BE49-F238E27FC236}">
                        <a16:creationId xmlns:a16="http://schemas.microsoft.com/office/drawing/2014/main" id="{3FFB3F57-46B2-4B73-A797-99D82B328B6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2" name="楕円 413">
                    <a:extLst>
                      <a:ext uri="{FF2B5EF4-FFF2-40B4-BE49-F238E27FC236}">
                        <a16:creationId xmlns:a16="http://schemas.microsoft.com/office/drawing/2014/main" id="{FDDE0705-C28B-4016-9714-75677A7058D5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5A86C36F-752A-457D-BF6D-3E38195D5599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4" name="台形 433">
                    <a:extLst>
                      <a:ext uri="{FF2B5EF4-FFF2-40B4-BE49-F238E27FC236}">
                        <a16:creationId xmlns:a16="http://schemas.microsoft.com/office/drawing/2014/main" id="{9CF57B87-3910-4555-A1B9-33B4FA90C62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5" name="楕円 413">
                    <a:extLst>
                      <a:ext uri="{FF2B5EF4-FFF2-40B4-BE49-F238E27FC236}">
                        <a16:creationId xmlns:a16="http://schemas.microsoft.com/office/drawing/2014/main" id="{1149D8E5-06CF-4017-8086-35A06A100092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12807CBA-CD20-4A3E-8DB7-C45D40CDCC52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63B5CFED-259B-439D-830D-170DF48FF2C3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BAA4DC56-3BBB-4993-9081-31D2221B5EA6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23" name="台形 422">
                    <a:extLst>
                      <a:ext uri="{FF2B5EF4-FFF2-40B4-BE49-F238E27FC236}">
                        <a16:creationId xmlns:a16="http://schemas.microsoft.com/office/drawing/2014/main" id="{04BBCC72-015E-4FD7-9E61-FE22F86421C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4" name="楕円 413">
                    <a:extLst>
                      <a:ext uri="{FF2B5EF4-FFF2-40B4-BE49-F238E27FC236}">
                        <a16:creationId xmlns:a16="http://schemas.microsoft.com/office/drawing/2014/main" id="{9533B4E3-9233-48B1-AF83-DBEBD49E033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78802B7F-617E-4CF8-8304-CBC0D734DBAE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6" name="台形 425">
                    <a:extLst>
                      <a:ext uri="{FF2B5EF4-FFF2-40B4-BE49-F238E27FC236}">
                        <a16:creationId xmlns:a16="http://schemas.microsoft.com/office/drawing/2014/main" id="{1B3B48E1-0FAF-4773-AD73-17035AEE2F8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7" name="楕円 413">
                    <a:extLst>
                      <a:ext uri="{FF2B5EF4-FFF2-40B4-BE49-F238E27FC236}">
                        <a16:creationId xmlns:a16="http://schemas.microsoft.com/office/drawing/2014/main" id="{7E9AC373-A534-470C-9187-713A69DC3BD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E0F650CE-85B4-4B3D-A0FA-0C3452715DCD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CA3AA5B6-3D24-4D3A-87EC-CD084C35F57A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17" name="台形 416">
                    <a:extLst>
                      <a:ext uri="{FF2B5EF4-FFF2-40B4-BE49-F238E27FC236}">
                        <a16:creationId xmlns:a16="http://schemas.microsoft.com/office/drawing/2014/main" id="{6AA3A279-EB66-401D-9450-CD56DE917F8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8" name="楕円 413">
                    <a:extLst>
                      <a:ext uri="{FF2B5EF4-FFF2-40B4-BE49-F238E27FC236}">
                        <a16:creationId xmlns:a16="http://schemas.microsoft.com/office/drawing/2014/main" id="{7A81D7A2-72AE-4382-870D-40018C6CF4F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885E6FE6-3AB1-403D-9CDA-6E686086608E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0" name="台形 419">
                    <a:extLst>
                      <a:ext uri="{FF2B5EF4-FFF2-40B4-BE49-F238E27FC236}">
                        <a16:creationId xmlns:a16="http://schemas.microsoft.com/office/drawing/2014/main" id="{709F0FDB-5F78-4133-B8E7-651F2AD37C9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1" name="楕円 413">
                    <a:extLst>
                      <a:ext uri="{FF2B5EF4-FFF2-40B4-BE49-F238E27FC236}">
                        <a16:creationId xmlns:a16="http://schemas.microsoft.com/office/drawing/2014/main" id="{314024E1-6C2A-4432-8A66-EA8523B195C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E3C67EF6-011B-4BDE-BC92-D3C59C738941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AF2CDE02-B7BB-4A17-A52A-778A2A35AE18}"/>
                </a:ext>
              </a:extLst>
            </p:cNvPr>
            <p:cNvGrpSpPr/>
            <p:nvPr/>
          </p:nvGrpSpPr>
          <p:grpSpPr>
            <a:xfrm>
              <a:off x="3845563" y="1621664"/>
              <a:ext cx="1525332" cy="1012992"/>
              <a:chOff x="4220335" y="5145792"/>
              <a:chExt cx="1525332" cy="1012992"/>
            </a:xfrm>
          </p:grpSpPr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A1FABEBE-5B81-40B0-8AB3-95BC9162C84B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6478061E-0B76-4771-930C-8CC85908197D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04" name="台形 403">
                    <a:extLst>
                      <a:ext uri="{FF2B5EF4-FFF2-40B4-BE49-F238E27FC236}">
                        <a16:creationId xmlns:a16="http://schemas.microsoft.com/office/drawing/2014/main" id="{A52E547E-F520-4E28-A651-CA79465B4F7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7" name="楕円 413">
                    <a:extLst>
                      <a:ext uri="{FF2B5EF4-FFF2-40B4-BE49-F238E27FC236}">
                        <a16:creationId xmlns:a16="http://schemas.microsoft.com/office/drawing/2014/main" id="{776B828D-DA89-4840-AA6B-D7E861F8DBC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F7AAFA80-EC2C-4C7A-88A1-216967CED7BD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台形 408">
                    <a:extLst>
                      <a:ext uri="{FF2B5EF4-FFF2-40B4-BE49-F238E27FC236}">
                        <a16:creationId xmlns:a16="http://schemas.microsoft.com/office/drawing/2014/main" id="{E1D59871-2842-459C-8489-BB53CA1101C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楕円 413">
                    <a:extLst>
                      <a:ext uri="{FF2B5EF4-FFF2-40B4-BE49-F238E27FC236}">
                        <a16:creationId xmlns:a16="http://schemas.microsoft.com/office/drawing/2014/main" id="{8C1B3AFE-65E1-4E23-8BEF-7369F2329E2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5DA05509-9BC1-40A7-ABA6-30F1FE0019CF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7" name="グループ化 396">
                  <a:extLst>
                    <a:ext uri="{FF2B5EF4-FFF2-40B4-BE49-F238E27FC236}">
                      <a16:creationId xmlns:a16="http://schemas.microsoft.com/office/drawing/2014/main" id="{9516B717-7152-45E5-B211-EC9264A6F4F6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98" name="台形 397">
                    <a:extLst>
                      <a:ext uri="{FF2B5EF4-FFF2-40B4-BE49-F238E27FC236}">
                        <a16:creationId xmlns:a16="http://schemas.microsoft.com/office/drawing/2014/main" id="{EC31FF20-11C4-46B2-8DF6-9DC73A9D139F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9" name="楕円 413">
                    <a:extLst>
                      <a:ext uri="{FF2B5EF4-FFF2-40B4-BE49-F238E27FC236}">
                        <a16:creationId xmlns:a16="http://schemas.microsoft.com/office/drawing/2014/main" id="{6222D618-03D6-4FA5-8C95-67FB75346CD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82DFA00B-5D7C-4F01-8E03-8516253A9598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1" name="台形 400">
                    <a:extLst>
                      <a:ext uri="{FF2B5EF4-FFF2-40B4-BE49-F238E27FC236}">
                        <a16:creationId xmlns:a16="http://schemas.microsoft.com/office/drawing/2014/main" id="{AAA84DEC-59ED-44FA-B27A-D0C4A045E0A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2" name="楕円 413">
                    <a:extLst>
                      <a:ext uri="{FF2B5EF4-FFF2-40B4-BE49-F238E27FC236}">
                        <a16:creationId xmlns:a16="http://schemas.microsoft.com/office/drawing/2014/main" id="{2CD128E0-5D86-497D-BCD7-A92D89B1BA1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E4AC3784-A0E1-410D-9E08-C264AB336A7F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B3C17F6B-4404-4042-A197-CC6E42EDA7EA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6C23166C-E7F8-4841-996E-ECD6535CB9A0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90" name="台形 389">
                    <a:extLst>
                      <a:ext uri="{FF2B5EF4-FFF2-40B4-BE49-F238E27FC236}">
                        <a16:creationId xmlns:a16="http://schemas.microsoft.com/office/drawing/2014/main" id="{BD83EA15-D67C-4A0D-98EB-58419FD6BCE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1" name="楕円 413">
                    <a:extLst>
                      <a:ext uri="{FF2B5EF4-FFF2-40B4-BE49-F238E27FC236}">
                        <a16:creationId xmlns:a16="http://schemas.microsoft.com/office/drawing/2014/main" id="{1C0B65C4-F3EB-461E-A27B-797FFBC8144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FAF763B6-ECA6-4521-9C45-00DBBFB5E6E8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3" name="台形 392">
                    <a:extLst>
                      <a:ext uri="{FF2B5EF4-FFF2-40B4-BE49-F238E27FC236}">
                        <a16:creationId xmlns:a16="http://schemas.microsoft.com/office/drawing/2014/main" id="{E35A8F4F-033C-4643-AA71-7673A5264BF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4" name="楕円 413">
                    <a:extLst>
                      <a:ext uri="{FF2B5EF4-FFF2-40B4-BE49-F238E27FC236}">
                        <a16:creationId xmlns:a16="http://schemas.microsoft.com/office/drawing/2014/main" id="{A62CCCCB-50E7-40AE-96CB-CE6DC67160B3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420BD7F6-B6AF-47CE-A790-C7CCA430174F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83" name="グループ化 382">
                  <a:extLst>
                    <a:ext uri="{FF2B5EF4-FFF2-40B4-BE49-F238E27FC236}">
                      <a16:creationId xmlns:a16="http://schemas.microsoft.com/office/drawing/2014/main" id="{70AE21A5-9F71-4564-B977-FB5DC14EED45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84" name="台形 383">
                    <a:extLst>
                      <a:ext uri="{FF2B5EF4-FFF2-40B4-BE49-F238E27FC236}">
                        <a16:creationId xmlns:a16="http://schemas.microsoft.com/office/drawing/2014/main" id="{79048338-74BF-4F87-8BE2-4F956BA5C6B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5" name="楕円 413">
                    <a:extLst>
                      <a:ext uri="{FF2B5EF4-FFF2-40B4-BE49-F238E27FC236}">
                        <a16:creationId xmlns:a16="http://schemas.microsoft.com/office/drawing/2014/main" id="{D7BA01DB-CEBF-47CE-9435-71637AEA0108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2FE036F1-5D08-409E-B554-9E395CACB172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7" name="台形 386">
                    <a:extLst>
                      <a:ext uri="{FF2B5EF4-FFF2-40B4-BE49-F238E27FC236}">
                        <a16:creationId xmlns:a16="http://schemas.microsoft.com/office/drawing/2014/main" id="{ED0F24E9-F91E-4D95-83CE-37915D171F8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8" name="楕円 413">
                    <a:extLst>
                      <a:ext uri="{FF2B5EF4-FFF2-40B4-BE49-F238E27FC236}">
                        <a16:creationId xmlns:a16="http://schemas.microsoft.com/office/drawing/2014/main" id="{FFDA7980-4272-465E-BED0-6BED86452E3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E087F18D-C369-4496-B0CA-3AB442C37AB3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64C4830D-84F0-4AB2-AD88-71C62F60D0FD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A5723645-CC91-4FF9-937E-77A808FCA152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76" name="台形 375">
                    <a:extLst>
                      <a:ext uri="{FF2B5EF4-FFF2-40B4-BE49-F238E27FC236}">
                        <a16:creationId xmlns:a16="http://schemas.microsoft.com/office/drawing/2014/main" id="{5A616915-4253-4044-B3BD-69D259B3392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7" name="楕円 413">
                    <a:extLst>
                      <a:ext uri="{FF2B5EF4-FFF2-40B4-BE49-F238E27FC236}">
                        <a16:creationId xmlns:a16="http://schemas.microsoft.com/office/drawing/2014/main" id="{3020ECA1-2DF4-43A1-8F6E-96378BFFA4E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8" name="フリーフォーム: 図形 377">
                    <a:extLst>
                      <a:ext uri="{FF2B5EF4-FFF2-40B4-BE49-F238E27FC236}">
                        <a16:creationId xmlns:a16="http://schemas.microsoft.com/office/drawing/2014/main" id="{83370433-C9E8-435E-BBFE-01C6DB1BE273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9" name="台形 378">
                    <a:extLst>
                      <a:ext uri="{FF2B5EF4-FFF2-40B4-BE49-F238E27FC236}">
                        <a16:creationId xmlns:a16="http://schemas.microsoft.com/office/drawing/2014/main" id="{3C2C1825-D610-44A1-829C-990C9E41B17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0" name="楕円 413">
                    <a:extLst>
                      <a:ext uri="{FF2B5EF4-FFF2-40B4-BE49-F238E27FC236}">
                        <a16:creationId xmlns:a16="http://schemas.microsoft.com/office/drawing/2014/main" id="{11AC152E-CD7D-4116-9A46-A363DAD99213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6DAA8DF3-A9B9-44ED-B2CB-C51BB791BF6D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9" name="グループ化 368">
                  <a:extLst>
                    <a:ext uri="{FF2B5EF4-FFF2-40B4-BE49-F238E27FC236}">
                      <a16:creationId xmlns:a16="http://schemas.microsoft.com/office/drawing/2014/main" id="{34C43D0C-A1B4-4CAA-9C6F-409D31C09C8A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70" name="台形 369">
                    <a:extLst>
                      <a:ext uri="{FF2B5EF4-FFF2-40B4-BE49-F238E27FC236}">
                        <a16:creationId xmlns:a16="http://schemas.microsoft.com/office/drawing/2014/main" id="{9A1ADB02-3C90-4C64-8EDE-304693F90495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楕円 413">
                    <a:extLst>
                      <a:ext uri="{FF2B5EF4-FFF2-40B4-BE49-F238E27FC236}">
                        <a16:creationId xmlns:a16="http://schemas.microsoft.com/office/drawing/2014/main" id="{74406985-9F7C-4966-9192-6749842CD3B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B42B39E9-21E5-4464-A288-1B9344B32F13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台形 372">
                    <a:extLst>
                      <a:ext uri="{FF2B5EF4-FFF2-40B4-BE49-F238E27FC236}">
                        <a16:creationId xmlns:a16="http://schemas.microsoft.com/office/drawing/2014/main" id="{1A24C41A-E89D-4BB7-B7F3-DEC5AA58AE85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4" name="楕円 413">
                    <a:extLst>
                      <a:ext uri="{FF2B5EF4-FFF2-40B4-BE49-F238E27FC236}">
                        <a16:creationId xmlns:a16="http://schemas.microsoft.com/office/drawing/2014/main" id="{FD6422F7-B79C-4037-BE54-2DDA646370D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6B794F2C-AA58-451E-AF23-E1FED3E37049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7AF16EE9-4BCD-470A-A916-E260CCE086D2}"/>
                </a:ext>
              </a:extLst>
            </p:cNvPr>
            <p:cNvGrpSpPr/>
            <p:nvPr/>
          </p:nvGrpSpPr>
          <p:grpSpPr>
            <a:xfrm>
              <a:off x="4187564" y="2276373"/>
              <a:ext cx="1525332" cy="1012992"/>
              <a:chOff x="4220335" y="5145792"/>
              <a:chExt cx="1525332" cy="1012992"/>
            </a:xfrm>
          </p:grpSpPr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1E422B8C-921D-4575-B3A4-54DBCEEF5982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D9159C0D-C012-4077-ACAD-D8224BFAF1F4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59" name="台形 358">
                    <a:extLst>
                      <a:ext uri="{FF2B5EF4-FFF2-40B4-BE49-F238E27FC236}">
                        <a16:creationId xmlns:a16="http://schemas.microsoft.com/office/drawing/2014/main" id="{1B52903B-524A-4480-9A05-799CA56C2EA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0" name="楕円 413">
                    <a:extLst>
                      <a:ext uri="{FF2B5EF4-FFF2-40B4-BE49-F238E27FC236}">
                        <a16:creationId xmlns:a16="http://schemas.microsoft.com/office/drawing/2014/main" id="{CE122755-EDEE-4AE5-8A6C-8E59203B6FC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7BD796B7-6D59-4DE2-A17D-A78C238F4410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2" name="台形 361">
                    <a:extLst>
                      <a:ext uri="{FF2B5EF4-FFF2-40B4-BE49-F238E27FC236}">
                        <a16:creationId xmlns:a16="http://schemas.microsoft.com/office/drawing/2014/main" id="{9B46A057-5144-47B4-88D7-6B2659FBA84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3" name="楕円 413">
                    <a:extLst>
                      <a:ext uri="{FF2B5EF4-FFF2-40B4-BE49-F238E27FC236}">
                        <a16:creationId xmlns:a16="http://schemas.microsoft.com/office/drawing/2014/main" id="{EA36D650-5A9C-4497-BB31-626FF36BED0B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2DA77B80-7887-4ACE-9BCA-0A45E233A590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CA353685-5439-4755-8EB0-1AE894F3EA24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53" name="台形 352">
                    <a:extLst>
                      <a:ext uri="{FF2B5EF4-FFF2-40B4-BE49-F238E27FC236}">
                        <a16:creationId xmlns:a16="http://schemas.microsoft.com/office/drawing/2014/main" id="{0610EA11-A963-4EF1-9534-A37D091EA33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4" name="楕円 413">
                    <a:extLst>
                      <a:ext uri="{FF2B5EF4-FFF2-40B4-BE49-F238E27FC236}">
                        <a16:creationId xmlns:a16="http://schemas.microsoft.com/office/drawing/2014/main" id="{EAA5F5E7-6FD7-4314-9BC8-584274E33C90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22FFEAEC-CB2C-4D79-BAA7-7ADBCFB5D058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6" name="台形 355">
                    <a:extLst>
                      <a:ext uri="{FF2B5EF4-FFF2-40B4-BE49-F238E27FC236}">
                        <a16:creationId xmlns:a16="http://schemas.microsoft.com/office/drawing/2014/main" id="{1CDBF97A-8539-4EA4-ABA8-1D66169A4B05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7" name="楕円 413">
                    <a:extLst>
                      <a:ext uri="{FF2B5EF4-FFF2-40B4-BE49-F238E27FC236}">
                        <a16:creationId xmlns:a16="http://schemas.microsoft.com/office/drawing/2014/main" id="{D6A420D2-AFDB-4CAC-A1EB-99583C89C0E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EA7E696C-0736-46D5-A944-C800320804D9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4D49228C-E897-4085-8F03-F7907B9E66D9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8C682A5A-D173-4D68-A95D-12FB67178423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45" name="台形 344">
                    <a:extLst>
                      <a:ext uri="{FF2B5EF4-FFF2-40B4-BE49-F238E27FC236}">
                        <a16:creationId xmlns:a16="http://schemas.microsoft.com/office/drawing/2014/main" id="{08F88FEC-A5BB-414B-A460-3FAE380EB7E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6" name="楕円 413">
                    <a:extLst>
                      <a:ext uri="{FF2B5EF4-FFF2-40B4-BE49-F238E27FC236}">
                        <a16:creationId xmlns:a16="http://schemas.microsoft.com/office/drawing/2014/main" id="{75832B45-911C-4C3A-A881-416A4757329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8B8C8A86-2CA5-4564-9741-E60254D83DBA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8" name="台形 347">
                    <a:extLst>
                      <a:ext uri="{FF2B5EF4-FFF2-40B4-BE49-F238E27FC236}">
                        <a16:creationId xmlns:a16="http://schemas.microsoft.com/office/drawing/2014/main" id="{6F28D60D-B567-44EF-8D75-E806EA14910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9" name="楕円 413">
                    <a:extLst>
                      <a:ext uri="{FF2B5EF4-FFF2-40B4-BE49-F238E27FC236}">
                        <a16:creationId xmlns:a16="http://schemas.microsoft.com/office/drawing/2014/main" id="{555AD765-2E20-44FD-90DB-2DD340F361E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F3412698-7539-4983-A51C-E8B9CC7B7DFA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8" name="グループ化 337">
                  <a:extLst>
                    <a:ext uri="{FF2B5EF4-FFF2-40B4-BE49-F238E27FC236}">
                      <a16:creationId xmlns:a16="http://schemas.microsoft.com/office/drawing/2014/main" id="{052A3D96-E092-4FA6-A009-55FFADFA0DDF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39" name="台形 338">
                    <a:extLst>
                      <a:ext uri="{FF2B5EF4-FFF2-40B4-BE49-F238E27FC236}">
                        <a16:creationId xmlns:a16="http://schemas.microsoft.com/office/drawing/2014/main" id="{7597A2DB-A7AA-46C6-80B3-AFA930AE365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楕円 413">
                    <a:extLst>
                      <a:ext uri="{FF2B5EF4-FFF2-40B4-BE49-F238E27FC236}">
                        <a16:creationId xmlns:a16="http://schemas.microsoft.com/office/drawing/2014/main" id="{17ACCCB3-FF46-456D-A8DA-56C0E02F0CC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86A7A180-11EB-4F99-A25E-40F8DDF1CB9C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2" name="台形 341">
                    <a:extLst>
                      <a:ext uri="{FF2B5EF4-FFF2-40B4-BE49-F238E27FC236}">
                        <a16:creationId xmlns:a16="http://schemas.microsoft.com/office/drawing/2014/main" id="{FD689CCE-B958-4744-AE3C-C13B7D0AD5E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3" name="楕円 413">
                    <a:extLst>
                      <a:ext uri="{FF2B5EF4-FFF2-40B4-BE49-F238E27FC236}">
                        <a16:creationId xmlns:a16="http://schemas.microsoft.com/office/drawing/2014/main" id="{7EF9D852-4D18-4601-A383-B5865BE081F3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B9BBB2FB-D236-4F39-A30D-BE9A6B830612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24EDA9B8-390C-4D2D-B7D8-F7473B9DE0CD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314DC062-9CE1-4526-A7AF-4C03820915D8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31" name="台形 330">
                    <a:extLst>
                      <a:ext uri="{FF2B5EF4-FFF2-40B4-BE49-F238E27FC236}">
                        <a16:creationId xmlns:a16="http://schemas.microsoft.com/office/drawing/2014/main" id="{289097DD-2E6E-4D44-9655-EE60AD8A24C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2" name="楕円 413">
                    <a:extLst>
                      <a:ext uri="{FF2B5EF4-FFF2-40B4-BE49-F238E27FC236}">
                        <a16:creationId xmlns:a16="http://schemas.microsoft.com/office/drawing/2014/main" id="{C94B499D-6A9B-42B9-8399-72C8D302C07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367815C3-E74D-4095-98AD-BC3A6B71C603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4" name="台形 333">
                    <a:extLst>
                      <a:ext uri="{FF2B5EF4-FFF2-40B4-BE49-F238E27FC236}">
                        <a16:creationId xmlns:a16="http://schemas.microsoft.com/office/drawing/2014/main" id="{A7F6F29C-1B54-453C-B112-077C93303922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5" name="楕円 413">
                    <a:extLst>
                      <a:ext uri="{FF2B5EF4-FFF2-40B4-BE49-F238E27FC236}">
                        <a16:creationId xmlns:a16="http://schemas.microsoft.com/office/drawing/2014/main" id="{E21B3DA3-3CB7-40D0-91DE-6EAED916DAD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E1EE845E-DF88-4EF1-990E-5C1E9B349F28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AD921503-32BD-470E-8F4B-ABB9AFC07FE6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325" name="台形 324">
                    <a:extLst>
                      <a:ext uri="{FF2B5EF4-FFF2-40B4-BE49-F238E27FC236}">
                        <a16:creationId xmlns:a16="http://schemas.microsoft.com/office/drawing/2014/main" id="{844885CD-F68D-4ECC-A33E-A7CF7EA1AE4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6" name="楕円 413">
                    <a:extLst>
                      <a:ext uri="{FF2B5EF4-FFF2-40B4-BE49-F238E27FC236}">
                        <a16:creationId xmlns:a16="http://schemas.microsoft.com/office/drawing/2014/main" id="{1F921F60-39E3-49AF-97E8-6B8F3E20F10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A15BFB13-15DF-407D-A787-1D589FA8A686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8" name="台形 327">
                    <a:extLst>
                      <a:ext uri="{FF2B5EF4-FFF2-40B4-BE49-F238E27FC236}">
                        <a16:creationId xmlns:a16="http://schemas.microsoft.com/office/drawing/2014/main" id="{CA3C1BE0-DBF0-4259-9677-65BB0E3CB242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9" name="楕円 413">
                    <a:extLst>
                      <a:ext uri="{FF2B5EF4-FFF2-40B4-BE49-F238E27FC236}">
                        <a16:creationId xmlns:a16="http://schemas.microsoft.com/office/drawing/2014/main" id="{D1A86499-3C5B-4318-A899-1F45CBBD3FB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4EF7E4E1-C1C8-4A1B-95CC-5498301BA407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3D5D721D-A2D8-46BA-AEB8-E2F2CBD85351}"/>
              </a:ext>
            </a:extLst>
          </p:cNvPr>
          <p:cNvGrpSpPr/>
          <p:nvPr/>
        </p:nvGrpSpPr>
        <p:grpSpPr>
          <a:xfrm>
            <a:off x="812417" y="4445016"/>
            <a:ext cx="2400675" cy="1241004"/>
            <a:chOff x="2013579" y="5142691"/>
            <a:chExt cx="749074" cy="387226"/>
          </a:xfrm>
        </p:grpSpPr>
        <p:sp>
          <p:nvSpPr>
            <p:cNvPr id="468" name="台形 467">
              <a:extLst>
                <a:ext uri="{FF2B5EF4-FFF2-40B4-BE49-F238E27FC236}">
                  <a16:creationId xmlns:a16="http://schemas.microsoft.com/office/drawing/2014/main" id="{04F3DA32-01A8-4A25-AF0F-ABACE0886257}"/>
                </a:ext>
              </a:extLst>
            </p:cNvPr>
            <p:cNvSpPr/>
            <p:nvPr/>
          </p:nvSpPr>
          <p:spPr bwMode="auto">
            <a:xfrm rot="3600000">
              <a:off x="2675212" y="5152333"/>
              <a:ext cx="97083" cy="77799"/>
            </a:xfrm>
            <a:prstGeom prst="trapezoid">
              <a:avLst/>
            </a:prstGeom>
            <a:solidFill>
              <a:srgbClr val="33CC33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9" name="楕円 413">
              <a:extLst>
                <a:ext uri="{FF2B5EF4-FFF2-40B4-BE49-F238E27FC236}">
                  <a16:creationId xmlns:a16="http://schemas.microsoft.com/office/drawing/2014/main" id="{D1110496-5036-48CF-9AAB-DA6DBA83E468}"/>
                </a:ext>
              </a:extLst>
            </p:cNvPr>
            <p:cNvSpPr/>
            <p:nvPr/>
          </p:nvSpPr>
          <p:spPr bwMode="auto">
            <a:xfrm rot="3600000">
              <a:off x="2245140" y="5016568"/>
              <a:ext cx="305591" cy="721107"/>
            </a:xfrm>
            <a:custGeom>
              <a:avLst/>
              <a:gdLst>
                <a:gd name="connsiteX0" fmla="*/ 0 w 823660"/>
                <a:gd name="connsiteY0" fmla="*/ 202789 h 405577"/>
                <a:gd name="connsiteX1" fmla="*/ 411830 w 823660"/>
                <a:gd name="connsiteY1" fmla="*/ 0 h 405577"/>
                <a:gd name="connsiteX2" fmla="*/ 823660 w 823660"/>
                <a:gd name="connsiteY2" fmla="*/ 202789 h 405577"/>
                <a:gd name="connsiteX3" fmla="*/ 411830 w 823660"/>
                <a:gd name="connsiteY3" fmla="*/ 405578 h 405577"/>
                <a:gd name="connsiteX4" fmla="*/ 0 w 823660"/>
                <a:gd name="connsiteY4" fmla="*/ 202789 h 405577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0 w 823660"/>
                <a:gd name="connsiteY0" fmla="*/ 202789 h 405578"/>
                <a:gd name="connsiteX1" fmla="*/ 411830 w 823660"/>
                <a:gd name="connsiteY1" fmla="*/ 0 h 405578"/>
                <a:gd name="connsiteX2" fmla="*/ 823660 w 823660"/>
                <a:gd name="connsiteY2" fmla="*/ 202789 h 405578"/>
                <a:gd name="connsiteX3" fmla="*/ 411830 w 823660"/>
                <a:gd name="connsiteY3" fmla="*/ 405578 h 405578"/>
                <a:gd name="connsiteX4" fmla="*/ 0 w 823660"/>
                <a:gd name="connsiteY4" fmla="*/ 202789 h 405578"/>
                <a:gd name="connsiteX0" fmla="*/ 121007 w 944667"/>
                <a:gd name="connsiteY0" fmla="*/ 202789 h 1767653"/>
                <a:gd name="connsiteX1" fmla="*/ 532837 w 944667"/>
                <a:gd name="connsiteY1" fmla="*/ 0 h 1767653"/>
                <a:gd name="connsiteX2" fmla="*/ 944667 w 944667"/>
                <a:gd name="connsiteY2" fmla="*/ 202789 h 1767653"/>
                <a:gd name="connsiteX3" fmla="*/ 94687 w 944667"/>
                <a:gd name="connsiteY3" fmla="*/ 1767653 h 1767653"/>
                <a:gd name="connsiteX4" fmla="*/ 121007 w 944667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  <a:gd name="connsiteX0" fmla="*/ 26320 w 849980"/>
                <a:gd name="connsiteY0" fmla="*/ 202789 h 1767653"/>
                <a:gd name="connsiteX1" fmla="*/ 438150 w 849980"/>
                <a:gd name="connsiteY1" fmla="*/ 0 h 1767653"/>
                <a:gd name="connsiteX2" fmla="*/ 849980 w 849980"/>
                <a:gd name="connsiteY2" fmla="*/ 202789 h 1767653"/>
                <a:gd name="connsiteX3" fmla="*/ 0 w 849980"/>
                <a:gd name="connsiteY3" fmla="*/ 1767653 h 1767653"/>
                <a:gd name="connsiteX4" fmla="*/ 26320 w 849980"/>
                <a:gd name="connsiteY4" fmla="*/ 202789 h 1767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980" h="1767653">
                  <a:moveTo>
                    <a:pt x="26320" y="202789"/>
                  </a:moveTo>
                  <a:cubicBezTo>
                    <a:pt x="26320" y="90792"/>
                    <a:pt x="210703" y="0"/>
                    <a:pt x="438150" y="0"/>
                  </a:cubicBezTo>
                  <a:cubicBezTo>
                    <a:pt x="665597" y="0"/>
                    <a:pt x="849980" y="90792"/>
                    <a:pt x="849980" y="202789"/>
                  </a:cubicBezTo>
                  <a:cubicBezTo>
                    <a:pt x="849980" y="314786"/>
                    <a:pt x="637022" y="1524765"/>
                    <a:pt x="0" y="1767653"/>
                  </a:cubicBezTo>
                  <a:cubicBezTo>
                    <a:pt x="215466" y="1053278"/>
                    <a:pt x="26320" y="314786"/>
                    <a:pt x="26320" y="20278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3300"/>
                </a:gs>
                <a:gs pos="40000">
                  <a:srgbClr val="339933"/>
                </a:gs>
                <a:gs pos="80000">
                  <a:srgbClr val="006600"/>
                </a:gs>
              </a:gsLst>
              <a:lin ang="10800000" scaled="1"/>
              <a:tileRect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49AFD6A3-3009-40DE-8815-F79A62924BB9}"/>
                </a:ext>
              </a:extLst>
            </p:cNvPr>
            <p:cNvSpPr/>
            <p:nvPr/>
          </p:nvSpPr>
          <p:spPr bwMode="auto">
            <a:xfrm rot="3995072">
              <a:off x="2296880" y="4986796"/>
              <a:ext cx="167480" cy="734081"/>
            </a:xfrm>
            <a:custGeom>
              <a:avLst/>
              <a:gdLst>
                <a:gd name="connsiteX0" fmla="*/ 207964 w 465833"/>
                <a:gd name="connsiteY0" fmla="*/ 4874 h 2041793"/>
                <a:gd name="connsiteX1" fmla="*/ 369284 w 465833"/>
                <a:gd name="connsiteY1" fmla="*/ 4455 h 2041793"/>
                <a:gd name="connsiteX2" fmla="*/ 434905 w 465833"/>
                <a:gd name="connsiteY2" fmla="*/ 16365 h 2041793"/>
                <a:gd name="connsiteX3" fmla="*/ 441348 w 465833"/>
                <a:gd name="connsiteY3" fmla="*/ 58056 h 2041793"/>
                <a:gd name="connsiteX4" fmla="*/ 68377 w 465833"/>
                <a:gd name="connsiteY4" fmla="*/ 1982324 h 2041793"/>
                <a:gd name="connsiteX5" fmla="*/ 22649 w 465833"/>
                <a:gd name="connsiteY5" fmla="*/ 2033220 h 2041793"/>
                <a:gd name="connsiteX6" fmla="*/ 10749 w 465833"/>
                <a:gd name="connsiteY6" fmla="*/ 2041793 h 2041793"/>
                <a:gd name="connsiteX7" fmla="*/ 49630 w 465833"/>
                <a:gd name="connsiteY7" fmla="*/ 1891191 h 2041793"/>
                <a:gd name="connsiteX8" fmla="*/ 26581 w 465833"/>
                <a:gd name="connsiteY8" fmla="*/ 255240 h 2041793"/>
                <a:gd name="connsiteX9" fmla="*/ 0 w 465833"/>
                <a:gd name="connsiteY9" fmla="*/ 63257 h 2041793"/>
                <a:gd name="connsiteX10" fmla="*/ 50792 w 465833"/>
                <a:gd name="connsiteY10" fmla="*/ 41219 h 2041793"/>
                <a:gd name="connsiteX11" fmla="*/ 207964 w 465833"/>
                <a:gd name="connsiteY11" fmla="*/ 4874 h 204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5833" h="2041793">
                  <a:moveTo>
                    <a:pt x="207964" y="4874"/>
                  </a:moveTo>
                  <a:cubicBezTo>
                    <a:pt x="264451" y="-1646"/>
                    <a:pt x="319002" y="-1461"/>
                    <a:pt x="369284" y="4455"/>
                  </a:cubicBezTo>
                  <a:lnTo>
                    <a:pt x="434905" y="16365"/>
                  </a:lnTo>
                  <a:lnTo>
                    <a:pt x="441348" y="58056"/>
                  </a:lnTo>
                  <a:cubicBezTo>
                    <a:pt x="533149" y="675396"/>
                    <a:pt x="357630" y="1612993"/>
                    <a:pt x="68377" y="1982324"/>
                  </a:cubicBezTo>
                  <a:lnTo>
                    <a:pt x="22649" y="2033220"/>
                  </a:lnTo>
                  <a:lnTo>
                    <a:pt x="10749" y="2041793"/>
                  </a:lnTo>
                  <a:lnTo>
                    <a:pt x="49630" y="1891191"/>
                  </a:lnTo>
                  <a:cubicBezTo>
                    <a:pt x="129725" y="1554731"/>
                    <a:pt x="154085" y="1213253"/>
                    <a:pt x="26581" y="255240"/>
                  </a:cubicBezTo>
                  <a:lnTo>
                    <a:pt x="0" y="63257"/>
                  </a:lnTo>
                  <a:lnTo>
                    <a:pt x="50792" y="41219"/>
                  </a:lnTo>
                  <a:cubicBezTo>
                    <a:pt x="98403" y="24003"/>
                    <a:pt x="151478" y="11395"/>
                    <a:pt x="207964" y="4874"/>
                  </a:cubicBezTo>
                  <a:close/>
                </a:path>
              </a:pathLst>
            </a:custGeom>
            <a:gradFill>
              <a:gsLst>
                <a:gs pos="30000">
                  <a:srgbClr val="339933"/>
                </a:gs>
                <a:gs pos="100000">
                  <a:srgbClr val="00CC00"/>
                </a:gs>
              </a:gsLst>
              <a:lin ang="10800000" scaled="1"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7EC171CD-C889-4CAD-AFB1-092B41864CB7}"/>
              </a:ext>
            </a:extLst>
          </p:cNvPr>
          <p:cNvGrpSpPr/>
          <p:nvPr/>
        </p:nvGrpSpPr>
        <p:grpSpPr>
          <a:xfrm>
            <a:off x="6614602" y="4185053"/>
            <a:ext cx="2605086" cy="1788055"/>
            <a:chOff x="6614602" y="1394288"/>
            <a:chExt cx="2605086" cy="1788055"/>
          </a:xfrm>
        </p:grpSpPr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7A7576F2-93AF-4680-902B-29D23FF54C01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984C0839-2D99-4360-9EE3-10A97A165A36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07268A23-7360-41FD-9609-CAB5FAB44C0A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6E410513-F515-4E7F-B6E4-1812D91E5665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EB03417E-0D14-4622-ACE1-858FC9D0571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FF15758F-5844-4A3C-BC62-E0EC76DE9F08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0A769E96-1DA6-4A84-854D-E88122549C44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03415F0C-2B1C-4FDA-8C3E-8FC911A1083F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519786FD-9F35-4975-B702-FC300A9AC096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237110AC-66F8-4412-8D10-3AA61329871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220E0FB2-2AD1-4B8A-81AB-A9A64D8AAB49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9C9CBF05-6709-432C-9C66-3AC35BB70BA8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BE33E510-3ECC-469C-8C64-74E695A31445}"/>
                </a:ext>
              </a:extLst>
            </p:cNvPr>
            <p:cNvGrpSpPr/>
            <p:nvPr/>
          </p:nvGrpSpPr>
          <p:grpSpPr>
            <a:xfrm>
              <a:off x="6849711" y="1482278"/>
              <a:ext cx="2105644" cy="1398384"/>
              <a:chOff x="4220335" y="5145792"/>
              <a:chExt cx="1525332" cy="1012992"/>
            </a:xfrm>
          </p:grpSpPr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68D89BA7-A4D4-43FC-BD61-613CC3C25B9F}"/>
                  </a:ext>
                </a:extLst>
              </p:cNvPr>
              <p:cNvGrpSpPr/>
              <p:nvPr/>
            </p:nvGrpSpPr>
            <p:grpSpPr>
              <a:xfrm>
                <a:off x="4391738" y="5145792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8B37FD96-546F-4909-8DDF-460CD2A6C893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514" name="台形 513">
                    <a:extLst>
                      <a:ext uri="{FF2B5EF4-FFF2-40B4-BE49-F238E27FC236}">
                        <a16:creationId xmlns:a16="http://schemas.microsoft.com/office/drawing/2014/main" id="{BB55D25D-E552-4A23-A9F1-3E613268252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5" name="楕円 413">
                    <a:extLst>
                      <a:ext uri="{FF2B5EF4-FFF2-40B4-BE49-F238E27FC236}">
                        <a16:creationId xmlns:a16="http://schemas.microsoft.com/office/drawing/2014/main" id="{BBF1A80E-DF43-4A33-9BC9-9994C55DC0B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5CB394C2-E393-4997-82B2-972CA01C3B86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7" name="台形 516">
                    <a:extLst>
                      <a:ext uri="{FF2B5EF4-FFF2-40B4-BE49-F238E27FC236}">
                        <a16:creationId xmlns:a16="http://schemas.microsoft.com/office/drawing/2014/main" id="{60D25892-CC14-4E9E-993D-892715606601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8" name="楕円 413">
                    <a:extLst>
                      <a:ext uri="{FF2B5EF4-FFF2-40B4-BE49-F238E27FC236}">
                        <a16:creationId xmlns:a16="http://schemas.microsoft.com/office/drawing/2014/main" id="{15784B31-3C2E-4117-8B42-A4145FA9511E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53B06B32-AF56-40EB-A00B-4D82697FCBC6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07" name="グループ化 506">
                  <a:extLst>
                    <a:ext uri="{FF2B5EF4-FFF2-40B4-BE49-F238E27FC236}">
                      <a16:creationId xmlns:a16="http://schemas.microsoft.com/office/drawing/2014/main" id="{36DFEED2-545F-465F-B283-A0DAE1A40DEB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508" name="台形 507">
                    <a:extLst>
                      <a:ext uri="{FF2B5EF4-FFF2-40B4-BE49-F238E27FC236}">
                        <a16:creationId xmlns:a16="http://schemas.microsoft.com/office/drawing/2014/main" id="{FCCC0855-D28C-4709-AB09-DCA50EAF1D6C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9" name="楕円 413">
                    <a:extLst>
                      <a:ext uri="{FF2B5EF4-FFF2-40B4-BE49-F238E27FC236}">
                        <a16:creationId xmlns:a16="http://schemas.microsoft.com/office/drawing/2014/main" id="{6D229829-3735-4D15-9ECA-E119BA1BE49D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0" name="フリーフォーム: 図形 509">
                    <a:extLst>
                      <a:ext uri="{FF2B5EF4-FFF2-40B4-BE49-F238E27FC236}">
                        <a16:creationId xmlns:a16="http://schemas.microsoft.com/office/drawing/2014/main" id="{CD1E61A5-2851-46A4-8A0A-6FD6F9A3387D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1" name="台形 510">
                    <a:extLst>
                      <a:ext uri="{FF2B5EF4-FFF2-40B4-BE49-F238E27FC236}">
                        <a16:creationId xmlns:a16="http://schemas.microsoft.com/office/drawing/2014/main" id="{EF0A96AE-E93F-4391-948B-944D44CEA78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2" name="楕円 413">
                    <a:extLst>
                      <a:ext uri="{FF2B5EF4-FFF2-40B4-BE49-F238E27FC236}">
                        <a16:creationId xmlns:a16="http://schemas.microsoft.com/office/drawing/2014/main" id="{B90FE6A4-31E2-4688-B26B-D9CCF1484536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65EC5EF0-6382-48E8-8209-7AEEAB2AC38B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0DEE7517-CD39-4241-B192-B244415344CB}"/>
                  </a:ext>
                </a:extLst>
              </p:cNvPr>
              <p:cNvGrpSpPr/>
              <p:nvPr/>
            </p:nvGrpSpPr>
            <p:grpSpPr>
              <a:xfrm flipH="1">
                <a:off x="4220335" y="5273683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BB90D1E5-2DE1-49D8-99F5-F36F2ED573A7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500" name="台形 499">
                    <a:extLst>
                      <a:ext uri="{FF2B5EF4-FFF2-40B4-BE49-F238E27FC236}">
                        <a16:creationId xmlns:a16="http://schemas.microsoft.com/office/drawing/2014/main" id="{C9BDAF55-3BA4-441D-9237-D330B4F8E9B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1" name="楕円 413">
                    <a:extLst>
                      <a:ext uri="{FF2B5EF4-FFF2-40B4-BE49-F238E27FC236}">
                        <a16:creationId xmlns:a16="http://schemas.microsoft.com/office/drawing/2014/main" id="{0342C17E-0E9F-4798-884B-596F21DDF0D8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68E68552-F1E2-4EB7-8A54-ABA52232D25F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3" name="台形 502">
                    <a:extLst>
                      <a:ext uri="{FF2B5EF4-FFF2-40B4-BE49-F238E27FC236}">
                        <a16:creationId xmlns:a16="http://schemas.microsoft.com/office/drawing/2014/main" id="{82E72F01-11AA-4615-8540-3F2E5EFC2328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4" name="楕円 413">
                    <a:extLst>
                      <a:ext uri="{FF2B5EF4-FFF2-40B4-BE49-F238E27FC236}">
                        <a16:creationId xmlns:a16="http://schemas.microsoft.com/office/drawing/2014/main" id="{B321659F-3908-40AC-8B6D-1FA96EB81A8E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B6A8374E-3A06-4194-916A-E2FEBF56687E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05C41F31-5A67-4824-BC8A-A31D8A2FF14B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94" name="台形 493">
                    <a:extLst>
                      <a:ext uri="{FF2B5EF4-FFF2-40B4-BE49-F238E27FC236}">
                        <a16:creationId xmlns:a16="http://schemas.microsoft.com/office/drawing/2014/main" id="{DA8ED0C6-0296-4D8E-A099-A57FAD04742F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5" name="楕円 413">
                    <a:extLst>
                      <a:ext uri="{FF2B5EF4-FFF2-40B4-BE49-F238E27FC236}">
                        <a16:creationId xmlns:a16="http://schemas.microsoft.com/office/drawing/2014/main" id="{90F301CC-D01E-4C51-AAA2-D9EE49C342F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E86C2F54-F2FD-46E2-A0AA-A1C1B9982BFB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7" name="台形 496">
                    <a:extLst>
                      <a:ext uri="{FF2B5EF4-FFF2-40B4-BE49-F238E27FC236}">
                        <a16:creationId xmlns:a16="http://schemas.microsoft.com/office/drawing/2014/main" id="{AE2AE43D-CFDD-40E4-BC5A-6520877C4BEA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8" name="楕円 413">
                    <a:extLst>
                      <a:ext uri="{FF2B5EF4-FFF2-40B4-BE49-F238E27FC236}">
                        <a16:creationId xmlns:a16="http://schemas.microsoft.com/office/drawing/2014/main" id="{73F5B0AD-B8A5-44AB-9BDE-7461D9D99FB9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26BD6C1D-65B5-431D-BA84-897E33A8C8FC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F2F23177-96E9-444B-BE91-4656844A362F}"/>
                  </a:ext>
                </a:extLst>
              </p:cNvPr>
              <p:cNvGrpSpPr/>
              <p:nvPr/>
            </p:nvGrpSpPr>
            <p:grpSpPr>
              <a:xfrm>
                <a:off x="4548011" y="5452937"/>
                <a:ext cx="1197656" cy="705847"/>
                <a:chOff x="4391738" y="5145792"/>
                <a:chExt cx="1197656" cy="705847"/>
              </a:xfrm>
            </p:grpSpPr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DA7B11F7-E2E2-4714-A6CE-A6C7313A71E4}"/>
                    </a:ext>
                  </a:extLst>
                </p:cNvPr>
                <p:cNvGrpSpPr/>
                <p:nvPr/>
              </p:nvGrpSpPr>
              <p:grpSpPr>
                <a:xfrm>
                  <a:off x="4656658" y="5145792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86" name="台形 485">
                    <a:extLst>
                      <a:ext uri="{FF2B5EF4-FFF2-40B4-BE49-F238E27FC236}">
                        <a16:creationId xmlns:a16="http://schemas.microsoft.com/office/drawing/2014/main" id="{99DAA89A-7317-4B8F-AC40-0846FE171E48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7" name="楕円 413">
                    <a:extLst>
                      <a:ext uri="{FF2B5EF4-FFF2-40B4-BE49-F238E27FC236}">
                        <a16:creationId xmlns:a16="http://schemas.microsoft.com/office/drawing/2014/main" id="{3B7238CF-E43C-4E4D-8A61-B90C33FEDD1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ED1E8D4D-089B-4162-8BC1-D595B0A1EBAE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9" name="台形 488">
                    <a:extLst>
                      <a:ext uri="{FF2B5EF4-FFF2-40B4-BE49-F238E27FC236}">
                        <a16:creationId xmlns:a16="http://schemas.microsoft.com/office/drawing/2014/main" id="{FA9AA7B3-2ABF-4C08-BA42-3A8F52491572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0" name="楕円 413">
                    <a:extLst>
                      <a:ext uri="{FF2B5EF4-FFF2-40B4-BE49-F238E27FC236}">
                        <a16:creationId xmlns:a16="http://schemas.microsoft.com/office/drawing/2014/main" id="{335331CC-A86C-4BA4-9229-E2FCEBFF96B5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4C8564A6-E667-4492-8039-CD6F57BC1435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B9C28E01-267F-4F55-B546-8DABF4202489}"/>
                    </a:ext>
                  </a:extLst>
                </p:cNvPr>
                <p:cNvGrpSpPr/>
                <p:nvPr/>
              </p:nvGrpSpPr>
              <p:grpSpPr>
                <a:xfrm>
                  <a:off x="4391738" y="5359437"/>
                  <a:ext cx="932736" cy="492202"/>
                  <a:chOff x="4277428" y="3146182"/>
                  <a:chExt cx="1583069" cy="835382"/>
                </a:xfrm>
              </p:grpSpPr>
              <p:sp>
                <p:nvSpPr>
                  <p:cNvPr id="480" name="台形 479">
                    <a:extLst>
                      <a:ext uri="{FF2B5EF4-FFF2-40B4-BE49-F238E27FC236}">
                        <a16:creationId xmlns:a16="http://schemas.microsoft.com/office/drawing/2014/main" id="{9AA176AD-CEF1-42FB-98AD-1B30CFF2B189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5400373" y="3162547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1" name="楕円 413">
                    <a:extLst>
                      <a:ext uri="{FF2B5EF4-FFF2-40B4-BE49-F238E27FC236}">
                        <a16:creationId xmlns:a16="http://schemas.microsoft.com/office/drawing/2014/main" id="{AB4089B2-A09B-423A-9429-8AD3CD7D4E0F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4670441" y="2932123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2DCF0357-E2D7-4080-BC2D-1D741659030C}"/>
                      </a:ext>
                    </a:extLst>
                  </p:cNvPr>
                  <p:cNvSpPr/>
                  <p:nvPr/>
                </p:nvSpPr>
                <p:spPr bwMode="auto">
                  <a:xfrm rot="3995072">
                    <a:off x="4758255" y="2881593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3" name="台形 482">
                    <a:extLst>
                      <a:ext uri="{FF2B5EF4-FFF2-40B4-BE49-F238E27FC236}">
                        <a16:creationId xmlns:a16="http://schemas.microsoft.com/office/drawing/2014/main" id="{3B99FBE9-2F52-4396-A2B9-9907A1F2BF15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5712089" y="3511292"/>
                    <a:ext cx="164773" cy="132043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4" name="楕円 413">
                    <a:extLst>
                      <a:ext uri="{FF2B5EF4-FFF2-40B4-BE49-F238E27FC236}">
                        <a16:creationId xmlns:a16="http://schemas.microsoft.com/office/drawing/2014/main" id="{7DCE3499-CA0E-4185-89F4-BDAF5E3412CC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4915201" y="3110292"/>
                    <a:ext cx="518659" cy="1223885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85C1D8DF-F432-4FE7-A9CE-574F7DAFEFE2}"/>
                      </a:ext>
                    </a:extLst>
                  </p:cNvPr>
                  <p:cNvSpPr/>
                  <p:nvPr/>
                </p:nvSpPr>
                <p:spPr bwMode="auto">
                  <a:xfrm rot="4987990">
                    <a:off x="5015488" y="3053028"/>
                    <a:ext cx="284252" cy="1245905"/>
                  </a:xfrm>
                  <a:custGeom>
                    <a:avLst/>
                    <a:gdLst>
                      <a:gd name="connsiteX0" fmla="*/ 207964 w 465833"/>
                      <a:gd name="connsiteY0" fmla="*/ 4874 h 2041793"/>
                      <a:gd name="connsiteX1" fmla="*/ 369284 w 465833"/>
                      <a:gd name="connsiteY1" fmla="*/ 4455 h 2041793"/>
                      <a:gd name="connsiteX2" fmla="*/ 434905 w 465833"/>
                      <a:gd name="connsiteY2" fmla="*/ 16365 h 2041793"/>
                      <a:gd name="connsiteX3" fmla="*/ 441348 w 465833"/>
                      <a:gd name="connsiteY3" fmla="*/ 58056 h 2041793"/>
                      <a:gd name="connsiteX4" fmla="*/ 68377 w 465833"/>
                      <a:gd name="connsiteY4" fmla="*/ 1982324 h 2041793"/>
                      <a:gd name="connsiteX5" fmla="*/ 22649 w 465833"/>
                      <a:gd name="connsiteY5" fmla="*/ 2033220 h 2041793"/>
                      <a:gd name="connsiteX6" fmla="*/ 10749 w 465833"/>
                      <a:gd name="connsiteY6" fmla="*/ 2041793 h 2041793"/>
                      <a:gd name="connsiteX7" fmla="*/ 49630 w 465833"/>
                      <a:gd name="connsiteY7" fmla="*/ 1891191 h 2041793"/>
                      <a:gd name="connsiteX8" fmla="*/ 26581 w 465833"/>
                      <a:gd name="connsiteY8" fmla="*/ 255240 h 2041793"/>
                      <a:gd name="connsiteX9" fmla="*/ 0 w 465833"/>
                      <a:gd name="connsiteY9" fmla="*/ 63257 h 2041793"/>
                      <a:gd name="connsiteX10" fmla="*/ 50792 w 465833"/>
                      <a:gd name="connsiteY10" fmla="*/ 41219 h 2041793"/>
                      <a:gd name="connsiteX11" fmla="*/ 207964 w 465833"/>
                      <a:gd name="connsiteY11" fmla="*/ 4874 h 2041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65833" h="2041793">
                        <a:moveTo>
                          <a:pt x="207964" y="4874"/>
                        </a:moveTo>
                        <a:cubicBezTo>
                          <a:pt x="264451" y="-1646"/>
                          <a:pt x="319002" y="-1461"/>
                          <a:pt x="369284" y="4455"/>
                        </a:cubicBezTo>
                        <a:lnTo>
                          <a:pt x="434905" y="16365"/>
                        </a:lnTo>
                        <a:lnTo>
                          <a:pt x="441348" y="58056"/>
                        </a:lnTo>
                        <a:cubicBezTo>
                          <a:pt x="533149" y="675396"/>
                          <a:pt x="357630" y="1612993"/>
                          <a:pt x="68377" y="1982324"/>
                        </a:cubicBezTo>
                        <a:lnTo>
                          <a:pt x="22649" y="2033220"/>
                        </a:lnTo>
                        <a:lnTo>
                          <a:pt x="10749" y="2041793"/>
                        </a:lnTo>
                        <a:lnTo>
                          <a:pt x="49630" y="1891191"/>
                        </a:lnTo>
                        <a:cubicBezTo>
                          <a:pt x="129725" y="1554731"/>
                          <a:pt x="154085" y="1213253"/>
                          <a:pt x="26581" y="255240"/>
                        </a:cubicBezTo>
                        <a:lnTo>
                          <a:pt x="0" y="63257"/>
                        </a:lnTo>
                        <a:lnTo>
                          <a:pt x="50792" y="41219"/>
                        </a:lnTo>
                        <a:cubicBezTo>
                          <a:pt x="98403" y="24003"/>
                          <a:pt x="151478" y="11395"/>
                          <a:pt x="207964" y="4874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984891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pptxh62_オクラのイラスト</dc:title>
  <dc:subject>pptxh62_オクラのイラスト</dc:subject>
  <dc:creator>でじけろお</dc:creator>
  <cp:revision>1</cp:revision>
  <dcterms:created xsi:type="dcterms:W3CDTF">2018-05-20T00:31:01Z</dcterms:created>
  <dcterms:modified xsi:type="dcterms:W3CDTF">2021-06-13T05:21:41Z</dcterms:modified>
  <cp:version>1</cp:version>
</cp:coreProperties>
</file>