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7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テキスト ボックス 599">
            <a:extLst>
              <a:ext uri="{FF2B5EF4-FFF2-40B4-BE49-F238E27FC236}">
                <a16:creationId xmlns:a16="http://schemas.microsoft.com/office/drawing/2014/main" id="{1A75F357-3F76-4AD6-9EA8-F8AA0AFC6360}"/>
              </a:ext>
            </a:extLst>
          </p:cNvPr>
          <p:cNvSpPr txBox="1"/>
          <p:nvPr/>
        </p:nvSpPr>
        <p:spPr>
          <a:xfrm>
            <a:off x="276046" y="23291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小松菜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88B4CF4-AF63-4922-910F-57B33D1F3F2C}"/>
              </a:ext>
            </a:extLst>
          </p:cNvPr>
          <p:cNvGrpSpPr/>
          <p:nvPr/>
        </p:nvGrpSpPr>
        <p:grpSpPr>
          <a:xfrm>
            <a:off x="496392" y="1568456"/>
            <a:ext cx="2982843" cy="1373432"/>
            <a:chOff x="496392" y="1568456"/>
            <a:chExt cx="2982843" cy="1373432"/>
          </a:xfrm>
        </p:grpSpPr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A950BB10-2CF1-4EBF-B42B-83C8100526E9}"/>
                </a:ext>
              </a:extLst>
            </p:cNvPr>
            <p:cNvGrpSpPr/>
            <p:nvPr/>
          </p:nvGrpSpPr>
          <p:grpSpPr>
            <a:xfrm rot="19309838">
              <a:off x="664868" y="1832216"/>
              <a:ext cx="2814367" cy="993538"/>
              <a:chOff x="3298680" y="3602979"/>
              <a:chExt cx="4099070" cy="1847882"/>
            </a:xfrm>
          </p:grpSpPr>
          <p:sp>
            <p:nvSpPr>
              <p:cNvPr id="87" name="楕円 468">
                <a:extLst>
                  <a:ext uri="{FF2B5EF4-FFF2-40B4-BE49-F238E27FC236}">
                    <a16:creationId xmlns:a16="http://schemas.microsoft.com/office/drawing/2014/main" id="{A21865BB-9588-43A4-80A6-34EC38E89661}"/>
                  </a:ext>
                </a:extLst>
              </p:cNvPr>
              <p:cNvSpPr/>
              <p:nvPr/>
            </p:nvSpPr>
            <p:spPr>
              <a:xfrm rot="852538">
                <a:off x="4408892" y="4866661"/>
                <a:ext cx="1715842" cy="584200"/>
              </a:xfrm>
              <a:custGeom>
                <a:avLst/>
                <a:gdLst>
                  <a:gd name="connsiteX0" fmla="*/ 0 w 2743344"/>
                  <a:gd name="connsiteY0" fmla="*/ 525759 h 1051517"/>
                  <a:gd name="connsiteX1" fmla="*/ 1371672 w 2743344"/>
                  <a:gd name="connsiteY1" fmla="*/ 0 h 1051517"/>
                  <a:gd name="connsiteX2" fmla="*/ 2743344 w 2743344"/>
                  <a:gd name="connsiteY2" fmla="*/ 525759 h 1051517"/>
                  <a:gd name="connsiteX3" fmla="*/ 1371672 w 2743344"/>
                  <a:gd name="connsiteY3" fmla="*/ 1051518 h 1051517"/>
                  <a:gd name="connsiteX4" fmla="*/ 0 w 2743344"/>
                  <a:gd name="connsiteY4" fmla="*/ 525759 h 1051517"/>
                  <a:gd name="connsiteX0" fmla="*/ 4936 w 2748280"/>
                  <a:gd name="connsiteY0" fmla="*/ 637902 h 1163661"/>
                  <a:gd name="connsiteX1" fmla="*/ 1066057 w 2748280"/>
                  <a:gd name="connsiteY1" fmla="*/ 0 h 1163661"/>
                  <a:gd name="connsiteX2" fmla="*/ 2748280 w 2748280"/>
                  <a:gd name="connsiteY2" fmla="*/ 637902 h 1163661"/>
                  <a:gd name="connsiteX3" fmla="*/ 1376608 w 2748280"/>
                  <a:gd name="connsiteY3" fmla="*/ 1163661 h 1163661"/>
                  <a:gd name="connsiteX4" fmla="*/ 4936 w 2748280"/>
                  <a:gd name="connsiteY4" fmla="*/ 637902 h 1163661"/>
                  <a:gd name="connsiteX0" fmla="*/ 0 w 2743344"/>
                  <a:gd name="connsiteY0" fmla="*/ 637902 h 1215419"/>
                  <a:gd name="connsiteX1" fmla="*/ 1061121 w 2743344"/>
                  <a:gd name="connsiteY1" fmla="*/ 0 h 1215419"/>
                  <a:gd name="connsiteX2" fmla="*/ 2743344 w 2743344"/>
                  <a:gd name="connsiteY2" fmla="*/ 637902 h 1215419"/>
                  <a:gd name="connsiteX3" fmla="*/ 1061121 w 2743344"/>
                  <a:gd name="connsiteY3" fmla="*/ 1215419 h 1215419"/>
                  <a:gd name="connsiteX4" fmla="*/ 0 w 2743344"/>
                  <a:gd name="connsiteY4" fmla="*/ 637902 h 1215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3344" h="1215419">
                    <a:moveTo>
                      <a:pt x="0" y="637902"/>
                    </a:moveTo>
                    <a:cubicBezTo>
                      <a:pt x="0" y="435332"/>
                      <a:pt x="303567" y="0"/>
                      <a:pt x="1061121" y="0"/>
                    </a:cubicBezTo>
                    <a:cubicBezTo>
                      <a:pt x="1818675" y="0"/>
                      <a:pt x="2743344" y="347533"/>
                      <a:pt x="2743344" y="637902"/>
                    </a:cubicBezTo>
                    <a:cubicBezTo>
                      <a:pt x="2743344" y="928271"/>
                      <a:pt x="1818675" y="1215419"/>
                      <a:pt x="1061121" y="1215419"/>
                    </a:cubicBezTo>
                    <a:cubicBezTo>
                      <a:pt x="303567" y="1215419"/>
                      <a:pt x="0" y="840472"/>
                      <a:pt x="0" y="637902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339933"/>
                  </a:gs>
                  <a:gs pos="100000">
                    <a:srgbClr val="003300"/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420ED981-A9FC-4336-B08D-B9BEC067B94B}"/>
                  </a:ext>
                </a:extLst>
              </p:cNvPr>
              <p:cNvSpPr/>
              <p:nvPr/>
            </p:nvSpPr>
            <p:spPr>
              <a:xfrm rot="1188028">
                <a:off x="3298680" y="4839650"/>
                <a:ext cx="2427803" cy="356634"/>
              </a:xfrm>
              <a:custGeom>
                <a:avLst/>
                <a:gdLst>
                  <a:gd name="connsiteX0" fmla="*/ 38001 w 2427803"/>
                  <a:gd name="connsiteY0" fmla="*/ 7923 h 356634"/>
                  <a:gd name="connsiteX1" fmla="*/ 208143 w 2427803"/>
                  <a:gd name="connsiteY1" fmla="*/ 251 h 356634"/>
                  <a:gd name="connsiteX2" fmla="*/ 1057132 w 2427803"/>
                  <a:gd name="connsiteY2" fmla="*/ 57096 h 356634"/>
                  <a:gd name="connsiteX3" fmla="*/ 2427791 w 2427803"/>
                  <a:gd name="connsiteY3" fmla="*/ 26277 h 356634"/>
                  <a:gd name="connsiteX4" fmla="*/ 1641730 w 2427803"/>
                  <a:gd name="connsiteY4" fmla="*/ 136149 h 356634"/>
                  <a:gd name="connsiteX5" fmla="*/ 1471750 w 2427803"/>
                  <a:gd name="connsiteY5" fmla="*/ 154896 h 356634"/>
                  <a:gd name="connsiteX6" fmla="*/ 1689798 w 2427803"/>
                  <a:gd name="connsiteY6" fmla="*/ 338732 h 356634"/>
                  <a:gd name="connsiteX7" fmla="*/ 1675585 w 2427803"/>
                  <a:gd name="connsiteY7" fmla="*/ 356634 h 356634"/>
                  <a:gd name="connsiteX8" fmla="*/ 1413990 w 2427803"/>
                  <a:gd name="connsiteY8" fmla="*/ 161219 h 356634"/>
                  <a:gd name="connsiteX9" fmla="*/ 1218276 w 2427803"/>
                  <a:gd name="connsiteY9" fmla="*/ 179938 h 356634"/>
                  <a:gd name="connsiteX10" fmla="*/ 1065375 w 2427803"/>
                  <a:gd name="connsiteY10" fmla="*/ 190385 h 356634"/>
                  <a:gd name="connsiteX11" fmla="*/ 208143 w 2427803"/>
                  <a:gd name="connsiteY11" fmla="*/ 224215 h 356634"/>
                  <a:gd name="connsiteX12" fmla="*/ 0 w 2427803"/>
                  <a:gd name="connsiteY12" fmla="*/ 45091 h 356634"/>
                  <a:gd name="connsiteX13" fmla="*/ 38001 w 2427803"/>
                  <a:gd name="connsiteY13" fmla="*/ 7923 h 35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27803" h="356634">
                    <a:moveTo>
                      <a:pt x="38001" y="7923"/>
                    </a:moveTo>
                    <a:cubicBezTo>
                      <a:pt x="68013" y="1129"/>
                      <a:pt x="120049" y="-749"/>
                      <a:pt x="208143" y="251"/>
                    </a:cubicBezTo>
                    <a:cubicBezTo>
                      <a:pt x="384332" y="2252"/>
                      <a:pt x="729082" y="41763"/>
                      <a:pt x="1057132" y="57096"/>
                    </a:cubicBezTo>
                    <a:cubicBezTo>
                      <a:pt x="1385181" y="72430"/>
                      <a:pt x="2423561" y="11908"/>
                      <a:pt x="2427791" y="26277"/>
                    </a:cubicBezTo>
                    <a:cubicBezTo>
                      <a:pt x="2430435" y="35259"/>
                      <a:pt x="2025725" y="91695"/>
                      <a:pt x="1641730" y="136149"/>
                    </a:cubicBezTo>
                    <a:lnTo>
                      <a:pt x="1471750" y="154896"/>
                    </a:lnTo>
                    <a:lnTo>
                      <a:pt x="1689798" y="338732"/>
                    </a:lnTo>
                    <a:lnTo>
                      <a:pt x="1675585" y="356634"/>
                    </a:lnTo>
                    <a:lnTo>
                      <a:pt x="1413990" y="161219"/>
                    </a:lnTo>
                    <a:lnTo>
                      <a:pt x="1218276" y="179938"/>
                    </a:lnTo>
                    <a:cubicBezTo>
                      <a:pt x="1158490" y="185009"/>
                      <a:pt x="1106381" y="188650"/>
                      <a:pt x="1065375" y="190385"/>
                    </a:cubicBezTo>
                    <a:cubicBezTo>
                      <a:pt x="737324" y="204268"/>
                      <a:pt x="385705" y="248431"/>
                      <a:pt x="208143" y="224215"/>
                    </a:cubicBezTo>
                    <a:cubicBezTo>
                      <a:pt x="30581" y="199999"/>
                      <a:pt x="0" y="82419"/>
                      <a:pt x="0" y="45091"/>
                    </a:cubicBezTo>
                    <a:cubicBezTo>
                      <a:pt x="0" y="26428"/>
                      <a:pt x="7989" y="14717"/>
                      <a:pt x="38001" y="7923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92D050"/>
                  </a:gs>
                  <a:gs pos="100000">
                    <a:srgbClr val="FFFF99"/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楕円 468">
                <a:extLst>
                  <a:ext uri="{FF2B5EF4-FFF2-40B4-BE49-F238E27FC236}">
                    <a16:creationId xmlns:a16="http://schemas.microsoft.com/office/drawing/2014/main" id="{98B8AFD3-4516-41EF-85D2-6D228F079766}"/>
                  </a:ext>
                </a:extLst>
              </p:cNvPr>
              <p:cNvSpPr/>
              <p:nvPr/>
            </p:nvSpPr>
            <p:spPr>
              <a:xfrm rot="20942782">
                <a:off x="4167886" y="3602979"/>
                <a:ext cx="1689928" cy="655455"/>
              </a:xfrm>
              <a:custGeom>
                <a:avLst/>
                <a:gdLst>
                  <a:gd name="connsiteX0" fmla="*/ 0 w 2743344"/>
                  <a:gd name="connsiteY0" fmla="*/ 525759 h 1051517"/>
                  <a:gd name="connsiteX1" fmla="*/ 1371672 w 2743344"/>
                  <a:gd name="connsiteY1" fmla="*/ 0 h 1051517"/>
                  <a:gd name="connsiteX2" fmla="*/ 2743344 w 2743344"/>
                  <a:gd name="connsiteY2" fmla="*/ 525759 h 1051517"/>
                  <a:gd name="connsiteX3" fmla="*/ 1371672 w 2743344"/>
                  <a:gd name="connsiteY3" fmla="*/ 1051518 h 1051517"/>
                  <a:gd name="connsiteX4" fmla="*/ 0 w 2743344"/>
                  <a:gd name="connsiteY4" fmla="*/ 525759 h 1051517"/>
                  <a:gd name="connsiteX0" fmla="*/ 4936 w 2748280"/>
                  <a:gd name="connsiteY0" fmla="*/ 637902 h 1163661"/>
                  <a:gd name="connsiteX1" fmla="*/ 1066057 w 2748280"/>
                  <a:gd name="connsiteY1" fmla="*/ 0 h 1163661"/>
                  <a:gd name="connsiteX2" fmla="*/ 2748280 w 2748280"/>
                  <a:gd name="connsiteY2" fmla="*/ 637902 h 1163661"/>
                  <a:gd name="connsiteX3" fmla="*/ 1376608 w 2748280"/>
                  <a:gd name="connsiteY3" fmla="*/ 1163661 h 1163661"/>
                  <a:gd name="connsiteX4" fmla="*/ 4936 w 2748280"/>
                  <a:gd name="connsiteY4" fmla="*/ 637902 h 1163661"/>
                  <a:gd name="connsiteX0" fmla="*/ 0 w 2743344"/>
                  <a:gd name="connsiteY0" fmla="*/ 637902 h 1215419"/>
                  <a:gd name="connsiteX1" fmla="*/ 1061121 w 2743344"/>
                  <a:gd name="connsiteY1" fmla="*/ 0 h 1215419"/>
                  <a:gd name="connsiteX2" fmla="*/ 2743344 w 2743344"/>
                  <a:gd name="connsiteY2" fmla="*/ 637902 h 1215419"/>
                  <a:gd name="connsiteX3" fmla="*/ 1061121 w 2743344"/>
                  <a:gd name="connsiteY3" fmla="*/ 1215419 h 1215419"/>
                  <a:gd name="connsiteX4" fmla="*/ 0 w 2743344"/>
                  <a:gd name="connsiteY4" fmla="*/ 637902 h 1215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3344" h="1215419">
                    <a:moveTo>
                      <a:pt x="0" y="637902"/>
                    </a:moveTo>
                    <a:cubicBezTo>
                      <a:pt x="0" y="435332"/>
                      <a:pt x="303567" y="0"/>
                      <a:pt x="1061121" y="0"/>
                    </a:cubicBezTo>
                    <a:cubicBezTo>
                      <a:pt x="1818675" y="0"/>
                      <a:pt x="2743344" y="347533"/>
                      <a:pt x="2743344" y="637902"/>
                    </a:cubicBezTo>
                    <a:cubicBezTo>
                      <a:pt x="2743344" y="928271"/>
                      <a:pt x="1818675" y="1215419"/>
                      <a:pt x="1061121" y="1215419"/>
                    </a:cubicBezTo>
                    <a:cubicBezTo>
                      <a:pt x="303567" y="1215419"/>
                      <a:pt x="0" y="840472"/>
                      <a:pt x="0" y="637902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339933"/>
                  </a:gs>
                  <a:gs pos="100000">
                    <a:srgbClr val="003300"/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1E835177-A7C2-414B-BEB7-389EEE25279E}"/>
                  </a:ext>
                </a:extLst>
              </p:cNvPr>
              <p:cNvSpPr/>
              <p:nvPr/>
            </p:nvSpPr>
            <p:spPr>
              <a:xfrm rot="20411972" flipV="1">
                <a:off x="3428450" y="3898233"/>
                <a:ext cx="2030971" cy="294036"/>
              </a:xfrm>
              <a:custGeom>
                <a:avLst/>
                <a:gdLst>
                  <a:gd name="connsiteX0" fmla="*/ 1697064 w 2030971"/>
                  <a:gd name="connsiteY0" fmla="*/ 266784 h 294036"/>
                  <a:gd name="connsiteX1" fmla="*/ 1713705 w 2030971"/>
                  <a:gd name="connsiteY1" fmla="*/ 251112 h 294036"/>
                  <a:gd name="connsiteX2" fmla="*/ 1633345 w 2030971"/>
                  <a:gd name="connsiteY2" fmla="*/ 152726 h 294036"/>
                  <a:gd name="connsiteX3" fmla="*/ 1774962 w 2030971"/>
                  <a:gd name="connsiteY3" fmla="*/ 130618 h 294036"/>
                  <a:gd name="connsiteX4" fmla="*/ 2016516 w 2030971"/>
                  <a:gd name="connsiteY4" fmla="*/ 86472 h 294036"/>
                  <a:gd name="connsiteX5" fmla="*/ 2030961 w 2030971"/>
                  <a:gd name="connsiteY5" fmla="*/ 80995 h 294036"/>
                  <a:gd name="connsiteX6" fmla="*/ 1559235 w 2030971"/>
                  <a:gd name="connsiteY6" fmla="*/ 96766 h 294036"/>
                  <a:gd name="connsiteX7" fmla="*/ 1513923 w 2030971"/>
                  <a:gd name="connsiteY7" fmla="*/ 98708 h 294036"/>
                  <a:gd name="connsiteX8" fmla="*/ 1571223 w 2030971"/>
                  <a:gd name="connsiteY8" fmla="*/ 14120 h 294036"/>
                  <a:gd name="connsiteX9" fmla="*/ 1553246 w 2030971"/>
                  <a:gd name="connsiteY9" fmla="*/ 0 h 294036"/>
                  <a:gd name="connsiteX10" fmla="*/ 1461749 w 2030971"/>
                  <a:gd name="connsiteY10" fmla="*/ 100944 h 294036"/>
                  <a:gd name="connsiteX11" fmla="*/ 1366804 w 2030971"/>
                  <a:gd name="connsiteY11" fmla="*/ 105013 h 294036"/>
                  <a:gd name="connsiteX12" fmla="*/ 884340 w 2030971"/>
                  <a:gd name="connsiteY12" fmla="*/ 111814 h 294036"/>
                  <a:gd name="connsiteX13" fmla="*/ 174121 w 2030971"/>
                  <a:gd name="connsiteY13" fmla="*/ 54969 h 294036"/>
                  <a:gd name="connsiteX14" fmla="*/ 0 w 2030971"/>
                  <a:gd name="connsiteY14" fmla="*/ 99810 h 294036"/>
                  <a:gd name="connsiteX15" fmla="*/ 174121 w 2030971"/>
                  <a:gd name="connsiteY15" fmla="*/ 278933 h 294036"/>
                  <a:gd name="connsiteX16" fmla="*/ 891236 w 2030971"/>
                  <a:gd name="connsiteY16" fmla="*/ 245104 h 294036"/>
                  <a:gd name="connsiteX17" fmla="*/ 1185591 w 2030971"/>
                  <a:gd name="connsiteY17" fmla="*/ 215626 h 294036"/>
                  <a:gd name="connsiteX18" fmla="*/ 1295661 w 2030971"/>
                  <a:gd name="connsiteY18" fmla="*/ 201114 h 294036"/>
                  <a:gd name="connsiteX19" fmla="*/ 1396421 w 2030971"/>
                  <a:gd name="connsiteY19" fmla="*/ 294036 h 294036"/>
                  <a:gd name="connsiteX20" fmla="*/ 1413063 w 2030971"/>
                  <a:gd name="connsiteY20" fmla="*/ 278365 h 294036"/>
                  <a:gd name="connsiteX21" fmla="*/ 1344686 w 2030971"/>
                  <a:gd name="connsiteY21" fmla="*/ 194651 h 294036"/>
                  <a:gd name="connsiteX22" fmla="*/ 1373384 w 2030971"/>
                  <a:gd name="connsiteY22" fmla="*/ 190867 h 294036"/>
                  <a:gd name="connsiteX23" fmla="*/ 1582056 w 2030971"/>
                  <a:gd name="connsiteY23" fmla="*/ 160722 h 294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030971" h="294036">
                    <a:moveTo>
                      <a:pt x="1697064" y="266784"/>
                    </a:moveTo>
                    <a:lnTo>
                      <a:pt x="1713705" y="251112"/>
                    </a:lnTo>
                    <a:lnTo>
                      <a:pt x="1633345" y="152726"/>
                    </a:lnTo>
                    <a:lnTo>
                      <a:pt x="1774962" y="130618"/>
                    </a:lnTo>
                    <a:cubicBezTo>
                      <a:pt x="1892146" y="111560"/>
                      <a:pt x="1982660" y="95185"/>
                      <a:pt x="2016516" y="86472"/>
                    </a:cubicBezTo>
                    <a:cubicBezTo>
                      <a:pt x="2026190" y="83982"/>
                      <a:pt x="2031238" y="82118"/>
                      <a:pt x="2030961" y="80995"/>
                    </a:cubicBezTo>
                    <a:cubicBezTo>
                      <a:pt x="2029192" y="73810"/>
                      <a:pt x="1811144" y="85349"/>
                      <a:pt x="1559235" y="96766"/>
                    </a:cubicBezTo>
                    <a:lnTo>
                      <a:pt x="1513923" y="98708"/>
                    </a:lnTo>
                    <a:lnTo>
                      <a:pt x="1571223" y="14120"/>
                    </a:lnTo>
                    <a:lnTo>
                      <a:pt x="1553246" y="0"/>
                    </a:lnTo>
                    <a:lnTo>
                      <a:pt x="1461749" y="100944"/>
                    </a:lnTo>
                    <a:lnTo>
                      <a:pt x="1366804" y="105013"/>
                    </a:lnTo>
                    <a:cubicBezTo>
                      <a:pt x="1173725" y="112647"/>
                      <a:pt x="987251" y="117564"/>
                      <a:pt x="884340" y="111814"/>
                    </a:cubicBezTo>
                    <a:cubicBezTo>
                      <a:pt x="609912" y="96481"/>
                      <a:pt x="321512" y="56970"/>
                      <a:pt x="174121" y="54969"/>
                    </a:cubicBezTo>
                    <a:cubicBezTo>
                      <a:pt x="26731" y="52968"/>
                      <a:pt x="0" y="62482"/>
                      <a:pt x="0" y="99810"/>
                    </a:cubicBezTo>
                    <a:cubicBezTo>
                      <a:pt x="0" y="137137"/>
                      <a:pt x="25582" y="254717"/>
                      <a:pt x="174121" y="278933"/>
                    </a:cubicBezTo>
                    <a:cubicBezTo>
                      <a:pt x="322660" y="303148"/>
                      <a:pt x="616806" y="258986"/>
                      <a:pt x="891236" y="245104"/>
                    </a:cubicBezTo>
                    <a:cubicBezTo>
                      <a:pt x="959844" y="241633"/>
                      <a:pt x="1065601" y="230539"/>
                      <a:pt x="1185591" y="215626"/>
                    </a:cubicBezTo>
                    <a:lnTo>
                      <a:pt x="1295661" y="201114"/>
                    </a:lnTo>
                    <a:lnTo>
                      <a:pt x="1396421" y="294036"/>
                    </a:lnTo>
                    <a:lnTo>
                      <a:pt x="1413063" y="278365"/>
                    </a:lnTo>
                    <a:lnTo>
                      <a:pt x="1344686" y="194651"/>
                    </a:lnTo>
                    <a:lnTo>
                      <a:pt x="1373384" y="190867"/>
                    </a:lnTo>
                    <a:lnTo>
                      <a:pt x="1582056" y="160722"/>
                    </a:lnTo>
                    <a:close/>
                  </a:path>
                </a:pathLst>
              </a:custGeom>
              <a:gradFill flip="none" rotWithShape="1">
                <a:gsLst>
                  <a:gs pos="1000">
                    <a:srgbClr val="92D050"/>
                  </a:gs>
                  <a:gs pos="100000">
                    <a:srgbClr val="FFFF99"/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楕円 468">
                <a:extLst>
                  <a:ext uri="{FF2B5EF4-FFF2-40B4-BE49-F238E27FC236}">
                    <a16:creationId xmlns:a16="http://schemas.microsoft.com/office/drawing/2014/main" id="{A667665C-4DBC-4976-879C-87E75F5498C4}"/>
                  </a:ext>
                </a:extLst>
              </p:cNvPr>
              <p:cNvSpPr/>
              <p:nvPr/>
            </p:nvSpPr>
            <p:spPr>
              <a:xfrm>
                <a:off x="4735758" y="4255499"/>
                <a:ext cx="2231390" cy="1053101"/>
              </a:xfrm>
              <a:custGeom>
                <a:avLst/>
                <a:gdLst>
                  <a:gd name="connsiteX0" fmla="*/ 0 w 2743344"/>
                  <a:gd name="connsiteY0" fmla="*/ 525759 h 1051517"/>
                  <a:gd name="connsiteX1" fmla="*/ 1371672 w 2743344"/>
                  <a:gd name="connsiteY1" fmla="*/ 0 h 1051517"/>
                  <a:gd name="connsiteX2" fmla="*/ 2743344 w 2743344"/>
                  <a:gd name="connsiteY2" fmla="*/ 525759 h 1051517"/>
                  <a:gd name="connsiteX3" fmla="*/ 1371672 w 2743344"/>
                  <a:gd name="connsiteY3" fmla="*/ 1051518 h 1051517"/>
                  <a:gd name="connsiteX4" fmla="*/ 0 w 2743344"/>
                  <a:gd name="connsiteY4" fmla="*/ 525759 h 1051517"/>
                  <a:gd name="connsiteX0" fmla="*/ 4936 w 2748280"/>
                  <a:gd name="connsiteY0" fmla="*/ 637902 h 1163661"/>
                  <a:gd name="connsiteX1" fmla="*/ 1066057 w 2748280"/>
                  <a:gd name="connsiteY1" fmla="*/ 0 h 1163661"/>
                  <a:gd name="connsiteX2" fmla="*/ 2748280 w 2748280"/>
                  <a:gd name="connsiteY2" fmla="*/ 637902 h 1163661"/>
                  <a:gd name="connsiteX3" fmla="*/ 1376608 w 2748280"/>
                  <a:gd name="connsiteY3" fmla="*/ 1163661 h 1163661"/>
                  <a:gd name="connsiteX4" fmla="*/ 4936 w 2748280"/>
                  <a:gd name="connsiteY4" fmla="*/ 637902 h 1163661"/>
                  <a:gd name="connsiteX0" fmla="*/ 0 w 2743344"/>
                  <a:gd name="connsiteY0" fmla="*/ 637902 h 1215419"/>
                  <a:gd name="connsiteX1" fmla="*/ 1061121 w 2743344"/>
                  <a:gd name="connsiteY1" fmla="*/ 0 h 1215419"/>
                  <a:gd name="connsiteX2" fmla="*/ 2743344 w 2743344"/>
                  <a:gd name="connsiteY2" fmla="*/ 637902 h 1215419"/>
                  <a:gd name="connsiteX3" fmla="*/ 1061121 w 2743344"/>
                  <a:gd name="connsiteY3" fmla="*/ 1215419 h 1215419"/>
                  <a:gd name="connsiteX4" fmla="*/ 0 w 2743344"/>
                  <a:gd name="connsiteY4" fmla="*/ 637902 h 1215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3344" h="1215419">
                    <a:moveTo>
                      <a:pt x="0" y="637902"/>
                    </a:moveTo>
                    <a:cubicBezTo>
                      <a:pt x="0" y="435332"/>
                      <a:pt x="303567" y="0"/>
                      <a:pt x="1061121" y="0"/>
                    </a:cubicBezTo>
                    <a:cubicBezTo>
                      <a:pt x="1818675" y="0"/>
                      <a:pt x="2743344" y="347533"/>
                      <a:pt x="2743344" y="637902"/>
                    </a:cubicBezTo>
                    <a:cubicBezTo>
                      <a:pt x="2743344" y="928271"/>
                      <a:pt x="1818675" y="1215419"/>
                      <a:pt x="1061121" y="1215419"/>
                    </a:cubicBezTo>
                    <a:cubicBezTo>
                      <a:pt x="303567" y="1215419"/>
                      <a:pt x="0" y="840472"/>
                      <a:pt x="0" y="637902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339933"/>
                  </a:gs>
                  <a:gs pos="100000">
                    <a:srgbClr val="003300"/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楕円 468">
                <a:extLst>
                  <a:ext uri="{FF2B5EF4-FFF2-40B4-BE49-F238E27FC236}">
                    <a16:creationId xmlns:a16="http://schemas.microsoft.com/office/drawing/2014/main" id="{044FBAAF-9F26-4243-A864-CB1130131CFE}"/>
                  </a:ext>
                </a:extLst>
              </p:cNvPr>
              <p:cNvSpPr/>
              <p:nvPr/>
            </p:nvSpPr>
            <p:spPr>
              <a:xfrm>
                <a:off x="4817110" y="3798674"/>
                <a:ext cx="2547526" cy="1054936"/>
              </a:xfrm>
              <a:custGeom>
                <a:avLst/>
                <a:gdLst>
                  <a:gd name="connsiteX0" fmla="*/ 0 w 2743344"/>
                  <a:gd name="connsiteY0" fmla="*/ 525759 h 1051517"/>
                  <a:gd name="connsiteX1" fmla="*/ 1371672 w 2743344"/>
                  <a:gd name="connsiteY1" fmla="*/ 0 h 1051517"/>
                  <a:gd name="connsiteX2" fmla="*/ 2743344 w 2743344"/>
                  <a:gd name="connsiteY2" fmla="*/ 525759 h 1051517"/>
                  <a:gd name="connsiteX3" fmla="*/ 1371672 w 2743344"/>
                  <a:gd name="connsiteY3" fmla="*/ 1051518 h 1051517"/>
                  <a:gd name="connsiteX4" fmla="*/ 0 w 2743344"/>
                  <a:gd name="connsiteY4" fmla="*/ 525759 h 1051517"/>
                  <a:gd name="connsiteX0" fmla="*/ 4936 w 2748280"/>
                  <a:gd name="connsiteY0" fmla="*/ 637902 h 1163661"/>
                  <a:gd name="connsiteX1" fmla="*/ 1066057 w 2748280"/>
                  <a:gd name="connsiteY1" fmla="*/ 0 h 1163661"/>
                  <a:gd name="connsiteX2" fmla="*/ 2748280 w 2748280"/>
                  <a:gd name="connsiteY2" fmla="*/ 637902 h 1163661"/>
                  <a:gd name="connsiteX3" fmla="*/ 1376608 w 2748280"/>
                  <a:gd name="connsiteY3" fmla="*/ 1163661 h 1163661"/>
                  <a:gd name="connsiteX4" fmla="*/ 4936 w 2748280"/>
                  <a:gd name="connsiteY4" fmla="*/ 637902 h 1163661"/>
                  <a:gd name="connsiteX0" fmla="*/ 0 w 2743344"/>
                  <a:gd name="connsiteY0" fmla="*/ 637902 h 1215419"/>
                  <a:gd name="connsiteX1" fmla="*/ 1061121 w 2743344"/>
                  <a:gd name="connsiteY1" fmla="*/ 0 h 1215419"/>
                  <a:gd name="connsiteX2" fmla="*/ 2743344 w 2743344"/>
                  <a:gd name="connsiteY2" fmla="*/ 637902 h 1215419"/>
                  <a:gd name="connsiteX3" fmla="*/ 1061121 w 2743344"/>
                  <a:gd name="connsiteY3" fmla="*/ 1215419 h 1215419"/>
                  <a:gd name="connsiteX4" fmla="*/ 0 w 2743344"/>
                  <a:gd name="connsiteY4" fmla="*/ 637902 h 1215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3344" h="1215419">
                    <a:moveTo>
                      <a:pt x="0" y="637902"/>
                    </a:moveTo>
                    <a:cubicBezTo>
                      <a:pt x="0" y="435332"/>
                      <a:pt x="303567" y="0"/>
                      <a:pt x="1061121" y="0"/>
                    </a:cubicBezTo>
                    <a:cubicBezTo>
                      <a:pt x="1818675" y="0"/>
                      <a:pt x="2743344" y="347533"/>
                      <a:pt x="2743344" y="637902"/>
                    </a:cubicBezTo>
                    <a:cubicBezTo>
                      <a:pt x="2743344" y="928271"/>
                      <a:pt x="1818675" y="1215419"/>
                      <a:pt x="1061121" y="1215419"/>
                    </a:cubicBezTo>
                    <a:cubicBezTo>
                      <a:pt x="303567" y="1215419"/>
                      <a:pt x="0" y="840472"/>
                      <a:pt x="0" y="637902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339933"/>
                  </a:gs>
                  <a:gs pos="100000">
                    <a:srgbClr val="003300"/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楕円 468">
                <a:extLst>
                  <a:ext uri="{FF2B5EF4-FFF2-40B4-BE49-F238E27FC236}">
                    <a16:creationId xmlns:a16="http://schemas.microsoft.com/office/drawing/2014/main" id="{BB9C6D0D-10A7-4398-89BC-029F4B95BFB3}"/>
                  </a:ext>
                </a:extLst>
              </p:cNvPr>
              <p:cNvSpPr/>
              <p:nvPr/>
            </p:nvSpPr>
            <p:spPr>
              <a:xfrm flipV="1">
                <a:off x="3427623" y="4147697"/>
                <a:ext cx="3666257" cy="302448"/>
              </a:xfrm>
              <a:custGeom>
                <a:avLst/>
                <a:gdLst>
                  <a:gd name="connsiteX0" fmla="*/ 0 w 2743344"/>
                  <a:gd name="connsiteY0" fmla="*/ 525759 h 1051517"/>
                  <a:gd name="connsiteX1" fmla="*/ 1371672 w 2743344"/>
                  <a:gd name="connsiteY1" fmla="*/ 0 h 1051517"/>
                  <a:gd name="connsiteX2" fmla="*/ 2743344 w 2743344"/>
                  <a:gd name="connsiteY2" fmla="*/ 525759 h 1051517"/>
                  <a:gd name="connsiteX3" fmla="*/ 1371672 w 2743344"/>
                  <a:gd name="connsiteY3" fmla="*/ 1051518 h 1051517"/>
                  <a:gd name="connsiteX4" fmla="*/ 0 w 2743344"/>
                  <a:gd name="connsiteY4" fmla="*/ 525759 h 1051517"/>
                  <a:gd name="connsiteX0" fmla="*/ 4936 w 2748280"/>
                  <a:gd name="connsiteY0" fmla="*/ 637902 h 1163661"/>
                  <a:gd name="connsiteX1" fmla="*/ 1066057 w 2748280"/>
                  <a:gd name="connsiteY1" fmla="*/ 0 h 1163661"/>
                  <a:gd name="connsiteX2" fmla="*/ 2748280 w 2748280"/>
                  <a:gd name="connsiteY2" fmla="*/ 637902 h 1163661"/>
                  <a:gd name="connsiteX3" fmla="*/ 1376608 w 2748280"/>
                  <a:gd name="connsiteY3" fmla="*/ 1163661 h 1163661"/>
                  <a:gd name="connsiteX4" fmla="*/ 4936 w 2748280"/>
                  <a:gd name="connsiteY4" fmla="*/ 637902 h 1163661"/>
                  <a:gd name="connsiteX0" fmla="*/ 0 w 2743344"/>
                  <a:gd name="connsiteY0" fmla="*/ 637902 h 1215419"/>
                  <a:gd name="connsiteX1" fmla="*/ 1061121 w 2743344"/>
                  <a:gd name="connsiteY1" fmla="*/ 0 h 1215419"/>
                  <a:gd name="connsiteX2" fmla="*/ 2743344 w 2743344"/>
                  <a:gd name="connsiteY2" fmla="*/ 637902 h 1215419"/>
                  <a:gd name="connsiteX3" fmla="*/ 1061121 w 2743344"/>
                  <a:gd name="connsiteY3" fmla="*/ 1215419 h 1215419"/>
                  <a:gd name="connsiteX4" fmla="*/ 0 w 2743344"/>
                  <a:gd name="connsiteY4" fmla="*/ 637902 h 1215419"/>
                  <a:gd name="connsiteX0" fmla="*/ 393 w 1990024"/>
                  <a:gd name="connsiteY0" fmla="*/ 593719 h 1215655"/>
                  <a:gd name="connsiteX1" fmla="*/ 307801 w 1990024"/>
                  <a:gd name="connsiteY1" fmla="*/ 100 h 1215655"/>
                  <a:gd name="connsiteX2" fmla="*/ 1990024 w 1990024"/>
                  <a:gd name="connsiteY2" fmla="*/ 638002 h 1215655"/>
                  <a:gd name="connsiteX3" fmla="*/ 307801 w 1990024"/>
                  <a:gd name="connsiteY3" fmla="*/ 1215519 h 1215655"/>
                  <a:gd name="connsiteX4" fmla="*/ 393 w 1990024"/>
                  <a:gd name="connsiteY4" fmla="*/ 593719 h 1215655"/>
                  <a:gd name="connsiteX0" fmla="*/ 393 w 1990024"/>
                  <a:gd name="connsiteY0" fmla="*/ 596088 h 1218024"/>
                  <a:gd name="connsiteX1" fmla="*/ 307801 w 1990024"/>
                  <a:gd name="connsiteY1" fmla="*/ 2469 h 1218024"/>
                  <a:gd name="connsiteX2" fmla="*/ 1990024 w 1990024"/>
                  <a:gd name="connsiteY2" fmla="*/ 640371 h 1218024"/>
                  <a:gd name="connsiteX3" fmla="*/ 307801 w 1990024"/>
                  <a:gd name="connsiteY3" fmla="*/ 1217888 h 1218024"/>
                  <a:gd name="connsiteX4" fmla="*/ 393 w 1990024"/>
                  <a:gd name="connsiteY4" fmla="*/ 596088 h 1218024"/>
                  <a:gd name="connsiteX0" fmla="*/ 0 w 1989631"/>
                  <a:gd name="connsiteY0" fmla="*/ 596088 h 1218024"/>
                  <a:gd name="connsiteX1" fmla="*/ 307408 w 1989631"/>
                  <a:gd name="connsiteY1" fmla="*/ 2469 h 1218024"/>
                  <a:gd name="connsiteX2" fmla="*/ 1989631 w 1989631"/>
                  <a:gd name="connsiteY2" fmla="*/ 640371 h 1218024"/>
                  <a:gd name="connsiteX3" fmla="*/ 307408 w 1989631"/>
                  <a:gd name="connsiteY3" fmla="*/ 1217888 h 1218024"/>
                  <a:gd name="connsiteX4" fmla="*/ 0 w 1989631"/>
                  <a:gd name="connsiteY4" fmla="*/ 596088 h 1218024"/>
                  <a:gd name="connsiteX0" fmla="*/ 39453 w 1871834"/>
                  <a:gd name="connsiteY0" fmla="*/ 660069 h 1215475"/>
                  <a:gd name="connsiteX1" fmla="*/ 189611 w 1871834"/>
                  <a:gd name="connsiteY1" fmla="*/ 28 h 1215475"/>
                  <a:gd name="connsiteX2" fmla="*/ 1871834 w 1871834"/>
                  <a:gd name="connsiteY2" fmla="*/ 637930 h 1215475"/>
                  <a:gd name="connsiteX3" fmla="*/ 189611 w 1871834"/>
                  <a:gd name="connsiteY3" fmla="*/ 1215447 h 1215475"/>
                  <a:gd name="connsiteX4" fmla="*/ 39453 w 1871834"/>
                  <a:gd name="connsiteY4" fmla="*/ 660069 h 1215475"/>
                  <a:gd name="connsiteX0" fmla="*/ 39453 w 1871834"/>
                  <a:gd name="connsiteY0" fmla="*/ 661311 h 1216717"/>
                  <a:gd name="connsiteX1" fmla="*/ 189611 w 1871834"/>
                  <a:gd name="connsiteY1" fmla="*/ 1270 h 1216717"/>
                  <a:gd name="connsiteX2" fmla="*/ 1871834 w 1871834"/>
                  <a:gd name="connsiteY2" fmla="*/ 639172 h 1216717"/>
                  <a:gd name="connsiteX3" fmla="*/ 189611 w 1871834"/>
                  <a:gd name="connsiteY3" fmla="*/ 1216689 h 1216717"/>
                  <a:gd name="connsiteX4" fmla="*/ 39453 w 1871834"/>
                  <a:gd name="connsiteY4" fmla="*/ 661311 h 1216717"/>
                  <a:gd name="connsiteX0" fmla="*/ 39453 w 1871834"/>
                  <a:gd name="connsiteY0" fmla="*/ 660069 h 1215475"/>
                  <a:gd name="connsiteX1" fmla="*/ 189611 w 1871834"/>
                  <a:gd name="connsiteY1" fmla="*/ 28 h 1215475"/>
                  <a:gd name="connsiteX2" fmla="*/ 1871834 w 1871834"/>
                  <a:gd name="connsiteY2" fmla="*/ 637930 h 1215475"/>
                  <a:gd name="connsiteX3" fmla="*/ 189611 w 1871834"/>
                  <a:gd name="connsiteY3" fmla="*/ 1215447 h 1215475"/>
                  <a:gd name="connsiteX4" fmla="*/ 39453 w 1871834"/>
                  <a:gd name="connsiteY4" fmla="*/ 660069 h 1215475"/>
                  <a:gd name="connsiteX0" fmla="*/ 0 w 1832381"/>
                  <a:gd name="connsiteY0" fmla="*/ 660069 h 1216242"/>
                  <a:gd name="connsiteX1" fmla="*/ 150158 w 1832381"/>
                  <a:gd name="connsiteY1" fmla="*/ 28 h 1216242"/>
                  <a:gd name="connsiteX2" fmla="*/ 1832381 w 1832381"/>
                  <a:gd name="connsiteY2" fmla="*/ 637930 h 1216242"/>
                  <a:gd name="connsiteX3" fmla="*/ 150158 w 1832381"/>
                  <a:gd name="connsiteY3" fmla="*/ 1215447 h 1216242"/>
                  <a:gd name="connsiteX4" fmla="*/ 0 w 1832381"/>
                  <a:gd name="connsiteY4" fmla="*/ 660069 h 1216242"/>
                  <a:gd name="connsiteX0" fmla="*/ 0 w 1844025"/>
                  <a:gd name="connsiteY0" fmla="*/ 660064 h 1217063"/>
                  <a:gd name="connsiteX1" fmla="*/ 150158 w 1844025"/>
                  <a:gd name="connsiteY1" fmla="*/ 23 h 1217063"/>
                  <a:gd name="connsiteX2" fmla="*/ 1832381 w 1844025"/>
                  <a:gd name="connsiteY2" fmla="*/ 637925 h 1217063"/>
                  <a:gd name="connsiteX3" fmla="*/ 858386 w 1844025"/>
                  <a:gd name="connsiteY3" fmla="*/ 823404 h 1217063"/>
                  <a:gd name="connsiteX4" fmla="*/ 150158 w 1844025"/>
                  <a:gd name="connsiteY4" fmla="*/ 1215442 h 1217063"/>
                  <a:gd name="connsiteX5" fmla="*/ 0 w 1844025"/>
                  <a:gd name="connsiteY5" fmla="*/ 660064 h 1217063"/>
                  <a:gd name="connsiteX0" fmla="*/ 0 w 1832395"/>
                  <a:gd name="connsiteY0" fmla="*/ 661861 h 1218860"/>
                  <a:gd name="connsiteX1" fmla="*/ 150158 w 1832395"/>
                  <a:gd name="connsiteY1" fmla="*/ 1820 h 1218860"/>
                  <a:gd name="connsiteX2" fmla="*/ 836696 w 1832395"/>
                  <a:gd name="connsiteY2" fmla="*/ 470946 h 1218860"/>
                  <a:gd name="connsiteX3" fmla="*/ 1832381 w 1832395"/>
                  <a:gd name="connsiteY3" fmla="*/ 639722 h 1218860"/>
                  <a:gd name="connsiteX4" fmla="*/ 858386 w 1832395"/>
                  <a:gd name="connsiteY4" fmla="*/ 825201 h 1218860"/>
                  <a:gd name="connsiteX5" fmla="*/ 150158 w 1832395"/>
                  <a:gd name="connsiteY5" fmla="*/ 1217239 h 1218860"/>
                  <a:gd name="connsiteX6" fmla="*/ 0 w 1832395"/>
                  <a:gd name="connsiteY6" fmla="*/ 661861 h 1218860"/>
                  <a:gd name="connsiteX0" fmla="*/ 0 w 1832395"/>
                  <a:gd name="connsiteY0" fmla="*/ 670497 h 1227496"/>
                  <a:gd name="connsiteX1" fmla="*/ 150158 w 1832395"/>
                  <a:gd name="connsiteY1" fmla="*/ 10456 h 1227496"/>
                  <a:gd name="connsiteX2" fmla="*/ 875753 w 1832395"/>
                  <a:gd name="connsiteY2" fmla="*/ 292117 h 1227496"/>
                  <a:gd name="connsiteX3" fmla="*/ 1832381 w 1832395"/>
                  <a:gd name="connsiteY3" fmla="*/ 648358 h 1227496"/>
                  <a:gd name="connsiteX4" fmla="*/ 858386 w 1832395"/>
                  <a:gd name="connsiteY4" fmla="*/ 833837 h 1227496"/>
                  <a:gd name="connsiteX5" fmla="*/ 150158 w 1832395"/>
                  <a:gd name="connsiteY5" fmla="*/ 1225875 h 1227496"/>
                  <a:gd name="connsiteX6" fmla="*/ 0 w 1832395"/>
                  <a:gd name="connsiteY6" fmla="*/ 670497 h 1227496"/>
                  <a:gd name="connsiteX0" fmla="*/ 0 w 1832395"/>
                  <a:gd name="connsiteY0" fmla="*/ 670497 h 1238001"/>
                  <a:gd name="connsiteX1" fmla="*/ 150158 w 1832395"/>
                  <a:gd name="connsiteY1" fmla="*/ 10456 h 1238001"/>
                  <a:gd name="connsiteX2" fmla="*/ 875753 w 1832395"/>
                  <a:gd name="connsiteY2" fmla="*/ 292117 h 1238001"/>
                  <a:gd name="connsiteX3" fmla="*/ 1832381 w 1832395"/>
                  <a:gd name="connsiteY3" fmla="*/ 648358 h 1238001"/>
                  <a:gd name="connsiteX4" fmla="*/ 877915 w 1832395"/>
                  <a:gd name="connsiteY4" fmla="*/ 1021300 h 1238001"/>
                  <a:gd name="connsiteX5" fmla="*/ 150158 w 1832395"/>
                  <a:gd name="connsiteY5" fmla="*/ 1225875 h 1238001"/>
                  <a:gd name="connsiteX6" fmla="*/ 0 w 1832395"/>
                  <a:gd name="connsiteY6" fmla="*/ 670497 h 1238001"/>
                  <a:gd name="connsiteX0" fmla="*/ 0 w 1832395"/>
                  <a:gd name="connsiteY0" fmla="*/ 780045 h 1347549"/>
                  <a:gd name="connsiteX1" fmla="*/ 150158 w 1832395"/>
                  <a:gd name="connsiteY1" fmla="*/ 7528 h 1347549"/>
                  <a:gd name="connsiteX2" fmla="*/ 875753 w 1832395"/>
                  <a:gd name="connsiteY2" fmla="*/ 401665 h 1347549"/>
                  <a:gd name="connsiteX3" fmla="*/ 1832381 w 1832395"/>
                  <a:gd name="connsiteY3" fmla="*/ 757906 h 1347549"/>
                  <a:gd name="connsiteX4" fmla="*/ 877915 w 1832395"/>
                  <a:gd name="connsiteY4" fmla="*/ 1130848 h 1347549"/>
                  <a:gd name="connsiteX5" fmla="*/ 150158 w 1832395"/>
                  <a:gd name="connsiteY5" fmla="*/ 1335423 h 1347549"/>
                  <a:gd name="connsiteX6" fmla="*/ 0 w 1832395"/>
                  <a:gd name="connsiteY6" fmla="*/ 780045 h 1347549"/>
                  <a:gd name="connsiteX0" fmla="*/ 0 w 1832395"/>
                  <a:gd name="connsiteY0" fmla="*/ 780045 h 1566293"/>
                  <a:gd name="connsiteX1" fmla="*/ 150158 w 1832395"/>
                  <a:gd name="connsiteY1" fmla="*/ 7528 h 1566293"/>
                  <a:gd name="connsiteX2" fmla="*/ 875753 w 1832395"/>
                  <a:gd name="connsiteY2" fmla="*/ 401665 h 1566293"/>
                  <a:gd name="connsiteX3" fmla="*/ 1832381 w 1832395"/>
                  <a:gd name="connsiteY3" fmla="*/ 757906 h 1566293"/>
                  <a:gd name="connsiteX4" fmla="*/ 877915 w 1832395"/>
                  <a:gd name="connsiteY4" fmla="*/ 1130848 h 1566293"/>
                  <a:gd name="connsiteX5" fmla="*/ 150158 w 1832395"/>
                  <a:gd name="connsiteY5" fmla="*/ 1560377 h 1566293"/>
                  <a:gd name="connsiteX6" fmla="*/ 0 w 1832395"/>
                  <a:gd name="connsiteY6" fmla="*/ 780045 h 1566293"/>
                  <a:gd name="connsiteX0" fmla="*/ 0 w 1842159"/>
                  <a:gd name="connsiteY0" fmla="*/ 896710 h 1567514"/>
                  <a:gd name="connsiteX1" fmla="*/ 159922 w 1842159"/>
                  <a:gd name="connsiteY1" fmla="*/ 11718 h 1567514"/>
                  <a:gd name="connsiteX2" fmla="*/ 885517 w 1842159"/>
                  <a:gd name="connsiteY2" fmla="*/ 405855 h 1567514"/>
                  <a:gd name="connsiteX3" fmla="*/ 1842145 w 1842159"/>
                  <a:gd name="connsiteY3" fmla="*/ 762096 h 1567514"/>
                  <a:gd name="connsiteX4" fmla="*/ 887679 w 1842159"/>
                  <a:gd name="connsiteY4" fmla="*/ 1135038 h 1567514"/>
                  <a:gd name="connsiteX5" fmla="*/ 159922 w 1842159"/>
                  <a:gd name="connsiteY5" fmla="*/ 1564567 h 1567514"/>
                  <a:gd name="connsiteX6" fmla="*/ 0 w 1842159"/>
                  <a:gd name="connsiteY6" fmla="*/ 896710 h 1567514"/>
                  <a:gd name="connsiteX0" fmla="*/ 0 w 1837277"/>
                  <a:gd name="connsiteY0" fmla="*/ 896710 h 1567514"/>
                  <a:gd name="connsiteX1" fmla="*/ 159922 w 1837277"/>
                  <a:gd name="connsiteY1" fmla="*/ 11718 h 1567514"/>
                  <a:gd name="connsiteX2" fmla="*/ 885517 w 1837277"/>
                  <a:gd name="connsiteY2" fmla="*/ 405855 h 1567514"/>
                  <a:gd name="connsiteX3" fmla="*/ 1837263 w 1837277"/>
                  <a:gd name="connsiteY3" fmla="*/ 1249502 h 1567514"/>
                  <a:gd name="connsiteX4" fmla="*/ 887679 w 1837277"/>
                  <a:gd name="connsiteY4" fmla="*/ 1135038 h 1567514"/>
                  <a:gd name="connsiteX5" fmla="*/ 159922 w 1837277"/>
                  <a:gd name="connsiteY5" fmla="*/ 1564567 h 1567514"/>
                  <a:gd name="connsiteX6" fmla="*/ 0 w 1837277"/>
                  <a:gd name="connsiteY6" fmla="*/ 896710 h 1567514"/>
                  <a:gd name="connsiteX0" fmla="*/ 0 w 2027679"/>
                  <a:gd name="connsiteY0" fmla="*/ 896710 h 1567514"/>
                  <a:gd name="connsiteX1" fmla="*/ 159922 w 2027679"/>
                  <a:gd name="connsiteY1" fmla="*/ 11718 h 1567514"/>
                  <a:gd name="connsiteX2" fmla="*/ 885517 w 2027679"/>
                  <a:gd name="connsiteY2" fmla="*/ 405855 h 1567514"/>
                  <a:gd name="connsiteX3" fmla="*/ 2027668 w 2027679"/>
                  <a:gd name="connsiteY3" fmla="*/ 1062038 h 1567514"/>
                  <a:gd name="connsiteX4" fmla="*/ 887679 w 2027679"/>
                  <a:gd name="connsiteY4" fmla="*/ 1135038 h 1567514"/>
                  <a:gd name="connsiteX5" fmla="*/ 159922 w 2027679"/>
                  <a:gd name="connsiteY5" fmla="*/ 1564567 h 1567514"/>
                  <a:gd name="connsiteX6" fmla="*/ 0 w 2027679"/>
                  <a:gd name="connsiteY6" fmla="*/ 896710 h 1567514"/>
                  <a:gd name="connsiteX0" fmla="*/ 0 w 2042326"/>
                  <a:gd name="connsiteY0" fmla="*/ 896710 h 1567514"/>
                  <a:gd name="connsiteX1" fmla="*/ 159922 w 2042326"/>
                  <a:gd name="connsiteY1" fmla="*/ 11718 h 1567514"/>
                  <a:gd name="connsiteX2" fmla="*/ 885517 w 2042326"/>
                  <a:gd name="connsiteY2" fmla="*/ 405855 h 1567514"/>
                  <a:gd name="connsiteX3" fmla="*/ 2042315 w 2042326"/>
                  <a:gd name="connsiteY3" fmla="*/ 874575 h 1567514"/>
                  <a:gd name="connsiteX4" fmla="*/ 887679 w 2042326"/>
                  <a:gd name="connsiteY4" fmla="*/ 1135038 h 1567514"/>
                  <a:gd name="connsiteX5" fmla="*/ 159922 w 2042326"/>
                  <a:gd name="connsiteY5" fmla="*/ 1564567 h 1567514"/>
                  <a:gd name="connsiteX6" fmla="*/ 0 w 2042326"/>
                  <a:gd name="connsiteY6" fmla="*/ 896710 h 1567514"/>
                  <a:gd name="connsiteX0" fmla="*/ 0 w 2056972"/>
                  <a:gd name="connsiteY0" fmla="*/ 896710 h 1567514"/>
                  <a:gd name="connsiteX1" fmla="*/ 159922 w 2056972"/>
                  <a:gd name="connsiteY1" fmla="*/ 11718 h 1567514"/>
                  <a:gd name="connsiteX2" fmla="*/ 885517 w 2056972"/>
                  <a:gd name="connsiteY2" fmla="*/ 405855 h 1567514"/>
                  <a:gd name="connsiteX3" fmla="*/ 2056962 w 2056972"/>
                  <a:gd name="connsiteY3" fmla="*/ 192173 h 1567514"/>
                  <a:gd name="connsiteX4" fmla="*/ 887679 w 2056972"/>
                  <a:gd name="connsiteY4" fmla="*/ 1135038 h 1567514"/>
                  <a:gd name="connsiteX5" fmla="*/ 159922 w 2056972"/>
                  <a:gd name="connsiteY5" fmla="*/ 1564567 h 1567514"/>
                  <a:gd name="connsiteX6" fmla="*/ 0 w 2056972"/>
                  <a:gd name="connsiteY6" fmla="*/ 896710 h 1567514"/>
                  <a:gd name="connsiteX0" fmla="*/ 0 w 2056973"/>
                  <a:gd name="connsiteY0" fmla="*/ 896710 h 1579363"/>
                  <a:gd name="connsiteX1" fmla="*/ 159922 w 2056973"/>
                  <a:gd name="connsiteY1" fmla="*/ 11718 h 1579363"/>
                  <a:gd name="connsiteX2" fmla="*/ 885517 w 2056973"/>
                  <a:gd name="connsiteY2" fmla="*/ 405855 h 1579363"/>
                  <a:gd name="connsiteX3" fmla="*/ 2056962 w 2056973"/>
                  <a:gd name="connsiteY3" fmla="*/ 192173 h 1579363"/>
                  <a:gd name="connsiteX4" fmla="*/ 892562 w 2056973"/>
                  <a:gd name="connsiteY4" fmla="*/ 1330013 h 1579363"/>
                  <a:gd name="connsiteX5" fmla="*/ 159922 w 2056973"/>
                  <a:gd name="connsiteY5" fmla="*/ 1564567 h 1579363"/>
                  <a:gd name="connsiteX6" fmla="*/ 0 w 2056973"/>
                  <a:gd name="connsiteY6" fmla="*/ 896710 h 1579363"/>
                  <a:gd name="connsiteX0" fmla="*/ 0 w 2074942"/>
                  <a:gd name="connsiteY0" fmla="*/ 149777 h 1708980"/>
                  <a:gd name="connsiteX1" fmla="*/ 177891 w 2074942"/>
                  <a:gd name="connsiteY1" fmla="*/ 90039 h 1708980"/>
                  <a:gd name="connsiteX2" fmla="*/ 903486 w 2074942"/>
                  <a:gd name="connsiteY2" fmla="*/ 484176 h 1708980"/>
                  <a:gd name="connsiteX3" fmla="*/ 2074931 w 2074942"/>
                  <a:gd name="connsiteY3" fmla="*/ 270494 h 1708980"/>
                  <a:gd name="connsiteX4" fmla="*/ 910531 w 2074942"/>
                  <a:gd name="connsiteY4" fmla="*/ 1408334 h 1708980"/>
                  <a:gd name="connsiteX5" fmla="*/ 177891 w 2074942"/>
                  <a:gd name="connsiteY5" fmla="*/ 1642888 h 1708980"/>
                  <a:gd name="connsiteX6" fmla="*/ 0 w 2074942"/>
                  <a:gd name="connsiteY6" fmla="*/ 149777 h 1708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74942" h="1708980">
                    <a:moveTo>
                      <a:pt x="0" y="149777"/>
                    </a:moveTo>
                    <a:cubicBezTo>
                      <a:pt x="0" y="-109031"/>
                      <a:pt x="27310" y="34306"/>
                      <a:pt x="177891" y="90039"/>
                    </a:cubicBezTo>
                    <a:cubicBezTo>
                      <a:pt x="328472" y="145772"/>
                      <a:pt x="623116" y="377859"/>
                      <a:pt x="903486" y="484176"/>
                    </a:cubicBezTo>
                    <a:cubicBezTo>
                      <a:pt x="1183856" y="590493"/>
                      <a:pt x="2071316" y="170860"/>
                      <a:pt x="2074931" y="270494"/>
                    </a:cubicBezTo>
                    <a:cubicBezTo>
                      <a:pt x="2078546" y="370128"/>
                      <a:pt x="1190902" y="1312081"/>
                      <a:pt x="910531" y="1408334"/>
                    </a:cubicBezTo>
                    <a:cubicBezTo>
                      <a:pt x="630160" y="1504587"/>
                      <a:pt x="329646" y="1852648"/>
                      <a:pt x="177891" y="1642888"/>
                    </a:cubicBezTo>
                    <a:cubicBezTo>
                      <a:pt x="26136" y="1433129"/>
                      <a:pt x="0" y="408585"/>
                      <a:pt x="0" y="149777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92D050"/>
                  </a:gs>
                  <a:gs pos="100000">
                    <a:srgbClr val="FFFF99"/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楕円 468">
                <a:extLst>
                  <a:ext uri="{FF2B5EF4-FFF2-40B4-BE49-F238E27FC236}">
                    <a16:creationId xmlns:a16="http://schemas.microsoft.com/office/drawing/2014/main" id="{936F47EE-2841-4BB1-A53E-374466810303}"/>
                  </a:ext>
                </a:extLst>
              </p:cNvPr>
              <p:cNvSpPr/>
              <p:nvPr/>
            </p:nvSpPr>
            <p:spPr>
              <a:xfrm>
                <a:off x="3427623" y="4565650"/>
                <a:ext cx="3512928" cy="247635"/>
              </a:xfrm>
              <a:custGeom>
                <a:avLst/>
                <a:gdLst>
                  <a:gd name="connsiteX0" fmla="*/ 0 w 2743344"/>
                  <a:gd name="connsiteY0" fmla="*/ 525759 h 1051517"/>
                  <a:gd name="connsiteX1" fmla="*/ 1371672 w 2743344"/>
                  <a:gd name="connsiteY1" fmla="*/ 0 h 1051517"/>
                  <a:gd name="connsiteX2" fmla="*/ 2743344 w 2743344"/>
                  <a:gd name="connsiteY2" fmla="*/ 525759 h 1051517"/>
                  <a:gd name="connsiteX3" fmla="*/ 1371672 w 2743344"/>
                  <a:gd name="connsiteY3" fmla="*/ 1051518 h 1051517"/>
                  <a:gd name="connsiteX4" fmla="*/ 0 w 2743344"/>
                  <a:gd name="connsiteY4" fmla="*/ 525759 h 1051517"/>
                  <a:gd name="connsiteX0" fmla="*/ 4936 w 2748280"/>
                  <a:gd name="connsiteY0" fmla="*/ 637902 h 1163661"/>
                  <a:gd name="connsiteX1" fmla="*/ 1066057 w 2748280"/>
                  <a:gd name="connsiteY1" fmla="*/ 0 h 1163661"/>
                  <a:gd name="connsiteX2" fmla="*/ 2748280 w 2748280"/>
                  <a:gd name="connsiteY2" fmla="*/ 637902 h 1163661"/>
                  <a:gd name="connsiteX3" fmla="*/ 1376608 w 2748280"/>
                  <a:gd name="connsiteY3" fmla="*/ 1163661 h 1163661"/>
                  <a:gd name="connsiteX4" fmla="*/ 4936 w 2748280"/>
                  <a:gd name="connsiteY4" fmla="*/ 637902 h 1163661"/>
                  <a:gd name="connsiteX0" fmla="*/ 0 w 2743344"/>
                  <a:gd name="connsiteY0" fmla="*/ 637902 h 1215419"/>
                  <a:gd name="connsiteX1" fmla="*/ 1061121 w 2743344"/>
                  <a:gd name="connsiteY1" fmla="*/ 0 h 1215419"/>
                  <a:gd name="connsiteX2" fmla="*/ 2743344 w 2743344"/>
                  <a:gd name="connsiteY2" fmla="*/ 637902 h 1215419"/>
                  <a:gd name="connsiteX3" fmla="*/ 1061121 w 2743344"/>
                  <a:gd name="connsiteY3" fmla="*/ 1215419 h 1215419"/>
                  <a:gd name="connsiteX4" fmla="*/ 0 w 2743344"/>
                  <a:gd name="connsiteY4" fmla="*/ 637902 h 1215419"/>
                  <a:gd name="connsiteX0" fmla="*/ 393 w 1990024"/>
                  <a:gd name="connsiteY0" fmla="*/ 593719 h 1215655"/>
                  <a:gd name="connsiteX1" fmla="*/ 307801 w 1990024"/>
                  <a:gd name="connsiteY1" fmla="*/ 100 h 1215655"/>
                  <a:gd name="connsiteX2" fmla="*/ 1990024 w 1990024"/>
                  <a:gd name="connsiteY2" fmla="*/ 638002 h 1215655"/>
                  <a:gd name="connsiteX3" fmla="*/ 307801 w 1990024"/>
                  <a:gd name="connsiteY3" fmla="*/ 1215519 h 1215655"/>
                  <a:gd name="connsiteX4" fmla="*/ 393 w 1990024"/>
                  <a:gd name="connsiteY4" fmla="*/ 593719 h 1215655"/>
                  <a:gd name="connsiteX0" fmla="*/ 393 w 1990024"/>
                  <a:gd name="connsiteY0" fmla="*/ 596088 h 1218024"/>
                  <a:gd name="connsiteX1" fmla="*/ 307801 w 1990024"/>
                  <a:gd name="connsiteY1" fmla="*/ 2469 h 1218024"/>
                  <a:gd name="connsiteX2" fmla="*/ 1990024 w 1990024"/>
                  <a:gd name="connsiteY2" fmla="*/ 640371 h 1218024"/>
                  <a:gd name="connsiteX3" fmla="*/ 307801 w 1990024"/>
                  <a:gd name="connsiteY3" fmla="*/ 1217888 h 1218024"/>
                  <a:gd name="connsiteX4" fmla="*/ 393 w 1990024"/>
                  <a:gd name="connsiteY4" fmla="*/ 596088 h 1218024"/>
                  <a:gd name="connsiteX0" fmla="*/ 0 w 1989631"/>
                  <a:gd name="connsiteY0" fmla="*/ 596088 h 1218024"/>
                  <a:gd name="connsiteX1" fmla="*/ 307408 w 1989631"/>
                  <a:gd name="connsiteY1" fmla="*/ 2469 h 1218024"/>
                  <a:gd name="connsiteX2" fmla="*/ 1989631 w 1989631"/>
                  <a:gd name="connsiteY2" fmla="*/ 640371 h 1218024"/>
                  <a:gd name="connsiteX3" fmla="*/ 307408 w 1989631"/>
                  <a:gd name="connsiteY3" fmla="*/ 1217888 h 1218024"/>
                  <a:gd name="connsiteX4" fmla="*/ 0 w 1989631"/>
                  <a:gd name="connsiteY4" fmla="*/ 596088 h 1218024"/>
                  <a:gd name="connsiteX0" fmla="*/ 39453 w 1871834"/>
                  <a:gd name="connsiteY0" fmla="*/ 660069 h 1215475"/>
                  <a:gd name="connsiteX1" fmla="*/ 189611 w 1871834"/>
                  <a:gd name="connsiteY1" fmla="*/ 28 h 1215475"/>
                  <a:gd name="connsiteX2" fmla="*/ 1871834 w 1871834"/>
                  <a:gd name="connsiteY2" fmla="*/ 637930 h 1215475"/>
                  <a:gd name="connsiteX3" fmla="*/ 189611 w 1871834"/>
                  <a:gd name="connsiteY3" fmla="*/ 1215447 h 1215475"/>
                  <a:gd name="connsiteX4" fmla="*/ 39453 w 1871834"/>
                  <a:gd name="connsiteY4" fmla="*/ 660069 h 1215475"/>
                  <a:gd name="connsiteX0" fmla="*/ 39453 w 1871834"/>
                  <a:gd name="connsiteY0" fmla="*/ 661311 h 1216717"/>
                  <a:gd name="connsiteX1" fmla="*/ 189611 w 1871834"/>
                  <a:gd name="connsiteY1" fmla="*/ 1270 h 1216717"/>
                  <a:gd name="connsiteX2" fmla="*/ 1871834 w 1871834"/>
                  <a:gd name="connsiteY2" fmla="*/ 639172 h 1216717"/>
                  <a:gd name="connsiteX3" fmla="*/ 189611 w 1871834"/>
                  <a:gd name="connsiteY3" fmla="*/ 1216689 h 1216717"/>
                  <a:gd name="connsiteX4" fmla="*/ 39453 w 1871834"/>
                  <a:gd name="connsiteY4" fmla="*/ 661311 h 1216717"/>
                  <a:gd name="connsiteX0" fmla="*/ 39453 w 1871834"/>
                  <a:gd name="connsiteY0" fmla="*/ 660069 h 1215475"/>
                  <a:gd name="connsiteX1" fmla="*/ 189611 w 1871834"/>
                  <a:gd name="connsiteY1" fmla="*/ 28 h 1215475"/>
                  <a:gd name="connsiteX2" fmla="*/ 1871834 w 1871834"/>
                  <a:gd name="connsiteY2" fmla="*/ 637930 h 1215475"/>
                  <a:gd name="connsiteX3" fmla="*/ 189611 w 1871834"/>
                  <a:gd name="connsiteY3" fmla="*/ 1215447 h 1215475"/>
                  <a:gd name="connsiteX4" fmla="*/ 39453 w 1871834"/>
                  <a:gd name="connsiteY4" fmla="*/ 660069 h 1215475"/>
                  <a:gd name="connsiteX0" fmla="*/ 0 w 1832381"/>
                  <a:gd name="connsiteY0" fmla="*/ 660069 h 1216242"/>
                  <a:gd name="connsiteX1" fmla="*/ 150158 w 1832381"/>
                  <a:gd name="connsiteY1" fmla="*/ 28 h 1216242"/>
                  <a:gd name="connsiteX2" fmla="*/ 1832381 w 1832381"/>
                  <a:gd name="connsiteY2" fmla="*/ 637930 h 1216242"/>
                  <a:gd name="connsiteX3" fmla="*/ 150158 w 1832381"/>
                  <a:gd name="connsiteY3" fmla="*/ 1215447 h 1216242"/>
                  <a:gd name="connsiteX4" fmla="*/ 0 w 1832381"/>
                  <a:gd name="connsiteY4" fmla="*/ 660069 h 1216242"/>
                  <a:gd name="connsiteX0" fmla="*/ 0 w 1844025"/>
                  <a:gd name="connsiteY0" fmla="*/ 660064 h 1217063"/>
                  <a:gd name="connsiteX1" fmla="*/ 150158 w 1844025"/>
                  <a:gd name="connsiteY1" fmla="*/ 23 h 1217063"/>
                  <a:gd name="connsiteX2" fmla="*/ 1832381 w 1844025"/>
                  <a:gd name="connsiteY2" fmla="*/ 637925 h 1217063"/>
                  <a:gd name="connsiteX3" fmla="*/ 858386 w 1844025"/>
                  <a:gd name="connsiteY3" fmla="*/ 823404 h 1217063"/>
                  <a:gd name="connsiteX4" fmla="*/ 150158 w 1844025"/>
                  <a:gd name="connsiteY4" fmla="*/ 1215442 h 1217063"/>
                  <a:gd name="connsiteX5" fmla="*/ 0 w 1844025"/>
                  <a:gd name="connsiteY5" fmla="*/ 660064 h 1217063"/>
                  <a:gd name="connsiteX0" fmla="*/ 0 w 1832395"/>
                  <a:gd name="connsiteY0" fmla="*/ 661861 h 1218860"/>
                  <a:gd name="connsiteX1" fmla="*/ 150158 w 1832395"/>
                  <a:gd name="connsiteY1" fmla="*/ 1820 h 1218860"/>
                  <a:gd name="connsiteX2" fmla="*/ 836696 w 1832395"/>
                  <a:gd name="connsiteY2" fmla="*/ 470946 h 1218860"/>
                  <a:gd name="connsiteX3" fmla="*/ 1832381 w 1832395"/>
                  <a:gd name="connsiteY3" fmla="*/ 639722 h 1218860"/>
                  <a:gd name="connsiteX4" fmla="*/ 858386 w 1832395"/>
                  <a:gd name="connsiteY4" fmla="*/ 825201 h 1218860"/>
                  <a:gd name="connsiteX5" fmla="*/ 150158 w 1832395"/>
                  <a:gd name="connsiteY5" fmla="*/ 1217239 h 1218860"/>
                  <a:gd name="connsiteX6" fmla="*/ 0 w 1832395"/>
                  <a:gd name="connsiteY6" fmla="*/ 661861 h 1218860"/>
                  <a:gd name="connsiteX0" fmla="*/ 0 w 1832395"/>
                  <a:gd name="connsiteY0" fmla="*/ 670497 h 1227496"/>
                  <a:gd name="connsiteX1" fmla="*/ 150158 w 1832395"/>
                  <a:gd name="connsiteY1" fmla="*/ 10456 h 1227496"/>
                  <a:gd name="connsiteX2" fmla="*/ 875753 w 1832395"/>
                  <a:gd name="connsiteY2" fmla="*/ 292117 h 1227496"/>
                  <a:gd name="connsiteX3" fmla="*/ 1832381 w 1832395"/>
                  <a:gd name="connsiteY3" fmla="*/ 648358 h 1227496"/>
                  <a:gd name="connsiteX4" fmla="*/ 858386 w 1832395"/>
                  <a:gd name="connsiteY4" fmla="*/ 833837 h 1227496"/>
                  <a:gd name="connsiteX5" fmla="*/ 150158 w 1832395"/>
                  <a:gd name="connsiteY5" fmla="*/ 1225875 h 1227496"/>
                  <a:gd name="connsiteX6" fmla="*/ 0 w 1832395"/>
                  <a:gd name="connsiteY6" fmla="*/ 670497 h 1227496"/>
                  <a:gd name="connsiteX0" fmla="*/ 0 w 1832395"/>
                  <a:gd name="connsiteY0" fmla="*/ 670497 h 1238001"/>
                  <a:gd name="connsiteX1" fmla="*/ 150158 w 1832395"/>
                  <a:gd name="connsiteY1" fmla="*/ 10456 h 1238001"/>
                  <a:gd name="connsiteX2" fmla="*/ 875753 w 1832395"/>
                  <a:gd name="connsiteY2" fmla="*/ 292117 h 1238001"/>
                  <a:gd name="connsiteX3" fmla="*/ 1832381 w 1832395"/>
                  <a:gd name="connsiteY3" fmla="*/ 648358 h 1238001"/>
                  <a:gd name="connsiteX4" fmla="*/ 877915 w 1832395"/>
                  <a:gd name="connsiteY4" fmla="*/ 1021300 h 1238001"/>
                  <a:gd name="connsiteX5" fmla="*/ 150158 w 1832395"/>
                  <a:gd name="connsiteY5" fmla="*/ 1225875 h 1238001"/>
                  <a:gd name="connsiteX6" fmla="*/ 0 w 1832395"/>
                  <a:gd name="connsiteY6" fmla="*/ 670497 h 1238001"/>
                  <a:gd name="connsiteX0" fmla="*/ 0 w 1832395"/>
                  <a:gd name="connsiteY0" fmla="*/ 780045 h 1347549"/>
                  <a:gd name="connsiteX1" fmla="*/ 150158 w 1832395"/>
                  <a:gd name="connsiteY1" fmla="*/ 7528 h 1347549"/>
                  <a:gd name="connsiteX2" fmla="*/ 875753 w 1832395"/>
                  <a:gd name="connsiteY2" fmla="*/ 401665 h 1347549"/>
                  <a:gd name="connsiteX3" fmla="*/ 1832381 w 1832395"/>
                  <a:gd name="connsiteY3" fmla="*/ 757906 h 1347549"/>
                  <a:gd name="connsiteX4" fmla="*/ 877915 w 1832395"/>
                  <a:gd name="connsiteY4" fmla="*/ 1130848 h 1347549"/>
                  <a:gd name="connsiteX5" fmla="*/ 150158 w 1832395"/>
                  <a:gd name="connsiteY5" fmla="*/ 1335423 h 1347549"/>
                  <a:gd name="connsiteX6" fmla="*/ 0 w 1832395"/>
                  <a:gd name="connsiteY6" fmla="*/ 780045 h 1347549"/>
                  <a:gd name="connsiteX0" fmla="*/ 0 w 1832395"/>
                  <a:gd name="connsiteY0" fmla="*/ 780045 h 1566293"/>
                  <a:gd name="connsiteX1" fmla="*/ 150158 w 1832395"/>
                  <a:gd name="connsiteY1" fmla="*/ 7528 h 1566293"/>
                  <a:gd name="connsiteX2" fmla="*/ 875753 w 1832395"/>
                  <a:gd name="connsiteY2" fmla="*/ 401665 h 1566293"/>
                  <a:gd name="connsiteX3" fmla="*/ 1832381 w 1832395"/>
                  <a:gd name="connsiteY3" fmla="*/ 757906 h 1566293"/>
                  <a:gd name="connsiteX4" fmla="*/ 877915 w 1832395"/>
                  <a:gd name="connsiteY4" fmla="*/ 1130848 h 1566293"/>
                  <a:gd name="connsiteX5" fmla="*/ 150158 w 1832395"/>
                  <a:gd name="connsiteY5" fmla="*/ 1560377 h 1566293"/>
                  <a:gd name="connsiteX6" fmla="*/ 0 w 1832395"/>
                  <a:gd name="connsiteY6" fmla="*/ 780045 h 1566293"/>
                  <a:gd name="connsiteX0" fmla="*/ 0 w 1842159"/>
                  <a:gd name="connsiteY0" fmla="*/ 896710 h 1567514"/>
                  <a:gd name="connsiteX1" fmla="*/ 159922 w 1842159"/>
                  <a:gd name="connsiteY1" fmla="*/ 11718 h 1567514"/>
                  <a:gd name="connsiteX2" fmla="*/ 885517 w 1842159"/>
                  <a:gd name="connsiteY2" fmla="*/ 405855 h 1567514"/>
                  <a:gd name="connsiteX3" fmla="*/ 1842145 w 1842159"/>
                  <a:gd name="connsiteY3" fmla="*/ 762096 h 1567514"/>
                  <a:gd name="connsiteX4" fmla="*/ 887679 w 1842159"/>
                  <a:gd name="connsiteY4" fmla="*/ 1135038 h 1567514"/>
                  <a:gd name="connsiteX5" fmla="*/ 159922 w 1842159"/>
                  <a:gd name="connsiteY5" fmla="*/ 1564567 h 1567514"/>
                  <a:gd name="connsiteX6" fmla="*/ 0 w 1842159"/>
                  <a:gd name="connsiteY6" fmla="*/ 896710 h 1567514"/>
                  <a:gd name="connsiteX0" fmla="*/ 0 w 1837277"/>
                  <a:gd name="connsiteY0" fmla="*/ 896710 h 1567514"/>
                  <a:gd name="connsiteX1" fmla="*/ 159922 w 1837277"/>
                  <a:gd name="connsiteY1" fmla="*/ 11718 h 1567514"/>
                  <a:gd name="connsiteX2" fmla="*/ 885517 w 1837277"/>
                  <a:gd name="connsiteY2" fmla="*/ 405855 h 1567514"/>
                  <a:gd name="connsiteX3" fmla="*/ 1837263 w 1837277"/>
                  <a:gd name="connsiteY3" fmla="*/ 1249502 h 1567514"/>
                  <a:gd name="connsiteX4" fmla="*/ 887679 w 1837277"/>
                  <a:gd name="connsiteY4" fmla="*/ 1135038 h 1567514"/>
                  <a:gd name="connsiteX5" fmla="*/ 159922 w 1837277"/>
                  <a:gd name="connsiteY5" fmla="*/ 1564567 h 1567514"/>
                  <a:gd name="connsiteX6" fmla="*/ 0 w 1837277"/>
                  <a:gd name="connsiteY6" fmla="*/ 896710 h 1567514"/>
                  <a:gd name="connsiteX0" fmla="*/ 0 w 2027679"/>
                  <a:gd name="connsiteY0" fmla="*/ 896710 h 1567514"/>
                  <a:gd name="connsiteX1" fmla="*/ 159922 w 2027679"/>
                  <a:gd name="connsiteY1" fmla="*/ 11718 h 1567514"/>
                  <a:gd name="connsiteX2" fmla="*/ 885517 w 2027679"/>
                  <a:gd name="connsiteY2" fmla="*/ 405855 h 1567514"/>
                  <a:gd name="connsiteX3" fmla="*/ 2027668 w 2027679"/>
                  <a:gd name="connsiteY3" fmla="*/ 1062038 h 1567514"/>
                  <a:gd name="connsiteX4" fmla="*/ 887679 w 2027679"/>
                  <a:gd name="connsiteY4" fmla="*/ 1135038 h 1567514"/>
                  <a:gd name="connsiteX5" fmla="*/ 159922 w 2027679"/>
                  <a:gd name="connsiteY5" fmla="*/ 1564567 h 1567514"/>
                  <a:gd name="connsiteX6" fmla="*/ 0 w 2027679"/>
                  <a:gd name="connsiteY6" fmla="*/ 896710 h 1567514"/>
                  <a:gd name="connsiteX0" fmla="*/ 0 w 2042326"/>
                  <a:gd name="connsiteY0" fmla="*/ 896710 h 1567514"/>
                  <a:gd name="connsiteX1" fmla="*/ 159922 w 2042326"/>
                  <a:gd name="connsiteY1" fmla="*/ 11718 h 1567514"/>
                  <a:gd name="connsiteX2" fmla="*/ 885517 w 2042326"/>
                  <a:gd name="connsiteY2" fmla="*/ 405855 h 1567514"/>
                  <a:gd name="connsiteX3" fmla="*/ 2042315 w 2042326"/>
                  <a:gd name="connsiteY3" fmla="*/ 874575 h 1567514"/>
                  <a:gd name="connsiteX4" fmla="*/ 887679 w 2042326"/>
                  <a:gd name="connsiteY4" fmla="*/ 1135038 h 1567514"/>
                  <a:gd name="connsiteX5" fmla="*/ 159922 w 2042326"/>
                  <a:gd name="connsiteY5" fmla="*/ 1564567 h 1567514"/>
                  <a:gd name="connsiteX6" fmla="*/ 0 w 2042326"/>
                  <a:gd name="connsiteY6" fmla="*/ 896710 h 1567514"/>
                  <a:gd name="connsiteX0" fmla="*/ 0 w 2056972"/>
                  <a:gd name="connsiteY0" fmla="*/ 896710 h 1567514"/>
                  <a:gd name="connsiteX1" fmla="*/ 159922 w 2056972"/>
                  <a:gd name="connsiteY1" fmla="*/ 11718 h 1567514"/>
                  <a:gd name="connsiteX2" fmla="*/ 885517 w 2056972"/>
                  <a:gd name="connsiteY2" fmla="*/ 405855 h 1567514"/>
                  <a:gd name="connsiteX3" fmla="*/ 2056962 w 2056972"/>
                  <a:gd name="connsiteY3" fmla="*/ 192173 h 1567514"/>
                  <a:gd name="connsiteX4" fmla="*/ 887679 w 2056972"/>
                  <a:gd name="connsiteY4" fmla="*/ 1135038 h 1567514"/>
                  <a:gd name="connsiteX5" fmla="*/ 159922 w 2056972"/>
                  <a:gd name="connsiteY5" fmla="*/ 1564567 h 1567514"/>
                  <a:gd name="connsiteX6" fmla="*/ 0 w 2056972"/>
                  <a:gd name="connsiteY6" fmla="*/ 896710 h 1567514"/>
                  <a:gd name="connsiteX0" fmla="*/ 0 w 2056973"/>
                  <a:gd name="connsiteY0" fmla="*/ 896710 h 1579363"/>
                  <a:gd name="connsiteX1" fmla="*/ 159922 w 2056973"/>
                  <a:gd name="connsiteY1" fmla="*/ 11718 h 1579363"/>
                  <a:gd name="connsiteX2" fmla="*/ 885517 w 2056973"/>
                  <a:gd name="connsiteY2" fmla="*/ 405855 h 1579363"/>
                  <a:gd name="connsiteX3" fmla="*/ 2056962 w 2056973"/>
                  <a:gd name="connsiteY3" fmla="*/ 192173 h 1579363"/>
                  <a:gd name="connsiteX4" fmla="*/ 892562 w 2056973"/>
                  <a:gd name="connsiteY4" fmla="*/ 1330013 h 1579363"/>
                  <a:gd name="connsiteX5" fmla="*/ 159922 w 2056973"/>
                  <a:gd name="connsiteY5" fmla="*/ 1564567 h 1579363"/>
                  <a:gd name="connsiteX6" fmla="*/ 0 w 2056973"/>
                  <a:gd name="connsiteY6" fmla="*/ 896710 h 1579363"/>
                  <a:gd name="connsiteX0" fmla="*/ 0 w 2074942"/>
                  <a:gd name="connsiteY0" fmla="*/ 312641 h 1603977"/>
                  <a:gd name="connsiteX1" fmla="*/ 177891 w 2074942"/>
                  <a:gd name="connsiteY1" fmla="*/ 1739 h 1603977"/>
                  <a:gd name="connsiteX2" fmla="*/ 903486 w 2074942"/>
                  <a:gd name="connsiteY2" fmla="*/ 395876 h 1603977"/>
                  <a:gd name="connsiteX3" fmla="*/ 2074931 w 2074942"/>
                  <a:gd name="connsiteY3" fmla="*/ 182194 h 1603977"/>
                  <a:gd name="connsiteX4" fmla="*/ 910531 w 2074942"/>
                  <a:gd name="connsiteY4" fmla="*/ 1320034 h 1603977"/>
                  <a:gd name="connsiteX5" fmla="*/ 177891 w 2074942"/>
                  <a:gd name="connsiteY5" fmla="*/ 1554588 h 1603977"/>
                  <a:gd name="connsiteX6" fmla="*/ 0 w 2074942"/>
                  <a:gd name="connsiteY6" fmla="*/ 312641 h 1603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74942" h="1603977">
                    <a:moveTo>
                      <a:pt x="0" y="312641"/>
                    </a:moveTo>
                    <a:cubicBezTo>
                      <a:pt x="0" y="53833"/>
                      <a:pt x="27310" y="-12134"/>
                      <a:pt x="177891" y="1739"/>
                    </a:cubicBezTo>
                    <a:cubicBezTo>
                      <a:pt x="328472" y="15612"/>
                      <a:pt x="623116" y="289559"/>
                      <a:pt x="903486" y="395876"/>
                    </a:cubicBezTo>
                    <a:cubicBezTo>
                      <a:pt x="1183856" y="502193"/>
                      <a:pt x="2071316" y="82560"/>
                      <a:pt x="2074931" y="182194"/>
                    </a:cubicBezTo>
                    <a:cubicBezTo>
                      <a:pt x="2078546" y="281828"/>
                      <a:pt x="1190902" y="1223781"/>
                      <a:pt x="910531" y="1320034"/>
                    </a:cubicBezTo>
                    <a:cubicBezTo>
                      <a:pt x="630160" y="1416287"/>
                      <a:pt x="329646" y="1722487"/>
                      <a:pt x="177891" y="1554588"/>
                    </a:cubicBezTo>
                    <a:cubicBezTo>
                      <a:pt x="26136" y="1386689"/>
                      <a:pt x="0" y="571449"/>
                      <a:pt x="0" y="312641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92D050"/>
                  </a:gs>
                  <a:gs pos="100000">
                    <a:srgbClr val="FFFF99"/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楕円 468">
                <a:extLst>
                  <a:ext uri="{FF2B5EF4-FFF2-40B4-BE49-F238E27FC236}">
                    <a16:creationId xmlns:a16="http://schemas.microsoft.com/office/drawing/2014/main" id="{739EA2D6-5196-4D5E-8FA9-378D43F6B8FB}"/>
                  </a:ext>
                </a:extLst>
              </p:cNvPr>
              <p:cNvSpPr/>
              <p:nvPr/>
            </p:nvSpPr>
            <p:spPr>
              <a:xfrm>
                <a:off x="4817110" y="3975100"/>
                <a:ext cx="2580640" cy="1132510"/>
              </a:xfrm>
              <a:custGeom>
                <a:avLst/>
                <a:gdLst>
                  <a:gd name="connsiteX0" fmla="*/ 0 w 2743344"/>
                  <a:gd name="connsiteY0" fmla="*/ 525759 h 1051517"/>
                  <a:gd name="connsiteX1" fmla="*/ 1371672 w 2743344"/>
                  <a:gd name="connsiteY1" fmla="*/ 0 h 1051517"/>
                  <a:gd name="connsiteX2" fmla="*/ 2743344 w 2743344"/>
                  <a:gd name="connsiteY2" fmla="*/ 525759 h 1051517"/>
                  <a:gd name="connsiteX3" fmla="*/ 1371672 w 2743344"/>
                  <a:gd name="connsiteY3" fmla="*/ 1051518 h 1051517"/>
                  <a:gd name="connsiteX4" fmla="*/ 0 w 2743344"/>
                  <a:gd name="connsiteY4" fmla="*/ 525759 h 1051517"/>
                  <a:gd name="connsiteX0" fmla="*/ 4936 w 2748280"/>
                  <a:gd name="connsiteY0" fmla="*/ 637902 h 1163661"/>
                  <a:gd name="connsiteX1" fmla="*/ 1066057 w 2748280"/>
                  <a:gd name="connsiteY1" fmla="*/ 0 h 1163661"/>
                  <a:gd name="connsiteX2" fmla="*/ 2748280 w 2748280"/>
                  <a:gd name="connsiteY2" fmla="*/ 637902 h 1163661"/>
                  <a:gd name="connsiteX3" fmla="*/ 1376608 w 2748280"/>
                  <a:gd name="connsiteY3" fmla="*/ 1163661 h 1163661"/>
                  <a:gd name="connsiteX4" fmla="*/ 4936 w 2748280"/>
                  <a:gd name="connsiteY4" fmla="*/ 637902 h 1163661"/>
                  <a:gd name="connsiteX0" fmla="*/ 0 w 2743344"/>
                  <a:gd name="connsiteY0" fmla="*/ 637902 h 1215419"/>
                  <a:gd name="connsiteX1" fmla="*/ 1061121 w 2743344"/>
                  <a:gd name="connsiteY1" fmla="*/ 0 h 1215419"/>
                  <a:gd name="connsiteX2" fmla="*/ 2743344 w 2743344"/>
                  <a:gd name="connsiteY2" fmla="*/ 637902 h 1215419"/>
                  <a:gd name="connsiteX3" fmla="*/ 1061121 w 2743344"/>
                  <a:gd name="connsiteY3" fmla="*/ 1215419 h 1215419"/>
                  <a:gd name="connsiteX4" fmla="*/ 0 w 2743344"/>
                  <a:gd name="connsiteY4" fmla="*/ 637902 h 1215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3344" h="1215419">
                    <a:moveTo>
                      <a:pt x="0" y="637902"/>
                    </a:moveTo>
                    <a:cubicBezTo>
                      <a:pt x="0" y="435332"/>
                      <a:pt x="303567" y="0"/>
                      <a:pt x="1061121" y="0"/>
                    </a:cubicBezTo>
                    <a:cubicBezTo>
                      <a:pt x="1818675" y="0"/>
                      <a:pt x="2743344" y="347533"/>
                      <a:pt x="2743344" y="637902"/>
                    </a:cubicBezTo>
                    <a:cubicBezTo>
                      <a:pt x="2743344" y="928271"/>
                      <a:pt x="1818675" y="1215419"/>
                      <a:pt x="1061121" y="1215419"/>
                    </a:cubicBezTo>
                    <a:cubicBezTo>
                      <a:pt x="303567" y="1215419"/>
                      <a:pt x="0" y="840472"/>
                      <a:pt x="0" y="637902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339933"/>
                  </a:gs>
                  <a:gs pos="100000">
                    <a:srgbClr val="003300"/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FFDCB2EA-CE23-4ECE-A415-4F27263D55A3}"/>
                  </a:ext>
                </a:extLst>
              </p:cNvPr>
              <p:cNvSpPr/>
              <p:nvPr/>
            </p:nvSpPr>
            <p:spPr>
              <a:xfrm>
                <a:off x="3429462" y="4211192"/>
                <a:ext cx="3608627" cy="632923"/>
              </a:xfrm>
              <a:custGeom>
                <a:avLst/>
                <a:gdLst>
                  <a:gd name="connsiteX0" fmla="*/ 2016131 w 3608627"/>
                  <a:gd name="connsiteY0" fmla="*/ 0 h 632923"/>
                  <a:gd name="connsiteX1" fmla="*/ 1798730 w 3608627"/>
                  <a:gd name="connsiteY1" fmla="*/ 268498 h 632923"/>
                  <a:gd name="connsiteX2" fmla="*/ 2092103 w 3608627"/>
                  <a:gd name="connsiteY2" fmla="*/ 278527 h 632923"/>
                  <a:gd name="connsiteX3" fmla="*/ 2196761 w 3608627"/>
                  <a:gd name="connsiteY3" fmla="*/ 282155 h 632923"/>
                  <a:gd name="connsiteX4" fmla="*/ 2468569 w 3608627"/>
                  <a:gd name="connsiteY4" fmla="*/ 28575 h 632923"/>
                  <a:gd name="connsiteX5" fmla="*/ 2261432 w 3608627"/>
                  <a:gd name="connsiteY5" fmla="*/ 284397 h 632923"/>
                  <a:gd name="connsiteX6" fmla="*/ 2769999 w 3608627"/>
                  <a:gd name="connsiteY6" fmla="*/ 302027 h 632923"/>
                  <a:gd name="connsiteX7" fmla="*/ 3608608 w 3608627"/>
                  <a:gd name="connsiteY7" fmla="*/ 343060 h 632923"/>
                  <a:gd name="connsiteX8" fmla="*/ 2606057 w 3608627"/>
                  <a:gd name="connsiteY8" fmla="*/ 369028 h 632923"/>
                  <a:gd name="connsiteX9" fmla="*/ 2392794 w 3608627"/>
                  <a:gd name="connsiteY9" fmla="*/ 372472 h 632923"/>
                  <a:gd name="connsiteX10" fmla="*/ 2603680 w 3608627"/>
                  <a:gd name="connsiteY10" fmla="*/ 632923 h 632923"/>
                  <a:gd name="connsiteX11" fmla="*/ 2325668 w 3608627"/>
                  <a:gd name="connsiteY11" fmla="*/ 373556 h 632923"/>
                  <a:gd name="connsiteX12" fmla="*/ 2097124 w 3608627"/>
                  <a:gd name="connsiteY12" fmla="*/ 377246 h 632923"/>
                  <a:gd name="connsiteX13" fmla="*/ 1969356 w 3608627"/>
                  <a:gd name="connsiteY13" fmla="*/ 379712 h 632923"/>
                  <a:gd name="connsiteX14" fmla="*/ 2151242 w 3608627"/>
                  <a:gd name="connsiteY14" fmla="*/ 604348 h 632923"/>
                  <a:gd name="connsiteX15" fmla="*/ 1911652 w 3608627"/>
                  <a:gd name="connsiteY15" fmla="*/ 380826 h 632923"/>
                  <a:gd name="connsiteX16" fmla="*/ 1798615 w 3608627"/>
                  <a:gd name="connsiteY16" fmla="*/ 383007 h 632923"/>
                  <a:gd name="connsiteX17" fmla="*/ 1568458 w 3608627"/>
                  <a:gd name="connsiteY17" fmla="*/ 389155 h 632923"/>
                  <a:gd name="connsiteX18" fmla="*/ 282570 w 3608627"/>
                  <a:gd name="connsiteY18" fmla="*/ 465172 h 632923"/>
                  <a:gd name="connsiteX19" fmla="*/ 0 w 3608627"/>
                  <a:gd name="connsiteY19" fmla="*/ 346977 h 632923"/>
                  <a:gd name="connsiteX20" fmla="*/ 282570 w 3608627"/>
                  <a:gd name="connsiteY20" fmla="*/ 190355 h 632923"/>
                  <a:gd name="connsiteX21" fmla="*/ 1564638 w 3608627"/>
                  <a:gd name="connsiteY21" fmla="*/ 260108 h 632923"/>
                  <a:gd name="connsiteX22" fmla="*/ 1730932 w 3608627"/>
                  <a:gd name="connsiteY22" fmla="*/ 266073 h 632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608627" h="632923">
                    <a:moveTo>
                      <a:pt x="2016131" y="0"/>
                    </a:moveTo>
                    <a:lnTo>
                      <a:pt x="1798730" y="268498"/>
                    </a:lnTo>
                    <a:lnTo>
                      <a:pt x="2092103" y="278527"/>
                    </a:lnTo>
                    <a:lnTo>
                      <a:pt x="2196761" y="282155"/>
                    </a:lnTo>
                    <a:lnTo>
                      <a:pt x="2468569" y="28575"/>
                    </a:lnTo>
                    <a:lnTo>
                      <a:pt x="2261432" y="284397"/>
                    </a:lnTo>
                    <a:lnTo>
                      <a:pt x="2769999" y="302027"/>
                    </a:lnTo>
                    <a:cubicBezTo>
                      <a:pt x="3218269" y="318209"/>
                      <a:pt x="3605414" y="334244"/>
                      <a:pt x="3608608" y="343060"/>
                    </a:cubicBezTo>
                    <a:cubicBezTo>
                      <a:pt x="3612201" y="352979"/>
                      <a:pt x="3122981" y="360934"/>
                      <a:pt x="2606057" y="369028"/>
                    </a:cubicBezTo>
                    <a:lnTo>
                      <a:pt x="2392794" y="372472"/>
                    </a:lnTo>
                    <a:lnTo>
                      <a:pt x="2603680" y="632923"/>
                    </a:lnTo>
                    <a:lnTo>
                      <a:pt x="2325668" y="373556"/>
                    </a:lnTo>
                    <a:lnTo>
                      <a:pt x="2097124" y="377246"/>
                    </a:lnTo>
                    <a:lnTo>
                      <a:pt x="1969356" y="379712"/>
                    </a:lnTo>
                    <a:lnTo>
                      <a:pt x="2151242" y="604348"/>
                    </a:lnTo>
                    <a:lnTo>
                      <a:pt x="1911652" y="380826"/>
                    </a:lnTo>
                    <a:lnTo>
                      <a:pt x="1798615" y="383007"/>
                    </a:lnTo>
                    <a:cubicBezTo>
                      <a:pt x="1708803" y="384984"/>
                      <a:pt x="1630382" y="387026"/>
                      <a:pt x="1568458" y="389155"/>
                    </a:cubicBezTo>
                    <a:cubicBezTo>
                      <a:pt x="1073065" y="406190"/>
                      <a:pt x="543978" y="472201"/>
                      <a:pt x="282570" y="465172"/>
                    </a:cubicBezTo>
                    <a:cubicBezTo>
                      <a:pt x="21161" y="458142"/>
                      <a:pt x="0" y="392780"/>
                      <a:pt x="0" y="346977"/>
                    </a:cubicBezTo>
                    <a:cubicBezTo>
                      <a:pt x="0" y="301174"/>
                      <a:pt x="21797" y="204833"/>
                      <a:pt x="282570" y="190355"/>
                    </a:cubicBezTo>
                    <a:cubicBezTo>
                      <a:pt x="543342" y="175876"/>
                      <a:pt x="1069247" y="241292"/>
                      <a:pt x="1564638" y="260108"/>
                    </a:cubicBezTo>
                    <a:lnTo>
                      <a:pt x="1730932" y="266073"/>
                    </a:lnTo>
                    <a:close/>
                  </a:path>
                </a:pathLst>
              </a:custGeom>
              <a:gradFill flip="none" rotWithShape="1">
                <a:gsLst>
                  <a:gs pos="1000">
                    <a:srgbClr val="92D050"/>
                  </a:gs>
                  <a:gs pos="100000">
                    <a:srgbClr val="FFFF99"/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4C0992F9-93DE-4EED-A25D-46755952D03C}"/>
                </a:ext>
              </a:extLst>
            </p:cNvPr>
            <p:cNvGrpSpPr/>
            <p:nvPr/>
          </p:nvGrpSpPr>
          <p:grpSpPr>
            <a:xfrm rot="20760253">
              <a:off x="496392" y="1568456"/>
              <a:ext cx="2814367" cy="1373432"/>
              <a:chOff x="2129146" y="3959525"/>
              <a:chExt cx="4224465" cy="2061571"/>
            </a:xfrm>
          </p:grpSpPr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27872154-83CB-4559-B85C-A18C369E156B}"/>
                  </a:ext>
                </a:extLst>
              </p:cNvPr>
              <p:cNvGrpSpPr/>
              <p:nvPr/>
            </p:nvGrpSpPr>
            <p:grpSpPr>
              <a:xfrm rot="19800000">
                <a:off x="2129146" y="3959525"/>
                <a:ext cx="4224465" cy="1491336"/>
                <a:chOff x="3298680" y="3602979"/>
                <a:chExt cx="4099070" cy="1847882"/>
              </a:xfrm>
            </p:grpSpPr>
            <p:sp>
              <p:nvSpPr>
                <p:cNvPr id="77" name="楕円 468">
                  <a:extLst>
                    <a:ext uri="{FF2B5EF4-FFF2-40B4-BE49-F238E27FC236}">
                      <a16:creationId xmlns:a16="http://schemas.microsoft.com/office/drawing/2014/main" id="{9340241A-D8E2-482D-A3AA-0D5771E70F68}"/>
                    </a:ext>
                  </a:extLst>
                </p:cNvPr>
                <p:cNvSpPr/>
                <p:nvPr/>
              </p:nvSpPr>
              <p:spPr>
                <a:xfrm rot="852538">
                  <a:off x="4408892" y="4866661"/>
                  <a:ext cx="1715842" cy="58420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17165B0E-1409-42D2-90CB-8972B4EAE260}"/>
                    </a:ext>
                  </a:extLst>
                </p:cNvPr>
                <p:cNvSpPr/>
                <p:nvPr/>
              </p:nvSpPr>
              <p:spPr>
                <a:xfrm rot="1188028">
                  <a:off x="3298680" y="4839650"/>
                  <a:ext cx="2427803" cy="356634"/>
                </a:xfrm>
                <a:custGeom>
                  <a:avLst/>
                  <a:gdLst>
                    <a:gd name="connsiteX0" fmla="*/ 38001 w 2427803"/>
                    <a:gd name="connsiteY0" fmla="*/ 7923 h 356634"/>
                    <a:gd name="connsiteX1" fmla="*/ 208143 w 2427803"/>
                    <a:gd name="connsiteY1" fmla="*/ 251 h 356634"/>
                    <a:gd name="connsiteX2" fmla="*/ 1057132 w 2427803"/>
                    <a:gd name="connsiteY2" fmla="*/ 57096 h 356634"/>
                    <a:gd name="connsiteX3" fmla="*/ 2427791 w 2427803"/>
                    <a:gd name="connsiteY3" fmla="*/ 26277 h 356634"/>
                    <a:gd name="connsiteX4" fmla="*/ 1641730 w 2427803"/>
                    <a:gd name="connsiteY4" fmla="*/ 136149 h 356634"/>
                    <a:gd name="connsiteX5" fmla="*/ 1471750 w 2427803"/>
                    <a:gd name="connsiteY5" fmla="*/ 154896 h 356634"/>
                    <a:gd name="connsiteX6" fmla="*/ 1689798 w 2427803"/>
                    <a:gd name="connsiteY6" fmla="*/ 338732 h 356634"/>
                    <a:gd name="connsiteX7" fmla="*/ 1675585 w 2427803"/>
                    <a:gd name="connsiteY7" fmla="*/ 356634 h 356634"/>
                    <a:gd name="connsiteX8" fmla="*/ 1413990 w 2427803"/>
                    <a:gd name="connsiteY8" fmla="*/ 161219 h 356634"/>
                    <a:gd name="connsiteX9" fmla="*/ 1218276 w 2427803"/>
                    <a:gd name="connsiteY9" fmla="*/ 179938 h 356634"/>
                    <a:gd name="connsiteX10" fmla="*/ 1065375 w 2427803"/>
                    <a:gd name="connsiteY10" fmla="*/ 190385 h 356634"/>
                    <a:gd name="connsiteX11" fmla="*/ 208143 w 2427803"/>
                    <a:gd name="connsiteY11" fmla="*/ 224215 h 356634"/>
                    <a:gd name="connsiteX12" fmla="*/ 0 w 2427803"/>
                    <a:gd name="connsiteY12" fmla="*/ 45091 h 356634"/>
                    <a:gd name="connsiteX13" fmla="*/ 38001 w 2427803"/>
                    <a:gd name="connsiteY13" fmla="*/ 7923 h 35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427803" h="356634">
                      <a:moveTo>
                        <a:pt x="38001" y="7923"/>
                      </a:moveTo>
                      <a:cubicBezTo>
                        <a:pt x="68013" y="1129"/>
                        <a:pt x="120049" y="-749"/>
                        <a:pt x="208143" y="251"/>
                      </a:cubicBezTo>
                      <a:cubicBezTo>
                        <a:pt x="384332" y="2252"/>
                        <a:pt x="729082" y="41763"/>
                        <a:pt x="1057132" y="57096"/>
                      </a:cubicBezTo>
                      <a:cubicBezTo>
                        <a:pt x="1385181" y="72430"/>
                        <a:pt x="2423561" y="11908"/>
                        <a:pt x="2427791" y="26277"/>
                      </a:cubicBezTo>
                      <a:cubicBezTo>
                        <a:pt x="2430435" y="35259"/>
                        <a:pt x="2025725" y="91695"/>
                        <a:pt x="1641730" y="136149"/>
                      </a:cubicBezTo>
                      <a:lnTo>
                        <a:pt x="1471750" y="154896"/>
                      </a:lnTo>
                      <a:lnTo>
                        <a:pt x="1689798" y="338732"/>
                      </a:lnTo>
                      <a:lnTo>
                        <a:pt x="1675585" y="356634"/>
                      </a:lnTo>
                      <a:lnTo>
                        <a:pt x="1413990" y="161219"/>
                      </a:lnTo>
                      <a:lnTo>
                        <a:pt x="1218276" y="179938"/>
                      </a:lnTo>
                      <a:cubicBezTo>
                        <a:pt x="1158490" y="185009"/>
                        <a:pt x="1106381" y="188650"/>
                        <a:pt x="1065375" y="190385"/>
                      </a:cubicBezTo>
                      <a:cubicBezTo>
                        <a:pt x="737324" y="204268"/>
                        <a:pt x="385705" y="248431"/>
                        <a:pt x="208143" y="224215"/>
                      </a:cubicBezTo>
                      <a:cubicBezTo>
                        <a:pt x="30581" y="199999"/>
                        <a:pt x="0" y="82419"/>
                        <a:pt x="0" y="45091"/>
                      </a:cubicBezTo>
                      <a:cubicBezTo>
                        <a:pt x="0" y="26428"/>
                        <a:pt x="7989" y="14717"/>
                        <a:pt x="38001" y="792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楕円 468">
                  <a:extLst>
                    <a:ext uri="{FF2B5EF4-FFF2-40B4-BE49-F238E27FC236}">
                      <a16:creationId xmlns:a16="http://schemas.microsoft.com/office/drawing/2014/main" id="{FF101366-D603-4A50-B9AB-52E01117F4B8}"/>
                    </a:ext>
                  </a:extLst>
                </p:cNvPr>
                <p:cNvSpPr/>
                <p:nvPr/>
              </p:nvSpPr>
              <p:spPr>
                <a:xfrm rot="20942782">
                  <a:off x="4167886" y="3602979"/>
                  <a:ext cx="1689928" cy="65545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7CA3810E-0D94-4864-829A-1C659011F93A}"/>
                    </a:ext>
                  </a:extLst>
                </p:cNvPr>
                <p:cNvSpPr/>
                <p:nvPr/>
              </p:nvSpPr>
              <p:spPr>
                <a:xfrm rot="20411972" flipV="1">
                  <a:off x="3428450" y="3898233"/>
                  <a:ext cx="2030971" cy="294036"/>
                </a:xfrm>
                <a:custGeom>
                  <a:avLst/>
                  <a:gdLst>
                    <a:gd name="connsiteX0" fmla="*/ 1697064 w 2030971"/>
                    <a:gd name="connsiteY0" fmla="*/ 266784 h 294036"/>
                    <a:gd name="connsiteX1" fmla="*/ 1713705 w 2030971"/>
                    <a:gd name="connsiteY1" fmla="*/ 251112 h 294036"/>
                    <a:gd name="connsiteX2" fmla="*/ 1633345 w 2030971"/>
                    <a:gd name="connsiteY2" fmla="*/ 152726 h 294036"/>
                    <a:gd name="connsiteX3" fmla="*/ 1774962 w 2030971"/>
                    <a:gd name="connsiteY3" fmla="*/ 130618 h 294036"/>
                    <a:gd name="connsiteX4" fmla="*/ 2016516 w 2030971"/>
                    <a:gd name="connsiteY4" fmla="*/ 86472 h 294036"/>
                    <a:gd name="connsiteX5" fmla="*/ 2030961 w 2030971"/>
                    <a:gd name="connsiteY5" fmla="*/ 80995 h 294036"/>
                    <a:gd name="connsiteX6" fmla="*/ 1559235 w 2030971"/>
                    <a:gd name="connsiteY6" fmla="*/ 96766 h 294036"/>
                    <a:gd name="connsiteX7" fmla="*/ 1513923 w 2030971"/>
                    <a:gd name="connsiteY7" fmla="*/ 98708 h 294036"/>
                    <a:gd name="connsiteX8" fmla="*/ 1571223 w 2030971"/>
                    <a:gd name="connsiteY8" fmla="*/ 14120 h 294036"/>
                    <a:gd name="connsiteX9" fmla="*/ 1553246 w 2030971"/>
                    <a:gd name="connsiteY9" fmla="*/ 0 h 294036"/>
                    <a:gd name="connsiteX10" fmla="*/ 1461749 w 2030971"/>
                    <a:gd name="connsiteY10" fmla="*/ 100944 h 294036"/>
                    <a:gd name="connsiteX11" fmla="*/ 1366804 w 2030971"/>
                    <a:gd name="connsiteY11" fmla="*/ 105013 h 294036"/>
                    <a:gd name="connsiteX12" fmla="*/ 884340 w 2030971"/>
                    <a:gd name="connsiteY12" fmla="*/ 111814 h 294036"/>
                    <a:gd name="connsiteX13" fmla="*/ 174121 w 2030971"/>
                    <a:gd name="connsiteY13" fmla="*/ 54969 h 294036"/>
                    <a:gd name="connsiteX14" fmla="*/ 0 w 2030971"/>
                    <a:gd name="connsiteY14" fmla="*/ 99810 h 294036"/>
                    <a:gd name="connsiteX15" fmla="*/ 174121 w 2030971"/>
                    <a:gd name="connsiteY15" fmla="*/ 278933 h 294036"/>
                    <a:gd name="connsiteX16" fmla="*/ 891236 w 2030971"/>
                    <a:gd name="connsiteY16" fmla="*/ 245104 h 294036"/>
                    <a:gd name="connsiteX17" fmla="*/ 1185591 w 2030971"/>
                    <a:gd name="connsiteY17" fmla="*/ 215626 h 294036"/>
                    <a:gd name="connsiteX18" fmla="*/ 1295661 w 2030971"/>
                    <a:gd name="connsiteY18" fmla="*/ 201114 h 294036"/>
                    <a:gd name="connsiteX19" fmla="*/ 1396421 w 2030971"/>
                    <a:gd name="connsiteY19" fmla="*/ 294036 h 294036"/>
                    <a:gd name="connsiteX20" fmla="*/ 1413063 w 2030971"/>
                    <a:gd name="connsiteY20" fmla="*/ 278365 h 294036"/>
                    <a:gd name="connsiteX21" fmla="*/ 1344686 w 2030971"/>
                    <a:gd name="connsiteY21" fmla="*/ 194651 h 294036"/>
                    <a:gd name="connsiteX22" fmla="*/ 1373384 w 2030971"/>
                    <a:gd name="connsiteY22" fmla="*/ 190867 h 294036"/>
                    <a:gd name="connsiteX23" fmla="*/ 1582056 w 2030971"/>
                    <a:gd name="connsiteY23" fmla="*/ 160722 h 294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030971" h="294036">
                      <a:moveTo>
                        <a:pt x="1697064" y="266784"/>
                      </a:moveTo>
                      <a:lnTo>
                        <a:pt x="1713705" y="251112"/>
                      </a:lnTo>
                      <a:lnTo>
                        <a:pt x="1633345" y="152726"/>
                      </a:lnTo>
                      <a:lnTo>
                        <a:pt x="1774962" y="130618"/>
                      </a:lnTo>
                      <a:cubicBezTo>
                        <a:pt x="1892146" y="111560"/>
                        <a:pt x="1982660" y="95185"/>
                        <a:pt x="2016516" y="86472"/>
                      </a:cubicBezTo>
                      <a:cubicBezTo>
                        <a:pt x="2026190" y="83982"/>
                        <a:pt x="2031238" y="82118"/>
                        <a:pt x="2030961" y="80995"/>
                      </a:cubicBezTo>
                      <a:cubicBezTo>
                        <a:pt x="2029192" y="73810"/>
                        <a:pt x="1811144" y="85349"/>
                        <a:pt x="1559235" y="96766"/>
                      </a:cubicBezTo>
                      <a:lnTo>
                        <a:pt x="1513923" y="98708"/>
                      </a:lnTo>
                      <a:lnTo>
                        <a:pt x="1571223" y="14120"/>
                      </a:lnTo>
                      <a:lnTo>
                        <a:pt x="1553246" y="0"/>
                      </a:lnTo>
                      <a:lnTo>
                        <a:pt x="1461749" y="100944"/>
                      </a:lnTo>
                      <a:lnTo>
                        <a:pt x="1366804" y="105013"/>
                      </a:lnTo>
                      <a:cubicBezTo>
                        <a:pt x="1173725" y="112647"/>
                        <a:pt x="987251" y="117564"/>
                        <a:pt x="884340" y="111814"/>
                      </a:cubicBezTo>
                      <a:cubicBezTo>
                        <a:pt x="609912" y="96481"/>
                        <a:pt x="321512" y="56970"/>
                        <a:pt x="174121" y="54969"/>
                      </a:cubicBezTo>
                      <a:cubicBezTo>
                        <a:pt x="26731" y="52968"/>
                        <a:pt x="0" y="62482"/>
                        <a:pt x="0" y="99810"/>
                      </a:cubicBezTo>
                      <a:cubicBezTo>
                        <a:pt x="0" y="137137"/>
                        <a:pt x="25582" y="254717"/>
                        <a:pt x="174121" y="278933"/>
                      </a:cubicBezTo>
                      <a:cubicBezTo>
                        <a:pt x="322660" y="303148"/>
                        <a:pt x="616806" y="258986"/>
                        <a:pt x="891236" y="245104"/>
                      </a:cubicBezTo>
                      <a:cubicBezTo>
                        <a:pt x="959844" y="241633"/>
                        <a:pt x="1065601" y="230539"/>
                        <a:pt x="1185591" y="215626"/>
                      </a:cubicBezTo>
                      <a:lnTo>
                        <a:pt x="1295661" y="201114"/>
                      </a:lnTo>
                      <a:lnTo>
                        <a:pt x="1396421" y="294036"/>
                      </a:lnTo>
                      <a:lnTo>
                        <a:pt x="1413063" y="278365"/>
                      </a:lnTo>
                      <a:lnTo>
                        <a:pt x="1344686" y="194651"/>
                      </a:lnTo>
                      <a:lnTo>
                        <a:pt x="1373384" y="190867"/>
                      </a:lnTo>
                      <a:lnTo>
                        <a:pt x="1582056" y="160722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楕円 468">
                  <a:extLst>
                    <a:ext uri="{FF2B5EF4-FFF2-40B4-BE49-F238E27FC236}">
                      <a16:creationId xmlns:a16="http://schemas.microsoft.com/office/drawing/2014/main" id="{21644052-8B77-4B63-A697-3EE7DF06E019}"/>
                    </a:ext>
                  </a:extLst>
                </p:cNvPr>
                <p:cNvSpPr/>
                <p:nvPr/>
              </p:nvSpPr>
              <p:spPr>
                <a:xfrm>
                  <a:off x="4735758" y="4255499"/>
                  <a:ext cx="2231390" cy="1053101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楕円 468">
                  <a:extLst>
                    <a:ext uri="{FF2B5EF4-FFF2-40B4-BE49-F238E27FC236}">
                      <a16:creationId xmlns:a16="http://schemas.microsoft.com/office/drawing/2014/main" id="{BC33193D-2AF2-447C-8830-FF6A57F347EA}"/>
                    </a:ext>
                  </a:extLst>
                </p:cNvPr>
                <p:cNvSpPr/>
                <p:nvPr/>
              </p:nvSpPr>
              <p:spPr>
                <a:xfrm>
                  <a:off x="4817110" y="3798674"/>
                  <a:ext cx="2547526" cy="1054936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楕円 468">
                  <a:extLst>
                    <a:ext uri="{FF2B5EF4-FFF2-40B4-BE49-F238E27FC236}">
                      <a16:creationId xmlns:a16="http://schemas.microsoft.com/office/drawing/2014/main" id="{AD745D8C-8BDA-49D9-8D76-E3454C938779}"/>
                    </a:ext>
                  </a:extLst>
                </p:cNvPr>
                <p:cNvSpPr/>
                <p:nvPr/>
              </p:nvSpPr>
              <p:spPr>
                <a:xfrm flipV="1">
                  <a:off x="3427623" y="4147697"/>
                  <a:ext cx="3666257" cy="302448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149777 h 1708980"/>
                    <a:gd name="connsiteX1" fmla="*/ 177891 w 2074942"/>
                    <a:gd name="connsiteY1" fmla="*/ 90039 h 1708980"/>
                    <a:gd name="connsiteX2" fmla="*/ 903486 w 2074942"/>
                    <a:gd name="connsiteY2" fmla="*/ 484176 h 1708980"/>
                    <a:gd name="connsiteX3" fmla="*/ 2074931 w 2074942"/>
                    <a:gd name="connsiteY3" fmla="*/ 270494 h 1708980"/>
                    <a:gd name="connsiteX4" fmla="*/ 910531 w 2074942"/>
                    <a:gd name="connsiteY4" fmla="*/ 1408334 h 1708980"/>
                    <a:gd name="connsiteX5" fmla="*/ 177891 w 2074942"/>
                    <a:gd name="connsiteY5" fmla="*/ 1642888 h 1708980"/>
                    <a:gd name="connsiteX6" fmla="*/ 0 w 2074942"/>
                    <a:gd name="connsiteY6" fmla="*/ 149777 h 1708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708980">
                      <a:moveTo>
                        <a:pt x="0" y="149777"/>
                      </a:moveTo>
                      <a:cubicBezTo>
                        <a:pt x="0" y="-109031"/>
                        <a:pt x="27310" y="34306"/>
                        <a:pt x="177891" y="90039"/>
                      </a:cubicBezTo>
                      <a:cubicBezTo>
                        <a:pt x="328472" y="145772"/>
                        <a:pt x="623116" y="377859"/>
                        <a:pt x="903486" y="484176"/>
                      </a:cubicBezTo>
                      <a:cubicBezTo>
                        <a:pt x="1183856" y="590493"/>
                        <a:pt x="2071316" y="170860"/>
                        <a:pt x="2074931" y="270494"/>
                      </a:cubicBezTo>
                      <a:cubicBezTo>
                        <a:pt x="2078546" y="370128"/>
                        <a:pt x="1190902" y="1312081"/>
                        <a:pt x="910531" y="1408334"/>
                      </a:cubicBezTo>
                      <a:cubicBezTo>
                        <a:pt x="630160" y="1504587"/>
                        <a:pt x="329646" y="1852648"/>
                        <a:pt x="177891" y="1642888"/>
                      </a:cubicBezTo>
                      <a:cubicBezTo>
                        <a:pt x="26136" y="1433129"/>
                        <a:pt x="0" y="408585"/>
                        <a:pt x="0" y="14977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楕円 468">
                  <a:extLst>
                    <a:ext uri="{FF2B5EF4-FFF2-40B4-BE49-F238E27FC236}">
                      <a16:creationId xmlns:a16="http://schemas.microsoft.com/office/drawing/2014/main" id="{EF6D0DC9-5150-487F-A340-413C598EE396}"/>
                    </a:ext>
                  </a:extLst>
                </p:cNvPr>
                <p:cNvSpPr/>
                <p:nvPr/>
              </p:nvSpPr>
              <p:spPr>
                <a:xfrm>
                  <a:off x="3427623" y="4565650"/>
                  <a:ext cx="3512928" cy="24763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312641 h 1603977"/>
                    <a:gd name="connsiteX1" fmla="*/ 177891 w 2074942"/>
                    <a:gd name="connsiteY1" fmla="*/ 1739 h 1603977"/>
                    <a:gd name="connsiteX2" fmla="*/ 903486 w 2074942"/>
                    <a:gd name="connsiteY2" fmla="*/ 395876 h 1603977"/>
                    <a:gd name="connsiteX3" fmla="*/ 2074931 w 2074942"/>
                    <a:gd name="connsiteY3" fmla="*/ 182194 h 1603977"/>
                    <a:gd name="connsiteX4" fmla="*/ 910531 w 2074942"/>
                    <a:gd name="connsiteY4" fmla="*/ 1320034 h 1603977"/>
                    <a:gd name="connsiteX5" fmla="*/ 177891 w 2074942"/>
                    <a:gd name="connsiteY5" fmla="*/ 1554588 h 1603977"/>
                    <a:gd name="connsiteX6" fmla="*/ 0 w 2074942"/>
                    <a:gd name="connsiteY6" fmla="*/ 312641 h 1603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603977">
                      <a:moveTo>
                        <a:pt x="0" y="312641"/>
                      </a:moveTo>
                      <a:cubicBezTo>
                        <a:pt x="0" y="53833"/>
                        <a:pt x="27310" y="-12134"/>
                        <a:pt x="177891" y="1739"/>
                      </a:cubicBezTo>
                      <a:cubicBezTo>
                        <a:pt x="328472" y="15612"/>
                        <a:pt x="623116" y="289559"/>
                        <a:pt x="903486" y="395876"/>
                      </a:cubicBezTo>
                      <a:cubicBezTo>
                        <a:pt x="1183856" y="502193"/>
                        <a:pt x="2071316" y="82560"/>
                        <a:pt x="2074931" y="182194"/>
                      </a:cubicBezTo>
                      <a:cubicBezTo>
                        <a:pt x="2078546" y="281828"/>
                        <a:pt x="1190902" y="1223781"/>
                        <a:pt x="910531" y="1320034"/>
                      </a:cubicBezTo>
                      <a:cubicBezTo>
                        <a:pt x="630160" y="1416287"/>
                        <a:pt x="329646" y="1722487"/>
                        <a:pt x="177891" y="1554588"/>
                      </a:cubicBezTo>
                      <a:cubicBezTo>
                        <a:pt x="26136" y="1386689"/>
                        <a:pt x="0" y="571449"/>
                        <a:pt x="0" y="3126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楕円 468">
                  <a:extLst>
                    <a:ext uri="{FF2B5EF4-FFF2-40B4-BE49-F238E27FC236}">
                      <a16:creationId xmlns:a16="http://schemas.microsoft.com/office/drawing/2014/main" id="{F849DC53-DA45-486B-B745-A8E06C2195FF}"/>
                    </a:ext>
                  </a:extLst>
                </p:cNvPr>
                <p:cNvSpPr/>
                <p:nvPr/>
              </p:nvSpPr>
              <p:spPr>
                <a:xfrm>
                  <a:off x="4817110" y="3975100"/>
                  <a:ext cx="2580640" cy="113251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5E63EBBD-1987-40A9-828A-65FFD6A616AD}"/>
                    </a:ext>
                  </a:extLst>
                </p:cNvPr>
                <p:cNvSpPr/>
                <p:nvPr/>
              </p:nvSpPr>
              <p:spPr>
                <a:xfrm>
                  <a:off x="3429462" y="4211192"/>
                  <a:ext cx="3608627" cy="632923"/>
                </a:xfrm>
                <a:custGeom>
                  <a:avLst/>
                  <a:gdLst>
                    <a:gd name="connsiteX0" fmla="*/ 2016131 w 3608627"/>
                    <a:gd name="connsiteY0" fmla="*/ 0 h 632923"/>
                    <a:gd name="connsiteX1" fmla="*/ 1798730 w 3608627"/>
                    <a:gd name="connsiteY1" fmla="*/ 268498 h 632923"/>
                    <a:gd name="connsiteX2" fmla="*/ 2092103 w 3608627"/>
                    <a:gd name="connsiteY2" fmla="*/ 278527 h 632923"/>
                    <a:gd name="connsiteX3" fmla="*/ 2196761 w 3608627"/>
                    <a:gd name="connsiteY3" fmla="*/ 282155 h 632923"/>
                    <a:gd name="connsiteX4" fmla="*/ 2468569 w 3608627"/>
                    <a:gd name="connsiteY4" fmla="*/ 28575 h 632923"/>
                    <a:gd name="connsiteX5" fmla="*/ 2261432 w 3608627"/>
                    <a:gd name="connsiteY5" fmla="*/ 284397 h 632923"/>
                    <a:gd name="connsiteX6" fmla="*/ 2769999 w 3608627"/>
                    <a:gd name="connsiteY6" fmla="*/ 302027 h 632923"/>
                    <a:gd name="connsiteX7" fmla="*/ 3608608 w 3608627"/>
                    <a:gd name="connsiteY7" fmla="*/ 343060 h 632923"/>
                    <a:gd name="connsiteX8" fmla="*/ 2606057 w 3608627"/>
                    <a:gd name="connsiteY8" fmla="*/ 369028 h 632923"/>
                    <a:gd name="connsiteX9" fmla="*/ 2392794 w 3608627"/>
                    <a:gd name="connsiteY9" fmla="*/ 372472 h 632923"/>
                    <a:gd name="connsiteX10" fmla="*/ 2603680 w 3608627"/>
                    <a:gd name="connsiteY10" fmla="*/ 632923 h 632923"/>
                    <a:gd name="connsiteX11" fmla="*/ 2325668 w 3608627"/>
                    <a:gd name="connsiteY11" fmla="*/ 373556 h 632923"/>
                    <a:gd name="connsiteX12" fmla="*/ 2097124 w 3608627"/>
                    <a:gd name="connsiteY12" fmla="*/ 377246 h 632923"/>
                    <a:gd name="connsiteX13" fmla="*/ 1969356 w 3608627"/>
                    <a:gd name="connsiteY13" fmla="*/ 379712 h 632923"/>
                    <a:gd name="connsiteX14" fmla="*/ 2151242 w 3608627"/>
                    <a:gd name="connsiteY14" fmla="*/ 604348 h 632923"/>
                    <a:gd name="connsiteX15" fmla="*/ 1911652 w 3608627"/>
                    <a:gd name="connsiteY15" fmla="*/ 380826 h 632923"/>
                    <a:gd name="connsiteX16" fmla="*/ 1798615 w 3608627"/>
                    <a:gd name="connsiteY16" fmla="*/ 383007 h 632923"/>
                    <a:gd name="connsiteX17" fmla="*/ 1568458 w 3608627"/>
                    <a:gd name="connsiteY17" fmla="*/ 389155 h 632923"/>
                    <a:gd name="connsiteX18" fmla="*/ 282570 w 3608627"/>
                    <a:gd name="connsiteY18" fmla="*/ 465172 h 632923"/>
                    <a:gd name="connsiteX19" fmla="*/ 0 w 3608627"/>
                    <a:gd name="connsiteY19" fmla="*/ 346977 h 632923"/>
                    <a:gd name="connsiteX20" fmla="*/ 282570 w 3608627"/>
                    <a:gd name="connsiteY20" fmla="*/ 190355 h 632923"/>
                    <a:gd name="connsiteX21" fmla="*/ 1564638 w 3608627"/>
                    <a:gd name="connsiteY21" fmla="*/ 260108 h 632923"/>
                    <a:gd name="connsiteX22" fmla="*/ 1730932 w 3608627"/>
                    <a:gd name="connsiteY22" fmla="*/ 266073 h 632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608627" h="632923">
                      <a:moveTo>
                        <a:pt x="2016131" y="0"/>
                      </a:moveTo>
                      <a:lnTo>
                        <a:pt x="1798730" y="268498"/>
                      </a:lnTo>
                      <a:lnTo>
                        <a:pt x="2092103" y="278527"/>
                      </a:lnTo>
                      <a:lnTo>
                        <a:pt x="2196761" y="282155"/>
                      </a:lnTo>
                      <a:lnTo>
                        <a:pt x="2468569" y="28575"/>
                      </a:lnTo>
                      <a:lnTo>
                        <a:pt x="2261432" y="284397"/>
                      </a:lnTo>
                      <a:lnTo>
                        <a:pt x="2769999" y="302027"/>
                      </a:lnTo>
                      <a:cubicBezTo>
                        <a:pt x="3218269" y="318209"/>
                        <a:pt x="3605414" y="334244"/>
                        <a:pt x="3608608" y="343060"/>
                      </a:cubicBezTo>
                      <a:cubicBezTo>
                        <a:pt x="3612201" y="352979"/>
                        <a:pt x="3122981" y="360934"/>
                        <a:pt x="2606057" y="369028"/>
                      </a:cubicBezTo>
                      <a:lnTo>
                        <a:pt x="2392794" y="372472"/>
                      </a:lnTo>
                      <a:lnTo>
                        <a:pt x="2603680" y="632923"/>
                      </a:lnTo>
                      <a:lnTo>
                        <a:pt x="2325668" y="373556"/>
                      </a:lnTo>
                      <a:lnTo>
                        <a:pt x="2097124" y="377246"/>
                      </a:lnTo>
                      <a:lnTo>
                        <a:pt x="1969356" y="379712"/>
                      </a:lnTo>
                      <a:lnTo>
                        <a:pt x="2151242" y="604348"/>
                      </a:lnTo>
                      <a:lnTo>
                        <a:pt x="1911652" y="380826"/>
                      </a:lnTo>
                      <a:lnTo>
                        <a:pt x="1798615" y="383007"/>
                      </a:lnTo>
                      <a:cubicBezTo>
                        <a:pt x="1708803" y="384984"/>
                        <a:pt x="1630382" y="387026"/>
                        <a:pt x="1568458" y="389155"/>
                      </a:cubicBezTo>
                      <a:cubicBezTo>
                        <a:pt x="1073065" y="406190"/>
                        <a:pt x="543978" y="472201"/>
                        <a:pt x="282570" y="465172"/>
                      </a:cubicBezTo>
                      <a:cubicBezTo>
                        <a:pt x="21161" y="458142"/>
                        <a:pt x="0" y="392780"/>
                        <a:pt x="0" y="346977"/>
                      </a:cubicBezTo>
                      <a:cubicBezTo>
                        <a:pt x="0" y="301174"/>
                        <a:pt x="21797" y="204833"/>
                        <a:pt x="282570" y="190355"/>
                      </a:cubicBezTo>
                      <a:cubicBezTo>
                        <a:pt x="543342" y="175876"/>
                        <a:pt x="1069247" y="241292"/>
                        <a:pt x="1564638" y="260108"/>
                      </a:cubicBezTo>
                      <a:lnTo>
                        <a:pt x="1730932" y="266073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6" name="四角形: 角を丸くする 75">
                <a:extLst>
                  <a:ext uri="{FF2B5EF4-FFF2-40B4-BE49-F238E27FC236}">
                    <a16:creationId xmlns:a16="http://schemas.microsoft.com/office/drawing/2014/main" id="{85245A73-9EE4-45FD-85EF-16BE676884CF}"/>
                  </a:ext>
                </a:extLst>
              </p:cNvPr>
              <p:cNvSpPr/>
              <p:nvPr/>
            </p:nvSpPr>
            <p:spPr>
              <a:xfrm rot="19915207">
                <a:off x="3077081" y="4944054"/>
                <a:ext cx="234010" cy="1077042"/>
              </a:xfrm>
              <a:prstGeom prst="roundRect">
                <a:avLst/>
              </a:prstGeom>
              <a:solidFill>
                <a:srgbClr val="7030A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3D837AE-60E1-4B11-AC1B-14E8ACBA6C84}"/>
              </a:ext>
            </a:extLst>
          </p:cNvPr>
          <p:cNvGrpSpPr/>
          <p:nvPr/>
        </p:nvGrpSpPr>
        <p:grpSpPr>
          <a:xfrm>
            <a:off x="3604504" y="1665938"/>
            <a:ext cx="2680716" cy="1442709"/>
            <a:chOff x="5906480" y="4463470"/>
            <a:chExt cx="3690931" cy="1986387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0CDBC73E-1A68-4ACF-84A3-078817A88EE1}"/>
                </a:ext>
              </a:extLst>
            </p:cNvPr>
            <p:cNvGrpSpPr/>
            <p:nvPr/>
          </p:nvGrpSpPr>
          <p:grpSpPr>
            <a:xfrm>
              <a:off x="6694582" y="4463470"/>
              <a:ext cx="1982901" cy="920064"/>
              <a:chOff x="2129146" y="3959525"/>
              <a:chExt cx="4443051" cy="2061571"/>
            </a:xfrm>
          </p:grpSpPr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C45C6320-F122-40EA-9CB2-00AB61556011}"/>
                  </a:ext>
                </a:extLst>
              </p:cNvPr>
              <p:cNvGrpSpPr/>
              <p:nvPr/>
            </p:nvGrpSpPr>
            <p:grpSpPr>
              <a:xfrm rot="20149585">
                <a:off x="2347732" y="4413312"/>
                <a:ext cx="4224465" cy="1491336"/>
                <a:chOff x="3298680" y="3602979"/>
                <a:chExt cx="4099070" cy="1847882"/>
              </a:xfrm>
            </p:grpSpPr>
            <p:sp>
              <p:nvSpPr>
                <p:cNvPr id="57" name="楕円 468">
                  <a:extLst>
                    <a:ext uri="{FF2B5EF4-FFF2-40B4-BE49-F238E27FC236}">
                      <a16:creationId xmlns:a16="http://schemas.microsoft.com/office/drawing/2014/main" id="{AE167030-3CA4-44E7-BA42-5D5BCF56D68D}"/>
                    </a:ext>
                  </a:extLst>
                </p:cNvPr>
                <p:cNvSpPr/>
                <p:nvPr/>
              </p:nvSpPr>
              <p:spPr>
                <a:xfrm rot="852538">
                  <a:off x="4408892" y="4866661"/>
                  <a:ext cx="1715842" cy="58420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3E82F5C3-34BE-480D-816E-116A622295D2}"/>
                    </a:ext>
                  </a:extLst>
                </p:cNvPr>
                <p:cNvSpPr/>
                <p:nvPr/>
              </p:nvSpPr>
              <p:spPr>
                <a:xfrm rot="1188028">
                  <a:off x="3298680" y="4839650"/>
                  <a:ext cx="2427803" cy="356634"/>
                </a:xfrm>
                <a:custGeom>
                  <a:avLst/>
                  <a:gdLst>
                    <a:gd name="connsiteX0" fmla="*/ 38001 w 2427803"/>
                    <a:gd name="connsiteY0" fmla="*/ 7923 h 356634"/>
                    <a:gd name="connsiteX1" fmla="*/ 208143 w 2427803"/>
                    <a:gd name="connsiteY1" fmla="*/ 251 h 356634"/>
                    <a:gd name="connsiteX2" fmla="*/ 1057132 w 2427803"/>
                    <a:gd name="connsiteY2" fmla="*/ 57096 h 356634"/>
                    <a:gd name="connsiteX3" fmla="*/ 2427791 w 2427803"/>
                    <a:gd name="connsiteY3" fmla="*/ 26277 h 356634"/>
                    <a:gd name="connsiteX4" fmla="*/ 1641730 w 2427803"/>
                    <a:gd name="connsiteY4" fmla="*/ 136149 h 356634"/>
                    <a:gd name="connsiteX5" fmla="*/ 1471750 w 2427803"/>
                    <a:gd name="connsiteY5" fmla="*/ 154896 h 356634"/>
                    <a:gd name="connsiteX6" fmla="*/ 1689798 w 2427803"/>
                    <a:gd name="connsiteY6" fmla="*/ 338732 h 356634"/>
                    <a:gd name="connsiteX7" fmla="*/ 1675585 w 2427803"/>
                    <a:gd name="connsiteY7" fmla="*/ 356634 h 356634"/>
                    <a:gd name="connsiteX8" fmla="*/ 1413990 w 2427803"/>
                    <a:gd name="connsiteY8" fmla="*/ 161219 h 356634"/>
                    <a:gd name="connsiteX9" fmla="*/ 1218276 w 2427803"/>
                    <a:gd name="connsiteY9" fmla="*/ 179938 h 356634"/>
                    <a:gd name="connsiteX10" fmla="*/ 1065375 w 2427803"/>
                    <a:gd name="connsiteY10" fmla="*/ 190385 h 356634"/>
                    <a:gd name="connsiteX11" fmla="*/ 208143 w 2427803"/>
                    <a:gd name="connsiteY11" fmla="*/ 224215 h 356634"/>
                    <a:gd name="connsiteX12" fmla="*/ 0 w 2427803"/>
                    <a:gd name="connsiteY12" fmla="*/ 45091 h 356634"/>
                    <a:gd name="connsiteX13" fmla="*/ 38001 w 2427803"/>
                    <a:gd name="connsiteY13" fmla="*/ 7923 h 35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427803" h="356634">
                      <a:moveTo>
                        <a:pt x="38001" y="7923"/>
                      </a:moveTo>
                      <a:cubicBezTo>
                        <a:pt x="68013" y="1129"/>
                        <a:pt x="120049" y="-749"/>
                        <a:pt x="208143" y="251"/>
                      </a:cubicBezTo>
                      <a:cubicBezTo>
                        <a:pt x="384332" y="2252"/>
                        <a:pt x="729082" y="41763"/>
                        <a:pt x="1057132" y="57096"/>
                      </a:cubicBezTo>
                      <a:cubicBezTo>
                        <a:pt x="1385181" y="72430"/>
                        <a:pt x="2423561" y="11908"/>
                        <a:pt x="2427791" y="26277"/>
                      </a:cubicBezTo>
                      <a:cubicBezTo>
                        <a:pt x="2430435" y="35259"/>
                        <a:pt x="2025725" y="91695"/>
                        <a:pt x="1641730" y="136149"/>
                      </a:cubicBezTo>
                      <a:lnTo>
                        <a:pt x="1471750" y="154896"/>
                      </a:lnTo>
                      <a:lnTo>
                        <a:pt x="1689798" y="338732"/>
                      </a:lnTo>
                      <a:lnTo>
                        <a:pt x="1675585" y="356634"/>
                      </a:lnTo>
                      <a:lnTo>
                        <a:pt x="1413990" y="161219"/>
                      </a:lnTo>
                      <a:lnTo>
                        <a:pt x="1218276" y="179938"/>
                      </a:lnTo>
                      <a:cubicBezTo>
                        <a:pt x="1158490" y="185009"/>
                        <a:pt x="1106381" y="188650"/>
                        <a:pt x="1065375" y="190385"/>
                      </a:cubicBezTo>
                      <a:cubicBezTo>
                        <a:pt x="737324" y="204268"/>
                        <a:pt x="385705" y="248431"/>
                        <a:pt x="208143" y="224215"/>
                      </a:cubicBezTo>
                      <a:cubicBezTo>
                        <a:pt x="30581" y="199999"/>
                        <a:pt x="0" y="82419"/>
                        <a:pt x="0" y="45091"/>
                      </a:cubicBezTo>
                      <a:cubicBezTo>
                        <a:pt x="0" y="26428"/>
                        <a:pt x="7989" y="14717"/>
                        <a:pt x="38001" y="792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楕円 468">
                  <a:extLst>
                    <a:ext uri="{FF2B5EF4-FFF2-40B4-BE49-F238E27FC236}">
                      <a16:creationId xmlns:a16="http://schemas.microsoft.com/office/drawing/2014/main" id="{085CA697-05CC-4D24-A007-4AFA99931350}"/>
                    </a:ext>
                  </a:extLst>
                </p:cNvPr>
                <p:cNvSpPr/>
                <p:nvPr/>
              </p:nvSpPr>
              <p:spPr>
                <a:xfrm rot="20942782">
                  <a:off x="4167886" y="3602979"/>
                  <a:ext cx="1689928" cy="65545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13259843-AFA9-43A0-A66F-2509ADE161EB}"/>
                    </a:ext>
                  </a:extLst>
                </p:cNvPr>
                <p:cNvSpPr/>
                <p:nvPr/>
              </p:nvSpPr>
              <p:spPr>
                <a:xfrm rot="20411972" flipV="1">
                  <a:off x="3428450" y="3898233"/>
                  <a:ext cx="2030971" cy="294036"/>
                </a:xfrm>
                <a:custGeom>
                  <a:avLst/>
                  <a:gdLst>
                    <a:gd name="connsiteX0" fmla="*/ 1697064 w 2030971"/>
                    <a:gd name="connsiteY0" fmla="*/ 266784 h 294036"/>
                    <a:gd name="connsiteX1" fmla="*/ 1713705 w 2030971"/>
                    <a:gd name="connsiteY1" fmla="*/ 251112 h 294036"/>
                    <a:gd name="connsiteX2" fmla="*/ 1633345 w 2030971"/>
                    <a:gd name="connsiteY2" fmla="*/ 152726 h 294036"/>
                    <a:gd name="connsiteX3" fmla="*/ 1774962 w 2030971"/>
                    <a:gd name="connsiteY3" fmla="*/ 130618 h 294036"/>
                    <a:gd name="connsiteX4" fmla="*/ 2016516 w 2030971"/>
                    <a:gd name="connsiteY4" fmla="*/ 86472 h 294036"/>
                    <a:gd name="connsiteX5" fmla="*/ 2030961 w 2030971"/>
                    <a:gd name="connsiteY5" fmla="*/ 80995 h 294036"/>
                    <a:gd name="connsiteX6" fmla="*/ 1559235 w 2030971"/>
                    <a:gd name="connsiteY6" fmla="*/ 96766 h 294036"/>
                    <a:gd name="connsiteX7" fmla="*/ 1513923 w 2030971"/>
                    <a:gd name="connsiteY7" fmla="*/ 98708 h 294036"/>
                    <a:gd name="connsiteX8" fmla="*/ 1571223 w 2030971"/>
                    <a:gd name="connsiteY8" fmla="*/ 14120 h 294036"/>
                    <a:gd name="connsiteX9" fmla="*/ 1553246 w 2030971"/>
                    <a:gd name="connsiteY9" fmla="*/ 0 h 294036"/>
                    <a:gd name="connsiteX10" fmla="*/ 1461749 w 2030971"/>
                    <a:gd name="connsiteY10" fmla="*/ 100944 h 294036"/>
                    <a:gd name="connsiteX11" fmla="*/ 1366804 w 2030971"/>
                    <a:gd name="connsiteY11" fmla="*/ 105013 h 294036"/>
                    <a:gd name="connsiteX12" fmla="*/ 884340 w 2030971"/>
                    <a:gd name="connsiteY12" fmla="*/ 111814 h 294036"/>
                    <a:gd name="connsiteX13" fmla="*/ 174121 w 2030971"/>
                    <a:gd name="connsiteY13" fmla="*/ 54969 h 294036"/>
                    <a:gd name="connsiteX14" fmla="*/ 0 w 2030971"/>
                    <a:gd name="connsiteY14" fmla="*/ 99810 h 294036"/>
                    <a:gd name="connsiteX15" fmla="*/ 174121 w 2030971"/>
                    <a:gd name="connsiteY15" fmla="*/ 278933 h 294036"/>
                    <a:gd name="connsiteX16" fmla="*/ 891236 w 2030971"/>
                    <a:gd name="connsiteY16" fmla="*/ 245104 h 294036"/>
                    <a:gd name="connsiteX17" fmla="*/ 1185591 w 2030971"/>
                    <a:gd name="connsiteY17" fmla="*/ 215626 h 294036"/>
                    <a:gd name="connsiteX18" fmla="*/ 1295661 w 2030971"/>
                    <a:gd name="connsiteY18" fmla="*/ 201114 h 294036"/>
                    <a:gd name="connsiteX19" fmla="*/ 1396421 w 2030971"/>
                    <a:gd name="connsiteY19" fmla="*/ 294036 h 294036"/>
                    <a:gd name="connsiteX20" fmla="*/ 1413063 w 2030971"/>
                    <a:gd name="connsiteY20" fmla="*/ 278365 h 294036"/>
                    <a:gd name="connsiteX21" fmla="*/ 1344686 w 2030971"/>
                    <a:gd name="connsiteY21" fmla="*/ 194651 h 294036"/>
                    <a:gd name="connsiteX22" fmla="*/ 1373384 w 2030971"/>
                    <a:gd name="connsiteY22" fmla="*/ 190867 h 294036"/>
                    <a:gd name="connsiteX23" fmla="*/ 1582056 w 2030971"/>
                    <a:gd name="connsiteY23" fmla="*/ 160722 h 294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030971" h="294036">
                      <a:moveTo>
                        <a:pt x="1697064" y="266784"/>
                      </a:moveTo>
                      <a:lnTo>
                        <a:pt x="1713705" y="251112"/>
                      </a:lnTo>
                      <a:lnTo>
                        <a:pt x="1633345" y="152726"/>
                      </a:lnTo>
                      <a:lnTo>
                        <a:pt x="1774962" y="130618"/>
                      </a:lnTo>
                      <a:cubicBezTo>
                        <a:pt x="1892146" y="111560"/>
                        <a:pt x="1982660" y="95185"/>
                        <a:pt x="2016516" y="86472"/>
                      </a:cubicBezTo>
                      <a:cubicBezTo>
                        <a:pt x="2026190" y="83982"/>
                        <a:pt x="2031238" y="82118"/>
                        <a:pt x="2030961" y="80995"/>
                      </a:cubicBezTo>
                      <a:cubicBezTo>
                        <a:pt x="2029192" y="73810"/>
                        <a:pt x="1811144" y="85349"/>
                        <a:pt x="1559235" y="96766"/>
                      </a:cubicBezTo>
                      <a:lnTo>
                        <a:pt x="1513923" y="98708"/>
                      </a:lnTo>
                      <a:lnTo>
                        <a:pt x="1571223" y="14120"/>
                      </a:lnTo>
                      <a:lnTo>
                        <a:pt x="1553246" y="0"/>
                      </a:lnTo>
                      <a:lnTo>
                        <a:pt x="1461749" y="100944"/>
                      </a:lnTo>
                      <a:lnTo>
                        <a:pt x="1366804" y="105013"/>
                      </a:lnTo>
                      <a:cubicBezTo>
                        <a:pt x="1173725" y="112647"/>
                        <a:pt x="987251" y="117564"/>
                        <a:pt x="884340" y="111814"/>
                      </a:cubicBezTo>
                      <a:cubicBezTo>
                        <a:pt x="609912" y="96481"/>
                        <a:pt x="321512" y="56970"/>
                        <a:pt x="174121" y="54969"/>
                      </a:cubicBezTo>
                      <a:cubicBezTo>
                        <a:pt x="26731" y="52968"/>
                        <a:pt x="0" y="62482"/>
                        <a:pt x="0" y="99810"/>
                      </a:cubicBezTo>
                      <a:cubicBezTo>
                        <a:pt x="0" y="137137"/>
                        <a:pt x="25582" y="254717"/>
                        <a:pt x="174121" y="278933"/>
                      </a:cubicBezTo>
                      <a:cubicBezTo>
                        <a:pt x="322660" y="303148"/>
                        <a:pt x="616806" y="258986"/>
                        <a:pt x="891236" y="245104"/>
                      </a:cubicBezTo>
                      <a:cubicBezTo>
                        <a:pt x="959844" y="241633"/>
                        <a:pt x="1065601" y="230539"/>
                        <a:pt x="1185591" y="215626"/>
                      </a:cubicBezTo>
                      <a:lnTo>
                        <a:pt x="1295661" y="201114"/>
                      </a:lnTo>
                      <a:lnTo>
                        <a:pt x="1396421" y="294036"/>
                      </a:lnTo>
                      <a:lnTo>
                        <a:pt x="1413063" y="278365"/>
                      </a:lnTo>
                      <a:lnTo>
                        <a:pt x="1344686" y="194651"/>
                      </a:lnTo>
                      <a:lnTo>
                        <a:pt x="1373384" y="190867"/>
                      </a:lnTo>
                      <a:lnTo>
                        <a:pt x="1582056" y="160722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楕円 468">
                  <a:extLst>
                    <a:ext uri="{FF2B5EF4-FFF2-40B4-BE49-F238E27FC236}">
                      <a16:creationId xmlns:a16="http://schemas.microsoft.com/office/drawing/2014/main" id="{F2C8F8F6-3097-4E20-8FDA-7CDD4BBB1C6C}"/>
                    </a:ext>
                  </a:extLst>
                </p:cNvPr>
                <p:cNvSpPr/>
                <p:nvPr/>
              </p:nvSpPr>
              <p:spPr>
                <a:xfrm>
                  <a:off x="4735758" y="4255499"/>
                  <a:ext cx="2231390" cy="1053101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楕円 468">
                  <a:extLst>
                    <a:ext uri="{FF2B5EF4-FFF2-40B4-BE49-F238E27FC236}">
                      <a16:creationId xmlns:a16="http://schemas.microsoft.com/office/drawing/2014/main" id="{02D6A4FC-353D-4E11-992C-62ABE88D47CB}"/>
                    </a:ext>
                  </a:extLst>
                </p:cNvPr>
                <p:cNvSpPr/>
                <p:nvPr/>
              </p:nvSpPr>
              <p:spPr>
                <a:xfrm>
                  <a:off x="4817110" y="3798674"/>
                  <a:ext cx="2547526" cy="1054936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楕円 468">
                  <a:extLst>
                    <a:ext uri="{FF2B5EF4-FFF2-40B4-BE49-F238E27FC236}">
                      <a16:creationId xmlns:a16="http://schemas.microsoft.com/office/drawing/2014/main" id="{8528553F-0353-4A6A-914E-7AF4428EED04}"/>
                    </a:ext>
                  </a:extLst>
                </p:cNvPr>
                <p:cNvSpPr/>
                <p:nvPr/>
              </p:nvSpPr>
              <p:spPr>
                <a:xfrm flipV="1">
                  <a:off x="3427623" y="4147697"/>
                  <a:ext cx="3666257" cy="302448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149777 h 1708980"/>
                    <a:gd name="connsiteX1" fmla="*/ 177891 w 2074942"/>
                    <a:gd name="connsiteY1" fmla="*/ 90039 h 1708980"/>
                    <a:gd name="connsiteX2" fmla="*/ 903486 w 2074942"/>
                    <a:gd name="connsiteY2" fmla="*/ 484176 h 1708980"/>
                    <a:gd name="connsiteX3" fmla="*/ 2074931 w 2074942"/>
                    <a:gd name="connsiteY3" fmla="*/ 270494 h 1708980"/>
                    <a:gd name="connsiteX4" fmla="*/ 910531 w 2074942"/>
                    <a:gd name="connsiteY4" fmla="*/ 1408334 h 1708980"/>
                    <a:gd name="connsiteX5" fmla="*/ 177891 w 2074942"/>
                    <a:gd name="connsiteY5" fmla="*/ 1642888 h 1708980"/>
                    <a:gd name="connsiteX6" fmla="*/ 0 w 2074942"/>
                    <a:gd name="connsiteY6" fmla="*/ 149777 h 1708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708980">
                      <a:moveTo>
                        <a:pt x="0" y="149777"/>
                      </a:moveTo>
                      <a:cubicBezTo>
                        <a:pt x="0" y="-109031"/>
                        <a:pt x="27310" y="34306"/>
                        <a:pt x="177891" y="90039"/>
                      </a:cubicBezTo>
                      <a:cubicBezTo>
                        <a:pt x="328472" y="145772"/>
                        <a:pt x="623116" y="377859"/>
                        <a:pt x="903486" y="484176"/>
                      </a:cubicBezTo>
                      <a:cubicBezTo>
                        <a:pt x="1183856" y="590493"/>
                        <a:pt x="2071316" y="170860"/>
                        <a:pt x="2074931" y="270494"/>
                      </a:cubicBezTo>
                      <a:cubicBezTo>
                        <a:pt x="2078546" y="370128"/>
                        <a:pt x="1190902" y="1312081"/>
                        <a:pt x="910531" y="1408334"/>
                      </a:cubicBezTo>
                      <a:cubicBezTo>
                        <a:pt x="630160" y="1504587"/>
                        <a:pt x="329646" y="1852648"/>
                        <a:pt x="177891" y="1642888"/>
                      </a:cubicBezTo>
                      <a:cubicBezTo>
                        <a:pt x="26136" y="1433129"/>
                        <a:pt x="0" y="408585"/>
                        <a:pt x="0" y="14977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楕円 468">
                  <a:extLst>
                    <a:ext uri="{FF2B5EF4-FFF2-40B4-BE49-F238E27FC236}">
                      <a16:creationId xmlns:a16="http://schemas.microsoft.com/office/drawing/2014/main" id="{3865A45F-B05A-4383-8006-A4AC12009392}"/>
                    </a:ext>
                  </a:extLst>
                </p:cNvPr>
                <p:cNvSpPr/>
                <p:nvPr/>
              </p:nvSpPr>
              <p:spPr>
                <a:xfrm>
                  <a:off x="3427623" y="4565650"/>
                  <a:ext cx="3512928" cy="24763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312641 h 1603977"/>
                    <a:gd name="connsiteX1" fmla="*/ 177891 w 2074942"/>
                    <a:gd name="connsiteY1" fmla="*/ 1739 h 1603977"/>
                    <a:gd name="connsiteX2" fmla="*/ 903486 w 2074942"/>
                    <a:gd name="connsiteY2" fmla="*/ 395876 h 1603977"/>
                    <a:gd name="connsiteX3" fmla="*/ 2074931 w 2074942"/>
                    <a:gd name="connsiteY3" fmla="*/ 182194 h 1603977"/>
                    <a:gd name="connsiteX4" fmla="*/ 910531 w 2074942"/>
                    <a:gd name="connsiteY4" fmla="*/ 1320034 h 1603977"/>
                    <a:gd name="connsiteX5" fmla="*/ 177891 w 2074942"/>
                    <a:gd name="connsiteY5" fmla="*/ 1554588 h 1603977"/>
                    <a:gd name="connsiteX6" fmla="*/ 0 w 2074942"/>
                    <a:gd name="connsiteY6" fmla="*/ 312641 h 1603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603977">
                      <a:moveTo>
                        <a:pt x="0" y="312641"/>
                      </a:moveTo>
                      <a:cubicBezTo>
                        <a:pt x="0" y="53833"/>
                        <a:pt x="27310" y="-12134"/>
                        <a:pt x="177891" y="1739"/>
                      </a:cubicBezTo>
                      <a:cubicBezTo>
                        <a:pt x="328472" y="15612"/>
                        <a:pt x="623116" y="289559"/>
                        <a:pt x="903486" y="395876"/>
                      </a:cubicBezTo>
                      <a:cubicBezTo>
                        <a:pt x="1183856" y="502193"/>
                        <a:pt x="2071316" y="82560"/>
                        <a:pt x="2074931" y="182194"/>
                      </a:cubicBezTo>
                      <a:cubicBezTo>
                        <a:pt x="2078546" y="281828"/>
                        <a:pt x="1190902" y="1223781"/>
                        <a:pt x="910531" y="1320034"/>
                      </a:cubicBezTo>
                      <a:cubicBezTo>
                        <a:pt x="630160" y="1416287"/>
                        <a:pt x="329646" y="1722487"/>
                        <a:pt x="177891" y="1554588"/>
                      </a:cubicBezTo>
                      <a:cubicBezTo>
                        <a:pt x="26136" y="1386689"/>
                        <a:pt x="0" y="571449"/>
                        <a:pt x="0" y="3126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楕円 468">
                  <a:extLst>
                    <a:ext uri="{FF2B5EF4-FFF2-40B4-BE49-F238E27FC236}">
                      <a16:creationId xmlns:a16="http://schemas.microsoft.com/office/drawing/2014/main" id="{9250C24B-6159-44F5-AB59-F342E7D782DD}"/>
                    </a:ext>
                  </a:extLst>
                </p:cNvPr>
                <p:cNvSpPr/>
                <p:nvPr/>
              </p:nvSpPr>
              <p:spPr>
                <a:xfrm>
                  <a:off x="4817110" y="3975100"/>
                  <a:ext cx="2580640" cy="113251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8BA04F64-D908-4151-B28D-3C4503E61597}"/>
                    </a:ext>
                  </a:extLst>
                </p:cNvPr>
                <p:cNvSpPr/>
                <p:nvPr/>
              </p:nvSpPr>
              <p:spPr>
                <a:xfrm>
                  <a:off x="3429462" y="4211192"/>
                  <a:ext cx="3608627" cy="632923"/>
                </a:xfrm>
                <a:custGeom>
                  <a:avLst/>
                  <a:gdLst>
                    <a:gd name="connsiteX0" fmla="*/ 2016131 w 3608627"/>
                    <a:gd name="connsiteY0" fmla="*/ 0 h 632923"/>
                    <a:gd name="connsiteX1" fmla="*/ 1798730 w 3608627"/>
                    <a:gd name="connsiteY1" fmla="*/ 268498 h 632923"/>
                    <a:gd name="connsiteX2" fmla="*/ 2092103 w 3608627"/>
                    <a:gd name="connsiteY2" fmla="*/ 278527 h 632923"/>
                    <a:gd name="connsiteX3" fmla="*/ 2196761 w 3608627"/>
                    <a:gd name="connsiteY3" fmla="*/ 282155 h 632923"/>
                    <a:gd name="connsiteX4" fmla="*/ 2468569 w 3608627"/>
                    <a:gd name="connsiteY4" fmla="*/ 28575 h 632923"/>
                    <a:gd name="connsiteX5" fmla="*/ 2261432 w 3608627"/>
                    <a:gd name="connsiteY5" fmla="*/ 284397 h 632923"/>
                    <a:gd name="connsiteX6" fmla="*/ 2769999 w 3608627"/>
                    <a:gd name="connsiteY6" fmla="*/ 302027 h 632923"/>
                    <a:gd name="connsiteX7" fmla="*/ 3608608 w 3608627"/>
                    <a:gd name="connsiteY7" fmla="*/ 343060 h 632923"/>
                    <a:gd name="connsiteX8" fmla="*/ 2606057 w 3608627"/>
                    <a:gd name="connsiteY8" fmla="*/ 369028 h 632923"/>
                    <a:gd name="connsiteX9" fmla="*/ 2392794 w 3608627"/>
                    <a:gd name="connsiteY9" fmla="*/ 372472 h 632923"/>
                    <a:gd name="connsiteX10" fmla="*/ 2603680 w 3608627"/>
                    <a:gd name="connsiteY10" fmla="*/ 632923 h 632923"/>
                    <a:gd name="connsiteX11" fmla="*/ 2325668 w 3608627"/>
                    <a:gd name="connsiteY11" fmla="*/ 373556 h 632923"/>
                    <a:gd name="connsiteX12" fmla="*/ 2097124 w 3608627"/>
                    <a:gd name="connsiteY12" fmla="*/ 377246 h 632923"/>
                    <a:gd name="connsiteX13" fmla="*/ 1969356 w 3608627"/>
                    <a:gd name="connsiteY13" fmla="*/ 379712 h 632923"/>
                    <a:gd name="connsiteX14" fmla="*/ 2151242 w 3608627"/>
                    <a:gd name="connsiteY14" fmla="*/ 604348 h 632923"/>
                    <a:gd name="connsiteX15" fmla="*/ 1911652 w 3608627"/>
                    <a:gd name="connsiteY15" fmla="*/ 380826 h 632923"/>
                    <a:gd name="connsiteX16" fmla="*/ 1798615 w 3608627"/>
                    <a:gd name="connsiteY16" fmla="*/ 383007 h 632923"/>
                    <a:gd name="connsiteX17" fmla="*/ 1568458 w 3608627"/>
                    <a:gd name="connsiteY17" fmla="*/ 389155 h 632923"/>
                    <a:gd name="connsiteX18" fmla="*/ 282570 w 3608627"/>
                    <a:gd name="connsiteY18" fmla="*/ 465172 h 632923"/>
                    <a:gd name="connsiteX19" fmla="*/ 0 w 3608627"/>
                    <a:gd name="connsiteY19" fmla="*/ 346977 h 632923"/>
                    <a:gd name="connsiteX20" fmla="*/ 282570 w 3608627"/>
                    <a:gd name="connsiteY20" fmla="*/ 190355 h 632923"/>
                    <a:gd name="connsiteX21" fmla="*/ 1564638 w 3608627"/>
                    <a:gd name="connsiteY21" fmla="*/ 260108 h 632923"/>
                    <a:gd name="connsiteX22" fmla="*/ 1730932 w 3608627"/>
                    <a:gd name="connsiteY22" fmla="*/ 266073 h 632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608627" h="632923">
                      <a:moveTo>
                        <a:pt x="2016131" y="0"/>
                      </a:moveTo>
                      <a:lnTo>
                        <a:pt x="1798730" y="268498"/>
                      </a:lnTo>
                      <a:lnTo>
                        <a:pt x="2092103" y="278527"/>
                      </a:lnTo>
                      <a:lnTo>
                        <a:pt x="2196761" y="282155"/>
                      </a:lnTo>
                      <a:lnTo>
                        <a:pt x="2468569" y="28575"/>
                      </a:lnTo>
                      <a:lnTo>
                        <a:pt x="2261432" y="284397"/>
                      </a:lnTo>
                      <a:lnTo>
                        <a:pt x="2769999" y="302027"/>
                      </a:lnTo>
                      <a:cubicBezTo>
                        <a:pt x="3218269" y="318209"/>
                        <a:pt x="3605414" y="334244"/>
                        <a:pt x="3608608" y="343060"/>
                      </a:cubicBezTo>
                      <a:cubicBezTo>
                        <a:pt x="3612201" y="352979"/>
                        <a:pt x="3122981" y="360934"/>
                        <a:pt x="2606057" y="369028"/>
                      </a:cubicBezTo>
                      <a:lnTo>
                        <a:pt x="2392794" y="372472"/>
                      </a:lnTo>
                      <a:lnTo>
                        <a:pt x="2603680" y="632923"/>
                      </a:lnTo>
                      <a:lnTo>
                        <a:pt x="2325668" y="373556"/>
                      </a:lnTo>
                      <a:lnTo>
                        <a:pt x="2097124" y="377246"/>
                      </a:lnTo>
                      <a:lnTo>
                        <a:pt x="1969356" y="379712"/>
                      </a:lnTo>
                      <a:lnTo>
                        <a:pt x="2151242" y="604348"/>
                      </a:lnTo>
                      <a:lnTo>
                        <a:pt x="1911652" y="380826"/>
                      </a:lnTo>
                      <a:lnTo>
                        <a:pt x="1798615" y="383007"/>
                      </a:lnTo>
                      <a:cubicBezTo>
                        <a:pt x="1708803" y="384984"/>
                        <a:pt x="1630382" y="387026"/>
                        <a:pt x="1568458" y="389155"/>
                      </a:cubicBezTo>
                      <a:cubicBezTo>
                        <a:pt x="1073065" y="406190"/>
                        <a:pt x="543978" y="472201"/>
                        <a:pt x="282570" y="465172"/>
                      </a:cubicBezTo>
                      <a:cubicBezTo>
                        <a:pt x="21161" y="458142"/>
                        <a:pt x="0" y="392780"/>
                        <a:pt x="0" y="346977"/>
                      </a:cubicBezTo>
                      <a:cubicBezTo>
                        <a:pt x="0" y="301174"/>
                        <a:pt x="21797" y="204833"/>
                        <a:pt x="282570" y="190355"/>
                      </a:cubicBezTo>
                      <a:cubicBezTo>
                        <a:pt x="543342" y="175876"/>
                        <a:pt x="1069247" y="241292"/>
                        <a:pt x="1564638" y="260108"/>
                      </a:cubicBezTo>
                      <a:lnTo>
                        <a:pt x="1730932" y="266073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E13194F2-5584-407E-9605-800C585A1D8D}"/>
                  </a:ext>
                </a:extLst>
              </p:cNvPr>
              <p:cNvGrpSpPr/>
              <p:nvPr/>
            </p:nvGrpSpPr>
            <p:grpSpPr>
              <a:xfrm>
                <a:off x="2129146" y="3959525"/>
                <a:ext cx="4224465" cy="2061571"/>
                <a:chOff x="2129146" y="3959525"/>
                <a:chExt cx="4224465" cy="2061571"/>
              </a:xfrm>
            </p:grpSpPr>
            <p:grpSp>
              <p:nvGrpSpPr>
                <p:cNvPr id="45" name="グループ化 44">
                  <a:extLst>
                    <a:ext uri="{FF2B5EF4-FFF2-40B4-BE49-F238E27FC236}">
                      <a16:creationId xmlns:a16="http://schemas.microsoft.com/office/drawing/2014/main" id="{BE4B8650-95FA-4CA5-8C7A-8AC6F57B80B9}"/>
                    </a:ext>
                  </a:extLst>
                </p:cNvPr>
                <p:cNvGrpSpPr/>
                <p:nvPr/>
              </p:nvGrpSpPr>
              <p:grpSpPr>
                <a:xfrm rot="19800000">
                  <a:off x="2129146" y="3959525"/>
                  <a:ext cx="4224465" cy="1491336"/>
                  <a:chOff x="3298680" y="3602979"/>
                  <a:chExt cx="4099070" cy="1847882"/>
                </a:xfrm>
              </p:grpSpPr>
              <p:sp>
                <p:nvSpPr>
                  <p:cNvPr id="47" name="楕円 468">
                    <a:extLst>
                      <a:ext uri="{FF2B5EF4-FFF2-40B4-BE49-F238E27FC236}">
                        <a16:creationId xmlns:a16="http://schemas.microsoft.com/office/drawing/2014/main" id="{DDC8E7F3-99A1-4108-BEEE-AAD546605C90}"/>
                      </a:ext>
                    </a:extLst>
                  </p:cNvPr>
                  <p:cNvSpPr/>
                  <p:nvPr/>
                </p:nvSpPr>
                <p:spPr>
                  <a:xfrm rot="852538">
                    <a:off x="4408892" y="4866661"/>
                    <a:ext cx="1715842" cy="58420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フリーフォーム: 図形 47">
                    <a:extLst>
                      <a:ext uri="{FF2B5EF4-FFF2-40B4-BE49-F238E27FC236}">
                        <a16:creationId xmlns:a16="http://schemas.microsoft.com/office/drawing/2014/main" id="{473727E6-0C7A-4821-8F70-6E3298457FDC}"/>
                      </a:ext>
                    </a:extLst>
                  </p:cNvPr>
                  <p:cNvSpPr/>
                  <p:nvPr/>
                </p:nvSpPr>
                <p:spPr>
                  <a:xfrm rot="1188028">
                    <a:off x="3298680" y="4839650"/>
                    <a:ext cx="2427803" cy="356634"/>
                  </a:xfrm>
                  <a:custGeom>
                    <a:avLst/>
                    <a:gdLst>
                      <a:gd name="connsiteX0" fmla="*/ 38001 w 2427803"/>
                      <a:gd name="connsiteY0" fmla="*/ 7923 h 356634"/>
                      <a:gd name="connsiteX1" fmla="*/ 208143 w 2427803"/>
                      <a:gd name="connsiteY1" fmla="*/ 251 h 356634"/>
                      <a:gd name="connsiteX2" fmla="*/ 1057132 w 2427803"/>
                      <a:gd name="connsiteY2" fmla="*/ 57096 h 356634"/>
                      <a:gd name="connsiteX3" fmla="*/ 2427791 w 2427803"/>
                      <a:gd name="connsiteY3" fmla="*/ 26277 h 356634"/>
                      <a:gd name="connsiteX4" fmla="*/ 1641730 w 2427803"/>
                      <a:gd name="connsiteY4" fmla="*/ 136149 h 356634"/>
                      <a:gd name="connsiteX5" fmla="*/ 1471750 w 2427803"/>
                      <a:gd name="connsiteY5" fmla="*/ 154896 h 356634"/>
                      <a:gd name="connsiteX6" fmla="*/ 1689798 w 2427803"/>
                      <a:gd name="connsiteY6" fmla="*/ 338732 h 356634"/>
                      <a:gd name="connsiteX7" fmla="*/ 1675585 w 2427803"/>
                      <a:gd name="connsiteY7" fmla="*/ 356634 h 356634"/>
                      <a:gd name="connsiteX8" fmla="*/ 1413990 w 2427803"/>
                      <a:gd name="connsiteY8" fmla="*/ 161219 h 356634"/>
                      <a:gd name="connsiteX9" fmla="*/ 1218276 w 2427803"/>
                      <a:gd name="connsiteY9" fmla="*/ 179938 h 356634"/>
                      <a:gd name="connsiteX10" fmla="*/ 1065375 w 2427803"/>
                      <a:gd name="connsiteY10" fmla="*/ 190385 h 356634"/>
                      <a:gd name="connsiteX11" fmla="*/ 208143 w 2427803"/>
                      <a:gd name="connsiteY11" fmla="*/ 224215 h 356634"/>
                      <a:gd name="connsiteX12" fmla="*/ 0 w 2427803"/>
                      <a:gd name="connsiteY12" fmla="*/ 45091 h 356634"/>
                      <a:gd name="connsiteX13" fmla="*/ 38001 w 2427803"/>
                      <a:gd name="connsiteY13" fmla="*/ 7923 h 356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427803" h="356634">
                        <a:moveTo>
                          <a:pt x="38001" y="7923"/>
                        </a:moveTo>
                        <a:cubicBezTo>
                          <a:pt x="68013" y="1129"/>
                          <a:pt x="120049" y="-749"/>
                          <a:pt x="208143" y="251"/>
                        </a:cubicBezTo>
                        <a:cubicBezTo>
                          <a:pt x="384332" y="2252"/>
                          <a:pt x="729082" y="41763"/>
                          <a:pt x="1057132" y="57096"/>
                        </a:cubicBezTo>
                        <a:cubicBezTo>
                          <a:pt x="1385181" y="72430"/>
                          <a:pt x="2423561" y="11908"/>
                          <a:pt x="2427791" y="26277"/>
                        </a:cubicBezTo>
                        <a:cubicBezTo>
                          <a:pt x="2430435" y="35259"/>
                          <a:pt x="2025725" y="91695"/>
                          <a:pt x="1641730" y="136149"/>
                        </a:cubicBezTo>
                        <a:lnTo>
                          <a:pt x="1471750" y="154896"/>
                        </a:lnTo>
                        <a:lnTo>
                          <a:pt x="1689798" y="338732"/>
                        </a:lnTo>
                        <a:lnTo>
                          <a:pt x="1675585" y="356634"/>
                        </a:lnTo>
                        <a:lnTo>
                          <a:pt x="1413990" y="161219"/>
                        </a:lnTo>
                        <a:lnTo>
                          <a:pt x="1218276" y="179938"/>
                        </a:lnTo>
                        <a:cubicBezTo>
                          <a:pt x="1158490" y="185009"/>
                          <a:pt x="1106381" y="188650"/>
                          <a:pt x="1065375" y="190385"/>
                        </a:cubicBezTo>
                        <a:cubicBezTo>
                          <a:pt x="737324" y="204268"/>
                          <a:pt x="385705" y="248431"/>
                          <a:pt x="208143" y="224215"/>
                        </a:cubicBezTo>
                        <a:cubicBezTo>
                          <a:pt x="30581" y="199999"/>
                          <a:pt x="0" y="82419"/>
                          <a:pt x="0" y="45091"/>
                        </a:cubicBezTo>
                        <a:cubicBezTo>
                          <a:pt x="0" y="26428"/>
                          <a:pt x="7989" y="14717"/>
                          <a:pt x="38001" y="792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" name="楕円 468">
                    <a:extLst>
                      <a:ext uri="{FF2B5EF4-FFF2-40B4-BE49-F238E27FC236}">
                        <a16:creationId xmlns:a16="http://schemas.microsoft.com/office/drawing/2014/main" id="{E2DA7E85-94FF-47F5-AE2E-14A7D5D8BAFF}"/>
                      </a:ext>
                    </a:extLst>
                  </p:cNvPr>
                  <p:cNvSpPr/>
                  <p:nvPr/>
                </p:nvSpPr>
                <p:spPr>
                  <a:xfrm rot="20942782">
                    <a:off x="4167886" y="3602979"/>
                    <a:ext cx="1689928" cy="65545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フリーフォーム: 図形 49">
                    <a:extLst>
                      <a:ext uri="{FF2B5EF4-FFF2-40B4-BE49-F238E27FC236}">
                        <a16:creationId xmlns:a16="http://schemas.microsoft.com/office/drawing/2014/main" id="{B8B11FFB-814C-4435-ACCF-E40E0B20D28F}"/>
                      </a:ext>
                    </a:extLst>
                  </p:cNvPr>
                  <p:cNvSpPr/>
                  <p:nvPr/>
                </p:nvSpPr>
                <p:spPr>
                  <a:xfrm rot="20411972" flipV="1">
                    <a:off x="3428450" y="3898233"/>
                    <a:ext cx="2030971" cy="294036"/>
                  </a:xfrm>
                  <a:custGeom>
                    <a:avLst/>
                    <a:gdLst>
                      <a:gd name="connsiteX0" fmla="*/ 1697064 w 2030971"/>
                      <a:gd name="connsiteY0" fmla="*/ 266784 h 294036"/>
                      <a:gd name="connsiteX1" fmla="*/ 1713705 w 2030971"/>
                      <a:gd name="connsiteY1" fmla="*/ 251112 h 294036"/>
                      <a:gd name="connsiteX2" fmla="*/ 1633345 w 2030971"/>
                      <a:gd name="connsiteY2" fmla="*/ 152726 h 294036"/>
                      <a:gd name="connsiteX3" fmla="*/ 1774962 w 2030971"/>
                      <a:gd name="connsiteY3" fmla="*/ 130618 h 294036"/>
                      <a:gd name="connsiteX4" fmla="*/ 2016516 w 2030971"/>
                      <a:gd name="connsiteY4" fmla="*/ 86472 h 294036"/>
                      <a:gd name="connsiteX5" fmla="*/ 2030961 w 2030971"/>
                      <a:gd name="connsiteY5" fmla="*/ 80995 h 294036"/>
                      <a:gd name="connsiteX6" fmla="*/ 1559235 w 2030971"/>
                      <a:gd name="connsiteY6" fmla="*/ 96766 h 294036"/>
                      <a:gd name="connsiteX7" fmla="*/ 1513923 w 2030971"/>
                      <a:gd name="connsiteY7" fmla="*/ 98708 h 294036"/>
                      <a:gd name="connsiteX8" fmla="*/ 1571223 w 2030971"/>
                      <a:gd name="connsiteY8" fmla="*/ 14120 h 294036"/>
                      <a:gd name="connsiteX9" fmla="*/ 1553246 w 2030971"/>
                      <a:gd name="connsiteY9" fmla="*/ 0 h 294036"/>
                      <a:gd name="connsiteX10" fmla="*/ 1461749 w 2030971"/>
                      <a:gd name="connsiteY10" fmla="*/ 100944 h 294036"/>
                      <a:gd name="connsiteX11" fmla="*/ 1366804 w 2030971"/>
                      <a:gd name="connsiteY11" fmla="*/ 105013 h 294036"/>
                      <a:gd name="connsiteX12" fmla="*/ 884340 w 2030971"/>
                      <a:gd name="connsiteY12" fmla="*/ 111814 h 294036"/>
                      <a:gd name="connsiteX13" fmla="*/ 174121 w 2030971"/>
                      <a:gd name="connsiteY13" fmla="*/ 54969 h 294036"/>
                      <a:gd name="connsiteX14" fmla="*/ 0 w 2030971"/>
                      <a:gd name="connsiteY14" fmla="*/ 99810 h 294036"/>
                      <a:gd name="connsiteX15" fmla="*/ 174121 w 2030971"/>
                      <a:gd name="connsiteY15" fmla="*/ 278933 h 294036"/>
                      <a:gd name="connsiteX16" fmla="*/ 891236 w 2030971"/>
                      <a:gd name="connsiteY16" fmla="*/ 245104 h 294036"/>
                      <a:gd name="connsiteX17" fmla="*/ 1185591 w 2030971"/>
                      <a:gd name="connsiteY17" fmla="*/ 215626 h 294036"/>
                      <a:gd name="connsiteX18" fmla="*/ 1295661 w 2030971"/>
                      <a:gd name="connsiteY18" fmla="*/ 201114 h 294036"/>
                      <a:gd name="connsiteX19" fmla="*/ 1396421 w 2030971"/>
                      <a:gd name="connsiteY19" fmla="*/ 294036 h 294036"/>
                      <a:gd name="connsiteX20" fmla="*/ 1413063 w 2030971"/>
                      <a:gd name="connsiteY20" fmla="*/ 278365 h 294036"/>
                      <a:gd name="connsiteX21" fmla="*/ 1344686 w 2030971"/>
                      <a:gd name="connsiteY21" fmla="*/ 194651 h 294036"/>
                      <a:gd name="connsiteX22" fmla="*/ 1373384 w 2030971"/>
                      <a:gd name="connsiteY22" fmla="*/ 190867 h 294036"/>
                      <a:gd name="connsiteX23" fmla="*/ 1582056 w 2030971"/>
                      <a:gd name="connsiteY23" fmla="*/ 160722 h 294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2030971" h="294036">
                        <a:moveTo>
                          <a:pt x="1697064" y="266784"/>
                        </a:moveTo>
                        <a:lnTo>
                          <a:pt x="1713705" y="251112"/>
                        </a:lnTo>
                        <a:lnTo>
                          <a:pt x="1633345" y="152726"/>
                        </a:lnTo>
                        <a:lnTo>
                          <a:pt x="1774962" y="130618"/>
                        </a:lnTo>
                        <a:cubicBezTo>
                          <a:pt x="1892146" y="111560"/>
                          <a:pt x="1982660" y="95185"/>
                          <a:pt x="2016516" y="86472"/>
                        </a:cubicBezTo>
                        <a:cubicBezTo>
                          <a:pt x="2026190" y="83982"/>
                          <a:pt x="2031238" y="82118"/>
                          <a:pt x="2030961" y="80995"/>
                        </a:cubicBezTo>
                        <a:cubicBezTo>
                          <a:pt x="2029192" y="73810"/>
                          <a:pt x="1811144" y="85349"/>
                          <a:pt x="1559235" y="96766"/>
                        </a:cubicBezTo>
                        <a:lnTo>
                          <a:pt x="1513923" y="98708"/>
                        </a:lnTo>
                        <a:lnTo>
                          <a:pt x="1571223" y="14120"/>
                        </a:lnTo>
                        <a:lnTo>
                          <a:pt x="1553246" y="0"/>
                        </a:lnTo>
                        <a:lnTo>
                          <a:pt x="1461749" y="100944"/>
                        </a:lnTo>
                        <a:lnTo>
                          <a:pt x="1366804" y="105013"/>
                        </a:lnTo>
                        <a:cubicBezTo>
                          <a:pt x="1173725" y="112647"/>
                          <a:pt x="987251" y="117564"/>
                          <a:pt x="884340" y="111814"/>
                        </a:cubicBezTo>
                        <a:cubicBezTo>
                          <a:pt x="609912" y="96481"/>
                          <a:pt x="321512" y="56970"/>
                          <a:pt x="174121" y="54969"/>
                        </a:cubicBezTo>
                        <a:cubicBezTo>
                          <a:pt x="26731" y="52968"/>
                          <a:pt x="0" y="62482"/>
                          <a:pt x="0" y="99810"/>
                        </a:cubicBezTo>
                        <a:cubicBezTo>
                          <a:pt x="0" y="137137"/>
                          <a:pt x="25582" y="254717"/>
                          <a:pt x="174121" y="278933"/>
                        </a:cubicBezTo>
                        <a:cubicBezTo>
                          <a:pt x="322660" y="303148"/>
                          <a:pt x="616806" y="258986"/>
                          <a:pt x="891236" y="245104"/>
                        </a:cubicBezTo>
                        <a:cubicBezTo>
                          <a:pt x="959844" y="241633"/>
                          <a:pt x="1065601" y="230539"/>
                          <a:pt x="1185591" y="215626"/>
                        </a:cubicBezTo>
                        <a:lnTo>
                          <a:pt x="1295661" y="201114"/>
                        </a:lnTo>
                        <a:lnTo>
                          <a:pt x="1396421" y="294036"/>
                        </a:lnTo>
                        <a:lnTo>
                          <a:pt x="1413063" y="278365"/>
                        </a:lnTo>
                        <a:lnTo>
                          <a:pt x="1344686" y="194651"/>
                        </a:lnTo>
                        <a:lnTo>
                          <a:pt x="1373384" y="190867"/>
                        </a:lnTo>
                        <a:lnTo>
                          <a:pt x="1582056" y="160722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" name="楕円 468">
                    <a:extLst>
                      <a:ext uri="{FF2B5EF4-FFF2-40B4-BE49-F238E27FC236}">
                        <a16:creationId xmlns:a16="http://schemas.microsoft.com/office/drawing/2014/main" id="{83D4FCC5-EAD4-4A16-BCB3-A6DD860E7939}"/>
                      </a:ext>
                    </a:extLst>
                  </p:cNvPr>
                  <p:cNvSpPr/>
                  <p:nvPr/>
                </p:nvSpPr>
                <p:spPr>
                  <a:xfrm>
                    <a:off x="4735758" y="4255499"/>
                    <a:ext cx="2231390" cy="1053101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楕円 468">
                    <a:extLst>
                      <a:ext uri="{FF2B5EF4-FFF2-40B4-BE49-F238E27FC236}">
                        <a16:creationId xmlns:a16="http://schemas.microsoft.com/office/drawing/2014/main" id="{84F2870B-E1B2-4BA5-98D1-4DA13BCF420D}"/>
                      </a:ext>
                    </a:extLst>
                  </p:cNvPr>
                  <p:cNvSpPr/>
                  <p:nvPr/>
                </p:nvSpPr>
                <p:spPr>
                  <a:xfrm>
                    <a:off x="4817110" y="3798674"/>
                    <a:ext cx="2547526" cy="1054936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" name="楕円 468">
                    <a:extLst>
                      <a:ext uri="{FF2B5EF4-FFF2-40B4-BE49-F238E27FC236}">
                        <a16:creationId xmlns:a16="http://schemas.microsoft.com/office/drawing/2014/main" id="{1166C417-DE80-4C17-B940-7DD3F62BA623}"/>
                      </a:ext>
                    </a:extLst>
                  </p:cNvPr>
                  <p:cNvSpPr/>
                  <p:nvPr/>
                </p:nvSpPr>
                <p:spPr>
                  <a:xfrm flipV="1">
                    <a:off x="3427623" y="4147697"/>
                    <a:ext cx="3666257" cy="302448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149777 h 1708980"/>
                      <a:gd name="connsiteX1" fmla="*/ 177891 w 2074942"/>
                      <a:gd name="connsiteY1" fmla="*/ 90039 h 1708980"/>
                      <a:gd name="connsiteX2" fmla="*/ 903486 w 2074942"/>
                      <a:gd name="connsiteY2" fmla="*/ 484176 h 1708980"/>
                      <a:gd name="connsiteX3" fmla="*/ 2074931 w 2074942"/>
                      <a:gd name="connsiteY3" fmla="*/ 270494 h 1708980"/>
                      <a:gd name="connsiteX4" fmla="*/ 910531 w 2074942"/>
                      <a:gd name="connsiteY4" fmla="*/ 1408334 h 1708980"/>
                      <a:gd name="connsiteX5" fmla="*/ 177891 w 2074942"/>
                      <a:gd name="connsiteY5" fmla="*/ 1642888 h 1708980"/>
                      <a:gd name="connsiteX6" fmla="*/ 0 w 2074942"/>
                      <a:gd name="connsiteY6" fmla="*/ 149777 h 1708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708980">
                        <a:moveTo>
                          <a:pt x="0" y="149777"/>
                        </a:moveTo>
                        <a:cubicBezTo>
                          <a:pt x="0" y="-109031"/>
                          <a:pt x="27310" y="34306"/>
                          <a:pt x="177891" y="90039"/>
                        </a:cubicBezTo>
                        <a:cubicBezTo>
                          <a:pt x="328472" y="145772"/>
                          <a:pt x="623116" y="377859"/>
                          <a:pt x="903486" y="484176"/>
                        </a:cubicBezTo>
                        <a:cubicBezTo>
                          <a:pt x="1183856" y="590493"/>
                          <a:pt x="2071316" y="170860"/>
                          <a:pt x="2074931" y="270494"/>
                        </a:cubicBezTo>
                        <a:cubicBezTo>
                          <a:pt x="2078546" y="370128"/>
                          <a:pt x="1190902" y="1312081"/>
                          <a:pt x="910531" y="1408334"/>
                        </a:cubicBezTo>
                        <a:cubicBezTo>
                          <a:pt x="630160" y="1504587"/>
                          <a:pt x="329646" y="1852648"/>
                          <a:pt x="177891" y="1642888"/>
                        </a:cubicBezTo>
                        <a:cubicBezTo>
                          <a:pt x="26136" y="1433129"/>
                          <a:pt x="0" y="408585"/>
                          <a:pt x="0" y="14977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楕円 468">
                    <a:extLst>
                      <a:ext uri="{FF2B5EF4-FFF2-40B4-BE49-F238E27FC236}">
                        <a16:creationId xmlns:a16="http://schemas.microsoft.com/office/drawing/2014/main" id="{B1959A3C-29E3-4BFB-80D8-B18E861E925C}"/>
                      </a:ext>
                    </a:extLst>
                  </p:cNvPr>
                  <p:cNvSpPr/>
                  <p:nvPr/>
                </p:nvSpPr>
                <p:spPr>
                  <a:xfrm>
                    <a:off x="3427623" y="4565650"/>
                    <a:ext cx="3512928" cy="24763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312641 h 1603977"/>
                      <a:gd name="connsiteX1" fmla="*/ 177891 w 2074942"/>
                      <a:gd name="connsiteY1" fmla="*/ 1739 h 1603977"/>
                      <a:gd name="connsiteX2" fmla="*/ 903486 w 2074942"/>
                      <a:gd name="connsiteY2" fmla="*/ 395876 h 1603977"/>
                      <a:gd name="connsiteX3" fmla="*/ 2074931 w 2074942"/>
                      <a:gd name="connsiteY3" fmla="*/ 182194 h 1603977"/>
                      <a:gd name="connsiteX4" fmla="*/ 910531 w 2074942"/>
                      <a:gd name="connsiteY4" fmla="*/ 1320034 h 1603977"/>
                      <a:gd name="connsiteX5" fmla="*/ 177891 w 2074942"/>
                      <a:gd name="connsiteY5" fmla="*/ 1554588 h 1603977"/>
                      <a:gd name="connsiteX6" fmla="*/ 0 w 2074942"/>
                      <a:gd name="connsiteY6" fmla="*/ 312641 h 16039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603977">
                        <a:moveTo>
                          <a:pt x="0" y="312641"/>
                        </a:moveTo>
                        <a:cubicBezTo>
                          <a:pt x="0" y="53833"/>
                          <a:pt x="27310" y="-12134"/>
                          <a:pt x="177891" y="1739"/>
                        </a:cubicBezTo>
                        <a:cubicBezTo>
                          <a:pt x="328472" y="15612"/>
                          <a:pt x="623116" y="289559"/>
                          <a:pt x="903486" y="395876"/>
                        </a:cubicBezTo>
                        <a:cubicBezTo>
                          <a:pt x="1183856" y="502193"/>
                          <a:pt x="2071316" y="82560"/>
                          <a:pt x="2074931" y="182194"/>
                        </a:cubicBezTo>
                        <a:cubicBezTo>
                          <a:pt x="2078546" y="281828"/>
                          <a:pt x="1190902" y="1223781"/>
                          <a:pt x="910531" y="1320034"/>
                        </a:cubicBezTo>
                        <a:cubicBezTo>
                          <a:pt x="630160" y="1416287"/>
                          <a:pt x="329646" y="1722487"/>
                          <a:pt x="177891" y="1554588"/>
                        </a:cubicBezTo>
                        <a:cubicBezTo>
                          <a:pt x="26136" y="1386689"/>
                          <a:pt x="0" y="571449"/>
                          <a:pt x="0" y="31264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楕円 468">
                    <a:extLst>
                      <a:ext uri="{FF2B5EF4-FFF2-40B4-BE49-F238E27FC236}">
                        <a16:creationId xmlns:a16="http://schemas.microsoft.com/office/drawing/2014/main" id="{717493E1-48E2-4057-8428-434FDD7E9C55}"/>
                      </a:ext>
                    </a:extLst>
                  </p:cNvPr>
                  <p:cNvSpPr/>
                  <p:nvPr/>
                </p:nvSpPr>
                <p:spPr>
                  <a:xfrm>
                    <a:off x="4817110" y="3975100"/>
                    <a:ext cx="2580640" cy="113251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フリーフォーム: 図形 55">
                    <a:extLst>
                      <a:ext uri="{FF2B5EF4-FFF2-40B4-BE49-F238E27FC236}">
                        <a16:creationId xmlns:a16="http://schemas.microsoft.com/office/drawing/2014/main" id="{15B69CAC-B68E-4D3D-8C43-7BA7C495981D}"/>
                      </a:ext>
                    </a:extLst>
                  </p:cNvPr>
                  <p:cNvSpPr/>
                  <p:nvPr/>
                </p:nvSpPr>
                <p:spPr>
                  <a:xfrm>
                    <a:off x="3429462" y="4211192"/>
                    <a:ext cx="3608627" cy="632923"/>
                  </a:xfrm>
                  <a:custGeom>
                    <a:avLst/>
                    <a:gdLst>
                      <a:gd name="connsiteX0" fmla="*/ 2016131 w 3608627"/>
                      <a:gd name="connsiteY0" fmla="*/ 0 h 632923"/>
                      <a:gd name="connsiteX1" fmla="*/ 1798730 w 3608627"/>
                      <a:gd name="connsiteY1" fmla="*/ 268498 h 632923"/>
                      <a:gd name="connsiteX2" fmla="*/ 2092103 w 3608627"/>
                      <a:gd name="connsiteY2" fmla="*/ 278527 h 632923"/>
                      <a:gd name="connsiteX3" fmla="*/ 2196761 w 3608627"/>
                      <a:gd name="connsiteY3" fmla="*/ 282155 h 632923"/>
                      <a:gd name="connsiteX4" fmla="*/ 2468569 w 3608627"/>
                      <a:gd name="connsiteY4" fmla="*/ 28575 h 632923"/>
                      <a:gd name="connsiteX5" fmla="*/ 2261432 w 3608627"/>
                      <a:gd name="connsiteY5" fmla="*/ 284397 h 632923"/>
                      <a:gd name="connsiteX6" fmla="*/ 2769999 w 3608627"/>
                      <a:gd name="connsiteY6" fmla="*/ 302027 h 632923"/>
                      <a:gd name="connsiteX7" fmla="*/ 3608608 w 3608627"/>
                      <a:gd name="connsiteY7" fmla="*/ 343060 h 632923"/>
                      <a:gd name="connsiteX8" fmla="*/ 2606057 w 3608627"/>
                      <a:gd name="connsiteY8" fmla="*/ 369028 h 632923"/>
                      <a:gd name="connsiteX9" fmla="*/ 2392794 w 3608627"/>
                      <a:gd name="connsiteY9" fmla="*/ 372472 h 632923"/>
                      <a:gd name="connsiteX10" fmla="*/ 2603680 w 3608627"/>
                      <a:gd name="connsiteY10" fmla="*/ 632923 h 632923"/>
                      <a:gd name="connsiteX11" fmla="*/ 2325668 w 3608627"/>
                      <a:gd name="connsiteY11" fmla="*/ 373556 h 632923"/>
                      <a:gd name="connsiteX12" fmla="*/ 2097124 w 3608627"/>
                      <a:gd name="connsiteY12" fmla="*/ 377246 h 632923"/>
                      <a:gd name="connsiteX13" fmla="*/ 1969356 w 3608627"/>
                      <a:gd name="connsiteY13" fmla="*/ 379712 h 632923"/>
                      <a:gd name="connsiteX14" fmla="*/ 2151242 w 3608627"/>
                      <a:gd name="connsiteY14" fmla="*/ 604348 h 632923"/>
                      <a:gd name="connsiteX15" fmla="*/ 1911652 w 3608627"/>
                      <a:gd name="connsiteY15" fmla="*/ 380826 h 632923"/>
                      <a:gd name="connsiteX16" fmla="*/ 1798615 w 3608627"/>
                      <a:gd name="connsiteY16" fmla="*/ 383007 h 632923"/>
                      <a:gd name="connsiteX17" fmla="*/ 1568458 w 3608627"/>
                      <a:gd name="connsiteY17" fmla="*/ 389155 h 632923"/>
                      <a:gd name="connsiteX18" fmla="*/ 282570 w 3608627"/>
                      <a:gd name="connsiteY18" fmla="*/ 465172 h 632923"/>
                      <a:gd name="connsiteX19" fmla="*/ 0 w 3608627"/>
                      <a:gd name="connsiteY19" fmla="*/ 346977 h 632923"/>
                      <a:gd name="connsiteX20" fmla="*/ 282570 w 3608627"/>
                      <a:gd name="connsiteY20" fmla="*/ 190355 h 632923"/>
                      <a:gd name="connsiteX21" fmla="*/ 1564638 w 3608627"/>
                      <a:gd name="connsiteY21" fmla="*/ 260108 h 632923"/>
                      <a:gd name="connsiteX22" fmla="*/ 1730932 w 3608627"/>
                      <a:gd name="connsiteY22" fmla="*/ 266073 h 6329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3608627" h="632923">
                        <a:moveTo>
                          <a:pt x="2016131" y="0"/>
                        </a:moveTo>
                        <a:lnTo>
                          <a:pt x="1798730" y="268498"/>
                        </a:lnTo>
                        <a:lnTo>
                          <a:pt x="2092103" y="278527"/>
                        </a:lnTo>
                        <a:lnTo>
                          <a:pt x="2196761" y="282155"/>
                        </a:lnTo>
                        <a:lnTo>
                          <a:pt x="2468569" y="28575"/>
                        </a:lnTo>
                        <a:lnTo>
                          <a:pt x="2261432" y="284397"/>
                        </a:lnTo>
                        <a:lnTo>
                          <a:pt x="2769999" y="302027"/>
                        </a:lnTo>
                        <a:cubicBezTo>
                          <a:pt x="3218269" y="318209"/>
                          <a:pt x="3605414" y="334244"/>
                          <a:pt x="3608608" y="343060"/>
                        </a:cubicBezTo>
                        <a:cubicBezTo>
                          <a:pt x="3612201" y="352979"/>
                          <a:pt x="3122981" y="360934"/>
                          <a:pt x="2606057" y="369028"/>
                        </a:cubicBezTo>
                        <a:lnTo>
                          <a:pt x="2392794" y="372472"/>
                        </a:lnTo>
                        <a:lnTo>
                          <a:pt x="2603680" y="632923"/>
                        </a:lnTo>
                        <a:lnTo>
                          <a:pt x="2325668" y="373556"/>
                        </a:lnTo>
                        <a:lnTo>
                          <a:pt x="2097124" y="377246"/>
                        </a:lnTo>
                        <a:lnTo>
                          <a:pt x="1969356" y="379712"/>
                        </a:lnTo>
                        <a:lnTo>
                          <a:pt x="2151242" y="604348"/>
                        </a:lnTo>
                        <a:lnTo>
                          <a:pt x="1911652" y="380826"/>
                        </a:lnTo>
                        <a:lnTo>
                          <a:pt x="1798615" y="383007"/>
                        </a:lnTo>
                        <a:cubicBezTo>
                          <a:pt x="1708803" y="384984"/>
                          <a:pt x="1630382" y="387026"/>
                          <a:pt x="1568458" y="389155"/>
                        </a:cubicBezTo>
                        <a:cubicBezTo>
                          <a:pt x="1073065" y="406190"/>
                          <a:pt x="543978" y="472201"/>
                          <a:pt x="282570" y="465172"/>
                        </a:cubicBezTo>
                        <a:cubicBezTo>
                          <a:pt x="21161" y="458142"/>
                          <a:pt x="0" y="392780"/>
                          <a:pt x="0" y="346977"/>
                        </a:cubicBezTo>
                        <a:cubicBezTo>
                          <a:pt x="0" y="301174"/>
                          <a:pt x="21797" y="204833"/>
                          <a:pt x="282570" y="190355"/>
                        </a:cubicBezTo>
                        <a:cubicBezTo>
                          <a:pt x="543342" y="175876"/>
                          <a:pt x="1069247" y="241292"/>
                          <a:pt x="1564638" y="260108"/>
                        </a:cubicBezTo>
                        <a:lnTo>
                          <a:pt x="1730932" y="266073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6" name="四角形: 角を丸くする 45">
                  <a:extLst>
                    <a:ext uri="{FF2B5EF4-FFF2-40B4-BE49-F238E27FC236}">
                      <a16:creationId xmlns:a16="http://schemas.microsoft.com/office/drawing/2014/main" id="{3A63AF34-2CF6-4E47-98CA-CD75A8E61593}"/>
                    </a:ext>
                  </a:extLst>
                </p:cNvPr>
                <p:cNvSpPr/>
                <p:nvPr/>
              </p:nvSpPr>
              <p:spPr>
                <a:xfrm rot="19915207">
                  <a:off x="3077081" y="4944054"/>
                  <a:ext cx="234010" cy="1077042"/>
                </a:xfrm>
                <a:prstGeom prst="roundRect">
                  <a:avLst/>
                </a:prstGeom>
                <a:solidFill>
                  <a:srgbClr val="7030A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F2426C44-02A1-40A5-8DF2-A6BB8568E6A8}"/>
                </a:ext>
              </a:extLst>
            </p:cNvPr>
            <p:cNvGrpSpPr/>
            <p:nvPr/>
          </p:nvGrpSpPr>
          <p:grpSpPr>
            <a:xfrm>
              <a:off x="7183189" y="4744790"/>
              <a:ext cx="1982901" cy="920064"/>
              <a:chOff x="2129146" y="3959525"/>
              <a:chExt cx="4443051" cy="2061571"/>
            </a:xfrm>
          </p:grpSpPr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F70A0C18-C9D8-456E-8E73-70A55E1D719F}"/>
                  </a:ext>
                </a:extLst>
              </p:cNvPr>
              <p:cNvGrpSpPr/>
              <p:nvPr/>
            </p:nvGrpSpPr>
            <p:grpSpPr>
              <a:xfrm rot="20149585">
                <a:off x="2347732" y="4413312"/>
                <a:ext cx="4224465" cy="1491336"/>
                <a:chOff x="3298680" y="3602979"/>
                <a:chExt cx="4099070" cy="1847882"/>
              </a:xfrm>
            </p:grpSpPr>
            <p:sp>
              <p:nvSpPr>
                <p:cNvPr id="33" name="楕円 468">
                  <a:extLst>
                    <a:ext uri="{FF2B5EF4-FFF2-40B4-BE49-F238E27FC236}">
                      <a16:creationId xmlns:a16="http://schemas.microsoft.com/office/drawing/2014/main" id="{CFF2E1B3-A71F-4336-A45C-2163EEE2B7D9}"/>
                    </a:ext>
                  </a:extLst>
                </p:cNvPr>
                <p:cNvSpPr/>
                <p:nvPr/>
              </p:nvSpPr>
              <p:spPr>
                <a:xfrm rot="852538">
                  <a:off x="4408892" y="4866661"/>
                  <a:ext cx="1715842" cy="58420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0487D0D6-5742-4CCE-9B40-25F14F0E2726}"/>
                    </a:ext>
                  </a:extLst>
                </p:cNvPr>
                <p:cNvSpPr/>
                <p:nvPr/>
              </p:nvSpPr>
              <p:spPr>
                <a:xfrm rot="1188028">
                  <a:off x="3298680" y="4839650"/>
                  <a:ext cx="2427803" cy="356634"/>
                </a:xfrm>
                <a:custGeom>
                  <a:avLst/>
                  <a:gdLst>
                    <a:gd name="connsiteX0" fmla="*/ 38001 w 2427803"/>
                    <a:gd name="connsiteY0" fmla="*/ 7923 h 356634"/>
                    <a:gd name="connsiteX1" fmla="*/ 208143 w 2427803"/>
                    <a:gd name="connsiteY1" fmla="*/ 251 h 356634"/>
                    <a:gd name="connsiteX2" fmla="*/ 1057132 w 2427803"/>
                    <a:gd name="connsiteY2" fmla="*/ 57096 h 356634"/>
                    <a:gd name="connsiteX3" fmla="*/ 2427791 w 2427803"/>
                    <a:gd name="connsiteY3" fmla="*/ 26277 h 356634"/>
                    <a:gd name="connsiteX4" fmla="*/ 1641730 w 2427803"/>
                    <a:gd name="connsiteY4" fmla="*/ 136149 h 356634"/>
                    <a:gd name="connsiteX5" fmla="*/ 1471750 w 2427803"/>
                    <a:gd name="connsiteY5" fmla="*/ 154896 h 356634"/>
                    <a:gd name="connsiteX6" fmla="*/ 1689798 w 2427803"/>
                    <a:gd name="connsiteY6" fmla="*/ 338732 h 356634"/>
                    <a:gd name="connsiteX7" fmla="*/ 1675585 w 2427803"/>
                    <a:gd name="connsiteY7" fmla="*/ 356634 h 356634"/>
                    <a:gd name="connsiteX8" fmla="*/ 1413990 w 2427803"/>
                    <a:gd name="connsiteY8" fmla="*/ 161219 h 356634"/>
                    <a:gd name="connsiteX9" fmla="*/ 1218276 w 2427803"/>
                    <a:gd name="connsiteY9" fmla="*/ 179938 h 356634"/>
                    <a:gd name="connsiteX10" fmla="*/ 1065375 w 2427803"/>
                    <a:gd name="connsiteY10" fmla="*/ 190385 h 356634"/>
                    <a:gd name="connsiteX11" fmla="*/ 208143 w 2427803"/>
                    <a:gd name="connsiteY11" fmla="*/ 224215 h 356634"/>
                    <a:gd name="connsiteX12" fmla="*/ 0 w 2427803"/>
                    <a:gd name="connsiteY12" fmla="*/ 45091 h 356634"/>
                    <a:gd name="connsiteX13" fmla="*/ 38001 w 2427803"/>
                    <a:gd name="connsiteY13" fmla="*/ 7923 h 35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427803" h="356634">
                      <a:moveTo>
                        <a:pt x="38001" y="7923"/>
                      </a:moveTo>
                      <a:cubicBezTo>
                        <a:pt x="68013" y="1129"/>
                        <a:pt x="120049" y="-749"/>
                        <a:pt x="208143" y="251"/>
                      </a:cubicBezTo>
                      <a:cubicBezTo>
                        <a:pt x="384332" y="2252"/>
                        <a:pt x="729082" y="41763"/>
                        <a:pt x="1057132" y="57096"/>
                      </a:cubicBezTo>
                      <a:cubicBezTo>
                        <a:pt x="1385181" y="72430"/>
                        <a:pt x="2423561" y="11908"/>
                        <a:pt x="2427791" y="26277"/>
                      </a:cubicBezTo>
                      <a:cubicBezTo>
                        <a:pt x="2430435" y="35259"/>
                        <a:pt x="2025725" y="91695"/>
                        <a:pt x="1641730" y="136149"/>
                      </a:cubicBezTo>
                      <a:lnTo>
                        <a:pt x="1471750" y="154896"/>
                      </a:lnTo>
                      <a:lnTo>
                        <a:pt x="1689798" y="338732"/>
                      </a:lnTo>
                      <a:lnTo>
                        <a:pt x="1675585" y="356634"/>
                      </a:lnTo>
                      <a:lnTo>
                        <a:pt x="1413990" y="161219"/>
                      </a:lnTo>
                      <a:lnTo>
                        <a:pt x="1218276" y="179938"/>
                      </a:lnTo>
                      <a:cubicBezTo>
                        <a:pt x="1158490" y="185009"/>
                        <a:pt x="1106381" y="188650"/>
                        <a:pt x="1065375" y="190385"/>
                      </a:cubicBezTo>
                      <a:cubicBezTo>
                        <a:pt x="737324" y="204268"/>
                        <a:pt x="385705" y="248431"/>
                        <a:pt x="208143" y="224215"/>
                      </a:cubicBezTo>
                      <a:cubicBezTo>
                        <a:pt x="30581" y="199999"/>
                        <a:pt x="0" y="82419"/>
                        <a:pt x="0" y="45091"/>
                      </a:cubicBezTo>
                      <a:cubicBezTo>
                        <a:pt x="0" y="26428"/>
                        <a:pt x="7989" y="14717"/>
                        <a:pt x="38001" y="792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楕円 468">
                  <a:extLst>
                    <a:ext uri="{FF2B5EF4-FFF2-40B4-BE49-F238E27FC236}">
                      <a16:creationId xmlns:a16="http://schemas.microsoft.com/office/drawing/2014/main" id="{B9B03C15-E2D5-417C-8E2E-93F057534CB3}"/>
                    </a:ext>
                  </a:extLst>
                </p:cNvPr>
                <p:cNvSpPr/>
                <p:nvPr/>
              </p:nvSpPr>
              <p:spPr>
                <a:xfrm rot="20942782">
                  <a:off x="4167886" y="3602979"/>
                  <a:ext cx="1689928" cy="65545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BF0D8E30-ECEE-411E-B674-AA450686E2C5}"/>
                    </a:ext>
                  </a:extLst>
                </p:cNvPr>
                <p:cNvSpPr/>
                <p:nvPr/>
              </p:nvSpPr>
              <p:spPr>
                <a:xfrm rot="20411972" flipV="1">
                  <a:off x="3428450" y="3898233"/>
                  <a:ext cx="2030971" cy="294036"/>
                </a:xfrm>
                <a:custGeom>
                  <a:avLst/>
                  <a:gdLst>
                    <a:gd name="connsiteX0" fmla="*/ 1697064 w 2030971"/>
                    <a:gd name="connsiteY0" fmla="*/ 266784 h 294036"/>
                    <a:gd name="connsiteX1" fmla="*/ 1713705 w 2030971"/>
                    <a:gd name="connsiteY1" fmla="*/ 251112 h 294036"/>
                    <a:gd name="connsiteX2" fmla="*/ 1633345 w 2030971"/>
                    <a:gd name="connsiteY2" fmla="*/ 152726 h 294036"/>
                    <a:gd name="connsiteX3" fmla="*/ 1774962 w 2030971"/>
                    <a:gd name="connsiteY3" fmla="*/ 130618 h 294036"/>
                    <a:gd name="connsiteX4" fmla="*/ 2016516 w 2030971"/>
                    <a:gd name="connsiteY4" fmla="*/ 86472 h 294036"/>
                    <a:gd name="connsiteX5" fmla="*/ 2030961 w 2030971"/>
                    <a:gd name="connsiteY5" fmla="*/ 80995 h 294036"/>
                    <a:gd name="connsiteX6" fmla="*/ 1559235 w 2030971"/>
                    <a:gd name="connsiteY6" fmla="*/ 96766 h 294036"/>
                    <a:gd name="connsiteX7" fmla="*/ 1513923 w 2030971"/>
                    <a:gd name="connsiteY7" fmla="*/ 98708 h 294036"/>
                    <a:gd name="connsiteX8" fmla="*/ 1571223 w 2030971"/>
                    <a:gd name="connsiteY8" fmla="*/ 14120 h 294036"/>
                    <a:gd name="connsiteX9" fmla="*/ 1553246 w 2030971"/>
                    <a:gd name="connsiteY9" fmla="*/ 0 h 294036"/>
                    <a:gd name="connsiteX10" fmla="*/ 1461749 w 2030971"/>
                    <a:gd name="connsiteY10" fmla="*/ 100944 h 294036"/>
                    <a:gd name="connsiteX11" fmla="*/ 1366804 w 2030971"/>
                    <a:gd name="connsiteY11" fmla="*/ 105013 h 294036"/>
                    <a:gd name="connsiteX12" fmla="*/ 884340 w 2030971"/>
                    <a:gd name="connsiteY12" fmla="*/ 111814 h 294036"/>
                    <a:gd name="connsiteX13" fmla="*/ 174121 w 2030971"/>
                    <a:gd name="connsiteY13" fmla="*/ 54969 h 294036"/>
                    <a:gd name="connsiteX14" fmla="*/ 0 w 2030971"/>
                    <a:gd name="connsiteY14" fmla="*/ 99810 h 294036"/>
                    <a:gd name="connsiteX15" fmla="*/ 174121 w 2030971"/>
                    <a:gd name="connsiteY15" fmla="*/ 278933 h 294036"/>
                    <a:gd name="connsiteX16" fmla="*/ 891236 w 2030971"/>
                    <a:gd name="connsiteY16" fmla="*/ 245104 h 294036"/>
                    <a:gd name="connsiteX17" fmla="*/ 1185591 w 2030971"/>
                    <a:gd name="connsiteY17" fmla="*/ 215626 h 294036"/>
                    <a:gd name="connsiteX18" fmla="*/ 1295661 w 2030971"/>
                    <a:gd name="connsiteY18" fmla="*/ 201114 h 294036"/>
                    <a:gd name="connsiteX19" fmla="*/ 1396421 w 2030971"/>
                    <a:gd name="connsiteY19" fmla="*/ 294036 h 294036"/>
                    <a:gd name="connsiteX20" fmla="*/ 1413063 w 2030971"/>
                    <a:gd name="connsiteY20" fmla="*/ 278365 h 294036"/>
                    <a:gd name="connsiteX21" fmla="*/ 1344686 w 2030971"/>
                    <a:gd name="connsiteY21" fmla="*/ 194651 h 294036"/>
                    <a:gd name="connsiteX22" fmla="*/ 1373384 w 2030971"/>
                    <a:gd name="connsiteY22" fmla="*/ 190867 h 294036"/>
                    <a:gd name="connsiteX23" fmla="*/ 1582056 w 2030971"/>
                    <a:gd name="connsiteY23" fmla="*/ 160722 h 294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030971" h="294036">
                      <a:moveTo>
                        <a:pt x="1697064" y="266784"/>
                      </a:moveTo>
                      <a:lnTo>
                        <a:pt x="1713705" y="251112"/>
                      </a:lnTo>
                      <a:lnTo>
                        <a:pt x="1633345" y="152726"/>
                      </a:lnTo>
                      <a:lnTo>
                        <a:pt x="1774962" y="130618"/>
                      </a:lnTo>
                      <a:cubicBezTo>
                        <a:pt x="1892146" y="111560"/>
                        <a:pt x="1982660" y="95185"/>
                        <a:pt x="2016516" y="86472"/>
                      </a:cubicBezTo>
                      <a:cubicBezTo>
                        <a:pt x="2026190" y="83982"/>
                        <a:pt x="2031238" y="82118"/>
                        <a:pt x="2030961" y="80995"/>
                      </a:cubicBezTo>
                      <a:cubicBezTo>
                        <a:pt x="2029192" y="73810"/>
                        <a:pt x="1811144" y="85349"/>
                        <a:pt x="1559235" y="96766"/>
                      </a:cubicBezTo>
                      <a:lnTo>
                        <a:pt x="1513923" y="98708"/>
                      </a:lnTo>
                      <a:lnTo>
                        <a:pt x="1571223" y="14120"/>
                      </a:lnTo>
                      <a:lnTo>
                        <a:pt x="1553246" y="0"/>
                      </a:lnTo>
                      <a:lnTo>
                        <a:pt x="1461749" y="100944"/>
                      </a:lnTo>
                      <a:lnTo>
                        <a:pt x="1366804" y="105013"/>
                      </a:lnTo>
                      <a:cubicBezTo>
                        <a:pt x="1173725" y="112647"/>
                        <a:pt x="987251" y="117564"/>
                        <a:pt x="884340" y="111814"/>
                      </a:cubicBezTo>
                      <a:cubicBezTo>
                        <a:pt x="609912" y="96481"/>
                        <a:pt x="321512" y="56970"/>
                        <a:pt x="174121" y="54969"/>
                      </a:cubicBezTo>
                      <a:cubicBezTo>
                        <a:pt x="26731" y="52968"/>
                        <a:pt x="0" y="62482"/>
                        <a:pt x="0" y="99810"/>
                      </a:cubicBezTo>
                      <a:cubicBezTo>
                        <a:pt x="0" y="137137"/>
                        <a:pt x="25582" y="254717"/>
                        <a:pt x="174121" y="278933"/>
                      </a:cubicBezTo>
                      <a:cubicBezTo>
                        <a:pt x="322660" y="303148"/>
                        <a:pt x="616806" y="258986"/>
                        <a:pt x="891236" y="245104"/>
                      </a:cubicBezTo>
                      <a:cubicBezTo>
                        <a:pt x="959844" y="241633"/>
                        <a:pt x="1065601" y="230539"/>
                        <a:pt x="1185591" y="215626"/>
                      </a:cubicBezTo>
                      <a:lnTo>
                        <a:pt x="1295661" y="201114"/>
                      </a:lnTo>
                      <a:lnTo>
                        <a:pt x="1396421" y="294036"/>
                      </a:lnTo>
                      <a:lnTo>
                        <a:pt x="1413063" y="278365"/>
                      </a:lnTo>
                      <a:lnTo>
                        <a:pt x="1344686" y="194651"/>
                      </a:lnTo>
                      <a:lnTo>
                        <a:pt x="1373384" y="190867"/>
                      </a:lnTo>
                      <a:lnTo>
                        <a:pt x="1582056" y="160722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楕円 468">
                  <a:extLst>
                    <a:ext uri="{FF2B5EF4-FFF2-40B4-BE49-F238E27FC236}">
                      <a16:creationId xmlns:a16="http://schemas.microsoft.com/office/drawing/2014/main" id="{861980C0-6C96-4ADE-BC23-031F1F6B9053}"/>
                    </a:ext>
                  </a:extLst>
                </p:cNvPr>
                <p:cNvSpPr/>
                <p:nvPr/>
              </p:nvSpPr>
              <p:spPr>
                <a:xfrm>
                  <a:off x="4735758" y="4255499"/>
                  <a:ext cx="2231390" cy="1053101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楕円 468">
                  <a:extLst>
                    <a:ext uri="{FF2B5EF4-FFF2-40B4-BE49-F238E27FC236}">
                      <a16:creationId xmlns:a16="http://schemas.microsoft.com/office/drawing/2014/main" id="{983B6601-3A90-4EAD-988B-A7BFB7A2E257}"/>
                    </a:ext>
                  </a:extLst>
                </p:cNvPr>
                <p:cNvSpPr/>
                <p:nvPr/>
              </p:nvSpPr>
              <p:spPr>
                <a:xfrm>
                  <a:off x="4817110" y="3798674"/>
                  <a:ext cx="2547526" cy="1054936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楕円 468">
                  <a:extLst>
                    <a:ext uri="{FF2B5EF4-FFF2-40B4-BE49-F238E27FC236}">
                      <a16:creationId xmlns:a16="http://schemas.microsoft.com/office/drawing/2014/main" id="{8B7A5C8B-BD38-4F67-8586-9482B6D8984C}"/>
                    </a:ext>
                  </a:extLst>
                </p:cNvPr>
                <p:cNvSpPr/>
                <p:nvPr/>
              </p:nvSpPr>
              <p:spPr>
                <a:xfrm flipV="1">
                  <a:off x="3427623" y="4147697"/>
                  <a:ext cx="3666257" cy="302448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149777 h 1708980"/>
                    <a:gd name="connsiteX1" fmla="*/ 177891 w 2074942"/>
                    <a:gd name="connsiteY1" fmla="*/ 90039 h 1708980"/>
                    <a:gd name="connsiteX2" fmla="*/ 903486 w 2074942"/>
                    <a:gd name="connsiteY2" fmla="*/ 484176 h 1708980"/>
                    <a:gd name="connsiteX3" fmla="*/ 2074931 w 2074942"/>
                    <a:gd name="connsiteY3" fmla="*/ 270494 h 1708980"/>
                    <a:gd name="connsiteX4" fmla="*/ 910531 w 2074942"/>
                    <a:gd name="connsiteY4" fmla="*/ 1408334 h 1708980"/>
                    <a:gd name="connsiteX5" fmla="*/ 177891 w 2074942"/>
                    <a:gd name="connsiteY5" fmla="*/ 1642888 h 1708980"/>
                    <a:gd name="connsiteX6" fmla="*/ 0 w 2074942"/>
                    <a:gd name="connsiteY6" fmla="*/ 149777 h 1708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708980">
                      <a:moveTo>
                        <a:pt x="0" y="149777"/>
                      </a:moveTo>
                      <a:cubicBezTo>
                        <a:pt x="0" y="-109031"/>
                        <a:pt x="27310" y="34306"/>
                        <a:pt x="177891" y="90039"/>
                      </a:cubicBezTo>
                      <a:cubicBezTo>
                        <a:pt x="328472" y="145772"/>
                        <a:pt x="623116" y="377859"/>
                        <a:pt x="903486" y="484176"/>
                      </a:cubicBezTo>
                      <a:cubicBezTo>
                        <a:pt x="1183856" y="590493"/>
                        <a:pt x="2071316" y="170860"/>
                        <a:pt x="2074931" y="270494"/>
                      </a:cubicBezTo>
                      <a:cubicBezTo>
                        <a:pt x="2078546" y="370128"/>
                        <a:pt x="1190902" y="1312081"/>
                        <a:pt x="910531" y="1408334"/>
                      </a:cubicBezTo>
                      <a:cubicBezTo>
                        <a:pt x="630160" y="1504587"/>
                        <a:pt x="329646" y="1852648"/>
                        <a:pt x="177891" y="1642888"/>
                      </a:cubicBezTo>
                      <a:cubicBezTo>
                        <a:pt x="26136" y="1433129"/>
                        <a:pt x="0" y="408585"/>
                        <a:pt x="0" y="14977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楕円 468">
                  <a:extLst>
                    <a:ext uri="{FF2B5EF4-FFF2-40B4-BE49-F238E27FC236}">
                      <a16:creationId xmlns:a16="http://schemas.microsoft.com/office/drawing/2014/main" id="{C8517D88-5A16-4B4C-A0ED-3A6DE5C46D17}"/>
                    </a:ext>
                  </a:extLst>
                </p:cNvPr>
                <p:cNvSpPr/>
                <p:nvPr/>
              </p:nvSpPr>
              <p:spPr>
                <a:xfrm>
                  <a:off x="3427623" y="4565650"/>
                  <a:ext cx="3512928" cy="24763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312641 h 1603977"/>
                    <a:gd name="connsiteX1" fmla="*/ 177891 w 2074942"/>
                    <a:gd name="connsiteY1" fmla="*/ 1739 h 1603977"/>
                    <a:gd name="connsiteX2" fmla="*/ 903486 w 2074942"/>
                    <a:gd name="connsiteY2" fmla="*/ 395876 h 1603977"/>
                    <a:gd name="connsiteX3" fmla="*/ 2074931 w 2074942"/>
                    <a:gd name="connsiteY3" fmla="*/ 182194 h 1603977"/>
                    <a:gd name="connsiteX4" fmla="*/ 910531 w 2074942"/>
                    <a:gd name="connsiteY4" fmla="*/ 1320034 h 1603977"/>
                    <a:gd name="connsiteX5" fmla="*/ 177891 w 2074942"/>
                    <a:gd name="connsiteY5" fmla="*/ 1554588 h 1603977"/>
                    <a:gd name="connsiteX6" fmla="*/ 0 w 2074942"/>
                    <a:gd name="connsiteY6" fmla="*/ 312641 h 1603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603977">
                      <a:moveTo>
                        <a:pt x="0" y="312641"/>
                      </a:moveTo>
                      <a:cubicBezTo>
                        <a:pt x="0" y="53833"/>
                        <a:pt x="27310" y="-12134"/>
                        <a:pt x="177891" y="1739"/>
                      </a:cubicBezTo>
                      <a:cubicBezTo>
                        <a:pt x="328472" y="15612"/>
                        <a:pt x="623116" y="289559"/>
                        <a:pt x="903486" y="395876"/>
                      </a:cubicBezTo>
                      <a:cubicBezTo>
                        <a:pt x="1183856" y="502193"/>
                        <a:pt x="2071316" y="82560"/>
                        <a:pt x="2074931" y="182194"/>
                      </a:cubicBezTo>
                      <a:cubicBezTo>
                        <a:pt x="2078546" y="281828"/>
                        <a:pt x="1190902" y="1223781"/>
                        <a:pt x="910531" y="1320034"/>
                      </a:cubicBezTo>
                      <a:cubicBezTo>
                        <a:pt x="630160" y="1416287"/>
                        <a:pt x="329646" y="1722487"/>
                        <a:pt x="177891" y="1554588"/>
                      </a:cubicBezTo>
                      <a:cubicBezTo>
                        <a:pt x="26136" y="1386689"/>
                        <a:pt x="0" y="571449"/>
                        <a:pt x="0" y="3126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楕円 468">
                  <a:extLst>
                    <a:ext uri="{FF2B5EF4-FFF2-40B4-BE49-F238E27FC236}">
                      <a16:creationId xmlns:a16="http://schemas.microsoft.com/office/drawing/2014/main" id="{6BFC4317-C793-4FD2-B57C-CA23AAADEE96}"/>
                    </a:ext>
                  </a:extLst>
                </p:cNvPr>
                <p:cNvSpPr/>
                <p:nvPr/>
              </p:nvSpPr>
              <p:spPr>
                <a:xfrm>
                  <a:off x="4817110" y="3975100"/>
                  <a:ext cx="2580640" cy="113251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D3D8A917-C1D9-4569-9838-BD9377BBF17B}"/>
                    </a:ext>
                  </a:extLst>
                </p:cNvPr>
                <p:cNvSpPr/>
                <p:nvPr/>
              </p:nvSpPr>
              <p:spPr>
                <a:xfrm>
                  <a:off x="3429462" y="4211192"/>
                  <a:ext cx="3608627" cy="632923"/>
                </a:xfrm>
                <a:custGeom>
                  <a:avLst/>
                  <a:gdLst>
                    <a:gd name="connsiteX0" fmla="*/ 2016131 w 3608627"/>
                    <a:gd name="connsiteY0" fmla="*/ 0 h 632923"/>
                    <a:gd name="connsiteX1" fmla="*/ 1798730 w 3608627"/>
                    <a:gd name="connsiteY1" fmla="*/ 268498 h 632923"/>
                    <a:gd name="connsiteX2" fmla="*/ 2092103 w 3608627"/>
                    <a:gd name="connsiteY2" fmla="*/ 278527 h 632923"/>
                    <a:gd name="connsiteX3" fmla="*/ 2196761 w 3608627"/>
                    <a:gd name="connsiteY3" fmla="*/ 282155 h 632923"/>
                    <a:gd name="connsiteX4" fmla="*/ 2468569 w 3608627"/>
                    <a:gd name="connsiteY4" fmla="*/ 28575 h 632923"/>
                    <a:gd name="connsiteX5" fmla="*/ 2261432 w 3608627"/>
                    <a:gd name="connsiteY5" fmla="*/ 284397 h 632923"/>
                    <a:gd name="connsiteX6" fmla="*/ 2769999 w 3608627"/>
                    <a:gd name="connsiteY6" fmla="*/ 302027 h 632923"/>
                    <a:gd name="connsiteX7" fmla="*/ 3608608 w 3608627"/>
                    <a:gd name="connsiteY7" fmla="*/ 343060 h 632923"/>
                    <a:gd name="connsiteX8" fmla="*/ 2606057 w 3608627"/>
                    <a:gd name="connsiteY8" fmla="*/ 369028 h 632923"/>
                    <a:gd name="connsiteX9" fmla="*/ 2392794 w 3608627"/>
                    <a:gd name="connsiteY9" fmla="*/ 372472 h 632923"/>
                    <a:gd name="connsiteX10" fmla="*/ 2603680 w 3608627"/>
                    <a:gd name="connsiteY10" fmla="*/ 632923 h 632923"/>
                    <a:gd name="connsiteX11" fmla="*/ 2325668 w 3608627"/>
                    <a:gd name="connsiteY11" fmla="*/ 373556 h 632923"/>
                    <a:gd name="connsiteX12" fmla="*/ 2097124 w 3608627"/>
                    <a:gd name="connsiteY12" fmla="*/ 377246 h 632923"/>
                    <a:gd name="connsiteX13" fmla="*/ 1969356 w 3608627"/>
                    <a:gd name="connsiteY13" fmla="*/ 379712 h 632923"/>
                    <a:gd name="connsiteX14" fmla="*/ 2151242 w 3608627"/>
                    <a:gd name="connsiteY14" fmla="*/ 604348 h 632923"/>
                    <a:gd name="connsiteX15" fmla="*/ 1911652 w 3608627"/>
                    <a:gd name="connsiteY15" fmla="*/ 380826 h 632923"/>
                    <a:gd name="connsiteX16" fmla="*/ 1798615 w 3608627"/>
                    <a:gd name="connsiteY16" fmla="*/ 383007 h 632923"/>
                    <a:gd name="connsiteX17" fmla="*/ 1568458 w 3608627"/>
                    <a:gd name="connsiteY17" fmla="*/ 389155 h 632923"/>
                    <a:gd name="connsiteX18" fmla="*/ 282570 w 3608627"/>
                    <a:gd name="connsiteY18" fmla="*/ 465172 h 632923"/>
                    <a:gd name="connsiteX19" fmla="*/ 0 w 3608627"/>
                    <a:gd name="connsiteY19" fmla="*/ 346977 h 632923"/>
                    <a:gd name="connsiteX20" fmla="*/ 282570 w 3608627"/>
                    <a:gd name="connsiteY20" fmla="*/ 190355 h 632923"/>
                    <a:gd name="connsiteX21" fmla="*/ 1564638 w 3608627"/>
                    <a:gd name="connsiteY21" fmla="*/ 260108 h 632923"/>
                    <a:gd name="connsiteX22" fmla="*/ 1730932 w 3608627"/>
                    <a:gd name="connsiteY22" fmla="*/ 266073 h 632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608627" h="632923">
                      <a:moveTo>
                        <a:pt x="2016131" y="0"/>
                      </a:moveTo>
                      <a:lnTo>
                        <a:pt x="1798730" y="268498"/>
                      </a:lnTo>
                      <a:lnTo>
                        <a:pt x="2092103" y="278527"/>
                      </a:lnTo>
                      <a:lnTo>
                        <a:pt x="2196761" y="282155"/>
                      </a:lnTo>
                      <a:lnTo>
                        <a:pt x="2468569" y="28575"/>
                      </a:lnTo>
                      <a:lnTo>
                        <a:pt x="2261432" y="284397"/>
                      </a:lnTo>
                      <a:lnTo>
                        <a:pt x="2769999" y="302027"/>
                      </a:lnTo>
                      <a:cubicBezTo>
                        <a:pt x="3218269" y="318209"/>
                        <a:pt x="3605414" y="334244"/>
                        <a:pt x="3608608" y="343060"/>
                      </a:cubicBezTo>
                      <a:cubicBezTo>
                        <a:pt x="3612201" y="352979"/>
                        <a:pt x="3122981" y="360934"/>
                        <a:pt x="2606057" y="369028"/>
                      </a:cubicBezTo>
                      <a:lnTo>
                        <a:pt x="2392794" y="372472"/>
                      </a:lnTo>
                      <a:lnTo>
                        <a:pt x="2603680" y="632923"/>
                      </a:lnTo>
                      <a:lnTo>
                        <a:pt x="2325668" y="373556"/>
                      </a:lnTo>
                      <a:lnTo>
                        <a:pt x="2097124" y="377246"/>
                      </a:lnTo>
                      <a:lnTo>
                        <a:pt x="1969356" y="379712"/>
                      </a:lnTo>
                      <a:lnTo>
                        <a:pt x="2151242" y="604348"/>
                      </a:lnTo>
                      <a:lnTo>
                        <a:pt x="1911652" y="380826"/>
                      </a:lnTo>
                      <a:lnTo>
                        <a:pt x="1798615" y="383007"/>
                      </a:lnTo>
                      <a:cubicBezTo>
                        <a:pt x="1708803" y="384984"/>
                        <a:pt x="1630382" y="387026"/>
                        <a:pt x="1568458" y="389155"/>
                      </a:cubicBezTo>
                      <a:cubicBezTo>
                        <a:pt x="1073065" y="406190"/>
                        <a:pt x="543978" y="472201"/>
                        <a:pt x="282570" y="465172"/>
                      </a:cubicBezTo>
                      <a:cubicBezTo>
                        <a:pt x="21161" y="458142"/>
                        <a:pt x="0" y="392780"/>
                        <a:pt x="0" y="346977"/>
                      </a:cubicBezTo>
                      <a:cubicBezTo>
                        <a:pt x="0" y="301174"/>
                        <a:pt x="21797" y="204833"/>
                        <a:pt x="282570" y="190355"/>
                      </a:cubicBezTo>
                      <a:cubicBezTo>
                        <a:pt x="543342" y="175876"/>
                        <a:pt x="1069247" y="241292"/>
                        <a:pt x="1564638" y="260108"/>
                      </a:cubicBezTo>
                      <a:lnTo>
                        <a:pt x="1730932" y="266073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CA223DC4-5178-4070-9BD8-38E9108DBAD5}"/>
                  </a:ext>
                </a:extLst>
              </p:cNvPr>
              <p:cNvGrpSpPr/>
              <p:nvPr/>
            </p:nvGrpSpPr>
            <p:grpSpPr>
              <a:xfrm>
                <a:off x="2129146" y="3959525"/>
                <a:ext cx="4224465" cy="2061571"/>
                <a:chOff x="2129146" y="3959525"/>
                <a:chExt cx="4224465" cy="2061571"/>
              </a:xfrm>
            </p:grpSpPr>
            <p:grpSp>
              <p:nvGrpSpPr>
                <p:cNvPr id="21" name="グループ化 20">
                  <a:extLst>
                    <a:ext uri="{FF2B5EF4-FFF2-40B4-BE49-F238E27FC236}">
                      <a16:creationId xmlns:a16="http://schemas.microsoft.com/office/drawing/2014/main" id="{7D948B9D-3915-4FBF-AD8C-09B077C66899}"/>
                    </a:ext>
                  </a:extLst>
                </p:cNvPr>
                <p:cNvGrpSpPr/>
                <p:nvPr/>
              </p:nvGrpSpPr>
              <p:grpSpPr>
                <a:xfrm rot="19800000">
                  <a:off x="2129146" y="3959525"/>
                  <a:ext cx="4224465" cy="1491336"/>
                  <a:chOff x="3298680" y="3602979"/>
                  <a:chExt cx="4099070" cy="1847882"/>
                </a:xfrm>
              </p:grpSpPr>
              <p:sp>
                <p:nvSpPr>
                  <p:cNvPr id="23" name="楕円 468">
                    <a:extLst>
                      <a:ext uri="{FF2B5EF4-FFF2-40B4-BE49-F238E27FC236}">
                        <a16:creationId xmlns:a16="http://schemas.microsoft.com/office/drawing/2014/main" id="{88A4D4F6-B3ED-4761-8564-E8DBE7C4413D}"/>
                      </a:ext>
                    </a:extLst>
                  </p:cNvPr>
                  <p:cNvSpPr/>
                  <p:nvPr/>
                </p:nvSpPr>
                <p:spPr>
                  <a:xfrm rot="852538">
                    <a:off x="4408892" y="4866661"/>
                    <a:ext cx="1715842" cy="58420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A66FE303-3C98-4AE2-976B-FD86442268F3}"/>
                      </a:ext>
                    </a:extLst>
                  </p:cNvPr>
                  <p:cNvSpPr/>
                  <p:nvPr/>
                </p:nvSpPr>
                <p:spPr>
                  <a:xfrm rot="1188028">
                    <a:off x="3298680" y="4839650"/>
                    <a:ext cx="2427803" cy="356634"/>
                  </a:xfrm>
                  <a:custGeom>
                    <a:avLst/>
                    <a:gdLst>
                      <a:gd name="connsiteX0" fmla="*/ 38001 w 2427803"/>
                      <a:gd name="connsiteY0" fmla="*/ 7923 h 356634"/>
                      <a:gd name="connsiteX1" fmla="*/ 208143 w 2427803"/>
                      <a:gd name="connsiteY1" fmla="*/ 251 h 356634"/>
                      <a:gd name="connsiteX2" fmla="*/ 1057132 w 2427803"/>
                      <a:gd name="connsiteY2" fmla="*/ 57096 h 356634"/>
                      <a:gd name="connsiteX3" fmla="*/ 2427791 w 2427803"/>
                      <a:gd name="connsiteY3" fmla="*/ 26277 h 356634"/>
                      <a:gd name="connsiteX4" fmla="*/ 1641730 w 2427803"/>
                      <a:gd name="connsiteY4" fmla="*/ 136149 h 356634"/>
                      <a:gd name="connsiteX5" fmla="*/ 1471750 w 2427803"/>
                      <a:gd name="connsiteY5" fmla="*/ 154896 h 356634"/>
                      <a:gd name="connsiteX6" fmla="*/ 1689798 w 2427803"/>
                      <a:gd name="connsiteY6" fmla="*/ 338732 h 356634"/>
                      <a:gd name="connsiteX7" fmla="*/ 1675585 w 2427803"/>
                      <a:gd name="connsiteY7" fmla="*/ 356634 h 356634"/>
                      <a:gd name="connsiteX8" fmla="*/ 1413990 w 2427803"/>
                      <a:gd name="connsiteY8" fmla="*/ 161219 h 356634"/>
                      <a:gd name="connsiteX9" fmla="*/ 1218276 w 2427803"/>
                      <a:gd name="connsiteY9" fmla="*/ 179938 h 356634"/>
                      <a:gd name="connsiteX10" fmla="*/ 1065375 w 2427803"/>
                      <a:gd name="connsiteY10" fmla="*/ 190385 h 356634"/>
                      <a:gd name="connsiteX11" fmla="*/ 208143 w 2427803"/>
                      <a:gd name="connsiteY11" fmla="*/ 224215 h 356634"/>
                      <a:gd name="connsiteX12" fmla="*/ 0 w 2427803"/>
                      <a:gd name="connsiteY12" fmla="*/ 45091 h 356634"/>
                      <a:gd name="connsiteX13" fmla="*/ 38001 w 2427803"/>
                      <a:gd name="connsiteY13" fmla="*/ 7923 h 356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427803" h="356634">
                        <a:moveTo>
                          <a:pt x="38001" y="7923"/>
                        </a:moveTo>
                        <a:cubicBezTo>
                          <a:pt x="68013" y="1129"/>
                          <a:pt x="120049" y="-749"/>
                          <a:pt x="208143" y="251"/>
                        </a:cubicBezTo>
                        <a:cubicBezTo>
                          <a:pt x="384332" y="2252"/>
                          <a:pt x="729082" y="41763"/>
                          <a:pt x="1057132" y="57096"/>
                        </a:cubicBezTo>
                        <a:cubicBezTo>
                          <a:pt x="1385181" y="72430"/>
                          <a:pt x="2423561" y="11908"/>
                          <a:pt x="2427791" y="26277"/>
                        </a:cubicBezTo>
                        <a:cubicBezTo>
                          <a:pt x="2430435" y="35259"/>
                          <a:pt x="2025725" y="91695"/>
                          <a:pt x="1641730" y="136149"/>
                        </a:cubicBezTo>
                        <a:lnTo>
                          <a:pt x="1471750" y="154896"/>
                        </a:lnTo>
                        <a:lnTo>
                          <a:pt x="1689798" y="338732"/>
                        </a:lnTo>
                        <a:lnTo>
                          <a:pt x="1675585" y="356634"/>
                        </a:lnTo>
                        <a:lnTo>
                          <a:pt x="1413990" y="161219"/>
                        </a:lnTo>
                        <a:lnTo>
                          <a:pt x="1218276" y="179938"/>
                        </a:lnTo>
                        <a:cubicBezTo>
                          <a:pt x="1158490" y="185009"/>
                          <a:pt x="1106381" y="188650"/>
                          <a:pt x="1065375" y="190385"/>
                        </a:cubicBezTo>
                        <a:cubicBezTo>
                          <a:pt x="737324" y="204268"/>
                          <a:pt x="385705" y="248431"/>
                          <a:pt x="208143" y="224215"/>
                        </a:cubicBezTo>
                        <a:cubicBezTo>
                          <a:pt x="30581" y="199999"/>
                          <a:pt x="0" y="82419"/>
                          <a:pt x="0" y="45091"/>
                        </a:cubicBezTo>
                        <a:cubicBezTo>
                          <a:pt x="0" y="26428"/>
                          <a:pt x="7989" y="14717"/>
                          <a:pt x="38001" y="792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楕円 468">
                    <a:extLst>
                      <a:ext uri="{FF2B5EF4-FFF2-40B4-BE49-F238E27FC236}">
                        <a16:creationId xmlns:a16="http://schemas.microsoft.com/office/drawing/2014/main" id="{F7E184BB-CB7C-4ADB-9F38-04D0C53972D2}"/>
                      </a:ext>
                    </a:extLst>
                  </p:cNvPr>
                  <p:cNvSpPr/>
                  <p:nvPr/>
                </p:nvSpPr>
                <p:spPr>
                  <a:xfrm rot="20942782">
                    <a:off x="4167886" y="3602979"/>
                    <a:ext cx="1689928" cy="65545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93B612D4-4165-4426-80B4-0DDB89D5EF28}"/>
                      </a:ext>
                    </a:extLst>
                  </p:cNvPr>
                  <p:cNvSpPr/>
                  <p:nvPr/>
                </p:nvSpPr>
                <p:spPr>
                  <a:xfrm rot="20411972" flipV="1">
                    <a:off x="3428450" y="3898233"/>
                    <a:ext cx="2030971" cy="294036"/>
                  </a:xfrm>
                  <a:custGeom>
                    <a:avLst/>
                    <a:gdLst>
                      <a:gd name="connsiteX0" fmla="*/ 1697064 w 2030971"/>
                      <a:gd name="connsiteY0" fmla="*/ 266784 h 294036"/>
                      <a:gd name="connsiteX1" fmla="*/ 1713705 w 2030971"/>
                      <a:gd name="connsiteY1" fmla="*/ 251112 h 294036"/>
                      <a:gd name="connsiteX2" fmla="*/ 1633345 w 2030971"/>
                      <a:gd name="connsiteY2" fmla="*/ 152726 h 294036"/>
                      <a:gd name="connsiteX3" fmla="*/ 1774962 w 2030971"/>
                      <a:gd name="connsiteY3" fmla="*/ 130618 h 294036"/>
                      <a:gd name="connsiteX4" fmla="*/ 2016516 w 2030971"/>
                      <a:gd name="connsiteY4" fmla="*/ 86472 h 294036"/>
                      <a:gd name="connsiteX5" fmla="*/ 2030961 w 2030971"/>
                      <a:gd name="connsiteY5" fmla="*/ 80995 h 294036"/>
                      <a:gd name="connsiteX6" fmla="*/ 1559235 w 2030971"/>
                      <a:gd name="connsiteY6" fmla="*/ 96766 h 294036"/>
                      <a:gd name="connsiteX7" fmla="*/ 1513923 w 2030971"/>
                      <a:gd name="connsiteY7" fmla="*/ 98708 h 294036"/>
                      <a:gd name="connsiteX8" fmla="*/ 1571223 w 2030971"/>
                      <a:gd name="connsiteY8" fmla="*/ 14120 h 294036"/>
                      <a:gd name="connsiteX9" fmla="*/ 1553246 w 2030971"/>
                      <a:gd name="connsiteY9" fmla="*/ 0 h 294036"/>
                      <a:gd name="connsiteX10" fmla="*/ 1461749 w 2030971"/>
                      <a:gd name="connsiteY10" fmla="*/ 100944 h 294036"/>
                      <a:gd name="connsiteX11" fmla="*/ 1366804 w 2030971"/>
                      <a:gd name="connsiteY11" fmla="*/ 105013 h 294036"/>
                      <a:gd name="connsiteX12" fmla="*/ 884340 w 2030971"/>
                      <a:gd name="connsiteY12" fmla="*/ 111814 h 294036"/>
                      <a:gd name="connsiteX13" fmla="*/ 174121 w 2030971"/>
                      <a:gd name="connsiteY13" fmla="*/ 54969 h 294036"/>
                      <a:gd name="connsiteX14" fmla="*/ 0 w 2030971"/>
                      <a:gd name="connsiteY14" fmla="*/ 99810 h 294036"/>
                      <a:gd name="connsiteX15" fmla="*/ 174121 w 2030971"/>
                      <a:gd name="connsiteY15" fmla="*/ 278933 h 294036"/>
                      <a:gd name="connsiteX16" fmla="*/ 891236 w 2030971"/>
                      <a:gd name="connsiteY16" fmla="*/ 245104 h 294036"/>
                      <a:gd name="connsiteX17" fmla="*/ 1185591 w 2030971"/>
                      <a:gd name="connsiteY17" fmla="*/ 215626 h 294036"/>
                      <a:gd name="connsiteX18" fmla="*/ 1295661 w 2030971"/>
                      <a:gd name="connsiteY18" fmla="*/ 201114 h 294036"/>
                      <a:gd name="connsiteX19" fmla="*/ 1396421 w 2030971"/>
                      <a:gd name="connsiteY19" fmla="*/ 294036 h 294036"/>
                      <a:gd name="connsiteX20" fmla="*/ 1413063 w 2030971"/>
                      <a:gd name="connsiteY20" fmla="*/ 278365 h 294036"/>
                      <a:gd name="connsiteX21" fmla="*/ 1344686 w 2030971"/>
                      <a:gd name="connsiteY21" fmla="*/ 194651 h 294036"/>
                      <a:gd name="connsiteX22" fmla="*/ 1373384 w 2030971"/>
                      <a:gd name="connsiteY22" fmla="*/ 190867 h 294036"/>
                      <a:gd name="connsiteX23" fmla="*/ 1582056 w 2030971"/>
                      <a:gd name="connsiteY23" fmla="*/ 160722 h 294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2030971" h="294036">
                        <a:moveTo>
                          <a:pt x="1697064" y="266784"/>
                        </a:moveTo>
                        <a:lnTo>
                          <a:pt x="1713705" y="251112"/>
                        </a:lnTo>
                        <a:lnTo>
                          <a:pt x="1633345" y="152726"/>
                        </a:lnTo>
                        <a:lnTo>
                          <a:pt x="1774962" y="130618"/>
                        </a:lnTo>
                        <a:cubicBezTo>
                          <a:pt x="1892146" y="111560"/>
                          <a:pt x="1982660" y="95185"/>
                          <a:pt x="2016516" y="86472"/>
                        </a:cubicBezTo>
                        <a:cubicBezTo>
                          <a:pt x="2026190" y="83982"/>
                          <a:pt x="2031238" y="82118"/>
                          <a:pt x="2030961" y="80995"/>
                        </a:cubicBezTo>
                        <a:cubicBezTo>
                          <a:pt x="2029192" y="73810"/>
                          <a:pt x="1811144" y="85349"/>
                          <a:pt x="1559235" y="96766"/>
                        </a:cubicBezTo>
                        <a:lnTo>
                          <a:pt x="1513923" y="98708"/>
                        </a:lnTo>
                        <a:lnTo>
                          <a:pt x="1571223" y="14120"/>
                        </a:lnTo>
                        <a:lnTo>
                          <a:pt x="1553246" y="0"/>
                        </a:lnTo>
                        <a:lnTo>
                          <a:pt x="1461749" y="100944"/>
                        </a:lnTo>
                        <a:lnTo>
                          <a:pt x="1366804" y="105013"/>
                        </a:lnTo>
                        <a:cubicBezTo>
                          <a:pt x="1173725" y="112647"/>
                          <a:pt x="987251" y="117564"/>
                          <a:pt x="884340" y="111814"/>
                        </a:cubicBezTo>
                        <a:cubicBezTo>
                          <a:pt x="609912" y="96481"/>
                          <a:pt x="321512" y="56970"/>
                          <a:pt x="174121" y="54969"/>
                        </a:cubicBezTo>
                        <a:cubicBezTo>
                          <a:pt x="26731" y="52968"/>
                          <a:pt x="0" y="62482"/>
                          <a:pt x="0" y="99810"/>
                        </a:cubicBezTo>
                        <a:cubicBezTo>
                          <a:pt x="0" y="137137"/>
                          <a:pt x="25582" y="254717"/>
                          <a:pt x="174121" y="278933"/>
                        </a:cubicBezTo>
                        <a:cubicBezTo>
                          <a:pt x="322660" y="303148"/>
                          <a:pt x="616806" y="258986"/>
                          <a:pt x="891236" y="245104"/>
                        </a:cubicBezTo>
                        <a:cubicBezTo>
                          <a:pt x="959844" y="241633"/>
                          <a:pt x="1065601" y="230539"/>
                          <a:pt x="1185591" y="215626"/>
                        </a:cubicBezTo>
                        <a:lnTo>
                          <a:pt x="1295661" y="201114"/>
                        </a:lnTo>
                        <a:lnTo>
                          <a:pt x="1396421" y="294036"/>
                        </a:lnTo>
                        <a:lnTo>
                          <a:pt x="1413063" y="278365"/>
                        </a:lnTo>
                        <a:lnTo>
                          <a:pt x="1344686" y="194651"/>
                        </a:lnTo>
                        <a:lnTo>
                          <a:pt x="1373384" y="190867"/>
                        </a:lnTo>
                        <a:lnTo>
                          <a:pt x="1582056" y="160722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楕円 468">
                    <a:extLst>
                      <a:ext uri="{FF2B5EF4-FFF2-40B4-BE49-F238E27FC236}">
                        <a16:creationId xmlns:a16="http://schemas.microsoft.com/office/drawing/2014/main" id="{4D58A618-B0E3-40F8-9098-6C9731CC69B1}"/>
                      </a:ext>
                    </a:extLst>
                  </p:cNvPr>
                  <p:cNvSpPr/>
                  <p:nvPr/>
                </p:nvSpPr>
                <p:spPr>
                  <a:xfrm>
                    <a:off x="4735758" y="4255499"/>
                    <a:ext cx="2231390" cy="1053101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楕円 468">
                    <a:extLst>
                      <a:ext uri="{FF2B5EF4-FFF2-40B4-BE49-F238E27FC236}">
                        <a16:creationId xmlns:a16="http://schemas.microsoft.com/office/drawing/2014/main" id="{EB2B809C-15E6-4F6F-B516-9DF929EDA0F9}"/>
                      </a:ext>
                    </a:extLst>
                  </p:cNvPr>
                  <p:cNvSpPr/>
                  <p:nvPr/>
                </p:nvSpPr>
                <p:spPr>
                  <a:xfrm>
                    <a:off x="4817110" y="3798674"/>
                    <a:ext cx="2547526" cy="1054936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楕円 468">
                    <a:extLst>
                      <a:ext uri="{FF2B5EF4-FFF2-40B4-BE49-F238E27FC236}">
                        <a16:creationId xmlns:a16="http://schemas.microsoft.com/office/drawing/2014/main" id="{FC8EBADC-4517-4B48-88B4-EB496552C629}"/>
                      </a:ext>
                    </a:extLst>
                  </p:cNvPr>
                  <p:cNvSpPr/>
                  <p:nvPr/>
                </p:nvSpPr>
                <p:spPr>
                  <a:xfrm flipV="1">
                    <a:off x="3427623" y="4147697"/>
                    <a:ext cx="3666257" cy="302448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149777 h 1708980"/>
                      <a:gd name="connsiteX1" fmla="*/ 177891 w 2074942"/>
                      <a:gd name="connsiteY1" fmla="*/ 90039 h 1708980"/>
                      <a:gd name="connsiteX2" fmla="*/ 903486 w 2074942"/>
                      <a:gd name="connsiteY2" fmla="*/ 484176 h 1708980"/>
                      <a:gd name="connsiteX3" fmla="*/ 2074931 w 2074942"/>
                      <a:gd name="connsiteY3" fmla="*/ 270494 h 1708980"/>
                      <a:gd name="connsiteX4" fmla="*/ 910531 w 2074942"/>
                      <a:gd name="connsiteY4" fmla="*/ 1408334 h 1708980"/>
                      <a:gd name="connsiteX5" fmla="*/ 177891 w 2074942"/>
                      <a:gd name="connsiteY5" fmla="*/ 1642888 h 1708980"/>
                      <a:gd name="connsiteX6" fmla="*/ 0 w 2074942"/>
                      <a:gd name="connsiteY6" fmla="*/ 149777 h 1708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708980">
                        <a:moveTo>
                          <a:pt x="0" y="149777"/>
                        </a:moveTo>
                        <a:cubicBezTo>
                          <a:pt x="0" y="-109031"/>
                          <a:pt x="27310" y="34306"/>
                          <a:pt x="177891" y="90039"/>
                        </a:cubicBezTo>
                        <a:cubicBezTo>
                          <a:pt x="328472" y="145772"/>
                          <a:pt x="623116" y="377859"/>
                          <a:pt x="903486" y="484176"/>
                        </a:cubicBezTo>
                        <a:cubicBezTo>
                          <a:pt x="1183856" y="590493"/>
                          <a:pt x="2071316" y="170860"/>
                          <a:pt x="2074931" y="270494"/>
                        </a:cubicBezTo>
                        <a:cubicBezTo>
                          <a:pt x="2078546" y="370128"/>
                          <a:pt x="1190902" y="1312081"/>
                          <a:pt x="910531" y="1408334"/>
                        </a:cubicBezTo>
                        <a:cubicBezTo>
                          <a:pt x="630160" y="1504587"/>
                          <a:pt x="329646" y="1852648"/>
                          <a:pt x="177891" y="1642888"/>
                        </a:cubicBezTo>
                        <a:cubicBezTo>
                          <a:pt x="26136" y="1433129"/>
                          <a:pt x="0" y="408585"/>
                          <a:pt x="0" y="14977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楕円 468">
                    <a:extLst>
                      <a:ext uri="{FF2B5EF4-FFF2-40B4-BE49-F238E27FC236}">
                        <a16:creationId xmlns:a16="http://schemas.microsoft.com/office/drawing/2014/main" id="{60AA0FD3-AC95-43BF-A169-E551F1B3AAF8}"/>
                      </a:ext>
                    </a:extLst>
                  </p:cNvPr>
                  <p:cNvSpPr/>
                  <p:nvPr/>
                </p:nvSpPr>
                <p:spPr>
                  <a:xfrm>
                    <a:off x="3427623" y="4565650"/>
                    <a:ext cx="3512928" cy="24763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312641 h 1603977"/>
                      <a:gd name="connsiteX1" fmla="*/ 177891 w 2074942"/>
                      <a:gd name="connsiteY1" fmla="*/ 1739 h 1603977"/>
                      <a:gd name="connsiteX2" fmla="*/ 903486 w 2074942"/>
                      <a:gd name="connsiteY2" fmla="*/ 395876 h 1603977"/>
                      <a:gd name="connsiteX3" fmla="*/ 2074931 w 2074942"/>
                      <a:gd name="connsiteY3" fmla="*/ 182194 h 1603977"/>
                      <a:gd name="connsiteX4" fmla="*/ 910531 w 2074942"/>
                      <a:gd name="connsiteY4" fmla="*/ 1320034 h 1603977"/>
                      <a:gd name="connsiteX5" fmla="*/ 177891 w 2074942"/>
                      <a:gd name="connsiteY5" fmla="*/ 1554588 h 1603977"/>
                      <a:gd name="connsiteX6" fmla="*/ 0 w 2074942"/>
                      <a:gd name="connsiteY6" fmla="*/ 312641 h 16039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603977">
                        <a:moveTo>
                          <a:pt x="0" y="312641"/>
                        </a:moveTo>
                        <a:cubicBezTo>
                          <a:pt x="0" y="53833"/>
                          <a:pt x="27310" y="-12134"/>
                          <a:pt x="177891" y="1739"/>
                        </a:cubicBezTo>
                        <a:cubicBezTo>
                          <a:pt x="328472" y="15612"/>
                          <a:pt x="623116" y="289559"/>
                          <a:pt x="903486" y="395876"/>
                        </a:cubicBezTo>
                        <a:cubicBezTo>
                          <a:pt x="1183856" y="502193"/>
                          <a:pt x="2071316" y="82560"/>
                          <a:pt x="2074931" y="182194"/>
                        </a:cubicBezTo>
                        <a:cubicBezTo>
                          <a:pt x="2078546" y="281828"/>
                          <a:pt x="1190902" y="1223781"/>
                          <a:pt x="910531" y="1320034"/>
                        </a:cubicBezTo>
                        <a:cubicBezTo>
                          <a:pt x="630160" y="1416287"/>
                          <a:pt x="329646" y="1722487"/>
                          <a:pt x="177891" y="1554588"/>
                        </a:cubicBezTo>
                        <a:cubicBezTo>
                          <a:pt x="26136" y="1386689"/>
                          <a:pt x="0" y="571449"/>
                          <a:pt x="0" y="31264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楕円 468">
                    <a:extLst>
                      <a:ext uri="{FF2B5EF4-FFF2-40B4-BE49-F238E27FC236}">
                        <a16:creationId xmlns:a16="http://schemas.microsoft.com/office/drawing/2014/main" id="{BD521E28-DBF6-41BE-821A-7808E0CB09E2}"/>
                      </a:ext>
                    </a:extLst>
                  </p:cNvPr>
                  <p:cNvSpPr/>
                  <p:nvPr/>
                </p:nvSpPr>
                <p:spPr>
                  <a:xfrm>
                    <a:off x="4817110" y="3975100"/>
                    <a:ext cx="2580640" cy="113251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フリーフォーム: 図形 31">
                    <a:extLst>
                      <a:ext uri="{FF2B5EF4-FFF2-40B4-BE49-F238E27FC236}">
                        <a16:creationId xmlns:a16="http://schemas.microsoft.com/office/drawing/2014/main" id="{870ACA47-A8A5-483F-B581-ECE62F7F47BA}"/>
                      </a:ext>
                    </a:extLst>
                  </p:cNvPr>
                  <p:cNvSpPr/>
                  <p:nvPr/>
                </p:nvSpPr>
                <p:spPr>
                  <a:xfrm>
                    <a:off x="3429462" y="4211192"/>
                    <a:ext cx="3608627" cy="632923"/>
                  </a:xfrm>
                  <a:custGeom>
                    <a:avLst/>
                    <a:gdLst>
                      <a:gd name="connsiteX0" fmla="*/ 2016131 w 3608627"/>
                      <a:gd name="connsiteY0" fmla="*/ 0 h 632923"/>
                      <a:gd name="connsiteX1" fmla="*/ 1798730 w 3608627"/>
                      <a:gd name="connsiteY1" fmla="*/ 268498 h 632923"/>
                      <a:gd name="connsiteX2" fmla="*/ 2092103 w 3608627"/>
                      <a:gd name="connsiteY2" fmla="*/ 278527 h 632923"/>
                      <a:gd name="connsiteX3" fmla="*/ 2196761 w 3608627"/>
                      <a:gd name="connsiteY3" fmla="*/ 282155 h 632923"/>
                      <a:gd name="connsiteX4" fmla="*/ 2468569 w 3608627"/>
                      <a:gd name="connsiteY4" fmla="*/ 28575 h 632923"/>
                      <a:gd name="connsiteX5" fmla="*/ 2261432 w 3608627"/>
                      <a:gd name="connsiteY5" fmla="*/ 284397 h 632923"/>
                      <a:gd name="connsiteX6" fmla="*/ 2769999 w 3608627"/>
                      <a:gd name="connsiteY6" fmla="*/ 302027 h 632923"/>
                      <a:gd name="connsiteX7" fmla="*/ 3608608 w 3608627"/>
                      <a:gd name="connsiteY7" fmla="*/ 343060 h 632923"/>
                      <a:gd name="connsiteX8" fmla="*/ 2606057 w 3608627"/>
                      <a:gd name="connsiteY8" fmla="*/ 369028 h 632923"/>
                      <a:gd name="connsiteX9" fmla="*/ 2392794 w 3608627"/>
                      <a:gd name="connsiteY9" fmla="*/ 372472 h 632923"/>
                      <a:gd name="connsiteX10" fmla="*/ 2603680 w 3608627"/>
                      <a:gd name="connsiteY10" fmla="*/ 632923 h 632923"/>
                      <a:gd name="connsiteX11" fmla="*/ 2325668 w 3608627"/>
                      <a:gd name="connsiteY11" fmla="*/ 373556 h 632923"/>
                      <a:gd name="connsiteX12" fmla="*/ 2097124 w 3608627"/>
                      <a:gd name="connsiteY12" fmla="*/ 377246 h 632923"/>
                      <a:gd name="connsiteX13" fmla="*/ 1969356 w 3608627"/>
                      <a:gd name="connsiteY13" fmla="*/ 379712 h 632923"/>
                      <a:gd name="connsiteX14" fmla="*/ 2151242 w 3608627"/>
                      <a:gd name="connsiteY14" fmla="*/ 604348 h 632923"/>
                      <a:gd name="connsiteX15" fmla="*/ 1911652 w 3608627"/>
                      <a:gd name="connsiteY15" fmla="*/ 380826 h 632923"/>
                      <a:gd name="connsiteX16" fmla="*/ 1798615 w 3608627"/>
                      <a:gd name="connsiteY16" fmla="*/ 383007 h 632923"/>
                      <a:gd name="connsiteX17" fmla="*/ 1568458 w 3608627"/>
                      <a:gd name="connsiteY17" fmla="*/ 389155 h 632923"/>
                      <a:gd name="connsiteX18" fmla="*/ 282570 w 3608627"/>
                      <a:gd name="connsiteY18" fmla="*/ 465172 h 632923"/>
                      <a:gd name="connsiteX19" fmla="*/ 0 w 3608627"/>
                      <a:gd name="connsiteY19" fmla="*/ 346977 h 632923"/>
                      <a:gd name="connsiteX20" fmla="*/ 282570 w 3608627"/>
                      <a:gd name="connsiteY20" fmla="*/ 190355 h 632923"/>
                      <a:gd name="connsiteX21" fmla="*/ 1564638 w 3608627"/>
                      <a:gd name="connsiteY21" fmla="*/ 260108 h 632923"/>
                      <a:gd name="connsiteX22" fmla="*/ 1730932 w 3608627"/>
                      <a:gd name="connsiteY22" fmla="*/ 266073 h 6329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3608627" h="632923">
                        <a:moveTo>
                          <a:pt x="2016131" y="0"/>
                        </a:moveTo>
                        <a:lnTo>
                          <a:pt x="1798730" y="268498"/>
                        </a:lnTo>
                        <a:lnTo>
                          <a:pt x="2092103" y="278527"/>
                        </a:lnTo>
                        <a:lnTo>
                          <a:pt x="2196761" y="282155"/>
                        </a:lnTo>
                        <a:lnTo>
                          <a:pt x="2468569" y="28575"/>
                        </a:lnTo>
                        <a:lnTo>
                          <a:pt x="2261432" y="284397"/>
                        </a:lnTo>
                        <a:lnTo>
                          <a:pt x="2769999" y="302027"/>
                        </a:lnTo>
                        <a:cubicBezTo>
                          <a:pt x="3218269" y="318209"/>
                          <a:pt x="3605414" y="334244"/>
                          <a:pt x="3608608" y="343060"/>
                        </a:cubicBezTo>
                        <a:cubicBezTo>
                          <a:pt x="3612201" y="352979"/>
                          <a:pt x="3122981" y="360934"/>
                          <a:pt x="2606057" y="369028"/>
                        </a:cubicBezTo>
                        <a:lnTo>
                          <a:pt x="2392794" y="372472"/>
                        </a:lnTo>
                        <a:lnTo>
                          <a:pt x="2603680" y="632923"/>
                        </a:lnTo>
                        <a:lnTo>
                          <a:pt x="2325668" y="373556"/>
                        </a:lnTo>
                        <a:lnTo>
                          <a:pt x="2097124" y="377246"/>
                        </a:lnTo>
                        <a:lnTo>
                          <a:pt x="1969356" y="379712"/>
                        </a:lnTo>
                        <a:lnTo>
                          <a:pt x="2151242" y="604348"/>
                        </a:lnTo>
                        <a:lnTo>
                          <a:pt x="1911652" y="380826"/>
                        </a:lnTo>
                        <a:lnTo>
                          <a:pt x="1798615" y="383007"/>
                        </a:lnTo>
                        <a:cubicBezTo>
                          <a:pt x="1708803" y="384984"/>
                          <a:pt x="1630382" y="387026"/>
                          <a:pt x="1568458" y="389155"/>
                        </a:cubicBezTo>
                        <a:cubicBezTo>
                          <a:pt x="1073065" y="406190"/>
                          <a:pt x="543978" y="472201"/>
                          <a:pt x="282570" y="465172"/>
                        </a:cubicBezTo>
                        <a:cubicBezTo>
                          <a:pt x="21161" y="458142"/>
                          <a:pt x="0" y="392780"/>
                          <a:pt x="0" y="346977"/>
                        </a:cubicBezTo>
                        <a:cubicBezTo>
                          <a:pt x="0" y="301174"/>
                          <a:pt x="21797" y="204833"/>
                          <a:pt x="282570" y="190355"/>
                        </a:cubicBezTo>
                        <a:cubicBezTo>
                          <a:pt x="543342" y="175876"/>
                          <a:pt x="1069247" y="241292"/>
                          <a:pt x="1564638" y="260108"/>
                        </a:cubicBezTo>
                        <a:lnTo>
                          <a:pt x="1730932" y="266073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" name="四角形: 角を丸くする 21">
                  <a:extLst>
                    <a:ext uri="{FF2B5EF4-FFF2-40B4-BE49-F238E27FC236}">
                      <a16:creationId xmlns:a16="http://schemas.microsoft.com/office/drawing/2014/main" id="{A644874C-B55A-4353-8FE8-3C5E648C0466}"/>
                    </a:ext>
                  </a:extLst>
                </p:cNvPr>
                <p:cNvSpPr/>
                <p:nvPr/>
              </p:nvSpPr>
              <p:spPr>
                <a:xfrm rot="19915207">
                  <a:off x="3077081" y="4944054"/>
                  <a:ext cx="234010" cy="1077042"/>
                </a:xfrm>
                <a:prstGeom prst="roundRect">
                  <a:avLst/>
                </a:prstGeom>
                <a:solidFill>
                  <a:srgbClr val="7030A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4AC31BFA-9331-4367-BD5D-F41BA552DA68}"/>
                </a:ext>
              </a:extLst>
            </p:cNvPr>
            <p:cNvGrpSpPr/>
            <p:nvPr/>
          </p:nvGrpSpPr>
          <p:grpSpPr>
            <a:xfrm>
              <a:off x="5906480" y="5089846"/>
              <a:ext cx="1982901" cy="920064"/>
              <a:chOff x="2129146" y="3959525"/>
              <a:chExt cx="4443051" cy="2061571"/>
            </a:xfrm>
          </p:grpSpPr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6C97477B-48E7-4E12-AF5F-2A26D37DBA99}"/>
                  </a:ext>
                </a:extLst>
              </p:cNvPr>
              <p:cNvGrpSpPr/>
              <p:nvPr/>
            </p:nvGrpSpPr>
            <p:grpSpPr>
              <a:xfrm rot="20149585">
                <a:off x="2347732" y="4413312"/>
                <a:ext cx="4224465" cy="1491336"/>
                <a:chOff x="3298680" y="3602979"/>
                <a:chExt cx="4099070" cy="1847882"/>
              </a:xfrm>
            </p:grpSpPr>
            <p:sp>
              <p:nvSpPr>
                <p:cNvPr id="113" name="楕円 468">
                  <a:extLst>
                    <a:ext uri="{FF2B5EF4-FFF2-40B4-BE49-F238E27FC236}">
                      <a16:creationId xmlns:a16="http://schemas.microsoft.com/office/drawing/2014/main" id="{94C37449-A978-4A5B-B526-062C2A48654F}"/>
                    </a:ext>
                  </a:extLst>
                </p:cNvPr>
                <p:cNvSpPr/>
                <p:nvPr/>
              </p:nvSpPr>
              <p:spPr>
                <a:xfrm rot="852538">
                  <a:off x="4408892" y="4866661"/>
                  <a:ext cx="1715842" cy="58420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0B82DFBF-0EAB-406B-B9C3-0D28CB953549}"/>
                    </a:ext>
                  </a:extLst>
                </p:cNvPr>
                <p:cNvSpPr/>
                <p:nvPr/>
              </p:nvSpPr>
              <p:spPr>
                <a:xfrm rot="1188028">
                  <a:off x="3298680" y="4839650"/>
                  <a:ext cx="2427803" cy="356634"/>
                </a:xfrm>
                <a:custGeom>
                  <a:avLst/>
                  <a:gdLst>
                    <a:gd name="connsiteX0" fmla="*/ 38001 w 2427803"/>
                    <a:gd name="connsiteY0" fmla="*/ 7923 h 356634"/>
                    <a:gd name="connsiteX1" fmla="*/ 208143 w 2427803"/>
                    <a:gd name="connsiteY1" fmla="*/ 251 h 356634"/>
                    <a:gd name="connsiteX2" fmla="*/ 1057132 w 2427803"/>
                    <a:gd name="connsiteY2" fmla="*/ 57096 h 356634"/>
                    <a:gd name="connsiteX3" fmla="*/ 2427791 w 2427803"/>
                    <a:gd name="connsiteY3" fmla="*/ 26277 h 356634"/>
                    <a:gd name="connsiteX4" fmla="*/ 1641730 w 2427803"/>
                    <a:gd name="connsiteY4" fmla="*/ 136149 h 356634"/>
                    <a:gd name="connsiteX5" fmla="*/ 1471750 w 2427803"/>
                    <a:gd name="connsiteY5" fmla="*/ 154896 h 356634"/>
                    <a:gd name="connsiteX6" fmla="*/ 1689798 w 2427803"/>
                    <a:gd name="connsiteY6" fmla="*/ 338732 h 356634"/>
                    <a:gd name="connsiteX7" fmla="*/ 1675585 w 2427803"/>
                    <a:gd name="connsiteY7" fmla="*/ 356634 h 356634"/>
                    <a:gd name="connsiteX8" fmla="*/ 1413990 w 2427803"/>
                    <a:gd name="connsiteY8" fmla="*/ 161219 h 356634"/>
                    <a:gd name="connsiteX9" fmla="*/ 1218276 w 2427803"/>
                    <a:gd name="connsiteY9" fmla="*/ 179938 h 356634"/>
                    <a:gd name="connsiteX10" fmla="*/ 1065375 w 2427803"/>
                    <a:gd name="connsiteY10" fmla="*/ 190385 h 356634"/>
                    <a:gd name="connsiteX11" fmla="*/ 208143 w 2427803"/>
                    <a:gd name="connsiteY11" fmla="*/ 224215 h 356634"/>
                    <a:gd name="connsiteX12" fmla="*/ 0 w 2427803"/>
                    <a:gd name="connsiteY12" fmla="*/ 45091 h 356634"/>
                    <a:gd name="connsiteX13" fmla="*/ 38001 w 2427803"/>
                    <a:gd name="connsiteY13" fmla="*/ 7923 h 35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427803" h="356634">
                      <a:moveTo>
                        <a:pt x="38001" y="7923"/>
                      </a:moveTo>
                      <a:cubicBezTo>
                        <a:pt x="68013" y="1129"/>
                        <a:pt x="120049" y="-749"/>
                        <a:pt x="208143" y="251"/>
                      </a:cubicBezTo>
                      <a:cubicBezTo>
                        <a:pt x="384332" y="2252"/>
                        <a:pt x="729082" y="41763"/>
                        <a:pt x="1057132" y="57096"/>
                      </a:cubicBezTo>
                      <a:cubicBezTo>
                        <a:pt x="1385181" y="72430"/>
                        <a:pt x="2423561" y="11908"/>
                        <a:pt x="2427791" y="26277"/>
                      </a:cubicBezTo>
                      <a:cubicBezTo>
                        <a:pt x="2430435" y="35259"/>
                        <a:pt x="2025725" y="91695"/>
                        <a:pt x="1641730" y="136149"/>
                      </a:cubicBezTo>
                      <a:lnTo>
                        <a:pt x="1471750" y="154896"/>
                      </a:lnTo>
                      <a:lnTo>
                        <a:pt x="1689798" y="338732"/>
                      </a:lnTo>
                      <a:lnTo>
                        <a:pt x="1675585" y="356634"/>
                      </a:lnTo>
                      <a:lnTo>
                        <a:pt x="1413990" y="161219"/>
                      </a:lnTo>
                      <a:lnTo>
                        <a:pt x="1218276" y="179938"/>
                      </a:lnTo>
                      <a:cubicBezTo>
                        <a:pt x="1158490" y="185009"/>
                        <a:pt x="1106381" y="188650"/>
                        <a:pt x="1065375" y="190385"/>
                      </a:cubicBezTo>
                      <a:cubicBezTo>
                        <a:pt x="737324" y="204268"/>
                        <a:pt x="385705" y="248431"/>
                        <a:pt x="208143" y="224215"/>
                      </a:cubicBezTo>
                      <a:cubicBezTo>
                        <a:pt x="30581" y="199999"/>
                        <a:pt x="0" y="82419"/>
                        <a:pt x="0" y="45091"/>
                      </a:cubicBezTo>
                      <a:cubicBezTo>
                        <a:pt x="0" y="26428"/>
                        <a:pt x="7989" y="14717"/>
                        <a:pt x="38001" y="792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楕円 468">
                  <a:extLst>
                    <a:ext uri="{FF2B5EF4-FFF2-40B4-BE49-F238E27FC236}">
                      <a16:creationId xmlns:a16="http://schemas.microsoft.com/office/drawing/2014/main" id="{334810B5-A51E-4A06-A653-DC60C176AD55}"/>
                    </a:ext>
                  </a:extLst>
                </p:cNvPr>
                <p:cNvSpPr/>
                <p:nvPr/>
              </p:nvSpPr>
              <p:spPr>
                <a:xfrm rot="20942782">
                  <a:off x="4167886" y="3602979"/>
                  <a:ext cx="1689928" cy="65545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D013DD0F-B4AB-4A46-9C79-41E452834C2F}"/>
                    </a:ext>
                  </a:extLst>
                </p:cNvPr>
                <p:cNvSpPr/>
                <p:nvPr/>
              </p:nvSpPr>
              <p:spPr>
                <a:xfrm rot="20411972" flipV="1">
                  <a:off x="3428450" y="3898233"/>
                  <a:ext cx="2030971" cy="294036"/>
                </a:xfrm>
                <a:custGeom>
                  <a:avLst/>
                  <a:gdLst>
                    <a:gd name="connsiteX0" fmla="*/ 1697064 w 2030971"/>
                    <a:gd name="connsiteY0" fmla="*/ 266784 h 294036"/>
                    <a:gd name="connsiteX1" fmla="*/ 1713705 w 2030971"/>
                    <a:gd name="connsiteY1" fmla="*/ 251112 h 294036"/>
                    <a:gd name="connsiteX2" fmla="*/ 1633345 w 2030971"/>
                    <a:gd name="connsiteY2" fmla="*/ 152726 h 294036"/>
                    <a:gd name="connsiteX3" fmla="*/ 1774962 w 2030971"/>
                    <a:gd name="connsiteY3" fmla="*/ 130618 h 294036"/>
                    <a:gd name="connsiteX4" fmla="*/ 2016516 w 2030971"/>
                    <a:gd name="connsiteY4" fmla="*/ 86472 h 294036"/>
                    <a:gd name="connsiteX5" fmla="*/ 2030961 w 2030971"/>
                    <a:gd name="connsiteY5" fmla="*/ 80995 h 294036"/>
                    <a:gd name="connsiteX6" fmla="*/ 1559235 w 2030971"/>
                    <a:gd name="connsiteY6" fmla="*/ 96766 h 294036"/>
                    <a:gd name="connsiteX7" fmla="*/ 1513923 w 2030971"/>
                    <a:gd name="connsiteY7" fmla="*/ 98708 h 294036"/>
                    <a:gd name="connsiteX8" fmla="*/ 1571223 w 2030971"/>
                    <a:gd name="connsiteY8" fmla="*/ 14120 h 294036"/>
                    <a:gd name="connsiteX9" fmla="*/ 1553246 w 2030971"/>
                    <a:gd name="connsiteY9" fmla="*/ 0 h 294036"/>
                    <a:gd name="connsiteX10" fmla="*/ 1461749 w 2030971"/>
                    <a:gd name="connsiteY10" fmla="*/ 100944 h 294036"/>
                    <a:gd name="connsiteX11" fmla="*/ 1366804 w 2030971"/>
                    <a:gd name="connsiteY11" fmla="*/ 105013 h 294036"/>
                    <a:gd name="connsiteX12" fmla="*/ 884340 w 2030971"/>
                    <a:gd name="connsiteY12" fmla="*/ 111814 h 294036"/>
                    <a:gd name="connsiteX13" fmla="*/ 174121 w 2030971"/>
                    <a:gd name="connsiteY13" fmla="*/ 54969 h 294036"/>
                    <a:gd name="connsiteX14" fmla="*/ 0 w 2030971"/>
                    <a:gd name="connsiteY14" fmla="*/ 99810 h 294036"/>
                    <a:gd name="connsiteX15" fmla="*/ 174121 w 2030971"/>
                    <a:gd name="connsiteY15" fmla="*/ 278933 h 294036"/>
                    <a:gd name="connsiteX16" fmla="*/ 891236 w 2030971"/>
                    <a:gd name="connsiteY16" fmla="*/ 245104 h 294036"/>
                    <a:gd name="connsiteX17" fmla="*/ 1185591 w 2030971"/>
                    <a:gd name="connsiteY17" fmla="*/ 215626 h 294036"/>
                    <a:gd name="connsiteX18" fmla="*/ 1295661 w 2030971"/>
                    <a:gd name="connsiteY18" fmla="*/ 201114 h 294036"/>
                    <a:gd name="connsiteX19" fmla="*/ 1396421 w 2030971"/>
                    <a:gd name="connsiteY19" fmla="*/ 294036 h 294036"/>
                    <a:gd name="connsiteX20" fmla="*/ 1413063 w 2030971"/>
                    <a:gd name="connsiteY20" fmla="*/ 278365 h 294036"/>
                    <a:gd name="connsiteX21" fmla="*/ 1344686 w 2030971"/>
                    <a:gd name="connsiteY21" fmla="*/ 194651 h 294036"/>
                    <a:gd name="connsiteX22" fmla="*/ 1373384 w 2030971"/>
                    <a:gd name="connsiteY22" fmla="*/ 190867 h 294036"/>
                    <a:gd name="connsiteX23" fmla="*/ 1582056 w 2030971"/>
                    <a:gd name="connsiteY23" fmla="*/ 160722 h 294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030971" h="294036">
                      <a:moveTo>
                        <a:pt x="1697064" y="266784"/>
                      </a:moveTo>
                      <a:lnTo>
                        <a:pt x="1713705" y="251112"/>
                      </a:lnTo>
                      <a:lnTo>
                        <a:pt x="1633345" y="152726"/>
                      </a:lnTo>
                      <a:lnTo>
                        <a:pt x="1774962" y="130618"/>
                      </a:lnTo>
                      <a:cubicBezTo>
                        <a:pt x="1892146" y="111560"/>
                        <a:pt x="1982660" y="95185"/>
                        <a:pt x="2016516" y="86472"/>
                      </a:cubicBezTo>
                      <a:cubicBezTo>
                        <a:pt x="2026190" y="83982"/>
                        <a:pt x="2031238" y="82118"/>
                        <a:pt x="2030961" y="80995"/>
                      </a:cubicBezTo>
                      <a:cubicBezTo>
                        <a:pt x="2029192" y="73810"/>
                        <a:pt x="1811144" y="85349"/>
                        <a:pt x="1559235" y="96766"/>
                      </a:cubicBezTo>
                      <a:lnTo>
                        <a:pt x="1513923" y="98708"/>
                      </a:lnTo>
                      <a:lnTo>
                        <a:pt x="1571223" y="14120"/>
                      </a:lnTo>
                      <a:lnTo>
                        <a:pt x="1553246" y="0"/>
                      </a:lnTo>
                      <a:lnTo>
                        <a:pt x="1461749" y="100944"/>
                      </a:lnTo>
                      <a:lnTo>
                        <a:pt x="1366804" y="105013"/>
                      </a:lnTo>
                      <a:cubicBezTo>
                        <a:pt x="1173725" y="112647"/>
                        <a:pt x="987251" y="117564"/>
                        <a:pt x="884340" y="111814"/>
                      </a:cubicBezTo>
                      <a:cubicBezTo>
                        <a:pt x="609912" y="96481"/>
                        <a:pt x="321512" y="56970"/>
                        <a:pt x="174121" y="54969"/>
                      </a:cubicBezTo>
                      <a:cubicBezTo>
                        <a:pt x="26731" y="52968"/>
                        <a:pt x="0" y="62482"/>
                        <a:pt x="0" y="99810"/>
                      </a:cubicBezTo>
                      <a:cubicBezTo>
                        <a:pt x="0" y="137137"/>
                        <a:pt x="25582" y="254717"/>
                        <a:pt x="174121" y="278933"/>
                      </a:cubicBezTo>
                      <a:cubicBezTo>
                        <a:pt x="322660" y="303148"/>
                        <a:pt x="616806" y="258986"/>
                        <a:pt x="891236" y="245104"/>
                      </a:cubicBezTo>
                      <a:cubicBezTo>
                        <a:pt x="959844" y="241633"/>
                        <a:pt x="1065601" y="230539"/>
                        <a:pt x="1185591" y="215626"/>
                      </a:cubicBezTo>
                      <a:lnTo>
                        <a:pt x="1295661" y="201114"/>
                      </a:lnTo>
                      <a:lnTo>
                        <a:pt x="1396421" y="294036"/>
                      </a:lnTo>
                      <a:lnTo>
                        <a:pt x="1413063" y="278365"/>
                      </a:lnTo>
                      <a:lnTo>
                        <a:pt x="1344686" y="194651"/>
                      </a:lnTo>
                      <a:lnTo>
                        <a:pt x="1373384" y="190867"/>
                      </a:lnTo>
                      <a:lnTo>
                        <a:pt x="1582056" y="160722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楕円 468">
                  <a:extLst>
                    <a:ext uri="{FF2B5EF4-FFF2-40B4-BE49-F238E27FC236}">
                      <a16:creationId xmlns:a16="http://schemas.microsoft.com/office/drawing/2014/main" id="{C78949E7-5EBF-4A5F-856E-541DEE79DCB2}"/>
                    </a:ext>
                  </a:extLst>
                </p:cNvPr>
                <p:cNvSpPr/>
                <p:nvPr/>
              </p:nvSpPr>
              <p:spPr>
                <a:xfrm>
                  <a:off x="4735758" y="4255499"/>
                  <a:ext cx="2231390" cy="1053101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楕円 468">
                  <a:extLst>
                    <a:ext uri="{FF2B5EF4-FFF2-40B4-BE49-F238E27FC236}">
                      <a16:creationId xmlns:a16="http://schemas.microsoft.com/office/drawing/2014/main" id="{8563A15E-630E-422D-B732-55123B6C70E2}"/>
                    </a:ext>
                  </a:extLst>
                </p:cNvPr>
                <p:cNvSpPr/>
                <p:nvPr/>
              </p:nvSpPr>
              <p:spPr>
                <a:xfrm>
                  <a:off x="4817110" y="3798674"/>
                  <a:ext cx="2547526" cy="1054936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楕円 468">
                  <a:extLst>
                    <a:ext uri="{FF2B5EF4-FFF2-40B4-BE49-F238E27FC236}">
                      <a16:creationId xmlns:a16="http://schemas.microsoft.com/office/drawing/2014/main" id="{7F193068-A28F-4939-B7C6-5E5A55C89EA5}"/>
                    </a:ext>
                  </a:extLst>
                </p:cNvPr>
                <p:cNvSpPr/>
                <p:nvPr/>
              </p:nvSpPr>
              <p:spPr>
                <a:xfrm flipV="1">
                  <a:off x="3427623" y="4147697"/>
                  <a:ext cx="3666257" cy="302448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149777 h 1708980"/>
                    <a:gd name="connsiteX1" fmla="*/ 177891 w 2074942"/>
                    <a:gd name="connsiteY1" fmla="*/ 90039 h 1708980"/>
                    <a:gd name="connsiteX2" fmla="*/ 903486 w 2074942"/>
                    <a:gd name="connsiteY2" fmla="*/ 484176 h 1708980"/>
                    <a:gd name="connsiteX3" fmla="*/ 2074931 w 2074942"/>
                    <a:gd name="connsiteY3" fmla="*/ 270494 h 1708980"/>
                    <a:gd name="connsiteX4" fmla="*/ 910531 w 2074942"/>
                    <a:gd name="connsiteY4" fmla="*/ 1408334 h 1708980"/>
                    <a:gd name="connsiteX5" fmla="*/ 177891 w 2074942"/>
                    <a:gd name="connsiteY5" fmla="*/ 1642888 h 1708980"/>
                    <a:gd name="connsiteX6" fmla="*/ 0 w 2074942"/>
                    <a:gd name="connsiteY6" fmla="*/ 149777 h 1708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708980">
                      <a:moveTo>
                        <a:pt x="0" y="149777"/>
                      </a:moveTo>
                      <a:cubicBezTo>
                        <a:pt x="0" y="-109031"/>
                        <a:pt x="27310" y="34306"/>
                        <a:pt x="177891" y="90039"/>
                      </a:cubicBezTo>
                      <a:cubicBezTo>
                        <a:pt x="328472" y="145772"/>
                        <a:pt x="623116" y="377859"/>
                        <a:pt x="903486" y="484176"/>
                      </a:cubicBezTo>
                      <a:cubicBezTo>
                        <a:pt x="1183856" y="590493"/>
                        <a:pt x="2071316" y="170860"/>
                        <a:pt x="2074931" y="270494"/>
                      </a:cubicBezTo>
                      <a:cubicBezTo>
                        <a:pt x="2078546" y="370128"/>
                        <a:pt x="1190902" y="1312081"/>
                        <a:pt x="910531" y="1408334"/>
                      </a:cubicBezTo>
                      <a:cubicBezTo>
                        <a:pt x="630160" y="1504587"/>
                        <a:pt x="329646" y="1852648"/>
                        <a:pt x="177891" y="1642888"/>
                      </a:cubicBezTo>
                      <a:cubicBezTo>
                        <a:pt x="26136" y="1433129"/>
                        <a:pt x="0" y="408585"/>
                        <a:pt x="0" y="14977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楕円 468">
                  <a:extLst>
                    <a:ext uri="{FF2B5EF4-FFF2-40B4-BE49-F238E27FC236}">
                      <a16:creationId xmlns:a16="http://schemas.microsoft.com/office/drawing/2014/main" id="{2267FFDC-1FDE-49AD-99CB-1623DD41021B}"/>
                    </a:ext>
                  </a:extLst>
                </p:cNvPr>
                <p:cNvSpPr/>
                <p:nvPr/>
              </p:nvSpPr>
              <p:spPr>
                <a:xfrm>
                  <a:off x="3427623" y="4565650"/>
                  <a:ext cx="3512928" cy="24763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312641 h 1603977"/>
                    <a:gd name="connsiteX1" fmla="*/ 177891 w 2074942"/>
                    <a:gd name="connsiteY1" fmla="*/ 1739 h 1603977"/>
                    <a:gd name="connsiteX2" fmla="*/ 903486 w 2074942"/>
                    <a:gd name="connsiteY2" fmla="*/ 395876 h 1603977"/>
                    <a:gd name="connsiteX3" fmla="*/ 2074931 w 2074942"/>
                    <a:gd name="connsiteY3" fmla="*/ 182194 h 1603977"/>
                    <a:gd name="connsiteX4" fmla="*/ 910531 w 2074942"/>
                    <a:gd name="connsiteY4" fmla="*/ 1320034 h 1603977"/>
                    <a:gd name="connsiteX5" fmla="*/ 177891 w 2074942"/>
                    <a:gd name="connsiteY5" fmla="*/ 1554588 h 1603977"/>
                    <a:gd name="connsiteX6" fmla="*/ 0 w 2074942"/>
                    <a:gd name="connsiteY6" fmla="*/ 312641 h 1603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603977">
                      <a:moveTo>
                        <a:pt x="0" y="312641"/>
                      </a:moveTo>
                      <a:cubicBezTo>
                        <a:pt x="0" y="53833"/>
                        <a:pt x="27310" y="-12134"/>
                        <a:pt x="177891" y="1739"/>
                      </a:cubicBezTo>
                      <a:cubicBezTo>
                        <a:pt x="328472" y="15612"/>
                        <a:pt x="623116" y="289559"/>
                        <a:pt x="903486" y="395876"/>
                      </a:cubicBezTo>
                      <a:cubicBezTo>
                        <a:pt x="1183856" y="502193"/>
                        <a:pt x="2071316" y="82560"/>
                        <a:pt x="2074931" y="182194"/>
                      </a:cubicBezTo>
                      <a:cubicBezTo>
                        <a:pt x="2078546" y="281828"/>
                        <a:pt x="1190902" y="1223781"/>
                        <a:pt x="910531" y="1320034"/>
                      </a:cubicBezTo>
                      <a:cubicBezTo>
                        <a:pt x="630160" y="1416287"/>
                        <a:pt x="329646" y="1722487"/>
                        <a:pt x="177891" y="1554588"/>
                      </a:cubicBezTo>
                      <a:cubicBezTo>
                        <a:pt x="26136" y="1386689"/>
                        <a:pt x="0" y="571449"/>
                        <a:pt x="0" y="3126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楕円 468">
                  <a:extLst>
                    <a:ext uri="{FF2B5EF4-FFF2-40B4-BE49-F238E27FC236}">
                      <a16:creationId xmlns:a16="http://schemas.microsoft.com/office/drawing/2014/main" id="{5467D1BC-C657-443A-9F8B-557196BE42C6}"/>
                    </a:ext>
                  </a:extLst>
                </p:cNvPr>
                <p:cNvSpPr/>
                <p:nvPr/>
              </p:nvSpPr>
              <p:spPr>
                <a:xfrm>
                  <a:off x="4817110" y="3975100"/>
                  <a:ext cx="2580640" cy="113251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243427B7-7BC7-48D3-A65F-A4CDC846F001}"/>
                    </a:ext>
                  </a:extLst>
                </p:cNvPr>
                <p:cNvSpPr/>
                <p:nvPr/>
              </p:nvSpPr>
              <p:spPr>
                <a:xfrm>
                  <a:off x="3429462" y="4211192"/>
                  <a:ext cx="3608627" cy="632923"/>
                </a:xfrm>
                <a:custGeom>
                  <a:avLst/>
                  <a:gdLst>
                    <a:gd name="connsiteX0" fmla="*/ 2016131 w 3608627"/>
                    <a:gd name="connsiteY0" fmla="*/ 0 h 632923"/>
                    <a:gd name="connsiteX1" fmla="*/ 1798730 w 3608627"/>
                    <a:gd name="connsiteY1" fmla="*/ 268498 h 632923"/>
                    <a:gd name="connsiteX2" fmla="*/ 2092103 w 3608627"/>
                    <a:gd name="connsiteY2" fmla="*/ 278527 h 632923"/>
                    <a:gd name="connsiteX3" fmla="*/ 2196761 w 3608627"/>
                    <a:gd name="connsiteY3" fmla="*/ 282155 h 632923"/>
                    <a:gd name="connsiteX4" fmla="*/ 2468569 w 3608627"/>
                    <a:gd name="connsiteY4" fmla="*/ 28575 h 632923"/>
                    <a:gd name="connsiteX5" fmla="*/ 2261432 w 3608627"/>
                    <a:gd name="connsiteY5" fmla="*/ 284397 h 632923"/>
                    <a:gd name="connsiteX6" fmla="*/ 2769999 w 3608627"/>
                    <a:gd name="connsiteY6" fmla="*/ 302027 h 632923"/>
                    <a:gd name="connsiteX7" fmla="*/ 3608608 w 3608627"/>
                    <a:gd name="connsiteY7" fmla="*/ 343060 h 632923"/>
                    <a:gd name="connsiteX8" fmla="*/ 2606057 w 3608627"/>
                    <a:gd name="connsiteY8" fmla="*/ 369028 h 632923"/>
                    <a:gd name="connsiteX9" fmla="*/ 2392794 w 3608627"/>
                    <a:gd name="connsiteY9" fmla="*/ 372472 h 632923"/>
                    <a:gd name="connsiteX10" fmla="*/ 2603680 w 3608627"/>
                    <a:gd name="connsiteY10" fmla="*/ 632923 h 632923"/>
                    <a:gd name="connsiteX11" fmla="*/ 2325668 w 3608627"/>
                    <a:gd name="connsiteY11" fmla="*/ 373556 h 632923"/>
                    <a:gd name="connsiteX12" fmla="*/ 2097124 w 3608627"/>
                    <a:gd name="connsiteY12" fmla="*/ 377246 h 632923"/>
                    <a:gd name="connsiteX13" fmla="*/ 1969356 w 3608627"/>
                    <a:gd name="connsiteY13" fmla="*/ 379712 h 632923"/>
                    <a:gd name="connsiteX14" fmla="*/ 2151242 w 3608627"/>
                    <a:gd name="connsiteY14" fmla="*/ 604348 h 632923"/>
                    <a:gd name="connsiteX15" fmla="*/ 1911652 w 3608627"/>
                    <a:gd name="connsiteY15" fmla="*/ 380826 h 632923"/>
                    <a:gd name="connsiteX16" fmla="*/ 1798615 w 3608627"/>
                    <a:gd name="connsiteY16" fmla="*/ 383007 h 632923"/>
                    <a:gd name="connsiteX17" fmla="*/ 1568458 w 3608627"/>
                    <a:gd name="connsiteY17" fmla="*/ 389155 h 632923"/>
                    <a:gd name="connsiteX18" fmla="*/ 282570 w 3608627"/>
                    <a:gd name="connsiteY18" fmla="*/ 465172 h 632923"/>
                    <a:gd name="connsiteX19" fmla="*/ 0 w 3608627"/>
                    <a:gd name="connsiteY19" fmla="*/ 346977 h 632923"/>
                    <a:gd name="connsiteX20" fmla="*/ 282570 w 3608627"/>
                    <a:gd name="connsiteY20" fmla="*/ 190355 h 632923"/>
                    <a:gd name="connsiteX21" fmla="*/ 1564638 w 3608627"/>
                    <a:gd name="connsiteY21" fmla="*/ 260108 h 632923"/>
                    <a:gd name="connsiteX22" fmla="*/ 1730932 w 3608627"/>
                    <a:gd name="connsiteY22" fmla="*/ 266073 h 632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608627" h="632923">
                      <a:moveTo>
                        <a:pt x="2016131" y="0"/>
                      </a:moveTo>
                      <a:lnTo>
                        <a:pt x="1798730" y="268498"/>
                      </a:lnTo>
                      <a:lnTo>
                        <a:pt x="2092103" y="278527"/>
                      </a:lnTo>
                      <a:lnTo>
                        <a:pt x="2196761" y="282155"/>
                      </a:lnTo>
                      <a:lnTo>
                        <a:pt x="2468569" y="28575"/>
                      </a:lnTo>
                      <a:lnTo>
                        <a:pt x="2261432" y="284397"/>
                      </a:lnTo>
                      <a:lnTo>
                        <a:pt x="2769999" y="302027"/>
                      </a:lnTo>
                      <a:cubicBezTo>
                        <a:pt x="3218269" y="318209"/>
                        <a:pt x="3605414" y="334244"/>
                        <a:pt x="3608608" y="343060"/>
                      </a:cubicBezTo>
                      <a:cubicBezTo>
                        <a:pt x="3612201" y="352979"/>
                        <a:pt x="3122981" y="360934"/>
                        <a:pt x="2606057" y="369028"/>
                      </a:cubicBezTo>
                      <a:lnTo>
                        <a:pt x="2392794" y="372472"/>
                      </a:lnTo>
                      <a:lnTo>
                        <a:pt x="2603680" y="632923"/>
                      </a:lnTo>
                      <a:lnTo>
                        <a:pt x="2325668" y="373556"/>
                      </a:lnTo>
                      <a:lnTo>
                        <a:pt x="2097124" y="377246"/>
                      </a:lnTo>
                      <a:lnTo>
                        <a:pt x="1969356" y="379712"/>
                      </a:lnTo>
                      <a:lnTo>
                        <a:pt x="2151242" y="604348"/>
                      </a:lnTo>
                      <a:lnTo>
                        <a:pt x="1911652" y="380826"/>
                      </a:lnTo>
                      <a:lnTo>
                        <a:pt x="1798615" y="383007"/>
                      </a:lnTo>
                      <a:cubicBezTo>
                        <a:pt x="1708803" y="384984"/>
                        <a:pt x="1630382" y="387026"/>
                        <a:pt x="1568458" y="389155"/>
                      </a:cubicBezTo>
                      <a:cubicBezTo>
                        <a:pt x="1073065" y="406190"/>
                        <a:pt x="543978" y="472201"/>
                        <a:pt x="282570" y="465172"/>
                      </a:cubicBezTo>
                      <a:cubicBezTo>
                        <a:pt x="21161" y="458142"/>
                        <a:pt x="0" y="392780"/>
                        <a:pt x="0" y="346977"/>
                      </a:cubicBezTo>
                      <a:cubicBezTo>
                        <a:pt x="0" y="301174"/>
                        <a:pt x="21797" y="204833"/>
                        <a:pt x="282570" y="190355"/>
                      </a:cubicBezTo>
                      <a:cubicBezTo>
                        <a:pt x="543342" y="175876"/>
                        <a:pt x="1069247" y="241292"/>
                        <a:pt x="1564638" y="260108"/>
                      </a:cubicBezTo>
                      <a:lnTo>
                        <a:pt x="1730932" y="266073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AC63E747-E92F-4B2C-B529-4BE76F3CA58B}"/>
                  </a:ext>
                </a:extLst>
              </p:cNvPr>
              <p:cNvGrpSpPr/>
              <p:nvPr/>
            </p:nvGrpSpPr>
            <p:grpSpPr>
              <a:xfrm>
                <a:off x="2129146" y="3959525"/>
                <a:ext cx="4224465" cy="2061571"/>
                <a:chOff x="2129146" y="3959525"/>
                <a:chExt cx="4224465" cy="2061571"/>
              </a:xfrm>
            </p:grpSpPr>
            <p:grpSp>
              <p:nvGrpSpPr>
                <p:cNvPr id="101" name="グループ化 100">
                  <a:extLst>
                    <a:ext uri="{FF2B5EF4-FFF2-40B4-BE49-F238E27FC236}">
                      <a16:creationId xmlns:a16="http://schemas.microsoft.com/office/drawing/2014/main" id="{0E23EC5B-ACAF-4829-8288-F13BB4EAA0B9}"/>
                    </a:ext>
                  </a:extLst>
                </p:cNvPr>
                <p:cNvGrpSpPr/>
                <p:nvPr/>
              </p:nvGrpSpPr>
              <p:grpSpPr>
                <a:xfrm rot="19800000">
                  <a:off x="2129146" y="3959525"/>
                  <a:ext cx="4224465" cy="1491336"/>
                  <a:chOff x="3298680" y="3602979"/>
                  <a:chExt cx="4099070" cy="1847882"/>
                </a:xfrm>
              </p:grpSpPr>
              <p:sp>
                <p:nvSpPr>
                  <p:cNvPr id="103" name="楕円 468">
                    <a:extLst>
                      <a:ext uri="{FF2B5EF4-FFF2-40B4-BE49-F238E27FC236}">
                        <a16:creationId xmlns:a16="http://schemas.microsoft.com/office/drawing/2014/main" id="{5B491523-9866-4DB2-AE35-D6B9DE1203A4}"/>
                      </a:ext>
                    </a:extLst>
                  </p:cNvPr>
                  <p:cNvSpPr/>
                  <p:nvPr/>
                </p:nvSpPr>
                <p:spPr>
                  <a:xfrm rot="852538">
                    <a:off x="4408892" y="4866661"/>
                    <a:ext cx="1715842" cy="58420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フリーフォーム: 図形 103">
                    <a:extLst>
                      <a:ext uri="{FF2B5EF4-FFF2-40B4-BE49-F238E27FC236}">
                        <a16:creationId xmlns:a16="http://schemas.microsoft.com/office/drawing/2014/main" id="{1D522610-76CB-49CC-9029-10AD9BC13489}"/>
                      </a:ext>
                    </a:extLst>
                  </p:cNvPr>
                  <p:cNvSpPr/>
                  <p:nvPr/>
                </p:nvSpPr>
                <p:spPr>
                  <a:xfrm rot="1188028">
                    <a:off x="3298680" y="4839650"/>
                    <a:ext cx="2427803" cy="356634"/>
                  </a:xfrm>
                  <a:custGeom>
                    <a:avLst/>
                    <a:gdLst>
                      <a:gd name="connsiteX0" fmla="*/ 38001 w 2427803"/>
                      <a:gd name="connsiteY0" fmla="*/ 7923 h 356634"/>
                      <a:gd name="connsiteX1" fmla="*/ 208143 w 2427803"/>
                      <a:gd name="connsiteY1" fmla="*/ 251 h 356634"/>
                      <a:gd name="connsiteX2" fmla="*/ 1057132 w 2427803"/>
                      <a:gd name="connsiteY2" fmla="*/ 57096 h 356634"/>
                      <a:gd name="connsiteX3" fmla="*/ 2427791 w 2427803"/>
                      <a:gd name="connsiteY3" fmla="*/ 26277 h 356634"/>
                      <a:gd name="connsiteX4" fmla="*/ 1641730 w 2427803"/>
                      <a:gd name="connsiteY4" fmla="*/ 136149 h 356634"/>
                      <a:gd name="connsiteX5" fmla="*/ 1471750 w 2427803"/>
                      <a:gd name="connsiteY5" fmla="*/ 154896 h 356634"/>
                      <a:gd name="connsiteX6" fmla="*/ 1689798 w 2427803"/>
                      <a:gd name="connsiteY6" fmla="*/ 338732 h 356634"/>
                      <a:gd name="connsiteX7" fmla="*/ 1675585 w 2427803"/>
                      <a:gd name="connsiteY7" fmla="*/ 356634 h 356634"/>
                      <a:gd name="connsiteX8" fmla="*/ 1413990 w 2427803"/>
                      <a:gd name="connsiteY8" fmla="*/ 161219 h 356634"/>
                      <a:gd name="connsiteX9" fmla="*/ 1218276 w 2427803"/>
                      <a:gd name="connsiteY9" fmla="*/ 179938 h 356634"/>
                      <a:gd name="connsiteX10" fmla="*/ 1065375 w 2427803"/>
                      <a:gd name="connsiteY10" fmla="*/ 190385 h 356634"/>
                      <a:gd name="connsiteX11" fmla="*/ 208143 w 2427803"/>
                      <a:gd name="connsiteY11" fmla="*/ 224215 h 356634"/>
                      <a:gd name="connsiteX12" fmla="*/ 0 w 2427803"/>
                      <a:gd name="connsiteY12" fmla="*/ 45091 h 356634"/>
                      <a:gd name="connsiteX13" fmla="*/ 38001 w 2427803"/>
                      <a:gd name="connsiteY13" fmla="*/ 7923 h 356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427803" h="356634">
                        <a:moveTo>
                          <a:pt x="38001" y="7923"/>
                        </a:moveTo>
                        <a:cubicBezTo>
                          <a:pt x="68013" y="1129"/>
                          <a:pt x="120049" y="-749"/>
                          <a:pt x="208143" y="251"/>
                        </a:cubicBezTo>
                        <a:cubicBezTo>
                          <a:pt x="384332" y="2252"/>
                          <a:pt x="729082" y="41763"/>
                          <a:pt x="1057132" y="57096"/>
                        </a:cubicBezTo>
                        <a:cubicBezTo>
                          <a:pt x="1385181" y="72430"/>
                          <a:pt x="2423561" y="11908"/>
                          <a:pt x="2427791" y="26277"/>
                        </a:cubicBezTo>
                        <a:cubicBezTo>
                          <a:pt x="2430435" y="35259"/>
                          <a:pt x="2025725" y="91695"/>
                          <a:pt x="1641730" y="136149"/>
                        </a:cubicBezTo>
                        <a:lnTo>
                          <a:pt x="1471750" y="154896"/>
                        </a:lnTo>
                        <a:lnTo>
                          <a:pt x="1689798" y="338732"/>
                        </a:lnTo>
                        <a:lnTo>
                          <a:pt x="1675585" y="356634"/>
                        </a:lnTo>
                        <a:lnTo>
                          <a:pt x="1413990" y="161219"/>
                        </a:lnTo>
                        <a:lnTo>
                          <a:pt x="1218276" y="179938"/>
                        </a:lnTo>
                        <a:cubicBezTo>
                          <a:pt x="1158490" y="185009"/>
                          <a:pt x="1106381" y="188650"/>
                          <a:pt x="1065375" y="190385"/>
                        </a:cubicBezTo>
                        <a:cubicBezTo>
                          <a:pt x="737324" y="204268"/>
                          <a:pt x="385705" y="248431"/>
                          <a:pt x="208143" y="224215"/>
                        </a:cubicBezTo>
                        <a:cubicBezTo>
                          <a:pt x="30581" y="199999"/>
                          <a:pt x="0" y="82419"/>
                          <a:pt x="0" y="45091"/>
                        </a:cubicBezTo>
                        <a:cubicBezTo>
                          <a:pt x="0" y="26428"/>
                          <a:pt x="7989" y="14717"/>
                          <a:pt x="38001" y="792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楕円 468">
                    <a:extLst>
                      <a:ext uri="{FF2B5EF4-FFF2-40B4-BE49-F238E27FC236}">
                        <a16:creationId xmlns:a16="http://schemas.microsoft.com/office/drawing/2014/main" id="{D0B6F7E9-1B26-43E1-904C-467F050A798F}"/>
                      </a:ext>
                    </a:extLst>
                  </p:cNvPr>
                  <p:cNvSpPr/>
                  <p:nvPr/>
                </p:nvSpPr>
                <p:spPr>
                  <a:xfrm rot="20942782">
                    <a:off x="4167886" y="3602979"/>
                    <a:ext cx="1689928" cy="65545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" name="フリーフォーム: 図形 105">
                    <a:extLst>
                      <a:ext uri="{FF2B5EF4-FFF2-40B4-BE49-F238E27FC236}">
                        <a16:creationId xmlns:a16="http://schemas.microsoft.com/office/drawing/2014/main" id="{A54E2819-85AF-4EA3-8275-7466BF4652DE}"/>
                      </a:ext>
                    </a:extLst>
                  </p:cNvPr>
                  <p:cNvSpPr/>
                  <p:nvPr/>
                </p:nvSpPr>
                <p:spPr>
                  <a:xfrm rot="20411972" flipV="1">
                    <a:off x="3428450" y="3898233"/>
                    <a:ext cx="2030971" cy="294036"/>
                  </a:xfrm>
                  <a:custGeom>
                    <a:avLst/>
                    <a:gdLst>
                      <a:gd name="connsiteX0" fmla="*/ 1697064 w 2030971"/>
                      <a:gd name="connsiteY0" fmla="*/ 266784 h 294036"/>
                      <a:gd name="connsiteX1" fmla="*/ 1713705 w 2030971"/>
                      <a:gd name="connsiteY1" fmla="*/ 251112 h 294036"/>
                      <a:gd name="connsiteX2" fmla="*/ 1633345 w 2030971"/>
                      <a:gd name="connsiteY2" fmla="*/ 152726 h 294036"/>
                      <a:gd name="connsiteX3" fmla="*/ 1774962 w 2030971"/>
                      <a:gd name="connsiteY3" fmla="*/ 130618 h 294036"/>
                      <a:gd name="connsiteX4" fmla="*/ 2016516 w 2030971"/>
                      <a:gd name="connsiteY4" fmla="*/ 86472 h 294036"/>
                      <a:gd name="connsiteX5" fmla="*/ 2030961 w 2030971"/>
                      <a:gd name="connsiteY5" fmla="*/ 80995 h 294036"/>
                      <a:gd name="connsiteX6" fmla="*/ 1559235 w 2030971"/>
                      <a:gd name="connsiteY6" fmla="*/ 96766 h 294036"/>
                      <a:gd name="connsiteX7" fmla="*/ 1513923 w 2030971"/>
                      <a:gd name="connsiteY7" fmla="*/ 98708 h 294036"/>
                      <a:gd name="connsiteX8" fmla="*/ 1571223 w 2030971"/>
                      <a:gd name="connsiteY8" fmla="*/ 14120 h 294036"/>
                      <a:gd name="connsiteX9" fmla="*/ 1553246 w 2030971"/>
                      <a:gd name="connsiteY9" fmla="*/ 0 h 294036"/>
                      <a:gd name="connsiteX10" fmla="*/ 1461749 w 2030971"/>
                      <a:gd name="connsiteY10" fmla="*/ 100944 h 294036"/>
                      <a:gd name="connsiteX11" fmla="*/ 1366804 w 2030971"/>
                      <a:gd name="connsiteY11" fmla="*/ 105013 h 294036"/>
                      <a:gd name="connsiteX12" fmla="*/ 884340 w 2030971"/>
                      <a:gd name="connsiteY12" fmla="*/ 111814 h 294036"/>
                      <a:gd name="connsiteX13" fmla="*/ 174121 w 2030971"/>
                      <a:gd name="connsiteY13" fmla="*/ 54969 h 294036"/>
                      <a:gd name="connsiteX14" fmla="*/ 0 w 2030971"/>
                      <a:gd name="connsiteY14" fmla="*/ 99810 h 294036"/>
                      <a:gd name="connsiteX15" fmla="*/ 174121 w 2030971"/>
                      <a:gd name="connsiteY15" fmla="*/ 278933 h 294036"/>
                      <a:gd name="connsiteX16" fmla="*/ 891236 w 2030971"/>
                      <a:gd name="connsiteY16" fmla="*/ 245104 h 294036"/>
                      <a:gd name="connsiteX17" fmla="*/ 1185591 w 2030971"/>
                      <a:gd name="connsiteY17" fmla="*/ 215626 h 294036"/>
                      <a:gd name="connsiteX18" fmla="*/ 1295661 w 2030971"/>
                      <a:gd name="connsiteY18" fmla="*/ 201114 h 294036"/>
                      <a:gd name="connsiteX19" fmla="*/ 1396421 w 2030971"/>
                      <a:gd name="connsiteY19" fmla="*/ 294036 h 294036"/>
                      <a:gd name="connsiteX20" fmla="*/ 1413063 w 2030971"/>
                      <a:gd name="connsiteY20" fmla="*/ 278365 h 294036"/>
                      <a:gd name="connsiteX21" fmla="*/ 1344686 w 2030971"/>
                      <a:gd name="connsiteY21" fmla="*/ 194651 h 294036"/>
                      <a:gd name="connsiteX22" fmla="*/ 1373384 w 2030971"/>
                      <a:gd name="connsiteY22" fmla="*/ 190867 h 294036"/>
                      <a:gd name="connsiteX23" fmla="*/ 1582056 w 2030971"/>
                      <a:gd name="connsiteY23" fmla="*/ 160722 h 294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2030971" h="294036">
                        <a:moveTo>
                          <a:pt x="1697064" y="266784"/>
                        </a:moveTo>
                        <a:lnTo>
                          <a:pt x="1713705" y="251112"/>
                        </a:lnTo>
                        <a:lnTo>
                          <a:pt x="1633345" y="152726"/>
                        </a:lnTo>
                        <a:lnTo>
                          <a:pt x="1774962" y="130618"/>
                        </a:lnTo>
                        <a:cubicBezTo>
                          <a:pt x="1892146" y="111560"/>
                          <a:pt x="1982660" y="95185"/>
                          <a:pt x="2016516" y="86472"/>
                        </a:cubicBezTo>
                        <a:cubicBezTo>
                          <a:pt x="2026190" y="83982"/>
                          <a:pt x="2031238" y="82118"/>
                          <a:pt x="2030961" y="80995"/>
                        </a:cubicBezTo>
                        <a:cubicBezTo>
                          <a:pt x="2029192" y="73810"/>
                          <a:pt x="1811144" y="85349"/>
                          <a:pt x="1559235" y="96766"/>
                        </a:cubicBezTo>
                        <a:lnTo>
                          <a:pt x="1513923" y="98708"/>
                        </a:lnTo>
                        <a:lnTo>
                          <a:pt x="1571223" y="14120"/>
                        </a:lnTo>
                        <a:lnTo>
                          <a:pt x="1553246" y="0"/>
                        </a:lnTo>
                        <a:lnTo>
                          <a:pt x="1461749" y="100944"/>
                        </a:lnTo>
                        <a:lnTo>
                          <a:pt x="1366804" y="105013"/>
                        </a:lnTo>
                        <a:cubicBezTo>
                          <a:pt x="1173725" y="112647"/>
                          <a:pt x="987251" y="117564"/>
                          <a:pt x="884340" y="111814"/>
                        </a:cubicBezTo>
                        <a:cubicBezTo>
                          <a:pt x="609912" y="96481"/>
                          <a:pt x="321512" y="56970"/>
                          <a:pt x="174121" y="54969"/>
                        </a:cubicBezTo>
                        <a:cubicBezTo>
                          <a:pt x="26731" y="52968"/>
                          <a:pt x="0" y="62482"/>
                          <a:pt x="0" y="99810"/>
                        </a:cubicBezTo>
                        <a:cubicBezTo>
                          <a:pt x="0" y="137137"/>
                          <a:pt x="25582" y="254717"/>
                          <a:pt x="174121" y="278933"/>
                        </a:cubicBezTo>
                        <a:cubicBezTo>
                          <a:pt x="322660" y="303148"/>
                          <a:pt x="616806" y="258986"/>
                          <a:pt x="891236" y="245104"/>
                        </a:cubicBezTo>
                        <a:cubicBezTo>
                          <a:pt x="959844" y="241633"/>
                          <a:pt x="1065601" y="230539"/>
                          <a:pt x="1185591" y="215626"/>
                        </a:cubicBezTo>
                        <a:lnTo>
                          <a:pt x="1295661" y="201114"/>
                        </a:lnTo>
                        <a:lnTo>
                          <a:pt x="1396421" y="294036"/>
                        </a:lnTo>
                        <a:lnTo>
                          <a:pt x="1413063" y="278365"/>
                        </a:lnTo>
                        <a:lnTo>
                          <a:pt x="1344686" y="194651"/>
                        </a:lnTo>
                        <a:lnTo>
                          <a:pt x="1373384" y="190867"/>
                        </a:lnTo>
                        <a:lnTo>
                          <a:pt x="1582056" y="160722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" name="楕円 468">
                    <a:extLst>
                      <a:ext uri="{FF2B5EF4-FFF2-40B4-BE49-F238E27FC236}">
                        <a16:creationId xmlns:a16="http://schemas.microsoft.com/office/drawing/2014/main" id="{74D26F07-0E94-4393-829A-C14D1812B886}"/>
                      </a:ext>
                    </a:extLst>
                  </p:cNvPr>
                  <p:cNvSpPr/>
                  <p:nvPr/>
                </p:nvSpPr>
                <p:spPr>
                  <a:xfrm>
                    <a:off x="4735758" y="4255499"/>
                    <a:ext cx="2231390" cy="1053101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" name="楕円 468">
                    <a:extLst>
                      <a:ext uri="{FF2B5EF4-FFF2-40B4-BE49-F238E27FC236}">
                        <a16:creationId xmlns:a16="http://schemas.microsoft.com/office/drawing/2014/main" id="{BD7F6B10-8FA1-4246-8487-EEF5EFC98F9D}"/>
                      </a:ext>
                    </a:extLst>
                  </p:cNvPr>
                  <p:cNvSpPr/>
                  <p:nvPr/>
                </p:nvSpPr>
                <p:spPr>
                  <a:xfrm>
                    <a:off x="4817110" y="3798674"/>
                    <a:ext cx="2547526" cy="1054936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" name="楕円 468">
                    <a:extLst>
                      <a:ext uri="{FF2B5EF4-FFF2-40B4-BE49-F238E27FC236}">
                        <a16:creationId xmlns:a16="http://schemas.microsoft.com/office/drawing/2014/main" id="{8BC86690-7C38-4D61-8259-73E60419F2D3}"/>
                      </a:ext>
                    </a:extLst>
                  </p:cNvPr>
                  <p:cNvSpPr/>
                  <p:nvPr/>
                </p:nvSpPr>
                <p:spPr>
                  <a:xfrm flipV="1">
                    <a:off x="3427623" y="4147697"/>
                    <a:ext cx="3666257" cy="302448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149777 h 1708980"/>
                      <a:gd name="connsiteX1" fmla="*/ 177891 w 2074942"/>
                      <a:gd name="connsiteY1" fmla="*/ 90039 h 1708980"/>
                      <a:gd name="connsiteX2" fmla="*/ 903486 w 2074942"/>
                      <a:gd name="connsiteY2" fmla="*/ 484176 h 1708980"/>
                      <a:gd name="connsiteX3" fmla="*/ 2074931 w 2074942"/>
                      <a:gd name="connsiteY3" fmla="*/ 270494 h 1708980"/>
                      <a:gd name="connsiteX4" fmla="*/ 910531 w 2074942"/>
                      <a:gd name="connsiteY4" fmla="*/ 1408334 h 1708980"/>
                      <a:gd name="connsiteX5" fmla="*/ 177891 w 2074942"/>
                      <a:gd name="connsiteY5" fmla="*/ 1642888 h 1708980"/>
                      <a:gd name="connsiteX6" fmla="*/ 0 w 2074942"/>
                      <a:gd name="connsiteY6" fmla="*/ 149777 h 1708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708980">
                        <a:moveTo>
                          <a:pt x="0" y="149777"/>
                        </a:moveTo>
                        <a:cubicBezTo>
                          <a:pt x="0" y="-109031"/>
                          <a:pt x="27310" y="34306"/>
                          <a:pt x="177891" y="90039"/>
                        </a:cubicBezTo>
                        <a:cubicBezTo>
                          <a:pt x="328472" y="145772"/>
                          <a:pt x="623116" y="377859"/>
                          <a:pt x="903486" y="484176"/>
                        </a:cubicBezTo>
                        <a:cubicBezTo>
                          <a:pt x="1183856" y="590493"/>
                          <a:pt x="2071316" y="170860"/>
                          <a:pt x="2074931" y="270494"/>
                        </a:cubicBezTo>
                        <a:cubicBezTo>
                          <a:pt x="2078546" y="370128"/>
                          <a:pt x="1190902" y="1312081"/>
                          <a:pt x="910531" y="1408334"/>
                        </a:cubicBezTo>
                        <a:cubicBezTo>
                          <a:pt x="630160" y="1504587"/>
                          <a:pt x="329646" y="1852648"/>
                          <a:pt x="177891" y="1642888"/>
                        </a:cubicBezTo>
                        <a:cubicBezTo>
                          <a:pt x="26136" y="1433129"/>
                          <a:pt x="0" y="408585"/>
                          <a:pt x="0" y="14977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" name="楕円 468">
                    <a:extLst>
                      <a:ext uri="{FF2B5EF4-FFF2-40B4-BE49-F238E27FC236}">
                        <a16:creationId xmlns:a16="http://schemas.microsoft.com/office/drawing/2014/main" id="{F84D390B-6650-4BB7-8069-9BCF25E89643}"/>
                      </a:ext>
                    </a:extLst>
                  </p:cNvPr>
                  <p:cNvSpPr/>
                  <p:nvPr/>
                </p:nvSpPr>
                <p:spPr>
                  <a:xfrm>
                    <a:off x="3427623" y="4565650"/>
                    <a:ext cx="3512928" cy="24763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312641 h 1603977"/>
                      <a:gd name="connsiteX1" fmla="*/ 177891 w 2074942"/>
                      <a:gd name="connsiteY1" fmla="*/ 1739 h 1603977"/>
                      <a:gd name="connsiteX2" fmla="*/ 903486 w 2074942"/>
                      <a:gd name="connsiteY2" fmla="*/ 395876 h 1603977"/>
                      <a:gd name="connsiteX3" fmla="*/ 2074931 w 2074942"/>
                      <a:gd name="connsiteY3" fmla="*/ 182194 h 1603977"/>
                      <a:gd name="connsiteX4" fmla="*/ 910531 w 2074942"/>
                      <a:gd name="connsiteY4" fmla="*/ 1320034 h 1603977"/>
                      <a:gd name="connsiteX5" fmla="*/ 177891 w 2074942"/>
                      <a:gd name="connsiteY5" fmla="*/ 1554588 h 1603977"/>
                      <a:gd name="connsiteX6" fmla="*/ 0 w 2074942"/>
                      <a:gd name="connsiteY6" fmla="*/ 312641 h 16039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603977">
                        <a:moveTo>
                          <a:pt x="0" y="312641"/>
                        </a:moveTo>
                        <a:cubicBezTo>
                          <a:pt x="0" y="53833"/>
                          <a:pt x="27310" y="-12134"/>
                          <a:pt x="177891" y="1739"/>
                        </a:cubicBezTo>
                        <a:cubicBezTo>
                          <a:pt x="328472" y="15612"/>
                          <a:pt x="623116" y="289559"/>
                          <a:pt x="903486" y="395876"/>
                        </a:cubicBezTo>
                        <a:cubicBezTo>
                          <a:pt x="1183856" y="502193"/>
                          <a:pt x="2071316" y="82560"/>
                          <a:pt x="2074931" y="182194"/>
                        </a:cubicBezTo>
                        <a:cubicBezTo>
                          <a:pt x="2078546" y="281828"/>
                          <a:pt x="1190902" y="1223781"/>
                          <a:pt x="910531" y="1320034"/>
                        </a:cubicBezTo>
                        <a:cubicBezTo>
                          <a:pt x="630160" y="1416287"/>
                          <a:pt x="329646" y="1722487"/>
                          <a:pt x="177891" y="1554588"/>
                        </a:cubicBezTo>
                        <a:cubicBezTo>
                          <a:pt x="26136" y="1386689"/>
                          <a:pt x="0" y="571449"/>
                          <a:pt x="0" y="31264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" name="楕円 468">
                    <a:extLst>
                      <a:ext uri="{FF2B5EF4-FFF2-40B4-BE49-F238E27FC236}">
                        <a16:creationId xmlns:a16="http://schemas.microsoft.com/office/drawing/2014/main" id="{0CABB143-0E65-44B1-BC90-679B2179B9E8}"/>
                      </a:ext>
                    </a:extLst>
                  </p:cNvPr>
                  <p:cNvSpPr/>
                  <p:nvPr/>
                </p:nvSpPr>
                <p:spPr>
                  <a:xfrm>
                    <a:off x="4817110" y="3975100"/>
                    <a:ext cx="2580640" cy="113251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" name="フリーフォーム: 図形 111">
                    <a:extLst>
                      <a:ext uri="{FF2B5EF4-FFF2-40B4-BE49-F238E27FC236}">
                        <a16:creationId xmlns:a16="http://schemas.microsoft.com/office/drawing/2014/main" id="{E6A9B59B-6B6E-4651-9EAE-D9F644F9B775}"/>
                      </a:ext>
                    </a:extLst>
                  </p:cNvPr>
                  <p:cNvSpPr/>
                  <p:nvPr/>
                </p:nvSpPr>
                <p:spPr>
                  <a:xfrm>
                    <a:off x="3429462" y="4211192"/>
                    <a:ext cx="3608627" cy="632923"/>
                  </a:xfrm>
                  <a:custGeom>
                    <a:avLst/>
                    <a:gdLst>
                      <a:gd name="connsiteX0" fmla="*/ 2016131 w 3608627"/>
                      <a:gd name="connsiteY0" fmla="*/ 0 h 632923"/>
                      <a:gd name="connsiteX1" fmla="*/ 1798730 w 3608627"/>
                      <a:gd name="connsiteY1" fmla="*/ 268498 h 632923"/>
                      <a:gd name="connsiteX2" fmla="*/ 2092103 w 3608627"/>
                      <a:gd name="connsiteY2" fmla="*/ 278527 h 632923"/>
                      <a:gd name="connsiteX3" fmla="*/ 2196761 w 3608627"/>
                      <a:gd name="connsiteY3" fmla="*/ 282155 h 632923"/>
                      <a:gd name="connsiteX4" fmla="*/ 2468569 w 3608627"/>
                      <a:gd name="connsiteY4" fmla="*/ 28575 h 632923"/>
                      <a:gd name="connsiteX5" fmla="*/ 2261432 w 3608627"/>
                      <a:gd name="connsiteY5" fmla="*/ 284397 h 632923"/>
                      <a:gd name="connsiteX6" fmla="*/ 2769999 w 3608627"/>
                      <a:gd name="connsiteY6" fmla="*/ 302027 h 632923"/>
                      <a:gd name="connsiteX7" fmla="*/ 3608608 w 3608627"/>
                      <a:gd name="connsiteY7" fmla="*/ 343060 h 632923"/>
                      <a:gd name="connsiteX8" fmla="*/ 2606057 w 3608627"/>
                      <a:gd name="connsiteY8" fmla="*/ 369028 h 632923"/>
                      <a:gd name="connsiteX9" fmla="*/ 2392794 w 3608627"/>
                      <a:gd name="connsiteY9" fmla="*/ 372472 h 632923"/>
                      <a:gd name="connsiteX10" fmla="*/ 2603680 w 3608627"/>
                      <a:gd name="connsiteY10" fmla="*/ 632923 h 632923"/>
                      <a:gd name="connsiteX11" fmla="*/ 2325668 w 3608627"/>
                      <a:gd name="connsiteY11" fmla="*/ 373556 h 632923"/>
                      <a:gd name="connsiteX12" fmla="*/ 2097124 w 3608627"/>
                      <a:gd name="connsiteY12" fmla="*/ 377246 h 632923"/>
                      <a:gd name="connsiteX13" fmla="*/ 1969356 w 3608627"/>
                      <a:gd name="connsiteY13" fmla="*/ 379712 h 632923"/>
                      <a:gd name="connsiteX14" fmla="*/ 2151242 w 3608627"/>
                      <a:gd name="connsiteY14" fmla="*/ 604348 h 632923"/>
                      <a:gd name="connsiteX15" fmla="*/ 1911652 w 3608627"/>
                      <a:gd name="connsiteY15" fmla="*/ 380826 h 632923"/>
                      <a:gd name="connsiteX16" fmla="*/ 1798615 w 3608627"/>
                      <a:gd name="connsiteY16" fmla="*/ 383007 h 632923"/>
                      <a:gd name="connsiteX17" fmla="*/ 1568458 w 3608627"/>
                      <a:gd name="connsiteY17" fmla="*/ 389155 h 632923"/>
                      <a:gd name="connsiteX18" fmla="*/ 282570 w 3608627"/>
                      <a:gd name="connsiteY18" fmla="*/ 465172 h 632923"/>
                      <a:gd name="connsiteX19" fmla="*/ 0 w 3608627"/>
                      <a:gd name="connsiteY19" fmla="*/ 346977 h 632923"/>
                      <a:gd name="connsiteX20" fmla="*/ 282570 w 3608627"/>
                      <a:gd name="connsiteY20" fmla="*/ 190355 h 632923"/>
                      <a:gd name="connsiteX21" fmla="*/ 1564638 w 3608627"/>
                      <a:gd name="connsiteY21" fmla="*/ 260108 h 632923"/>
                      <a:gd name="connsiteX22" fmla="*/ 1730932 w 3608627"/>
                      <a:gd name="connsiteY22" fmla="*/ 266073 h 6329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3608627" h="632923">
                        <a:moveTo>
                          <a:pt x="2016131" y="0"/>
                        </a:moveTo>
                        <a:lnTo>
                          <a:pt x="1798730" y="268498"/>
                        </a:lnTo>
                        <a:lnTo>
                          <a:pt x="2092103" y="278527"/>
                        </a:lnTo>
                        <a:lnTo>
                          <a:pt x="2196761" y="282155"/>
                        </a:lnTo>
                        <a:lnTo>
                          <a:pt x="2468569" y="28575"/>
                        </a:lnTo>
                        <a:lnTo>
                          <a:pt x="2261432" y="284397"/>
                        </a:lnTo>
                        <a:lnTo>
                          <a:pt x="2769999" y="302027"/>
                        </a:lnTo>
                        <a:cubicBezTo>
                          <a:pt x="3218269" y="318209"/>
                          <a:pt x="3605414" y="334244"/>
                          <a:pt x="3608608" y="343060"/>
                        </a:cubicBezTo>
                        <a:cubicBezTo>
                          <a:pt x="3612201" y="352979"/>
                          <a:pt x="3122981" y="360934"/>
                          <a:pt x="2606057" y="369028"/>
                        </a:cubicBezTo>
                        <a:lnTo>
                          <a:pt x="2392794" y="372472"/>
                        </a:lnTo>
                        <a:lnTo>
                          <a:pt x="2603680" y="632923"/>
                        </a:lnTo>
                        <a:lnTo>
                          <a:pt x="2325668" y="373556"/>
                        </a:lnTo>
                        <a:lnTo>
                          <a:pt x="2097124" y="377246"/>
                        </a:lnTo>
                        <a:lnTo>
                          <a:pt x="1969356" y="379712"/>
                        </a:lnTo>
                        <a:lnTo>
                          <a:pt x="2151242" y="604348"/>
                        </a:lnTo>
                        <a:lnTo>
                          <a:pt x="1911652" y="380826"/>
                        </a:lnTo>
                        <a:lnTo>
                          <a:pt x="1798615" y="383007"/>
                        </a:lnTo>
                        <a:cubicBezTo>
                          <a:pt x="1708803" y="384984"/>
                          <a:pt x="1630382" y="387026"/>
                          <a:pt x="1568458" y="389155"/>
                        </a:cubicBezTo>
                        <a:cubicBezTo>
                          <a:pt x="1073065" y="406190"/>
                          <a:pt x="543978" y="472201"/>
                          <a:pt x="282570" y="465172"/>
                        </a:cubicBezTo>
                        <a:cubicBezTo>
                          <a:pt x="21161" y="458142"/>
                          <a:pt x="0" y="392780"/>
                          <a:pt x="0" y="346977"/>
                        </a:cubicBezTo>
                        <a:cubicBezTo>
                          <a:pt x="0" y="301174"/>
                          <a:pt x="21797" y="204833"/>
                          <a:pt x="282570" y="190355"/>
                        </a:cubicBezTo>
                        <a:cubicBezTo>
                          <a:pt x="543342" y="175876"/>
                          <a:pt x="1069247" y="241292"/>
                          <a:pt x="1564638" y="260108"/>
                        </a:cubicBezTo>
                        <a:lnTo>
                          <a:pt x="1730932" y="266073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2" name="四角形: 角を丸くする 101">
                  <a:extLst>
                    <a:ext uri="{FF2B5EF4-FFF2-40B4-BE49-F238E27FC236}">
                      <a16:creationId xmlns:a16="http://schemas.microsoft.com/office/drawing/2014/main" id="{B5E87D0B-DF72-43DE-99D8-C75AE76B47EC}"/>
                    </a:ext>
                  </a:extLst>
                </p:cNvPr>
                <p:cNvSpPr/>
                <p:nvPr/>
              </p:nvSpPr>
              <p:spPr>
                <a:xfrm rot="19915207">
                  <a:off x="3077081" y="4944054"/>
                  <a:ext cx="234010" cy="1077042"/>
                </a:xfrm>
                <a:prstGeom prst="roundRect">
                  <a:avLst/>
                </a:prstGeom>
                <a:solidFill>
                  <a:srgbClr val="7030A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04D67108-3955-42DD-A316-E849EEE767CE}"/>
                </a:ext>
              </a:extLst>
            </p:cNvPr>
            <p:cNvGrpSpPr/>
            <p:nvPr/>
          </p:nvGrpSpPr>
          <p:grpSpPr>
            <a:xfrm>
              <a:off x="7614510" y="5348638"/>
              <a:ext cx="1982901" cy="920064"/>
              <a:chOff x="2129146" y="3959525"/>
              <a:chExt cx="4443051" cy="2061571"/>
            </a:xfrm>
          </p:grpSpPr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40D586BE-5D6A-4674-9BED-832F95C0597F}"/>
                  </a:ext>
                </a:extLst>
              </p:cNvPr>
              <p:cNvGrpSpPr/>
              <p:nvPr/>
            </p:nvGrpSpPr>
            <p:grpSpPr>
              <a:xfrm rot="20149585">
                <a:off x="2347732" y="4413312"/>
                <a:ext cx="4224465" cy="1491336"/>
                <a:chOff x="3298680" y="3602979"/>
                <a:chExt cx="4099070" cy="1847882"/>
              </a:xfrm>
            </p:grpSpPr>
            <p:sp>
              <p:nvSpPr>
                <p:cNvPr id="138" name="楕円 468">
                  <a:extLst>
                    <a:ext uri="{FF2B5EF4-FFF2-40B4-BE49-F238E27FC236}">
                      <a16:creationId xmlns:a16="http://schemas.microsoft.com/office/drawing/2014/main" id="{0D3DE1FF-D7C5-4443-B7EC-49876352670A}"/>
                    </a:ext>
                  </a:extLst>
                </p:cNvPr>
                <p:cNvSpPr/>
                <p:nvPr/>
              </p:nvSpPr>
              <p:spPr>
                <a:xfrm rot="852538">
                  <a:off x="4408892" y="4866661"/>
                  <a:ext cx="1715842" cy="58420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5B6A5744-D2F6-448D-AE39-8796D13177B4}"/>
                    </a:ext>
                  </a:extLst>
                </p:cNvPr>
                <p:cNvSpPr/>
                <p:nvPr/>
              </p:nvSpPr>
              <p:spPr>
                <a:xfrm rot="1188028">
                  <a:off x="3298680" y="4839650"/>
                  <a:ext cx="2427803" cy="356634"/>
                </a:xfrm>
                <a:custGeom>
                  <a:avLst/>
                  <a:gdLst>
                    <a:gd name="connsiteX0" fmla="*/ 38001 w 2427803"/>
                    <a:gd name="connsiteY0" fmla="*/ 7923 h 356634"/>
                    <a:gd name="connsiteX1" fmla="*/ 208143 w 2427803"/>
                    <a:gd name="connsiteY1" fmla="*/ 251 h 356634"/>
                    <a:gd name="connsiteX2" fmla="*/ 1057132 w 2427803"/>
                    <a:gd name="connsiteY2" fmla="*/ 57096 h 356634"/>
                    <a:gd name="connsiteX3" fmla="*/ 2427791 w 2427803"/>
                    <a:gd name="connsiteY3" fmla="*/ 26277 h 356634"/>
                    <a:gd name="connsiteX4" fmla="*/ 1641730 w 2427803"/>
                    <a:gd name="connsiteY4" fmla="*/ 136149 h 356634"/>
                    <a:gd name="connsiteX5" fmla="*/ 1471750 w 2427803"/>
                    <a:gd name="connsiteY5" fmla="*/ 154896 h 356634"/>
                    <a:gd name="connsiteX6" fmla="*/ 1689798 w 2427803"/>
                    <a:gd name="connsiteY6" fmla="*/ 338732 h 356634"/>
                    <a:gd name="connsiteX7" fmla="*/ 1675585 w 2427803"/>
                    <a:gd name="connsiteY7" fmla="*/ 356634 h 356634"/>
                    <a:gd name="connsiteX8" fmla="*/ 1413990 w 2427803"/>
                    <a:gd name="connsiteY8" fmla="*/ 161219 h 356634"/>
                    <a:gd name="connsiteX9" fmla="*/ 1218276 w 2427803"/>
                    <a:gd name="connsiteY9" fmla="*/ 179938 h 356634"/>
                    <a:gd name="connsiteX10" fmla="*/ 1065375 w 2427803"/>
                    <a:gd name="connsiteY10" fmla="*/ 190385 h 356634"/>
                    <a:gd name="connsiteX11" fmla="*/ 208143 w 2427803"/>
                    <a:gd name="connsiteY11" fmla="*/ 224215 h 356634"/>
                    <a:gd name="connsiteX12" fmla="*/ 0 w 2427803"/>
                    <a:gd name="connsiteY12" fmla="*/ 45091 h 356634"/>
                    <a:gd name="connsiteX13" fmla="*/ 38001 w 2427803"/>
                    <a:gd name="connsiteY13" fmla="*/ 7923 h 35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427803" h="356634">
                      <a:moveTo>
                        <a:pt x="38001" y="7923"/>
                      </a:moveTo>
                      <a:cubicBezTo>
                        <a:pt x="68013" y="1129"/>
                        <a:pt x="120049" y="-749"/>
                        <a:pt x="208143" y="251"/>
                      </a:cubicBezTo>
                      <a:cubicBezTo>
                        <a:pt x="384332" y="2252"/>
                        <a:pt x="729082" y="41763"/>
                        <a:pt x="1057132" y="57096"/>
                      </a:cubicBezTo>
                      <a:cubicBezTo>
                        <a:pt x="1385181" y="72430"/>
                        <a:pt x="2423561" y="11908"/>
                        <a:pt x="2427791" y="26277"/>
                      </a:cubicBezTo>
                      <a:cubicBezTo>
                        <a:pt x="2430435" y="35259"/>
                        <a:pt x="2025725" y="91695"/>
                        <a:pt x="1641730" y="136149"/>
                      </a:cubicBezTo>
                      <a:lnTo>
                        <a:pt x="1471750" y="154896"/>
                      </a:lnTo>
                      <a:lnTo>
                        <a:pt x="1689798" y="338732"/>
                      </a:lnTo>
                      <a:lnTo>
                        <a:pt x="1675585" y="356634"/>
                      </a:lnTo>
                      <a:lnTo>
                        <a:pt x="1413990" y="161219"/>
                      </a:lnTo>
                      <a:lnTo>
                        <a:pt x="1218276" y="179938"/>
                      </a:lnTo>
                      <a:cubicBezTo>
                        <a:pt x="1158490" y="185009"/>
                        <a:pt x="1106381" y="188650"/>
                        <a:pt x="1065375" y="190385"/>
                      </a:cubicBezTo>
                      <a:cubicBezTo>
                        <a:pt x="737324" y="204268"/>
                        <a:pt x="385705" y="248431"/>
                        <a:pt x="208143" y="224215"/>
                      </a:cubicBezTo>
                      <a:cubicBezTo>
                        <a:pt x="30581" y="199999"/>
                        <a:pt x="0" y="82419"/>
                        <a:pt x="0" y="45091"/>
                      </a:cubicBezTo>
                      <a:cubicBezTo>
                        <a:pt x="0" y="26428"/>
                        <a:pt x="7989" y="14717"/>
                        <a:pt x="38001" y="792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楕円 468">
                  <a:extLst>
                    <a:ext uri="{FF2B5EF4-FFF2-40B4-BE49-F238E27FC236}">
                      <a16:creationId xmlns:a16="http://schemas.microsoft.com/office/drawing/2014/main" id="{D1245FA4-F0E5-4BC4-A3DC-8A40557A0B86}"/>
                    </a:ext>
                  </a:extLst>
                </p:cNvPr>
                <p:cNvSpPr/>
                <p:nvPr/>
              </p:nvSpPr>
              <p:spPr>
                <a:xfrm rot="20942782">
                  <a:off x="4167886" y="3602979"/>
                  <a:ext cx="1689928" cy="65545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A44EF065-D016-41D8-9BA4-6E6CD5831D1F}"/>
                    </a:ext>
                  </a:extLst>
                </p:cNvPr>
                <p:cNvSpPr/>
                <p:nvPr/>
              </p:nvSpPr>
              <p:spPr>
                <a:xfrm rot="20411972" flipV="1">
                  <a:off x="3428450" y="3898233"/>
                  <a:ext cx="2030971" cy="294036"/>
                </a:xfrm>
                <a:custGeom>
                  <a:avLst/>
                  <a:gdLst>
                    <a:gd name="connsiteX0" fmla="*/ 1697064 w 2030971"/>
                    <a:gd name="connsiteY0" fmla="*/ 266784 h 294036"/>
                    <a:gd name="connsiteX1" fmla="*/ 1713705 w 2030971"/>
                    <a:gd name="connsiteY1" fmla="*/ 251112 h 294036"/>
                    <a:gd name="connsiteX2" fmla="*/ 1633345 w 2030971"/>
                    <a:gd name="connsiteY2" fmla="*/ 152726 h 294036"/>
                    <a:gd name="connsiteX3" fmla="*/ 1774962 w 2030971"/>
                    <a:gd name="connsiteY3" fmla="*/ 130618 h 294036"/>
                    <a:gd name="connsiteX4" fmla="*/ 2016516 w 2030971"/>
                    <a:gd name="connsiteY4" fmla="*/ 86472 h 294036"/>
                    <a:gd name="connsiteX5" fmla="*/ 2030961 w 2030971"/>
                    <a:gd name="connsiteY5" fmla="*/ 80995 h 294036"/>
                    <a:gd name="connsiteX6" fmla="*/ 1559235 w 2030971"/>
                    <a:gd name="connsiteY6" fmla="*/ 96766 h 294036"/>
                    <a:gd name="connsiteX7" fmla="*/ 1513923 w 2030971"/>
                    <a:gd name="connsiteY7" fmla="*/ 98708 h 294036"/>
                    <a:gd name="connsiteX8" fmla="*/ 1571223 w 2030971"/>
                    <a:gd name="connsiteY8" fmla="*/ 14120 h 294036"/>
                    <a:gd name="connsiteX9" fmla="*/ 1553246 w 2030971"/>
                    <a:gd name="connsiteY9" fmla="*/ 0 h 294036"/>
                    <a:gd name="connsiteX10" fmla="*/ 1461749 w 2030971"/>
                    <a:gd name="connsiteY10" fmla="*/ 100944 h 294036"/>
                    <a:gd name="connsiteX11" fmla="*/ 1366804 w 2030971"/>
                    <a:gd name="connsiteY11" fmla="*/ 105013 h 294036"/>
                    <a:gd name="connsiteX12" fmla="*/ 884340 w 2030971"/>
                    <a:gd name="connsiteY12" fmla="*/ 111814 h 294036"/>
                    <a:gd name="connsiteX13" fmla="*/ 174121 w 2030971"/>
                    <a:gd name="connsiteY13" fmla="*/ 54969 h 294036"/>
                    <a:gd name="connsiteX14" fmla="*/ 0 w 2030971"/>
                    <a:gd name="connsiteY14" fmla="*/ 99810 h 294036"/>
                    <a:gd name="connsiteX15" fmla="*/ 174121 w 2030971"/>
                    <a:gd name="connsiteY15" fmla="*/ 278933 h 294036"/>
                    <a:gd name="connsiteX16" fmla="*/ 891236 w 2030971"/>
                    <a:gd name="connsiteY16" fmla="*/ 245104 h 294036"/>
                    <a:gd name="connsiteX17" fmla="*/ 1185591 w 2030971"/>
                    <a:gd name="connsiteY17" fmla="*/ 215626 h 294036"/>
                    <a:gd name="connsiteX18" fmla="*/ 1295661 w 2030971"/>
                    <a:gd name="connsiteY18" fmla="*/ 201114 h 294036"/>
                    <a:gd name="connsiteX19" fmla="*/ 1396421 w 2030971"/>
                    <a:gd name="connsiteY19" fmla="*/ 294036 h 294036"/>
                    <a:gd name="connsiteX20" fmla="*/ 1413063 w 2030971"/>
                    <a:gd name="connsiteY20" fmla="*/ 278365 h 294036"/>
                    <a:gd name="connsiteX21" fmla="*/ 1344686 w 2030971"/>
                    <a:gd name="connsiteY21" fmla="*/ 194651 h 294036"/>
                    <a:gd name="connsiteX22" fmla="*/ 1373384 w 2030971"/>
                    <a:gd name="connsiteY22" fmla="*/ 190867 h 294036"/>
                    <a:gd name="connsiteX23" fmla="*/ 1582056 w 2030971"/>
                    <a:gd name="connsiteY23" fmla="*/ 160722 h 294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030971" h="294036">
                      <a:moveTo>
                        <a:pt x="1697064" y="266784"/>
                      </a:moveTo>
                      <a:lnTo>
                        <a:pt x="1713705" y="251112"/>
                      </a:lnTo>
                      <a:lnTo>
                        <a:pt x="1633345" y="152726"/>
                      </a:lnTo>
                      <a:lnTo>
                        <a:pt x="1774962" y="130618"/>
                      </a:lnTo>
                      <a:cubicBezTo>
                        <a:pt x="1892146" y="111560"/>
                        <a:pt x="1982660" y="95185"/>
                        <a:pt x="2016516" y="86472"/>
                      </a:cubicBezTo>
                      <a:cubicBezTo>
                        <a:pt x="2026190" y="83982"/>
                        <a:pt x="2031238" y="82118"/>
                        <a:pt x="2030961" y="80995"/>
                      </a:cubicBezTo>
                      <a:cubicBezTo>
                        <a:pt x="2029192" y="73810"/>
                        <a:pt x="1811144" y="85349"/>
                        <a:pt x="1559235" y="96766"/>
                      </a:cubicBezTo>
                      <a:lnTo>
                        <a:pt x="1513923" y="98708"/>
                      </a:lnTo>
                      <a:lnTo>
                        <a:pt x="1571223" y="14120"/>
                      </a:lnTo>
                      <a:lnTo>
                        <a:pt x="1553246" y="0"/>
                      </a:lnTo>
                      <a:lnTo>
                        <a:pt x="1461749" y="100944"/>
                      </a:lnTo>
                      <a:lnTo>
                        <a:pt x="1366804" y="105013"/>
                      </a:lnTo>
                      <a:cubicBezTo>
                        <a:pt x="1173725" y="112647"/>
                        <a:pt x="987251" y="117564"/>
                        <a:pt x="884340" y="111814"/>
                      </a:cubicBezTo>
                      <a:cubicBezTo>
                        <a:pt x="609912" y="96481"/>
                        <a:pt x="321512" y="56970"/>
                        <a:pt x="174121" y="54969"/>
                      </a:cubicBezTo>
                      <a:cubicBezTo>
                        <a:pt x="26731" y="52968"/>
                        <a:pt x="0" y="62482"/>
                        <a:pt x="0" y="99810"/>
                      </a:cubicBezTo>
                      <a:cubicBezTo>
                        <a:pt x="0" y="137137"/>
                        <a:pt x="25582" y="254717"/>
                        <a:pt x="174121" y="278933"/>
                      </a:cubicBezTo>
                      <a:cubicBezTo>
                        <a:pt x="322660" y="303148"/>
                        <a:pt x="616806" y="258986"/>
                        <a:pt x="891236" y="245104"/>
                      </a:cubicBezTo>
                      <a:cubicBezTo>
                        <a:pt x="959844" y="241633"/>
                        <a:pt x="1065601" y="230539"/>
                        <a:pt x="1185591" y="215626"/>
                      </a:cubicBezTo>
                      <a:lnTo>
                        <a:pt x="1295661" y="201114"/>
                      </a:lnTo>
                      <a:lnTo>
                        <a:pt x="1396421" y="294036"/>
                      </a:lnTo>
                      <a:lnTo>
                        <a:pt x="1413063" y="278365"/>
                      </a:lnTo>
                      <a:lnTo>
                        <a:pt x="1344686" y="194651"/>
                      </a:lnTo>
                      <a:lnTo>
                        <a:pt x="1373384" y="190867"/>
                      </a:lnTo>
                      <a:lnTo>
                        <a:pt x="1582056" y="160722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楕円 468">
                  <a:extLst>
                    <a:ext uri="{FF2B5EF4-FFF2-40B4-BE49-F238E27FC236}">
                      <a16:creationId xmlns:a16="http://schemas.microsoft.com/office/drawing/2014/main" id="{4EB716F3-BFA6-4830-B03B-30874B4E14F0}"/>
                    </a:ext>
                  </a:extLst>
                </p:cNvPr>
                <p:cNvSpPr/>
                <p:nvPr/>
              </p:nvSpPr>
              <p:spPr>
                <a:xfrm>
                  <a:off x="4735758" y="4255499"/>
                  <a:ext cx="2231390" cy="1053101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楕円 468">
                  <a:extLst>
                    <a:ext uri="{FF2B5EF4-FFF2-40B4-BE49-F238E27FC236}">
                      <a16:creationId xmlns:a16="http://schemas.microsoft.com/office/drawing/2014/main" id="{0B00CA6A-5C43-4C09-A0F2-F29C50B17130}"/>
                    </a:ext>
                  </a:extLst>
                </p:cNvPr>
                <p:cNvSpPr/>
                <p:nvPr/>
              </p:nvSpPr>
              <p:spPr>
                <a:xfrm>
                  <a:off x="4817110" y="3798674"/>
                  <a:ext cx="2547526" cy="1054936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楕円 468">
                  <a:extLst>
                    <a:ext uri="{FF2B5EF4-FFF2-40B4-BE49-F238E27FC236}">
                      <a16:creationId xmlns:a16="http://schemas.microsoft.com/office/drawing/2014/main" id="{5B33C73D-5607-4657-BA6E-63803AEE3D71}"/>
                    </a:ext>
                  </a:extLst>
                </p:cNvPr>
                <p:cNvSpPr/>
                <p:nvPr/>
              </p:nvSpPr>
              <p:spPr>
                <a:xfrm flipV="1">
                  <a:off x="3427623" y="4147697"/>
                  <a:ext cx="3666257" cy="302448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149777 h 1708980"/>
                    <a:gd name="connsiteX1" fmla="*/ 177891 w 2074942"/>
                    <a:gd name="connsiteY1" fmla="*/ 90039 h 1708980"/>
                    <a:gd name="connsiteX2" fmla="*/ 903486 w 2074942"/>
                    <a:gd name="connsiteY2" fmla="*/ 484176 h 1708980"/>
                    <a:gd name="connsiteX3" fmla="*/ 2074931 w 2074942"/>
                    <a:gd name="connsiteY3" fmla="*/ 270494 h 1708980"/>
                    <a:gd name="connsiteX4" fmla="*/ 910531 w 2074942"/>
                    <a:gd name="connsiteY4" fmla="*/ 1408334 h 1708980"/>
                    <a:gd name="connsiteX5" fmla="*/ 177891 w 2074942"/>
                    <a:gd name="connsiteY5" fmla="*/ 1642888 h 1708980"/>
                    <a:gd name="connsiteX6" fmla="*/ 0 w 2074942"/>
                    <a:gd name="connsiteY6" fmla="*/ 149777 h 1708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708980">
                      <a:moveTo>
                        <a:pt x="0" y="149777"/>
                      </a:moveTo>
                      <a:cubicBezTo>
                        <a:pt x="0" y="-109031"/>
                        <a:pt x="27310" y="34306"/>
                        <a:pt x="177891" y="90039"/>
                      </a:cubicBezTo>
                      <a:cubicBezTo>
                        <a:pt x="328472" y="145772"/>
                        <a:pt x="623116" y="377859"/>
                        <a:pt x="903486" y="484176"/>
                      </a:cubicBezTo>
                      <a:cubicBezTo>
                        <a:pt x="1183856" y="590493"/>
                        <a:pt x="2071316" y="170860"/>
                        <a:pt x="2074931" y="270494"/>
                      </a:cubicBezTo>
                      <a:cubicBezTo>
                        <a:pt x="2078546" y="370128"/>
                        <a:pt x="1190902" y="1312081"/>
                        <a:pt x="910531" y="1408334"/>
                      </a:cubicBezTo>
                      <a:cubicBezTo>
                        <a:pt x="630160" y="1504587"/>
                        <a:pt x="329646" y="1852648"/>
                        <a:pt x="177891" y="1642888"/>
                      </a:cubicBezTo>
                      <a:cubicBezTo>
                        <a:pt x="26136" y="1433129"/>
                        <a:pt x="0" y="408585"/>
                        <a:pt x="0" y="14977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楕円 468">
                  <a:extLst>
                    <a:ext uri="{FF2B5EF4-FFF2-40B4-BE49-F238E27FC236}">
                      <a16:creationId xmlns:a16="http://schemas.microsoft.com/office/drawing/2014/main" id="{958A63CA-EDA7-41D7-B1A9-F5174256192B}"/>
                    </a:ext>
                  </a:extLst>
                </p:cNvPr>
                <p:cNvSpPr/>
                <p:nvPr/>
              </p:nvSpPr>
              <p:spPr>
                <a:xfrm>
                  <a:off x="3427623" y="4565650"/>
                  <a:ext cx="3512928" cy="24763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312641 h 1603977"/>
                    <a:gd name="connsiteX1" fmla="*/ 177891 w 2074942"/>
                    <a:gd name="connsiteY1" fmla="*/ 1739 h 1603977"/>
                    <a:gd name="connsiteX2" fmla="*/ 903486 w 2074942"/>
                    <a:gd name="connsiteY2" fmla="*/ 395876 h 1603977"/>
                    <a:gd name="connsiteX3" fmla="*/ 2074931 w 2074942"/>
                    <a:gd name="connsiteY3" fmla="*/ 182194 h 1603977"/>
                    <a:gd name="connsiteX4" fmla="*/ 910531 w 2074942"/>
                    <a:gd name="connsiteY4" fmla="*/ 1320034 h 1603977"/>
                    <a:gd name="connsiteX5" fmla="*/ 177891 w 2074942"/>
                    <a:gd name="connsiteY5" fmla="*/ 1554588 h 1603977"/>
                    <a:gd name="connsiteX6" fmla="*/ 0 w 2074942"/>
                    <a:gd name="connsiteY6" fmla="*/ 312641 h 1603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603977">
                      <a:moveTo>
                        <a:pt x="0" y="312641"/>
                      </a:moveTo>
                      <a:cubicBezTo>
                        <a:pt x="0" y="53833"/>
                        <a:pt x="27310" y="-12134"/>
                        <a:pt x="177891" y="1739"/>
                      </a:cubicBezTo>
                      <a:cubicBezTo>
                        <a:pt x="328472" y="15612"/>
                        <a:pt x="623116" y="289559"/>
                        <a:pt x="903486" y="395876"/>
                      </a:cubicBezTo>
                      <a:cubicBezTo>
                        <a:pt x="1183856" y="502193"/>
                        <a:pt x="2071316" y="82560"/>
                        <a:pt x="2074931" y="182194"/>
                      </a:cubicBezTo>
                      <a:cubicBezTo>
                        <a:pt x="2078546" y="281828"/>
                        <a:pt x="1190902" y="1223781"/>
                        <a:pt x="910531" y="1320034"/>
                      </a:cubicBezTo>
                      <a:cubicBezTo>
                        <a:pt x="630160" y="1416287"/>
                        <a:pt x="329646" y="1722487"/>
                        <a:pt x="177891" y="1554588"/>
                      </a:cubicBezTo>
                      <a:cubicBezTo>
                        <a:pt x="26136" y="1386689"/>
                        <a:pt x="0" y="571449"/>
                        <a:pt x="0" y="3126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楕円 468">
                  <a:extLst>
                    <a:ext uri="{FF2B5EF4-FFF2-40B4-BE49-F238E27FC236}">
                      <a16:creationId xmlns:a16="http://schemas.microsoft.com/office/drawing/2014/main" id="{4633C6A0-A904-4F10-871E-4ADEFD298238}"/>
                    </a:ext>
                  </a:extLst>
                </p:cNvPr>
                <p:cNvSpPr/>
                <p:nvPr/>
              </p:nvSpPr>
              <p:spPr>
                <a:xfrm>
                  <a:off x="4817110" y="3975100"/>
                  <a:ext cx="2580640" cy="113251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2B29BB60-847A-45E3-9461-F2EA7DB8FF6B}"/>
                    </a:ext>
                  </a:extLst>
                </p:cNvPr>
                <p:cNvSpPr/>
                <p:nvPr/>
              </p:nvSpPr>
              <p:spPr>
                <a:xfrm>
                  <a:off x="3429462" y="4211192"/>
                  <a:ext cx="3608627" cy="632923"/>
                </a:xfrm>
                <a:custGeom>
                  <a:avLst/>
                  <a:gdLst>
                    <a:gd name="connsiteX0" fmla="*/ 2016131 w 3608627"/>
                    <a:gd name="connsiteY0" fmla="*/ 0 h 632923"/>
                    <a:gd name="connsiteX1" fmla="*/ 1798730 w 3608627"/>
                    <a:gd name="connsiteY1" fmla="*/ 268498 h 632923"/>
                    <a:gd name="connsiteX2" fmla="*/ 2092103 w 3608627"/>
                    <a:gd name="connsiteY2" fmla="*/ 278527 h 632923"/>
                    <a:gd name="connsiteX3" fmla="*/ 2196761 w 3608627"/>
                    <a:gd name="connsiteY3" fmla="*/ 282155 h 632923"/>
                    <a:gd name="connsiteX4" fmla="*/ 2468569 w 3608627"/>
                    <a:gd name="connsiteY4" fmla="*/ 28575 h 632923"/>
                    <a:gd name="connsiteX5" fmla="*/ 2261432 w 3608627"/>
                    <a:gd name="connsiteY5" fmla="*/ 284397 h 632923"/>
                    <a:gd name="connsiteX6" fmla="*/ 2769999 w 3608627"/>
                    <a:gd name="connsiteY6" fmla="*/ 302027 h 632923"/>
                    <a:gd name="connsiteX7" fmla="*/ 3608608 w 3608627"/>
                    <a:gd name="connsiteY7" fmla="*/ 343060 h 632923"/>
                    <a:gd name="connsiteX8" fmla="*/ 2606057 w 3608627"/>
                    <a:gd name="connsiteY8" fmla="*/ 369028 h 632923"/>
                    <a:gd name="connsiteX9" fmla="*/ 2392794 w 3608627"/>
                    <a:gd name="connsiteY9" fmla="*/ 372472 h 632923"/>
                    <a:gd name="connsiteX10" fmla="*/ 2603680 w 3608627"/>
                    <a:gd name="connsiteY10" fmla="*/ 632923 h 632923"/>
                    <a:gd name="connsiteX11" fmla="*/ 2325668 w 3608627"/>
                    <a:gd name="connsiteY11" fmla="*/ 373556 h 632923"/>
                    <a:gd name="connsiteX12" fmla="*/ 2097124 w 3608627"/>
                    <a:gd name="connsiteY12" fmla="*/ 377246 h 632923"/>
                    <a:gd name="connsiteX13" fmla="*/ 1969356 w 3608627"/>
                    <a:gd name="connsiteY13" fmla="*/ 379712 h 632923"/>
                    <a:gd name="connsiteX14" fmla="*/ 2151242 w 3608627"/>
                    <a:gd name="connsiteY14" fmla="*/ 604348 h 632923"/>
                    <a:gd name="connsiteX15" fmla="*/ 1911652 w 3608627"/>
                    <a:gd name="connsiteY15" fmla="*/ 380826 h 632923"/>
                    <a:gd name="connsiteX16" fmla="*/ 1798615 w 3608627"/>
                    <a:gd name="connsiteY16" fmla="*/ 383007 h 632923"/>
                    <a:gd name="connsiteX17" fmla="*/ 1568458 w 3608627"/>
                    <a:gd name="connsiteY17" fmla="*/ 389155 h 632923"/>
                    <a:gd name="connsiteX18" fmla="*/ 282570 w 3608627"/>
                    <a:gd name="connsiteY18" fmla="*/ 465172 h 632923"/>
                    <a:gd name="connsiteX19" fmla="*/ 0 w 3608627"/>
                    <a:gd name="connsiteY19" fmla="*/ 346977 h 632923"/>
                    <a:gd name="connsiteX20" fmla="*/ 282570 w 3608627"/>
                    <a:gd name="connsiteY20" fmla="*/ 190355 h 632923"/>
                    <a:gd name="connsiteX21" fmla="*/ 1564638 w 3608627"/>
                    <a:gd name="connsiteY21" fmla="*/ 260108 h 632923"/>
                    <a:gd name="connsiteX22" fmla="*/ 1730932 w 3608627"/>
                    <a:gd name="connsiteY22" fmla="*/ 266073 h 632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608627" h="632923">
                      <a:moveTo>
                        <a:pt x="2016131" y="0"/>
                      </a:moveTo>
                      <a:lnTo>
                        <a:pt x="1798730" y="268498"/>
                      </a:lnTo>
                      <a:lnTo>
                        <a:pt x="2092103" y="278527"/>
                      </a:lnTo>
                      <a:lnTo>
                        <a:pt x="2196761" y="282155"/>
                      </a:lnTo>
                      <a:lnTo>
                        <a:pt x="2468569" y="28575"/>
                      </a:lnTo>
                      <a:lnTo>
                        <a:pt x="2261432" y="284397"/>
                      </a:lnTo>
                      <a:lnTo>
                        <a:pt x="2769999" y="302027"/>
                      </a:lnTo>
                      <a:cubicBezTo>
                        <a:pt x="3218269" y="318209"/>
                        <a:pt x="3605414" y="334244"/>
                        <a:pt x="3608608" y="343060"/>
                      </a:cubicBezTo>
                      <a:cubicBezTo>
                        <a:pt x="3612201" y="352979"/>
                        <a:pt x="3122981" y="360934"/>
                        <a:pt x="2606057" y="369028"/>
                      </a:cubicBezTo>
                      <a:lnTo>
                        <a:pt x="2392794" y="372472"/>
                      </a:lnTo>
                      <a:lnTo>
                        <a:pt x="2603680" y="632923"/>
                      </a:lnTo>
                      <a:lnTo>
                        <a:pt x="2325668" y="373556"/>
                      </a:lnTo>
                      <a:lnTo>
                        <a:pt x="2097124" y="377246"/>
                      </a:lnTo>
                      <a:lnTo>
                        <a:pt x="1969356" y="379712"/>
                      </a:lnTo>
                      <a:lnTo>
                        <a:pt x="2151242" y="604348"/>
                      </a:lnTo>
                      <a:lnTo>
                        <a:pt x="1911652" y="380826"/>
                      </a:lnTo>
                      <a:lnTo>
                        <a:pt x="1798615" y="383007"/>
                      </a:lnTo>
                      <a:cubicBezTo>
                        <a:pt x="1708803" y="384984"/>
                        <a:pt x="1630382" y="387026"/>
                        <a:pt x="1568458" y="389155"/>
                      </a:cubicBezTo>
                      <a:cubicBezTo>
                        <a:pt x="1073065" y="406190"/>
                        <a:pt x="543978" y="472201"/>
                        <a:pt x="282570" y="465172"/>
                      </a:cubicBezTo>
                      <a:cubicBezTo>
                        <a:pt x="21161" y="458142"/>
                        <a:pt x="0" y="392780"/>
                        <a:pt x="0" y="346977"/>
                      </a:cubicBezTo>
                      <a:cubicBezTo>
                        <a:pt x="0" y="301174"/>
                        <a:pt x="21797" y="204833"/>
                        <a:pt x="282570" y="190355"/>
                      </a:cubicBezTo>
                      <a:cubicBezTo>
                        <a:pt x="543342" y="175876"/>
                        <a:pt x="1069247" y="241292"/>
                        <a:pt x="1564638" y="260108"/>
                      </a:cubicBezTo>
                      <a:lnTo>
                        <a:pt x="1730932" y="266073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9439917D-0FEF-4355-B90E-C7477A9FEC89}"/>
                  </a:ext>
                </a:extLst>
              </p:cNvPr>
              <p:cNvGrpSpPr/>
              <p:nvPr/>
            </p:nvGrpSpPr>
            <p:grpSpPr>
              <a:xfrm>
                <a:off x="2129146" y="3959525"/>
                <a:ext cx="4224465" cy="2061571"/>
                <a:chOff x="2129146" y="3959525"/>
                <a:chExt cx="4224465" cy="2061571"/>
              </a:xfrm>
            </p:grpSpPr>
            <p:grpSp>
              <p:nvGrpSpPr>
                <p:cNvPr id="126" name="グループ化 125">
                  <a:extLst>
                    <a:ext uri="{FF2B5EF4-FFF2-40B4-BE49-F238E27FC236}">
                      <a16:creationId xmlns:a16="http://schemas.microsoft.com/office/drawing/2014/main" id="{1DBDAA69-3BE5-4E8C-9398-A2FE65160AF1}"/>
                    </a:ext>
                  </a:extLst>
                </p:cNvPr>
                <p:cNvGrpSpPr/>
                <p:nvPr/>
              </p:nvGrpSpPr>
              <p:grpSpPr>
                <a:xfrm rot="19800000">
                  <a:off x="2129146" y="3959525"/>
                  <a:ext cx="4224465" cy="1491336"/>
                  <a:chOff x="3298680" y="3602979"/>
                  <a:chExt cx="4099070" cy="1847882"/>
                </a:xfrm>
              </p:grpSpPr>
              <p:sp>
                <p:nvSpPr>
                  <p:cNvPr id="128" name="楕円 468">
                    <a:extLst>
                      <a:ext uri="{FF2B5EF4-FFF2-40B4-BE49-F238E27FC236}">
                        <a16:creationId xmlns:a16="http://schemas.microsoft.com/office/drawing/2014/main" id="{33BFD480-AFCC-4DAB-830B-A116CB29D73B}"/>
                      </a:ext>
                    </a:extLst>
                  </p:cNvPr>
                  <p:cNvSpPr/>
                  <p:nvPr/>
                </p:nvSpPr>
                <p:spPr>
                  <a:xfrm rot="852538">
                    <a:off x="4408892" y="4866661"/>
                    <a:ext cx="1715842" cy="58420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" name="フリーフォーム: 図形 128">
                    <a:extLst>
                      <a:ext uri="{FF2B5EF4-FFF2-40B4-BE49-F238E27FC236}">
                        <a16:creationId xmlns:a16="http://schemas.microsoft.com/office/drawing/2014/main" id="{89F4F544-28D3-49F9-A2D2-5EE313CFBEF2}"/>
                      </a:ext>
                    </a:extLst>
                  </p:cNvPr>
                  <p:cNvSpPr/>
                  <p:nvPr/>
                </p:nvSpPr>
                <p:spPr>
                  <a:xfrm rot="1188028">
                    <a:off x="3298680" y="4839650"/>
                    <a:ext cx="2427803" cy="356634"/>
                  </a:xfrm>
                  <a:custGeom>
                    <a:avLst/>
                    <a:gdLst>
                      <a:gd name="connsiteX0" fmla="*/ 38001 w 2427803"/>
                      <a:gd name="connsiteY0" fmla="*/ 7923 h 356634"/>
                      <a:gd name="connsiteX1" fmla="*/ 208143 w 2427803"/>
                      <a:gd name="connsiteY1" fmla="*/ 251 h 356634"/>
                      <a:gd name="connsiteX2" fmla="*/ 1057132 w 2427803"/>
                      <a:gd name="connsiteY2" fmla="*/ 57096 h 356634"/>
                      <a:gd name="connsiteX3" fmla="*/ 2427791 w 2427803"/>
                      <a:gd name="connsiteY3" fmla="*/ 26277 h 356634"/>
                      <a:gd name="connsiteX4" fmla="*/ 1641730 w 2427803"/>
                      <a:gd name="connsiteY4" fmla="*/ 136149 h 356634"/>
                      <a:gd name="connsiteX5" fmla="*/ 1471750 w 2427803"/>
                      <a:gd name="connsiteY5" fmla="*/ 154896 h 356634"/>
                      <a:gd name="connsiteX6" fmla="*/ 1689798 w 2427803"/>
                      <a:gd name="connsiteY6" fmla="*/ 338732 h 356634"/>
                      <a:gd name="connsiteX7" fmla="*/ 1675585 w 2427803"/>
                      <a:gd name="connsiteY7" fmla="*/ 356634 h 356634"/>
                      <a:gd name="connsiteX8" fmla="*/ 1413990 w 2427803"/>
                      <a:gd name="connsiteY8" fmla="*/ 161219 h 356634"/>
                      <a:gd name="connsiteX9" fmla="*/ 1218276 w 2427803"/>
                      <a:gd name="connsiteY9" fmla="*/ 179938 h 356634"/>
                      <a:gd name="connsiteX10" fmla="*/ 1065375 w 2427803"/>
                      <a:gd name="connsiteY10" fmla="*/ 190385 h 356634"/>
                      <a:gd name="connsiteX11" fmla="*/ 208143 w 2427803"/>
                      <a:gd name="connsiteY11" fmla="*/ 224215 h 356634"/>
                      <a:gd name="connsiteX12" fmla="*/ 0 w 2427803"/>
                      <a:gd name="connsiteY12" fmla="*/ 45091 h 356634"/>
                      <a:gd name="connsiteX13" fmla="*/ 38001 w 2427803"/>
                      <a:gd name="connsiteY13" fmla="*/ 7923 h 356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427803" h="356634">
                        <a:moveTo>
                          <a:pt x="38001" y="7923"/>
                        </a:moveTo>
                        <a:cubicBezTo>
                          <a:pt x="68013" y="1129"/>
                          <a:pt x="120049" y="-749"/>
                          <a:pt x="208143" y="251"/>
                        </a:cubicBezTo>
                        <a:cubicBezTo>
                          <a:pt x="384332" y="2252"/>
                          <a:pt x="729082" y="41763"/>
                          <a:pt x="1057132" y="57096"/>
                        </a:cubicBezTo>
                        <a:cubicBezTo>
                          <a:pt x="1385181" y="72430"/>
                          <a:pt x="2423561" y="11908"/>
                          <a:pt x="2427791" y="26277"/>
                        </a:cubicBezTo>
                        <a:cubicBezTo>
                          <a:pt x="2430435" y="35259"/>
                          <a:pt x="2025725" y="91695"/>
                          <a:pt x="1641730" y="136149"/>
                        </a:cubicBezTo>
                        <a:lnTo>
                          <a:pt x="1471750" y="154896"/>
                        </a:lnTo>
                        <a:lnTo>
                          <a:pt x="1689798" y="338732"/>
                        </a:lnTo>
                        <a:lnTo>
                          <a:pt x="1675585" y="356634"/>
                        </a:lnTo>
                        <a:lnTo>
                          <a:pt x="1413990" y="161219"/>
                        </a:lnTo>
                        <a:lnTo>
                          <a:pt x="1218276" y="179938"/>
                        </a:lnTo>
                        <a:cubicBezTo>
                          <a:pt x="1158490" y="185009"/>
                          <a:pt x="1106381" y="188650"/>
                          <a:pt x="1065375" y="190385"/>
                        </a:cubicBezTo>
                        <a:cubicBezTo>
                          <a:pt x="737324" y="204268"/>
                          <a:pt x="385705" y="248431"/>
                          <a:pt x="208143" y="224215"/>
                        </a:cubicBezTo>
                        <a:cubicBezTo>
                          <a:pt x="30581" y="199999"/>
                          <a:pt x="0" y="82419"/>
                          <a:pt x="0" y="45091"/>
                        </a:cubicBezTo>
                        <a:cubicBezTo>
                          <a:pt x="0" y="26428"/>
                          <a:pt x="7989" y="14717"/>
                          <a:pt x="38001" y="792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" name="楕円 468">
                    <a:extLst>
                      <a:ext uri="{FF2B5EF4-FFF2-40B4-BE49-F238E27FC236}">
                        <a16:creationId xmlns:a16="http://schemas.microsoft.com/office/drawing/2014/main" id="{60AF07FD-3020-4F63-A3FD-7611E48DF760}"/>
                      </a:ext>
                    </a:extLst>
                  </p:cNvPr>
                  <p:cNvSpPr/>
                  <p:nvPr/>
                </p:nvSpPr>
                <p:spPr>
                  <a:xfrm rot="20942782">
                    <a:off x="4167886" y="3602979"/>
                    <a:ext cx="1689928" cy="65545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" name="フリーフォーム: 図形 130">
                    <a:extLst>
                      <a:ext uri="{FF2B5EF4-FFF2-40B4-BE49-F238E27FC236}">
                        <a16:creationId xmlns:a16="http://schemas.microsoft.com/office/drawing/2014/main" id="{1792BEFB-3290-427C-BE78-5E83F9C3FC98}"/>
                      </a:ext>
                    </a:extLst>
                  </p:cNvPr>
                  <p:cNvSpPr/>
                  <p:nvPr/>
                </p:nvSpPr>
                <p:spPr>
                  <a:xfrm rot="20411972" flipV="1">
                    <a:off x="3428450" y="3898233"/>
                    <a:ext cx="2030971" cy="294036"/>
                  </a:xfrm>
                  <a:custGeom>
                    <a:avLst/>
                    <a:gdLst>
                      <a:gd name="connsiteX0" fmla="*/ 1697064 w 2030971"/>
                      <a:gd name="connsiteY0" fmla="*/ 266784 h 294036"/>
                      <a:gd name="connsiteX1" fmla="*/ 1713705 w 2030971"/>
                      <a:gd name="connsiteY1" fmla="*/ 251112 h 294036"/>
                      <a:gd name="connsiteX2" fmla="*/ 1633345 w 2030971"/>
                      <a:gd name="connsiteY2" fmla="*/ 152726 h 294036"/>
                      <a:gd name="connsiteX3" fmla="*/ 1774962 w 2030971"/>
                      <a:gd name="connsiteY3" fmla="*/ 130618 h 294036"/>
                      <a:gd name="connsiteX4" fmla="*/ 2016516 w 2030971"/>
                      <a:gd name="connsiteY4" fmla="*/ 86472 h 294036"/>
                      <a:gd name="connsiteX5" fmla="*/ 2030961 w 2030971"/>
                      <a:gd name="connsiteY5" fmla="*/ 80995 h 294036"/>
                      <a:gd name="connsiteX6" fmla="*/ 1559235 w 2030971"/>
                      <a:gd name="connsiteY6" fmla="*/ 96766 h 294036"/>
                      <a:gd name="connsiteX7" fmla="*/ 1513923 w 2030971"/>
                      <a:gd name="connsiteY7" fmla="*/ 98708 h 294036"/>
                      <a:gd name="connsiteX8" fmla="*/ 1571223 w 2030971"/>
                      <a:gd name="connsiteY8" fmla="*/ 14120 h 294036"/>
                      <a:gd name="connsiteX9" fmla="*/ 1553246 w 2030971"/>
                      <a:gd name="connsiteY9" fmla="*/ 0 h 294036"/>
                      <a:gd name="connsiteX10" fmla="*/ 1461749 w 2030971"/>
                      <a:gd name="connsiteY10" fmla="*/ 100944 h 294036"/>
                      <a:gd name="connsiteX11" fmla="*/ 1366804 w 2030971"/>
                      <a:gd name="connsiteY11" fmla="*/ 105013 h 294036"/>
                      <a:gd name="connsiteX12" fmla="*/ 884340 w 2030971"/>
                      <a:gd name="connsiteY12" fmla="*/ 111814 h 294036"/>
                      <a:gd name="connsiteX13" fmla="*/ 174121 w 2030971"/>
                      <a:gd name="connsiteY13" fmla="*/ 54969 h 294036"/>
                      <a:gd name="connsiteX14" fmla="*/ 0 w 2030971"/>
                      <a:gd name="connsiteY14" fmla="*/ 99810 h 294036"/>
                      <a:gd name="connsiteX15" fmla="*/ 174121 w 2030971"/>
                      <a:gd name="connsiteY15" fmla="*/ 278933 h 294036"/>
                      <a:gd name="connsiteX16" fmla="*/ 891236 w 2030971"/>
                      <a:gd name="connsiteY16" fmla="*/ 245104 h 294036"/>
                      <a:gd name="connsiteX17" fmla="*/ 1185591 w 2030971"/>
                      <a:gd name="connsiteY17" fmla="*/ 215626 h 294036"/>
                      <a:gd name="connsiteX18" fmla="*/ 1295661 w 2030971"/>
                      <a:gd name="connsiteY18" fmla="*/ 201114 h 294036"/>
                      <a:gd name="connsiteX19" fmla="*/ 1396421 w 2030971"/>
                      <a:gd name="connsiteY19" fmla="*/ 294036 h 294036"/>
                      <a:gd name="connsiteX20" fmla="*/ 1413063 w 2030971"/>
                      <a:gd name="connsiteY20" fmla="*/ 278365 h 294036"/>
                      <a:gd name="connsiteX21" fmla="*/ 1344686 w 2030971"/>
                      <a:gd name="connsiteY21" fmla="*/ 194651 h 294036"/>
                      <a:gd name="connsiteX22" fmla="*/ 1373384 w 2030971"/>
                      <a:gd name="connsiteY22" fmla="*/ 190867 h 294036"/>
                      <a:gd name="connsiteX23" fmla="*/ 1582056 w 2030971"/>
                      <a:gd name="connsiteY23" fmla="*/ 160722 h 294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2030971" h="294036">
                        <a:moveTo>
                          <a:pt x="1697064" y="266784"/>
                        </a:moveTo>
                        <a:lnTo>
                          <a:pt x="1713705" y="251112"/>
                        </a:lnTo>
                        <a:lnTo>
                          <a:pt x="1633345" y="152726"/>
                        </a:lnTo>
                        <a:lnTo>
                          <a:pt x="1774962" y="130618"/>
                        </a:lnTo>
                        <a:cubicBezTo>
                          <a:pt x="1892146" y="111560"/>
                          <a:pt x="1982660" y="95185"/>
                          <a:pt x="2016516" y="86472"/>
                        </a:cubicBezTo>
                        <a:cubicBezTo>
                          <a:pt x="2026190" y="83982"/>
                          <a:pt x="2031238" y="82118"/>
                          <a:pt x="2030961" y="80995"/>
                        </a:cubicBezTo>
                        <a:cubicBezTo>
                          <a:pt x="2029192" y="73810"/>
                          <a:pt x="1811144" y="85349"/>
                          <a:pt x="1559235" y="96766"/>
                        </a:cubicBezTo>
                        <a:lnTo>
                          <a:pt x="1513923" y="98708"/>
                        </a:lnTo>
                        <a:lnTo>
                          <a:pt x="1571223" y="14120"/>
                        </a:lnTo>
                        <a:lnTo>
                          <a:pt x="1553246" y="0"/>
                        </a:lnTo>
                        <a:lnTo>
                          <a:pt x="1461749" y="100944"/>
                        </a:lnTo>
                        <a:lnTo>
                          <a:pt x="1366804" y="105013"/>
                        </a:lnTo>
                        <a:cubicBezTo>
                          <a:pt x="1173725" y="112647"/>
                          <a:pt x="987251" y="117564"/>
                          <a:pt x="884340" y="111814"/>
                        </a:cubicBezTo>
                        <a:cubicBezTo>
                          <a:pt x="609912" y="96481"/>
                          <a:pt x="321512" y="56970"/>
                          <a:pt x="174121" y="54969"/>
                        </a:cubicBezTo>
                        <a:cubicBezTo>
                          <a:pt x="26731" y="52968"/>
                          <a:pt x="0" y="62482"/>
                          <a:pt x="0" y="99810"/>
                        </a:cubicBezTo>
                        <a:cubicBezTo>
                          <a:pt x="0" y="137137"/>
                          <a:pt x="25582" y="254717"/>
                          <a:pt x="174121" y="278933"/>
                        </a:cubicBezTo>
                        <a:cubicBezTo>
                          <a:pt x="322660" y="303148"/>
                          <a:pt x="616806" y="258986"/>
                          <a:pt x="891236" y="245104"/>
                        </a:cubicBezTo>
                        <a:cubicBezTo>
                          <a:pt x="959844" y="241633"/>
                          <a:pt x="1065601" y="230539"/>
                          <a:pt x="1185591" y="215626"/>
                        </a:cubicBezTo>
                        <a:lnTo>
                          <a:pt x="1295661" y="201114"/>
                        </a:lnTo>
                        <a:lnTo>
                          <a:pt x="1396421" y="294036"/>
                        </a:lnTo>
                        <a:lnTo>
                          <a:pt x="1413063" y="278365"/>
                        </a:lnTo>
                        <a:lnTo>
                          <a:pt x="1344686" y="194651"/>
                        </a:lnTo>
                        <a:lnTo>
                          <a:pt x="1373384" y="190867"/>
                        </a:lnTo>
                        <a:lnTo>
                          <a:pt x="1582056" y="160722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" name="楕円 468">
                    <a:extLst>
                      <a:ext uri="{FF2B5EF4-FFF2-40B4-BE49-F238E27FC236}">
                        <a16:creationId xmlns:a16="http://schemas.microsoft.com/office/drawing/2014/main" id="{B74EAB12-CEA0-4CBB-AB09-7024D6C4D08C}"/>
                      </a:ext>
                    </a:extLst>
                  </p:cNvPr>
                  <p:cNvSpPr/>
                  <p:nvPr/>
                </p:nvSpPr>
                <p:spPr>
                  <a:xfrm>
                    <a:off x="4735758" y="4255499"/>
                    <a:ext cx="2231390" cy="1053101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" name="楕円 468">
                    <a:extLst>
                      <a:ext uri="{FF2B5EF4-FFF2-40B4-BE49-F238E27FC236}">
                        <a16:creationId xmlns:a16="http://schemas.microsoft.com/office/drawing/2014/main" id="{305B1DD5-D5FA-4453-9534-4098D430308E}"/>
                      </a:ext>
                    </a:extLst>
                  </p:cNvPr>
                  <p:cNvSpPr/>
                  <p:nvPr/>
                </p:nvSpPr>
                <p:spPr>
                  <a:xfrm>
                    <a:off x="4817110" y="3798674"/>
                    <a:ext cx="2547526" cy="1054936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" name="楕円 468">
                    <a:extLst>
                      <a:ext uri="{FF2B5EF4-FFF2-40B4-BE49-F238E27FC236}">
                        <a16:creationId xmlns:a16="http://schemas.microsoft.com/office/drawing/2014/main" id="{3E65443A-E2A4-4E37-96FE-5C0F87A5093D}"/>
                      </a:ext>
                    </a:extLst>
                  </p:cNvPr>
                  <p:cNvSpPr/>
                  <p:nvPr/>
                </p:nvSpPr>
                <p:spPr>
                  <a:xfrm flipV="1">
                    <a:off x="3427623" y="4147697"/>
                    <a:ext cx="3666257" cy="302448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149777 h 1708980"/>
                      <a:gd name="connsiteX1" fmla="*/ 177891 w 2074942"/>
                      <a:gd name="connsiteY1" fmla="*/ 90039 h 1708980"/>
                      <a:gd name="connsiteX2" fmla="*/ 903486 w 2074942"/>
                      <a:gd name="connsiteY2" fmla="*/ 484176 h 1708980"/>
                      <a:gd name="connsiteX3" fmla="*/ 2074931 w 2074942"/>
                      <a:gd name="connsiteY3" fmla="*/ 270494 h 1708980"/>
                      <a:gd name="connsiteX4" fmla="*/ 910531 w 2074942"/>
                      <a:gd name="connsiteY4" fmla="*/ 1408334 h 1708980"/>
                      <a:gd name="connsiteX5" fmla="*/ 177891 w 2074942"/>
                      <a:gd name="connsiteY5" fmla="*/ 1642888 h 1708980"/>
                      <a:gd name="connsiteX6" fmla="*/ 0 w 2074942"/>
                      <a:gd name="connsiteY6" fmla="*/ 149777 h 1708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708980">
                        <a:moveTo>
                          <a:pt x="0" y="149777"/>
                        </a:moveTo>
                        <a:cubicBezTo>
                          <a:pt x="0" y="-109031"/>
                          <a:pt x="27310" y="34306"/>
                          <a:pt x="177891" y="90039"/>
                        </a:cubicBezTo>
                        <a:cubicBezTo>
                          <a:pt x="328472" y="145772"/>
                          <a:pt x="623116" y="377859"/>
                          <a:pt x="903486" y="484176"/>
                        </a:cubicBezTo>
                        <a:cubicBezTo>
                          <a:pt x="1183856" y="590493"/>
                          <a:pt x="2071316" y="170860"/>
                          <a:pt x="2074931" y="270494"/>
                        </a:cubicBezTo>
                        <a:cubicBezTo>
                          <a:pt x="2078546" y="370128"/>
                          <a:pt x="1190902" y="1312081"/>
                          <a:pt x="910531" y="1408334"/>
                        </a:cubicBezTo>
                        <a:cubicBezTo>
                          <a:pt x="630160" y="1504587"/>
                          <a:pt x="329646" y="1852648"/>
                          <a:pt x="177891" y="1642888"/>
                        </a:cubicBezTo>
                        <a:cubicBezTo>
                          <a:pt x="26136" y="1433129"/>
                          <a:pt x="0" y="408585"/>
                          <a:pt x="0" y="14977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" name="楕円 468">
                    <a:extLst>
                      <a:ext uri="{FF2B5EF4-FFF2-40B4-BE49-F238E27FC236}">
                        <a16:creationId xmlns:a16="http://schemas.microsoft.com/office/drawing/2014/main" id="{16DBFB9D-770E-427E-8437-3D7069223DFF}"/>
                      </a:ext>
                    </a:extLst>
                  </p:cNvPr>
                  <p:cNvSpPr/>
                  <p:nvPr/>
                </p:nvSpPr>
                <p:spPr>
                  <a:xfrm>
                    <a:off x="3427623" y="4565650"/>
                    <a:ext cx="3512928" cy="24763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312641 h 1603977"/>
                      <a:gd name="connsiteX1" fmla="*/ 177891 w 2074942"/>
                      <a:gd name="connsiteY1" fmla="*/ 1739 h 1603977"/>
                      <a:gd name="connsiteX2" fmla="*/ 903486 w 2074942"/>
                      <a:gd name="connsiteY2" fmla="*/ 395876 h 1603977"/>
                      <a:gd name="connsiteX3" fmla="*/ 2074931 w 2074942"/>
                      <a:gd name="connsiteY3" fmla="*/ 182194 h 1603977"/>
                      <a:gd name="connsiteX4" fmla="*/ 910531 w 2074942"/>
                      <a:gd name="connsiteY4" fmla="*/ 1320034 h 1603977"/>
                      <a:gd name="connsiteX5" fmla="*/ 177891 w 2074942"/>
                      <a:gd name="connsiteY5" fmla="*/ 1554588 h 1603977"/>
                      <a:gd name="connsiteX6" fmla="*/ 0 w 2074942"/>
                      <a:gd name="connsiteY6" fmla="*/ 312641 h 16039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603977">
                        <a:moveTo>
                          <a:pt x="0" y="312641"/>
                        </a:moveTo>
                        <a:cubicBezTo>
                          <a:pt x="0" y="53833"/>
                          <a:pt x="27310" y="-12134"/>
                          <a:pt x="177891" y="1739"/>
                        </a:cubicBezTo>
                        <a:cubicBezTo>
                          <a:pt x="328472" y="15612"/>
                          <a:pt x="623116" y="289559"/>
                          <a:pt x="903486" y="395876"/>
                        </a:cubicBezTo>
                        <a:cubicBezTo>
                          <a:pt x="1183856" y="502193"/>
                          <a:pt x="2071316" y="82560"/>
                          <a:pt x="2074931" y="182194"/>
                        </a:cubicBezTo>
                        <a:cubicBezTo>
                          <a:pt x="2078546" y="281828"/>
                          <a:pt x="1190902" y="1223781"/>
                          <a:pt x="910531" y="1320034"/>
                        </a:cubicBezTo>
                        <a:cubicBezTo>
                          <a:pt x="630160" y="1416287"/>
                          <a:pt x="329646" y="1722487"/>
                          <a:pt x="177891" y="1554588"/>
                        </a:cubicBezTo>
                        <a:cubicBezTo>
                          <a:pt x="26136" y="1386689"/>
                          <a:pt x="0" y="571449"/>
                          <a:pt x="0" y="31264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" name="楕円 468">
                    <a:extLst>
                      <a:ext uri="{FF2B5EF4-FFF2-40B4-BE49-F238E27FC236}">
                        <a16:creationId xmlns:a16="http://schemas.microsoft.com/office/drawing/2014/main" id="{9769C69C-15BB-4F8E-B41D-D181E0FED884}"/>
                      </a:ext>
                    </a:extLst>
                  </p:cNvPr>
                  <p:cNvSpPr/>
                  <p:nvPr/>
                </p:nvSpPr>
                <p:spPr>
                  <a:xfrm>
                    <a:off x="4817110" y="3975100"/>
                    <a:ext cx="2580640" cy="113251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" name="フリーフォーム: 図形 136">
                    <a:extLst>
                      <a:ext uri="{FF2B5EF4-FFF2-40B4-BE49-F238E27FC236}">
                        <a16:creationId xmlns:a16="http://schemas.microsoft.com/office/drawing/2014/main" id="{CDCE25E8-523D-4239-9757-075E018D7A97}"/>
                      </a:ext>
                    </a:extLst>
                  </p:cNvPr>
                  <p:cNvSpPr/>
                  <p:nvPr/>
                </p:nvSpPr>
                <p:spPr>
                  <a:xfrm>
                    <a:off x="3429462" y="4211192"/>
                    <a:ext cx="3608627" cy="632923"/>
                  </a:xfrm>
                  <a:custGeom>
                    <a:avLst/>
                    <a:gdLst>
                      <a:gd name="connsiteX0" fmla="*/ 2016131 w 3608627"/>
                      <a:gd name="connsiteY0" fmla="*/ 0 h 632923"/>
                      <a:gd name="connsiteX1" fmla="*/ 1798730 w 3608627"/>
                      <a:gd name="connsiteY1" fmla="*/ 268498 h 632923"/>
                      <a:gd name="connsiteX2" fmla="*/ 2092103 w 3608627"/>
                      <a:gd name="connsiteY2" fmla="*/ 278527 h 632923"/>
                      <a:gd name="connsiteX3" fmla="*/ 2196761 w 3608627"/>
                      <a:gd name="connsiteY3" fmla="*/ 282155 h 632923"/>
                      <a:gd name="connsiteX4" fmla="*/ 2468569 w 3608627"/>
                      <a:gd name="connsiteY4" fmla="*/ 28575 h 632923"/>
                      <a:gd name="connsiteX5" fmla="*/ 2261432 w 3608627"/>
                      <a:gd name="connsiteY5" fmla="*/ 284397 h 632923"/>
                      <a:gd name="connsiteX6" fmla="*/ 2769999 w 3608627"/>
                      <a:gd name="connsiteY6" fmla="*/ 302027 h 632923"/>
                      <a:gd name="connsiteX7" fmla="*/ 3608608 w 3608627"/>
                      <a:gd name="connsiteY7" fmla="*/ 343060 h 632923"/>
                      <a:gd name="connsiteX8" fmla="*/ 2606057 w 3608627"/>
                      <a:gd name="connsiteY8" fmla="*/ 369028 h 632923"/>
                      <a:gd name="connsiteX9" fmla="*/ 2392794 w 3608627"/>
                      <a:gd name="connsiteY9" fmla="*/ 372472 h 632923"/>
                      <a:gd name="connsiteX10" fmla="*/ 2603680 w 3608627"/>
                      <a:gd name="connsiteY10" fmla="*/ 632923 h 632923"/>
                      <a:gd name="connsiteX11" fmla="*/ 2325668 w 3608627"/>
                      <a:gd name="connsiteY11" fmla="*/ 373556 h 632923"/>
                      <a:gd name="connsiteX12" fmla="*/ 2097124 w 3608627"/>
                      <a:gd name="connsiteY12" fmla="*/ 377246 h 632923"/>
                      <a:gd name="connsiteX13" fmla="*/ 1969356 w 3608627"/>
                      <a:gd name="connsiteY13" fmla="*/ 379712 h 632923"/>
                      <a:gd name="connsiteX14" fmla="*/ 2151242 w 3608627"/>
                      <a:gd name="connsiteY14" fmla="*/ 604348 h 632923"/>
                      <a:gd name="connsiteX15" fmla="*/ 1911652 w 3608627"/>
                      <a:gd name="connsiteY15" fmla="*/ 380826 h 632923"/>
                      <a:gd name="connsiteX16" fmla="*/ 1798615 w 3608627"/>
                      <a:gd name="connsiteY16" fmla="*/ 383007 h 632923"/>
                      <a:gd name="connsiteX17" fmla="*/ 1568458 w 3608627"/>
                      <a:gd name="connsiteY17" fmla="*/ 389155 h 632923"/>
                      <a:gd name="connsiteX18" fmla="*/ 282570 w 3608627"/>
                      <a:gd name="connsiteY18" fmla="*/ 465172 h 632923"/>
                      <a:gd name="connsiteX19" fmla="*/ 0 w 3608627"/>
                      <a:gd name="connsiteY19" fmla="*/ 346977 h 632923"/>
                      <a:gd name="connsiteX20" fmla="*/ 282570 w 3608627"/>
                      <a:gd name="connsiteY20" fmla="*/ 190355 h 632923"/>
                      <a:gd name="connsiteX21" fmla="*/ 1564638 w 3608627"/>
                      <a:gd name="connsiteY21" fmla="*/ 260108 h 632923"/>
                      <a:gd name="connsiteX22" fmla="*/ 1730932 w 3608627"/>
                      <a:gd name="connsiteY22" fmla="*/ 266073 h 6329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3608627" h="632923">
                        <a:moveTo>
                          <a:pt x="2016131" y="0"/>
                        </a:moveTo>
                        <a:lnTo>
                          <a:pt x="1798730" y="268498"/>
                        </a:lnTo>
                        <a:lnTo>
                          <a:pt x="2092103" y="278527"/>
                        </a:lnTo>
                        <a:lnTo>
                          <a:pt x="2196761" y="282155"/>
                        </a:lnTo>
                        <a:lnTo>
                          <a:pt x="2468569" y="28575"/>
                        </a:lnTo>
                        <a:lnTo>
                          <a:pt x="2261432" y="284397"/>
                        </a:lnTo>
                        <a:lnTo>
                          <a:pt x="2769999" y="302027"/>
                        </a:lnTo>
                        <a:cubicBezTo>
                          <a:pt x="3218269" y="318209"/>
                          <a:pt x="3605414" y="334244"/>
                          <a:pt x="3608608" y="343060"/>
                        </a:cubicBezTo>
                        <a:cubicBezTo>
                          <a:pt x="3612201" y="352979"/>
                          <a:pt x="3122981" y="360934"/>
                          <a:pt x="2606057" y="369028"/>
                        </a:cubicBezTo>
                        <a:lnTo>
                          <a:pt x="2392794" y="372472"/>
                        </a:lnTo>
                        <a:lnTo>
                          <a:pt x="2603680" y="632923"/>
                        </a:lnTo>
                        <a:lnTo>
                          <a:pt x="2325668" y="373556"/>
                        </a:lnTo>
                        <a:lnTo>
                          <a:pt x="2097124" y="377246"/>
                        </a:lnTo>
                        <a:lnTo>
                          <a:pt x="1969356" y="379712"/>
                        </a:lnTo>
                        <a:lnTo>
                          <a:pt x="2151242" y="604348"/>
                        </a:lnTo>
                        <a:lnTo>
                          <a:pt x="1911652" y="380826"/>
                        </a:lnTo>
                        <a:lnTo>
                          <a:pt x="1798615" y="383007"/>
                        </a:lnTo>
                        <a:cubicBezTo>
                          <a:pt x="1708803" y="384984"/>
                          <a:pt x="1630382" y="387026"/>
                          <a:pt x="1568458" y="389155"/>
                        </a:cubicBezTo>
                        <a:cubicBezTo>
                          <a:pt x="1073065" y="406190"/>
                          <a:pt x="543978" y="472201"/>
                          <a:pt x="282570" y="465172"/>
                        </a:cubicBezTo>
                        <a:cubicBezTo>
                          <a:pt x="21161" y="458142"/>
                          <a:pt x="0" y="392780"/>
                          <a:pt x="0" y="346977"/>
                        </a:cubicBezTo>
                        <a:cubicBezTo>
                          <a:pt x="0" y="301174"/>
                          <a:pt x="21797" y="204833"/>
                          <a:pt x="282570" y="190355"/>
                        </a:cubicBezTo>
                        <a:cubicBezTo>
                          <a:pt x="543342" y="175876"/>
                          <a:pt x="1069247" y="241292"/>
                          <a:pt x="1564638" y="260108"/>
                        </a:cubicBezTo>
                        <a:lnTo>
                          <a:pt x="1730932" y="266073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7" name="四角形: 角を丸くする 126">
                  <a:extLst>
                    <a:ext uri="{FF2B5EF4-FFF2-40B4-BE49-F238E27FC236}">
                      <a16:creationId xmlns:a16="http://schemas.microsoft.com/office/drawing/2014/main" id="{D7D35220-D486-47CA-9246-943CBAE3BEB7}"/>
                    </a:ext>
                  </a:extLst>
                </p:cNvPr>
                <p:cNvSpPr/>
                <p:nvPr/>
              </p:nvSpPr>
              <p:spPr>
                <a:xfrm rot="19915207">
                  <a:off x="3077081" y="4944054"/>
                  <a:ext cx="234010" cy="1077042"/>
                </a:xfrm>
                <a:prstGeom prst="roundRect">
                  <a:avLst/>
                </a:prstGeom>
                <a:solidFill>
                  <a:srgbClr val="7030A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A9073954-8F1F-45BD-94D9-9B84162048CB}"/>
                </a:ext>
              </a:extLst>
            </p:cNvPr>
            <p:cNvGrpSpPr/>
            <p:nvPr/>
          </p:nvGrpSpPr>
          <p:grpSpPr>
            <a:xfrm>
              <a:off x="6484450" y="5529793"/>
              <a:ext cx="1982901" cy="920064"/>
              <a:chOff x="2129146" y="3959525"/>
              <a:chExt cx="4443051" cy="2061571"/>
            </a:xfrm>
          </p:grpSpPr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EBF249E7-53A6-442D-A9AB-71A8F2D8142A}"/>
                  </a:ext>
                </a:extLst>
              </p:cNvPr>
              <p:cNvGrpSpPr/>
              <p:nvPr/>
            </p:nvGrpSpPr>
            <p:grpSpPr>
              <a:xfrm rot="20149585">
                <a:off x="2347732" y="4413312"/>
                <a:ext cx="4224465" cy="1491336"/>
                <a:chOff x="3298680" y="3602979"/>
                <a:chExt cx="4099070" cy="1847882"/>
              </a:xfrm>
            </p:grpSpPr>
            <p:sp>
              <p:nvSpPr>
                <p:cNvPr id="163" name="楕円 468">
                  <a:extLst>
                    <a:ext uri="{FF2B5EF4-FFF2-40B4-BE49-F238E27FC236}">
                      <a16:creationId xmlns:a16="http://schemas.microsoft.com/office/drawing/2014/main" id="{5B0F39EA-7BBC-4FF2-B087-002B30F94EF7}"/>
                    </a:ext>
                  </a:extLst>
                </p:cNvPr>
                <p:cNvSpPr/>
                <p:nvPr/>
              </p:nvSpPr>
              <p:spPr>
                <a:xfrm rot="852538">
                  <a:off x="4408892" y="4866661"/>
                  <a:ext cx="1715842" cy="58420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72283ADA-2C1A-47A0-9E47-397C64F8B991}"/>
                    </a:ext>
                  </a:extLst>
                </p:cNvPr>
                <p:cNvSpPr/>
                <p:nvPr/>
              </p:nvSpPr>
              <p:spPr>
                <a:xfrm rot="1188028">
                  <a:off x="3298680" y="4839650"/>
                  <a:ext cx="2427803" cy="356634"/>
                </a:xfrm>
                <a:custGeom>
                  <a:avLst/>
                  <a:gdLst>
                    <a:gd name="connsiteX0" fmla="*/ 38001 w 2427803"/>
                    <a:gd name="connsiteY0" fmla="*/ 7923 h 356634"/>
                    <a:gd name="connsiteX1" fmla="*/ 208143 w 2427803"/>
                    <a:gd name="connsiteY1" fmla="*/ 251 h 356634"/>
                    <a:gd name="connsiteX2" fmla="*/ 1057132 w 2427803"/>
                    <a:gd name="connsiteY2" fmla="*/ 57096 h 356634"/>
                    <a:gd name="connsiteX3" fmla="*/ 2427791 w 2427803"/>
                    <a:gd name="connsiteY3" fmla="*/ 26277 h 356634"/>
                    <a:gd name="connsiteX4" fmla="*/ 1641730 w 2427803"/>
                    <a:gd name="connsiteY4" fmla="*/ 136149 h 356634"/>
                    <a:gd name="connsiteX5" fmla="*/ 1471750 w 2427803"/>
                    <a:gd name="connsiteY5" fmla="*/ 154896 h 356634"/>
                    <a:gd name="connsiteX6" fmla="*/ 1689798 w 2427803"/>
                    <a:gd name="connsiteY6" fmla="*/ 338732 h 356634"/>
                    <a:gd name="connsiteX7" fmla="*/ 1675585 w 2427803"/>
                    <a:gd name="connsiteY7" fmla="*/ 356634 h 356634"/>
                    <a:gd name="connsiteX8" fmla="*/ 1413990 w 2427803"/>
                    <a:gd name="connsiteY8" fmla="*/ 161219 h 356634"/>
                    <a:gd name="connsiteX9" fmla="*/ 1218276 w 2427803"/>
                    <a:gd name="connsiteY9" fmla="*/ 179938 h 356634"/>
                    <a:gd name="connsiteX10" fmla="*/ 1065375 w 2427803"/>
                    <a:gd name="connsiteY10" fmla="*/ 190385 h 356634"/>
                    <a:gd name="connsiteX11" fmla="*/ 208143 w 2427803"/>
                    <a:gd name="connsiteY11" fmla="*/ 224215 h 356634"/>
                    <a:gd name="connsiteX12" fmla="*/ 0 w 2427803"/>
                    <a:gd name="connsiteY12" fmla="*/ 45091 h 356634"/>
                    <a:gd name="connsiteX13" fmla="*/ 38001 w 2427803"/>
                    <a:gd name="connsiteY13" fmla="*/ 7923 h 35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427803" h="356634">
                      <a:moveTo>
                        <a:pt x="38001" y="7923"/>
                      </a:moveTo>
                      <a:cubicBezTo>
                        <a:pt x="68013" y="1129"/>
                        <a:pt x="120049" y="-749"/>
                        <a:pt x="208143" y="251"/>
                      </a:cubicBezTo>
                      <a:cubicBezTo>
                        <a:pt x="384332" y="2252"/>
                        <a:pt x="729082" y="41763"/>
                        <a:pt x="1057132" y="57096"/>
                      </a:cubicBezTo>
                      <a:cubicBezTo>
                        <a:pt x="1385181" y="72430"/>
                        <a:pt x="2423561" y="11908"/>
                        <a:pt x="2427791" y="26277"/>
                      </a:cubicBezTo>
                      <a:cubicBezTo>
                        <a:pt x="2430435" y="35259"/>
                        <a:pt x="2025725" y="91695"/>
                        <a:pt x="1641730" y="136149"/>
                      </a:cubicBezTo>
                      <a:lnTo>
                        <a:pt x="1471750" y="154896"/>
                      </a:lnTo>
                      <a:lnTo>
                        <a:pt x="1689798" y="338732"/>
                      </a:lnTo>
                      <a:lnTo>
                        <a:pt x="1675585" y="356634"/>
                      </a:lnTo>
                      <a:lnTo>
                        <a:pt x="1413990" y="161219"/>
                      </a:lnTo>
                      <a:lnTo>
                        <a:pt x="1218276" y="179938"/>
                      </a:lnTo>
                      <a:cubicBezTo>
                        <a:pt x="1158490" y="185009"/>
                        <a:pt x="1106381" y="188650"/>
                        <a:pt x="1065375" y="190385"/>
                      </a:cubicBezTo>
                      <a:cubicBezTo>
                        <a:pt x="737324" y="204268"/>
                        <a:pt x="385705" y="248431"/>
                        <a:pt x="208143" y="224215"/>
                      </a:cubicBezTo>
                      <a:cubicBezTo>
                        <a:pt x="30581" y="199999"/>
                        <a:pt x="0" y="82419"/>
                        <a:pt x="0" y="45091"/>
                      </a:cubicBezTo>
                      <a:cubicBezTo>
                        <a:pt x="0" y="26428"/>
                        <a:pt x="7989" y="14717"/>
                        <a:pt x="38001" y="792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楕円 468">
                  <a:extLst>
                    <a:ext uri="{FF2B5EF4-FFF2-40B4-BE49-F238E27FC236}">
                      <a16:creationId xmlns:a16="http://schemas.microsoft.com/office/drawing/2014/main" id="{5BED8EF4-C4D7-467F-A665-9D4A97BC2608}"/>
                    </a:ext>
                  </a:extLst>
                </p:cNvPr>
                <p:cNvSpPr/>
                <p:nvPr/>
              </p:nvSpPr>
              <p:spPr>
                <a:xfrm rot="20942782">
                  <a:off x="4167886" y="3602979"/>
                  <a:ext cx="1689928" cy="65545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3ADEF7A6-538B-4B64-9904-150DB08C859B}"/>
                    </a:ext>
                  </a:extLst>
                </p:cNvPr>
                <p:cNvSpPr/>
                <p:nvPr/>
              </p:nvSpPr>
              <p:spPr>
                <a:xfrm rot="20411972" flipV="1">
                  <a:off x="3428450" y="3898233"/>
                  <a:ext cx="2030971" cy="294036"/>
                </a:xfrm>
                <a:custGeom>
                  <a:avLst/>
                  <a:gdLst>
                    <a:gd name="connsiteX0" fmla="*/ 1697064 w 2030971"/>
                    <a:gd name="connsiteY0" fmla="*/ 266784 h 294036"/>
                    <a:gd name="connsiteX1" fmla="*/ 1713705 w 2030971"/>
                    <a:gd name="connsiteY1" fmla="*/ 251112 h 294036"/>
                    <a:gd name="connsiteX2" fmla="*/ 1633345 w 2030971"/>
                    <a:gd name="connsiteY2" fmla="*/ 152726 h 294036"/>
                    <a:gd name="connsiteX3" fmla="*/ 1774962 w 2030971"/>
                    <a:gd name="connsiteY3" fmla="*/ 130618 h 294036"/>
                    <a:gd name="connsiteX4" fmla="*/ 2016516 w 2030971"/>
                    <a:gd name="connsiteY4" fmla="*/ 86472 h 294036"/>
                    <a:gd name="connsiteX5" fmla="*/ 2030961 w 2030971"/>
                    <a:gd name="connsiteY5" fmla="*/ 80995 h 294036"/>
                    <a:gd name="connsiteX6" fmla="*/ 1559235 w 2030971"/>
                    <a:gd name="connsiteY6" fmla="*/ 96766 h 294036"/>
                    <a:gd name="connsiteX7" fmla="*/ 1513923 w 2030971"/>
                    <a:gd name="connsiteY7" fmla="*/ 98708 h 294036"/>
                    <a:gd name="connsiteX8" fmla="*/ 1571223 w 2030971"/>
                    <a:gd name="connsiteY8" fmla="*/ 14120 h 294036"/>
                    <a:gd name="connsiteX9" fmla="*/ 1553246 w 2030971"/>
                    <a:gd name="connsiteY9" fmla="*/ 0 h 294036"/>
                    <a:gd name="connsiteX10" fmla="*/ 1461749 w 2030971"/>
                    <a:gd name="connsiteY10" fmla="*/ 100944 h 294036"/>
                    <a:gd name="connsiteX11" fmla="*/ 1366804 w 2030971"/>
                    <a:gd name="connsiteY11" fmla="*/ 105013 h 294036"/>
                    <a:gd name="connsiteX12" fmla="*/ 884340 w 2030971"/>
                    <a:gd name="connsiteY12" fmla="*/ 111814 h 294036"/>
                    <a:gd name="connsiteX13" fmla="*/ 174121 w 2030971"/>
                    <a:gd name="connsiteY13" fmla="*/ 54969 h 294036"/>
                    <a:gd name="connsiteX14" fmla="*/ 0 w 2030971"/>
                    <a:gd name="connsiteY14" fmla="*/ 99810 h 294036"/>
                    <a:gd name="connsiteX15" fmla="*/ 174121 w 2030971"/>
                    <a:gd name="connsiteY15" fmla="*/ 278933 h 294036"/>
                    <a:gd name="connsiteX16" fmla="*/ 891236 w 2030971"/>
                    <a:gd name="connsiteY16" fmla="*/ 245104 h 294036"/>
                    <a:gd name="connsiteX17" fmla="*/ 1185591 w 2030971"/>
                    <a:gd name="connsiteY17" fmla="*/ 215626 h 294036"/>
                    <a:gd name="connsiteX18" fmla="*/ 1295661 w 2030971"/>
                    <a:gd name="connsiteY18" fmla="*/ 201114 h 294036"/>
                    <a:gd name="connsiteX19" fmla="*/ 1396421 w 2030971"/>
                    <a:gd name="connsiteY19" fmla="*/ 294036 h 294036"/>
                    <a:gd name="connsiteX20" fmla="*/ 1413063 w 2030971"/>
                    <a:gd name="connsiteY20" fmla="*/ 278365 h 294036"/>
                    <a:gd name="connsiteX21" fmla="*/ 1344686 w 2030971"/>
                    <a:gd name="connsiteY21" fmla="*/ 194651 h 294036"/>
                    <a:gd name="connsiteX22" fmla="*/ 1373384 w 2030971"/>
                    <a:gd name="connsiteY22" fmla="*/ 190867 h 294036"/>
                    <a:gd name="connsiteX23" fmla="*/ 1582056 w 2030971"/>
                    <a:gd name="connsiteY23" fmla="*/ 160722 h 294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030971" h="294036">
                      <a:moveTo>
                        <a:pt x="1697064" y="266784"/>
                      </a:moveTo>
                      <a:lnTo>
                        <a:pt x="1713705" y="251112"/>
                      </a:lnTo>
                      <a:lnTo>
                        <a:pt x="1633345" y="152726"/>
                      </a:lnTo>
                      <a:lnTo>
                        <a:pt x="1774962" y="130618"/>
                      </a:lnTo>
                      <a:cubicBezTo>
                        <a:pt x="1892146" y="111560"/>
                        <a:pt x="1982660" y="95185"/>
                        <a:pt x="2016516" y="86472"/>
                      </a:cubicBezTo>
                      <a:cubicBezTo>
                        <a:pt x="2026190" y="83982"/>
                        <a:pt x="2031238" y="82118"/>
                        <a:pt x="2030961" y="80995"/>
                      </a:cubicBezTo>
                      <a:cubicBezTo>
                        <a:pt x="2029192" y="73810"/>
                        <a:pt x="1811144" y="85349"/>
                        <a:pt x="1559235" y="96766"/>
                      </a:cubicBezTo>
                      <a:lnTo>
                        <a:pt x="1513923" y="98708"/>
                      </a:lnTo>
                      <a:lnTo>
                        <a:pt x="1571223" y="14120"/>
                      </a:lnTo>
                      <a:lnTo>
                        <a:pt x="1553246" y="0"/>
                      </a:lnTo>
                      <a:lnTo>
                        <a:pt x="1461749" y="100944"/>
                      </a:lnTo>
                      <a:lnTo>
                        <a:pt x="1366804" y="105013"/>
                      </a:lnTo>
                      <a:cubicBezTo>
                        <a:pt x="1173725" y="112647"/>
                        <a:pt x="987251" y="117564"/>
                        <a:pt x="884340" y="111814"/>
                      </a:cubicBezTo>
                      <a:cubicBezTo>
                        <a:pt x="609912" y="96481"/>
                        <a:pt x="321512" y="56970"/>
                        <a:pt x="174121" y="54969"/>
                      </a:cubicBezTo>
                      <a:cubicBezTo>
                        <a:pt x="26731" y="52968"/>
                        <a:pt x="0" y="62482"/>
                        <a:pt x="0" y="99810"/>
                      </a:cubicBezTo>
                      <a:cubicBezTo>
                        <a:pt x="0" y="137137"/>
                        <a:pt x="25582" y="254717"/>
                        <a:pt x="174121" y="278933"/>
                      </a:cubicBezTo>
                      <a:cubicBezTo>
                        <a:pt x="322660" y="303148"/>
                        <a:pt x="616806" y="258986"/>
                        <a:pt x="891236" y="245104"/>
                      </a:cubicBezTo>
                      <a:cubicBezTo>
                        <a:pt x="959844" y="241633"/>
                        <a:pt x="1065601" y="230539"/>
                        <a:pt x="1185591" y="215626"/>
                      </a:cubicBezTo>
                      <a:lnTo>
                        <a:pt x="1295661" y="201114"/>
                      </a:lnTo>
                      <a:lnTo>
                        <a:pt x="1396421" y="294036"/>
                      </a:lnTo>
                      <a:lnTo>
                        <a:pt x="1413063" y="278365"/>
                      </a:lnTo>
                      <a:lnTo>
                        <a:pt x="1344686" y="194651"/>
                      </a:lnTo>
                      <a:lnTo>
                        <a:pt x="1373384" y="190867"/>
                      </a:lnTo>
                      <a:lnTo>
                        <a:pt x="1582056" y="160722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楕円 468">
                  <a:extLst>
                    <a:ext uri="{FF2B5EF4-FFF2-40B4-BE49-F238E27FC236}">
                      <a16:creationId xmlns:a16="http://schemas.microsoft.com/office/drawing/2014/main" id="{15F0C9E4-4A64-4C49-8DBA-317E8F8DD36A}"/>
                    </a:ext>
                  </a:extLst>
                </p:cNvPr>
                <p:cNvSpPr/>
                <p:nvPr/>
              </p:nvSpPr>
              <p:spPr>
                <a:xfrm>
                  <a:off x="4735758" y="4255499"/>
                  <a:ext cx="2231390" cy="1053101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楕円 468">
                  <a:extLst>
                    <a:ext uri="{FF2B5EF4-FFF2-40B4-BE49-F238E27FC236}">
                      <a16:creationId xmlns:a16="http://schemas.microsoft.com/office/drawing/2014/main" id="{81112A4B-4A13-4AE3-9180-515494127360}"/>
                    </a:ext>
                  </a:extLst>
                </p:cNvPr>
                <p:cNvSpPr/>
                <p:nvPr/>
              </p:nvSpPr>
              <p:spPr>
                <a:xfrm>
                  <a:off x="4817110" y="3798674"/>
                  <a:ext cx="2547526" cy="1054936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楕円 468">
                  <a:extLst>
                    <a:ext uri="{FF2B5EF4-FFF2-40B4-BE49-F238E27FC236}">
                      <a16:creationId xmlns:a16="http://schemas.microsoft.com/office/drawing/2014/main" id="{B32B9193-8504-4ABA-96C9-B4967597EB56}"/>
                    </a:ext>
                  </a:extLst>
                </p:cNvPr>
                <p:cNvSpPr/>
                <p:nvPr/>
              </p:nvSpPr>
              <p:spPr>
                <a:xfrm flipV="1">
                  <a:off x="3427623" y="4147697"/>
                  <a:ext cx="3666257" cy="302448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149777 h 1708980"/>
                    <a:gd name="connsiteX1" fmla="*/ 177891 w 2074942"/>
                    <a:gd name="connsiteY1" fmla="*/ 90039 h 1708980"/>
                    <a:gd name="connsiteX2" fmla="*/ 903486 w 2074942"/>
                    <a:gd name="connsiteY2" fmla="*/ 484176 h 1708980"/>
                    <a:gd name="connsiteX3" fmla="*/ 2074931 w 2074942"/>
                    <a:gd name="connsiteY3" fmla="*/ 270494 h 1708980"/>
                    <a:gd name="connsiteX4" fmla="*/ 910531 w 2074942"/>
                    <a:gd name="connsiteY4" fmla="*/ 1408334 h 1708980"/>
                    <a:gd name="connsiteX5" fmla="*/ 177891 w 2074942"/>
                    <a:gd name="connsiteY5" fmla="*/ 1642888 h 1708980"/>
                    <a:gd name="connsiteX6" fmla="*/ 0 w 2074942"/>
                    <a:gd name="connsiteY6" fmla="*/ 149777 h 1708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708980">
                      <a:moveTo>
                        <a:pt x="0" y="149777"/>
                      </a:moveTo>
                      <a:cubicBezTo>
                        <a:pt x="0" y="-109031"/>
                        <a:pt x="27310" y="34306"/>
                        <a:pt x="177891" y="90039"/>
                      </a:cubicBezTo>
                      <a:cubicBezTo>
                        <a:pt x="328472" y="145772"/>
                        <a:pt x="623116" y="377859"/>
                        <a:pt x="903486" y="484176"/>
                      </a:cubicBezTo>
                      <a:cubicBezTo>
                        <a:pt x="1183856" y="590493"/>
                        <a:pt x="2071316" y="170860"/>
                        <a:pt x="2074931" y="270494"/>
                      </a:cubicBezTo>
                      <a:cubicBezTo>
                        <a:pt x="2078546" y="370128"/>
                        <a:pt x="1190902" y="1312081"/>
                        <a:pt x="910531" y="1408334"/>
                      </a:cubicBezTo>
                      <a:cubicBezTo>
                        <a:pt x="630160" y="1504587"/>
                        <a:pt x="329646" y="1852648"/>
                        <a:pt x="177891" y="1642888"/>
                      </a:cubicBezTo>
                      <a:cubicBezTo>
                        <a:pt x="26136" y="1433129"/>
                        <a:pt x="0" y="408585"/>
                        <a:pt x="0" y="14977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楕円 468">
                  <a:extLst>
                    <a:ext uri="{FF2B5EF4-FFF2-40B4-BE49-F238E27FC236}">
                      <a16:creationId xmlns:a16="http://schemas.microsoft.com/office/drawing/2014/main" id="{54B272B4-665E-4B31-BCA7-EB794C8093C8}"/>
                    </a:ext>
                  </a:extLst>
                </p:cNvPr>
                <p:cNvSpPr/>
                <p:nvPr/>
              </p:nvSpPr>
              <p:spPr>
                <a:xfrm>
                  <a:off x="3427623" y="4565650"/>
                  <a:ext cx="3512928" cy="24763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312641 h 1603977"/>
                    <a:gd name="connsiteX1" fmla="*/ 177891 w 2074942"/>
                    <a:gd name="connsiteY1" fmla="*/ 1739 h 1603977"/>
                    <a:gd name="connsiteX2" fmla="*/ 903486 w 2074942"/>
                    <a:gd name="connsiteY2" fmla="*/ 395876 h 1603977"/>
                    <a:gd name="connsiteX3" fmla="*/ 2074931 w 2074942"/>
                    <a:gd name="connsiteY3" fmla="*/ 182194 h 1603977"/>
                    <a:gd name="connsiteX4" fmla="*/ 910531 w 2074942"/>
                    <a:gd name="connsiteY4" fmla="*/ 1320034 h 1603977"/>
                    <a:gd name="connsiteX5" fmla="*/ 177891 w 2074942"/>
                    <a:gd name="connsiteY5" fmla="*/ 1554588 h 1603977"/>
                    <a:gd name="connsiteX6" fmla="*/ 0 w 2074942"/>
                    <a:gd name="connsiteY6" fmla="*/ 312641 h 1603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603977">
                      <a:moveTo>
                        <a:pt x="0" y="312641"/>
                      </a:moveTo>
                      <a:cubicBezTo>
                        <a:pt x="0" y="53833"/>
                        <a:pt x="27310" y="-12134"/>
                        <a:pt x="177891" y="1739"/>
                      </a:cubicBezTo>
                      <a:cubicBezTo>
                        <a:pt x="328472" y="15612"/>
                        <a:pt x="623116" y="289559"/>
                        <a:pt x="903486" y="395876"/>
                      </a:cubicBezTo>
                      <a:cubicBezTo>
                        <a:pt x="1183856" y="502193"/>
                        <a:pt x="2071316" y="82560"/>
                        <a:pt x="2074931" y="182194"/>
                      </a:cubicBezTo>
                      <a:cubicBezTo>
                        <a:pt x="2078546" y="281828"/>
                        <a:pt x="1190902" y="1223781"/>
                        <a:pt x="910531" y="1320034"/>
                      </a:cubicBezTo>
                      <a:cubicBezTo>
                        <a:pt x="630160" y="1416287"/>
                        <a:pt x="329646" y="1722487"/>
                        <a:pt x="177891" y="1554588"/>
                      </a:cubicBezTo>
                      <a:cubicBezTo>
                        <a:pt x="26136" y="1386689"/>
                        <a:pt x="0" y="571449"/>
                        <a:pt x="0" y="3126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楕円 468">
                  <a:extLst>
                    <a:ext uri="{FF2B5EF4-FFF2-40B4-BE49-F238E27FC236}">
                      <a16:creationId xmlns:a16="http://schemas.microsoft.com/office/drawing/2014/main" id="{549E78F5-03D8-4B8E-9388-21BCA3DF069A}"/>
                    </a:ext>
                  </a:extLst>
                </p:cNvPr>
                <p:cNvSpPr/>
                <p:nvPr/>
              </p:nvSpPr>
              <p:spPr>
                <a:xfrm>
                  <a:off x="4817110" y="3975100"/>
                  <a:ext cx="2580640" cy="113251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61E12AD8-0805-4884-935A-D23462C29AA0}"/>
                    </a:ext>
                  </a:extLst>
                </p:cNvPr>
                <p:cNvSpPr/>
                <p:nvPr/>
              </p:nvSpPr>
              <p:spPr>
                <a:xfrm>
                  <a:off x="3429462" y="4211192"/>
                  <a:ext cx="3608627" cy="632923"/>
                </a:xfrm>
                <a:custGeom>
                  <a:avLst/>
                  <a:gdLst>
                    <a:gd name="connsiteX0" fmla="*/ 2016131 w 3608627"/>
                    <a:gd name="connsiteY0" fmla="*/ 0 h 632923"/>
                    <a:gd name="connsiteX1" fmla="*/ 1798730 w 3608627"/>
                    <a:gd name="connsiteY1" fmla="*/ 268498 h 632923"/>
                    <a:gd name="connsiteX2" fmla="*/ 2092103 w 3608627"/>
                    <a:gd name="connsiteY2" fmla="*/ 278527 h 632923"/>
                    <a:gd name="connsiteX3" fmla="*/ 2196761 w 3608627"/>
                    <a:gd name="connsiteY3" fmla="*/ 282155 h 632923"/>
                    <a:gd name="connsiteX4" fmla="*/ 2468569 w 3608627"/>
                    <a:gd name="connsiteY4" fmla="*/ 28575 h 632923"/>
                    <a:gd name="connsiteX5" fmla="*/ 2261432 w 3608627"/>
                    <a:gd name="connsiteY5" fmla="*/ 284397 h 632923"/>
                    <a:gd name="connsiteX6" fmla="*/ 2769999 w 3608627"/>
                    <a:gd name="connsiteY6" fmla="*/ 302027 h 632923"/>
                    <a:gd name="connsiteX7" fmla="*/ 3608608 w 3608627"/>
                    <a:gd name="connsiteY7" fmla="*/ 343060 h 632923"/>
                    <a:gd name="connsiteX8" fmla="*/ 2606057 w 3608627"/>
                    <a:gd name="connsiteY8" fmla="*/ 369028 h 632923"/>
                    <a:gd name="connsiteX9" fmla="*/ 2392794 w 3608627"/>
                    <a:gd name="connsiteY9" fmla="*/ 372472 h 632923"/>
                    <a:gd name="connsiteX10" fmla="*/ 2603680 w 3608627"/>
                    <a:gd name="connsiteY10" fmla="*/ 632923 h 632923"/>
                    <a:gd name="connsiteX11" fmla="*/ 2325668 w 3608627"/>
                    <a:gd name="connsiteY11" fmla="*/ 373556 h 632923"/>
                    <a:gd name="connsiteX12" fmla="*/ 2097124 w 3608627"/>
                    <a:gd name="connsiteY12" fmla="*/ 377246 h 632923"/>
                    <a:gd name="connsiteX13" fmla="*/ 1969356 w 3608627"/>
                    <a:gd name="connsiteY13" fmla="*/ 379712 h 632923"/>
                    <a:gd name="connsiteX14" fmla="*/ 2151242 w 3608627"/>
                    <a:gd name="connsiteY14" fmla="*/ 604348 h 632923"/>
                    <a:gd name="connsiteX15" fmla="*/ 1911652 w 3608627"/>
                    <a:gd name="connsiteY15" fmla="*/ 380826 h 632923"/>
                    <a:gd name="connsiteX16" fmla="*/ 1798615 w 3608627"/>
                    <a:gd name="connsiteY16" fmla="*/ 383007 h 632923"/>
                    <a:gd name="connsiteX17" fmla="*/ 1568458 w 3608627"/>
                    <a:gd name="connsiteY17" fmla="*/ 389155 h 632923"/>
                    <a:gd name="connsiteX18" fmla="*/ 282570 w 3608627"/>
                    <a:gd name="connsiteY18" fmla="*/ 465172 h 632923"/>
                    <a:gd name="connsiteX19" fmla="*/ 0 w 3608627"/>
                    <a:gd name="connsiteY19" fmla="*/ 346977 h 632923"/>
                    <a:gd name="connsiteX20" fmla="*/ 282570 w 3608627"/>
                    <a:gd name="connsiteY20" fmla="*/ 190355 h 632923"/>
                    <a:gd name="connsiteX21" fmla="*/ 1564638 w 3608627"/>
                    <a:gd name="connsiteY21" fmla="*/ 260108 h 632923"/>
                    <a:gd name="connsiteX22" fmla="*/ 1730932 w 3608627"/>
                    <a:gd name="connsiteY22" fmla="*/ 266073 h 632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608627" h="632923">
                      <a:moveTo>
                        <a:pt x="2016131" y="0"/>
                      </a:moveTo>
                      <a:lnTo>
                        <a:pt x="1798730" y="268498"/>
                      </a:lnTo>
                      <a:lnTo>
                        <a:pt x="2092103" y="278527"/>
                      </a:lnTo>
                      <a:lnTo>
                        <a:pt x="2196761" y="282155"/>
                      </a:lnTo>
                      <a:lnTo>
                        <a:pt x="2468569" y="28575"/>
                      </a:lnTo>
                      <a:lnTo>
                        <a:pt x="2261432" y="284397"/>
                      </a:lnTo>
                      <a:lnTo>
                        <a:pt x="2769999" y="302027"/>
                      </a:lnTo>
                      <a:cubicBezTo>
                        <a:pt x="3218269" y="318209"/>
                        <a:pt x="3605414" y="334244"/>
                        <a:pt x="3608608" y="343060"/>
                      </a:cubicBezTo>
                      <a:cubicBezTo>
                        <a:pt x="3612201" y="352979"/>
                        <a:pt x="3122981" y="360934"/>
                        <a:pt x="2606057" y="369028"/>
                      </a:cubicBezTo>
                      <a:lnTo>
                        <a:pt x="2392794" y="372472"/>
                      </a:lnTo>
                      <a:lnTo>
                        <a:pt x="2603680" y="632923"/>
                      </a:lnTo>
                      <a:lnTo>
                        <a:pt x="2325668" y="373556"/>
                      </a:lnTo>
                      <a:lnTo>
                        <a:pt x="2097124" y="377246"/>
                      </a:lnTo>
                      <a:lnTo>
                        <a:pt x="1969356" y="379712"/>
                      </a:lnTo>
                      <a:lnTo>
                        <a:pt x="2151242" y="604348"/>
                      </a:lnTo>
                      <a:lnTo>
                        <a:pt x="1911652" y="380826"/>
                      </a:lnTo>
                      <a:lnTo>
                        <a:pt x="1798615" y="383007"/>
                      </a:lnTo>
                      <a:cubicBezTo>
                        <a:pt x="1708803" y="384984"/>
                        <a:pt x="1630382" y="387026"/>
                        <a:pt x="1568458" y="389155"/>
                      </a:cubicBezTo>
                      <a:cubicBezTo>
                        <a:pt x="1073065" y="406190"/>
                        <a:pt x="543978" y="472201"/>
                        <a:pt x="282570" y="465172"/>
                      </a:cubicBezTo>
                      <a:cubicBezTo>
                        <a:pt x="21161" y="458142"/>
                        <a:pt x="0" y="392780"/>
                        <a:pt x="0" y="346977"/>
                      </a:cubicBezTo>
                      <a:cubicBezTo>
                        <a:pt x="0" y="301174"/>
                        <a:pt x="21797" y="204833"/>
                        <a:pt x="282570" y="190355"/>
                      </a:cubicBezTo>
                      <a:cubicBezTo>
                        <a:pt x="543342" y="175876"/>
                        <a:pt x="1069247" y="241292"/>
                        <a:pt x="1564638" y="260108"/>
                      </a:cubicBezTo>
                      <a:lnTo>
                        <a:pt x="1730932" y="266073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E4F0B6A9-065E-46DA-8969-F7897F8738A2}"/>
                  </a:ext>
                </a:extLst>
              </p:cNvPr>
              <p:cNvGrpSpPr/>
              <p:nvPr/>
            </p:nvGrpSpPr>
            <p:grpSpPr>
              <a:xfrm>
                <a:off x="2129146" y="3959525"/>
                <a:ext cx="4224465" cy="2061571"/>
                <a:chOff x="2129146" y="3959525"/>
                <a:chExt cx="4224465" cy="2061571"/>
              </a:xfrm>
            </p:grpSpPr>
            <p:grpSp>
              <p:nvGrpSpPr>
                <p:cNvPr id="151" name="グループ化 150">
                  <a:extLst>
                    <a:ext uri="{FF2B5EF4-FFF2-40B4-BE49-F238E27FC236}">
                      <a16:creationId xmlns:a16="http://schemas.microsoft.com/office/drawing/2014/main" id="{904493C4-254A-4C5C-BB53-D52C8C5DD795}"/>
                    </a:ext>
                  </a:extLst>
                </p:cNvPr>
                <p:cNvGrpSpPr/>
                <p:nvPr/>
              </p:nvGrpSpPr>
              <p:grpSpPr>
                <a:xfrm rot="19800000">
                  <a:off x="2129146" y="3959525"/>
                  <a:ext cx="4224465" cy="1491336"/>
                  <a:chOff x="3298680" y="3602979"/>
                  <a:chExt cx="4099070" cy="1847882"/>
                </a:xfrm>
              </p:grpSpPr>
              <p:sp>
                <p:nvSpPr>
                  <p:cNvPr id="153" name="楕円 468">
                    <a:extLst>
                      <a:ext uri="{FF2B5EF4-FFF2-40B4-BE49-F238E27FC236}">
                        <a16:creationId xmlns:a16="http://schemas.microsoft.com/office/drawing/2014/main" id="{12E4F838-63AC-4342-A354-E00546D30F55}"/>
                      </a:ext>
                    </a:extLst>
                  </p:cNvPr>
                  <p:cNvSpPr/>
                  <p:nvPr/>
                </p:nvSpPr>
                <p:spPr>
                  <a:xfrm rot="852538">
                    <a:off x="4408892" y="4866661"/>
                    <a:ext cx="1715842" cy="58420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" name="フリーフォーム: 図形 153">
                    <a:extLst>
                      <a:ext uri="{FF2B5EF4-FFF2-40B4-BE49-F238E27FC236}">
                        <a16:creationId xmlns:a16="http://schemas.microsoft.com/office/drawing/2014/main" id="{5795EE50-4CD5-4BC1-8163-212FCE35813A}"/>
                      </a:ext>
                    </a:extLst>
                  </p:cNvPr>
                  <p:cNvSpPr/>
                  <p:nvPr/>
                </p:nvSpPr>
                <p:spPr>
                  <a:xfrm rot="1188028">
                    <a:off x="3298680" y="4839650"/>
                    <a:ext cx="2427803" cy="356634"/>
                  </a:xfrm>
                  <a:custGeom>
                    <a:avLst/>
                    <a:gdLst>
                      <a:gd name="connsiteX0" fmla="*/ 38001 w 2427803"/>
                      <a:gd name="connsiteY0" fmla="*/ 7923 h 356634"/>
                      <a:gd name="connsiteX1" fmla="*/ 208143 w 2427803"/>
                      <a:gd name="connsiteY1" fmla="*/ 251 h 356634"/>
                      <a:gd name="connsiteX2" fmla="*/ 1057132 w 2427803"/>
                      <a:gd name="connsiteY2" fmla="*/ 57096 h 356634"/>
                      <a:gd name="connsiteX3" fmla="*/ 2427791 w 2427803"/>
                      <a:gd name="connsiteY3" fmla="*/ 26277 h 356634"/>
                      <a:gd name="connsiteX4" fmla="*/ 1641730 w 2427803"/>
                      <a:gd name="connsiteY4" fmla="*/ 136149 h 356634"/>
                      <a:gd name="connsiteX5" fmla="*/ 1471750 w 2427803"/>
                      <a:gd name="connsiteY5" fmla="*/ 154896 h 356634"/>
                      <a:gd name="connsiteX6" fmla="*/ 1689798 w 2427803"/>
                      <a:gd name="connsiteY6" fmla="*/ 338732 h 356634"/>
                      <a:gd name="connsiteX7" fmla="*/ 1675585 w 2427803"/>
                      <a:gd name="connsiteY7" fmla="*/ 356634 h 356634"/>
                      <a:gd name="connsiteX8" fmla="*/ 1413990 w 2427803"/>
                      <a:gd name="connsiteY8" fmla="*/ 161219 h 356634"/>
                      <a:gd name="connsiteX9" fmla="*/ 1218276 w 2427803"/>
                      <a:gd name="connsiteY9" fmla="*/ 179938 h 356634"/>
                      <a:gd name="connsiteX10" fmla="*/ 1065375 w 2427803"/>
                      <a:gd name="connsiteY10" fmla="*/ 190385 h 356634"/>
                      <a:gd name="connsiteX11" fmla="*/ 208143 w 2427803"/>
                      <a:gd name="connsiteY11" fmla="*/ 224215 h 356634"/>
                      <a:gd name="connsiteX12" fmla="*/ 0 w 2427803"/>
                      <a:gd name="connsiteY12" fmla="*/ 45091 h 356634"/>
                      <a:gd name="connsiteX13" fmla="*/ 38001 w 2427803"/>
                      <a:gd name="connsiteY13" fmla="*/ 7923 h 356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427803" h="356634">
                        <a:moveTo>
                          <a:pt x="38001" y="7923"/>
                        </a:moveTo>
                        <a:cubicBezTo>
                          <a:pt x="68013" y="1129"/>
                          <a:pt x="120049" y="-749"/>
                          <a:pt x="208143" y="251"/>
                        </a:cubicBezTo>
                        <a:cubicBezTo>
                          <a:pt x="384332" y="2252"/>
                          <a:pt x="729082" y="41763"/>
                          <a:pt x="1057132" y="57096"/>
                        </a:cubicBezTo>
                        <a:cubicBezTo>
                          <a:pt x="1385181" y="72430"/>
                          <a:pt x="2423561" y="11908"/>
                          <a:pt x="2427791" y="26277"/>
                        </a:cubicBezTo>
                        <a:cubicBezTo>
                          <a:pt x="2430435" y="35259"/>
                          <a:pt x="2025725" y="91695"/>
                          <a:pt x="1641730" y="136149"/>
                        </a:cubicBezTo>
                        <a:lnTo>
                          <a:pt x="1471750" y="154896"/>
                        </a:lnTo>
                        <a:lnTo>
                          <a:pt x="1689798" y="338732"/>
                        </a:lnTo>
                        <a:lnTo>
                          <a:pt x="1675585" y="356634"/>
                        </a:lnTo>
                        <a:lnTo>
                          <a:pt x="1413990" y="161219"/>
                        </a:lnTo>
                        <a:lnTo>
                          <a:pt x="1218276" y="179938"/>
                        </a:lnTo>
                        <a:cubicBezTo>
                          <a:pt x="1158490" y="185009"/>
                          <a:pt x="1106381" y="188650"/>
                          <a:pt x="1065375" y="190385"/>
                        </a:cubicBezTo>
                        <a:cubicBezTo>
                          <a:pt x="737324" y="204268"/>
                          <a:pt x="385705" y="248431"/>
                          <a:pt x="208143" y="224215"/>
                        </a:cubicBezTo>
                        <a:cubicBezTo>
                          <a:pt x="30581" y="199999"/>
                          <a:pt x="0" y="82419"/>
                          <a:pt x="0" y="45091"/>
                        </a:cubicBezTo>
                        <a:cubicBezTo>
                          <a:pt x="0" y="26428"/>
                          <a:pt x="7989" y="14717"/>
                          <a:pt x="38001" y="792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" name="楕円 468">
                    <a:extLst>
                      <a:ext uri="{FF2B5EF4-FFF2-40B4-BE49-F238E27FC236}">
                        <a16:creationId xmlns:a16="http://schemas.microsoft.com/office/drawing/2014/main" id="{D973D353-8CAF-402D-A952-91BC06264A74}"/>
                      </a:ext>
                    </a:extLst>
                  </p:cNvPr>
                  <p:cNvSpPr/>
                  <p:nvPr/>
                </p:nvSpPr>
                <p:spPr>
                  <a:xfrm rot="20942782">
                    <a:off x="4167886" y="3602979"/>
                    <a:ext cx="1689928" cy="65545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C5831895-3255-4CC0-BD95-2F536F531FDB}"/>
                      </a:ext>
                    </a:extLst>
                  </p:cNvPr>
                  <p:cNvSpPr/>
                  <p:nvPr/>
                </p:nvSpPr>
                <p:spPr>
                  <a:xfrm rot="20411972" flipV="1">
                    <a:off x="3428450" y="3898233"/>
                    <a:ext cx="2030971" cy="294036"/>
                  </a:xfrm>
                  <a:custGeom>
                    <a:avLst/>
                    <a:gdLst>
                      <a:gd name="connsiteX0" fmla="*/ 1697064 w 2030971"/>
                      <a:gd name="connsiteY0" fmla="*/ 266784 h 294036"/>
                      <a:gd name="connsiteX1" fmla="*/ 1713705 w 2030971"/>
                      <a:gd name="connsiteY1" fmla="*/ 251112 h 294036"/>
                      <a:gd name="connsiteX2" fmla="*/ 1633345 w 2030971"/>
                      <a:gd name="connsiteY2" fmla="*/ 152726 h 294036"/>
                      <a:gd name="connsiteX3" fmla="*/ 1774962 w 2030971"/>
                      <a:gd name="connsiteY3" fmla="*/ 130618 h 294036"/>
                      <a:gd name="connsiteX4" fmla="*/ 2016516 w 2030971"/>
                      <a:gd name="connsiteY4" fmla="*/ 86472 h 294036"/>
                      <a:gd name="connsiteX5" fmla="*/ 2030961 w 2030971"/>
                      <a:gd name="connsiteY5" fmla="*/ 80995 h 294036"/>
                      <a:gd name="connsiteX6" fmla="*/ 1559235 w 2030971"/>
                      <a:gd name="connsiteY6" fmla="*/ 96766 h 294036"/>
                      <a:gd name="connsiteX7" fmla="*/ 1513923 w 2030971"/>
                      <a:gd name="connsiteY7" fmla="*/ 98708 h 294036"/>
                      <a:gd name="connsiteX8" fmla="*/ 1571223 w 2030971"/>
                      <a:gd name="connsiteY8" fmla="*/ 14120 h 294036"/>
                      <a:gd name="connsiteX9" fmla="*/ 1553246 w 2030971"/>
                      <a:gd name="connsiteY9" fmla="*/ 0 h 294036"/>
                      <a:gd name="connsiteX10" fmla="*/ 1461749 w 2030971"/>
                      <a:gd name="connsiteY10" fmla="*/ 100944 h 294036"/>
                      <a:gd name="connsiteX11" fmla="*/ 1366804 w 2030971"/>
                      <a:gd name="connsiteY11" fmla="*/ 105013 h 294036"/>
                      <a:gd name="connsiteX12" fmla="*/ 884340 w 2030971"/>
                      <a:gd name="connsiteY12" fmla="*/ 111814 h 294036"/>
                      <a:gd name="connsiteX13" fmla="*/ 174121 w 2030971"/>
                      <a:gd name="connsiteY13" fmla="*/ 54969 h 294036"/>
                      <a:gd name="connsiteX14" fmla="*/ 0 w 2030971"/>
                      <a:gd name="connsiteY14" fmla="*/ 99810 h 294036"/>
                      <a:gd name="connsiteX15" fmla="*/ 174121 w 2030971"/>
                      <a:gd name="connsiteY15" fmla="*/ 278933 h 294036"/>
                      <a:gd name="connsiteX16" fmla="*/ 891236 w 2030971"/>
                      <a:gd name="connsiteY16" fmla="*/ 245104 h 294036"/>
                      <a:gd name="connsiteX17" fmla="*/ 1185591 w 2030971"/>
                      <a:gd name="connsiteY17" fmla="*/ 215626 h 294036"/>
                      <a:gd name="connsiteX18" fmla="*/ 1295661 w 2030971"/>
                      <a:gd name="connsiteY18" fmla="*/ 201114 h 294036"/>
                      <a:gd name="connsiteX19" fmla="*/ 1396421 w 2030971"/>
                      <a:gd name="connsiteY19" fmla="*/ 294036 h 294036"/>
                      <a:gd name="connsiteX20" fmla="*/ 1413063 w 2030971"/>
                      <a:gd name="connsiteY20" fmla="*/ 278365 h 294036"/>
                      <a:gd name="connsiteX21" fmla="*/ 1344686 w 2030971"/>
                      <a:gd name="connsiteY21" fmla="*/ 194651 h 294036"/>
                      <a:gd name="connsiteX22" fmla="*/ 1373384 w 2030971"/>
                      <a:gd name="connsiteY22" fmla="*/ 190867 h 294036"/>
                      <a:gd name="connsiteX23" fmla="*/ 1582056 w 2030971"/>
                      <a:gd name="connsiteY23" fmla="*/ 160722 h 294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2030971" h="294036">
                        <a:moveTo>
                          <a:pt x="1697064" y="266784"/>
                        </a:moveTo>
                        <a:lnTo>
                          <a:pt x="1713705" y="251112"/>
                        </a:lnTo>
                        <a:lnTo>
                          <a:pt x="1633345" y="152726"/>
                        </a:lnTo>
                        <a:lnTo>
                          <a:pt x="1774962" y="130618"/>
                        </a:lnTo>
                        <a:cubicBezTo>
                          <a:pt x="1892146" y="111560"/>
                          <a:pt x="1982660" y="95185"/>
                          <a:pt x="2016516" y="86472"/>
                        </a:cubicBezTo>
                        <a:cubicBezTo>
                          <a:pt x="2026190" y="83982"/>
                          <a:pt x="2031238" y="82118"/>
                          <a:pt x="2030961" y="80995"/>
                        </a:cubicBezTo>
                        <a:cubicBezTo>
                          <a:pt x="2029192" y="73810"/>
                          <a:pt x="1811144" y="85349"/>
                          <a:pt x="1559235" y="96766"/>
                        </a:cubicBezTo>
                        <a:lnTo>
                          <a:pt x="1513923" y="98708"/>
                        </a:lnTo>
                        <a:lnTo>
                          <a:pt x="1571223" y="14120"/>
                        </a:lnTo>
                        <a:lnTo>
                          <a:pt x="1553246" y="0"/>
                        </a:lnTo>
                        <a:lnTo>
                          <a:pt x="1461749" y="100944"/>
                        </a:lnTo>
                        <a:lnTo>
                          <a:pt x="1366804" y="105013"/>
                        </a:lnTo>
                        <a:cubicBezTo>
                          <a:pt x="1173725" y="112647"/>
                          <a:pt x="987251" y="117564"/>
                          <a:pt x="884340" y="111814"/>
                        </a:cubicBezTo>
                        <a:cubicBezTo>
                          <a:pt x="609912" y="96481"/>
                          <a:pt x="321512" y="56970"/>
                          <a:pt x="174121" y="54969"/>
                        </a:cubicBezTo>
                        <a:cubicBezTo>
                          <a:pt x="26731" y="52968"/>
                          <a:pt x="0" y="62482"/>
                          <a:pt x="0" y="99810"/>
                        </a:cubicBezTo>
                        <a:cubicBezTo>
                          <a:pt x="0" y="137137"/>
                          <a:pt x="25582" y="254717"/>
                          <a:pt x="174121" y="278933"/>
                        </a:cubicBezTo>
                        <a:cubicBezTo>
                          <a:pt x="322660" y="303148"/>
                          <a:pt x="616806" y="258986"/>
                          <a:pt x="891236" y="245104"/>
                        </a:cubicBezTo>
                        <a:cubicBezTo>
                          <a:pt x="959844" y="241633"/>
                          <a:pt x="1065601" y="230539"/>
                          <a:pt x="1185591" y="215626"/>
                        </a:cubicBezTo>
                        <a:lnTo>
                          <a:pt x="1295661" y="201114"/>
                        </a:lnTo>
                        <a:lnTo>
                          <a:pt x="1396421" y="294036"/>
                        </a:lnTo>
                        <a:lnTo>
                          <a:pt x="1413063" y="278365"/>
                        </a:lnTo>
                        <a:lnTo>
                          <a:pt x="1344686" y="194651"/>
                        </a:lnTo>
                        <a:lnTo>
                          <a:pt x="1373384" y="190867"/>
                        </a:lnTo>
                        <a:lnTo>
                          <a:pt x="1582056" y="160722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楕円 468">
                    <a:extLst>
                      <a:ext uri="{FF2B5EF4-FFF2-40B4-BE49-F238E27FC236}">
                        <a16:creationId xmlns:a16="http://schemas.microsoft.com/office/drawing/2014/main" id="{1EFC208B-91B6-4A1C-8765-6F4554F20C59}"/>
                      </a:ext>
                    </a:extLst>
                  </p:cNvPr>
                  <p:cNvSpPr/>
                  <p:nvPr/>
                </p:nvSpPr>
                <p:spPr>
                  <a:xfrm>
                    <a:off x="4735758" y="4255499"/>
                    <a:ext cx="2231390" cy="1053101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" name="楕円 468">
                    <a:extLst>
                      <a:ext uri="{FF2B5EF4-FFF2-40B4-BE49-F238E27FC236}">
                        <a16:creationId xmlns:a16="http://schemas.microsoft.com/office/drawing/2014/main" id="{49B086C7-85C2-40CF-B6AF-30B828E0C3E4}"/>
                      </a:ext>
                    </a:extLst>
                  </p:cNvPr>
                  <p:cNvSpPr/>
                  <p:nvPr/>
                </p:nvSpPr>
                <p:spPr>
                  <a:xfrm>
                    <a:off x="4817110" y="3798674"/>
                    <a:ext cx="2547526" cy="1054936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楕円 468">
                    <a:extLst>
                      <a:ext uri="{FF2B5EF4-FFF2-40B4-BE49-F238E27FC236}">
                        <a16:creationId xmlns:a16="http://schemas.microsoft.com/office/drawing/2014/main" id="{9DDD460D-9F25-4CFE-A70C-CFFBE754C2CD}"/>
                      </a:ext>
                    </a:extLst>
                  </p:cNvPr>
                  <p:cNvSpPr/>
                  <p:nvPr/>
                </p:nvSpPr>
                <p:spPr>
                  <a:xfrm flipV="1">
                    <a:off x="3427623" y="4147697"/>
                    <a:ext cx="3666257" cy="302448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149777 h 1708980"/>
                      <a:gd name="connsiteX1" fmla="*/ 177891 w 2074942"/>
                      <a:gd name="connsiteY1" fmla="*/ 90039 h 1708980"/>
                      <a:gd name="connsiteX2" fmla="*/ 903486 w 2074942"/>
                      <a:gd name="connsiteY2" fmla="*/ 484176 h 1708980"/>
                      <a:gd name="connsiteX3" fmla="*/ 2074931 w 2074942"/>
                      <a:gd name="connsiteY3" fmla="*/ 270494 h 1708980"/>
                      <a:gd name="connsiteX4" fmla="*/ 910531 w 2074942"/>
                      <a:gd name="connsiteY4" fmla="*/ 1408334 h 1708980"/>
                      <a:gd name="connsiteX5" fmla="*/ 177891 w 2074942"/>
                      <a:gd name="connsiteY5" fmla="*/ 1642888 h 1708980"/>
                      <a:gd name="connsiteX6" fmla="*/ 0 w 2074942"/>
                      <a:gd name="connsiteY6" fmla="*/ 149777 h 1708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708980">
                        <a:moveTo>
                          <a:pt x="0" y="149777"/>
                        </a:moveTo>
                        <a:cubicBezTo>
                          <a:pt x="0" y="-109031"/>
                          <a:pt x="27310" y="34306"/>
                          <a:pt x="177891" y="90039"/>
                        </a:cubicBezTo>
                        <a:cubicBezTo>
                          <a:pt x="328472" y="145772"/>
                          <a:pt x="623116" y="377859"/>
                          <a:pt x="903486" y="484176"/>
                        </a:cubicBezTo>
                        <a:cubicBezTo>
                          <a:pt x="1183856" y="590493"/>
                          <a:pt x="2071316" y="170860"/>
                          <a:pt x="2074931" y="270494"/>
                        </a:cubicBezTo>
                        <a:cubicBezTo>
                          <a:pt x="2078546" y="370128"/>
                          <a:pt x="1190902" y="1312081"/>
                          <a:pt x="910531" y="1408334"/>
                        </a:cubicBezTo>
                        <a:cubicBezTo>
                          <a:pt x="630160" y="1504587"/>
                          <a:pt x="329646" y="1852648"/>
                          <a:pt x="177891" y="1642888"/>
                        </a:cubicBezTo>
                        <a:cubicBezTo>
                          <a:pt x="26136" y="1433129"/>
                          <a:pt x="0" y="408585"/>
                          <a:pt x="0" y="14977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" name="楕円 468">
                    <a:extLst>
                      <a:ext uri="{FF2B5EF4-FFF2-40B4-BE49-F238E27FC236}">
                        <a16:creationId xmlns:a16="http://schemas.microsoft.com/office/drawing/2014/main" id="{C8F4241C-EB82-4523-BCE1-819A880F3C64}"/>
                      </a:ext>
                    </a:extLst>
                  </p:cNvPr>
                  <p:cNvSpPr/>
                  <p:nvPr/>
                </p:nvSpPr>
                <p:spPr>
                  <a:xfrm>
                    <a:off x="3427623" y="4565650"/>
                    <a:ext cx="3512928" cy="24763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312641 h 1603977"/>
                      <a:gd name="connsiteX1" fmla="*/ 177891 w 2074942"/>
                      <a:gd name="connsiteY1" fmla="*/ 1739 h 1603977"/>
                      <a:gd name="connsiteX2" fmla="*/ 903486 w 2074942"/>
                      <a:gd name="connsiteY2" fmla="*/ 395876 h 1603977"/>
                      <a:gd name="connsiteX3" fmla="*/ 2074931 w 2074942"/>
                      <a:gd name="connsiteY3" fmla="*/ 182194 h 1603977"/>
                      <a:gd name="connsiteX4" fmla="*/ 910531 w 2074942"/>
                      <a:gd name="connsiteY4" fmla="*/ 1320034 h 1603977"/>
                      <a:gd name="connsiteX5" fmla="*/ 177891 w 2074942"/>
                      <a:gd name="connsiteY5" fmla="*/ 1554588 h 1603977"/>
                      <a:gd name="connsiteX6" fmla="*/ 0 w 2074942"/>
                      <a:gd name="connsiteY6" fmla="*/ 312641 h 16039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603977">
                        <a:moveTo>
                          <a:pt x="0" y="312641"/>
                        </a:moveTo>
                        <a:cubicBezTo>
                          <a:pt x="0" y="53833"/>
                          <a:pt x="27310" y="-12134"/>
                          <a:pt x="177891" y="1739"/>
                        </a:cubicBezTo>
                        <a:cubicBezTo>
                          <a:pt x="328472" y="15612"/>
                          <a:pt x="623116" y="289559"/>
                          <a:pt x="903486" y="395876"/>
                        </a:cubicBezTo>
                        <a:cubicBezTo>
                          <a:pt x="1183856" y="502193"/>
                          <a:pt x="2071316" y="82560"/>
                          <a:pt x="2074931" y="182194"/>
                        </a:cubicBezTo>
                        <a:cubicBezTo>
                          <a:pt x="2078546" y="281828"/>
                          <a:pt x="1190902" y="1223781"/>
                          <a:pt x="910531" y="1320034"/>
                        </a:cubicBezTo>
                        <a:cubicBezTo>
                          <a:pt x="630160" y="1416287"/>
                          <a:pt x="329646" y="1722487"/>
                          <a:pt x="177891" y="1554588"/>
                        </a:cubicBezTo>
                        <a:cubicBezTo>
                          <a:pt x="26136" y="1386689"/>
                          <a:pt x="0" y="571449"/>
                          <a:pt x="0" y="31264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" name="楕円 468">
                    <a:extLst>
                      <a:ext uri="{FF2B5EF4-FFF2-40B4-BE49-F238E27FC236}">
                        <a16:creationId xmlns:a16="http://schemas.microsoft.com/office/drawing/2014/main" id="{BCD4FA5C-82D8-437F-917B-292705ECE0AB}"/>
                      </a:ext>
                    </a:extLst>
                  </p:cNvPr>
                  <p:cNvSpPr/>
                  <p:nvPr/>
                </p:nvSpPr>
                <p:spPr>
                  <a:xfrm>
                    <a:off x="4817110" y="3975100"/>
                    <a:ext cx="2580640" cy="113251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" name="フリーフォーム: 図形 161">
                    <a:extLst>
                      <a:ext uri="{FF2B5EF4-FFF2-40B4-BE49-F238E27FC236}">
                        <a16:creationId xmlns:a16="http://schemas.microsoft.com/office/drawing/2014/main" id="{20C3D8E3-D14D-4AE2-ADD0-C66BB90FE8BF}"/>
                      </a:ext>
                    </a:extLst>
                  </p:cNvPr>
                  <p:cNvSpPr/>
                  <p:nvPr/>
                </p:nvSpPr>
                <p:spPr>
                  <a:xfrm>
                    <a:off x="3429462" y="4211192"/>
                    <a:ext cx="3608627" cy="632923"/>
                  </a:xfrm>
                  <a:custGeom>
                    <a:avLst/>
                    <a:gdLst>
                      <a:gd name="connsiteX0" fmla="*/ 2016131 w 3608627"/>
                      <a:gd name="connsiteY0" fmla="*/ 0 h 632923"/>
                      <a:gd name="connsiteX1" fmla="*/ 1798730 w 3608627"/>
                      <a:gd name="connsiteY1" fmla="*/ 268498 h 632923"/>
                      <a:gd name="connsiteX2" fmla="*/ 2092103 w 3608627"/>
                      <a:gd name="connsiteY2" fmla="*/ 278527 h 632923"/>
                      <a:gd name="connsiteX3" fmla="*/ 2196761 w 3608627"/>
                      <a:gd name="connsiteY3" fmla="*/ 282155 h 632923"/>
                      <a:gd name="connsiteX4" fmla="*/ 2468569 w 3608627"/>
                      <a:gd name="connsiteY4" fmla="*/ 28575 h 632923"/>
                      <a:gd name="connsiteX5" fmla="*/ 2261432 w 3608627"/>
                      <a:gd name="connsiteY5" fmla="*/ 284397 h 632923"/>
                      <a:gd name="connsiteX6" fmla="*/ 2769999 w 3608627"/>
                      <a:gd name="connsiteY6" fmla="*/ 302027 h 632923"/>
                      <a:gd name="connsiteX7" fmla="*/ 3608608 w 3608627"/>
                      <a:gd name="connsiteY7" fmla="*/ 343060 h 632923"/>
                      <a:gd name="connsiteX8" fmla="*/ 2606057 w 3608627"/>
                      <a:gd name="connsiteY8" fmla="*/ 369028 h 632923"/>
                      <a:gd name="connsiteX9" fmla="*/ 2392794 w 3608627"/>
                      <a:gd name="connsiteY9" fmla="*/ 372472 h 632923"/>
                      <a:gd name="connsiteX10" fmla="*/ 2603680 w 3608627"/>
                      <a:gd name="connsiteY10" fmla="*/ 632923 h 632923"/>
                      <a:gd name="connsiteX11" fmla="*/ 2325668 w 3608627"/>
                      <a:gd name="connsiteY11" fmla="*/ 373556 h 632923"/>
                      <a:gd name="connsiteX12" fmla="*/ 2097124 w 3608627"/>
                      <a:gd name="connsiteY12" fmla="*/ 377246 h 632923"/>
                      <a:gd name="connsiteX13" fmla="*/ 1969356 w 3608627"/>
                      <a:gd name="connsiteY13" fmla="*/ 379712 h 632923"/>
                      <a:gd name="connsiteX14" fmla="*/ 2151242 w 3608627"/>
                      <a:gd name="connsiteY14" fmla="*/ 604348 h 632923"/>
                      <a:gd name="connsiteX15" fmla="*/ 1911652 w 3608627"/>
                      <a:gd name="connsiteY15" fmla="*/ 380826 h 632923"/>
                      <a:gd name="connsiteX16" fmla="*/ 1798615 w 3608627"/>
                      <a:gd name="connsiteY16" fmla="*/ 383007 h 632923"/>
                      <a:gd name="connsiteX17" fmla="*/ 1568458 w 3608627"/>
                      <a:gd name="connsiteY17" fmla="*/ 389155 h 632923"/>
                      <a:gd name="connsiteX18" fmla="*/ 282570 w 3608627"/>
                      <a:gd name="connsiteY18" fmla="*/ 465172 h 632923"/>
                      <a:gd name="connsiteX19" fmla="*/ 0 w 3608627"/>
                      <a:gd name="connsiteY19" fmla="*/ 346977 h 632923"/>
                      <a:gd name="connsiteX20" fmla="*/ 282570 w 3608627"/>
                      <a:gd name="connsiteY20" fmla="*/ 190355 h 632923"/>
                      <a:gd name="connsiteX21" fmla="*/ 1564638 w 3608627"/>
                      <a:gd name="connsiteY21" fmla="*/ 260108 h 632923"/>
                      <a:gd name="connsiteX22" fmla="*/ 1730932 w 3608627"/>
                      <a:gd name="connsiteY22" fmla="*/ 266073 h 6329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3608627" h="632923">
                        <a:moveTo>
                          <a:pt x="2016131" y="0"/>
                        </a:moveTo>
                        <a:lnTo>
                          <a:pt x="1798730" y="268498"/>
                        </a:lnTo>
                        <a:lnTo>
                          <a:pt x="2092103" y="278527"/>
                        </a:lnTo>
                        <a:lnTo>
                          <a:pt x="2196761" y="282155"/>
                        </a:lnTo>
                        <a:lnTo>
                          <a:pt x="2468569" y="28575"/>
                        </a:lnTo>
                        <a:lnTo>
                          <a:pt x="2261432" y="284397"/>
                        </a:lnTo>
                        <a:lnTo>
                          <a:pt x="2769999" y="302027"/>
                        </a:lnTo>
                        <a:cubicBezTo>
                          <a:pt x="3218269" y="318209"/>
                          <a:pt x="3605414" y="334244"/>
                          <a:pt x="3608608" y="343060"/>
                        </a:cubicBezTo>
                        <a:cubicBezTo>
                          <a:pt x="3612201" y="352979"/>
                          <a:pt x="3122981" y="360934"/>
                          <a:pt x="2606057" y="369028"/>
                        </a:cubicBezTo>
                        <a:lnTo>
                          <a:pt x="2392794" y="372472"/>
                        </a:lnTo>
                        <a:lnTo>
                          <a:pt x="2603680" y="632923"/>
                        </a:lnTo>
                        <a:lnTo>
                          <a:pt x="2325668" y="373556"/>
                        </a:lnTo>
                        <a:lnTo>
                          <a:pt x="2097124" y="377246"/>
                        </a:lnTo>
                        <a:lnTo>
                          <a:pt x="1969356" y="379712"/>
                        </a:lnTo>
                        <a:lnTo>
                          <a:pt x="2151242" y="604348"/>
                        </a:lnTo>
                        <a:lnTo>
                          <a:pt x="1911652" y="380826"/>
                        </a:lnTo>
                        <a:lnTo>
                          <a:pt x="1798615" y="383007"/>
                        </a:lnTo>
                        <a:cubicBezTo>
                          <a:pt x="1708803" y="384984"/>
                          <a:pt x="1630382" y="387026"/>
                          <a:pt x="1568458" y="389155"/>
                        </a:cubicBezTo>
                        <a:cubicBezTo>
                          <a:pt x="1073065" y="406190"/>
                          <a:pt x="543978" y="472201"/>
                          <a:pt x="282570" y="465172"/>
                        </a:cubicBezTo>
                        <a:cubicBezTo>
                          <a:pt x="21161" y="458142"/>
                          <a:pt x="0" y="392780"/>
                          <a:pt x="0" y="346977"/>
                        </a:cubicBezTo>
                        <a:cubicBezTo>
                          <a:pt x="0" y="301174"/>
                          <a:pt x="21797" y="204833"/>
                          <a:pt x="282570" y="190355"/>
                        </a:cubicBezTo>
                        <a:cubicBezTo>
                          <a:pt x="543342" y="175876"/>
                          <a:pt x="1069247" y="241292"/>
                          <a:pt x="1564638" y="260108"/>
                        </a:cubicBezTo>
                        <a:lnTo>
                          <a:pt x="1730932" y="266073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2" name="四角形: 角を丸くする 151">
                  <a:extLst>
                    <a:ext uri="{FF2B5EF4-FFF2-40B4-BE49-F238E27FC236}">
                      <a16:creationId xmlns:a16="http://schemas.microsoft.com/office/drawing/2014/main" id="{A2D13B77-366D-47B7-A824-1ECE94E54778}"/>
                    </a:ext>
                  </a:extLst>
                </p:cNvPr>
                <p:cNvSpPr/>
                <p:nvPr/>
              </p:nvSpPr>
              <p:spPr>
                <a:xfrm rot="19915207">
                  <a:off x="3077081" y="4944054"/>
                  <a:ext cx="234010" cy="1077042"/>
                </a:xfrm>
                <a:prstGeom prst="roundRect">
                  <a:avLst/>
                </a:prstGeom>
                <a:solidFill>
                  <a:srgbClr val="7030A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A5361ED-B66D-4E46-9CCF-7E69261CBE73}"/>
              </a:ext>
            </a:extLst>
          </p:cNvPr>
          <p:cNvGrpSpPr/>
          <p:nvPr/>
        </p:nvGrpSpPr>
        <p:grpSpPr>
          <a:xfrm>
            <a:off x="6614602" y="1394288"/>
            <a:ext cx="2630673" cy="1788055"/>
            <a:chOff x="6614602" y="1394288"/>
            <a:chExt cx="2630673" cy="1788055"/>
          </a:xfrm>
        </p:grpSpPr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FB63A097-20AE-4848-864E-F8EE111DAE62}"/>
                </a:ext>
              </a:extLst>
            </p:cNvPr>
            <p:cNvGrpSpPr/>
            <p:nvPr/>
          </p:nvGrpSpPr>
          <p:grpSpPr>
            <a:xfrm>
              <a:off x="6644904" y="1394288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447" name="グループ化 446">
                <a:extLst>
                  <a:ext uri="{FF2B5EF4-FFF2-40B4-BE49-F238E27FC236}">
                    <a16:creationId xmlns:a16="http://schemas.microsoft.com/office/drawing/2014/main" id="{EA31C1DD-27BA-40AE-BC28-925562A8E86C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449" name="楕円 448">
                  <a:extLst>
                    <a:ext uri="{FF2B5EF4-FFF2-40B4-BE49-F238E27FC236}">
                      <a16:creationId xmlns:a16="http://schemas.microsoft.com/office/drawing/2014/main" id="{165B6CC1-F230-4984-B8CA-5A346E911BF0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6392E4D4-8951-4A4E-9892-4685FF4F278D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817AA32B-A5C6-4CB4-84A4-2517DC903C7B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F4A20211-3745-4D58-8959-EB6628D4CFFB}"/>
                </a:ext>
              </a:extLst>
            </p:cNvPr>
            <p:cNvGrpSpPr/>
            <p:nvPr/>
          </p:nvGrpSpPr>
          <p:grpSpPr>
            <a:xfrm>
              <a:off x="6614602" y="2072802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9EEEC8A6-84E7-4CC6-A239-538FF1FC52DA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FBB2DA9D-A762-42B6-82CD-9689A170F039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3" name="グループ化 442">
                <a:extLst>
                  <a:ext uri="{FF2B5EF4-FFF2-40B4-BE49-F238E27FC236}">
                    <a16:creationId xmlns:a16="http://schemas.microsoft.com/office/drawing/2014/main" id="{A20CA549-423B-419D-8100-C0D5AC2B069E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5517D131-2434-48C1-B0E8-0739EE79D006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225CCE02-BE39-4968-B005-D5A94648920F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88961558-6E75-4044-B2ED-AF28978E3741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B61A0F00-E189-4D33-9C2B-36D7E1FEA34F}"/>
                </a:ext>
              </a:extLst>
            </p:cNvPr>
            <p:cNvGrpSpPr/>
            <p:nvPr/>
          </p:nvGrpSpPr>
          <p:grpSpPr>
            <a:xfrm>
              <a:off x="6686281" y="1531895"/>
              <a:ext cx="2558994" cy="1243910"/>
              <a:chOff x="6832604" y="1426972"/>
              <a:chExt cx="2471508" cy="1201384"/>
            </a:xfrm>
          </p:grpSpPr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FB283964-FE8C-44C0-815A-96C22F792286}"/>
                  </a:ext>
                </a:extLst>
              </p:cNvPr>
              <p:cNvGrpSpPr/>
              <p:nvPr/>
            </p:nvGrpSpPr>
            <p:grpSpPr>
              <a:xfrm>
                <a:off x="6832604" y="1426972"/>
                <a:ext cx="1982901" cy="920064"/>
                <a:chOff x="2129146" y="3959525"/>
                <a:chExt cx="4443051" cy="2061571"/>
              </a:xfrm>
            </p:grpSpPr>
            <p:grpSp>
              <p:nvGrpSpPr>
                <p:cNvPr id="174" name="グループ化 173">
                  <a:extLst>
                    <a:ext uri="{FF2B5EF4-FFF2-40B4-BE49-F238E27FC236}">
                      <a16:creationId xmlns:a16="http://schemas.microsoft.com/office/drawing/2014/main" id="{63DA56DB-A71C-42AB-BFC2-CC4AE6738453}"/>
                    </a:ext>
                  </a:extLst>
                </p:cNvPr>
                <p:cNvGrpSpPr/>
                <p:nvPr/>
              </p:nvGrpSpPr>
              <p:grpSpPr>
                <a:xfrm rot="20149585">
                  <a:off x="2347732" y="4413312"/>
                  <a:ext cx="4224465" cy="1491336"/>
                  <a:chOff x="3298680" y="3602979"/>
                  <a:chExt cx="4099070" cy="1847882"/>
                </a:xfrm>
              </p:grpSpPr>
              <p:sp>
                <p:nvSpPr>
                  <p:cNvPr id="188" name="楕円 468">
                    <a:extLst>
                      <a:ext uri="{FF2B5EF4-FFF2-40B4-BE49-F238E27FC236}">
                        <a16:creationId xmlns:a16="http://schemas.microsoft.com/office/drawing/2014/main" id="{C0652FC6-4803-4264-ABF8-6107DE4DF9CC}"/>
                      </a:ext>
                    </a:extLst>
                  </p:cNvPr>
                  <p:cNvSpPr/>
                  <p:nvPr/>
                </p:nvSpPr>
                <p:spPr>
                  <a:xfrm rot="852538">
                    <a:off x="4408892" y="4866661"/>
                    <a:ext cx="1715842" cy="58420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29BD437A-CC52-4556-B59B-8471562BBCF6}"/>
                      </a:ext>
                    </a:extLst>
                  </p:cNvPr>
                  <p:cNvSpPr/>
                  <p:nvPr/>
                </p:nvSpPr>
                <p:spPr>
                  <a:xfrm rot="1188028">
                    <a:off x="3298680" y="4839650"/>
                    <a:ext cx="2427803" cy="356634"/>
                  </a:xfrm>
                  <a:custGeom>
                    <a:avLst/>
                    <a:gdLst>
                      <a:gd name="connsiteX0" fmla="*/ 38001 w 2427803"/>
                      <a:gd name="connsiteY0" fmla="*/ 7923 h 356634"/>
                      <a:gd name="connsiteX1" fmla="*/ 208143 w 2427803"/>
                      <a:gd name="connsiteY1" fmla="*/ 251 h 356634"/>
                      <a:gd name="connsiteX2" fmla="*/ 1057132 w 2427803"/>
                      <a:gd name="connsiteY2" fmla="*/ 57096 h 356634"/>
                      <a:gd name="connsiteX3" fmla="*/ 2427791 w 2427803"/>
                      <a:gd name="connsiteY3" fmla="*/ 26277 h 356634"/>
                      <a:gd name="connsiteX4" fmla="*/ 1641730 w 2427803"/>
                      <a:gd name="connsiteY4" fmla="*/ 136149 h 356634"/>
                      <a:gd name="connsiteX5" fmla="*/ 1471750 w 2427803"/>
                      <a:gd name="connsiteY5" fmla="*/ 154896 h 356634"/>
                      <a:gd name="connsiteX6" fmla="*/ 1689798 w 2427803"/>
                      <a:gd name="connsiteY6" fmla="*/ 338732 h 356634"/>
                      <a:gd name="connsiteX7" fmla="*/ 1675585 w 2427803"/>
                      <a:gd name="connsiteY7" fmla="*/ 356634 h 356634"/>
                      <a:gd name="connsiteX8" fmla="*/ 1413990 w 2427803"/>
                      <a:gd name="connsiteY8" fmla="*/ 161219 h 356634"/>
                      <a:gd name="connsiteX9" fmla="*/ 1218276 w 2427803"/>
                      <a:gd name="connsiteY9" fmla="*/ 179938 h 356634"/>
                      <a:gd name="connsiteX10" fmla="*/ 1065375 w 2427803"/>
                      <a:gd name="connsiteY10" fmla="*/ 190385 h 356634"/>
                      <a:gd name="connsiteX11" fmla="*/ 208143 w 2427803"/>
                      <a:gd name="connsiteY11" fmla="*/ 224215 h 356634"/>
                      <a:gd name="connsiteX12" fmla="*/ 0 w 2427803"/>
                      <a:gd name="connsiteY12" fmla="*/ 45091 h 356634"/>
                      <a:gd name="connsiteX13" fmla="*/ 38001 w 2427803"/>
                      <a:gd name="connsiteY13" fmla="*/ 7923 h 356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427803" h="356634">
                        <a:moveTo>
                          <a:pt x="38001" y="7923"/>
                        </a:moveTo>
                        <a:cubicBezTo>
                          <a:pt x="68013" y="1129"/>
                          <a:pt x="120049" y="-749"/>
                          <a:pt x="208143" y="251"/>
                        </a:cubicBezTo>
                        <a:cubicBezTo>
                          <a:pt x="384332" y="2252"/>
                          <a:pt x="729082" y="41763"/>
                          <a:pt x="1057132" y="57096"/>
                        </a:cubicBezTo>
                        <a:cubicBezTo>
                          <a:pt x="1385181" y="72430"/>
                          <a:pt x="2423561" y="11908"/>
                          <a:pt x="2427791" y="26277"/>
                        </a:cubicBezTo>
                        <a:cubicBezTo>
                          <a:pt x="2430435" y="35259"/>
                          <a:pt x="2025725" y="91695"/>
                          <a:pt x="1641730" y="136149"/>
                        </a:cubicBezTo>
                        <a:lnTo>
                          <a:pt x="1471750" y="154896"/>
                        </a:lnTo>
                        <a:lnTo>
                          <a:pt x="1689798" y="338732"/>
                        </a:lnTo>
                        <a:lnTo>
                          <a:pt x="1675585" y="356634"/>
                        </a:lnTo>
                        <a:lnTo>
                          <a:pt x="1413990" y="161219"/>
                        </a:lnTo>
                        <a:lnTo>
                          <a:pt x="1218276" y="179938"/>
                        </a:lnTo>
                        <a:cubicBezTo>
                          <a:pt x="1158490" y="185009"/>
                          <a:pt x="1106381" y="188650"/>
                          <a:pt x="1065375" y="190385"/>
                        </a:cubicBezTo>
                        <a:cubicBezTo>
                          <a:pt x="737324" y="204268"/>
                          <a:pt x="385705" y="248431"/>
                          <a:pt x="208143" y="224215"/>
                        </a:cubicBezTo>
                        <a:cubicBezTo>
                          <a:pt x="30581" y="199999"/>
                          <a:pt x="0" y="82419"/>
                          <a:pt x="0" y="45091"/>
                        </a:cubicBezTo>
                        <a:cubicBezTo>
                          <a:pt x="0" y="26428"/>
                          <a:pt x="7989" y="14717"/>
                          <a:pt x="38001" y="792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0" name="楕円 468">
                    <a:extLst>
                      <a:ext uri="{FF2B5EF4-FFF2-40B4-BE49-F238E27FC236}">
                        <a16:creationId xmlns:a16="http://schemas.microsoft.com/office/drawing/2014/main" id="{77D13627-E557-4FFF-BD89-9E3794CA5676}"/>
                      </a:ext>
                    </a:extLst>
                  </p:cNvPr>
                  <p:cNvSpPr/>
                  <p:nvPr/>
                </p:nvSpPr>
                <p:spPr>
                  <a:xfrm rot="20942782">
                    <a:off x="4167886" y="3602979"/>
                    <a:ext cx="1689928" cy="65545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1" name="フリーフォーム: 図形 190">
                    <a:extLst>
                      <a:ext uri="{FF2B5EF4-FFF2-40B4-BE49-F238E27FC236}">
                        <a16:creationId xmlns:a16="http://schemas.microsoft.com/office/drawing/2014/main" id="{333389D4-554D-41DB-8E4C-FD4D4B95981C}"/>
                      </a:ext>
                    </a:extLst>
                  </p:cNvPr>
                  <p:cNvSpPr/>
                  <p:nvPr/>
                </p:nvSpPr>
                <p:spPr>
                  <a:xfrm rot="20411972" flipV="1">
                    <a:off x="3428450" y="3898233"/>
                    <a:ext cx="2030971" cy="294036"/>
                  </a:xfrm>
                  <a:custGeom>
                    <a:avLst/>
                    <a:gdLst>
                      <a:gd name="connsiteX0" fmla="*/ 1697064 w 2030971"/>
                      <a:gd name="connsiteY0" fmla="*/ 266784 h 294036"/>
                      <a:gd name="connsiteX1" fmla="*/ 1713705 w 2030971"/>
                      <a:gd name="connsiteY1" fmla="*/ 251112 h 294036"/>
                      <a:gd name="connsiteX2" fmla="*/ 1633345 w 2030971"/>
                      <a:gd name="connsiteY2" fmla="*/ 152726 h 294036"/>
                      <a:gd name="connsiteX3" fmla="*/ 1774962 w 2030971"/>
                      <a:gd name="connsiteY3" fmla="*/ 130618 h 294036"/>
                      <a:gd name="connsiteX4" fmla="*/ 2016516 w 2030971"/>
                      <a:gd name="connsiteY4" fmla="*/ 86472 h 294036"/>
                      <a:gd name="connsiteX5" fmla="*/ 2030961 w 2030971"/>
                      <a:gd name="connsiteY5" fmla="*/ 80995 h 294036"/>
                      <a:gd name="connsiteX6" fmla="*/ 1559235 w 2030971"/>
                      <a:gd name="connsiteY6" fmla="*/ 96766 h 294036"/>
                      <a:gd name="connsiteX7" fmla="*/ 1513923 w 2030971"/>
                      <a:gd name="connsiteY7" fmla="*/ 98708 h 294036"/>
                      <a:gd name="connsiteX8" fmla="*/ 1571223 w 2030971"/>
                      <a:gd name="connsiteY8" fmla="*/ 14120 h 294036"/>
                      <a:gd name="connsiteX9" fmla="*/ 1553246 w 2030971"/>
                      <a:gd name="connsiteY9" fmla="*/ 0 h 294036"/>
                      <a:gd name="connsiteX10" fmla="*/ 1461749 w 2030971"/>
                      <a:gd name="connsiteY10" fmla="*/ 100944 h 294036"/>
                      <a:gd name="connsiteX11" fmla="*/ 1366804 w 2030971"/>
                      <a:gd name="connsiteY11" fmla="*/ 105013 h 294036"/>
                      <a:gd name="connsiteX12" fmla="*/ 884340 w 2030971"/>
                      <a:gd name="connsiteY12" fmla="*/ 111814 h 294036"/>
                      <a:gd name="connsiteX13" fmla="*/ 174121 w 2030971"/>
                      <a:gd name="connsiteY13" fmla="*/ 54969 h 294036"/>
                      <a:gd name="connsiteX14" fmla="*/ 0 w 2030971"/>
                      <a:gd name="connsiteY14" fmla="*/ 99810 h 294036"/>
                      <a:gd name="connsiteX15" fmla="*/ 174121 w 2030971"/>
                      <a:gd name="connsiteY15" fmla="*/ 278933 h 294036"/>
                      <a:gd name="connsiteX16" fmla="*/ 891236 w 2030971"/>
                      <a:gd name="connsiteY16" fmla="*/ 245104 h 294036"/>
                      <a:gd name="connsiteX17" fmla="*/ 1185591 w 2030971"/>
                      <a:gd name="connsiteY17" fmla="*/ 215626 h 294036"/>
                      <a:gd name="connsiteX18" fmla="*/ 1295661 w 2030971"/>
                      <a:gd name="connsiteY18" fmla="*/ 201114 h 294036"/>
                      <a:gd name="connsiteX19" fmla="*/ 1396421 w 2030971"/>
                      <a:gd name="connsiteY19" fmla="*/ 294036 h 294036"/>
                      <a:gd name="connsiteX20" fmla="*/ 1413063 w 2030971"/>
                      <a:gd name="connsiteY20" fmla="*/ 278365 h 294036"/>
                      <a:gd name="connsiteX21" fmla="*/ 1344686 w 2030971"/>
                      <a:gd name="connsiteY21" fmla="*/ 194651 h 294036"/>
                      <a:gd name="connsiteX22" fmla="*/ 1373384 w 2030971"/>
                      <a:gd name="connsiteY22" fmla="*/ 190867 h 294036"/>
                      <a:gd name="connsiteX23" fmla="*/ 1582056 w 2030971"/>
                      <a:gd name="connsiteY23" fmla="*/ 160722 h 294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2030971" h="294036">
                        <a:moveTo>
                          <a:pt x="1697064" y="266784"/>
                        </a:moveTo>
                        <a:lnTo>
                          <a:pt x="1713705" y="251112"/>
                        </a:lnTo>
                        <a:lnTo>
                          <a:pt x="1633345" y="152726"/>
                        </a:lnTo>
                        <a:lnTo>
                          <a:pt x="1774962" y="130618"/>
                        </a:lnTo>
                        <a:cubicBezTo>
                          <a:pt x="1892146" y="111560"/>
                          <a:pt x="1982660" y="95185"/>
                          <a:pt x="2016516" y="86472"/>
                        </a:cubicBezTo>
                        <a:cubicBezTo>
                          <a:pt x="2026190" y="83982"/>
                          <a:pt x="2031238" y="82118"/>
                          <a:pt x="2030961" y="80995"/>
                        </a:cubicBezTo>
                        <a:cubicBezTo>
                          <a:pt x="2029192" y="73810"/>
                          <a:pt x="1811144" y="85349"/>
                          <a:pt x="1559235" y="96766"/>
                        </a:cubicBezTo>
                        <a:lnTo>
                          <a:pt x="1513923" y="98708"/>
                        </a:lnTo>
                        <a:lnTo>
                          <a:pt x="1571223" y="14120"/>
                        </a:lnTo>
                        <a:lnTo>
                          <a:pt x="1553246" y="0"/>
                        </a:lnTo>
                        <a:lnTo>
                          <a:pt x="1461749" y="100944"/>
                        </a:lnTo>
                        <a:lnTo>
                          <a:pt x="1366804" y="105013"/>
                        </a:lnTo>
                        <a:cubicBezTo>
                          <a:pt x="1173725" y="112647"/>
                          <a:pt x="987251" y="117564"/>
                          <a:pt x="884340" y="111814"/>
                        </a:cubicBezTo>
                        <a:cubicBezTo>
                          <a:pt x="609912" y="96481"/>
                          <a:pt x="321512" y="56970"/>
                          <a:pt x="174121" y="54969"/>
                        </a:cubicBezTo>
                        <a:cubicBezTo>
                          <a:pt x="26731" y="52968"/>
                          <a:pt x="0" y="62482"/>
                          <a:pt x="0" y="99810"/>
                        </a:cubicBezTo>
                        <a:cubicBezTo>
                          <a:pt x="0" y="137137"/>
                          <a:pt x="25582" y="254717"/>
                          <a:pt x="174121" y="278933"/>
                        </a:cubicBezTo>
                        <a:cubicBezTo>
                          <a:pt x="322660" y="303148"/>
                          <a:pt x="616806" y="258986"/>
                          <a:pt x="891236" y="245104"/>
                        </a:cubicBezTo>
                        <a:cubicBezTo>
                          <a:pt x="959844" y="241633"/>
                          <a:pt x="1065601" y="230539"/>
                          <a:pt x="1185591" y="215626"/>
                        </a:cubicBezTo>
                        <a:lnTo>
                          <a:pt x="1295661" y="201114"/>
                        </a:lnTo>
                        <a:lnTo>
                          <a:pt x="1396421" y="294036"/>
                        </a:lnTo>
                        <a:lnTo>
                          <a:pt x="1413063" y="278365"/>
                        </a:lnTo>
                        <a:lnTo>
                          <a:pt x="1344686" y="194651"/>
                        </a:lnTo>
                        <a:lnTo>
                          <a:pt x="1373384" y="190867"/>
                        </a:lnTo>
                        <a:lnTo>
                          <a:pt x="1582056" y="160722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2" name="楕円 468">
                    <a:extLst>
                      <a:ext uri="{FF2B5EF4-FFF2-40B4-BE49-F238E27FC236}">
                        <a16:creationId xmlns:a16="http://schemas.microsoft.com/office/drawing/2014/main" id="{21F0297E-D4C5-4540-A96A-A7979B828D63}"/>
                      </a:ext>
                    </a:extLst>
                  </p:cNvPr>
                  <p:cNvSpPr/>
                  <p:nvPr/>
                </p:nvSpPr>
                <p:spPr>
                  <a:xfrm>
                    <a:off x="4735758" y="4255499"/>
                    <a:ext cx="2231390" cy="1053101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3" name="楕円 468">
                    <a:extLst>
                      <a:ext uri="{FF2B5EF4-FFF2-40B4-BE49-F238E27FC236}">
                        <a16:creationId xmlns:a16="http://schemas.microsoft.com/office/drawing/2014/main" id="{9512A2C0-8EC6-4863-8952-33C130ECD318}"/>
                      </a:ext>
                    </a:extLst>
                  </p:cNvPr>
                  <p:cNvSpPr/>
                  <p:nvPr/>
                </p:nvSpPr>
                <p:spPr>
                  <a:xfrm>
                    <a:off x="4817110" y="3798674"/>
                    <a:ext cx="2547526" cy="1054936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" name="楕円 468">
                    <a:extLst>
                      <a:ext uri="{FF2B5EF4-FFF2-40B4-BE49-F238E27FC236}">
                        <a16:creationId xmlns:a16="http://schemas.microsoft.com/office/drawing/2014/main" id="{17338A9C-2B1A-4192-B3E7-8D067693AD27}"/>
                      </a:ext>
                    </a:extLst>
                  </p:cNvPr>
                  <p:cNvSpPr/>
                  <p:nvPr/>
                </p:nvSpPr>
                <p:spPr>
                  <a:xfrm flipV="1">
                    <a:off x="3427623" y="4147697"/>
                    <a:ext cx="3666257" cy="302448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149777 h 1708980"/>
                      <a:gd name="connsiteX1" fmla="*/ 177891 w 2074942"/>
                      <a:gd name="connsiteY1" fmla="*/ 90039 h 1708980"/>
                      <a:gd name="connsiteX2" fmla="*/ 903486 w 2074942"/>
                      <a:gd name="connsiteY2" fmla="*/ 484176 h 1708980"/>
                      <a:gd name="connsiteX3" fmla="*/ 2074931 w 2074942"/>
                      <a:gd name="connsiteY3" fmla="*/ 270494 h 1708980"/>
                      <a:gd name="connsiteX4" fmla="*/ 910531 w 2074942"/>
                      <a:gd name="connsiteY4" fmla="*/ 1408334 h 1708980"/>
                      <a:gd name="connsiteX5" fmla="*/ 177891 w 2074942"/>
                      <a:gd name="connsiteY5" fmla="*/ 1642888 h 1708980"/>
                      <a:gd name="connsiteX6" fmla="*/ 0 w 2074942"/>
                      <a:gd name="connsiteY6" fmla="*/ 149777 h 1708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708980">
                        <a:moveTo>
                          <a:pt x="0" y="149777"/>
                        </a:moveTo>
                        <a:cubicBezTo>
                          <a:pt x="0" y="-109031"/>
                          <a:pt x="27310" y="34306"/>
                          <a:pt x="177891" y="90039"/>
                        </a:cubicBezTo>
                        <a:cubicBezTo>
                          <a:pt x="328472" y="145772"/>
                          <a:pt x="623116" y="377859"/>
                          <a:pt x="903486" y="484176"/>
                        </a:cubicBezTo>
                        <a:cubicBezTo>
                          <a:pt x="1183856" y="590493"/>
                          <a:pt x="2071316" y="170860"/>
                          <a:pt x="2074931" y="270494"/>
                        </a:cubicBezTo>
                        <a:cubicBezTo>
                          <a:pt x="2078546" y="370128"/>
                          <a:pt x="1190902" y="1312081"/>
                          <a:pt x="910531" y="1408334"/>
                        </a:cubicBezTo>
                        <a:cubicBezTo>
                          <a:pt x="630160" y="1504587"/>
                          <a:pt x="329646" y="1852648"/>
                          <a:pt x="177891" y="1642888"/>
                        </a:cubicBezTo>
                        <a:cubicBezTo>
                          <a:pt x="26136" y="1433129"/>
                          <a:pt x="0" y="408585"/>
                          <a:pt x="0" y="14977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5" name="楕円 468">
                    <a:extLst>
                      <a:ext uri="{FF2B5EF4-FFF2-40B4-BE49-F238E27FC236}">
                        <a16:creationId xmlns:a16="http://schemas.microsoft.com/office/drawing/2014/main" id="{E7B4B8CC-958D-47FD-BF2B-2B1A4BAB1D85}"/>
                      </a:ext>
                    </a:extLst>
                  </p:cNvPr>
                  <p:cNvSpPr/>
                  <p:nvPr/>
                </p:nvSpPr>
                <p:spPr>
                  <a:xfrm>
                    <a:off x="3427623" y="4565650"/>
                    <a:ext cx="3512928" cy="24763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312641 h 1603977"/>
                      <a:gd name="connsiteX1" fmla="*/ 177891 w 2074942"/>
                      <a:gd name="connsiteY1" fmla="*/ 1739 h 1603977"/>
                      <a:gd name="connsiteX2" fmla="*/ 903486 w 2074942"/>
                      <a:gd name="connsiteY2" fmla="*/ 395876 h 1603977"/>
                      <a:gd name="connsiteX3" fmla="*/ 2074931 w 2074942"/>
                      <a:gd name="connsiteY3" fmla="*/ 182194 h 1603977"/>
                      <a:gd name="connsiteX4" fmla="*/ 910531 w 2074942"/>
                      <a:gd name="connsiteY4" fmla="*/ 1320034 h 1603977"/>
                      <a:gd name="connsiteX5" fmla="*/ 177891 w 2074942"/>
                      <a:gd name="connsiteY5" fmla="*/ 1554588 h 1603977"/>
                      <a:gd name="connsiteX6" fmla="*/ 0 w 2074942"/>
                      <a:gd name="connsiteY6" fmla="*/ 312641 h 16039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603977">
                        <a:moveTo>
                          <a:pt x="0" y="312641"/>
                        </a:moveTo>
                        <a:cubicBezTo>
                          <a:pt x="0" y="53833"/>
                          <a:pt x="27310" y="-12134"/>
                          <a:pt x="177891" y="1739"/>
                        </a:cubicBezTo>
                        <a:cubicBezTo>
                          <a:pt x="328472" y="15612"/>
                          <a:pt x="623116" y="289559"/>
                          <a:pt x="903486" y="395876"/>
                        </a:cubicBezTo>
                        <a:cubicBezTo>
                          <a:pt x="1183856" y="502193"/>
                          <a:pt x="2071316" y="82560"/>
                          <a:pt x="2074931" y="182194"/>
                        </a:cubicBezTo>
                        <a:cubicBezTo>
                          <a:pt x="2078546" y="281828"/>
                          <a:pt x="1190902" y="1223781"/>
                          <a:pt x="910531" y="1320034"/>
                        </a:cubicBezTo>
                        <a:cubicBezTo>
                          <a:pt x="630160" y="1416287"/>
                          <a:pt x="329646" y="1722487"/>
                          <a:pt x="177891" y="1554588"/>
                        </a:cubicBezTo>
                        <a:cubicBezTo>
                          <a:pt x="26136" y="1386689"/>
                          <a:pt x="0" y="571449"/>
                          <a:pt x="0" y="31264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" name="楕円 468">
                    <a:extLst>
                      <a:ext uri="{FF2B5EF4-FFF2-40B4-BE49-F238E27FC236}">
                        <a16:creationId xmlns:a16="http://schemas.microsoft.com/office/drawing/2014/main" id="{AFF08FA3-6CC5-4240-BFDF-265B11A64904}"/>
                      </a:ext>
                    </a:extLst>
                  </p:cNvPr>
                  <p:cNvSpPr/>
                  <p:nvPr/>
                </p:nvSpPr>
                <p:spPr>
                  <a:xfrm>
                    <a:off x="4817110" y="3975100"/>
                    <a:ext cx="2580640" cy="113251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7" name="フリーフォーム: 図形 196">
                    <a:extLst>
                      <a:ext uri="{FF2B5EF4-FFF2-40B4-BE49-F238E27FC236}">
                        <a16:creationId xmlns:a16="http://schemas.microsoft.com/office/drawing/2014/main" id="{1C8BBA52-512E-4C1A-B9F3-9A28C2299AA3}"/>
                      </a:ext>
                    </a:extLst>
                  </p:cNvPr>
                  <p:cNvSpPr/>
                  <p:nvPr/>
                </p:nvSpPr>
                <p:spPr>
                  <a:xfrm>
                    <a:off x="3429462" y="4211192"/>
                    <a:ext cx="3608627" cy="632923"/>
                  </a:xfrm>
                  <a:custGeom>
                    <a:avLst/>
                    <a:gdLst>
                      <a:gd name="connsiteX0" fmla="*/ 2016131 w 3608627"/>
                      <a:gd name="connsiteY0" fmla="*/ 0 h 632923"/>
                      <a:gd name="connsiteX1" fmla="*/ 1798730 w 3608627"/>
                      <a:gd name="connsiteY1" fmla="*/ 268498 h 632923"/>
                      <a:gd name="connsiteX2" fmla="*/ 2092103 w 3608627"/>
                      <a:gd name="connsiteY2" fmla="*/ 278527 h 632923"/>
                      <a:gd name="connsiteX3" fmla="*/ 2196761 w 3608627"/>
                      <a:gd name="connsiteY3" fmla="*/ 282155 h 632923"/>
                      <a:gd name="connsiteX4" fmla="*/ 2468569 w 3608627"/>
                      <a:gd name="connsiteY4" fmla="*/ 28575 h 632923"/>
                      <a:gd name="connsiteX5" fmla="*/ 2261432 w 3608627"/>
                      <a:gd name="connsiteY5" fmla="*/ 284397 h 632923"/>
                      <a:gd name="connsiteX6" fmla="*/ 2769999 w 3608627"/>
                      <a:gd name="connsiteY6" fmla="*/ 302027 h 632923"/>
                      <a:gd name="connsiteX7" fmla="*/ 3608608 w 3608627"/>
                      <a:gd name="connsiteY7" fmla="*/ 343060 h 632923"/>
                      <a:gd name="connsiteX8" fmla="*/ 2606057 w 3608627"/>
                      <a:gd name="connsiteY8" fmla="*/ 369028 h 632923"/>
                      <a:gd name="connsiteX9" fmla="*/ 2392794 w 3608627"/>
                      <a:gd name="connsiteY9" fmla="*/ 372472 h 632923"/>
                      <a:gd name="connsiteX10" fmla="*/ 2603680 w 3608627"/>
                      <a:gd name="connsiteY10" fmla="*/ 632923 h 632923"/>
                      <a:gd name="connsiteX11" fmla="*/ 2325668 w 3608627"/>
                      <a:gd name="connsiteY11" fmla="*/ 373556 h 632923"/>
                      <a:gd name="connsiteX12" fmla="*/ 2097124 w 3608627"/>
                      <a:gd name="connsiteY12" fmla="*/ 377246 h 632923"/>
                      <a:gd name="connsiteX13" fmla="*/ 1969356 w 3608627"/>
                      <a:gd name="connsiteY13" fmla="*/ 379712 h 632923"/>
                      <a:gd name="connsiteX14" fmla="*/ 2151242 w 3608627"/>
                      <a:gd name="connsiteY14" fmla="*/ 604348 h 632923"/>
                      <a:gd name="connsiteX15" fmla="*/ 1911652 w 3608627"/>
                      <a:gd name="connsiteY15" fmla="*/ 380826 h 632923"/>
                      <a:gd name="connsiteX16" fmla="*/ 1798615 w 3608627"/>
                      <a:gd name="connsiteY16" fmla="*/ 383007 h 632923"/>
                      <a:gd name="connsiteX17" fmla="*/ 1568458 w 3608627"/>
                      <a:gd name="connsiteY17" fmla="*/ 389155 h 632923"/>
                      <a:gd name="connsiteX18" fmla="*/ 282570 w 3608627"/>
                      <a:gd name="connsiteY18" fmla="*/ 465172 h 632923"/>
                      <a:gd name="connsiteX19" fmla="*/ 0 w 3608627"/>
                      <a:gd name="connsiteY19" fmla="*/ 346977 h 632923"/>
                      <a:gd name="connsiteX20" fmla="*/ 282570 w 3608627"/>
                      <a:gd name="connsiteY20" fmla="*/ 190355 h 632923"/>
                      <a:gd name="connsiteX21" fmla="*/ 1564638 w 3608627"/>
                      <a:gd name="connsiteY21" fmla="*/ 260108 h 632923"/>
                      <a:gd name="connsiteX22" fmla="*/ 1730932 w 3608627"/>
                      <a:gd name="connsiteY22" fmla="*/ 266073 h 6329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3608627" h="632923">
                        <a:moveTo>
                          <a:pt x="2016131" y="0"/>
                        </a:moveTo>
                        <a:lnTo>
                          <a:pt x="1798730" y="268498"/>
                        </a:lnTo>
                        <a:lnTo>
                          <a:pt x="2092103" y="278527"/>
                        </a:lnTo>
                        <a:lnTo>
                          <a:pt x="2196761" y="282155"/>
                        </a:lnTo>
                        <a:lnTo>
                          <a:pt x="2468569" y="28575"/>
                        </a:lnTo>
                        <a:lnTo>
                          <a:pt x="2261432" y="284397"/>
                        </a:lnTo>
                        <a:lnTo>
                          <a:pt x="2769999" y="302027"/>
                        </a:lnTo>
                        <a:cubicBezTo>
                          <a:pt x="3218269" y="318209"/>
                          <a:pt x="3605414" y="334244"/>
                          <a:pt x="3608608" y="343060"/>
                        </a:cubicBezTo>
                        <a:cubicBezTo>
                          <a:pt x="3612201" y="352979"/>
                          <a:pt x="3122981" y="360934"/>
                          <a:pt x="2606057" y="369028"/>
                        </a:cubicBezTo>
                        <a:lnTo>
                          <a:pt x="2392794" y="372472"/>
                        </a:lnTo>
                        <a:lnTo>
                          <a:pt x="2603680" y="632923"/>
                        </a:lnTo>
                        <a:lnTo>
                          <a:pt x="2325668" y="373556"/>
                        </a:lnTo>
                        <a:lnTo>
                          <a:pt x="2097124" y="377246"/>
                        </a:lnTo>
                        <a:lnTo>
                          <a:pt x="1969356" y="379712"/>
                        </a:lnTo>
                        <a:lnTo>
                          <a:pt x="2151242" y="604348"/>
                        </a:lnTo>
                        <a:lnTo>
                          <a:pt x="1911652" y="380826"/>
                        </a:lnTo>
                        <a:lnTo>
                          <a:pt x="1798615" y="383007"/>
                        </a:lnTo>
                        <a:cubicBezTo>
                          <a:pt x="1708803" y="384984"/>
                          <a:pt x="1630382" y="387026"/>
                          <a:pt x="1568458" y="389155"/>
                        </a:cubicBezTo>
                        <a:cubicBezTo>
                          <a:pt x="1073065" y="406190"/>
                          <a:pt x="543978" y="472201"/>
                          <a:pt x="282570" y="465172"/>
                        </a:cubicBezTo>
                        <a:cubicBezTo>
                          <a:pt x="21161" y="458142"/>
                          <a:pt x="0" y="392780"/>
                          <a:pt x="0" y="346977"/>
                        </a:cubicBezTo>
                        <a:cubicBezTo>
                          <a:pt x="0" y="301174"/>
                          <a:pt x="21797" y="204833"/>
                          <a:pt x="282570" y="190355"/>
                        </a:cubicBezTo>
                        <a:cubicBezTo>
                          <a:pt x="543342" y="175876"/>
                          <a:pt x="1069247" y="241292"/>
                          <a:pt x="1564638" y="260108"/>
                        </a:cubicBezTo>
                        <a:lnTo>
                          <a:pt x="1730932" y="266073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5" name="グループ化 174">
                  <a:extLst>
                    <a:ext uri="{FF2B5EF4-FFF2-40B4-BE49-F238E27FC236}">
                      <a16:creationId xmlns:a16="http://schemas.microsoft.com/office/drawing/2014/main" id="{E504E3ED-6C35-4677-A304-C028AA409DFB}"/>
                    </a:ext>
                  </a:extLst>
                </p:cNvPr>
                <p:cNvGrpSpPr/>
                <p:nvPr/>
              </p:nvGrpSpPr>
              <p:grpSpPr>
                <a:xfrm>
                  <a:off x="2129146" y="3959525"/>
                  <a:ext cx="4224465" cy="2061571"/>
                  <a:chOff x="2129146" y="3959525"/>
                  <a:chExt cx="4224465" cy="2061571"/>
                </a:xfrm>
              </p:grpSpPr>
              <p:grpSp>
                <p:nvGrpSpPr>
                  <p:cNvPr id="176" name="グループ化 175">
                    <a:extLst>
                      <a:ext uri="{FF2B5EF4-FFF2-40B4-BE49-F238E27FC236}">
                        <a16:creationId xmlns:a16="http://schemas.microsoft.com/office/drawing/2014/main" id="{A37B892C-15FA-4D53-A8BA-370EC5B7C355}"/>
                      </a:ext>
                    </a:extLst>
                  </p:cNvPr>
                  <p:cNvGrpSpPr/>
                  <p:nvPr/>
                </p:nvGrpSpPr>
                <p:grpSpPr>
                  <a:xfrm rot="19800000">
                    <a:off x="2129146" y="3959525"/>
                    <a:ext cx="4224465" cy="1491336"/>
                    <a:chOff x="3298680" y="3602979"/>
                    <a:chExt cx="4099070" cy="1847882"/>
                  </a:xfrm>
                </p:grpSpPr>
                <p:sp>
                  <p:nvSpPr>
                    <p:cNvPr id="178" name="楕円 468">
                      <a:extLst>
                        <a:ext uri="{FF2B5EF4-FFF2-40B4-BE49-F238E27FC236}">
                          <a16:creationId xmlns:a16="http://schemas.microsoft.com/office/drawing/2014/main" id="{C50E1CC5-5735-488D-97A9-760DE0A0300F}"/>
                        </a:ext>
                      </a:extLst>
                    </p:cNvPr>
                    <p:cNvSpPr/>
                    <p:nvPr/>
                  </p:nvSpPr>
                  <p:spPr>
                    <a:xfrm rot="852538">
                      <a:off x="4408892" y="4866661"/>
                      <a:ext cx="1715842" cy="584200"/>
                    </a:xfrm>
                    <a:custGeom>
                      <a:avLst/>
                      <a:gdLst>
                        <a:gd name="connsiteX0" fmla="*/ 0 w 2743344"/>
                        <a:gd name="connsiteY0" fmla="*/ 525759 h 1051517"/>
                        <a:gd name="connsiteX1" fmla="*/ 1371672 w 2743344"/>
                        <a:gd name="connsiteY1" fmla="*/ 0 h 1051517"/>
                        <a:gd name="connsiteX2" fmla="*/ 2743344 w 2743344"/>
                        <a:gd name="connsiteY2" fmla="*/ 525759 h 1051517"/>
                        <a:gd name="connsiteX3" fmla="*/ 1371672 w 2743344"/>
                        <a:gd name="connsiteY3" fmla="*/ 1051518 h 1051517"/>
                        <a:gd name="connsiteX4" fmla="*/ 0 w 2743344"/>
                        <a:gd name="connsiteY4" fmla="*/ 525759 h 1051517"/>
                        <a:gd name="connsiteX0" fmla="*/ 4936 w 2748280"/>
                        <a:gd name="connsiteY0" fmla="*/ 637902 h 1163661"/>
                        <a:gd name="connsiteX1" fmla="*/ 1066057 w 2748280"/>
                        <a:gd name="connsiteY1" fmla="*/ 0 h 1163661"/>
                        <a:gd name="connsiteX2" fmla="*/ 2748280 w 2748280"/>
                        <a:gd name="connsiteY2" fmla="*/ 637902 h 1163661"/>
                        <a:gd name="connsiteX3" fmla="*/ 1376608 w 2748280"/>
                        <a:gd name="connsiteY3" fmla="*/ 1163661 h 1163661"/>
                        <a:gd name="connsiteX4" fmla="*/ 4936 w 2748280"/>
                        <a:gd name="connsiteY4" fmla="*/ 637902 h 1163661"/>
                        <a:gd name="connsiteX0" fmla="*/ 0 w 2743344"/>
                        <a:gd name="connsiteY0" fmla="*/ 637902 h 1215419"/>
                        <a:gd name="connsiteX1" fmla="*/ 1061121 w 2743344"/>
                        <a:gd name="connsiteY1" fmla="*/ 0 h 1215419"/>
                        <a:gd name="connsiteX2" fmla="*/ 2743344 w 2743344"/>
                        <a:gd name="connsiteY2" fmla="*/ 637902 h 1215419"/>
                        <a:gd name="connsiteX3" fmla="*/ 1061121 w 2743344"/>
                        <a:gd name="connsiteY3" fmla="*/ 1215419 h 1215419"/>
                        <a:gd name="connsiteX4" fmla="*/ 0 w 2743344"/>
                        <a:gd name="connsiteY4" fmla="*/ 637902 h 12154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743344" h="1215419">
                          <a:moveTo>
                            <a:pt x="0" y="637902"/>
                          </a:moveTo>
                          <a:cubicBezTo>
                            <a:pt x="0" y="435332"/>
                            <a:pt x="303567" y="0"/>
                            <a:pt x="1061121" y="0"/>
                          </a:cubicBezTo>
                          <a:cubicBezTo>
                            <a:pt x="1818675" y="0"/>
                            <a:pt x="2743344" y="347533"/>
                            <a:pt x="2743344" y="637902"/>
                          </a:cubicBezTo>
                          <a:cubicBezTo>
                            <a:pt x="2743344" y="928271"/>
                            <a:pt x="1818675" y="1215419"/>
                            <a:pt x="1061121" y="1215419"/>
                          </a:cubicBezTo>
                          <a:cubicBezTo>
                            <a:pt x="303567" y="1215419"/>
                            <a:pt x="0" y="840472"/>
                            <a:pt x="0" y="637902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1000">
                          <a:srgbClr val="339933"/>
                        </a:gs>
                        <a:gs pos="100000">
                          <a:srgbClr val="003300"/>
                        </a:gs>
                      </a:gsLst>
                      <a:lin ang="27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9" name="フリーフォーム: 図形 178">
                      <a:extLst>
                        <a:ext uri="{FF2B5EF4-FFF2-40B4-BE49-F238E27FC236}">
                          <a16:creationId xmlns:a16="http://schemas.microsoft.com/office/drawing/2014/main" id="{E9D52316-64C2-432E-B638-1BD888429A53}"/>
                        </a:ext>
                      </a:extLst>
                    </p:cNvPr>
                    <p:cNvSpPr/>
                    <p:nvPr/>
                  </p:nvSpPr>
                  <p:spPr>
                    <a:xfrm rot="1188028">
                      <a:off x="3298680" y="4839650"/>
                      <a:ext cx="2427803" cy="356634"/>
                    </a:xfrm>
                    <a:custGeom>
                      <a:avLst/>
                      <a:gdLst>
                        <a:gd name="connsiteX0" fmla="*/ 38001 w 2427803"/>
                        <a:gd name="connsiteY0" fmla="*/ 7923 h 356634"/>
                        <a:gd name="connsiteX1" fmla="*/ 208143 w 2427803"/>
                        <a:gd name="connsiteY1" fmla="*/ 251 h 356634"/>
                        <a:gd name="connsiteX2" fmla="*/ 1057132 w 2427803"/>
                        <a:gd name="connsiteY2" fmla="*/ 57096 h 356634"/>
                        <a:gd name="connsiteX3" fmla="*/ 2427791 w 2427803"/>
                        <a:gd name="connsiteY3" fmla="*/ 26277 h 356634"/>
                        <a:gd name="connsiteX4" fmla="*/ 1641730 w 2427803"/>
                        <a:gd name="connsiteY4" fmla="*/ 136149 h 356634"/>
                        <a:gd name="connsiteX5" fmla="*/ 1471750 w 2427803"/>
                        <a:gd name="connsiteY5" fmla="*/ 154896 h 356634"/>
                        <a:gd name="connsiteX6" fmla="*/ 1689798 w 2427803"/>
                        <a:gd name="connsiteY6" fmla="*/ 338732 h 356634"/>
                        <a:gd name="connsiteX7" fmla="*/ 1675585 w 2427803"/>
                        <a:gd name="connsiteY7" fmla="*/ 356634 h 356634"/>
                        <a:gd name="connsiteX8" fmla="*/ 1413990 w 2427803"/>
                        <a:gd name="connsiteY8" fmla="*/ 161219 h 356634"/>
                        <a:gd name="connsiteX9" fmla="*/ 1218276 w 2427803"/>
                        <a:gd name="connsiteY9" fmla="*/ 179938 h 356634"/>
                        <a:gd name="connsiteX10" fmla="*/ 1065375 w 2427803"/>
                        <a:gd name="connsiteY10" fmla="*/ 190385 h 356634"/>
                        <a:gd name="connsiteX11" fmla="*/ 208143 w 2427803"/>
                        <a:gd name="connsiteY11" fmla="*/ 224215 h 356634"/>
                        <a:gd name="connsiteX12" fmla="*/ 0 w 2427803"/>
                        <a:gd name="connsiteY12" fmla="*/ 45091 h 356634"/>
                        <a:gd name="connsiteX13" fmla="*/ 38001 w 2427803"/>
                        <a:gd name="connsiteY13" fmla="*/ 7923 h 356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2427803" h="356634">
                          <a:moveTo>
                            <a:pt x="38001" y="7923"/>
                          </a:moveTo>
                          <a:cubicBezTo>
                            <a:pt x="68013" y="1129"/>
                            <a:pt x="120049" y="-749"/>
                            <a:pt x="208143" y="251"/>
                          </a:cubicBezTo>
                          <a:cubicBezTo>
                            <a:pt x="384332" y="2252"/>
                            <a:pt x="729082" y="41763"/>
                            <a:pt x="1057132" y="57096"/>
                          </a:cubicBezTo>
                          <a:cubicBezTo>
                            <a:pt x="1385181" y="72430"/>
                            <a:pt x="2423561" y="11908"/>
                            <a:pt x="2427791" y="26277"/>
                          </a:cubicBezTo>
                          <a:cubicBezTo>
                            <a:pt x="2430435" y="35259"/>
                            <a:pt x="2025725" y="91695"/>
                            <a:pt x="1641730" y="136149"/>
                          </a:cubicBezTo>
                          <a:lnTo>
                            <a:pt x="1471750" y="154896"/>
                          </a:lnTo>
                          <a:lnTo>
                            <a:pt x="1689798" y="338732"/>
                          </a:lnTo>
                          <a:lnTo>
                            <a:pt x="1675585" y="356634"/>
                          </a:lnTo>
                          <a:lnTo>
                            <a:pt x="1413990" y="161219"/>
                          </a:lnTo>
                          <a:lnTo>
                            <a:pt x="1218276" y="179938"/>
                          </a:lnTo>
                          <a:cubicBezTo>
                            <a:pt x="1158490" y="185009"/>
                            <a:pt x="1106381" y="188650"/>
                            <a:pt x="1065375" y="190385"/>
                          </a:cubicBezTo>
                          <a:cubicBezTo>
                            <a:pt x="737324" y="204268"/>
                            <a:pt x="385705" y="248431"/>
                            <a:pt x="208143" y="224215"/>
                          </a:cubicBezTo>
                          <a:cubicBezTo>
                            <a:pt x="30581" y="199999"/>
                            <a:pt x="0" y="82419"/>
                            <a:pt x="0" y="45091"/>
                          </a:cubicBezTo>
                          <a:cubicBezTo>
                            <a:pt x="0" y="26428"/>
                            <a:pt x="7989" y="14717"/>
                            <a:pt x="38001" y="7923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1000">
                          <a:srgbClr val="92D050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0" name="楕円 468">
                      <a:extLst>
                        <a:ext uri="{FF2B5EF4-FFF2-40B4-BE49-F238E27FC236}">
                          <a16:creationId xmlns:a16="http://schemas.microsoft.com/office/drawing/2014/main" id="{059FC7C3-A2AF-4F88-A5AA-A3E625E7470B}"/>
                        </a:ext>
                      </a:extLst>
                    </p:cNvPr>
                    <p:cNvSpPr/>
                    <p:nvPr/>
                  </p:nvSpPr>
                  <p:spPr>
                    <a:xfrm rot="20942782">
                      <a:off x="4167886" y="3602979"/>
                      <a:ext cx="1689928" cy="655455"/>
                    </a:xfrm>
                    <a:custGeom>
                      <a:avLst/>
                      <a:gdLst>
                        <a:gd name="connsiteX0" fmla="*/ 0 w 2743344"/>
                        <a:gd name="connsiteY0" fmla="*/ 525759 h 1051517"/>
                        <a:gd name="connsiteX1" fmla="*/ 1371672 w 2743344"/>
                        <a:gd name="connsiteY1" fmla="*/ 0 h 1051517"/>
                        <a:gd name="connsiteX2" fmla="*/ 2743344 w 2743344"/>
                        <a:gd name="connsiteY2" fmla="*/ 525759 h 1051517"/>
                        <a:gd name="connsiteX3" fmla="*/ 1371672 w 2743344"/>
                        <a:gd name="connsiteY3" fmla="*/ 1051518 h 1051517"/>
                        <a:gd name="connsiteX4" fmla="*/ 0 w 2743344"/>
                        <a:gd name="connsiteY4" fmla="*/ 525759 h 1051517"/>
                        <a:gd name="connsiteX0" fmla="*/ 4936 w 2748280"/>
                        <a:gd name="connsiteY0" fmla="*/ 637902 h 1163661"/>
                        <a:gd name="connsiteX1" fmla="*/ 1066057 w 2748280"/>
                        <a:gd name="connsiteY1" fmla="*/ 0 h 1163661"/>
                        <a:gd name="connsiteX2" fmla="*/ 2748280 w 2748280"/>
                        <a:gd name="connsiteY2" fmla="*/ 637902 h 1163661"/>
                        <a:gd name="connsiteX3" fmla="*/ 1376608 w 2748280"/>
                        <a:gd name="connsiteY3" fmla="*/ 1163661 h 1163661"/>
                        <a:gd name="connsiteX4" fmla="*/ 4936 w 2748280"/>
                        <a:gd name="connsiteY4" fmla="*/ 637902 h 1163661"/>
                        <a:gd name="connsiteX0" fmla="*/ 0 w 2743344"/>
                        <a:gd name="connsiteY0" fmla="*/ 637902 h 1215419"/>
                        <a:gd name="connsiteX1" fmla="*/ 1061121 w 2743344"/>
                        <a:gd name="connsiteY1" fmla="*/ 0 h 1215419"/>
                        <a:gd name="connsiteX2" fmla="*/ 2743344 w 2743344"/>
                        <a:gd name="connsiteY2" fmla="*/ 637902 h 1215419"/>
                        <a:gd name="connsiteX3" fmla="*/ 1061121 w 2743344"/>
                        <a:gd name="connsiteY3" fmla="*/ 1215419 h 1215419"/>
                        <a:gd name="connsiteX4" fmla="*/ 0 w 2743344"/>
                        <a:gd name="connsiteY4" fmla="*/ 637902 h 12154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743344" h="1215419">
                          <a:moveTo>
                            <a:pt x="0" y="637902"/>
                          </a:moveTo>
                          <a:cubicBezTo>
                            <a:pt x="0" y="435332"/>
                            <a:pt x="303567" y="0"/>
                            <a:pt x="1061121" y="0"/>
                          </a:cubicBezTo>
                          <a:cubicBezTo>
                            <a:pt x="1818675" y="0"/>
                            <a:pt x="2743344" y="347533"/>
                            <a:pt x="2743344" y="637902"/>
                          </a:cubicBezTo>
                          <a:cubicBezTo>
                            <a:pt x="2743344" y="928271"/>
                            <a:pt x="1818675" y="1215419"/>
                            <a:pt x="1061121" y="1215419"/>
                          </a:cubicBezTo>
                          <a:cubicBezTo>
                            <a:pt x="303567" y="1215419"/>
                            <a:pt x="0" y="840472"/>
                            <a:pt x="0" y="637902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1000">
                          <a:srgbClr val="339933"/>
                        </a:gs>
                        <a:gs pos="100000">
                          <a:srgbClr val="003300"/>
                        </a:gs>
                      </a:gsLst>
                      <a:lin ang="27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1" name="フリーフォーム: 図形 180">
                      <a:extLst>
                        <a:ext uri="{FF2B5EF4-FFF2-40B4-BE49-F238E27FC236}">
                          <a16:creationId xmlns:a16="http://schemas.microsoft.com/office/drawing/2014/main" id="{877CC0AA-929A-42CC-AAE8-CB460C9735EE}"/>
                        </a:ext>
                      </a:extLst>
                    </p:cNvPr>
                    <p:cNvSpPr/>
                    <p:nvPr/>
                  </p:nvSpPr>
                  <p:spPr>
                    <a:xfrm rot="20411972" flipV="1">
                      <a:off x="3428450" y="3898233"/>
                      <a:ext cx="2030971" cy="294036"/>
                    </a:xfrm>
                    <a:custGeom>
                      <a:avLst/>
                      <a:gdLst>
                        <a:gd name="connsiteX0" fmla="*/ 1697064 w 2030971"/>
                        <a:gd name="connsiteY0" fmla="*/ 266784 h 294036"/>
                        <a:gd name="connsiteX1" fmla="*/ 1713705 w 2030971"/>
                        <a:gd name="connsiteY1" fmla="*/ 251112 h 294036"/>
                        <a:gd name="connsiteX2" fmla="*/ 1633345 w 2030971"/>
                        <a:gd name="connsiteY2" fmla="*/ 152726 h 294036"/>
                        <a:gd name="connsiteX3" fmla="*/ 1774962 w 2030971"/>
                        <a:gd name="connsiteY3" fmla="*/ 130618 h 294036"/>
                        <a:gd name="connsiteX4" fmla="*/ 2016516 w 2030971"/>
                        <a:gd name="connsiteY4" fmla="*/ 86472 h 294036"/>
                        <a:gd name="connsiteX5" fmla="*/ 2030961 w 2030971"/>
                        <a:gd name="connsiteY5" fmla="*/ 80995 h 294036"/>
                        <a:gd name="connsiteX6" fmla="*/ 1559235 w 2030971"/>
                        <a:gd name="connsiteY6" fmla="*/ 96766 h 294036"/>
                        <a:gd name="connsiteX7" fmla="*/ 1513923 w 2030971"/>
                        <a:gd name="connsiteY7" fmla="*/ 98708 h 294036"/>
                        <a:gd name="connsiteX8" fmla="*/ 1571223 w 2030971"/>
                        <a:gd name="connsiteY8" fmla="*/ 14120 h 294036"/>
                        <a:gd name="connsiteX9" fmla="*/ 1553246 w 2030971"/>
                        <a:gd name="connsiteY9" fmla="*/ 0 h 294036"/>
                        <a:gd name="connsiteX10" fmla="*/ 1461749 w 2030971"/>
                        <a:gd name="connsiteY10" fmla="*/ 100944 h 294036"/>
                        <a:gd name="connsiteX11" fmla="*/ 1366804 w 2030971"/>
                        <a:gd name="connsiteY11" fmla="*/ 105013 h 294036"/>
                        <a:gd name="connsiteX12" fmla="*/ 884340 w 2030971"/>
                        <a:gd name="connsiteY12" fmla="*/ 111814 h 294036"/>
                        <a:gd name="connsiteX13" fmla="*/ 174121 w 2030971"/>
                        <a:gd name="connsiteY13" fmla="*/ 54969 h 294036"/>
                        <a:gd name="connsiteX14" fmla="*/ 0 w 2030971"/>
                        <a:gd name="connsiteY14" fmla="*/ 99810 h 294036"/>
                        <a:gd name="connsiteX15" fmla="*/ 174121 w 2030971"/>
                        <a:gd name="connsiteY15" fmla="*/ 278933 h 294036"/>
                        <a:gd name="connsiteX16" fmla="*/ 891236 w 2030971"/>
                        <a:gd name="connsiteY16" fmla="*/ 245104 h 294036"/>
                        <a:gd name="connsiteX17" fmla="*/ 1185591 w 2030971"/>
                        <a:gd name="connsiteY17" fmla="*/ 215626 h 294036"/>
                        <a:gd name="connsiteX18" fmla="*/ 1295661 w 2030971"/>
                        <a:gd name="connsiteY18" fmla="*/ 201114 h 294036"/>
                        <a:gd name="connsiteX19" fmla="*/ 1396421 w 2030971"/>
                        <a:gd name="connsiteY19" fmla="*/ 294036 h 294036"/>
                        <a:gd name="connsiteX20" fmla="*/ 1413063 w 2030971"/>
                        <a:gd name="connsiteY20" fmla="*/ 278365 h 294036"/>
                        <a:gd name="connsiteX21" fmla="*/ 1344686 w 2030971"/>
                        <a:gd name="connsiteY21" fmla="*/ 194651 h 294036"/>
                        <a:gd name="connsiteX22" fmla="*/ 1373384 w 2030971"/>
                        <a:gd name="connsiteY22" fmla="*/ 190867 h 294036"/>
                        <a:gd name="connsiteX23" fmla="*/ 1582056 w 2030971"/>
                        <a:gd name="connsiteY23" fmla="*/ 160722 h 294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2030971" h="294036">
                          <a:moveTo>
                            <a:pt x="1697064" y="266784"/>
                          </a:moveTo>
                          <a:lnTo>
                            <a:pt x="1713705" y="251112"/>
                          </a:lnTo>
                          <a:lnTo>
                            <a:pt x="1633345" y="152726"/>
                          </a:lnTo>
                          <a:lnTo>
                            <a:pt x="1774962" y="130618"/>
                          </a:lnTo>
                          <a:cubicBezTo>
                            <a:pt x="1892146" y="111560"/>
                            <a:pt x="1982660" y="95185"/>
                            <a:pt x="2016516" y="86472"/>
                          </a:cubicBezTo>
                          <a:cubicBezTo>
                            <a:pt x="2026190" y="83982"/>
                            <a:pt x="2031238" y="82118"/>
                            <a:pt x="2030961" y="80995"/>
                          </a:cubicBezTo>
                          <a:cubicBezTo>
                            <a:pt x="2029192" y="73810"/>
                            <a:pt x="1811144" y="85349"/>
                            <a:pt x="1559235" y="96766"/>
                          </a:cubicBezTo>
                          <a:lnTo>
                            <a:pt x="1513923" y="98708"/>
                          </a:lnTo>
                          <a:lnTo>
                            <a:pt x="1571223" y="14120"/>
                          </a:lnTo>
                          <a:lnTo>
                            <a:pt x="1553246" y="0"/>
                          </a:lnTo>
                          <a:lnTo>
                            <a:pt x="1461749" y="100944"/>
                          </a:lnTo>
                          <a:lnTo>
                            <a:pt x="1366804" y="105013"/>
                          </a:lnTo>
                          <a:cubicBezTo>
                            <a:pt x="1173725" y="112647"/>
                            <a:pt x="987251" y="117564"/>
                            <a:pt x="884340" y="111814"/>
                          </a:cubicBezTo>
                          <a:cubicBezTo>
                            <a:pt x="609912" y="96481"/>
                            <a:pt x="321512" y="56970"/>
                            <a:pt x="174121" y="54969"/>
                          </a:cubicBezTo>
                          <a:cubicBezTo>
                            <a:pt x="26731" y="52968"/>
                            <a:pt x="0" y="62482"/>
                            <a:pt x="0" y="99810"/>
                          </a:cubicBezTo>
                          <a:cubicBezTo>
                            <a:pt x="0" y="137137"/>
                            <a:pt x="25582" y="254717"/>
                            <a:pt x="174121" y="278933"/>
                          </a:cubicBezTo>
                          <a:cubicBezTo>
                            <a:pt x="322660" y="303148"/>
                            <a:pt x="616806" y="258986"/>
                            <a:pt x="891236" y="245104"/>
                          </a:cubicBezTo>
                          <a:cubicBezTo>
                            <a:pt x="959844" y="241633"/>
                            <a:pt x="1065601" y="230539"/>
                            <a:pt x="1185591" y="215626"/>
                          </a:cubicBezTo>
                          <a:lnTo>
                            <a:pt x="1295661" y="201114"/>
                          </a:lnTo>
                          <a:lnTo>
                            <a:pt x="1396421" y="294036"/>
                          </a:lnTo>
                          <a:lnTo>
                            <a:pt x="1413063" y="278365"/>
                          </a:lnTo>
                          <a:lnTo>
                            <a:pt x="1344686" y="194651"/>
                          </a:lnTo>
                          <a:lnTo>
                            <a:pt x="1373384" y="190867"/>
                          </a:lnTo>
                          <a:lnTo>
                            <a:pt x="1582056" y="160722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1000">
                          <a:srgbClr val="92D050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2" name="楕円 468">
                      <a:extLst>
                        <a:ext uri="{FF2B5EF4-FFF2-40B4-BE49-F238E27FC236}">
                          <a16:creationId xmlns:a16="http://schemas.microsoft.com/office/drawing/2014/main" id="{6F5A02C0-A427-4E95-A8C3-1E8A3DCA1F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35758" y="4255499"/>
                      <a:ext cx="2231390" cy="1053101"/>
                    </a:xfrm>
                    <a:custGeom>
                      <a:avLst/>
                      <a:gdLst>
                        <a:gd name="connsiteX0" fmla="*/ 0 w 2743344"/>
                        <a:gd name="connsiteY0" fmla="*/ 525759 h 1051517"/>
                        <a:gd name="connsiteX1" fmla="*/ 1371672 w 2743344"/>
                        <a:gd name="connsiteY1" fmla="*/ 0 h 1051517"/>
                        <a:gd name="connsiteX2" fmla="*/ 2743344 w 2743344"/>
                        <a:gd name="connsiteY2" fmla="*/ 525759 h 1051517"/>
                        <a:gd name="connsiteX3" fmla="*/ 1371672 w 2743344"/>
                        <a:gd name="connsiteY3" fmla="*/ 1051518 h 1051517"/>
                        <a:gd name="connsiteX4" fmla="*/ 0 w 2743344"/>
                        <a:gd name="connsiteY4" fmla="*/ 525759 h 1051517"/>
                        <a:gd name="connsiteX0" fmla="*/ 4936 w 2748280"/>
                        <a:gd name="connsiteY0" fmla="*/ 637902 h 1163661"/>
                        <a:gd name="connsiteX1" fmla="*/ 1066057 w 2748280"/>
                        <a:gd name="connsiteY1" fmla="*/ 0 h 1163661"/>
                        <a:gd name="connsiteX2" fmla="*/ 2748280 w 2748280"/>
                        <a:gd name="connsiteY2" fmla="*/ 637902 h 1163661"/>
                        <a:gd name="connsiteX3" fmla="*/ 1376608 w 2748280"/>
                        <a:gd name="connsiteY3" fmla="*/ 1163661 h 1163661"/>
                        <a:gd name="connsiteX4" fmla="*/ 4936 w 2748280"/>
                        <a:gd name="connsiteY4" fmla="*/ 637902 h 1163661"/>
                        <a:gd name="connsiteX0" fmla="*/ 0 w 2743344"/>
                        <a:gd name="connsiteY0" fmla="*/ 637902 h 1215419"/>
                        <a:gd name="connsiteX1" fmla="*/ 1061121 w 2743344"/>
                        <a:gd name="connsiteY1" fmla="*/ 0 h 1215419"/>
                        <a:gd name="connsiteX2" fmla="*/ 2743344 w 2743344"/>
                        <a:gd name="connsiteY2" fmla="*/ 637902 h 1215419"/>
                        <a:gd name="connsiteX3" fmla="*/ 1061121 w 2743344"/>
                        <a:gd name="connsiteY3" fmla="*/ 1215419 h 1215419"/>
                        <a:gd name="connsiteX4" fmla="*/ 0 w 2743344"/>
                        <a:gd name="connsiteY4" fmla="*/ 637902 h 12154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743344" h="1215419">
                          <a:moveTo>
                            <a:pt x="0" y="637902"/>
                          </a:moveTo>
                          <a:cubicBezTo>
                            <a:pt x="0" y="435332"/>
                            <a:pt x="303567" y="0"/>
                            <a:pt x="1061121" y="0"/>
                          </a:cubicBezTo>
                          <a:cubicBezTo>
                            <a:pt x="1818675" y="0"/>
                            <a:pt x="2743344" y="347533"/>
                            <a:pt x="2743344" y="637902"/>
                          </a:cubicBezTo>
                          <a:cubicBezTo>
                            <a:pt x="2743344" y="928271"/>
                            <a:pt x="1818675" y="1215419"/>
                            <a:pt x="1061121" y="1215419"/>
                          </a:cubicBezTo>
                          <a:cubicBezTo>
                            <a:pt x="303567" y="1215419"/>
                            <a:pt x="0" y="840472"/>
                            <a:pt x="0" y="637902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1000">
                          <a:srgbClr val="339933"/>
                        </a:gs>
                        <a:gs pos="100000">
                          <a:srgbClr val="003300"/>
                        </a:gs>
                      </a:gsLst>
                      <a:lin ang="27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3" name="楕円 468">
                      <a:extLst>
                        <a:ext uri="{FF2B5EF4-FFF2-40B4-BE49-F238E27FC236}">
                          <a16:creationId xmlns:a16="http://schemas.microsoft.com/office/drawing/2014/main" id="{A800BCF9-F78C-42EC-8336-13B26F7C45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17110" y="3798674"/>
                      <a:ext cx="2547526" cy="1054936"/>
                    </a:xfrm>
                    <a:custGeom>
                      <a:avLst/>
                      <a:gdLst>
                        <a:gd name="connsiteX0" fmla="*/ 0 w 2743344"/>
                        <a:gd name="connsiteY0" fmla="*/ 525759 h 1051517"/>
                        <a:gd name="connsiteX1" fmla="*/ 1371672 w 2743344"/>
                        <a:gd name="connsiteY1" fmla="*/ 0 h 1051517"/>
                        <a:gd name="connsiteX2" fmla="*/ 2743344 w 2743344"/>
                        <a:gd name="connsiteY2" fmla="*/ 525759 h 1051517"/>
                        <a:gd name="connsiteX3" fmla="*/ 1371672 w 2743344"/>
                        <a:gd name="connsiteY3" fmla="*/ 1051518 h 1051517"/>
                        <a:gd name="connsiteX4" fmla="*/ 0 w 2743344"/>
                        <a:gd name="connsiteY4" fmla="*/ 525759 h 1051517"/>
                        <a:gd name="connsiteX0" fmla="*/ 4936 w 2748280"/>
                        <a:gd name="connsiteY0" fmla="*/ 637902 h 1163661"/>
                        <a:gd name="connsiteX1" fmla="*/ 1066057 w 2748280"/>
                        <a:gd name="connsiteY1" fmla="*/ 0 h 1163661"/>
                        <a:gd name="connsiteX2" fmla="*/ 2748280 w 2748280"/>
                        <a:gd name="connsiteY2" fmla="*/ 637902 h 1163661"/>
                        <a:gd name="connsiteX3" fmla="*/ 1376608 w 2748280"/>
                        <a:gd name="connsiteY3" fmla="*/ 1163661 h 1163661"/>
                        <a:gd name="connsiteX4" fmla="*/ 4936 w 2748280"/>
                        <a:gd name="connsiteY4" fmla="*/ 637902 h 1163661"/>
                        <a:gd name="connsiteX0" fmla="*/ 0 w 2743344"/>
                        <a:gd name="connsiteY0" fmla="*/ 637902 h 1215419"/>
                        <a:gd name="connsiteX1" fmla="*/ 1061121 w 2743344"/>
                        <a:gd name="connsiteY1" fmla="*/ 0 h 1215419"/>
                        <a:gd name="connsiteX2" fmla="*/ 2743344 w 2743344"/>
                        <a:gd name="connsiteY2" fmla="*/ 637902 h 1215419"/>
                        <a:gd name="connsiteX3" fmla="*/ 1061121 w 2743344"/>
                        <a:gd name="connsiteY3" fmla="*/ 1215419 h 1215419"/>
                        <a:gd name="connsiteX4" fmla="*/ 0 w 2743344"/>
                        <a:gd name="connsiteY4" fmla="*/ 637902 h 12154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743344" h="1215419">
                          <a:moveTo>
                            <a:pt x="0" y="637902"/>
                          </a:moveTo>
                          <a:cubicBezTo>
                            <a:pt x="0" y="435332"/>
                            <a:pt x="303567" y="0"/>
                            <a:pt x="1061121" y="0"/>
                          </a:cubicBezTo>
                          <a:cubicBezTo>
                            <a:pt x="1818675" y="0"/>
                            <a:pt x="2743344" y="347533"/>
                            <a:pt x="2743344" y="637902"/>
                          </a:cubicBezTo>
                          <a:cubicBezTo>
                            <a:pt x="2743344" y="928271"/>
                            <a:pt x="1818675" y="1215419"/>
                            <a:pt x="1061121" y="1215419"/>
                          </a:cubicBezTo>
                          <a:cubicBezTo>
                            <a:pt x="303567" y="1215419"/>
                            <a:pt x="0" y="840472"/>
                            <a:pt x="0" y="637902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1000">
                          <a:srgbClr val="339933"/>
                        </a:gs>
                        <a:gs pos="100000">
                          <a:srgbClr val="003300"/>
                        </a:gs>
                      </a:gsLst>
                      <a:lin ang="27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4" name="楕円 468">
                      <a:extLst>
                        <a:ext uri="{FF2B5EF4-FFF2-40B4-BE49-F238E27FC236}">
                          <a16:creationId xmlns:a16="http://schemas.microsoft.com/office/drawing/2014/main" id="{37F8735E-0C20-43B5-A028-8787AD4B060D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3427623" y="4147697"/>
                      <a:ext cx="3666257" cy="302448"/>
                    </a:xfrm>
                    <a:custGeom>
                      <a:avLst/>
                      <a:gdLst>
                        <a:gd name="connsiteX0" fmla="*/ 0 w 2743344"/>
                        <a:gd name="connsiteY0" fmla="*/ 525759 h 1051517"/>
                        <a:gd name="connsiteX1" fmla="*/ 1371672 w 2743344"/>
                        <a:gd name="connsiteY1" fmla="*/ 0 h 1051517"/>
                        <a:gd name="connsiteX2" fmla="*/ 2743344 w 2743344"/>
                        <a:gd name="connsiteY2" fmla="*/ 525759 h 1051517"/>
                        <a:gd name="connsiteX3" fmla="*/ 1371672 w 2743344"/>
                        <a:gd name="connsiteY3" fmla="*/ 1051518 h 1051517"/>
                        <a:gd name="connsiteX4" fmla="*/ 0 w 2743344"/>
                        <a:gd name="connsiteY4" fmla="*/ 525759 h 1051517"/>
                        <a:gd name="connsiteX0" fmla="*/ 4936 w 2748280"/>
                        <a:gd name="connsiteY0" fmla="*/ 637902 h 1163661"/>
                        <a:gd name="connsiteX1" fmla="*/ 1066057 w 2748280"/>
                        <a:gd name="connsiteY1" fmla="*/ 0 h 1163661"/>
                        <a:gd name="connsiteX2" fmla="*/ 2748280 w 2748280"/>
                        <a:gd name="connsiteY2" fmla="*/ 637902 h 1163661"/>
                        <a:gd name="connsiteX3" fmla="*/ 1376608 w 2748280"/>
                        <a:gd name="connsiteY3" fmla="*/ 1163661 h 1163661"/>
                        <a:gd name="connsiteX4" fmla="*/ 4936 w 2748280"/>
                        <a:gd name="connsiteY4" fmla="*/ 637902 h 1163661"/>
                        <a:gd name="connsiteX0" fmla="*/ 0 w 2743344"/>
                        <a:gd name="connsiteY0" fmla="*/ 637902 h 1215419"/>
                        <a:gd name="connsiteX1" fmla="*/ 1061121 w 2743344"/>
                        <a:gd name="connsiteY1" fmla="*/ 0 h 1215419"/>
                        <a:gd name="connsiteX2" fmla="*/ 2743344 w 2743344"/>
                        <a:gd name="connsiteY2" fmla="*/ 637902 h 1215419"/>
                        <a:gd name="connsiteX3" fmla="*/ 1061121 w 2743344"/>
                        <a:gd name="connsiteY3" fmla="*/ 1215419 h 1215419"/>
                        <a:gd name="connsiteX4" fmla="*/ 0 w 2743344"/>
                        <a:gd name="connsiteY4" fmla="*/ 637902 h 1215419"/>
                        <a:gd name="connsiteX0" fmla="*/ 393 w 1990024"/>
                        <a:gd name="connsiteY0" fmla="*/ 593719 h 1215655"/>
                        <a:gd name="connsiteX1" fmla="*/ 307801 w 1990024"/>
                        <a:gd name="connsiteY1" fmla="*/ 100 h 1215655"/>
                        <a:gd name="connsiteX2" fmla="*/ 1990024 w 1990024"/>
                        <a:gd name="connsiteY2" fmla="*/ 638002 h 1215655"/>
                        <a:gd name="connsiteX3" fmla="*/ 307801 w 1990024"/>
                        <a:gd name="connsiteY3" fmla="*/ 1215519 h 1215655"/>
                        <a:gd name="connsiteX4" fmla="*/ 393 w 1990024"/>
                        <a:gd name="connsiteY4" fmla="*/ 593719 h 1215655"/>
                        <a:gd name="connsiteX0" fmla="*/ 393 w 1990024"/>
                        <a:gd name="connsiteY0" fmla="*/ 596088 h 1218024"/>
                        <a:gd name="connsiteX1" fmla="*/ 307801 w 1990024"/>
                        <a:gd name="connsiteY1" fmla="*/ 2469 h 1218024"/>
                        <a:gd name="connsiteX2" fmla="*/ 1990024 w 1990024"/>
                        <a:gd name="connsiteY2" fmla="*/ 640371 h 1218024"/>
                        <a:gd name="connsiteX3" fmla="*/ 307801 w 1990024"/>
                        <a:gd name="connsiteY3" fmla="*/ 1217888 h 1218024"/>
                        <a:gd name="connsiteX4" fmla="*/ 393 w 1990024"/>
                        <a:gd name="connsiteY4" fmla="*/ 596088 h 1218024"/>
                        <a:gd name="connsiteX0" fmla="*/ 0 w 1989631"/>
                        <a:gd name="connsiteY0" fmla="*/ 596088 h 1218024"/>
                        <a:gd name="connsiteX1" fmla="*/ 307408 w 1989631"/>
                        <a:gd name="connsiteY1" fmla="*/ 2469 h 1218024"/>
                        <a:gd name="connsiteX2" fmla="*/ 1989631 w 1989631"/>
                        <a:gd name="connsiteY2" fmla="*/ 640371 h 1218024"/>
                        <a:gd name="connsiteX3" fmla="*/ 307408 w 1989631"/>
                        <a:gd name="connsiteY3" fmla="*/ 1217888 h 1218024"/>
                        <a:gd name="connsiteX4" fmla="*/ 0 w 1989631"/>
                        <a:gd name="connsiteY4" fmla="*/ 596088 h 1218024"/>
                        <a:gd name="connsiteX0" fmla="*/ 39453 w 1871834"/>
                        <a:gd name="connsiteY0" fmla="*/ 660069 h 1215475"/>
                        <a:gd name="connsiteX1" fmla="*/ 189611 w 1871834"/>
                        <a:gd name="connsiteY1" fmla="*/ 28 h 1215475"/>
                        <a:gd name="connsiteX2" fmla="*/ 1871834 w 1871834"/>
                        <a:gd name="connsiteY2" fmla="*/ 637930 h 1215475"/>
                        <a:gd name="connsiteX3" fmla="*/ 189611 w 1871834"/>
                        <a:gd name="connsiteY3" fmla="*/ 1215447 h 1215475"/>
                        <a:gd name="connsiteX4" fmla="*/ 39453 w 1871834"/>
                        <a:gd name="connsiteY4" fmla="*/ 660069 h 1215475"/>
                        <a:gd name="connsiteX0" fmla="*/ 39453 w 1871834"/>
                        <a:gd name="connsiteY0" fmla="*/ 661311 h 1216717"/>
                        <a:gd name="connsiteX1" fmla="*/ 189611 w 1871834"/>
                        <a:gd name="connsiteY1" fmla="*/ 1270 h 1216717"/>
                        <a:gd name="connsiteX2" fmla="*/ 1871834 w 1871834"/>
                        <a:gd name="connsiteY2" fmla="*/ 639172 h 1216717"/>
                        <a:gd name="connsiteX3" fmla="*/ 189611 w 1871834"/>
                        <a:gd name="connsiteY3" fmla="*/ 1216689 h 1216717"/>
                        <a:gd name="connsiteX4" fmla="*/ 39453 w 1871834"/>
                        <a:gd name="connsiteY4" fmla="*/ 661311 h 1216717"/>
                        <a:gd name="connsiteX0" fmla="*/ 39453 w 1871834"/>
                        <a:gd name="connsiteY0" fmla="*/ 660069 h 1215475"/>
                        <a:gd name="connsiteX1" fmla="*/ 189611 w 1871834"/>
                        <a:gd name="connsiteY1" fmla="*/ 28 h 1215475"/>
                        <a:gd name="connsiteX2" fmla="*/ 1871834 w 1871834"/>
                        <a:gd name="connsiteY2" fmla="*/ 637930 h 1215475"/>
                        <a:gd name="connsiteX3" fmla="*/ 189611 w 1871834"/>
                        <a:gd name="connsiteY3" fmla="*/ 1215447 h 1215475"/>
                        <a:gd name="connsiteX4" fmla="*/ 39453 w 1871834"/>
                        <a:gd name="connsiteY4" fmla="*/ 660069 h 1215475"/>
                        <a:gd name="connsiteX0" fmla="*/ 0 w 1832381"/>
                        <a:gd name="connsiteY0" fmla="*/ 660069 h 1216242"/>
                        <a:gd name="connsiteX1" fmla="*/ 150158 w 1832381"/>
                        <a:gd name="connsiteY1" fmla="*/ 28 h 1216242"/>
                        <a:gd name="connsiteX2" fmla="*/ 1832381 w 1832381"/>
                        <a:gd name="connsiteY2" fmla="*/ 637930 h 1216242"/>
                        <a:gd name="connsiteX3" fmla="*/ 150158 w 1832381"/>
                        <a:gd name="connsiteY3" fmla="*/ 1215447 h 1216242"/>
                        <a:gd name="connsiteX4" fmla="*/ 0 w 1832381"/>
                        <a:gd name="connsiteY4" fmla="*/ 660069 h 1216242"/>
                        <a:gd name="connsiteX0" fmla="*/ 0 w 1844025"/>
                        <a:gd name="connsiteY0" fmla="*/ 660064 h 1217063"/>
                        <a:gd name="connsiteX1" fmla="*/ 150158 w 1844025"/>
                        <a:gd name="connsiteY1" fmla="*/ 23 h 1217063"/>
                        <a:gd name="connsiteX2" fmla="*/ 1832381 w 1844025"/>
                        <a:gd name="connsiteY2" fmla="*/ 637925 h 1217063"/>
                        <a:gd name="connsiteX3" fmla="*/ 858386 w 1844025"/>
                        <a:gd name="connsiteY3" fmla="*/ 823404 h 1217063"/>
                        <a:gd name="connsiteX4" fmla="*/ 150158 w 1844025"/>
                        <a:gd name="connsiteY4" fmla="*/ 1215442 h 1217063"/>
                        <a:gd name="connsiteX5" fmla="*/ 0 w 1844025"/>
                        <a:gd name="connsiteY5" fmla="*/ 660064 h 1217063"/>
                        <a:gd name="connsiteX0" fmla="*/ 0 w 1832395"/>
                        <a:gd name="connsiteY0" fmla="*/ 661861 h 1218860"/>
                        <a:gd name="connsiteX1" fmla="*/ 150158 w 1832395"/>
                        <a:gd name="connsiteY1" fmla="*/ 1820 h 1218860"/>
                        <a:gd name="connsiteX2" fmla="*/ 836696 w 1832395"/>
                        <a:gd name="connsiteY2" fmla="*/ 470946 h 1218860"/>
                        <a:gd name="connsiteX3" fmla="*/ 1832381 w 1832395"/>
                        <a:gd name="connsiteY3" fmla="*/ 639722 h 1218860"/>
                        <a:gd name="connsiteX4" fmla="*/ 858386 w 1832395"/>
                        <a:gd name="connsiteY4" fmla="*/ 825201 h 1218860"/>
                        <a:gd name="connsiteX5" fmla="*/ 150158 w 1832395"/>
                        <a:gd name="connsiteY5" fmla="*/ 1217239 h 1218860"/>
                        <a:gd name="connsiteX6" fmla="*/ 0 w 1832395"/>
                        <a:gd name="connsiteY6" fmla="*/ 661861 h 1218860"/>
                        <a:gd name="connsiteX0" fmla="*/ 0 w 1832395"/>
                        <a:gd name="connsiteY0" fmla="*/ 670497 h 1227496"/>
                        <a:gd name="connsiteX1" fmla="*/ 150158 w 1832395"/>
                        <a:gd name="connsiteY1" fmla="*/ 10456 h 1227496"/>
                        <a:gd name="connsiteX2" fmla="*/ 875753 w 1832395"/>
                        <a:gd name="connsiteY2" fmla="*/ 292117 h 1227496"/>
                        <a:gd name="connsiteX3" fmla="*/ 1832381 w 1832395"/>
                        <a:gd name="connsiteY3" fmla="*/ 648358 h 1227496"/>
                        <a:gd name="connsiteX4" fmla="*/ 858386 w 1832395"/>
                        <a:gd name="connsiteY4" fmla="*/ 833837 h 1227496"/>
                        <a:gd name="connsiteX5" fmla="*/ 150158 w 1832395"/>
                        <a:gd name="connsiteY5" fmla="*/ 1225875 h 1227496"/>
                        <a:gd name="connsiteX6" fmla="*/ 0 w 1832395"/>
                        <a:gd name="connsiteY6" fmla="*/ 670497 h 1227496"/>
                        <a:gd name="connsiteX0" fmla="*/ 0 w 1832395"/>
                        <a:gd name="connsiteY0" fmla="*/ 670497 h 1238001"/>
                        <a:gd name="connsiteX1" fmla="*/ 150158 w 1832395"/>
                        <a:gd name="connsiteY1" fmla="*/ 10456 h 1238001"/>
                        <a:gd name="connsiteX2" fmla="*/ 875753 w 1832395"/>
                        <a:gd name="connsiteY2" fmla="*/ 292117 h 1238001"/>
                        <a:gd name="connsiteX3" fmla="*/ 1832381 w 1832395"/>
                        <a:gd name="connsiteY3" fmla="*/ 648358 h 1238001"/>
                        <a:gd name="connsiteX4" fmla="*/ 877915 w 1832395"/>
                        <a:gd name="connsiteY4" fmla="*/ 1021300 h 1238001"/>
                        <a:gd name="connsiteX5" fmla="*/ 150158 w 1832395"/>
                        <a:gd name="connsiteY5" fmla="*/ 1225875 h 1238001"/>
                        <a:gd name="connsiteX6" fmla="*/ 0 w 1832395"/>
                        <a:gd name="connsiteY6" fmla="*/ 670497 h 1238001"/>
                        <a:gd name="connsiteX0" fmla="*/ 0 w 1832395"/>
                        <a:gd name="connsiteY0" fmla="*/ 780045 h 1347549"/>
                        <a:gd name="connsiteX1" fmla="*/ 150158 w 1832395"/>
                        <a:gd name="connsiteY1" fmla="*/ 7528 h 1347549"/>
                        <a:gd name="connsiteX2" fmla="*/ 875753 w 1832395"/>
                        <a:gd name="connsiteY2" fmla="*/ 401665 h 1347549"/>
                        <a:gd name="connsiteX3" fmla="*/ 1832381 w 1832395"/>
                        <a:gd name="connsiteY3" fmla="*/ 757906 h 1347549"/>
                        <a:gd name="connsiteX4" fmla="*/ 877915 w 1832395"/>
                        <a:gd name="connsiteY4" fmla="*/ 1130848 h 1347549"/>
                        <a:gd name="connsiteX5" fmla="*/ 150158 w 1832395"/>
                        <a:gd name="connsiteY5" fmla="*/ 1335423 h 1347549"/>
                        <a:gd name="connsiteX6" fmla="*/ 0 w 1832395"/>
                        <a:gd name="connsiteY6" fmla="*/ 780045 h 1347549"/>
                        <a:gd name="connsiteX0" fmla="*/ 0 w 1832395"/>
                        <a:gd name="connsiteY0" fmla="*/ 780045 h 1566293"/>
                        <a:gd name="connsiteX1" fmla="*/ 150158 w 1832395"/>
                        <a:gd name="connsiteY1" fmla="*/ 7528 h 1566293"/>
                        <a:gd name="connsiteX2" fmla="*/ 875753 w 1832395"/>
                        <a:gd name="connsiteY2" fmla="*/ 401665 h 1566293"/>
                        <a:gd name="connsiteX3" fmla="*/ 1832381 w 1832395"/>
                        <a:gd name="connsiteY3" fmla="*/ 757906 h 1566293"/>
                        <a:gd name="connsiteX4" fmla="*/ 877915 w 1832395"/>
                        <a:gd name="connsiteY4" fmla="*/ 1130848 h 1566293"/>
                        <a:gd name="connsiteX5" fmla="*/ 150158 w 1832395"/>
                        <a:gd name="connsiteY5" fmla="*/ 1560377 h 1566293"/>
                        <a:gd name="connsiteX6" fmla="*/ 0 w 1832395"/>
                        <a:gd name="connsiteY6" fmla="*/ 780045 h 1566293"/>
                        <a:gd name="connsiteX0" fmla="*/ 0 w 1842159"/>
                        <a:gd name="connsiteY0" fmla="*/ 896710 h 1567514"/>
                        <a:gd name="connsiteX1" fmla="*/ 159922 w 1842159"/>
                        <a:gd name="connsiteY1" fmla="*/ 11718 h 1567514"/>
                        <a:gd name="connsiteX2" fmla="*/ 885517 w 1842159"/>
                        <a:gd name="connsiteY2" fmla="*/ 405855 h 1567514"/>
                        <a:gd name="connsiteX3" fmla="*/ 1842145 w 1842159"/>
                        <a:gd name="connsiteY3" fmla="*/ 762096 h 1567514"/>
                        <a:gd name="connsiteX4" fmla="*/ 887679 w 1842159"/>
                        <a:gd name="connsiteY4" fmla="*/ 1135038 h 1567514"/>
                        <a:gd name="connsiteX5" fmla="*/ 159922 w 1842159"/>
                        <a:gd name="connsiteY5" fmla="*/ 1564567 h 1567514"/>
                        <a:gd name="connsiteX6" fmla="*/ 0 w 1842159"/>
                        <a:gd name="connsiteY6" fmla="*/ 896710 h 1567514"/>
                        <a:gd name="connsiteX0" fmla="*/ 0 w 1837277"/>
                        <a:gd name="connsiteY0" fmla="*/ 896710 h 1567514"/>
                        <a:gd name="connsiteX1" fmla="*/ 159922 w 1837277"/>
                        <a:gd name="connsiteY1" fmla="*/ 11718 h 1567514"/>
                        <a:gd name="connsiteX2" fmla="*/ 885517 w 1837277"/>
                        <a:gd name="connsiteY2" fmla="*/ 405855 h 1567514"/>
                        <a:gd name="connsiteX3" fmla="*/ 1837263 w 1837277"/>
                        <a:gd name="connsiteY3" fmla="*/ 1249502 h 1567514"/>
                        <a:gd name="connsiteX4" fmla="*/ 887679 w 1837277"/>
                        <a:gd name="connsiteY4" fmla="*/ 1135038 h 1567514"/>
                        <a:gd name="connsiteX5" fmla="*/ 159922 w 1837277"/>
                        <a:gd name="connsiteY5" fmla="*/ 1564567 h 1567514"/>
                        <a:gd name="connsiteX6" fmla="*/ 0 w 1837277"/>
                        <a:gd name="connsiteY6" fmla="*/ 896710 h 1567514"/>
                        <a:gd name="connsiteX0" fmla="*/ 0 w 2027679"/>
                        <a:gd name="connsiteY0" fmla="*/ 896710 h 1567514"/>
                        <a:gd name="connsiteX1" fmla="*/ 159922 w 2027679"/>
                        <a:gd name="connsiteY1" fmla="*/ 11718 h 1567514"/>
                        <a:gd name="connsiteX2" fmla="*/ 885517 w 2027679"/>
                        <a:gd name="connsiteY2" fmla="*/ 405855 h 1567514"/>
                        <a:gd name="connsiteX3" fmla="*/ 2027668 w 2027679"/>
                        <a:gd name="connsiteY3" fmla="*/ 1062038 h 1567514"/>
                        <a:gd name="connsiteX4" fmla="*/ 887679 w 2027679"/>
                        <a:gd name="connsiteY4" fmla="*/ 1135038 h 1567514"/>
                        <a:gd name="connsiteX5" fmla="*/ 159922 w 2027679"/>
                        <a:gd name="connsiteY5" fmla="*/ 1564567 h 1567514"/>
                        <a:gd name="connsiteX6" fmla="*/ 0 w 2027679"/>
                        <a:gd name="connsiteY6" fmla="*/ 896710 h 1567514"/>
                        <a:gd name="connsiteX0" fmla="*/ 0 w 2042326"/>
                        <a:gd name="connsiteY0" fmla="*/ 896710 h 1567514"/>
                        <a:gd name="connsiteX1" fmla="*/ 159922 w 2042326"/>
                        <a:gd name="connsiteY1" fmla="*/ 11718 h 1567514"/>
                        <a:gd name="connsiteX2" fmla="*/ 885517 w 2042326"/>
                        <a:gd name="connsiteY2" fmla="*/ 405855 h 1567514"/>
                        <a:gd name="connsiteX3" fmla="*/ 2042315 w 2042326"/>
                        <a:gd name="connsiteY3" fmla="*/ 874575 h 1567514"/>
                        <a:gd name="connsiteX4" fmla="*/ 887679 w 2042326"/>
                        <a:gd name="connsiteY4" fmla="*/ 1135038 h 1567514"/>
                        <a:gd name="connsiteX5" fmla="*/ 159922 w 2042326"/>
                        <a:gd name="connsiteY5" fmla="*/ 1564567 h 1567514"/>
                        <a:gd name="connsiteX6" fmla="*/ 0 w 2042326"/>
                        <a:gd name="connsiteY6" fmla="*/ 896710 h 1567514"/>
                        <a:gd name="connsiteX0" fmla="*/ 0 w 2056972"/>
                        <a:gd name="connsiteY0" fmla="*/ 896710 h 1567514"/>
                        <a:gd name="connsiteX1" fmla="*/ 159922 w 2056972"/>
                        <a:gd name="connsiteY1" fmla="*/ 11718 h 1567514"/>
                        <a:gd name="connsiteX2" fmla="*/ 885517 w 2056972"/>
                        <a:gd name="connsiteY2" fmla="*/ 405855 h 1567514"/>
                        <a:gd name="connsiteX3" fmla="*/ 2056962 w 2056972"/>
                        <a:gd name="connsiteY3" fmla="*/ 192173 h 1567514"/>
                        <a:gd name="connsiteX4" fmla="*/ 887679 w 2056972"/>
                        <a:gd name="connsiteY4" fmla="*/ 1135038 h 1567514"/>
                        <a:gd name="connsiteX5" fmla="*/ 159922 w 2056972"/>
                        <a:gd name="connsiteY5" fmla="*/ 1564567 h 1567514"/>
                        <a:gd name="connsiteX6" fmla="*/ 0 w 2056972"/>
                        <a:gd name="connsiteY6" fmla="*/ 896710 h 1567514"/>
                        <a:gd name="connsiteX0" fmla="*/ 0 w 2056973"/>
                        <a:gd name="connsiteY0" fmla="*/ 896710 h 1579363"/>
                        <a:gd name="connsiteX1" fmla="*/ 159922 w 2056973"/>
                        <a:gd name="connsiteY1" fmla="*/ 11718 h 1579363"/>
                        <a:gd name="connsiteX2" fmla="*/ 885517 w 2056973"/>
                        <a:gd name="connsiteY2" fmla="*/ 405855 h 1579363"/>
                        <a:gd name="connsiteX3" fmla="*/ 2056962 w 2056973"/>
                        <a:gd name="connsiteY3" fmla="*/ 192173 h 1579363"/>
                        <a:gd name="connsiteX4" fmla="*/ 892562 w 2056973"/>
                        <a:gd name="connsiteY4" fmla="*/ 1330013 h 1579363"/>
                        <a:gd name="connsiteX5" fmla="*/ 159922 w 2056973"/>
                        <a:gd name="connsiteY5" fmla="*/ 1564567 h 1579363"/>
                        <a:gd name="connsiteX6" fmla="*/ 0 w 2056973"/>
                        <a:gd name="connsiteY6" fmla="*/ 896710 h 1579363"/>
                        <a:gd name="connsiteX0" fmla="*/ 0 w 2074942"/>
                        <a:gd name="connsiteY0" fmla="*/ 149777 h 1708980"/>
                        <a:gd name="connsiteX1" fmla="*/ 177891 w 2074942"/>
                        <a:gd name="connsiteY1" fmla="*/ 90039 h 1708980"/>
                        <a:gd name="connsiteX2" fmla="*/ 903486 w 2074942"/>
                        <a:gd name="connsiteY2" fmla="*/ 484176 h 1708980"/>
                        <a:gd name="connsiteX3" fmla="*/ 2074931 w 2074942"/>
                        <a:gd name="connsiteY3" fmla="*/ 270494 h 1708980"/>
                        <a:gd name="connsiteX4" fmla="*/ 910531 w 2074942"/>
                        <a:gd name="connsiteY4" fmla="*/ 1408334 h 1708980"/>
                        <a:gd name="connsiteX5" fmla="*/ 177891 w 2074942"/>
                        <a:gd name="connsiteY5" fmla="*/ 1642888 h 1708980"/>
                        <a:gd name="connsiteX6" fmla="*/ 0 w 2074942"/>
                        <a:gd name="connsiteY6" fmla="*/ 149777 h 17089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074942" h="1708980">
                          <a:moveTo>
                            <a:pt x="0" y="149777"/>
                          </a:moveTo>
                          <a:cubicBezTo>
                            <a:pt x="0" y="-109031"/>
                            <a:pt x="27310" y="34306"/>
                            <a:pt x="177891" y="90039"/>
                          </a:cubicBezTo>
                          <a:cubicBezTo>
                            <a:pt x="328472" y="145772"/>
                            <a:pt x="623116" y="377859"/>
                            <a:pt x="903486" y="484176"/>
                          </a:cubicBezTo>
                          <a:cubicBezTo>
                            <a:pt x="1183856" y="590493"/>
                            <a:pt x="2071316" y="170860"/>
                            <a:pt x="2074931" y="270494"/>
                          </a:cubicBezTo>
                          <a:cubicBezTo>
                            <a:pt x="2078546" y="370128"/>
                            <a:pt x="1190902" y="1312081"/>
                            <a:pt x="910531" y="1408334"/>
                          </a:cubicBezTo>
                          <a:cubicBezTo>
                            <a:pt x="630160" y="1504587"/>
                            <a:pt x="329646" y="1852648"/>
                            <a:pt x="177891" y="1642888"/>
                          </a:cubicBezTo>
                          <a:cubicBezTo>
                            <a:pt x="26136" y="1433129"/>
                            <a:pt x="0" y="408585"/>
                            <a:pt x="0" y="149777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1000">
                          <a:srgbClr val="92D050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5" name="楕円 468">
                      <a:extLst>
                        <a:ext uri="{FF2B5EF4-FFF2-40B4-BE49-F238E27FC236}">
                          <a16:creationId xmlns:a16="http://schemas.microsoft.com/office/drawing/2014/main" id="{46A4C298-408C-4804-A7EC-86A78141A5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27623" y="4565650"/>
                      <a:ext cx="3512928" cy="247635"/>
                    </a:xfrm>
                    <a:custGeom>
                      <a:avLst/>
                      <a:gdLst>
                        <a:gd name="connsiteX0" fmla="*/ 0 w 2743344"/>
                        <a:gd name="connsiteY0" fmla="*/ 525759 h 1051517"/>
                        <a:gd name="connsiteX1" fmla="*/ 1371672 w 2743344"/>
                        <a:gd name="connsiteY1" fmla="*/ 0 h 1051517"/>
                        <a:gd name="connsiteX2" fmla="*/ 2743344 w 2743344"/>
                        <a:gd name="connsiteY2" fmla="*/ 525759 h 1051517"/>
                        <a:gd name="connsiteX3" fmla="*/ 1371672 w 2743344"/>
                        <a:gd name="connsiteY3" fmla="*/ 1051518 h 1051517"/>
                        <a:gd name="connsiteX4" fmla="*/ 0 w 2743344"/>
                        <a:gd name="connsiteY4" fmla="*/ 525759 h 1051517"/>
                        <a:gd name="connsiteX0" fmla="*/ 4936 w 2748280"/>
                        <a:gd name="connsiteY0" fmla="*/ 637902 h 1163661"/>
                        <a:gd name="connsiteX1" fmla="*/ 1066057 w 2748280"/>
                        <a:gd name="connsiteY1" fmla="*/ 0 h 1163661"/>
                        <a:gd name="connsiteX2" fmla="*/ 2748280 w 2748280"/>
                        <a:gd name="connsiteY2" fmla="*/ 637902 h 1163661"/>
                        <a:gd name="connsiteX3" fmla="*/ 1376608 w 2748280"/>
                        <a:gd name="connsiteY3" fmla="*/ 1163661 h 1163661"/>
                        <a:gd name="connsiteX4" fmla="*/ 4936 w 2748280"/>
                        <a:gd name="connsiteY4" fmla="*/ 637902 h 1163661"/>
                        <a:gd name="connsiteX0" fmla="*/ 0 w 2743344"/>
                        <a:gd name="connsiteY0" fmla="*/ 637902 h 1215419"/>
                        <a:gd name="connsiteX1" fmla="*/ 1061121 w 2743344"/>
                        <a:gd name="connsiteY1" fmla="*/ 0 h 1215419"/>
                        <a:gd name="connsiteX2" fmla="*/ 2743344 w 2743344"/>
                        <a:gd name="connsiteY2" fmla="*/ 637902 h 1215419"/>
                        <a:gd name="connsiteX3" fmla="*/ 1061121 w 2743344"/>
                        <a:gd name="connsiteY3" fmla="*/ 1215419 h 1215419"/>
                        <a:gd name="connsiteX4" fmla="*/ 0 w 2743344"/>
                        <a:gd name="connsiteY4" fmla="*/ 637902 h 1215419"/>
                        <a:gd name="connsiteX0" fmla="*/ 393 w 1990024"/>
                        <a:gd name="connsiteY0" fmla="*/ 593719 h 1215655"/>
                        <a:gd name="connsiteX1" fmla="*/ 307801 w 1990024"/>
                        <a:gd name="connsiteY1" fmla="*/ 100 h 1215655"/>
                        <a:gd name="connsiteX2" fmla="*/ 1990024 w 1990024"/>
                        <a:gd name="connsiteY2" fmla="*/ 638002 h 1215655"/>
                        <a:gd name="connsiteX3" fmla="*/ 307801 w 1990024"/>
                        <a:gd name="connsiteY3" fmla="*/ 1215519 h 1215655"/>
                        <a:gd name="connsiteX4" fmla="*/ 393 w 1990024"/>
                        <a:gd name="connsiteY4" fmla="*/ 593719 h 1215655"/>
                        <a:gd name="connsiteX0" fmla="*/ 393 w 1990024"/>
                        <a:gd name="connsiteY0" fmla="*/ 596088 h 1218024"/>
                        <a:gd name="connsiteX1" fmla="*/ 307801 w 1990024"/>
                        <a:gd name="connsiteY1" fmla="*/ 2469 h 1218024"/>
                        <a:gd name="connsiteX2" fmla="*/ 1990024 w 1990024"/>
                        <a:gd name="connsiteY2" fmla="*/ 640371 h 1218024"/>
                        <a:gd name="connsiteX3" fmla="*/ 307801 w 1990024"/>
                        <a:gd name="connsiteY3" fmla="*/ 1217888 h 1218024"/>
                        <a:gd name="connsiteX4" fmla="*/ 393 w 1990024"/>
                        <a:gd name="connsiteY4" fmla="*/ 596088 h 1218024"/>
                        <a:gd name="connsiteX0" fmla="*/ 0 w 1989631"/>
                        <a:gd name="connsiteY0" fmla="*/ 596088 h 1218024"/>
                        <a:gd name="connsiteX1" fmla="*/ 307408 w 1989631"/>
                        <a:gd name="connsiteY1" fmla="*/ 2469 h 1218024"/>
                        <a:gd name="connsiteX2" fmla="*/ 1989631 w 1989631"/>
                        <a:gd name="connsiteY2" fmla="*/ 640371 h 1218024"/>
                        <a:gd name="connsiteX3" fmla="*/ 307408 w 1989631"/>
                        <a:gd name="connsiteY3" fmla="*/ 1217888 h 1218024"/>
                        <a:gd name="connsiteX4" fmla="*/ 0 w 1989631"/>
                        <a:gd name="connsiteY4" fmla="*/ 596088 h 1218024"/>
                        <a:gd name="connsiteX0" fmla="*/ 39453 w 1871834"/>
                        <a:gd name="connsiteY0" fmla="*/ 660069 h 1215475"/>
                        <a:gd name="connsiteX1" fmla="*/ 189611 w 1871834"/>
                        <a:gd name="connsiteY1" fmla="*/ 28 h 1215475"/>
                        <a:gd name="connsiteX2" fmla="*/ 1871834 w 1871834"/>
                        <a:gd name="connsiteY2" fmla="*/ 637930 h 1215475"/>
                        <a:gd name="connsiteX3" fmla="*/ 189611 w 1871834"/>
                        <a:gd name="connsiteY3" fmla="*/ 1215447 h 1215475"/>
                        <a:gd name="connsiteX4" fmla="*/ 39453 w 1871834"/>
                        <a:gd name="connsiteY4" fmla="*/ 660069 h 1215475"/>
                        <a:gd name="connsiteX0" fmla="*/ 39453 w 1871834"/>
                        <a:gd name="connsiteY0" fmla="*/ 661311 h 1216717"/>
                        <a:gd name="connsiteX1" fmla="*/ 189611 w 1871834"/>
                        <a:gd name="connsiteY1" fmla="*/ 1270 h 1216717"/>
                        <a:gd name="connsiteX2" fmla="*/ 1871834 w 1871834"/>
                        <a:gd name="connsiteY2" fmla="*/ 639172 h 1216717"/>
                        <a:gd name="connsiteX3" fmla="*/ 189611 w 1871834"/>
                        <a:gd name="connsiteY3" fmla="*/ 1216689 h 1216717"/>
                        <a:gd name="connsiteX4" fmla="*/ 39453 w 1871834"/>
                        <a:gd name="connsiteY4" fmla="*/ 661311 h 1216717"/>
                        <a:gd name="connsiteX0" fmla="*/ 39453 w 1871834"/>
                        <a:gd name="connsiteY0" fmla="*/ 660069 h 1215475"/>
                        <a:gd name="connsiteX1" fmla="*/ 189611 w 1871834"/>
                        <a:gd name="connsiteY1" fmla="*/ 28 h 1215475"/>
                        <a:gd name="connsiteX2" fmla="*/ 1871834 w 1871834"/>
                        <a:gd name="connsiteY2" fmla="*/ 637930 h 1215475"/>
                        <a:gd name="connsiteX3" fmla="*/ 189611 w 1871834"/>
                        <a:gd name="connsiteY3" fmla="*/ 1215447 h 1215475"/>
                        <a:gd name="connsiteX4" fmla="*/ 39453 w 1871834"/>
                        <a:gd name="connsiteY4" fmla="*/ 660069 h 1215475"/>
                        <a:gd name="connsiteX0" fmla="*/ 0 w 1832381"/>
                        <a:gd name="connsiteY0" fmla="*/ 660069 h 1216242"/>
                        <a:gd name="connsiteX1" fmla="*/ 150158 w 1832381"/>
                        <a:gd name="connsiteY1" fmla="*/ 28 h 1216242"/>
                        <a:gd name="connsiteX2" fmla="*/ 1832381 w 1832381"/>
                        <a:gd name="connsiteY2" fmla="*/ 637930 h 1216242"/>
                        <a:gd name="connsiteX3" fmla="*/ 150158 w 1832381"/>
                        <a:gd name="connsiteY3" fmla="*/ 1215447 h 1216242"/>
                        <a:gd name="connsiteX4" fmla="*/ 0 w 1832381"/>
                        <a:gd name="connsiteY4" fmla="*/ 660069 h 1216242"/>
                        <a:gd name="connsiteX0" fmla="*/ 0 w 1844025"/>
                        <a:gd name="connsiteY0" fmla="*/ 660064 h 1217063"/>
                        <a:gd name="connsiteX1" fmla="*/ 150158 w 1844025"/>
                        <a:gd name="connsiteY1" fmla="*/ 23 h 1217063"/>
                        <a:gd name="connsiteX2" fmla="*/ 1832381 w 1844025"/>
                        <a:gd name="connsiteY2" fmla="*/ 637925 h 1217063"/>
                        <a:gd name="connsiteX3" fmla="*/ 858386 w 1844025"/>
                        <a:gd name="connsiteY3" fmla="*/ 823404 h 1217063"/>
                        <a:gd name="connsiteX4" fmla="*/ 150158 w 1844025"/>
                        <a:gd name="connsiteY4" fmla="*/ 1215442 h 1217063"/>
                        <a:gd name="connsiteX5" fmla="*/ 0 w 1844025"/>
                        <a:gd name="connsiteY5" fmla="*/ 660064 h 1217063"/>
                        <a:gd name="connsiteX0" fmla="*/ 0 w 1832395"/>
                        <a:gd name="connsiteY0" fmla="*/ 661861 h 1218860"/>
                        <a:gd name="connsiteX1" fmla="*/ 150158 w 1832395"/>
                        <a:gd name="connsiteY1" fmla="*/ 1820 h 1218860"/>
                        <a:gd name="connsiteX2" fmla="*/ 836696 w 1832395"/>
                        <a:gd name="connsiteY2" fmla="*/ 470946 h 1218860"/>
                        <a:gd name="connsiteX3" fmla="*/ 1832381 w 1832395"/>
                        <a:gd name="connsiteY3" fmla="*/ 639722 h 1218860"/>
                        <a:gd name="connsiteX4" fmla="*/ 858386 w 1832395"/>
                        <a:gd name="connsiteY4" fmla="*/ 825201 h 1218860"/>
                        <a:gd name="connsiteX5" fmla="*/ 150158 w 1832395"/>
                        <a:gd name="connsiteY5" fmla="*/ 1217239 h 1218860"/>
                        <a:gd name="connsiteX6" fmla="*/ 0 w 1832395"/>
                        <a:gd name="connsiteY6" fmla="*/ 661861 h 1218860"/>
                        <a:gd name="connsiteX0" fmla="*/ 0 w 1832395"/>
                        <a:gd name="connsiteY0" fmla="*/ 670497 h 1227496"/>
                        <a:gd name="connsiteX1" fmla="*/ 150158 w 1832395"/>
                        <a:gd name="connsiteY1" fmla="*/ 10456 h 1227496"/>
                        <a:gd name="connsiteX2" fmla="*/ 875753 w 1832395"/>
                        <a:gd name="connsiteY2" fmla="*/ 292117 h 1227496"/>
                        <a:gd name="connsiteX3" fmla="*/ 1832381 w 1832395"/>
                        <a:gd name="connsiteY3" fmla="*/ 648358 h 1227496"/>
                        <a:gd name="connsiteX4" fmla="*/ 858386 w 1832395"/>
                        <a:gd name="connsiteY4" fmla="*/ 833837 h 1227496"/>
                        <a:gd name="connsiteX5" fmla="*/ 150158 w 1832395"/>
                        <a:gd name="connsiteY5" fmla="*/ 1225875 h 1227496"/>
                        <a:gd name="connsiteX6" fmla="*/ 0 w 1832395"/>
                        <a:gd name="connsiteY6" fmla="*/ 670497 h 1227496"/>
                        <a:gd name="connsiteX0" fmla="*/ 0 w 1832395"/>
                        <a:gd name="connsiteY0" fmla="*/ 670497 h 1238001"/>
                        <a:gd name="connsiteX1" fmla="*/ 150158 w 1832395"/>
                        <a:gd name="connsiteY1" fmla="*/ 10456 h 1238001"/>
                        <a:gd name="connsiteX2" fmla="*/ 875753 w 1832395"/>
                        <a:gd name="connsiteY2" fmla="*/ 292117 h 1238001"/>
                        <a:gd name="connsiteX3" fmla="*/ 1832381 w 1832395"/>
                        <a:gd name="connsiteY3" fmla="*/ 648358 h 1238001"/>
                        <a:gd name="connsiteX4" fmla="*/ 877915 w 1832395"/>
                        <a:gd name="connsiteY4" fmla="*/ 1021300 h 1238001"/>
                        <a:gd name="connsiteX5" fmla="*/ 150158 w 1832395"/>
                        <a:gd name="connsiteY5" fmla="*/ 1225875 h 1238001"/>
                        <a:gd name="connsiteX6" fmla="*/ 0 w 1832395"/>
                        <a:gd name="connsiteY6" fmla="*/ 670497 h 1238001"/>
                        <a:gd name="connsiteX0" fmla="*/ 0 w 1832395"/>
                        <a:gd name="connsiteY0" fmla="*/ 780045 h 1347549"/>
                        <a:gd name="connsiteX1" fmla="*/ 150158 w 1832395"/>
                        <a:gd name="connsiteY1" fmla="*/ 7528 h 1347549"/>
                        <a:gd name="connsiteX2" fmla="*/ 875753 w 1832395"/>
                        <a:gd name="connsiteY2" fmla="*/ 401665 h 1347549"/>
                        <a:gd name="connsiteX3" fmla="*/ 1832381 w 1832395"/>
                        <a:gd name="connsiteY3" fmla="*/ 757906 h 1347549"/>
                        <a:gd name="connsiteX4" fmla="*/ 877915 w 1832395"/>
                        <a:gd name="connsiteY4" fmla="*/ 1130848 h 1347549"/>
                        <a:gd name="connsiteX5" fmla="*/ 150158 w 1832395"/>
                        <a:gd name="connsiteY5" fmla="*/ 1335423 h 1347549"/>
                        <a:gd name="connsiteX6" fmla="*/ 0 w 1832395"/>
                        <a:gd name="connsiteY6" fmla="*/ 780045 h 1347549"/>
                        <a:gd name="connsiteX0" fmla="*/ 0 w 1832395"/>
                        <a:gd name="connsiteY0" fmla="*/ 780045 h 1566293"/>
                        <a:gd name="connsiteX1" fmla="*/ 150158 w 1832395"/>
                        <a:gd name="connsiteY1" fmla="*/ 7528 h 1566293"/>
                        <a:gd name="connsiteX2" fmla="*/ 875753 w 1832395"/>
                        <a:gd name="connsiteY2" fmla="*/ 401665 h 1566293"/>
                        <a:gd name="connsiteX3" fmla="*/ 1832381 w 1832395"/>
                        <a:gd name="connsiteY3" fmla="*/ 757906 h 1566293"/>
                        <a:gd name="connsiteX4" fmla="*/ 877915 w 1832395"/>
                        <a:gd name="connsiteY4" fmla="*/ 1130848 h 1566293"/>
                        <a:gd name="connsiteX5" fmla="*/ 150158 w 1832395"/>
                        <a:gd name="connsiteY5" fmla="*/ 1560377 h 1566293"/>
                        <a:gd name="connsiteX6" fmla="*/ 0 w 1832395"/>
                        <a:gd name="connsiteY6" fmla="*/ 780045 h 1566293"/>
                        <a:gd name="connsiteX0" fmla="*/ 0 w 1842159"/>
                        <a:gd name="connsiteY0" fmla="*/ 896710 h 1567514"/>
                        <a:gd name="connsiteX1" fmla="*/ 159922 w 1842159"/>
                        <a:gd name="connsiteY1" fmla="*/ 11718 h 1567514"/>
                        <a:gd name="connsiteX2" fmla="*/ 885517 w 1842159"/>
                        <a:gd name="connsiteY2" fmla="*/ 405855 h 1567514"/>
                        <a:gd name="connsiteX3" fmla="*/ 1842145 w 1842159"/>
                        <a:gd name="connsiteY3" fmla="*/ 762096 h 1567514"/>
                        <a:gd name="connsiteX4" fmla="*/ 887679 w 1842159"/>
                        <a:gd name="connsiteY4" fmla="*/ 1135038 h 1567514"/>
                        <a:gd name="connsiteX5" fmla="*/ 159922 w 1842159"/>
                        <a:gd name="connsiteY5" fmla="*/ 1564567 h 1567514"/>
                        <a:gd name="connsiteX6" fmla="*/ 0 w 1842159"/>
                        <a:gd name="connsiteY6" fmla="*/ 896710 h 1567514"/>
                        <a:gd name="connsiteX0" fmla="*/ 0 w 1837277"/>
                        <a:gd name="connsiteY0" fmla="*/ 896710 h 1567514"/>
                        <a:gd name="connsiteX1" fmla="*/ 159922 w 1837277"/>
                        <a:gd name="connsiteY1" fmla="*/ 11718 h 1567514"/>
                        <a:gd name="connsiteX2" fmla="*/ 885517 w 1837277"/>
                        <a:gd name="connsiteY2" fmla="*/ 405855 h 1567514"/>
                        <a:gd name="connsiteX3" fmla="*/ 1837263 w 1837277"/>
                        <a:gd name="connsiteY3" fmla="*/ 1249502 h 1567514"/>
                        <a:gd name="connsiteX4" fmla="*/ 887679 w 1837277"/>
                        <a:gd name="connsiteY4" fmla="*/ 1135038 h 1567514"/>
                        <a:gd name="connsiteX5" fmla="*/ 159922 w 1837277"/>
                        <a:gd name="connsiteY5" fmla="*/ 1564567 h 1567514"/>
                        <a:gd name="connsiteX6" fmla="*/ 0 w 1837277"/>
                        <a:gd name="connsiteY6" fmla="*/ 896710 h 1567514"/>
                        <a:gd name="connsiteX0" fmla="*/ 0 w 2027679"/>
                        <a:gd name="connsiteY0" fmla="*/ 896710 h 1567514"/>
                        <a:gd name="connsiteX1" fmla="*/ 159922 w 2027679"/>
                        <a:gd name="connsiteY1" fmla="*/ 11718 h 1567514"/>
                        <a:gd name="connsiteX2" fmla="*/ 885517 w 2027679"/>
                        <a:gd name="connsiteY2" fmla="*/ 405855 h 1567514"/>
                        <a:gd name="connsiteX3" fmla="*/ 2027668 w 2027679"/>
                        <a:gd name="connsiteY3" fmla="*/ 1062038 h 1567514"/>
                        <a:gd name="connsiteX4" fmla="*/ 887679 w 2027679"/>
                        <a:gd name="connsiteY4" fmla="*/ 1135038 h 1567514"/>
                        <a:gd name="connsiteX5" fmla="*/ 159922 w 2027679"/>
                        <a:gd name="connsiteY5" fmla="*/ 1564567 h 1567514"/>
                        <a:gd name="connsiteX6" fmla="*/ 0 w 2027679"/>
                        <a:gd name="connsiteY6" fmla="*/ 896710 h 1567514"/>
                        <a:gd name="connsiteX0" fmla="*/ 0 w 2042326"/>
                        <a:gd name="connsiteY0" fmla="*/ 896710 h 1567514"/>
                        <a:gd name="connsiteX1" fmla="*/ 159922 w 2042326"/>
                        <a:gd name="connsiteY1" fmla="*/ 11718 h 1567514"/>
                        <a:gd name="connsiteX2" fmla="*/ 885517 w 2042326"/>
                        <a:gd name="connsiteY2" fmla="*/ 405855 h 1567514"/>
                        <a:gd name="connsiteX3" fmla="*/ 2042315 w 2042326"/>
                        <a:gd name="connsiteY3" fmla="*/ 874575 h 1567514"/>
                        <a:gd name="connsiteX4" fmla="*/ 887679 w 2042326"/>
                        <a:gd name="connsiteY4" fmla="*/ 1135038 h 1567514"/>
                        <a:gd name="connsiteX5" fmla="*/ 159922 w 2042326"/>
                        <a:gd name="connsiteY5" fmla="*/ 1564567 h 1567514"/>
                        <a:gd name="connsiteX6" fmla="*/ 0 w 2042326"/>
                        <a:gd name="connsiteY6" fmla="*/ 896710 h 1567514"/>
                        <a:gd name="connsiteX0" fmla="*/ 0 w 2056972"/>
                        <a:gd name="connsiteY0" fmla="*/ 896710 h 1567514"/>
                        <a:gd name="connsiteX1" fmla="*/ 159922 w 2056972"/>
                        <a:gd name="connsiteY1" fmla="*/ 11718 h 1567514"/>
                        <a:gd name="connsiteX2" fmla="*/ 885517 w 2056972"/>
                        <a:gd name="connsiteY2" fmla="*/ 405855 h 1567514"/>
                        <a:gd name="connsiteX3" fmla="*/ 2056962 w 2056972"/>
                        <a:gd name="connsiteY3" fmla="*/ 192173 h 1567514"/>
                        <a:gd name="connsiteX4" fmla="*/ 887679 w 2056972"/>
                        <a:gd name="connsiteY4" fmla="*/ 1135038 h 1567514"/>
                        <a:gd name="connsiteX5" fmla="*/ 159922 w 2056972"/>
                        <a:gd name="connsiteY5" fmla="*/ 1564567 h 1567514"/>
                        <a:gd name="connsiteX6" fmla="*/ 0 w 2056972"/>
                        <a:gd name="connsiteY6" fmla="*/ 896710 h 1567514"/>
                        <a:gd name="connsiteX0" fmla="*/ 0 w 2056973"/>
                        <a:gd name="connsiteY0" fmla="*/ 896710 h 1579363"/>
                        <a:gd name="connsiteX1" fmla="*/ 159922 w 2056973"/>
                        <a:gd name="connsiteY1" fmla="*/ 11718 h 1579363"/>
                        <a:gd name="connsiteX2" fmla="*/ 885517 w 2056973"/>
                        <a:gd name="connsiteY2" fmla="*/ 405855 h 1579363"/>
                        <a:gd name="connsiteX3" fmla="*/ 2056962 w 2056973"/>
                        <a:gd name="connsiteY3" fmla="*/ 192173 h 1579363"/>
                        <a:gd name="connsiteX4" fmla="*/ 892562 w 2056973"/>
                        <a:gd name="connsiteY4" fmla="*/ 1330013 h 1579363"/>
                        <a:gd name="connsiteX5" fmla="*/ 159922 w 2056973"/>
                        <a:gd name="connsiteY5" fmla="*/ 1564567 h 1579363"/>
                        <a:gd name="connsiteX6" fmla="*/ 0 w 2056973"/>
                        <a:gd name="connsiteY6" fmla="*/ 896710 h 1579363"/>
                        <a:gd name="connsiteX0" fmla="*/ 0 w 2074942"/>
                        <a:gd name="connsiteY0" fmla="*/ 312641 h 1603977"/>
                        <a:gd name="connsiteX1" fmla="*/ 177891 w 2074942"/>
                        <a:gd name="connsiteY1" fmla="*/ 1739 h 1603977"/>
                        <a:gd name="connsiteX2" fmla="*/ 903486 w 2074942"/>
                        <a:gd name="connsiteY2" fmla="*/ 395876 h 1603977"/>
                        <a:gd name="connsiteX3" fmla="*/ 2074931 w 2074942"/>
                        <a:gd name="connsiteY3" fmla="*/ 182194 h 1603977"/>
                        <a:gd name="connsiteX4" fmla="*/ 910531 w 2074942"/>
                        <a:gd name="connsiteY4" fmla="*/ 1320034 h 1603977"/>
                        <a:gd name="connsiteX5" fmla="*/ 177891 w 2074942"/>
                        <a:gd name="connsiteY5" fmla="*/ 1554588 h 1603977"/>
                        <a:gd name="connsiteX6" fmla="*/ 0 w 2074942"/>
                        <a:gd name="connsiteY6" fmla="*/ 312641 h 16039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074942" h="1603977">
                          <a:moveTo>
                            <a:pt x="0" y="312641"/>
                          </a:moveTo>
                          <a:cubicBezTo>
                            <a:pt x="0" y="53833"/>
                            <a:pt x="27310" y="-12134"/>
                            <a:pt x="177891" y="1739"/>
                          </a:cubicBezTo>
                          <a:cubicBezTo>
                            <a:pt x="328472" y="15612"/>
                            <a:pt x="623116" y="289559"/>
                            <a:pt x="903486" y="395876"/>
                          </a:cubicBezTo>
                          <a:cubicBezTo>
                            <a:pt x="1183856" y="502193"/>
                            <a:pt x="2071316" y="82560"/>
                            <a:pt x="2074931" y="182194"/>
                          </a:cubicBezTo>
                          <a:cubicBezTo>
                            <a:pt x="2078546" y="281828"/>
                            <a:pt x="1190902" y="1223781"/>
                            <a:pt x="910531" y="1320034"/>
                          </a:cubicBezTo>
                          <a:cubicBezTo>
                            <a:pt x="630160" y="1416287"/>
                            <a:pt x="329646" y="1722487"/>
                            <a:pt x="177891" y="1554588"/>
                          </a:cubicBezTo>
                          <a:cubicBezTo>
                            <a:pt x="26136" y="1386689"/>
                            <a:pt x="0" y="571449"/>
                            <a:pt x="0" y="312641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1000">
                          <a:srgbClr val="92D050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6" name="楕円 468">
                      <a:extLst>
                        <a:ext uri="{FF2B5EF4-FFF2-40B4-BE49-F238E27FC236}">
                          <a16:creationId xmlns:a16="http://schemas.microsoft.com/office/drawing/2014/main" id="{534E2E71-40B6-4D31-BD4C-669A0C9836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17110" y="3975100"/>
                      <a:ext cx="2580640" cy="1132510"/>
                    </a:xfrm>
                    <a:custGeom>
                      <a:avLst/>
                      <a:gdLst>
                        <a:gd name="connsiteX0" fmla="*/ 0 w 2743344"/>
                        <a:gd name="connsiteY0" fmla="*/ 525759 h 1051517"/>
                        <a:gd name="connsiteX1" fmla="*/ 1371672 w 2743344"/>
                        <a:gd name="connsiteY1" fmla="*/ 0 h 1051517"/>
                        <a:gd name="connsiteX2" fmla="*/ 2743344 w 2743344"/>
                        <a:gd name="connsiteY2" fmla="*/ 525759 h 1051517"/>
                        <a:gd name="connsiteX3" fmla="*/ 1371672 w 2743344"/>
                        <a:gd name="connsiteY3" fmla="*/ 1051518 h 1051517"/>
                        <a:gd name="connsiteX4" fmla="*/ 0 w 2743344"/>
                        <a:gd name="connsiteY4" fmla="*/ 525759 h 1051517"/>
                        <a:gd name="connsiteX0" fmla="*/ 4936 w 2748280"/>
                        <a:gd name="connsiteY0" fmla="*/ 637902 h 1163661"/>
                        <a:gd name="connsiteX1" fmla="*/ 1066057 w 2748280"/>
                        <a:gd name="connsiteY1" fmla="*/ 0 h 1163661"/>
                        <a:gd name="connsiteX2" fmla="*/ 2748280 w 2748280"/>
                        <a:gd name="connsiteY2" fmla="*/ 637902 h 1163661"/>
                        <a:gd name="connsiteX3" fmla="*/ 1376608 w 2748280"/>
                        <a:gd name="connsiteY3" fmla="*/ 1163661 h 1163661"/>
                        <a:gd name="connsiteX4" fmla="*/ 4936 w 2748280"/>
                        <a:gd name="connsiteY4" fmla="*/ 637902 h 1163661"/>
                        <a:gd name="connsiteX0" fmla="*/ 0 w 2743344"/>
                        <a:gd name="connsiteY0" fmla="*/ 637902 h 1215419"/>
                        <a:gd name="connsiteX1" fmla="*/ 1061121 w 2743344"/>
                        <a:gd name="connsiteY1" fmla="*/ 0 h 1215419"/>
                        <a:gd name="connsiteX2" fmla="*/ 2743344 w 2743344"/>
                        <a:gd name="connsiteY2" fmla="*/ 637902 h 1215419"/>
                        <a:gd name="connsiteX3" fmla="*/ 1061121 w 2743344"/>
                        <a:gd name="connsiteY3" fmla="*/ 1215419 h 1215419"/>
                        <a:gd name="connsiteX4" fmla="*/ 0 w 2743344"/>
                        <a:gd name="connsiteY4" fmla="*/ 637902 h 12154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743344" h="1215419">
                          <a:moveTo>
                            <a:pt x="0" y="637902"/>
                          </a:moveTo>
                          <a:cubicBezTo>
                            <a:pt x="0" y="435332"/>
                            <a:pt x="303567" y="0"/>
                            <a:pt x="1061121" y="0"/>
                          </a:cubicBezTo>
                          <a:cubicBezTo>
                            <a:pt x="1818675" y="0"/>
                            <a:pt x="2743344" y="347533"/>
                            <a:pt x="2743344" y="637902"/>
                          </a:cubicBezTo>
                          <a:cubicBezTo>
                            <a:pt x="2743344" y="928271"/>
                            <a:pt x="1818675" y="1215419"/>
                            <a:pt x="1061121" y="1215419"/>
                          </a:cubicBezTo>
                          <a:cubicBezTo>
                            <a:pt x="303567" y="1215419"/>
                            <a:pt x="0" y="840472"/>
                            <a:pt x="0" y="637902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1000">
                          <a:srgbClr val="339933"/>
                        </a:gs>
                        <a:gs pos="100000">
                          <a:srgbClr val="003300"/>
                        </a:gs>
                      </a:gsLst>
                      <a:lin ang="27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7" name="フリーフォーム: 図形 186">
                      <a:extLst>
                        <a:ext uri="{FF2B5EF4-FFF2-40B4-BE49-F238E27FC236}">
                          <a16:creationId xmlns:a16="http://schemas.microsoft.com/office/drawing/2014/main" id="{81ABCE9C-5A27-4EDF-9927-0D8C92E440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29462" y="4211192"/>
                      <a:ext cx="3608627" cy="632923"/>
                    </a:xfrm>
                    <a:custGeom>
                      <a:avLst/>
                      <a:gdLst>
                        <a:gd name="connsiteX0" fmla="*/ 2016131 w 3608627"/>
                        <a:gd name="connsiteY0" fmla="*/ 0 h 632923"/>
                        <a:gd name="connsiteX1" fmla="*/ 1798730 w 3608627"/>
                        <a:gd name="connsiteY1" fmla="*/ 268498 h 632923"/>
                        <a:gd name="connsiteX2" fmla="*/ 2092103 w 3608627"/>
                        <a:gd name="connsiteY2" fmla="*/ 278527 h 632923"/>
                        <a:gd name="connsiteX3" fmla="*/ 2196761 w 3608627"/>
                        <a:gd name="connsiteY3" fmla="*/ 282155 h 632923"/>
                        <a:gd name="connsiteX4" fmla="*/ 2468569 w 3608627"/>
                        <a:gd name="connsiteY4" fmla="*/ 28575 h 632923"/>
                        <a:gd name="connsiteX5" fmla="*/ 2261432 w 3608627"/>
                        <a:gd name="connsiteY5" fmla="*/ 284397 h 632923"/>
                        <a:gd name="connsiteX6" fmla="*/ 2769999 w 3608627"/>
                        <a:gd name="connsiteY6" fmla="*/ 302027 h 632923"/>
                        <a:gd name="connsiteX7" fmla="*/ 3608608 w 3608627"/>
                        <a:gd name="connsiteY7" fmla="*/ 343060 h 632923"/>
                        <a:gd name="connsiteX8" fmla="*/ 2606057 w 3608627"/>
                        <a:gd name="connsiteY8" fmla="*/ 369028 h 632923"/>
                        <a:gd name="connsiteX9" fmla="*/ 2392794 w 3608627"/>
                        <a:gd name="connsiteY9" fmla="*/ 372472 h 632923"/>
                        <a:gd name="connsiteX10" fmla="*/ 2603680 w 3608627"/>
                        <a:gd name="connsiteY10" fmla="*/ 632923 h 632923"/>
                        <a:gd name="connsiteX11" fmla="*/ 2325668 w 3608627"/>
                        <a:gd name="connsiteY11" fmla="*/ 373556 h 632923"/>
                        <a:gd name="connsiteX12" fmla="*/ 2097124 w 3608627"/>
                        <a:gd name="connsiteY12" fmla="*/ 377246 h 632923"/>
                        <a:gd name="connsiteX13" fmla="*/ 1969356 w 3608627"/>
                        <a:gd name="connsiteY13" fmla="*/ 379712 h 632923"/>
                        <a:gd name="connsiteX14" fmla="*/ 2151242 w 3608627"/>
                        <a:gd name="connsiteY14" fmla="*/ 604348 h 632923"/>
                        <a:gd name="connsiteX15" fmla="*/ 1911652 w 3608627"/>
                        <a:gd name="connsiteY15" fmla="*/ 380826 h 632923"/>
                        <a:gd name="connsiteX16" fmla="*/ 1798615 w 3608627"/>
                        <a:gd name="connsiteY16" fmla="*/ 383007 h 632923"/>
                        <a:gd name="connsiteX17" fmla="*/ 1568458 w 3608627"/>
                        <a:gd name="connsiteY17" fmla="*/ 389155 h 632923"/>
                        <a:gd name="connsiteX18" fmla="*/ 282570 w 3608627"/>
                        <a:gd name="connsiteY18" fmla="*/ 465172 h 632923"/>
                        <a:gd name="connsiteX19" fmla="*/ 0 w 3608627"/>
                        <a:gd name="connsiteY19" fmla="*/ 346977 h 632923"/>
                        <a:gd name="connsiteX20" fmla="*/ 282570 w 3608627"/>
                        <a:gd name="connsiteY20" fmla="*/ 190355 h 632923"/>
                        <a:gd name="connsiteX21" fmla="*/ 1564638 w 3608627"/>
                        <a:gd name="connsiteY21" fmla="*/ 260108 h 632923"/>
                        <a:gd name="connsiteX22" fmla="*/ 1730932 w 3608627"/>
                        <a:gd name="connsiteY22" fmla="*/ 266073 h 6329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3608627" h="632923">
                          <a:moveTo>
                            <a:pt x="2016131" y="0"/>
                          </a:moveTo>
                          <a:lnTo>
                            <a:pt x="1798730" y="268498"/>
                          </a:lnTo>
                          <a:lnTo>
                            <a:pt x="2092103" y="278527"/>
                          </a:lnTo>
                          <a:lnTo>
                            <a:pt x="2196761" y="282155"/>
                          </a:lnTo>
                          <a:lnTo>
                            <a:pt x="2468569" y="28575"/>
                          </a:lnTo>
                          <a:lnTo>
                            <a:pt x="2261432" y="284397"/>
                          </a:lnTo>
                          <a:lnTo>
                            <a:pt x="2769999" y="302027"/>
                          </a:lnTo>
                          <a:cubicBezTo>
                            <a:pt x="3218269" y="318209"/>
                            <a:pt x="3605414" y="334244"/>
                            <a:pt x="3608608" y="343060"/>
                          </a:cubicBezTo>
                          <a:cubicBezTo>
                            <a:pt x="3612201" y="352979"/>
                            <a:pt x="3122981" y="360934"/>
                            <a:pt x="2606057" y="369028"/>
                          </a:cubicBezTo>
                          <a:lnTo>
                            <a:pt x="2392794" y="372472"/>
                          </a:lnTo>
                          <a:lnTo>
                            <a:pt x="2603680" y="632923"/>
                          </a:lnTo>
                          <a:lnTo>
                            <a:pt x="2325668" y="373556"/>
                          </a:lnTo>
                          <a:lnTo>
                            <a:pt x="2097124" y="377246"/>
                          </a:lnTo>
                          <a:lnTo>
                            <a:pt x="1969356" y="379712"/>
                          </a:lnTo>
                          <a:lnTo>
                            <a:pt x="2151242" y="604348"/>
                          </a:lnTo>
                          <a:lnTo>
                            <a:pt x="1911652" y="380826"/>
                          </a:lnTo>
                          <a:lnTo>
                            <a:pt x="1798615" y="383007"/>
                          </a:lnTo>
                          <a:cubicBezTo>
                            <a:pt x="1708803" y="384984"/>
                            <a:pt x="1630382" y="387026"/>
                            <a:pt x="1568458" y="389155"/>
                          </a:cubicBezTo>
                          <a:cubicBezTo>
                            <a:pt x="1073065" y="406190"/>
                            <a:pt x="543978" y="472201"/>
                            <a:pt x="282570" y="465172"/>
                          </a:cubicBezTo>
                          <a:cubicBezTo>
                            <a:pt x="21161" y="458142"/>
                            <a:pt x="0" y="392780"/>
                            <a:pt x="0" y="346977"/>
                          </a:cubicBezTo>
                          <a:cubicBezTo>
                            <a:pt x="0" y="301174"/>
                            <a:pt x="21797" y="204833"/>
                            <a:pt x="282570" y="190355"/>
                          </a:cubicBezTo>
                          <a:cubicBezTo>
                            <a:pt x="543342" y="175876"/>
                            <a:pt x="1069247" y="241292"/>
                            <a:pt x="1564638" y="260108"/>
                          </a:cubicBezTo>
                          <a:lnTo>
                            <a:pt x="1730932" y="266073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1000">
                          <a:srgbClr val="92D050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77" name="四角形: 角を丸くする 176">
                    <a:extLst>
                      <a:ext uri="{FF2B5EF4-FFF2-40B4-BE49-F238E27FC236}">
                        <a16:creationId xmlns:a16="http://schemas.microsoft.com/office/drawing/2014/main" id="{E0B2BE7B-B2D7-4CA9-981B-26D4DBA51F25}"/>
                      </a:ext>
                    </a:extLst>
                  </p:cNvPr>
                  <p:cNvSpPr/>
                  <p:nvPr/>
                </p:nvSpPr>
                <p:spPr>
                  <a:xfrm rot="19915207">
                    <a:off x="3077081" y="4944054"/>
                    <a:ext cx="234010" cy="1077042"/>
                  </a:xfrm>
                  <a:prstGeom prst="roundRect">
                    <a:avLst/>
                  </a:prstGeom>
                  <a:solidFill>
                    <a:srgbClr val="7030A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0DE1B754-5A6F-4FAE-A62E-427F7DDE226D}"/>
                  </a:ext>
                </a:extLst>
              </p:cNvPr>
              <p:cNvGrpSpPr/>
              <p:nvPr/>
            </p:nvGrpSpPr>
            <p:grpSpPr>
              <a:xfrm>
                <a:off x="7321211" y="1708292"/>
                <a:ext cx="1982901" cy="920064"/>
                <a:chOff x="2129146" y="3959525"/>
                <a:chExt cx="4443051" cy="2061571"/>
              </a:xfrm>
            </p:grpSpPr>
            <p:grpSp>
              <p:nvGrpSpPr>
                <p:cNvPr id="199" name="グループ化 198">
                  <a:extLst>
                    <a:ext uri="{FF2B5EF4-FFF2-40B4-BE49-F238E27FC236}">
                      <a16:creationId xmlns:a16="http://schemas.microsoft.com/office/drawing/2014/main" id="{DB305AAE-8CFA-4828-A6F5-86F22CE37312}"/>
                    </a:ext>
                  </a:extLst>
                </p:cNvPr>
                <p:cNvGrpSpPr/>
                <p:nvPr/>
              </p:nvGrpSpPr>
              <p:grpSpPr>
                <a:xfrm rot="20149585">
                  <a:off x="2347732" y="4413312"/>
                  <a:ext cx="4224465" cy="1491336"/>
                  <a:chOff x="3298680" y="3602979"/>
                  <a:chExt cx="4099070" cy="1847882"/>
                </a:xfrm>
              </p:grpSpPr>
              <p:sp>
                <p:nvSpPr>
                  <p:cNvPr id="213" name="楕円 468">
                    <a:extLst>
                      <a:ext uri="{FF2B5EF4-FFF2-40B4-BE49-F238E27FC236}">
                        <a16:creationId xmlns:a16="http://schemas.microsoft.com/office/drawing/2014/main" id="{C28278F2-744C-49FE-8B1D-21302CFEB8C6}"/>
                      </a:ext>
                    </a:extLst>
                  </p:cNvPr>
                  <p:cNvSpPr/>
                  <p:nvPr/>
                </p:nvSpPr>
                <p:spPr>
                  <a:xfrm rot="852538">
                    <a:off x="4408892" y="4866661"/>
                    <a:ext cx="1715842" cy="58420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4" name="フリーフォーム: 図形 213">
                    <a:extLst>
                      <a:ext uri="{FF2B5EF4-FFF2-40B4-BE49-F238E27FC236}">
                        <a16:creationId xmlns:a16="http://schemas.microsoft.com/office/drawing/2014/main" id="{CD389167-DD0E-4E24-8718-C04B68F5ADC0}"/>
                      </a:ext>
                    </a:extLst>
                  </p:cNvPr>
                  <p:cNvSpPr/>
                  <p:nvPr/>
                </p:nvSpPr>
                <p:spPr>
                  <a:xfrm rot="1188028">
                    <a:off x="3298680" y="4839650"/>
                    <a:ext cx="2427803" cy="356634"/>
                  </a:xfrm>
                  <a:custGeom>
                    <a:avLst/>
                    <a:gdLst>
                      <a:gd name="connsiteX0" fmla="*/ 38001 w 2427803"/>
                      <a:gd name="connsiteY0" fmla="*/ 7923 h 356634"/>
                      <a:gd name="connsiteX1" fmla="*/ 208143 w 2427803"/>
                      <a:gd name="connsiteY1" fmla="*/ 251 h 356634"/>
                      <a:gd name="connsiteX2" fmla="*/ 1057132 w 2427803"/>
                      <a:gd name="connsiteY2" fmla="*/ 57096 h 356634"/>
                      <a:gd name="connsiteX3" fmla="*/ 2427791 w 2427803"/>
                      <a:gd name="connsiteY3" fmla="*/ 26277 h 356634"/>
                      <a:gd name="connsiteX4" fmla="*/ 1641730 w 2427803"/>
                      <a:gd name="connsiteY4" fmla="*/ 136149 h 356634"/>
                      <a:gd name="connsiteX5" fmla="*/ 1471750 w 2427803"/>
                      <a:gd name="connsiteY5" fmla="*/ 154896 h 356634"/>
                      <a:gd name="connsiteX6" fmla="*/ 1689798 w 2427803"/>
                      <a:gd name="connsiteY6" fmla="*/ 338732 h 356634"/>
                      <a:gd name="connsiteX7" fmla="*/ 1675585 w 2427803"/>
                      <a:gd name="connsiteY7" fmla="*/ 356634 h 356634"/>
                      <a:gd name="connsiteX8" fmla="*/ 1413990 w 2427803"/>
                      <a:gd name="connsiteY8" fmla="*/ 161219 h 356634"/>
                      <a:gd name="connsiteX9" fmla="*/ 1218276 w 2427803"/>
                      <a:gd name="connsiteY9" fmla="*/ 179938 h 356634"/>
                      <a:gd name="connsiteX10" fmla="*/ 1065375 w 2427803"/>
                      <a:gd name="connsiteY10" fmla="*/ 190385 h 356634"/>
                      <a:gd name="connsiteX11" fmla="*/ 208143 w 2427803"/>
                      <a:gd name="connsiteY11" fmla="*/ 224215 h 356634"/>
                      <a:gd name="connsiteX12" fmla="*/ 0 w 2427803"/>
                      <a:gd name="connsiteY12" fmla="*/ 45091 h 356634"/>
                      <a:gd name="connsiteX13" fmla="*/ 38001 w 2427803"/>
                      <a:gd name="connsiteY13" fmla="*/ 7923 h 356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427803" h="356634">
                        <a:moveTo>
                          <a:pt x="38001" y="7923"/>
                        </a:moveTo>
                        <a:cubicBezTo>
                          <a:pt x="68013" y="1129"/>
                          <a:pt x="120049" y="-749"/>
                          <a:pt x="208143" y="251"/>
                        </a:cubicBezTo>
                        <a:cubicBezTo>
                          <a:pt x="384332" y="2252"/>
                          <a:pt x="729082" y="41763"/>
                          <a:pt x="1057132" y="57096"/>
                        </a:cubicBezTo>
                        <a:cubicBezTo>
                          <a:pt x="1385181" y="72430"/>
                          <a:pt x="2423561" y="11908"/>
                          <a:pt x="2427791" y="26277"/>
                        </a:cubicBezTo>
                        <a:cubicBezTo>
                          <a:pt x="2430435" y="35259"/>
                          <a:pt x="2025725" y="91695"/>
                          <a:pt x="1641730" y="136149"/>
                        </a:cubicBezTo>
                        <a:lnTo>
                          <a:pt x="1471750" y="154896"/>
                        </a:lnTo>
                        <a:lnTo>
                          <a:pt x="1689798" y="338732"/>
                        </a:lnTo>
                        <a:lnTo>
                          <a:pt x="1675585" y="356634"/>
                        </a:lnTo>
                        <a:lnTo>
                          <a:pt x="1413990" y="161219"/>
                        </a:lnTo>
                        <a:lnTo>
                          <a:pt x="1218276" y="179938"/>
                        </a:lnTo>
                        <a:cubicBezTo>
                          <a:pt x="1158490" y="185009"/>
                          <a:pt x="1106381" y="188650"/>
                          <a:pt x="1065375" y="190385"/>
                        </a:cubicBezTo>
                        <a:cubicBezTo>
                          <a:pt x="737324" y="204268"/>
                          <a:pt x="385705" y="248431"/>
                          <a:pt x="208143" y="224215"/>
                        </a:cubicBezTo>
                        <a:cubicBezTo>
                          <a:pt x="30581" y="199999"/>
                          <a:pt x="0" y="82419"/>
                          <a:pt x="0" y="45091"/>
                        </a:cubicBezTo>
                        <a:cubicBezTo>
                          <a:pt x="0" y="26428"/>
                          <a:pt x="7989" y="14717"/>
                          <a:pt x="38001" y="792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5" name="楕円 468">
                    <a:extLst>
                      <a:ext uri="{FF2B5EF4-FFF2-40B4-BE49-F238E27FC236}">
                        <a16:creationId xmlns:a16="http://schemas.microsoft.com/office/drawing/2014/main" id="{1C15DF10-44E4-41E9-A3E0-A969C7F33499}"/>
                      </a:ext>
                    </a:extLst>
                  </p:cNvPr>
                  <p:cNvSpPr/>
                  <p:nvPr/>
                </p:nvSpPr>
                <p:spPr>
                  <a:xfrm rot="20942782">
                    <a:off x="4167886" y="3602979"/>
                    <a:ext cx="1689928" cy="65545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6" name="フリーフォーム: 図形 215">
                    <a:extLst>
                      <a:ext uri="{FF2B5EF4-FFF2-40B4-BE49-F238E27FC236}">
                        <a16:creationId xmlns:a16="http://schemas.microsoft.com/office/drawing/2014/main" id="{DE728C79-5E7D-4C63-9FBD-90AF17B47C04}"/>
                      </a:ext>
                    </a:extLst>
                  </p:cNvPr>
                  <p:cNvSpPr/>
                  <p:nvPr/>
                </p:nvSpPr>
                <p:spPr>
                  <a:xfrm rot="20411972" flipV="1">
                    <a:off x="3428450" y="3898233"/>
                    <a:ext cx="2030971" cy="294036"/>
                  </a:xfrm>
                  <a:custGeom>
                    <a:avLst/>
                    <a:gdLst>
                      <a:gd name="connsiteX0" fmla="*/ 1697064 w 2030971"/>
                      <a:gd name="connsiteY0" fmla="*/ 266784 h 294036"/>
                      <a:gd name="connsiteX1" fmla="*/ 1713705 w 2030971"/>
                      <a:gd name="connsiteY1" fmla="*/ 251112 h 294036"/>
                      <a:gd name="connsiteX2" fmla="*/ 1633345 w 2030971"/>
                      <a:gd name="connsiteY2" fmla="*/ 152726 h 294036"/>
                      <a:gd name="connsiteX3" fmla="*/ 1774962 w 2030971"/>
                      <a:gd name="connsiteY3" fmla="*/ 130618 h 294036"/>
                      <a:gd name="connsiteX4" fmla="*/ 2016516 w 2030971"/>
                      <a:gd name="connsiteY4" fmla="*/ 86472 h 294036"/>
                      <a:gd name="connsiteX5" fmla="*/ 2030961 w 2030971"/>
                      <a:gd name="connsiteY5" fmla="*/ 80995 h 294036"/>
                      <a:gd name="connsiteX6" fmla="*/ 1559235 w 2030971"/>
                      <a:gd name="connsiteY6" fmla="*/ 96766 h 294036"/>
                      <a:gd name="connsiteX7" fmla="*/ 1513923 w 2030971"/>
                      <a:gd name="connsiteY7" fmla="*/ 98708 h 294036"/>
                      <a:gd name="connsiteX8" fmla="*/ 1571223 w 2030971"/>
                      <a:gd name="connsiteY8" fmla="*/ 14120 h 294036"/>
                      <a:gd name="connsiteX9" fmla="*/ 1553246 w 2030971"/>
                      <a:gd name="connsiteY9" fmla="*/ 0 h 294036"/>
                      <a:gd name="connsiteX10" fmla="*/ 1461749 w 2030971"/>
                      <a:gd name="connsiteY10" fmla="*/ 100944 h 294036"/>
                      <a:gd name="connsiteX11" fmla="*/ 1366804 w 2030971"/>
                      <a:gd name="connsiteY11" fmla="*/ 105013 h 294036"/>
                      <a:gd name="connsiteX12" fmla="*/ 884340 w 2030971"/>
                      <a:gd name="connsiteY12" fmla="*/ 111814 h 294036"/>
                      <a:gd name="connsiteX13" fmla="*/ 174121 w 2030971"/>
                      <a:gd name="connsiteY13" fmla="*/ 54969 h 294036"/>
                      <a:gd name="connsiteX14" fmla="*/ 0 w 2030971"/>
                      <a:gd name="connsiteY14" fmla="*/ 99810 h 294036"/>
                      <a:gd name="connsiteX15" fmla="*/ 174121 w 2030971"/>
                      <a:gd name="connsiteY15" fmla="*/ 278933 h 294036"/>
                      <a:gd name="connsiteX16" fmla="*/ 891236 w 2030971"/>
                      <a:gd name="connsiteY16" fmla="*/ 245104 h 294036"/>
                      <a:gd name="connsiteX17" fmla="*/ 1185591 w 2030971"/>
                      <a:gd name="connsiteY17" fmla="*/ 215626 h 294036"/>
                      <a:gd name="connsiteX18" fmla="*/ 1295661 w 2030971"/>
                      <a:gd name="connsiteY18" fmla="*/ 201114 h 294036"/>
                      <a:gd name="connsiteX19" fmla="*/ 1396421 w 2030971"/>
                      <a:gd name="connsiteY19" fmla="*/ 294036 h 294036"/>
                      <a:gd name="connsiteX20" fmla="*/ 1413063 w 2030971"/>
                      <a:gd name="connsiteY20" fmla="*/ 278365 h 294036"/>
                      <a:gd name="connsiteX21" fmla="*/ 1344686 w 2030971"/>
                      <a:gd name="connsiteY21" fmla="*/ 194651 h 294036"/>
                      <a:gd name="connsiteX22" fmla="*/ 1373384 w 2030971"/>
                      <a:gd name="connsiteY22" fmla="*/ 190867 h 294036"/>
                      <a:gd name="connsiteX23" fmla="*/ 1582056 w 2030971"/>
                      <a:gd name="connsiteY23" fmla="*/ 160722 h 294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2030971" h="294036">
                        <a:moveTo>
                          <a:pt x="1697064" y="266784"/>
                        </a:moveTo>
                        <a:lnTo>
                          <a:pt x="1713705" y="251112"/>
                        </a:lnTo>
                        <a:lnTo>
                          <a:pt x="1633345" y="152726"/>
                        </a:lnTo>
                        <a:lnTo>
                          <a:pt x="1774962" y="130618"/>
                        </a:lnTo>
                        <a:cubicBezTo>
                          <a:pt x="1892146" y="111560"/>
                          <a:pt x="1982660" y="95185"/>
                          <a:pt x="2016516" y="86472"/>
                        </a:cubicBezTo>
                        <a:cubicBezTo>
                          <a:pt x="2026190" y="83982"/>
                          <a:pt x="2031238" y="82118"/>
                          <a:pt x="2030961" y="80995"/>
                        </a:cubicBezTo>
                        <a:cubicBezTo>
                          <a:pt x="2029192" y="73810"/>
                          <a:pt x="1811144" y="85349"/>
                          <a:pt x="1559235" y="96766"/>
                        </a:cubicBezTo>
                        <a:lnTo>
                          <a:pt x="1513923" y="98708"/>
                        </a:lnTo>
                        <a:lnTo>
                          <a:pt x="1571223" y="14120"/>
                        </a:lnTo>
                        <a:lnTo>
                          <a:pt x="1553246" y="0"/>
                        </a:lnTo>
                        <a:lnTo>
                          <a:pt x="1461749" y="100944"/>
                        </a:lnTo>
                        <a:lnTo>
                          <a:pt x="1366804" y="105013"/>
                        </a:lnTo>
                        <a:cubicBezTo>
                          <a:pt x="1173725" y="112647"/>
                          <a:pt x="987251" y="117564"/>
                          <a:pt x="884340" y="111814"/>
                        </a:cubicBezTo>
                        <a:cubicBezTo>
                          <a:pt x="609912" y="96481"/>
                          <a:pt x="321512" y="56970"/>
                          <a:pt x="174121" y="54969"/>
                        </a:cubicBezTo>
                        <a:cubicBezTo>
                          <a:pt x="26731" y="52968"/>
                          <a:pt x="0" y="62482"/>
                          <a:pt x="0" y="99810"/>
                        </a:cubicBezTo>
                        <a:cubicBezTo>
                          <a:pt x="0" y="137137"/>
                          <a:pt x="25582" y="254717"/>
                          <a:pt x="174121" y="278933"/>
                        </a:cubicBezTo>
                        <a:cubicBezTo>
                          <a:pt x="322660" y="303148"/>
                          <a:pt x="616806" y="258986"/>
                          <a:pt x="891236" y="245104"/>
                        </a:cubicBezTo>
                        <a:cubicBezTo>
                          <a:pt x="959844" y="241633"/>
                          <a:pt x="1065601" y="230539"/>
                          <a:pt x="1185591" y="215626"/>
                        </a:cubicBezTo>
                        <a:lnTo>
                          <a:pt x="1295661" y="201114"/>
                        </a:lnTo>
                        <a:lnTo>
                          <a:pt x="1396421" y="294036"/>
                        </a:lnTo>
                        <a:lnTo>
                          <a:pt x="1413063" y="278365"/>
                        </a:lnTo>
                        <a:lnTo>
                          <a:pt x="1344686" y="194651"/>
                        </a:lnTo>
                        <a:lnTo>
                          <a:pt x="1373384" y="190867"/>
                        </a:lnTo>
                        <a:lnTo>
                          <a:pt x="1582056" y="160722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7" name="楕円 468">
                    <a:extLst>
                      <a:ext uri="{FF2B5EF4-FFF2-40B4-BE49-F238E27FC236}">
                        <a16:creationId xmlns:a16="http://schemas.microsoft.com/office/drawing/2014/main" id="{03EFDB9A-9EF9-4278-AEC5-D9C8EC6C1F95}"/>
                      </a:ext>
                    </a:extLst>
                  </p:cNvPr>
                  <p:cNvSpPr/>
                  <p:nvPr/>
                </p:nvSpPr>
                <p:spPr>
                  <a:xfrm>
                    <a:off x="4735758" y="4255499"/>
                    <a:ext cx="2231390" cy="1053101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8" name="楕円 468">
                    <a:extLst>
                      <a:ext uri="{FF2B5EF4-FFF2-40B4-BE49-F238E27FC236}">
                        <a16:creationId xmlns:a16="http://schemas.microsoft.com/office/drawing/2014/main" id="{154FFCD3-79B2-4CDA-861E-C93E23F36A9E}"/>
                      </a:ext>
                    </a:extLst>
                  </p:cNvPr>
                  <p:cNvSpPr/>
                  <p:nvPr/>
                </p:nvSpPr>
                <p:spPr>
                  <a:xfrm>
                    <a:off x="4817110" y="3798674"/>
                    <a:ext cx="2547526" cy="1054936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9" name="楕円 468">
                    <a:extLst>
                      <a:ext uri="{FF2B5EF4-FFF2-40B4-BE49-F238E27FC236}">
                        <a16:creationId xmlns:a16="http://schemas.microsoft.com/office/drawing/2014/main" id="{EB473D58-0CF4-4415-A887-461CC581F381}"/>
                      </a:ext>
                    </a:extLst>
                  </p:cNvPr>
                  <p:cNvSpPr/>
                  <p:nvPr/>
                </p:nvSpPr>
                <p:spPr>
                  <a:xfrm flipV="1">
                    <a:off x="3427623" y="4147697"/>
                    <a:ext cx="3666257" cy="302448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149777 h 1708980"/>
                      <a:gd name="connsiteX1" fmla="*/ 177891 w 2074942"/>
                      <a:gd name="connsiteY1" fmla="*/ 90039 h 1708980"/>
                      <a:gd name="connsiteX2" fmla="*/ 903486 w 2074942"/>
                      <a:gd name="connsiteY2" fmla="*/ 484176 h 1708980"/>
                      <a:gd name="connsiteX3" fmla="*/ 2074931 w 2074942"/>
                      <a:gd name="connsiteY3" fmla="*/ 270494 h 1708980"/>
                      <a:gd name="connsiteX4" fmla="*/ 910531 w 2074942"/>
                      <a:gd name="connsiteY4" fmla="*/ 1408334 h 1708980"/>
                      <a:gd name="connsiteX5" fmla="*/ 177891 w 2074942"/>
                      <a:gd name="connsiteY5" fmla="*/ 1642888 h 1708980"/>
                      <a:gd name="connsiteX6" fmla="*/ 0 w 2074942"/>
                      <a:gd name="connsiteY6" fmla="*/ 149777 h 1708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708980">
                        <a:moveTo>
                          <a:pt x="0" y="149777"/>
                        </a:moveTo>
                        <a:cubicBezTo>
                          <a:pt x="0" y="-109031"/>
                          <a:pt x="27310" y="34306"/>
                          <a:pt x="177891" y="90039"/>
                        </a:cubicBezTo>
                        <a:cubicBezTo>
                          <a:pt x="328472" y="145772"/>
                          <a:pt x="623116" y="377859"/>
                          <a:pt x="903486" y="484176"/>
                        </a:cubicBezTo>
                        <a:cubicBezTo>
                          <a:pt x="1183856" y="590493"/>
                          <a:pt x="2071316" y="170860"/>
                          <a:pt x="2074931" y="270494"/>
                        </a:cubicBezTo>
                        <a:cubicBezTo>
                          <a:pt x="2078546" y="370128"/>
                          <a:pt x="1190902" y="1312081"/>
                          <a:pt x="910531" y="1408334"/>
                        </a:cubicBezTo>
                        <a:cubicBezTo>
                          <a:pt x="630160" y="1504587"/>
                          <a:pt x="329646" y="1852648"/>
                          <a:pt x="177891" y="1642888"/>
                        </a:cubicBezTo>
                        <a:cubicBezTo>
                          <a:pt x="26136" y="1433129"/>
                          <a:pt x="0" y="408585"/>
                          <a:pt x="0" y="14977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0" name="楕円 468">
                    <a:extLst>
                      <a:ext uri="{FF2B5EF4-FFF2-40B4-BE49-F238E27FC236}">
                        <a16:creationId xmlns:a16="http://schemas.microsoft.com/office/drawing/2014/main" id="{A59E1594-711F-40C5-89BC-AD993D2832B9}"/>
                      </a:ext>
                    </a:extLst>
                  </p:cNvPr>
                  <p:cNvSpPr/>
                  <p:nvPr/>
                </p:nvSpPr>
                <p:spPr>
                  <a:xfrm>
                    <a:off x="3427623" y="4565650"/>
                    <a:ext cx="3512928" cy="24763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312641 h 1603977"/>
                      <a:gd name="connsiteX1" fmla="*/ 177891 w 2074942"/>
                      <a:gd name="connsiteY1" fmla="*/ 1739 h 1603977"/>
                      <a:gd name="connsiteX2" fmla="*/ 903486 w 2074942"/>
                      <a:gd name="connsiteY2" fmla="*/ 395876 h 1603977"/>
                      <a:gd name="connsiteX3" fmla="*/ 2074931 w 2074942"/>
                      <a:gd name="connsiteY3" fmla="*/ 182194 h 1603977"/>
                      <a:gd name="connsiteX4" fmla="*/ 910531 w 2074942"/>
                      <a:gd name="connsiteY4" fmla="*/ 1320034 h 1603977"/>
                      <a:gd name="connsiteX5" fmla="*/ 177891 w 2074942"/>
                      <a:gd name="connsiteY5" fmla="*/ 1554588 h 1603977"/>
                      <a:gd name="connsiteX6" fmla="*/ 0 w 2074942"/>
                      <a:gd name="connsiteY6" fmla="*/ 312641 h 16039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603977">
                        <a:moveTo>
                          <a:pt x="0" y="312641"/>
                        </a:moveTo>
                        <a:cubicBezTo>
                          <a:pt x="0" y="53833"/>
                          <a:pt x="27310" y="-12134"/>
                          <a:pt x="177891" y="1739"/>
                        </a:cubicBezTo>
                        <a:cubicBezTo>
                          <a:pt x="328472" y="15612"/>
                          <a:pt x="623116" y="289559"/>
                          <a:pt x="903486" y="395876"/>
                        </a:cubicBezTo>
                        <a:cubicBezTo>
                          <a:pt x="1183856" y="502193"/>
                          <a:pt x="2071316" y="82560"/>
                          <a:pt x="2074931" y="182194"/>
                        </a:cubicBezTo>
                        <a:cubicBezTo>
                          <a:pt x="2078546" y="281828"/>
                          <a:pt x="1190902" y="1223781"/>
                          <a:pt x="910531" y="1320034"/>
                        </a:cubicBezTo>
                        <a:cubicBezTo>
                          <a:pt x="630160" y="1416287"/>
                          <a:pt x="329646" y="1722487"/>
                          <a:pt x="177891" y="1554588"/>
                        </a:cubicBezTo>
                        <a:cubicBezTo>
                          <a:pt x="26136" y="1386689"/>
                          <a:pt x="0" y="571449"/>
                          <a:pt x="0" y="31264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1" name="楕円 468">
                    <a:extLst>
                      <a:ext uri="{FF2B5EF4-FFF2-40B4-BE49-F238E27FC236}">
                        <a16:creationId xmlns:a16="http://schemas.microsoft.com/office/drawing/2014/main" id="{29D55347-C24C-4B0A-BAF9-132763BAD2EB}"/>
                      </a:ext>
                    </a:extLst>
                  </p:cNvPr>
                  <p:cNvSpPr/>
                  <p:nvPr/>
                </p:nvSpPr>
                <p:spPr>
                  <a:xfrm>
                    <a:off x="4817110" y="3975100"/>
                    <a:ext cx="2580640" cy="113251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2" name="フリーフォーム: 図形 221">
                    <a:extLst>
                      <a:ext uri="{FF2B5EF4-FFF2-40B4-BE49-F238E27FC236}">
                        <a16:creationId xmlns:a16="http://schemas.microsoft.com/office/drawing/2014/main" id="{EE411688-C2CA-42D1-9E94-9AACF5E96C17}"/>
                      </a:ext>
                    </a:extLst>
                  </p:cNvPr>
                  <p:cNvSpPr/>
                  <p:nvPr/>
                </p:nvSpPr>
                <p:spPr>
                  <a:xfrm>
                    <a:off x="3429462" y="4211192"/>
                    <a:ext cx="3608627" cy="632923"/>
                  </a:xfrm>
                  <a:custGeom>
                    <a:avLst/>
                    <a:gdLst>
                      <a:gd name="connsiteX0" fmla="*/ 2016131 w 3608627"/>
                      <a:gd name="connsiteY0" fmla="*/ 0 h 632923"/>
                      <a:gd name="connsiteX1" fmla="*/ 1798730 w 3608627"/>
                      <a:gd name="connsiteY1" fmla="*/ 268498 h 632923"/>
                      <a:gd name="connsiteX2" fmla="*/ 2092103 w 3608627"/>
                      <a:gd name="connsiteY2" fmla="*/ 278527 h 632923"/>
                      <a:gd name="connsiteX3" fmla="*/ 2196761 w 3608627"/>
                      <a:gd name="connsiteY3" fmla="*/ 282155 h 632923"/>
                      <a:gd name="connsiteX4" fmla="*/ 2468569 w 3608627"/>
                      <a:gd name="connsiteY4" fmla="*/ 28575 h 632923"/>
                      <a:gd name="connsiteX5" fmla="*/ 2261432 w 3608627"/>
                      <a:gd name="connsiteY5" fmla="*/ 284397 h 632923"/>
                      <a:gd name="connsiteX6" fmla="*/ 2769999 w 3608627"/>
                      <a:gd name="connsiteY6" fmla="*/ 302027 h 632923"/>
                      <a:gd name="connsiteX7" fmla="*/ 3608608 w 3608627"/>
                      <a:gd name="connsiteY7" fmla="*/ 343060 h 632923"/>
                      <a:gd name="connsiteX8" fmla="*/ 2606057 w 3608627"/>
                      <a:gd name="connsiteY8" fmla="*/ 369028 h 632923"/>
                      <a:gd name="connsiteX9" fmla="*/ 2392794 w 3608627"/>
                      <a:gd name="connsiteY9" fmla="*/ 372472 h 632923"/>
                      <a:gd name="connsiteX10" fmla="*/ 2603680 w 3608627"/>
                      <a:gd name="connsiteY10" fmla="*/ 632923 h 632923"/>
                      <a:gd name="connsiteX11" fmla="*/ 2325668 w 3608627"/>
                      <a:gd name="connsiteY11" fmla="*/ 373556 h 632923"/>
                      <a:gd name="connsiteX12" fmla="*/ 2097124 w 3608627"/>
                      <a:gd name="connsiteY12" fmla="*/ 377246 h 632923"/>
                      <a:gd name="connsiteX13" fmla="*/ 1969356 w 3608627"/>
                      <a:gd name="connsiteY13" fmla="*/ 379712 h 632923"/>
                      <a:gd name="connsiteX14" fmla="*/ 2151242 w 3608627"/>
                      <a:gd name="connsiteY14" fmla="*/ 604348 h 632923"/>
                      <a:gd name="connsiteX15" fmla="*/ 1911652 w 3608627"/>
                      <a:gd name="connsiteY15" fmla="*/ 380826 h 632923"/>
                      <a:gd name="connsiteX16" fmla="*/ 1798615 w 3608627"/>
                      <a:gd name="connsiteY16" fmla="*/ 383007 h 632923"/>
                      <a:gd name="connsiteX17" fmla="*/ 1568458 w 3608627"/>
                      <a:gd name="connsiteY17" fmla="*/ 389155 h 632923"/>
                      <a:gd name="connsiteX18" fmla="*/ 282570 w 3608627"/>
                      <a:gd name="connsiteY18" fmla="*/ 465172 h 632923"/>
                      <a:gd name="connsiteX19" fmla="*/ 0 w 3608627"/>
                      <a:gd name="connsiteY19" fmla="*/ 346977 h 632923"/>
                      <a:gd name="connsiteX20" fmla="*/ 282570 w 3608627"/>
                      <a:gd name="connsiteY20" fmla="*/ 190355 h 632923"/>
                      <a:gd name="connsiteX21" fmla="*/ 1564638 w 3608627"/>
                      <a:gd name="connsiteY21" fmla="*/ 260108 h 632923"/>
                      <a:gd name="connsiteX22" fmla="*/ 1730932 w 3608627"/>
                      <a:gd name="connsiteY22" fmla="*/ 266073 h 6329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3608627" h="632923">
                        <a:moveTo>
                          <a:pt x="2016131" y="0"/>
                        </a:moveTo>
                        <a:lnTo>
                          <a:pt x="1798730" y="268498"/>
                        </a:lnTo>
                        <a:lnTo>
                          <a:pt x="2092103" y="278527"/>
                        </a:lnTo>
                        <a:lnTo>
                          <a:pt x="2196761" y="282155"/>
                        </a:lnTo>
                        <a:lnTo>
                          <a:pt x="2468569" y="28575"/>
                        </a:lnTo>
                        <a:lnTo>
                          <a:pt x="2261432" y="284397"/>
                        </a:lnTo>
                        <a:lnTo>
                          <a:pt x="2769999" y="302027"/>
                        </a:lnTo>
                        <a:cubicBezTo>
                          <a:pt x="3218269" y="318209"/>
                          <a:pt x="3605414" y="334244"/>
                          <a:pt x="3608608" y="343060"/>
                        </a:cubicBezTo>
                        <a:cubicBezTo>
                          <a:pt x="3612201" y="352979"/>
                          <a:pt x="3122981" y="360934"/>
                          <a:pt x="2606057" y="369028"/>
                        </a:cubicBezTo>
                        <a:lnTo>
                          <a:pt x="2392794" y="372472"/>
                        </a:lnTo>
                        <a:lnTo>
                          <a:pt x="2603680" y="632923"/>
                        </a:lnTo>
                        <a:lnTo>
                          <a:pt x="2325668" y="373556"/>
                        </a:lnTo>
                        <a:lnTo>
                          <a:pt x="2097124" y="377246"/>
                        </a:lnTo>
                        <a:lnTo>
                          <a:pt x="1969356" y="379712"/>
                        </a:lnTo>
                        <a:lnTo>
                          <a:pt x="2151242" y="604348"/>
                        </a:lnTo>
                        <a:lnTo>
                          <a:pt x="1911652" y="380826"/>
                        </a:lnTo>
                        <a:lnTo>
                          <a:pt x="1798615" y="383007"/>
                        </a:lnTo>
                        <a:cubicBezTo>
                          <a:pt x="1708803" y="384984"/>
                          <a:pt x="1630382" y="387026"/>
                          <a:pt x="1568458" y="389155"/>
                        </a:cubicBezTo>
                        <a:cubicBezTo>
                          <a:pt x="1073065" y="406190"/>
                          <a:pt x="543978" y="472201"/>
                          <a:pt x="282570" y="465172"/>
                        </a:cubicBezTo>
                        <a:cubicBezTo>
                          <a:pt x="21161" y="458142"/>
                          <a:pt x="0" y="392780"/>
                          <a:pt x="0" y="346977"/>
                        </a:cubicBezTo>
                        <a:cubicBezTo>
                          <a:pt x="0" y="301174"/>
                          <a:pt x="21797" y="204833"/>
                          <a:pt x="282570" y="190355"/>
                        </a:cubicBezTo>
                        <a:cubicBezTo>
                          <a:pt x="543342" y="175876"/>
                          <a:pt x="1069247" y="241292"/>
                          <a:pt x="1564638" y="260108"/>
                        </a:cubicBezTo>
                        <a:lnTo>
                          <a:pt x="1730932" y="266073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0" name="グループ化 199">
                  <a:extLst>
                    <a:ext uri="{FF2B5EF4-FFF2-40B4-BE49-F238E27FC236}">
                      <a16:creationId xmlns:a16="http://schemas.microsoft.com/office/drawing/2014/main" id="{5F71CD13-08B4-4861-A1BC-5D403147E66D}"/>
                    </a:ext>
                  </a:extLst>
                </p:cNvPr>
                <p:cNvGrpSpPr/>
                <p:nvPr/>
              </p:nvGrpSpPr>
              <p:grpSpPr>
                <a:xfrm>
                  <a:off x="2129146" y="3959525"/>
                  <a:ext cx="4224465" cy="2061571"/>
                  <a:chOff x="2129146" y="3959525"/>
                  <a:chExt cx="4224465" cy="2061571"/>
                </a:xfrm>
              </p:grpSpPr>
              <p:grpSp>
                <p:nvGrpSpPr>
                  <p:cNvPr id="201" name="グループ化 200">
                    <a:extLst>
                      <a:ext uri="{FF2B5EF4-FFF2-40B4-BE49-F238E27FC236}">
                        <a16:creationId xmlns:a16="http://schemas.microsoft.com/office/drawing/2014/main" id="{E7115E04-84D2-4C23-A6DB-1283F326F8BF}"/>
                      </a:ext>
                    </a:extLst>
                  </p:cNvPr>
                  <p:cNvGrpSpPr/>
                  <p:nvPr/>
                </p:nvGrpSpPr>
                <p:grpSpPr>
                  <a:xfrm rot="19800000">
                    <a:off x="2129146" y="3959525"/>
                    <a:ext cx="4224465" cy="1491336"/>
                    <a:chOff x="3298680" y="3602979"/>
                    <a:chExt cx="4099070" cy="1847882"/>
                  </a:xfrm>
                </p:grpSpPr>
                <p:sp>
                  <p:nvSpPr>
                    <p:cNvPr id="203" name="楕円 468">
                      <a:extLst>
                        <a:ext uri="{FF2B5EF4-FFF2-40B4-BE49-F238E27FC236}">
                          <a16:creationId xmlns:a16="http://schemas.microsoft.com/office/drawing/2014/main" id="{745FA0BD-95F5-49E6-9A32-9E7A764A355B}"/>
                        </a:ext>
                      </a:extLst>
                    </p:cNvPr>
                    <p:cNvSpPr/>
                    <p:nvPr/>
                  </p:nvSpPr>
                  <p:spPr>
                    <a:xfrm rot="852538">
                      <a:off x="4408892" y="4866661"/>
                      <a:ext cx="1715842" cy="584200"/>
                    </a:xfrm>
                    <a:custGeom>
                      <a:avLst/>
                      <a:gdLst>
                        <a:gd name="connsiteX0" fmla="*/ 0 w 2743344"/>
                        <a:gd name="connsiteY0" fmla="*/ 525759 h 1051517"/>
                        <a:gd name="connsiteX1" fmla="*/ 1371672 w 2743344"/>
                        <a:gd name="connsiteY1" fmla="*/ 0 h 1051517"/>
                        <a:gd name="connsiteX2" fmla="*/ 2743344 w 2743344"/>
                        <a:gd name="connsiteY2" fmla="*/ 525759 h 1051517"/>
                        <a:gd name="connsiteX3" fmla="*/ 1371672 w 2743344"/>
                        <a:gd name="connsiteY3" fmla="*/ 1051518 h 1051517"/>
                        <a:gd name="connsiteX4" fmla="*/ 0 w 2743344"/>
                        <a:gd name="connsiteY4" fmla="*/ 525759 h 1051517"/>
                        <a:gd name="connsiteX0" fmla="*/ 4936 w 2748280"/>
                        <a:gd name="connsiteY0" fmla="*/ 637902 h 1163661"/>
                        <a:gd name="connsiteX1" fmla="*/ 1066057 w 2748280"/>
                        <a:gd name="connsiteY1" fmla="*/ 0 h 1163661"/>
                        <a:gd name="connsiteX2" fmla="*/ 2748280 w 2748280"/>
                        <a:gd name="connsiteY2" fmla="*/ 637902 h 1163661"/>
                        <a:gd name="connsiteX3" fmla="*/ 1376608 w 2748280"/>
                        <a:gd name="connsiteY3" fmla="*/ 1163661 h 1163661"/>
                        <a:gd name="connsiteX4" fmla="*/ 4936 w 2748280"/>
                        <a:gd name="connsiteY4" fmla="*/ 637902 h 1163661"/>
                        <a:gd name="connsiteX0" fmla="*/ 0 w 2743344"/>
                        <a:gd name="connsiteY0" fmla="*/ 637902 h 1215419"/>
                        <a:gd name="connsiteX1" fmla="*/ 1061121 w 2743344"/>
                        <a:gd name="connsiteY1" fmla="*/ 0 h 1215419"/>
                        <a:gd name="connsiteX2" fmla="*/ 2743344 w 2743344"/>
                        <a:gd name="connsiteY2" fmla="*/ 637902 h 1215419"/>
                        <a:gd name="connsiteX3" fmla="*/ 1061121 w 2743344"/>
                        <a:gd name="connsiteY3" fmla="*/ 1215419 h 1215419"/>
                        <a:gd name="connsiteX4" fmla="*/ 0 w 2743344"/>
                        <a:gd name="connsiteY4" fmla="*/ 637902 h 12154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743344" h="1215419">
                          <a:moveTo>
                            <a:pt x="0" y="637902"/>
                          </a:moveTo>
                          <a:cubicBezTo>
                            <a:pt x="0" y="435332"/>
                            <a:pt x="303567" y="0"/>
                            <a:pt x="1061121" y="0"/>
                          </a:cubicBezTo>
                          <a:cubicBezTo>
                            <a:pt x="1818675" y="0"/>
                            <a:pt x="2743344" y="347533"/>
                            <a:pt x="2743344" y="637902"/>
                          </a:cubicBezTo>
                          <a:cubicBezTo>
                            <a:pt x="2743344" y="928271"/>
                            <a:pt x="1818675" y="1215419"/>
                            <a:pt x="1061121" y="1215419"/>
                          </a:cubicBezTo>
                          <a:cubicBezTo>
                            <a:pt x="303567" y="1215419"/>
                            <a:pt x="0" y="840472"/>
                            <a:pt x="0" y="637902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1000">
                          <a:srgbClr val="339933"/>
                        </a:gs>
                        <a:gs pos="100000">
                          <a:srgbClr val="003300"/>
                        </a:gs>
                      </a:gsLst>
                      <a:lin ang="27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4" name="フリーフォーム: 図形 203">
                      <a:extLst>
                        <a:ext uri="{FF2B5EF4-FFF2-40B4-BE49-F238E27FC236}">
                          <a16:creationId xmlns:a16="http://schemas.microsoft.com/office/drawing/2014/main" id="{CABF5D35-81C8-4EA3-A8E8-605CC3E04700}"/>
                        </a:ext>
                      </a:extLst>
                    </p:cNvPr>
                    <p:cNvSpPr/>
                    <p:nvPr/>
                  </p:nvSpPr>
                  <p:spPr>
                    <a:xfrm rot="1188028">
                      <a:off x="3298680" y="4839650"/>
                      <a:ext cx="2427803" cy="356634"/>
                    </a:xfrm>
                    <a:custGeom>
                      <a:avLst/>
                      <a:gdLst>
                        <a:gd name="connsiteX0" fmla="*/ 38001 w 2427803"/>
                        <a:gd name="connsiteY0" fmla="*/ 7923 h 356634"/>
                        <a:gd name="connsiteX1" fmla="*/ 208143 w 2427803"/>
                        <a:gd name="connsiteY1" fmla="*/ 251 h 356634"/>
                        <a:gd name="connsiteX2" fmla="*/ 1057132 w 2427803"/>
                        <a:gd name="connsiteY2" fmla="*/ 57096 h 356634"/>
                        <a:gd name="connsiteX3" fmla="*/ 2427791 w 2427803"/>
                        <a:gd name="connsiteY3" fmla="*/ 26277 h 356634"/>
                        <a:gd name="connsiteX4" fmla="*/ 1641730 w 2427803"/>
                        <a:gd name="connsiteY4" fmla="*/ 136149 h 356634"/>
                        <a:gd name="connsiteX5" fmla="*/ 1471750 w 2427803"/>
                        <a:gd name="connsiteY5" fmla="*/ 154896 h 356634"/>
                        <a:gd name="connsiteX6" fmla="*/ 1689798 w 2427803"/>
                        <a:gd name="connsiteY6" fmla="*/ 338732 h 356634"/>
                        <a:gd name="connsiteX7" fmla="*/ 1675585 w 2427803"/>
                        <a:gd name="connsiteY7" fmla="*/ 356634 h 356634"/>
                        <a:gd name="connsiteX8" fmla="*/ 1413990 w 2427803"/>
                        <a:gd name="connsiteY8" fmla="*/ 161219 h 356634"/>
                        <a:gd name="connsiteX9" fmla="*/ 1218276 w 2427803"/>
                        <a:gd name="connsiteY9" fmla="*/ 179938 h 356634"/>
                        <a:gd name="connsiteX10" fmla="*/ 1065375 w 2427803"/>
                        <a:gd name="connsiteY10" fmla="*/ 190385 h 356634"/>
                        <a:gd name="connsiteX11" fmla="*/ 208143 w 2427803"/>
                        <a:gd name="connsiteY11" fmla="*/ 224215 h 356634"/>
                        <a:gd name="connsiteX12" fmla="*/ 0 w 2427803"/>
                        <a:gd name="connsiteY12" fmla="*/ 45091 h 356634"/>
                        <a:gd name="connsiteX13" fmla="*/ 38001 w 2427803"/>
                        <a:gd name="connsiteY13" fmla="*/ 7923 h 356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2427803" h="356634">
                          <a:moveTo>
                            <a:pt x="38001" y="7923"/>
                          </a:moveTo>
                          <a:cubicBezTo>
                            <a:pt x="68013" y="1129"/>
                            <a:pt x="120049" y="-749"/>
                            <a:pt x="208143" y="251"/>
                          </a:cubicBezTo>
                          <a:cubicBezTo>
                            <a:pt x="384332" y="2252"/>
                            <a:pt x="729082" y="41763"/>
                            <a:pt x="1057132" y="57096"/>
                          </a:cubicBezTo>
                          <a:cubicBezTo>
                            <a:pt x="1385181" y="72430"/>
                            <a:pt x="2423561" y="11908"/>
                            <a:pt x="2427791" y="26277"/>
                          </a:cubicBezTo>
                          <a:cubicBezTo>
                            <a:pt x="2430435" y="35259"/>
                            <a:pt x="2025725" y="91695"/>
                            <a:pt x="1641730" y="136149"/>
                          </a:cubicBezTo>
                          <a:lnTo>
                            <a:pt x="1471750" y="154896"/>
                          </a:lnTo>
                          <a:lnTo>
                            <a:pt x="1689798" y="338732"/>
                          </a:lnTo>
                          <a:lnTo>
                            <a:pt x="1675585" y="356634"/>
                          </a:lnTo>
                          <a:lnTo>
                            <a:pt x="1413990" y="161219"/>
                          </a:lnTo>
                          <a:lnTo>
                            <a:pt x="1218276" y="179938"/>
                          </a:lnTo>
                          <a:cubicBezTo>
                            <a:pt x="1158490" y="185009"/>
                            <a:pt x="1106381" y="188650"/>
                            <a:pt x="1065375" y="190385"/>
                          </a:cubicBezTo>
                          <a:cubicBezTo>
                            <a:pt x="737324" y="204268"/>
                            <a:pt x="385705" y="248431"/>
                            <a:pt x="208143" y="224215"/>
                          </a:cubicBezTo>
                          <a:cubicBezTo>
                            <a:pt x="30581" y="199999"/>
                            <a:pt x="0" y="82419"/>
                            <a:pt x="0" y="45091"/>
                          </a:cubicBezTo>
                          <a:cubicBezTo>
                            <a:pt x="0" y="26428"/>
                            <a:pt x="7989" y="14717"/>
                            <a:pt x="38001" y="7923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1000">
                          <a:srgbClr val="92D050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5" name="楕円 468">
                      <a:extLst>
                        <a:ext uri="{FF2B5EF4-FFF2-40B4-BE49-F238E27FC236}">
                          <a16:creationId xmlns:a16="http://schemas.microsoft.com/office/drawing/2014/main" id="{920F3030-825D-4EB4-9FD0-906403ECF071}"/>
                        </a:ext>
                      </a:extLst>
                    </p:cNvPr>
                    <p:cNvSpPr/>
                    <p:nvPr/>
                  </p:nvSpPr>
                  <p:spPr>
                    <a:xfrm rot="20942782">
                      <a:off x="4167886" y="3602979"/>
                      <a:ext cx="1689928" cy="655455"/>
                    </a:xfrm>
                    <a:custGeom>
                      <a:avLst/>
                      <a:gdLst>
                        <a:gd name="connsiteX0" fmla="*/ 0 w 2743344"/>
                        <a:gd name="connsiteY0" fmla="*/ 525759 h 1051517"/>
                        <a:gd name="connsiteX1" fmla="*/ 1371672 w 2743344"/>
                        <a:gd name="connsiteY1" fmla="*/ 0 h 1051517"/>
                        <a:gd name="connsiteX2" fmla="*/ 2743344 w 2743344"/>
                        <a:gd name="connsiteY2" fmla="*/ 525759 h 1051517"/>
                        <a:gd name="connsiteX3" fmla="*/ 1371672 w 2743344"/>
                        <a:gd name="connsiteY3" fmla="*/ 1051518 h 1051517"/>
                        <a:gd name="connsiteX4" fmla="*/ 0 w 2743344"/>
                        <a:gd name="connsiteY4" fmla="*/ 525759 h 1051517"/>
                        <a:gd name="connsiteX0" fmla="*/ 4936 w 2748280"/>
                        <a:gd name="connsiteY0" fmla="*/ 637902 h 1163661"/>
                        <a:gd name="connsiteX1" fmla="*/ 1066057 w 2748280"/>
                        <a:gd name="connsiteY1" fmla="*/ 0 h 1163661"/>
                        <a:gd name="connsiteX2" fmla="*/ 2748280 w 2748280"/>
                        <a:gd name="connsiteY2" fmla="*/ 637902 h 1163661"/>
                        <a:gd name="connsiteX3" fmla="*/ 1376608 w 2748280"/>
                        <a:gd name="connsiteY3" fmla="*/ 1163661 h 1163661"/>
                        <a:gd name="connsiteX4" fmla="*/ 4936 w 2748280"/>
                        <a:gd name="connsiteY4" fmla="*/ 637902 h 1163661"/>
                        <a:gd name="connsiteX0" fmla="*/ 0 w 2743344"/>
                        <a:gd name="connsiteY0" fmla="*/ 637902 h 1215419"/>
                        <a:gd name="connsiteX1" fmla="*/ 1061121 w 2743344"/>
                        <a:gd name="connsiteY1" fmla="*/ 0 h 1215419"/>
                        <a:gd name="connsiteX2" fmla="*/ 2743344 w 2743344"/>
                        <a:gd name="connsiteY2" fmla="*/ 637902 h 1215419"/>
                        <a:gd name="connsiteX3" fmla="*/ 1061121 w 2743344"/>
                        <a:gd name="connsiteY3" fmla="*/ 1215419 h 1215419"/>
                        <a:gd name="connsiteX4" fmla="*/ 0 w 2743344"/>
                        <a:gd name="connsiteY4" fmla="*/ 637902 h 12154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743344" h="1215419">
                          <a:moveTo>
                            <a:pt x="0" y="637902"/>
                          </a:moveTo>
                          <a:cubicBezTo>
                            <a:pt x="0" y="435332"/>
                            <a:pt x="303567" y="0"/>
                            <a:pt x="1061121" y="0"/>
                          </a:cubicBezTo>
                          <a:cubicBezTo>
                            <a:pt x="1818675" y="0"/>
                            <a:pt x="2743344" y="347533"/>
                            <a:pt x="2743344" y="637902"/>
                          </a:cubicBezTo>
                          <a:cubicBezTo>
                            <a:pt x="2743344" y="928271"/>
                            <a:pt x="1818675" y="1215419"/>
                            <a:pt x="1061121" y="1215419"/>
                          </a:cubicBezTo>
                          <a:cubicBezTo>
                            <a:pt x="303567" y="1215419"/>
                            <a:pt x="0" y="840472"/>
                            <a:pt x="0" y="637902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1000">
                          <a:srgbClr val="339933"/>
                        </a:gs>
                        <a:gs pos="100000">
                          <a:srgbClr val="003300"/>
                        </a:gs>
                      </a:gsLst>
                      <a:lin ang="27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6" name="フリーフォーム: 図形 205">
                      <a:extLst>
                        <a:ext uri="{FF2B5EF4-FFF2-40B4-BE49-F238E27FC236}">
                          <a16:creationId xmlns:a16="http://schemas.microsoft.com/office/drawing/2014/main" id="{3CFF9439-11AD-4A42-9B24-BD58AEE16B82}"/>
                        </a:ext>
                      </a:extLst>
                    </p:cNvPr>
                    <p:cNvSpPr/>
                    <p:nvPr/>
                  </p:nvSpPr>
                  <p:spPr>
                    <a:xfrm rot="20411972" flipV="1">
                      <a:off x="3428450" y="3898233"/>
                      <a:ext cx="2030971" cy="294036"/>
                    </a:xfrm>
                    <a:custGeom>
                      <a:avLst/>
                      <a:gdLst>
                        <a:gd name="connsiteX0" fmla="*/ 1697064 w 2030971"/>
                        <a:gd name="connsiteY0" fmla="*/ 266784 h 294036"/>
                        <a:gd name="connsiteX1" fmla="*/ 1713705 w 2030971"/>
                        <a:gd name="connsiteY1" fmla="*/ 251112 h 294036"/>
                        <a:gd name="connsiteX2" fmla="*/ 1633345 w 2030971"/>
                        <a:gd name="connsiteY2" fmla="*/ 152726 h 294036"/>
                        <a:gd name="connsiteX3" fmla="*/ 1774962 w 2030971"/>
                        <a:gd name="connsiteY3" fmla="*/ 130618 h 294036"/>
                        <a:gd name="connsiteX4" fmla="*/ 2016516 w 2030971"/>
                        <a:gd name="connsiteY4" fmla="*/ 86472 h 294036"/>
                        <a:gd name="connsiteX5" fmla="*/ 2030961 w 2030971"/>
                        <a:gd name="connsiteY5" fmla="*/ 80995 h 294036"/>
                        <a:gd name="connsiteX6" fmla="*/ 1559235 w 2030971"/>
                        <a:gd name="connsiteY6" fmla="*/ 96766 h 294036"/>
                        <a:gd name="connsiteX7" fmla="*/ 1513923 w 2030971"/>
                        <a:gd name="connsiteY7" fmla="*/ 98708 h 294036"/>
                        <a:gd name="connsiteX8" fmla="*/ 1571223 w 2030971"/>
                        <a:gd name="connsiteY8" fmla="*/ 14120 h 294036"/>
                        <a:gd name="connsiteX9" fmla="*/ 1553246 w 2030971"/>
                        <a:gd name="connsiteY9" fmla="*/ 0 h 294036"/>
                        <a:gd name="connsiteX10" fmla="*/ 1461749 w 2030971"/>
                        <a:gd name="connsiteY10" fmla="*/ 100944 h 294036"/>
                        <a:gd name="connsiteX11" fmla="*/ 1366804 w 2030971"/>
                        <a:gd name="connsiteY11" fmla="*/ 105013 h 294036"/>
                        <a:gd name="connsiteX12" fmla="*/ 884340 w 2030971"/>
                        <a:gd name="connsiteY12" fmla="*/ 111814 h 294036"/>
                        <a:gd name="connsiteX13" fmla="*/ 174121 w 2030971"/>
                        <a:gd name="connsiteY13" fmla="*/ 54969 h 294036"/>
                        <a:gd name="connsiteX14" fmla="*/ 0 w 2030971"/>
                        <a:gd name="connsiteY14" fmla="*/ 99810 h 294036"/>
                        <a:gd name="connsiteX15" fmla="*/ 174121 w 2030971"/>
                        <a:gd name="connsiteY15" fmla="*/ 278933 h 294036"/>
                        <a:gd name="connsiteX16" fmla="*/ 891236 w 2030971"/>
                        <a:gd name="connsiteY16" fmla="*/ 245104 h 294036"/>
                        <a:gd name="connsiteX17" fmla="*/ 1185591 w 2030971"/>
                        <a:gd name="connsiteY17" fmla="*/ 215626 h 294036"/>
                        <a:gd name="connsiteX18" fmla="*/ 1295661 w 2030971"/>
                        <a:gd name="connsiteY18" fmla="*/ 201114 h 294036"/>
                        <a:gd name="connsiteX19" fmla="*/ 1396421 w 2030971"/>
                        <a:gd name="connsiteY19" fmla="*/ 294036 h 294036"/>
                        <a:gd name="connsiteX20" fmla="*/ 1413063 w 2030971"/>
                        <a:gd name="connsiteY20" fmla="*/ 278365 h 294036"/>
                        <a:gd name="connsiteX21" fmla="*/ 1344686 w 2030971"/>
                        <a:gd name="connsiteY21" fmla="*/ 194651 h 294036"/>
                        <a:gd name="connsiteX22" fmla="*/ 1373384 w 2030971"/>
                        <a:gd name="connsiteY22" fmla="*/ 190867 h 294036"/>
                        <a:gd name="connsiteX23" fmla="*/ 1582056 w 2030971"/>
                        <a:gd name="connsiteY23" fmla="*/ 160722 h 294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2030971" h="294036">
                          <a:moveTo>
                            <a:pt x="1697064" y="266784"/>
                          </a:moveTo>
                          <a:lnTo>
                            <a:pt x="1713705" y="251112"/>
                          </a:lnTo>
                          <a:lnTo>
                            <a:pt x="1633345" y="152726"/>
                          </a:lnTo>
                          <a:lnTo>
                            <a:pt x="1774962" y="130618"/>
                          </a:lnTo>
                          <a:cubicBezTo>
                            <a:pt x="1892146" y="111560"/>
                            <a:pt x="1982660" y="95185"/>
                            <a:pt x="2016516" y="86472"/>
                          </a:cubicBezTo>
                          <a:cubicBezTo>
                            <a:pt x="2026190" y="83982"/>
                            <a:pt x="2031238" y="82118"/>
                            <a:pt x="2030961" y="80995"/>
                          </a:cubicBezTo>
                          <a:cubicBezTo>
                            <a:pt x="2029192" y="73810"/>
                            <a:pt x="1811144" y="85349"/>
                            <a:pt x="1559235" y="96766"/>
                          </a:cubicBezTo>
                          <a:lnTo>
                            <a:pt x="1513923" y="98708"/>
                          </a:lnTo>
                          <a:lnTo>
                            <a:pt x="1571223" y="14120"/>
                          </a:lnTo>
                          <a:lnTo>
                            <a:pt x="1553246" y="0"/>
                          </a:lnTo>
                          <a:lnTo>
                            <a:pt x="1461749" y="100944"/>
                          </a:lnTo>
                          <a:lnTo>
                            <a:pt x="1366804" y="105013"/>
                          </a:lnTo>
                          <a:cubicBezTo>
                            <a:pt x="1173725" y="112647"/>
                            <a:pt x="987251" y="117564"/>
                            <a:pt x="884340" y="111814"/>
                          </a:cubicBezTo>
                          <a:cubicBezTo>
                            <a:pt x="609912" y="96481"/>
                            <a:pt x="321512" y="56970"/>
                            <a:pt x="174121" y="54969"/>
                          </a:cubicBezTo>
                          <a:cubicBezTo>
                            <a:pt x="26731" y="52968"/>
                            <a:pt x="0" y="62482"/>
                            <a:pt x="0" y="99810"/>
                          </a:cubicBezTo>
                          <a:cubicBezTo>
                            <a:pt x="0" y="137137"/>
                            <a:pt x="25582" y="254717"/>
                            <a:pt x="174121" y="278933"/>
                          </a:cubicBezTo>
                          <a:cubicBezTo>
                            <a:pt x="322660" y="303148"/>
                            <a:pt x="616806" y="258986"/>
                            <a:pt x="891236" y="245104"/>
                          </a:cubicBezTo>
                          <a:cubicBezTo>
                            <a:pt x="959844" y="241633"/>
                            <a:pt x="1065601" y="230539"/>
                            <a:pt x="1185591" y="215626"/>
                          </a:cubicBezTo>
                          <a:lnTo>
                            <a:pt x="1295661" y="201114"/>
                          </a:lnTo>
                          <a:lnTo>
                            <a:pt x="1396421" y="294036"/>
                          </a:lnTo>
                          <a:lnTo>
                            <a:pt x="1413063" y="278365"/>
                          </a:lnTo>
                          <a:lnTo>
                            <a:pt x="1344686" y="194651"/>
                          </a:lnTo>
                          <a:lnTo>
                            <a:pt x="1373384" y="190867"/>
                          </a:lnTo>
                          <a:lnTo>
                            <a:pt x="1582056" y="160722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1000">
                          <a:srgbClr val="92D050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7" name="楕円 468">
                      <a:extLst>
                        <a:ext uri="{FF2B5EF4-FFF2-40B4-BE49-F238E27FC236}">
                          <a16:creationId xmlns:a16="http://schemas.microsoft.com/office/drawing/2014/main" id="{B30D0CBA-B1B4-488D-82A0-85D54000A8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35758" y="4255499"/>
                      <a:ext cx="2231390" cy="1053101"/>
                    </a:xfrm>
                    <a:custGeom>
                      <a:avLst/>
                      <a:gdLst>
                        <a:gd name="connsiteX0" fmla="*/ 0 w 2743344"/>
                        <a:gd name="connsiteY0" fmla="*/ 525759 h 1051517"/>
                        <a:gd name="connsiteX1" fmla="*/ 1371672 w 2743344"/>
                        <a:gd name="connsiteY1" fmla="*/ 0 h 1051517"/>
                        <a:gd name="connsiteX2" fmla="*/ 2743344 w 2743344"/>
                        <a:gd name="connsiteY2" fmla="*/ 525759 h 1051517"/>
                        <a:gd name="connsiteX3" fmla="*/ 1371672 w 2743344"/>
                        <a:gd name="connsiteY3" fmla="*/ 1051518 h 1051517"/>
                        <a:gd name="connsiteX4" fmla="*/ 0 w 2743344"/>
                        <a:gd name="connsiteY4" fmla="*/ 525759 h 1051517"/>
                        <a:gd name="connsiteX0" fmla="*/ 4936 w 2748280"/>
                        <a:gd name="connsiteY0" fmla="*/ 637902 h 1163661"/>
                        <a:gd name="connsiteX1" fmla="*/ 1066057 w 2748280"/>
                        <a:gd name="connsiteY1" fmla="*/ 0 h 1163661"/>
                        <a:gd name="connsiteX2" fmla="*/ 2748280 w 2748280"/>
                        <a:gd name="connsiteY2" fmla="*/ 637902 h 1163661"/>
                        <a:gd name="connsiteX3" fmla="*/ 1376608 w 2748280"/>
                        <a:gd name="connsiteY3" fmla="*/ 1163661 h 1163661"/>
                        <a:gd name="connsiteX4" fmla="*/ 4936 w 2748280"/>
                        <a:gd name="connsiteY4" fmla="*/ 637902 h 1163661"/>
                        <a:gd name="connsiteX0" fmla="*/ 0 w 2743344"/>
                        <a:gd name="connsiteY0" fmla="*/ 637902 h 1215419"/>
                        <a:gd name="connsiteX1" fmla="*/ 1061121 w 2743344"/>
                        <a:gd name="connsiteY1" fmla="*/ 0 h 1215419"/>
                        <a:gd name="connsiteX2" fmla="*/ 2743344 w 2743344"/>
                        <a:gd name="connsiteY2" fmla="*/ 637902 h 1215419"/>
                        <a:gd name="connsiteX3" fmla="*/ 1061121 w 2743344"/>
                        <a:gd name="connsiteY3" fmla="*/ 1215419 h 1215419"/>
                        <a:gd name="connsiteX4" fmla="*/ 0 w 2743344"/>
                        <a:gd name="connsiteY4" fmla="*/ 637902 h 12154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743344" h="1215419">
                          <a:moveTo>
                            <a:pt x="0" y="637902"/>
                          </a:moveTo>
                          <a:cubicBezTo>
                            <a:pt x="0" y="435332"/>
                            <a:pt x="303567" y="0"/>
                            <a:pt x="1061121" y="0"/>
                          </a:cubicBezTo>
                          <a:cubicBezTo>
                            <a:pt x="1818675" y="0"/>
                            <a:pt x="2743344" y="347533"/>
                            <a:pt x="2743344" y="637902"/>
                          </a:cubicBezTo>
                          <a:cubicBezTo>
                            <a:pt x="2743344" y="928271"/>
                            <a:pt x="1818675" y="1215419"/>
                            <a:pt x="1061121" y="1215419"/>
                          </a:cubicBezTo>
                          <a:cubicBezTo>
                            <a:pt x="303567" y="1215419"/>
                            <a:pt x="0" y="840472"/>
                            <a:pt x="0" y="637902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1000">
                          <a:srgbClr val="339933"/>
                        </a:gs>
                        <a:gs pos="100000">
                          <a:srgbClr val="003300"/>
                        </a:gs>
                      </a:gsLst>
                      <a:lin ang="27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8" name="楕円 468">
                      <a:extLst>
                        <a:ext uri="{FF2B5EF4-FFF2-40B4-BE49-F238E27FC236}">
                          <a16:creationId xmlns:a16="http://schemas.microsoft.com/office/drawing/2014/main" id="{D4262181-A1E8-427D-93D4-6BBDFF1EF8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17110" y="3798674"/>
                      <a:ext cx="2547526" cy="1054936"/>
                    </a:xfrm>
                    <a:custGeom>
                      <a:avLst/>
                      <a:gdLst>
                        <a:gd name="connsiteX0" fmla="*/ 0 w 2743344"/>
                        <a:gd name="connsiteY0" fmla="*/ 525759 h 1051517"/>
                        <a:gd name="connsiteX1" fmla="*/ 1371672 w 2743344"/>
                        <a:gd name="connsiteY1" fmla="*/ 0 h 1051517"/>
                        <a:gd name="connsiteX2" fmla="*/ 2743344 w 2743344"/>
                        <a:gd name="connsiteY2" fmla="*/ 525759 h 1051517"/>
                        <a:gd name="connsiteX3" fmla="*/ 1371672 w 2743344"/>
                        <a:gd name="connsiteY3" fmla="*/ 1051518 h 1051517"/>
                        <a:gd name="connsiteX4" fmla="*/ 0 w 2743344"/>
                        <a:gd name="connsiteY4" fmla="*/ 525759 h 1051517"/>
                        <a:gd name="connsiteX0" fmla="*/ 4936 w 2748280"/>
                        <a:gd name="connsiteY0" fmla="*/ 637902 h 1163661"/>
                        <a:gd name="connsiteX1" fmla="*/ 1066057 w 2748280"/>
                        <a:gd name="connsiteY1" fmla="*/ 0 h 1163661"/>
                        <a:gd name="connsiteX2" fmla="*/ 2748280 w 2748280"/>
                        <a:gd name="connsiteY2" fmla="*/ 637902 h 1163661"/>
                        <a:gd name="connsiteX3" fmla="*/ 1376608 w 2748280"/>
                        <a:gd name="connsiteY3" fmla="*/ 1163661 h 1163661"/>
                        <a:gd name="connsiteX4" fmla="*/ 4936 w 2748280"/>
                        <a:gd name="connsiteY4" fmla="*/ 637902 h 1163661"/>
                        <a:gd name="connsiteX0" fmla="*/ 0 w 2743344"/>
                        <a:gd name="connsiteY0" fmla="*/ 637902 h 1215419"/>
                        <a:gd name="connsiteX1" fmla="*/ 1061121 w 2743344"/>
                        <a:gd name="connsiteY1" fmla="*/ 0 h 1215419"/>
                        <a:gd name="connsiteX2" fmla="*/ 2743344 w 2743344"/>
                        <a:gd name="connsiteY2" fmla="*/ 637902 h 1215419"/>
                        <a:gd name="connsiteX3" fmla="*/ 1061121 w 2743344"/>
                        <a:gd name="connsiteY3" fmla="*/ 1215419 h 1215419"/>
                        <a:gd name="connsiteX4" fmla="*/ 0 w 2743344"/>
                        <a:gd name="connsiteY4" fmla="*/ 637902 h 12154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743344" h="1215419">
                          <a:moveTo>
                            <a:pt x="0" y="637902"/>
                          </a:moveTo>
                          <a:cubicBezTo>
                            <a:pt x="0" y="435332"/>
                            <a:pt x="303567" y="0"/>
                            <a:pt x="1061121" y="0"/>
                          </a:cubicBezTo>
                          <a:cubicBezTo>
                            <a:pt x="1818675" y="0"/>
                            <a:pt x="2743344" y="347533"/>
                            <a:pt x="2743344" y="637902"/>
                          </a:cubicBezTo>
                          <a:cubicBezTo>
                            <a:pt x="2743344" y="928271"/>
                            <a:pt x="1818675" y="1215419"/>
                            <a:pt x="1061121" y="1215419"/>
                          </a:cubicBezTo>
                          <a:cubicBezTo>
                            <a:pt x="303567" y="1215419"/>
                            <a:pt x="0" y="840472"/>
                            <a:pt x="0" y="637902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1000">
                          <a:srgbClr val="339933"/>
                        </a:gs>
                        <a:gs pos="100000">
                          <a:srgbClr val="003300"/>
                        </a:gs>
                      </a:gsLst>
                      <a:lin ang="27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9" name="楕円 468">
                      <a:extLst>
                        <a:ext uri="{FF2B5EF4-FFF2-40B4-BE49-F238E27FC236}">
                          <a16:creationId xmlns:a16="http://schemas.microsoft.com/office/drawing/2014/main" id="{73467B9D-CF2C-403B-A519-9BBCD324E12F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3427623" y="4147697"/>
                      <a:ext cx="3666257" cy="302448"/>
                    </a:xfrm>
                    <a:custGeom>
                      <a:avLst/>
                      <a:gdLst>
                        <a:gd name="connsiteX0" fmla="*/ 0 w 2743344"/>
                        <a:gd name="connsiteY0" fmla="*/ 525759 h 1051517"/>
                        <a:gd name="connsiteX1" fmla="*/ 1371672 w 2743344"/>
                        <a:gd name="connsiteY1" fmla="*/ 0 h 1051517"/>
                        <a:gd name="connsiteX2" fmla="*/ 2743344 w 2743344"/>
                        <a:gd name="connsiteY2" fmla="*/ 525759 h 1051517"/>
                        <a:gd name="connsiteX3" fmla="*/ 1371672 w 2743344"/>
                        <a:gd name="connsiteY3" fmla="*/ 1051518 h 1051517"/>
                        <a:gd name="connsiteX4" fmla="*/ 0 w 2743344"/>
                        <a:gd name="connsiteY4" fmla="*/ 525759 h 1051517"/>
                        <a:gd name="connsiteX0" fmla="*/ 4936 w 2748280"/>
                        <a:gd name="connsiteY0" fmla="*/ 637902 h 1163661"/>
                        <a:gd name="connsiteX1" fmla="*/ 1066057 w 2748280"/>
                        <a:gd name="connsiteY1" fmla="*/ 0 h 1163661"/>
                        <a:gd name="connsiteX2" fmla="*/ 2748280 w 2748280"/>
                        <a:gd name="connsiteY2" fmla="*/ 637902 h 1163661"/>
                        <a:gd name="connsiteX3" fmla="*/ 1376608 w 2748280"/>
                        <a:gd name="connsiteY3" fmla="*/ 1163661 h 1163661"/>
                        <a:gd name="connsiteX4" fmla="*/ 4936 w 2748280"/>
                        <a:gd name="connsiteY4" fmla="*/ 637902 h 1163661"/>
                        <a:gd name="connsiteX0" fmla="*/ 0 w 2743344"/>
                        <a:gd name="connsiteY0" fmla="*/ 637902 h 1215419"/>
                        <a:gd name="connsiteX1" fmla="*/ 1061121 w 2743344"/>
                        <a:gd name="connsiteY1" fmla="*/ 0 h 1215419"/>
                        <a:gd name="connsiteX2" fmla="*/ 2743344 w 2743344"/>
                        <a:gd name="connsiteY2" fmla="*/ 637902 h 1215419"/>
                        <a:gd name="connsiteX3" fmla="*/ 1061121 w 2743344"/>
                        <a:gd name="connsiteY3" fmla="*/ 1215419 h 1215419"/>
                        <a:gd name="connsiteX4" fmla="*/ 0 w 2743344"/>
                        <a:gd name="connsiteY4" fmla="*/ 637902 h 1215419"/>
                        <a:gd name="connsiteX0" fmla="*/ 393 w 1990024"/>
                        <a:gd name="connsiteY0" fmla="*/ 593719 h 1215655"/>
                        <a:gd name="connsiteX1" fmla="*/ 307801 w 1990024"/>
                        <a:gd name="connsiteY1" fmla="*/ 100 h 1215655"/>
                        <a:gd name="connsiteX2" fmla="*/ 1990024 w 1990024"/>
                        <a:gd name="connsiteY2" fmla="*/ 638002 h 1215655"/>
                        <a:gd name="connsiteX3" fmla="*/ 307801 w 1990024"/>
                        <a:gd name="connsiteY3" fmla="*/ 1215519 h 1215655"/>
                        <a:gd name="connsiteX4" fmla="*/ 393 w 1990024"/>
                        <a:gd name="connsiteY4" fmla="*/ 593719 h 1215655"/>
                        <a:gd name="connsiteX0" fmla="*/ 393 w 1990024"/>
                        <a:gd name="connsiteY0" fmla="*/ 596088 h 1218024"/>
                        <a:gd name="connsiteX1" fmla="*/ 307801 w 1990024"/>
                        <a:gd name="connsiteY1" fmla="*/ 2469 h 1218024"/>
                        <a:gd name="connsiteX2" fmla="*/ 1990024 w 1990024"/>
                        <a:gd name="connsiteY2" fmla="*/ 640371 h 1218024"/>
                        <a:gd name="connsiteX3" fmla="*/ 307801 w 1990024"/>
                        <a:gd name="connsiteY3" fmla="*/ 1217888 h 1218024"/>
                        <a:gd name="connsiteX4" fmla="*/ 393 w 1990024"/>
                        <a:gd name="connsiteY4" fmla="*/ 596088 h 1218024"/>
                        <a:gd name="connsiteX0" fmla="*/ 0 w 1989631"/>
                        <a:gd name="connsiteY0" fmla="*/ 596088 h 1218024"/>
                        <a:gd name="connsiteX1" fmla="*/ 307408 w 1989631"/>
                        <a:gd name="connsiteY1" fmla="*/ 2469 h 1218024"/>
                        <a:gd name="connsiteX2" fmla="*/ 1989631 w 1989631"/>
                        <a:gd name="connsiteY2" fmla="*/ 640371 h 1218024"/>
                        <a:gd name="connsiteX3" fmla="*/ 307408 w 1989631"/>
                        <a:gd name="connsiteY3" fmla="*/ 1217888 h 1218024"/>
                        <a:gd name="connsiteX4" fmla="*/ 0 w 1989631"/>
                        <a:gd name="connsiteY4" fmla="*/ 596088 h 1218024"/>
                        <a:gd name="connsiteX0" fmla="*/ 39453 w 1871834"/>
                        <a:gd name="connsiteY0" fmla="*/ 660069 h 1215475"/>
                        <a:gd name="connsiteX1" fmla="*/ 189611 w 1871834"/>
                        <a:gd name="connsiteY1" fmla="*/ 28 h 1215475"/>
                        <a:gd name="connsiteX2" fmla="*/ 1871834 w 1871834"/>
                        <a:gd name="connsiteY2" fmla="*/ 637930 h 1215475"/>
                        <a:gd name="connsiteX3" fmla="*/ 189611 w 1871834"/>
                        <a:gd name="connsiteY3" fmla="*/ 1215447 h 1215475"/>
                        <a:gd name="connsiteX4" fmla="*/ 39453 w 1871834"/>
                        <a:gd name="connsiteY4" fmla="*/ 660069 h 1215475"/>
                        <a:gd name="connsiteX0" fmla="*/ 39453 w 1871834"/>
                        <a:gd name="connsiteY0" fmla="*/ 661311 h 1216717"/>
                        <a:gd name="connsiteX1" fmla="*/ 189611 w 1871834"/>
                        <a:gd name="connsiteY1" fmla="*/ 1270 h 1216717"/>
                        <a:gd name="connsiteX2" fmla="*/ 1871834 w 1871834"/>
                        <a:gd name="connsiteY2" fmla="*/ 639172 h 1216717"/>
                        <a:gd name="connsiteX3" fmla="*/ 189611 w 1871834"/>
                        <a:gd name="connsiteY3" fmla="*/ 1216689 h 1216717"/>
                        <a:gd name="connsiteX4" fmla="*/ 39453 w 1871834"/>
                        <a:gd name="connsiteY4" fmla="*/ 661311 h 1216717"/>
                        <a:gd name="connsiteX0" fmla="*/ 39453 w 1871834"/>
                        <a:gd name="connsiteY0" fmla="*/ 660069 h 1215475"/>
                        <a:gd name="connsiteX1" fmla="*/ 189611 w 1871834"/>
                        <a:gd name="connsiteY1" fmla="*/ 28 h 1215475"/>
                        <a:gd name="connsiteX2" fmla="*/ 1871834 w 1871834"/>
                        <a:gd name="connsiteY2" fmla="*/ 637930 h 1215475"/>
                        <a:gd name="connsiteX3" fmla="*/ 189611 w 1871834"/>
                        <a:gd name="connsiteY3" fmla="*/ 1215447 h 1215475"/>
                        <a:gd name="connsiteX4" fmla="*/ 39453 w 1871834"/>
                        <a:gd name="connsiteY4" fmla="*/ 660069 h 1215475"/>
                        <a:gd name="connsiteX0" fmla="*/ 0 w 1832381"/>
                        <a:gd name="connsiteY0" fmla="*/ 660069 h 1216242"/>
                        <a:gd name="connsiteX1" fmla="*/ 150158 w 1832381"/>
                        <a:gd name="connsiteY1" fmla="*/ 28 h 1216242"/>
                        <a:gd name="connsiteX2" fmla="*/ 1832381 w 1832381"/>
                        <a:gd name="connsiteY2" fmla="*/ 637930 h 1216242"/>
                        <a:gd name="connsiteX3" fmla="*/ 150158 w 1832381"/>
                        <a:gd name="connsiteY3" fmla="*/ 1215447 h 1216242"/>
                        <a:gd name="connsiteX4" fmla="*/ 0 w 1832381"/>
                        <a:gd name="connsiteY4" fmla="*/ 660069 h 1216242"/>
                        <a:gd name="connsiteX0" fmla="*/ 0 w 1844025"/>
                        <a:gd name="connsiteY0" fmla="*/ 660064 h 1217063"/>
                        <a:gd name="connsiteX1" fmla="*/ 150158 w 1844025"/>
                        <a:gd name="connsiteY1" fmla="*/ 23 h 1217063"/>
                        <a:gd name="connsiteX2" fmla="*/ 1832381 w 1844025"/>
                        <a:gd name="connsiteY2" fmla="*/ 637925 h 1217063"/>
                        <a:gd name="connsiteX3" fmla="*/ 858386 w 1844025"/>
                        <a:gd name="connsiteY3" fmla="*/ 823404 h 1217063"/>
                        <a:gd name="connsiteX4" fmla="*/ 150158 w 1844025"/>
                        <a:gd name="connsiteY4" fmla="*/ 1215442 h 1217063"/>
                        <a:gd name="connsiteX5" fmla="*/ 0 w 1844025"/>
                        <a:gd name="connsiteY5" fmla="*/ 660064 h 1217063"/>
                        <a:gd name="connsiteX0" fmla="*/ 0 w 1832395"/>
                        <a:gd name="connsiteY0" fmla="*/ 661861 h 1218860"/>
                        <a:gd name="connsiteX1" fmla="*/ 150158 w 1832395"/>
                        <a:gd name="connsiteY1" fmla="*/ 1820 h 1218860"/>
                        <a:gd name="connsiteX2" fmla="*/ 836696 w 1832395"/>
                        <a:gd name="connsiteY2" fmla="*/ 470946 h 1218860"/>
                        <a:gd name="connsiteX3" fmla="*/ 1832381 w 1832395"/>
                        <a:gd name="connsiteY3" fmla="*/ 639722 h 1218860"/>
                        <a:gd name="connsiteX4" fmla="*/ 858386 w 1832395"/>
                        <a:gd name="connsiteY4" fmla="*/ 825201 h 1218860"/>
                        <a:gd name="connsiteX5" fmla="*/ 150158 w 1832395"/>
                        <a:gd name="connsiteY5" fmla="*/ 1217239 h 1218860"/>
                        <a:gd name="connsiteX6" fmla="*/ 0 w 1832395"/>
                        <a:gd name="connsiteY6" fmla="*/ 661861 h 1218860"/>
                        <a:gd name="connsiteX0" fmla="*/ 0 w 1832395"/>
                        <a:gd name="connsiteY0" fmla="*/ 670497 h 1227496"/>
                        <a:gd name="connsiteX1" fmla="*/ 150158 w 1832395"/>
                        <a:gd name="connsiteY1" fmla="*/ 10456 h 1227496"/>
                        <a:gd name="connsiteX2" fmla="*/ 875753 w 1832395"/>
                        <a:gd name="connsiteY2" fmla="*/ 292117 h 1227496"/>
                        <a:gd name="connsiteX3" fmla="*/ 1832381 w 1832395"/>
                        <a:gd name="connsiteY3" fmla="*/ 648358 h 1227496"/>
                        <a:gd name="connsiteX4" fmla="*/ 858386 w 1832395"/>
                        <a:gd name="connsiteY4" fmla="*/ 833837 h 1227496"/>
                        <a:gd name="connsiteX5" fmla="*/ 150158 w 1832395"/>
                        <a:gd name="connsiteY5" fmla="*/ 1225875 h 1227496"/>
                        <a:gd name="connsiteX6" fmla="*/ 0 w 1832395"/>
                        <a:gd name="connsiteY6" fmla="*/ 670497 h 1227496"/>
                        <a:gd name="connsiteX0" fmla="*/ 0 w 1832395"/>
                        <a:gd name="connsiteY0" fmla="*/ 670497 h 1238001"/>
                        <a:gd name="connsiteX1" fmla="*/ 150158 w 1832395"/>
                        <a:gd name="connsiteY1" fmla="*/ 10456 h 1238001"/>
                        <a:gd name="connsiteX2" fmla="*/ 875753 w 1832395"/>
                        <a:gd name="connsiteY2" fmla="*/ 292117 h 1238001"/>
                        <a:gd name="connsiteX3" fmla="*/ 1832381 w 1832395"/>
                        <a:gd name="connsiteY3" fmla="*/ 648358 h 1238001"/>
                        <a:gd name="connsiteX4" fmla="*/ 877915 w 1832395"/>
                        <a:gd name="connsiteY4" fmla="*/ 1021300 h 1238001"/>
                        <a:gd name="connsiteX5" fmla="*/ 150158 w 1832395"/>
                        <a:gd name="connsiteY5" fmla="*/ 1225875 h 1238001"/>
                        <a:gd name="connsiteX6" fmla="*/ 0 w 1832395"/>
                        <a:gd name="connsiteY6" fmla="*/ 670497 h 1238001"/>
                        <a:gd name="connsiteX0" fmla="*/ 0 w 1832395"/>
                        <a:gd name="connsiteY0" fmla="*/ 780045 h 1347549"/>
                        <a:gd name="connsiteX1" fmla="*/ 150158 w 1832395"/>
                        <a:gd name="connsiteY1" fmla="*/ 7528 h 1347549"/>
                        <a:gd name="connsiteX2" fmla="*/ 875753 w 1832395"/>
                        <a:gd name="connsiteY2" fmla="*/ 401665 h 1347549"/>
                        <a:gd name="connsiteX3" fmla="*/ 1832381 w 1832395"/>
                        <a:gd name="connsiteY3" fmla="*/ 757906 h 1347549"/>
                        <a:gd name="connsiteX4" fmla="*/ 877915 w 1832395"/>
                        <a:gd name="connsiteY4" fmla="*/ 1130848 h 1347549"/>
                        <a:gd name="connsiteX5" fmla="*/ 150158 w 1832395"/>
                        <a:gd name="connsiteY5" fmla="*/ 1335423 h 1347549"/>
                        <a:gd name="connsiteX6" fmla="*/ 0 w 1832395"/>
                        <a:gd name="connsiteY6" fmla="*/ 780045 h 1347549"/>
                        <a:gd name="connsiteX0" fmla="*/ 0 w 1832395"/>
                        <a:gd name="connsiteY0" fmla="*/ 780045 h 1566293"/>
                        <a:gd name="connsiteX1" fmla="*/ 150158 w 1832395"/>
                        <a:gd name="connsiteY1" fmla="*/ 7528 h 1566293"/>
                        <a:gd name="connsiteX2" fmla="*/ 875753 w 1832395"/>
                        <a:gd name="connsiteY2" fmla="*/ 401665 h 1566293"/>
                        <a:gd name="connsiteX3" fmla="*/ 1832381 w 1832395"/>
                        <a:gd name="connsiteY3" fmla="*/ 757906 h 1566293"/>
                        <a:gd name="connsiteX4" fmla="*/ 877915 w 1832395"/>
                        <a:gd name="connsiteY4" fmla="*/ 1130848 h 1566293"/>
                        <a:gd name="connsiteX5" fmla="*/ 150158 w 1832395"/>
                        <a:gd name="connsiteY5" fmla="*/ 1560377 h 1566293"/>
                        <a:gd name="connsiteX6" fmla="*/ 0 w 1832395"/>
                        <a:gd name="connsiteY6" fmla="*/ 780045 h 1566293"/>
                        <a:gd name="connsiteX0" fmla="*/ 0 w 1842159"/>
                        <a:gd name="connsiteY0" fmla="*/ 896710 h 1567514"/>
                        <a:gd name="connsiteX1" fmla="*/ 159922 w 1842159"/>
                        <a:gd name="connsiteY1" fmla="*/ 11718 h 1567514"/>
                        <a:gd name="connsiteX2" fmla="*/ 885517 w 1842159"/>
                        <a:gd name="connsiteY2" fmla="*/ 405855 h 1567514"/>
                        <a:gd name="connsiteX3" fmla="*/ 1842145 w 1842159"/>
                        <a:gd name="connsiteY3" fmla="*/ 762096 h 1567514"/>
                        <a:gd name="connsiteX4" fmla="*/ 887679 w 1842159"/>
                        <a:gd name="connsiteY4" fmla="*/ 1135038 h 1567514"/>
                        <a:gd name="connsiteX5" fmla="*/ 159922 w 1842159"/>
                        <a:gd name="connsiteY5" fmla="*/ 1564567 h 1567514"/>
                        <a:gd name="connsiteX6" fmla="*/ 0 w 1842159"/>
                        <a:gd name="connsiteY6" fmla="*/ 896710 h 1567514"/>
                        <a:gd name="connsiteX0" fmla="*/ 0 w 1837277"/>
                        <a:gd name="connsiteY0" fmla="*/ 896710 h 1567514"/>
                        <a:gd name="connsiteX1" fmla="*/ 159922 w 1837277"/>
                        <a:gd name="connsiteY1" fmla="*/ 11718 h 1567514"/>
                        <a:gd name="connsiteX2" fmla="*/ 885517 w 1837277"/>
                        <a:gd name="connsiteY2" fmla="*/ 405855 h 1567514"/>
                        <a:gd name="connsiteX3" fmla="*/ 1837263 w 1837277"/>
                        <a:gd name="connsiteY3" fmla="*/ 1249502 h 1567514"/>
                        <a:gd name="connsiteX4" fmla="*/ 887679 w 1837277"/>
                        <a:gd name="connsiteY4" fmla="*/ 1135038 h 1567514"/>
                        <a:gd name="connsiteX5" fmla="*/ 159922 w 1837277"/>
                        <a:gd name="connsiteY5" fmla="*/ 1564567 h 1567514"/>
                        <a:gd name="connsiteX6" fmla="*/ 0 w 1837277"/>
                        <a:gd name="connsiteY6" fmla="*/ 896710 h 1567514"/>
                        <a:gd name="connsiteX0" fmla="*/ 0 w 2027679"/>
                        <a:gd name="connsiteY0" fmla="*/ 896710 h 1567514"/>
                        <a:gd name="connsiteX1" fmla="*/ 159922 w 2027679"/>
                        <a:gd name="connsiteY1" fmla="*/ 11718 h 1567514"/>
                        <a:gd name="connsiteX2" fmla="*/ 885517 w 2027679"/>
                        <a:gd name="connsiteY2" fmla="*/ 405855 h 1567514"/>
                        <a:gd name="connsiteX3" fmla="*/ 2027668 w 2027679"/>
                        <a:gd name="connsiteY3" fmla="*/ 1062038 h 1567514"/>
                        <a:gd name="connsiteX4" fmla="*/ 887679 w 2027679"/>
                        <a:gd name="connsiteY4" fmla="*/ 1135038 h 1567514"/>
                        <a:gd name="connsiteX5" fmla="*/ 159922 w 2027679"/>
                        <a:gd name="connsiteY5" fmla="*/ 1564567 h 1567514"/>
                        <a:gd name="connsiteX6" fmla="*/ 0 w 2027679"/>
                        <a:gd name="connsiteY6" fmla="*/ 896710 h 1567514"/>
                        <a:gd name="connsiteX0" fmla="*/ 0 w 2042326"/>
                        <a:gd name="connsiteY0" fmla="*/ 896710 h 1567514"/>
                        <a:gd name="connsiteX1" fmla="*/ 159922 w 2042326"/>
                        <a:gd name="connsiteY1" fmla="*/ 11718 h 1567514"/>
                        <a:gd name="connsiteX2" fmla="*/ 885517 w 2042326"/>
                        <a:gd name="connsiteY2" fmla="*/ 405855 h 1567514"/>
                        <a:gd name="connsiteX3" fmla="*/ 2042315 w 2042326"/>
                        <a:gd name="connsiteY3" fmla="*/ 874575 h 1567514"/>
                        <a:gd name="connsiteX4" fmla="*/ 887679 w 2042326"/>
                        <a:gd name="connsiteY4" fmla="*/ 1135038 h 1567514"/>
                        <a:gd name="connsiteX5" fmla="*/ 159922 w 2042326"/>
                        <a:gd name="connsiteY5" fmla="*/ 1564567 h 1567514"/>
                        <a:gd name="connsiteX6" fmla="*/ 0 w 2042326"/>
                        <a:gd name="connsiteY6" fmla="*/ 896710 h 1567514"/>
                        <a:gd name="connsiteX0" fmla="*/ 0 w 2056972"/>
                        <a:gd name="connsiteY0" fmla="*/ 896710 h 1567514"/>
                        <a:gd name="connsiteX1" fmla="*/ 159922 w 2056972"/>
                        <a:gd name="connsiteY1" fmla="*/ 11718 h 1567514"/>
                        <a:gd name="connsiteX2" fmla="*/ 885517 w 2056972"/>
                        <a:gd name="connsiteY2" fmla="*/ 405855 h 1567514"/>
                        <a:gd name="connsiteX3" fmla="*/ 2056962 w 2056972"/>
                        <a:gd name="connsiteY3" fmla="*/ 192173 h 1567514"/>
                        <a:gd name="connsiteX4" fmla="*/ 887679 w 2056972"/>
                        <a:gd name="connsiteY4" fmla="*/ 1135038 h 1567514"/>
                        <a:gd name="connsiteX5" fmla="*/ 159922 w 2056972"/>
                        <a:gd name="connsiteY5" fmla="*/ 1564567 h 1567514"/>
                        <a:gd name="connsiteX6" fmla="*/ 0 w 2056972"/>
                        <a:gd name="connsiteY6" fmla="*/ 896710 h 1567514"/>
                        <a:gd name="connsiteX0" fmla="*/ 0 w 2056973"/>
                        <a:gd name="connsiteY0" fmla="*/ 896710 h 1579363"/>
                        <a:gd name="connsiteX1" fmla="*/ 159922 w 2056973"/>
                        <a:gd name="connsiteY1" fmla="*/ 11718 h 1579363"/>
                        <a:gd name="connsiteX2" fmla="*/ 885517 w 2056973"/>
                        <a:gd name="connsiteY2" fmla="*/ 405855 h 1579363"/>
                        <a:gd name="connsiteX3" fmla="*/ 2056962 w 2056973"/>
                        <a:gd name="connsiteY3" fmla="*/ 192173 h 1579363"/>
                        <a:gd name="connsiteX4" fmla="*/ 892562 w 2056973"/>
                        <a:gd name="connsiteY4" fmla="*/ 1330013 h 1579363"/>
                        <a:gd name="connsiteX5" fmla="*/ 159922 w 2056973"/>
                        <a:gd name="connsiteY5" fmla="*/ 1564567 h 1579363"/>
                        <a:gd name="connsiteX6" fmla="*/ 0 w 2056973"/>
                        <a:gd name="connsiteY6" fmla="*/ 896710 h 1579363"/>
                        <a:gd name="connsiteX0" fmla="*/ 0 w 2074942"/>
                        <a:gd name="connsiteY0" fmla="*/ 149777 h 1708980"/>
                        <a:gd name="connsiteX1" fmla="*/ 177891 w 2074942"/>
                        <a:gd name="connsiteY1" fmla="*/ 90039 h 1708980"/>
                        <a:gd name="connsiteX2" fmla="*/ 903486 w 2074942"/>
                        <a:gd name="connsiteY2" fmla="*/ 484176 h 1708980"/>
                        <a:gd name="connsiteX3" fmla="*/ 2074931 w 2074942"/>
                        <a:gd name="connsiteY3" fmla="*/ 270494 h 1708980"/>
                        <a:gd name="connsiteX4" fmla="*/ 910531 w 2074942"/>
                        <a:gd name="connsiteY4" fmla="*/ 1408334 h 1708980"/>
                        <a:gd name="connsiteX5" fmla="*/ 177891 w 2074942"/>
                        <a:gd name="connsiteY5" fmla="*/ 1642888 h 1708980"/>
                        <a:gd name="connsiteX6" fmla="*/ 0 w 2074942"/>
                        <a:gd name="connsiteY6" fmla="*/ 149777 h 17089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074942" h="1708980">
                          <a:moveTo>
                            <a:pt x="0" y="149777"/>
                          </a:moveTo>
                          <a:cubicBezTo>
                            <a:pt x="0" y="-109031"/>
                            <a:pt x="27310" y="34306"/>
                            <a:pt x="177891" y="90039"/>
                          </a:cubicBezTo>
                          <a:cubicBezTo>
                            <a:pt x="328472" y="145772"/>
                            <a:pt x="623116" y="377859"/>
                            <a:pt x="903486" y="484176"/>
                          </a:cubicBezTo>
                          <a:cubicBezTo>
                            <a:pt x="1183856" y="590493"/>
                            <a:pt x="2071316" y="170860"/>
                            <a:pt x="2074931" y="270494"/>
                          </a:cubicBezTo>
                          <a:cubicBezTo>
                            <a:pt x="2078546" y="370128"/>
                            <a:pt x="1190902" y="1312081"/>
                            <a:pt x="910531" y="1408334"/>
                          </a:cubicBezTo>
                          <a:cubicBezTo>
                            <a:pt x="630160" y="1504587"/>
                            <a:pt x="329646" y="1852648"/>
                            <a:pt x="177891" y="1642888"/>
                          </a:cubicBezTo>
                          <a:cubicBezTo>
                            <a:pt x="26136" y="1433129"/>
                            <a:pt x="0" y="408585"/>
                            <a:pt x="0" y="149777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1000">
                          <a:srgbClr val="92D050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0" name="楕円 468">
                      <a:extLst>
                        <a:ext uri="{FF2B5EF4-FFF2-40B4-BE49-F238E27FC236}">
                          <a16:creationId xmlns:a16="http://schemas.microsoft.com/office/drawing/2014/main" id="{BE870207-CD1F-450D-B43C-DAF311BC6E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27623" y="4565650"/>
                      <a:ext cx="3512928" cy="247635"/>
                    </a:xfrm>
                    <a:custGeom>
                      <a:avLst/>
                      <a:gdLst>
                        <a:gd name="connsiteX0" fmla="*/ 0 w 2743344"/>
                        <a:gd name="connsiteY0" fmla="*/ 525759 h 1051517"/>
                        <a:gd name="connsiteX1" fmla="*/ 1371672 w 2743344"/>
                        <a:gd name="connsiteY1" fmla="*/ 0 h 1051517"/>
                        <a:gd name="connsiteX2" fmla="*/ 2743344 w 2743344"/>
                        <a:gd name="connsiteY2" fmla="*/ 525759 h 1051517"/>
                        <a:gd name="connsiteX3" fmla="*/ 1371672 w 2743344"/>
                        <a:gd name="connsiteY3" fmla="*/ 1051518 h 1051517"/>
                        <a:gd name="connsiteX4" fmla="*/ 0 w 2743344"/>
                        <a:gd name="connsiteY4" fmla="*/ 525759 h 1051517"/>
                        <a:gd name="connsiteX0" fmla="*/ 4936 w 2748280"/>
                        <a:gd name="connsiteY0" fmla="*/ 637902 h 1163661"/>
                        <a:gd name="connsiteX1" fmla="*/ 1066057 w 2748280"/>
                        <a:gd name="connsiteY1" fmla="*/ 0 h 1163661"/>
                        <a:gd name="connsiteX2" fmla="*/ 2748280 w 2748280"/>
                        <a:gd name="connsiteY2" fmla="*/ 637902 h 1163661"/>
                        <a:gd name="connsiteX3" fmla="*/ 1376608 w 2748280"/>
                        <a:gd name="connsiteY3" fmla="*/ 1163661 h 1163661"/>
                        <a:gd name="connsiteX4" fmla="*/ 4936 w 2748280"/>
                        <a:gd name="connsiteY4" fmla="*/ 637902 h 1163661"/>
                        <a:gd name="connsiteX0" fmla="*/ 0 w 2743344"/>
                        <a:gd name="connsiteY0" fmla="*/ 637902 h 1215419"/>
                        <a:gd name="connsiteX1" fmla="*/ 1061121 w 2743344"/>
                        <a:gd name="connsiteY1" fmla="*/ 0 h 1215419"/>
                        <a:gd name="connsiteX2" fmla="*/ 2743344 w 2743344"/>
                        <a:gd name="connsiteY2" fmla="*/ 637902 h 1215419"/>
                        <a:gd name="connsiteX3" fmla="*/ 1061121 w 2743344"/>
                        <a:gd name="connsiteY3" fmla="*/ 1215419 h 1215419"/>
                        <a:gd name="connsiteX4" fmla="*/ 0 w 2743344"/>
                        <a:gd name="connsiteY4" fmla="*/ 637902 h 1215419"/>
                        <a:gd name="connsiteX0" fmla="*/ 393 w 1990024"/>
                        <a:gd name="connsiteY0" fmla="*/ 593719 h 1215655"/>
                        <a:gd name="connsiteX1" fmla="*/ 307801 w 1990024"/>
                        <a:gd name="connsiteY1" fmla="*/ 100 h 1215655"/>
                        <a:gd name="connsiteX2" fmla="*/ 1990024 w 1990024"/>
                        <a:gd name="connsiteY2" fmla="*/ 638002 h 1215655"/>
                        <a:gd name="connsiteX3" fmla="*/ 307801 w 1990024"/>
                        <a:gd name="connsiteY3" fmla="*/ 1215519 h 1215655"/>
                        <a:gd name="connsiteX4" fmla="*/ 393 w 1990024"/>
                        <a:gd name="connsiteY4" fmla="*/ 593719 h 1215655"/>
                        <a:gd name="connsiteX0" fmla="*/ 393 w 1990024"/>
                        <a:gd name="connsiteY0" fmla="*/ 596088 h 1218024"/>
                        <a:gd name="connsiteX1" fmla="*/ 307801 w 1990024"/>
                        <a:gd name="connsiteY1" fmla="*/ 2469 h 1218024"/>
                        <a:gd name="connsiteX2" fmla="*/ 1990024 w 1990024"/>
                        <a:gd name="connsiteY2" fmla="*/ 640371 h 1218024"/>
                        <a:gd name="connsiteX3" fmla="*/ 307801 w 1990024"/>
                        <a:gd name="connsiteY3" fmla="*/ 1217888 h 1218024"/>
                        <a:gd name="connsiteX4" fmla="*/ 393 w 1990024"/>
                        <a:gd name="connsiteY4" fmla="*/ 596088 h 1218024"/>
                        <a:gd name="connsiteX0" fmla="*/ 0 w 1989631"/>
                        <a:gd name="connsiteY0" fmla="*/ 596088 h 1218024"/>
                        <a:gd name="connsiteX1" fmla="*/ 307408 w 1989631"/>
                        <a:gd name="connsiteY1" fmla="*/ 2469 h 1218024"/>
                        <a:gd name="connsiteX2" fmla="*/ 1989631 w 1989631"/>
                        <a:gd name="connsiteY2" fmla="*/ 640371 h 1218024"/>
                        <a:gd name="connsiteX3" fmla="*/ 307408 w 1989631"/>
                        <a:gd name="connsiteY3" fmla="*/ 1217888 h 1218024"/>
                        <a:gd name="connsiteX4" fmla="*/ 0 w 1989631"/>
                        <a:gd name="connsiteY4" fmla="*/ 596088 h 1218024"/>
                        <a:gd name="connsiteX0" fmla="*/ 39453 w 1871834"/>
                        <a:gd name="connsiteY0" fmla="*/ 660069 h 1215475"/>
                        <a:gd name="connsiteX1" fmla="*/ 189611 w 1871834"/>
                        <a:gd name="connsiteY1" fmla="*/ 28 h 1215475"/>
                        <a:gd name="connsiteX2" fmla="*/ 1871834 w 1871834"/>
                        <a:gd name="connsiteY2" fmla="*/ 637930 h 1215475"/>
                        <a:gd name="connsiteX3" fmla="*/ 189611 w 1871834"/>
                        <a:gd name="connsiteY3" fmla="*/ 1215447 h 1215475"/>
                        <a:gd name="connsiteX4" fmla="*/ 39453 w 1871834"/>
                        <a:gd name="connsiteY4" fmla="*/ 660069 h 1215475"/>
                        <a:gd name="connsiteX0" fmla="*/ 39453 w 1871834"/>
                        <a:gd name="connsiteY0" fmla="*/ 661311 h 1216717"/>
                        <a:gd name="connsiteX1" fmla="*/ 189611 w 1871834"/>
                        <a:gd name="connsiteY1" fmla="*/ 1270 h 1216717"/>
                        <a:gd name="connsiteX2" fmla="*/ 1871834 w 1871834"/>
                        <a:gd name="connsiteY2" fmla="*/ 639172 h 1216717"/>
                        <a:gd name="connsiteX3" fmla="*/ 189611 w 1871834"/>
                        <a:gd name="connsiteY3" fmla="*/ 1216689 h 1216717"/>
                        <a:gd name="connsiteX4" fmla="*/ 39453 w 1871834"/>
                        <a:gd name="connsiteY4" fmla="*/ 661311 h 1216717"/>
                        <a:gd name="connsiteX0" fmla="*/ 39453 w 1871834"/>
                        <a:gd name="connsiteY0" fmla="*/ 660069 h 1215475"/>
                        <a:gd name="connsiteX1" fmla="*/ 189611 w 1871834"/>
                        <a:gd name="connsiteY1" fmla="*/ 28 h 1215475"/>
                        <a:gd name="connsiteX2" fmla="*/ 1871834 w 1871834"/>
                        <a:gd name="connsiteY2" fmla="*/ 637930 h 1215475"/>
                        <a:gd name="connsiteX3" fmla="*/ 189611 w 1871834"/>
                        <a:gd name="connsiteY3" fmla="*/ 1215447 h 1215475"/>
                        <a:gd name="connsiteX4" fmla="*/ 39453 w 1871834"/>
                        <a:gd name="connsiteY4" fmla="*/ 660069 h 1215475"/>
                        <a:gd name="connsiteX0" fmla="*/ 0 w 1832381"/>
                        <a:gd name="connsiteY0" fmla="*/ 660069 h 1216242"/>
                        <a:gd name="connsiteX1" fmla="*/ 150158 w 1832381"/>
                        <a:gd name="connsiteY1" fmla="*/ 28 h 1216242"/>
                        <a:gd name="connsiteX2" fmla="*/ 1832381 w 1832381"/>
                        <a:gd name="connsiteY2" fmla="*/ 637930 h 1216242"/>
                        <a:gd name="connsiteX3" fmla="*/ 150158 w 1832381"/>
                        <a:gd name="connsiteY3" fmla="*/ 1215447 h 1216242"/>
                        <a:gd name="connsiteX4" fmla="*/ 0 w 1832381"/>
                        <a:gd name="connsiteY4" fmla="*/ 660069 h 1216242"/>
                        <a:gd name="connsiteX0" fmla="*/ 0 w 1844025"/>
                        <a:gd name="connsiteY0" fmla="*/ 660064 h 1217063"/>
                        <a:gd name="connsiteX1" fmla="*/ 150158 w 1844025"/>
                        <a:gd name="connsiteY1" fmla="*/ 23 h 1217063"/>
                        <a:gd name="connsiteX2" fmla="*/ 1832381 w 1844025"/>
                        <a:gd name="connsiteY2" fmla="*/ 637925 h 1217063"/>
                        <a:gd name="connsiteX3" fmla="*/ 858386 w 1844025"/>
                        <a:gd name="connsiteY3" fmla="*/ 823404 h 1217063"/>
                        <a:gd name="connsiteX4" fmla="*/ 150158 w 1844025"/>
                        <a:gd name="connsiteY4" fmla="*/ 1215442 h 1217063"/>
                        <a:gd name="connsiteX5" fmla="*/ 0 w 1844025"/>
                        <a:gd name="connsiteY5" fmla="*/ 660064 h 1217063"/>
                        <a:gd name="connsiteX0" fmla="*/ 0 w 1832395"/>
                        <a:gd name="connsiteY0" fmla="*/ 661861 h 1218860"/>
                        <a:gd name="connsiteX1" fmla="*/ 150158 w 1832395"/>
                        <a:gd name="connsiteY1" fmla="*/ 1820 h 1218860"/>
                        <a:gd name="connsiteX2" fmla="*/ 836696 w 1832395"/>
                        <a:gd name="connsiteY2" fmla="*/ 470946 h 1218860"/>
                        <a:gd name="connsiteX3" fmla="*/ 1832381 w 1832395"/>
                        <a:gd name="connsiteY3" fmla="*/ 639722 h 1218860"/>
                        <a:gd name="connsiteX4" fmla="*/ 858386 w 1832395"/>
                        <a:gd name="connsiteY4" fmla="*/ 825201 h 1218860"/>
                        <a:gd name="connsiteX5" fmla="*/ 150158 w 1832395"/>
                        <a:gd name="connsiteY5" fmla="*/ 1217239 h 1218860"/>
                        <a:gd name="connsiteX6" fmla="*/ 0 w 1832395"/>
                        <a:gd name="connsiteY6" fmla="*/ 661861 h 1218860"/>
                        <a:gd name="connsiteX0" fmla="*/ 0 w 1832395"/>
                        <a:gd name="connsiteY0" fmla="*/ 670497 h 1227496"/>
                        <a:gd name="connsiteX1" fmla="*/ 150158 w 1832395"/>
                        <a:gd name="connsiteY1" fmla="*/ 10456 h 1227496"/>
                        <a:gd name="connsiteX2" fmla="*/ 875753 w 1832395"/>
                        <a:gd name="connsiteY2" fmla="*/ 292117 h 1227496"/>
                        <a:gd name="connsiteX3" fmla="*/ 1832381 w 1832395"/>
                        <a:gd name="connsiteY3" fmla="*/ 648358 h 1227496"/>
                        <a:gd name="connsiteX4" fmla="*/ 858386 w 1832395"/>
                        <a:gd name="connsiteY4" fmla="*/ 833837 h 1227496"/>
                        <a:gd name="connsiteX5" fmla="*/ 150158 w 1832395"/>
                        <a:gd name="connsiteY5" fmla="*/ 1225875 h 1227496"/>
                        <a:gd name="connsiteX6" fmla="*/ 0 w 1832395"/>
                        <a:gd name="connsiteY6" fmla="*/ 670497 h 1227496"/>
                        <a:gd name="connsiteX0" fmla="*/ 0 w 1832395"/>
                        <a:gd name="connsiteY0" fmla="*/ 670497 h 1238001"/>
                        <a:gd name="connsiteX1" fmla="*/ 150158 w 1832395"/>
                        <a:gd name="connsiteY1" fmla="*/ 10456 h 1238001"/>
                        <a:gd name="connsiteX2" fmla="*/ 875753 w 1832395"/>
                        <a:gd name="connsiteY2" fmla="*/ 292117 h 1238001"/>
                        <a:gd name="connsiteX3" fmla="*/ 1832381 w 1832395"/>
                        <a:gd name="connsiteY3" fmla="*/ 648358 h 1238001"/>
                        <a:gd name="connsiteX4" fmla="*/ 877915 w 1832395"/>
                        <a:gd name="connsiteY4" fmla="*/ 1021300 h 1238001"/>
                        <a:gd name="connsiteX5" fmla="*/ 150158 w 1832395"/>
                        <a:gd name="connsiteY5" fmla="*/ 1225875 h 1238001"/>
                        <a:gd name="connsiteX6" fmla="*/ 0 w 1832395"/>
                        <a:gd name="connsiteY6" fmla="*/ 670497 h 1238001"/>
                        <a:gd name="connsiteX0" fmla="*/ 0 w 1832395"/>
                        <a:gd name="connsiteY0" fmla="*/ 780045 h 1347549"/>
                        <a:gd name="connsiteX1" fmla="*/ 150158 w 1832395"/>
                        <a:gd name="connsiteY1" fmla="*/ 7528 h 1347549"/>
                        <a:gd name="connsiteX2" fmla="*/ 875753 w 1832395"/>
                        <a:gd name="connsiteY2" fmla="*/ 401665 h 1347549"/>
                        <a:gd name="connsiteX3" fmla="*/ 1832381 w 1832395"/>
                        <a:gd name="connsiteY3" fmla="*/ 757906 h 1347549"/>
                        <a:gd name="connsiteX4" fmla="*/ 877915 w 1832395"/>
                        <a:gd name="connsiteY4" fmla="*/ 1130848 h 1347549"/>
                        <a:gd name="connsiteX5" fmla="*/ 150158 w 1832395"/>
                        <a:gd name="connsiteY5" fmla="*/ 1335423 h 1347549"/>
                        <a:gd name="connsiteX6" fmla="*/ 0 w 1832395"/>
                        <a:gd name="connsiteY6" fmla="*/ 780045 h 1347549"/>
                        <a:gd name="connsiteX0" fmla="*/ 0 w 1832395"/>
                        <a:gd name="connsiteY0" fmla="*/ 780045 h 1566293"/>
                        <a:gd name="connsiteX1" fmla="*/ 150158 w 1832395"/>
                        <a:gd name="connsiteY1" fmla="*/ 7528 h 1566293"/>
                        <a:gd name="connsiteX2" fmla="*/ 875753 w 1832395"/>
                        <a:gd name="connsiteY2" fmla="*/ 401665 h 1566293"/>
                        <a:gd name="connsiteX3" fmla="*/ 1832381 w 1832395"/>
                        <a:gd name="connsiteY3" fmla="*/ 757906 h 1566293"/>
                        <a:gd name="connsiteX4" fmla="*/ 877915 w 1832395"/>
                        <a:gd name="connsiteY4" fmla="*/ 1130848 h 1566293"/>
                        <a:gd name="connsiteX5" fmla="*/ 150158 w 1832395"/>
                        <a:gd name="connsiteY5" fmla="*/ 1560377 h 1566293"/>
                        <a:gd name="connsiteX6" fmla="*/ 0 w 1832395"/>
                        <a:gd name="connsiteY6" fmla="*/ 780045 h 1566293"/>
                        <a:gd name="connsiteX0" fmla="*/ 0 w 1842159"/>
                        <a:gd name="connsiteY0" fmla="*/ 896710 h 1567514"/>
                        <a:gd name="connsiteX1" fmla="*/ 159922 w 1842159"/>
                        <a:gd name="connsiteY1" fmla="*/ 11718 h 1567514"/>
                        <a:gd name="connsiteX2" fmla="*/ 885517 w 1842159"/>
                        <a:gd name="connsiteY2" fmla="*/ 405855 h 1567514"/>
                        <a:gd name="connsiteX3" fmla="*/ 1842145 w 1842159"/>
                        <a:gd name="connsiteY3" fmla="*/ 762096 h 1567514"/>
                        <a:gd name="connsiteX4" fmla="*/ 887679 w 1842159"/>
                        <a:gd name="connsiteY4" fmla="*/ 1135038 h 1567514"/>
                        <a:gd name="connsiteX5" fmla="*/ 159922 w 1842159"/>
                        <a:gd name="connsiteY5" fmla="*/ 1564567 h 1567514"/>
                        <a:gd name="connsiteX6" fmla="*/ 0 w 1842159"/>
                        <a:gd name="connsiteY6" fmla="*/ 896710 h 1567514"/>
                        <a:gd name="connsiteX0" fmla="*/ 0 w 1837277"/>
                        <a:gd name="connsiteY0" fmla="*/ 896710 h 1567514"/>
                        <a:gd name="connsiteX1" fmla="*/ 159922 w 1837277"/>
                        <a:gd name="connsiteY1" fmla="*/ 11718 h 1567514"/>
                        <a:gd name="connsiteX2" fmla="*/ 885517 w 1837277"/>
                        <a:gd name="connsiteY2" fmla="*/ 405855 h 1567514"/>
                        <a:gd name="connsiteX3" fmla="*/ 1837263 w 1837277"/>
                        <a:gd name="connsiteY3" fmla="*/ 1249502 h 1567514"/>
                        <a:gd name="connsiteX4" fmla="*/ 887679 w 1837277"/>
                        <a:gd name="connsiteY4" fmla="*/ 1135038 h 1567514"/>
                        <a:gd name="connsiteX5" fmla="*/ 159922 w 1837277"/>
                        <a:gd name="connsiteY5" fmla="*/ 1564567 h 1567514"/>
                        <a:gd name="connsiteX6" fmla="*/ 0 w 1837277"/>
                        <a:gd name="connsiteY6" fmla="*/ 896710 h 1567514"/>
                        <a:gd name="connsiteX0" fmla="*/ 0 w 2027679"/>
                        <a:gd name="connsiteY0" fmla="*/ 896710 h 1567514"/>
                        <a:gd name="connsiteX1" fmla="*/ 159922 w 2027679"/>
                        <a:gd name="connsiteY1" fmla="*/ 11718 h 1567514"/>
                        <a:gd name="connsiteX2" fmla="*/ 885517 w 2027679"/>
                        <a:gd name="connsiteY2" fmla="*/ 405855 h 1567514"/>
                        <a:gd name="connsiteX3" fmla="*/ 2027668 w 2027679"/>
                        <a:gd name="connsiteY3" fmla="*/ 1062038 h 1567514"/>
                        <a:gd name="connsiteX4" fmla="*/ 887679 w 2027679"/>
                        <a:gd name="connsiteY4" fmla="*/ 1135038 h 1567514"/>
                        <a:gd name="connsiteX5" fmla="*/ 159922 w 2027679"/>
                        <a:gd name="connsiteY5" fmla="*/ 1564567 h 1567514"/>
                        <a:gd name="connsiteX6" fmla="*/ 0 w 2027679"/>
                        <a:gd name="connsiteY6" fmla="*/ 896710 h 1567514"/>
                        <a:gd name="connsiteX0" fmla="*/ 0 w 2042326"/>
                        <a:gd name="connsiteY0" fmla="*/ 896710 h 1567514"/>
                        <a:gd name="connsiteX1" fmla="*/ 159922 w 2042326"/>
                        <a:gd name="connsiteY1" fmla="*/ 11718 h 1567514"/>
                        <a:gd name="connsiteX2" fmla="*/ 885517 w 2042326"/>
                        <a:gd name="connsiteY2" fmla="*/ 405855 h 1567514"/>
                        <a:gd name="connsiteX3" fmla="*/ 2042315 w 2042326"/>
                        <a:gd name="connsiteY3" fmla="*/ 874575 h 1567514"/>
                        <a:gd name="connsiteX4" fmla="*/ 887679 w 2042326"/>
                        <a:gd name="connsiteY4" fmla="*/ 1135038 h 1567514"/>
                        <a:gd name="connsiteX5" fmla="*/ 159922 w 2042326"/>
                        <a:gd name="connsiteY5" fmla="*/ 1564567 h 1567514"/>
                        <a:gd name="connsiteX6" fmla="*/ 0 w 2042326"/>
                        <a:gd name="connsiteY6" fmla="*/ 896710 h 1567514"/>
                        <a:gd name="connsiteX0" fmla="*/ 0 w 2056972"/>
                        <a:gd name="connsiteY0" fmla="*/ 896710 h 1567514"/>
                        <a:gd name="connsiteX1" fmla="*/ 159922 w 2056972"/>
                        <a:gd name="connsiteY1" fmla="*/ 11718 h 1567514"/>
                        <a:gd name="connsiteX2" fmla="*/ 885517 w 2056972"/>
                        <a:gd name="connsiteY2" fmla="*/ 405855 h 1567514"/>
                        <a:gd name="connsiteX3" fmla="*/ 2056962 w 2056972"/>
                        <a:gd name="connsiteY3" fmla="*/ 192173 h 1567514"/>
                        <a:gd name="connsiteX4" fmla="*/ 887679 w 2056972"/>
                        <a:gd name="connsiteY4" fmla="*/ 1135038 h 1567514"/>
                        <a:gd name="connsiteX5" fmla="*/ 159922 w 2056972"/>
                        <a:gd name="connsiteY5" fmla="*/ 1564567 h 1567514"/>
                        <a:gd name="connsiteX6" fmla="*/ 0 w 2056972"/>
                        <a:gd name="connsiteY6" fmla="*/ 896710 h 1567514"/>
                        <a:gd name="connsiteX0" fmla="*/ 0 w 2056973"/>
                        <a:gd name="connsiteY0" fmla="*/ 896710 h 1579363"/>
                        <a:gd name="connsiteX1" fmla="*/ 159922 w 2056973"/>
                        <a:gd name="connsiteY1" fmla="*/ 11718 h 1579363"/>
                        <a:gd name="connsiteX2" fmla="*/ 885517 w 2056973"/>
                        <a:gd name="connsiteY2" fmla="*/ 405855 h 1579363"/>
                        <a:gd name="connsiteX3" fmla="*/ 2056962 w 2056973"/>
                        <a:gd name="connsiteY3" fmla="*/ 192173 h 1579363"/>
                        <a:gd name="connsiteX4" fmla="*/ 892562 w 2056973"/>
                        <a:gd name="connsiteY4" fmla="*/ 1330013 h 1579363"/>
                        <a:gd name="connsiteX5" fmla="*/ 159922 w 2056973"/>
                        <a:gd name="connsiteY5" fmla="*/ 1564567 h 1579363"/>
                        <a:gd name="connsiteX6" fmla="*/ 0 w 2056973"/>
                        <a:gd name="connsiteY6" fmla="*/ 896710 h 1579363"/>
                        <a:gd name="connsiteX0" fmla="*/ 0 w 2074942"/>
                        <a:gd name="connsiteY0" fmla="*/ 312641 h 1603977"/>
                        <a:gd name="connsiteX1" fmla="*/ 177891 w 2074942"/>
                        <a:gd name="connsiteY1" fmla="*/ 1739 h 1603977"/>
                        <a:gd name="connsiteX2" fmla="*/ 903486 w 2074942"/>
                        <a:gd name="connsiteY2" fmla="*/ 395876 h 1603977"/>
                        <a:gd name="connsiteX3" fmla="*/ 2074931 w 2074942"/>
                        <a:gd name="connsiteY3" fmla="*/ 182194 h 1603977"/>
                        <a:gd name="connsiteX4" fmla="*/ 910531 w 2074942"/>
                        <a:gd name="connsiteY4" fmla="*/ 1320034 h 1603977"/>
                        <a:gd name="connsiteX5" fmla="*/ 177891 w 2074942"/>
                        <a:gd name="connsiteY5" fmla="*/ 1554588 h 1603977"/>
                        <a:gd name="connsiteX6" fmla="*/ 0 w 2074942"/>
                        <a:gd name="connsiteY6" fmla="*/ 312641 h 16039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074942" h="1603977">
                          <a:moveTo>
                            <a:pt x="0" y="312641"/>
                          </a:moveTo>
                          <a:cubicBezTo>
                            <a:pt x="0" y="53833"/>
                            <a:pt x="27310" y="-12134"/>
                            <a:pt x="177891" y="1739"/>
                          </a:cubicBezTo>
                          <a:cubicBezTo>
                            <a:pt x="328472" y="15612"/>
                            <a:pt x="623116" y="289559"/>
                            <a:pt x="903486" y="395876"/>
                          </a:cubicBezTo>
                          <a:cubicBezTo>
                            <a:pt x="1183856" y="502193"/>
                            <a:pt x="2071316" y="82560"/>
                            <a:pt x="2074931" y="182194"/>
                          </a:cubicBezTo>
                          <a:cubicBezTo>
                            <a:pt x="2078546" y="281828"/>
                            <a:pt x="1190902" y="1223781"/>
                            <a:pt x="910531" y="1320034"/>
                          </a:cubicBezTo>
                          <a:cubicBezTo>
                            <a:pt x="630160" y="1416287"/>
                            <a:pt x="329646" y="1722487"/>
                            <a:pt x="177891" y="1554588"/>
                          </a:cubicBezTo>
                          <a:cubicBezTo>
                            <a:pt x="26136" y="1386689"/>
                            <a:pt x="0" y="571449"/>
                            <a:pt x="0" y="312641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1000">
                          <a:srgbClr val="92D050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1" name="楕円 468">
                      <a:extLst>
                        <a:ext uri="{FF2B5EF4-FFF2-40B4-BE49-F238E27FC236}">
                          <a16:creationId xmlns:a16="http://schemas.microsoft.com/office/drawing/2014/main" id="{AAFDBFB0-987C-42D5-89B4-D1B9676432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17110" y="3975100"/>
                      <a:ext cx="2580640" cy="1132510"/>
                    </a:xfrm>
                    <a:custGeom>
                      <a:avLst/>
                      <a:gdLst>
                        <a:gd name="connsiteX0" fmla="*/ 0 w 2743344"/>
                        <a:gd name="connsiteY0" fmla="*/ 525759 h 1051517"/>
                        <a:gd name="connsiteX1" fmla="*/ 1371672 w 2743344"/>
                        <a:gd name="connsiteY1" fmla="*/ 0 h 1051517"/>
                        <a:gd name="connsiteX2" fmla="*/ 2743344 w 2743344"/>
                        <a:gd name="connsiteY2" fmla="*/ 525759 h 1051517"/>
                        <a:gd name="connsiteX3" fmla="*/ 1371672 w 2743344"/>
                        <a:gd name="connsiteY3" fmla="*/ 1051518 h 1051517"/>
                        <a:gd name="connsiteX4" fmla="*/ 0 w 2743344"/>
                        <a:gd name="connsiteY4" fmla="*/ 525759 h 1051517"/>
                        <a:gd name="connsiteX0" fmla="*/ 4936 w 2748280"/>
                        <a:gd name="connsiteY0" fmla="*/ 637902 h 1163661"/>
                        <a:gd name="connsiteX1" fmla="*/ 1066057 w 2748280"/>
                        <a:gd name="connsiteY1" fmla="*/ 0 h 1163661"/>
                        <a:gd name="connsiteX2" fmla="*/ 2748280 w 2748280"/>
                        <a:gd name="connsiteY2" fmla="*/ 637902 h 1163661"/>
                        <a:gd name="connsiteX3" fmla="*/ 1376608 w 2748280"/>
                        <a:gd name="connsiteY3" fmla="*/ 1163661 h 1163661"/>
                        <a:gd name="connsiteX4" fmla="*/ 4936 w 2748280"/>
                        <a:gd name="connsiteY4" fmla="*/ 637902 h 1163661"/>
                        <a:gd name="connsiteX0" fmla="*/ 0 w 2743344"/>
                        <a:gd name="connsiteY0" fmla="*/ 637902 h 1215419"/>
                        <a:gd name="connsiteX1" fmla="*/ 1061121 w 2743344"/>
                        <a:gd name="connsiteY1" fmla="*/ 0 h 1215419"/>
                        <a:gd name="connsiteX2" fmla="*/ 2743344 w 2743344"/>
                        <a:gd name="connsiteY2" fmla="*/ 637902 h 1215419"/>
                        <a:gd name="connsiteX3" fmla="*/ 1061121 w 2743344"/>
                        <a:gd name="connsiteY3" fmla="*/ 1215419 h 1215419"/>
                        <a:gd name="connsiteX4" fmla="*/ 0 w 2743344"/>
                        <a:gd name="connsiteY4" fmla="*/ 637902 h 12154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743344" h="1215419">
                          <a:moveTo>
                            <a:pt x="0" y="637902"/>
                          </a:moveTo>
                          <a:cubicBezTo>
                            <a:pt x="0" y="435332"/>
                            <a:pt x="303567" y="0"/>
                            <a:pt x="1061121" y="0"/>
                          </a:cubicBezTo>
                          <a:cubicBezTo>
                            <a:pt x="1818675" y="0"/>
                            <a:pt x="2743344" y="347533"/>
                            <a:pt x="2743344" y="637902"/>
                          </a:cubicBezTo>
                          <a:cubicBezTo>
                            <a:pt x="2743344" y="928271"/>
                            <a:pt x="1818675" y="1215419"/>
                            <a:pt x="1061121" y="1215419"/>
                          </a:cubicBezTo>
                          <a:cubicBezTo>
                            <a:pt x="303567" y="1215419"/>
                            <a:pt x="0" y="840472"/>
                            <a:pt x="0" y="637902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1000">
                          <a:srgbClr val="339933"/>
                        </a:gs>
                        <a:gs pos="100000">
                          <a:srgbClr val="003300"/>
                        </a:gs>
                      </a:gsLst>
                      <a:lin ang="27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2" name="フリーフォーム: 図形 211">
                      <a:extLst>
                        <a:ext uri="{FF2B5EF4-FFF2-40B4-BE49-F238E27FC236}">
                          <a16:creationId xmlns:a16="http://schemas.microsoft.com/office/drawing/2014/main" id="{FEC4AD25-205D-4B00-92C7-AFC0C627D5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29462" y="4211192"/>
                      <a:ext cx="3608627" cy="632923"/>
                    </a:xfrm>
                    <a:custGeom>
                      <a:avLst/>
                      <a:gdLst>
                        <a:gd name="connsiteX0" fmla="*/ 2016131 w 3608627"/>
                        <a:gd name="connsiteY0" fmla="*/ 0 h 632923"/>
                        <a:gd name="connsiteX1" fmla="*/ 1798730 w 3608627"/>
                        <a:gd name="connsiteY1" fmla="*/ 268498 h 632923"/>
                        <a:gd name="connsiteX2" fmla="*/ 2092103 w 3608627"/>
                        <a:gd name="connsiteY2" fmla="*/ 278527 h 632923"/>
                        <a:gd name="connsiteX3" fmla="*/ 2196761 w 3608627"/>
                        <a:gd name="connsiteY3" fmla="*/ 282155 h 632923"/>
                        <a:gd name="connsiteX4" fmla="*/ 2468569 w 3608627"/>
                        <a:gd name="connsiteY4" fmla="*/ 28575 h 632923"/>
                        <a:gd name="connsiteX5" fmla="*/ 2261432 w 3608627"/>
                        <a:gd name="connsiteY5" fmla="*/ 284397 h 632923"/>
                        <a:gd name="connsiteX6" fmla="*/ 2769999 w 3608627"/>
                        <a:gd name="connsiteY6" fmla="*/ 302027 h 632923"/>
                        <a:gd name="connsiteX7" fmla="*/ 3608608 w 3608627"/>
                        <a:gd name="connsiteY7" fmla="*/ 343060 h 632923"/>
                        <a:gd name="connsiteX8" fmla="*/ 2606057 w 3608627"/>
                        <a:gd name="connsiteY8" fmla="*/ 369028 h 632923"/>
                        <a:gd name="connsiteX9" fmla="*/ 2392794 w 3608627"/>
                        <a:gd name="connsiteY9" fmla="*/ 372472 h 632923"/>
                        <a:gd name="connsiteX10" fmla="*/ 2603680 w 3608627"/>
                        <a:gd name="connsiteY10" fmla="*/ 632923 h 632923"/>
                        <a:gd name="connsiteX11" fmla="*/ 2325668 w 3608627"/>
                        <a:gd name="connsiteY11" fmla="*/ 373556 h 632923"/>
                        <a:gd name="connsiteX12" fmla="*/ 2097124 w 3608627"/>
                        <a:gd name="connsiteY12" fmla="*/ 377246 h 632923"/>
                        <a:gd name="connsiteX13" fmla="*/ 1969356 w 3608627"/>
                        <a:gd name="connsiteY13" fmla="*/ 379712 h 632923"/>
                        <a:gd name="connsiteX14" fmla="*/ 2151242 w 3608627"/>
                        <a:gd name="connsiteY14" fmla="*/ 604348 h 632923"/>
                        <a:gd name="connsiteX15" fmla="*/ 1911652 w 3608627"/>
                        <a:gd name="connsiteY15" fmla="*/ 380826 h 632923"/>
                        <a:gd name="connsiteX16" fmla="*/ 1798615 w 3608627"/>
                        <a:gd name="connsiteY16" fmla="*/ 383007 h 632923"/>
                        <a:gd name="connsiteX17" fmla="*/ 1568458 w 3608627"/>
                        <a:gd name="connsiteY17" fmla="*/ 389155 h 632923"/>
                        <a:gd name="connsiteX18" fmla="*/ 282570 w 3608627"/>
                        <a:gd name="connsiteY18" fmla="*/ 465172 h 632923"/>
                        <a:gd name="connsiteX19" fmla="*/ 0 w 3608627"/>
                        <a:gd name="connsiteY19" fmla="*/ 346977 h 632923"/>
                        <a:gd name="connsiteX20" fmla="*/ 282570 w 3608627"/>
                        <a:gd name="connsiteY20" fmla="*/ 190355 h 632923"/>
                        <a:gd name="connsiteX21" fmla="*/ 1564638 w 3608627"/>
                        <a:gd name="connsiteY21" fmla="*/ 260108 h 632923"/>
                        <a:gd name="connsiteX22" fmla="*/ 1730932 w 3608627"/>
                        <a:gd name="connsiteY22" fmla="*/ 266073 h 6329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3608627" h="632923">
                          <a:moveTo>
                            <a:pt x="2016131" y="0"/>
                          </a:moveTo>
                          <a:lnTo>
                            <a:pt x="1798730" y="268498"/>
                          </a:lnTo>
                          <a:lnTo>
                            <a:pt x="2092103" y="278527"/>
                          </a:lnTo>
                          <a:lnTo>
                            <a:pt x="2196761" y="282155"/>
                          </a:lnTo>
                          <a:lnTo>
                            <a:pt x="2468569" y="28575"/>
                          </a:lnTo>
                          <a:lnTo>
                            <a:pt x="2261432" y="284397"/>
                          </a:lnTo>
                          <a:lnTo>
                            <a:pt x="2769999" y="302027"/>
                          </a:lnTo>
                          <a:cubicBezTo>
                            <a:pt x="3218269" y="318209"/>
                            <a:pt x="3605414" y="334244"/>
                            <a:pt x="3608608" y="343060"/>
                          </a:cubicBezTo>
                          <a:cubicBezTo>
                            <a:pt x="3612201" y="352979"/>
                            <a:pt x="3122981" y="360934"/>
                            <a:pt x="2606057" y="369028"/>
                          </a:cubicBezTo>
                          <a:lnTo>
                            <a:pt x="2392794" y="372472"/>
                          </a:lnTo>
                          <a:lnTo>
                            <a:pt x="2603680" y="632923"/>
                          </a:lnTo>
                          <a:lnTo>
                            <a:pt x="2325668" y="373556"/>
                          </a:lnTo>
                          <a:lnTo>
                            <a:pt x="2097124" y="377246"/>
                          </a:lnTo>
                          <a:lnTo>
                            <a:pt x="1969356" y="379712"/>
                          </a:lnTo>
                          <a:lnTo>
                            <a:pt x="2151242" y="604348"/>
                          </a:lnTo>
                          <a:lnTo>
                            <a:pt x="1911652" y="380826"/>
                          </a:lnTo>
                          <a:lnTo>
                            <a:pt x="1798615" y="383007"/>
                          </a:lnTo>
                          <a:cubicBezTo>
                            <a:pt x="1708803" y="384984"/>
                            <a:pt x="1630382" y="387026"/>
                            <a:pt x="1568458" y="389155"/>
                          </a:cubicBezTo>
                          <a:cubicBezTo>
                            <a:pt x="1073065" y="406190"/>
                            <a:pt x="543978" y="472201"/>
                            <a:pt x="282570" y="465172"/>
                          </a:cubicBezTo>
                          <a:cubicBezTo>
                            <a:pt x="21161" y="458142"/>
                            <a:pt x="0" y="392780"/>
                            <a:pt x="0" y="346977"/>
                          </a:cubicBezTo>
                          <a:cubicBezTo>
                            <a:pt x="0" y="301174"/>
                            <a:pt x="21797" y="204833"/>
                            <a:pt x="282570" y="190355"/>
                          </a:cubicBezTo>
                          <a:cubicBezTo>
                            <a:pt x="543342" y="175876"/>
                            <a:pt x="1069247" y="241292"/>
                            <a:pt x="1564638" y="260108"/>
                          </a:cubicBezTo>
                          <a:lnTo>
                            <a:pt x="1730932" y="266073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1000">
                          <a:srgbClr val="92D050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02" name="四角形: 角を丸くする 201">
                    <a:extLst>
                      <a:ext uri="{FF2B5EF4-FFF2-40B4-BE49-F238E27FC236}">
                        <a16:creationId xmlns:a16="http://schemas.microsoft.com/office/drawing/2014/main" id="{7C654D3D-B455-4B77-A1CE-F98A78154FBD}"/>
                      </a:ext>
                    </a:extLst>
                  </p:cNvPr>
                  <p:cNvSpPr/>
                  <p:nvPr/>
                </p:nvSpPr>
                <p:spPr>
                  <a:xfrm rot="19915207">
                    <a:off x="3077081" y="4944054"/>
                    <a:ext cx="234010" cy="1077042"/>
                  </a:xfrm>
                  <a:prstGeom prst="roundRect">
                    <a:avLst/>
                  </a:prstGeom>
                  <a:solidFill>
                    <a:srgbClr val="7030A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11F93C58-12B9-4BB7-A3F2-A55EAFBC4427}"/>
              </a:ext>
            </a:extLst>
          </p:cNvPr>
          <p:cNvGrpSpPr/>
          <p:nvPr/>
        </p:nvGrpSpPr>
        <p:grpSpPr>
          <a:xfrm>
            <a:off x="496392" y="4536098"/>
            <a:ext cx="2982843" cy="1373432"/>
            <a:chOff x="496392" y="1568456"/>
            <a:chExt cx="2982843" cy="1373432"/>
          </a:xfrm>
        </p:grpSpPr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8B4C0B39-6AB6-408C-A00D-9F45CD53A9FE}"/>
                </a:ext>
              </a:extLst>
            </p:cNvPr>
            <p:cNvGrpSpPr/>
            <p:nvPr/>
          </p:nvGrpSpPr>
          <p:grpSpPr>
            <a:xfrm rot="19309838">
              <a:off x="664868" y="1832216"/>
              <a:ext cx="2814367" cy="993538"/>
              <a:chOff x="3298680" y="3602979"/>
              <a:chExt cx="4099070" cy="1847882"/>
            </a:xfrm>
          </p:grpSpPr>
          <p:sp>
            <p:nvSpPr>
              <p:cNvPr id="241" name="楕円 468">
                <a:extLst>
                  <a:ext uri="{FF2B5EF4-FFF2-40B4-BE49-F238E27FC236}">
                    <a16:creationId xmlns:a16="http://schemas.microsoft.com/office/drawing/2014/main" id="{D0E85BEC-01B0-4828-8AA2-EC6517E776AE}"/>
                  </a:ext>
                </a:extLst>
              </p:cNvPr>
              <p:cNvSpPr/>
              <p:nvPr/>
            </p:nvSpPr>
            <p:spPr>
              <a:xfrm rot="852538">
                <a:off x="4408892" y="4866661"/>
                <a:ext cx="1715842" cy="584200"/>
              </a:xfrm>
              <a:custGeom>
                <a:avLst/>
                <a:gdLst>
                  <a:gd name="connsiteX0" fmla="*/ 0 w 2743344"/>
                  <a:gd name="connsiteY0" fmla="*/ 525759 h 1051517"/>
                  <a:gd name="connsiteX1" fmla="*/ 1371672 w 2743344"/>
                  <a:gd name="connsiteY1" fmla="*/ 0 h 1051517"/>
                  <a:gd name="connsiteX2" fmla="*/ 2743344 w 2743344"/>
                  <a:gd name="connsiteY2" fmla="*/ 525759 h 1051517"/>
                  <a:gd name="connsiteX3" fmla="*/ 1371672 w 2743344"/>
                  <a:gd name="connsiteY3" fmla="*/ 1051518 h 1051517"/>
                  <a:gd name="connsiteX4" fmla="*/ 0 w 2743344"/>
                  <a:gd name="connsiteY4" fmla="*/ 525759 h 1051517"/>
                  <a:gd name="connsiteX0" fmla="*/ 4936 w 2748280"/>
                  <a:gd name="connsiteY0" fmla="*/ 637902 h 1163661"/>
                  <a:gd name="connsiteX1" fmla="*/ 1066057 w 2748280"/>
                  <a:gd name="connsiteY1" fmla="*/ 0 h 1163661"/>
                  <a:gd name="connsiteX2" fmla="*/ 2748280 w 2748280"/>
                  <a:gd name="connsiteY2" fmla="*/ 637902 h 1163661"/>
                  <a:gd name="connsiteX3" fmla="*/ 1376608 w 2748280"/>
                  <a:gd name="connsiteY3" fmla="*/ 1163661 h 1163661"/>
                  <a:gd name="connsiteX4" fmla="*/ 4936 w 2748280"/>
                  <a:gd name="connsiteY4" fmla="*/ 637902 h 1163661"/>
                  <a:gd name="connsiteX0" fmla="*/ 0 w 2743344"/>
                  <a:gd name="connsiteY0" fmla="*/ 637902 h 1215419"/>
                  <a:gd name="connsiteX1" fmla="*/ 1061121 w 2743344"/>
                  <a:gd name="connsiteY1" fmla="*/ 0 h 1215419"/>
                  <a:gd name="connsiteX2" fmla="*/ 2743344 w 2743344"/>
                  <a:gd name="connsiteY2" fmla="*/ 637902 h 1215419"/>
                  <a:gd name="connsiteX3" fmla="*/ 1061121 w 2743344"/>
                  <a:gd name="connsiteY3" fmla="*/ 1215419 h 1215419"/>
                  <a:gd name="connsiteX4" fmla="*/ 0 w 2743344"/>
                  <a:gd name="connsiteY4" fmla="*/ 637902 h 1215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3344" h="1215419">
                    <a:moveTo>
                      <a:pt x="0" y="637902"/>
                    </a:moveTo>
                    <a:cubicBezTo>
                      <a:pt x="0" y="435332"/>
                      <a:pt x="303567" y="0"/>
                      <a:pt x="1061121" y="0"/>
                    </a:cubicBezTo>
                    <a:cubicBezTo>
                      <a:pt x="1818675" y="0"/>
                      <a:pt x="2743344" y="347533"/>
                      <a:pt x="2743344" y="637902"/>
                    </a:cubicBezTo>
                    <a:cubicBezTo>
                      <a:pt x="2743344" y="928271"/>
                      <a:pt x="1818675" y="1215419"/>
                      <a:pt x="1061121" y="1215419"/>
                    </a:cubicBezTo>
                    <a:cubicBezTo>
                      <a:pt x="303567" y="1215419"/>
                      <a:pt x="0" y="840472"/>
                      <a:pt x="0" y="637902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339933"/>
                  </a:gs>
                  <a:gs pos="100000">
                    <a:srgbClr val="003300"/>
                  </a:gs>
                </a:gsLst>
                <a:lin ang="27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5D630934-32F2-4CB5-80AE-C99CEE4ED7C6}"/>
                  </a:ext>
                </a:extLst>
              </p:cNvPr>
              <p:cNvSpPr/>
              <p:nvPr/>
            </p:nvSpPr>
            <p:spPr>
              <a:xfrm rot="1188028">
                <a:off x="3298680" y="4839650"/>
                <a:ext cx="2427803" cy="356634"/>
              </a:xfrm>
              <a:custGeom>
                <a:avLst/>
                <a:gdLst>
                  <a:gd name="connsiteX0" fmla="*/ 38001 w 2427803"/>
                  <a:gd name="connsiteY0" fmla="*/ 7923 h 356634"/>
                  <a:gd name="connsiteX1" fmla="*/ 208143 w 2427803"/>
                  <a:gd name="connsiteY1" fmla="*/ 251 h 356634"/>
                  <a:gd name="connsiteX2" fmla="*/ 1057132 w 2427803"/>
                  <a:gd name="connsiteY2" fmla="*/ 57096 h 356634"/>
                  <a:gd name="connsiteX3" fmla="*/ 2427791 w 2427803"/>
                  <a:gd name="connsiteY3" fmla="*/ 26277 h 356634"/>
                  <a:gd name="connsiteX4" fmla="*/ 1641730 w 2427803"/>
                  <a:gd name="connsiteY4" fmla="*/ 136149 h 356634"/>
                  <a:gd name="connsiteX5" fmla="*/ 1471750 w 2427803"/>
                  <a:gd name="connsiteY5" fmla="*/ 154896 h 356634"/>
                  <a:gd name="connsiteX6" fmla="*/ 1689798 w 2427803"/>
                  <a:gd name="connsiteY6" fmla="*/ 338732 h 356634"/>
                  <a:gd name="connsiteX7" fmla="*/ 1675585 w 2427803"/>
                  <a:gd name="connsiteY7" fmla="*/ 356634 h 356634"/>
                  <a:gd name="connsiteX8" fmla="*/ 1413990 w 2427803"/>
                  <a:gd name="connsiteY8" fmla="*/ 161219 h 356634"/>
                  <a:gd name="connsiteX9" fmla="*/ 1218276 w 2427803"/>
                  <a:gd name="connsiteY9" fmla="*/ 179938 h 356634"/>
                  <a:gd name="connsiteX10" fmla="*/ 1065375 w 2427803"/>
                  <a:gd name="connsiteY10" fmla="*/ 190385 h 356634"/>
                  <a:gd name="connsiteX11" fmla="*/ 208143 w 2427803"/>
                  <a:gd name="connsiteY11" fmla="*/ 224215 h 356634"/>
                  <a:gd name="connsiteX12" fmla="*/ 0 w 2427803"/>
                  <a:gd name="connsiteY12" fmla="*/ 45091 h 356634"/>
                  <a:gd name="connsiteX13" fmla="*/ 38001 w 2427803"/>
                  <a:gd name="connsiteY13" fmla="*/ 7923 h 35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27803" h="356634">
                    <a:moveTo>
                      <a:pt x="38001" y="7923"/>
                    </a:moveTo>
                    <a:cubicBezTo>
                      <a:pt x="68013" y="1129"/>
                      <a:pt x="120049" y="-749"/>
                      <a:pt x="208143" y="251"/>
                    </a:cubicBezTo>
                    <a:cubicBezTo>
                      <a:pt x="384332" y="2252"/>
                      <a:pt x="729082" y="41763"/>
                      <a:pt x="1057132" y="57096"/>
                    </a:cubicBezTo>
                    <a:cubicBezTo>
                      <a:pt x="1385181" y="72430"/>
                      <a:pt x="2423561" y="11908"/>
                      <a:pt x="2427791" y="26277"/>
                    </a:cubicBezTo>
                    <a:cubicBezTo>
                      <a:pt x="2430435" y="35259"/>
                      <a:pt x="2025725" y="91695"/>
                      <a:pt x="1641730" y="136149"/>
                    </a:cubicBezTo>
                    <a:lnTo>
                      <a:pt x="1471750" y="154896"/>
                    </a:lnTo>
                    <a:lnTo>
                      <a:pt x="1689798" y="338732"/>
                    </a:lnTo>
                    <a:lnTo>
                      <a:pt x="1675585" y="356634"/>
                    </a:lnTo>
                    <a:lnTo>
                      <a:pt x="1413990" y="161219"/>
                    </a:lnTo>
                    <a:lnTo>
                      <a:pt x="1218276" y="179938"/>
                    </a:lnTo>
                    <a:cubicBezTo>
                      <a:pt x="1158490" y="185009"/>
                      <a:pt x="1106381" y="188650"/>
                      <a:pt x="1065375" y="190385"/>
                    </a:cubicBezTo>
                    <a:cubicBezTo>
                      <a:pt x="737324" y="204268"/>
                      <a:pt x="385705" y="248431"/>
                      <a:pt x="208143" y="224215"/>
                    </a:cubicBezTo>
                    <a:cubicBezTo>
                      <a:pt x="30581" y="199999"/>
                      <a:pt x="0" y="82419"/>
                      <a:pt x="0" y="45091"/>
                    </a:cubicBezTo>
                    <a:cubicBezTo>
                      <a:pt x="0" y="26428"/>
                      <a:pt x="7989" y="14717"/>
                      <a:pt x="38001" y="7923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92D050"/>
                  </a:gs>
                  <a:gs pos="100000">
                    <a:srgbClr val="FFFF99"/>
                  </a:gs>
                </a:gsLst>
                <a:lin ang="27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楕円 468">
                <a:extLst>
                  <a:ext uri="{FF2B5EF4-FFF2-40B4-BE49-F238E27FC236}">
                    <a16:creationId xmlns:a16="http://schemas.microsoft.com/office/drawing/2014/main" id="{DCEE1142-95D4-4FEE-BD3C-CDF1C7F5B4FD}"/>
                  </a:ext>
                </a:extLst>
              </p:cNvPr>
              <p:cNvSpPr/>
              <p:nvPr/>
            </p:nvSpPr>
            <p:spPr>
              <a:xfrm rot="20942782">
                <a:off x="4167886" y="3602979"/>
                <a:ext cx="1689928" cy="655455"/>
              </a:xfrm>
              <a:custGeom>
                <a:avLst/>
                <a:gdLst>
                  <a:gd name="connsiteX0" fmla="*/ 0 w 2743344"/>
                  <a:gd name="connsiteY0" fmla="*/ 525759 h 1051517"/>
                  <a:gd name="connsiteX1" fmla="*/ 1371672 w 2743344"/>
                  <a:gd name="connsiteY1" fmla="*/ 0 h 1051517"/>
                  <a:gd name="connsiteX2" fmla="*/ 2743344 w 2743344"/>
                  <a:gd name="connsiteY2" fmla="*/ 525759 h 1051517"/>
                  <a:gd name="connsiteX3" fmla="*/ 1371672 w 2743344"/>
                  <a:gd name="connsiteY3" fmla="*/ 1051518 h 1051517"/>
                  <a:gd name="connsiteX4" fmla="*/ 0 w 2743344"/>
                  <a:gd name="connsiteY4" fmla="*/ 525759 h 1051517"/>
                  <a:gd name="connsiteX0" fmla="*/ 4936 w 2748280"/>
                  <a:gd name="connsiteY0" fmla="*/ 637902 h 1163661"/>
                  <a:gd name="connsiteX1" fmla="*/ 1066057 w 2748280"/>
                  <a:gd name="connsiteY1" fmla="*/ 0 h 1163661"/>
                  <a:gd name="connsiteX2" fmla="*/ 2748280 w 2748280"/>
                  <a:gd name="connsiteY2" fmla="*/ 637902 h 1163661"/>
                  <a:gd name="connsiteX3" fmla="*/ 1376608 w 2748280"/>
                  <a:gd name="connsiteY3" fmla="*/ 1163661 h 1163661"/>
                  <a:gd name="connsiteX4" fmla="*/ 4936 w 2748280"/>
                  <a:gd name="connsiteY4" fmla="*/ 637902 h 1163661"/>
                  <a:gd name="connsiteX0" fmla="*/ 0 w 2743344"/>
                  <a:gd name="connsiteY0" fmla="*/ 637902 h 1215419"/>
                  <a:gd name="connsiteX1" fmla="*/ 1061121 w 2743344"/>
                  <a:gd name="connsiteY1" fmla="*/ 0 h 1215419"/>
                  <a:gd name="connsiteX2" fmla="*/ 2743344 w 2743344"/>
                  <a:gd name="connsiteY2" fmla="*/ 637902 h 1215419"/>
                  <a:gd name="connsiteX3" fmla="*/ 1061121 w 2743344"/>
                  <a:gd name="connsiteY3" fmla="*/ 1215419 h 1215419"/>
                  <a:gd name="connsiteX4" fmla="*/ 0 w 2743344"/>
                  <a:gd name="connsiteY4" fmla="*/ 637902 h 1215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3344" h="1215419">
                    <a:moveTo>
                      <a:pt x="0" y="637902"/>
                    </a:moveTo>
                    <a:cubicBezTo>
                      <a:pt x="0" y="435332"/>
                      <a:pt x="303567" y="0"/>
                      <a:pt x="1061121" y="0"/>
                    </a:cubicBezTo>
                    <a:cubicBezTo>
                      <a:pt x="1818675" y="0"/>
                      <a:pt x="2743344" y="347533"/>
                      <a:pt x="2743344" y="637902"/>
                    </a:cubicBezTo>
                    <a:cubicBezTo>
                      <a:pt x="2743344" y="928271"/>
                      <a:pt x="1818675" y="1215419"/>
                      <a:pt x="1061121" y="1215419"/>
                    </a:cubicBezTo>
                    <a:cubicBezTo>
                      <a:pt x="303567" y="1215419"/>
                      <a:pt x="0" y="840472"/>
                      <a:pt x="0" y="637902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339933"/>
                  </a:gs>
                  <a:gs pos="100000">
                    <a:srgbClr val="003300"/>
                  </a:gs>
                </a:gsLst>
                <a:lin ang="27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BDF8554F-F6E2-4CEF-BE44-EB975FC50346}"/>
                  </a:ext>
                </a:extLst>
              </p:cNvPr>
              <p:cNvSpPr/>
              <p:nvPr/>
            </p:nvSpPr>
            <p:spPr>
              <a:xfrm rot="20411972" flipV="1">
                <a:off x="3428450" y="3898233"/>
                <a:ext cx="2030971" cy="294036"/>
              </a:xfrm>
              <a:custGeom>
                <a:avLst/>
                <a:gdLst>
                  <a:gd name="connsiteX0" fmla="*/ 1697064 w 2030971"/>
                  <a:gd name="connsiteY0" fmla="*/ 266784 h 294036"/>
                  <a:gd name="connsiteX1" fmla="*/ 1713705 w 2030971"/>
                  <a:gd name="connsiteY1" fmla="*/ 251112 h 294036"/>
                  <a:gd name="connsiteX2" fmla="*/ 1633345 w 2030971"/>
                  <a:gd name="connsiteY2" fmla="*/ 152726 h 294036"/>
                  <a:gd name="connsiteX3" fmla="*/ 1774962 w 2030971"/>
                  <a:gd name="connsiteY3" fmla="*/ 130618 h 294036"/>
                  <a:gd name="connsiteX4" fmla="*/ 2016516 w 2030971"/>
                  <a:gd name="connsiteY4" fmla="*/ 86472 h 294036"/>
                  <a:gd name="connsiteX5" fmla="*/ 2030961 w 2030971"/>
                  <a:gd name="connsiteY5" fmla="*/ 80995 h 294036"/>
                  <a:gd name="connsiteX6" fmla="*/ 1559235 w 2030971"/>
                  <a:gd name="connsiteY6" fmla="*/ 96766 h 294036"/>
                  <a:gd name="connsiteX7" fmla="*/ 1513923 w 2030971"/>
                  <a:gd name="connsiteY7" fmla="*/ 98708 h 294036"/>
                  <a:gd name="connsiteX8" fmla="*/ 1571223 w 2030971"/>
                  <a:gd name="connsiteY8" fmla="*/ 14120 h 294036"/>
                  <a:gd name="connsiteX9" fmla="*/ 1553246 w 2030971"/>
                  <a:gd name="connsiteY9" fmla="*/ 0 h 294036"/>
                  <a:gd name="connsiteX10" fmla="*/ 1461749 w 2030971"/>
                  <a:gd name="connsiteY10" fmla="*/ 100944 h 294036"/>
                  <a:gd name="connsiteX11" fmla="*/ 1366804 w 2030971"/>
                  <a:gd name="connsiteY11" fmla="*/ 105013 h 294036"/>
                  <a:gd name="connsiteX12" fmla="*/ 884340 w 2030971"/>
                  <a:gd name="connsiteY12" fmla="*/ 111814 h 294036"/>
                  <a:gd name="connsiteX13" fmla="*/ 174121 w 2030971"/>
                  <a:gd name="connsiteY13" fmla="*/ 54969 h 294036"/>
                  <a:gd name="connsiteX14" fmla="*/ 0 w 2030971"/>
                  <a:gd name="connsiteY14" fmla="*/ 99810 h 294036"/>
                  <a:gd name="connsiteX15" fmla="*/ 174121 w 2030971"/>
                  <a:gd name="connsiteY15" fmla="*/ 278933 h 294036"/>
                  <a:gd name="connsiteX16" fmla="*/ 891236 w 2030971"/>
                  <a:gd name="connsiteY16" fmla="*/ 245104 h 294036"/>
                  <a:gd name="connsiteX17" fmla="*/ 1185591 w 2030971"/>
                  <a:gd name="connsiteY17" fmla="*/ 215626 h 294036"/>
                  <a:gd name="connsiteX18" fmla="*/ 1295661 w 2030971"/>
                  <a:gd name="connsiteY18" fmla="*/ 201114 h 294036"/>
                  <a:gd name="connsiteX19" fmla="*/ 1396421 w 2030971"/>
                  <a:gd name="connsiteY19" fmla="*/ 294036 h 294036"/>
                  <a:gd name="connsiteX20" fmla="*/ 1413063 w 2030971"/>
                  <a:gd name="connsiteY20" fmla="*/ 278365 h 294036"/>
                  <a:gd name="connsiteX21" fmla="*/ 1344686 w 2030971"/>
                  <a:gd name="connsiteY21" fmla="*/ 194651 h 294036"/>
                  <a:gd name="connsiteX22" fmla="*/ 1373384 w 2030971"/>
                  <a:gd name="connsiteY22" fmla="*/ 190867 h 294036"/>
                  <a:gd name="connsiteX23" fmla="*/ 1582056 w 2030971"/>
                  <a:gd name="connsiteY23" fmla="*/ 160722 h 294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030971" h="294036">
                    <a:moveTo>
                      <a:pt x="1697064" y="266784"/>
                    </a:moveTo>
                    <a:lnTo>
                      <a:pt x="1713705" y="251112"/>
                    </a:lnTo>
                    <a:lnTo>
                      <a:pt x="1633345" y="152726"/>
                    </a:lnTo>
                    <a:lnTo>
                      <a:pt x="1774962" y="130618"/>
                    </a:lnTo>
                    <a:cubicBezTo>
                      <a:pt x="1892146" y="111560"/>
                      <a:pt x="1982660" y="95185"/>
                      <a:pt x="2016516" y="86472"/>
                    </a:cubicBezTo>
                    <a:cubicBezTo>
                      <a:pt x="2026190" y="83982"/>
                      <a:pt x="2031238" y="82118"/>
                      <a:pt x="2030961" y="80995"/>
                    </a:cubicBezTo>
                    <a:cubicBezTo>
                      <a:pt x="2029192" y="73810"/>
                      <a:pt x="1811144" y="85349"/>
                      <a:pt x="1559235" y="96766"/>
                    </a:cubicBezTo>
                    <a:lnTo>
                      <a:pt x="1513923" y="98708"/>
                    </a:lnTo>
                    <a:lnTo>
                      <a:pt x="1571223" y="14120"/>
                    </a:lnTo>
                    <a:lnTo>
                      <a:pt x="1553246" y="0"/>
                    </a:lnTo>
                    <a:lnTo>
                      <a:pt x="1461749" y="100944"/>
                    </a:lnTo>
                    <a:lnTo>
                      <a:pt x="1366804" y="105013"/>
                    </a:lnTo>
                    <a:cubicBezTo>
                      <a:pt x="1173725" y="112647"/>
                      <a:pt x="987251" y="117564"/>
                      <a:pt x="884340" y="111814"/>
                    </a:cubicBezTo>
                    <a:cubicBezTo>
                      <a:pt x="609912" y="96481"/>
                      <a:pt x="321512" y="56970"/>
                      <a:pt x="174121" y="54969"/>
                    </a:cubicBezTo>
                    <a:cubicBezTo>
                      <a:pt x="26731" y="52968"/>
                      <a:pt x="0" y="62482"/>
                      <a:pt x="0" y="99810"/>
                    </a:cubicBezTo>
                    <a:cubicBezTo>
                      <a:pt x="0" y="137137"/>
                      <a:pt x="25582" y="254717"/>
                      <a:pt x="174121" y="278933"/>
                    </a:cubicBezTo>
                    <a:cubicBezTo>
                      <a:pt x="322660" y="303148"/>
                      <a:pt x="616806" y="258986"/>
                      <a:pt x="891236" y="245104"/>
                    </a:cubicBezTo>
                    <a:cubicBezTo>
                      <a:pt x="959844" y="241633"/>
                      <a:pt x="1065601" y="230539"/>
                      <a:pt x="1185591" y="215626"/>
                    </a:cubicBezTo>
                    <a:lnTo>
                      <a:pt x="1295661" y="201114"/>
                    </a:lnTo>
                    <a:lnTo>
                      <a:pt x="1396421" y="294036"/>
                    </a:lnTo>
                    <a:lnTo>
                      <a:pt x="1413063" y="278365"/>
                    </a:lnTo>
                    <a:lnTo>
                      <a:pt x="1344686" y="194651"/>
                    </a:lnTo>
                    <a:lnTo>
                      <a:pt x="1373384" y="190867"/>
                    </a:lnTo>
                    <a:lnTo>
                      <a:pt x="1582056" y="160722"/>
                    </a:lnTo>
                    <a:close/>
                  </a:path>
                </a:pathLst>
              </a:custGeom>
              <a:gradFill flip="none" rotWithShape="1">
                <a:gsLst>
                  <a:gs pos="1000">
                    <a:srgbClr val="92D050"/>
                  </a:gs>
                  <a:gs pos="100000">
                    <a:srgbClr val="FFFF99"/>
                  </a:gs>
                </a:gsLst>
                <a:lin ang="27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楕円 468">
                <a:extLst>
                  <a:ext uri="{FF2B5EF4-FFF2-40B4-BE49-F238E27FC236}">
                    <a16:creationId xmlns:a16="http://schemas.microsoft.com/office/drawing/2014/main" id="{07DEE4BB-5486-4E8A-A9C2-3C901AC5A556}"/>
                  </a:ext>
                </a:extLst>
              </p:cNvPr>
              <p:cNvSpPr/>
              <p:nvPr/>
            </p:nvSpPr>
            <p:spPr>
              <a:xfrm>
                <a:off x="4735758" y="4255499"/>
                <a:ext cx="2231390" cy="1053101"/>
              </a:xfrm>
              <a:custGeom>
                <a:avLst/>
                <a:gdLst>
                  <a:gd name="connsiteX0" fmla="*/ 0 w 2743344"/>
                  <a:gd name="connsiteY0" fmla="*/ 525759 h 1051517"/>
                  <a:gd name="connsiteX1" fmla="*/ 1371672 w 2743344"/>
                  <a:gd name="connsiteY1" fmla="*/ 0 h 1051517"/>
                  <a:gd name="connsiteX2" fmla="*/ 2743344 w 2743344"/>
                  <a:gd name="connsiteY2" fmla="*/ 525759 h 1051517"/>
                  <a:gd name="connsiteX3" fmla="*/ 1371672 w 2743344"/>
                  <a:gd name="connsiteY3" fmla="*/ 1051518 h 1051517"/>
                  <a:gd name="connsiteX4" fmla="*/ 0 w 2743344"/>
                  <a:gd name="connsiteY4" fmla="*/ 525759 h 1051517"/>
                  <a:gd name="connsiteX0" fmla="*/ 4936 w 2748280"/>
                  <a:gd name="connsiteY0" fmla="*/ 637902 h 1163661"/>
                  <a:gd name="connsiteX1" fmla="*/ 1066057 w 2748280"/>
                  <a:gd name="connsiteY1" fmla="*/ 0 h 1163661"/>
                  <a:gd name="connsiteX2" fmla="*/ 2748280 w 2748280"/>
                  <a:gd name="connsiteY2" fmla="*/ 637902 h 1163661"/>
                  <a:gd name="connsiteX3" fmla="*/ 1376608 w 2748280"/>
                  <a:gd name="connsiteY3" fmla="*/ 1163661 h 1163661"/>
                  <a:gd name="connsiteX4" fmla="*/ 4936 w 2748280"/>
                  <a:gd name="connsiteY4" fmla="*/ 637902 h 1163661"/>
                  <a:gd name="connsiteX0" fmla="*/ 0 w 2743344"/>
                  <a:gd name="connsiteY0" fmla="*/ 637902 h 1215419"/>
                  <a:gd name="connsiteX1" fmla="*/ 1061121 w 2743344"/>
                  <a:gd name="connsiteY1" fmla="*/ 0 h 1215419"/>
                  <a:gd name="connsiteX2" fmla="*/ 2743344 w 2743344"/>
                  <a:gd name="connsiteY2" fmla="*/ 637902 h 1215419"/>
                  <a:gd name="connsiteX3" fmla="*/ 1061121 w 2743344"/>
                  <a:gd name="connsiteY3" fmla="*/ 1215419 h 1215419"/>
                  <a:gd name="connsiteX4" fmla="*/ 0 w 2743344"/>
                  <a:gd name="connsiteY4" fmla="*/ 637902 h 1215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3344" h="1215419">
                    <a:moveTo>
                      <a:pt x="0" y="637902"/>
                    </a:moveTo>
                    <a:cubicBezTo>
                      <a:pt x="0" y="435332"/>
                      <a:pt x="303567" y="0"/>
                      <a:pt x="1061121" y="0"/>
                    </a:cubicBezTo>
                    <a:cubicBezTo>
                      <a:pt x="1818675" y="0"/>
                      <a:pt x="2743344" y="347533"/>
                      <a:pt x="2743344" y="637902"/>
                    </a:cubicBezTo>
                    <a:cubicBezTo>
                      <a:pt x="2743344" y="928271"/>
                      <a:pt x="1818675" y="1215419"/>
                      <a:pt x="1061121" y="1215419"/>
                    </a:cubicBezTo>
                    <a:cubicBezTo>
                      <a:pt x="303567" y="1215419"/>
                      <a:pt x="0" y="840472"/>
                      <a:pt x="0" y="637902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339933"/>
                  </a:gs>
                  <a:gs pos="100000">
                    <a:srgbClr val="003300"/>
                  </a:gs>
                </a:gsLst>
                <a:lin ang="27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楕円 468">
                <a:extLst>
                  <a:ext uri="{FF2B5EF4-FFF2-40B4-BE49-F238E27FC236}">
                    <a16:creationId xmlns:a16="http://schemas.microsoft.com/office/drawing/2014/main" id="{BE35034F-1364-469E-A578-AC740A9E7033}"/>
                  </a:ext>
                </a:extLst>
              </p:cNvPr>
              <p:cNvSpPr/>
              <p:nvPr/>
            </p:nvSpPr>
            <p:spPr>
              <a:xfrm>
                <a:off x="4817110" y="3798674"/>
                <a:ext cx="2547526" cy="1054936"/>
              </a:xfrm>
              <a:custGeom>
                <a:avLst/>
                <a:gdLst>
                  <a:gd name="connsiteX0" fmla="*/ 0 w 2743344"/>
                  <a:gd name="connsiteY0" fmla="*/ 525759 h 1051517"/>
                  <a:gd name="connsiteX1" fmla="*/ 1371672 w 2743344"/>
                  <a:gd name="connsiteY1" fmla="*/ 0 h 1051517"/>
                  <a:gd name="connsiteX2" fmla="*/ 2743344 w 2743344"/>
                  <a:gd name="connsiteY2" fmla="*/ 525759 h 1051517"/>
                  <a:gd name="connsiteX3" fmla="*/ 1371672 w 2743344"/>
                  <a:gd name="connsiteY3" fmla="*/ 1051518 h 1051517"/>
                  <a:gd name="connsiteX4" fmla="*/ 0 w 2743344"/>
                  <a:gd name="connsiteY4" fmla="*/ 525759 h 1051517"/>
                  <a:gd name="connsiteX0" fmla="*/ 4936 w 2748280"/>
                  <a:gd name="connsiteY0" fmla="*/ 637902 h 1163661"/>
                  <a:gd name="connsiteX1" fmla="*/ 1066057 w 2748280"/>
                  <a:gd name="connsiteY1" fmla="*/ 0 h 1163661"/>
                  <a:gd name="connsiteX2" fmla="*/ 2748280 w 2748280"/>
                  <a:gd name="connsiteY2" fmla="*/ 637902 h 1163661"/>
                  <a:gd name="connsiteX3" fmla="*/ 1376608 w 2748280"/>
                  <a:gd name="connsiteY3" fmla="*/ 1163661 h 1163661"/>
                  <a:gd name="connsiteX4" fmla="*/ 4936 w 2748280"/>
                  <a:gd name="connsiteY4" fmla="*/ 637902 h 1163661"/>
                  <a:gd name="connsiteX0" fmla="*/ 0 w 2743344"/>
                  <a:gd name="connsiteY0" fmla="*/ 637902 h 1215419"/>
                  <a:gd name="connsiteX1" fmla="*/ 1061121 w 2743344"/>
                  <a:gd name="connsiteY1" fmla="*/ 0 h 1215419"/>
                  <a:gd name="connsiteX2" fmla="*/ 2743344 w 2743344"/>
                  <a:gd name="connsiteY2" fmla="*/ 637902 h 1215419"/>
                  <a:gd name="connsiteX3" fmla="*/ 1061121 w 2743344"/>
                  <a:gd name="connsiteY3" fmla="*/ 1215419 h 1215419"/>
                  <a:gd name="connsiteX4" fmla="*/ 0 w 2743344"/>
                  <a:gd name="connsiteY4" fmla="*/ 637902 h 1215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3344" h="1215419">
                    <a:moveTo>
                      <a:pt x="0" y="637902"/>
                    </a:moveTo>
                    <a:cubicBezTo>
                      <a:pt x="0" y="435332"/>
                      <a:pt x="303567" y="0"/>
                      <a:pt x="1061121" y="0"/>
                    </a:cubicBezTo>
                    <a:cubicBezTo>
                      <a:pt x="1818675" y="0"/>
                      <a:pt x="2743344" y="347533"/>
                      <a:pt x="2743344" y="637902"/>
                    </a:cubicBezTo>
                    <a:cubicBezTo>
                      <a:pt x="2743344" y="928271"/>
                      <a:pt x="1818675" y="1215419"/>
                      <a:pt x="1061121" y="1215419"/>
                    </a:cubicBezTo>
                    <a:cubicBezTo>
                      <a:pt x="303567" y="1215419"/>
                      <a:pt x="0" y="840472"/>
                      <a:pt x="0" y="637902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339933"/>
                  </a:gs>
                  <a:gs pos="100000">
                    <a:srgbClr val="003300"/>
                  </a:gs>
                </a:gsLst>
                <a:lin ang="27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楕円 468">
                <a:extLst>
                  <a:ext uri="{FF2B5EF4-FFF2-40B4-BE49-F238E27FC236}">
                    <a16:creationId xmlns:a16="http://schemas.microsoft.com/office/drawing/2014/main" id="{131F1885-A617-485C-BA94-B99DAC4882D5}"/>
                  </a:ext>
                </a:extLst>
              </p:cNvPr>
              <p:cNvSpPr/>
              <p:nvPr/>
            </p:nvSpPr>
            <p:spPr>
              <a:xfrm flipV="1">
                <a:off x="3427623" y="4147697"/>
                <a:ext cx="3666257" cy="302448"/>
              </a:xfrm>
              <a:custGeom>
                <a:avLst/>
                <a:gdLst>
                  <a:gd name="connsiteX0" fmla="*/ 0 w 2743344"/>
                  <a:gd name="connsiteY0" fmla="*/ 525759 h 1051517"/>
                  <a:gd name="connsiteX1" fmla="*/ 1371672 w 2743344"/>
                  <a:gd name="connsiteY1" fmla="*/ 0 h 1051517"/>
                  <a:gd name="connsiteX2" fmla="*/ 2743344 w 2743344"/>
                  <a:gd name="connsiteY2" fmla="*/ 525759 h 1051517"/>
                  <a:gd name="connsiteX3" fmla="*/ 1371672 w 2743344"/>
                  <a:gd name="connsiteY3" fmla="*/ 1051518 h 1051517"/>
                  <a:gd name="connsiteX4" fmla="*/ 0 w 2743344"/>
                  <a:gd name="connsiteY4" fmla="*/ 525759 h 1051517"/>
                  <a:gd name="connsiteX0" fmla="*/ 4936 w 2748280"/>
                  <a:gd name="connsiteY0" fmla="*/ 637902 h 1163661"/>
                  <a:gd name="connsiteX1" fmla="*/ 1066057 w 2748280"/>
                  <a:gd name="connsiteY1" fmla="*/ 0 h 1163661"/>
                  <a:gd name="connsiteX2" fmla="*/ 2748280 w 2748280"/>
                  <a:gd name="connsiteY2" fmla="*/ 637902 h 1163661"/>
                  <a:gd name="connsiteX3" fmla="*/ 1376608 w 2748280"/>
                  <a:gd name="connsiteY3" fmla="*/ 1163661 h 1163661"/>
                  <a:gd name="connsiteX4" fmla="*/ 4936 w 2748280"/>
                  <a:gd name="connsiteY4" fmla="*/ 637902 h 1163661"/>
                  <a:gd name="connsiteX0" fmla="*/ 0 w 2743344"/>
                  <a:gd name="connsiteY0" fmla="*/ 637902 h 1215419"/>
                  <a:gd name="connsiteX1" fmla="*/ 1061121 w 2743344"/>
                  <a:gd name="connsiteY1" fmla="*/ 0 h 1215419"/>
                  <a:gd name="connsiteX2" fmla="*/ 2743344 w 2743344"/>
                  <a:gd name="connsiteY2" fmla="*/ 637902 h 1215419"/>
                  <a:gd name="connsiteX3" fmla="*/ 1061121 w 2743344"/>
                  <a:gd name="connsiteY3" fmla="*/ 1215419 h 1215419"/>
                  <a:gd name="connsiteX4" fmla="*/ 0 w 2743344"/>
                  <a:gd name="connsiteY4" fmla="*/ 637902 h 1215419"/>
                  <a:gd name="connsiteX0" fmla="*/ 393 w 1990024"/>
                  <a:gd name="connsiteY0" fmla="*/ 593719 h 1215655"/>
                  <a:gd name="connsiteX1" fmla="*/ 307801 w 1990024"/>
                  <a:gd name="connsiteY1" fmla="*/ 100 h 1215655"/>
                  <a:gd name="connsiteX2" fmla="*/ 1990024 w 1990024"/>
                  <a:gd name="connsiteY2" fmla="*/ 638002 h 1215655"/>
                  <a:gd name="connsiteX3" fmla="*/ 307801 w 1990024"/>
                  <a:gd name="connsiteY3" fmla="*/ 1215519 h 1215655"/>
                  <a:gd name="connsiteX4" fmla="*/ 393 w 1990024"/>
                  <a:gd name="connsiteY4" fmla="*/ 593719 h 1215655"/>
                  <a:gd name="connsiteX0" fmla="*/ 393 w 1990024"/>
                  <a:gd name="connsiteY0" fmla="*/ 596088 h 1218024"/>
                  <a:gd name="connsiteX1" fmla="*/ 307801 w 1990024"/>
                  <a:gd name="connsiteY1" fmla="*/ 2469 h 1218024"/>
                  <a:gd name="connsiteX2" fmla="*/ 1990024 w 1990024"/>
                  <a:gd name="connsiteY2" fmla="*/ 640371 h 1218024"/>
                  <a:gd name="connsiteX3" fmla="*/ 307801 w 1990024"/>
                  <a:gd name="connsiteY3" fmla="*/ 1217888 h 1218024"/>
                  <a:gd name="connsiteX4" fmla="*/ 393 w 1990024"/>
                  <a:gd name="connsiteY4" fmla="*/ 596088 h 1218024"/>
                  <a:gd name="connsiteX0" fmla="*/ 0 w 1989631"/>
                  <a:gd name="connsiteY0" fmla="*/ 596088 h 1218024"/>
                  <a:gd name="connsiteX1" fmla="*/ 307408 w 1989631"/>
                  <a:gd name="connsiteY1" fmla="*/ 2469 h 1218024"/>
                  <a:gd name="connsiteX2" fmla="*/ 1989631 w 1989631"/>
                  <a:gd name="connsiteY2" fmla="*/ 640371 h 1218024"/>
                  <a:gd name="connsiteX3" fmla="*/ 307408 w 1989631"/>
                  <a:gd name="connsiteY3" fmla="*/ 1217888 h 1218024"/>
                  <a:gd name="connsiteX4" fmla="*/ 0 w 1989631"/>
                  <a:gd name="connsiteY4" fmla="*/ 596088 h 1218024"/>
                  <a:gd name="connsiteX0" fmla="*/ 39453 w 1871834"/>
                  <a:gd name="connsiteY0" fmla="*/ 660069 h 1215475"/>
                  <a:gd name="connsiteX1" fmla="*/ 189611 w 1871834"/>
                  <a:gd name="connsiteY1" fmla="*/ 28 h 1215475"/>
                  <a:gd name="connsiteX2" fmla="*/ 1871834 w 1871834"/>
                  <a:gd name="connsiteY2" fmla="*/ 637930 h 1215475"/>
                  <a:gd name="connsiteX3" fmla="*/ 189611 w 1871834"/>
                  <a:gd name="connsiteY3" fmla="*/ 1215447 h 1215475"/>
                  <a:gd name="connsiteX4" fmla="*/ 39453 w 1871834"/>
                  <a:gd name="connsiteY4" fmla="*/ 660069 h 1215475"/>
                  <a:gd name="connsiteX0" fmla="*/ 39453 w 1871834"/>
                  <a:gd name="connsiteY0" fmla="*/ 661311 h 1216717"/>
                  <a:gd name="connsiteX1" fmla="*/ 189611 w 1871834"/>
                  <a:gd name="connsiteY1" fmla="*/ 1270 h 1216717"/>
                  <a:gd name="connsiteX2" fmla="*/ 1871834 w 1871834"/>
                  <a:gd name="connsiteY2" fmla="*/ 639172 h 1216717"/>
                  <a:gd name="connsiteX3" fmla="*/ 189611 w 1871834"/>
                  <a:gd name="connsiteY3" fmla="*/ 1216689 h 1216717"/>
                  <a:gd name="connsiteX4" fmla="*/ 39453 w 1871834"/>
                  <a:gd name="connsiteY4" fmla="*/ 661311 h 1216717"/>
                  <a:gd name="connsiteX0" fmla="*/ 39453 w 1871834"/>
                  <a:gd name="connsiteY0" fmla="*/ 660069 h 1215475"/>
                  <a:gd name="connsiteX1" fmla="*/ 189611 w 1871834"/>
                  <a:gd name="connsiteY1" fmla="*/ 28 h 1215475"/>
                  <a:gd name="connsiteX2" fmla="*/ 1871834 w 1871834"/>
                  <a:gd name="connsiteY2" fmla="*/ 637930 h 1215475"/>
                  <a:gd name="connsiteX3" fmla="*/ 189611 w 1871834"/>
                  <a:gd name="connsiteY3" fmla="*/ 1215447 h 1215475"/>
                  <a:gd name="connsiteX4" fmla="*/ 39453 w 1871834"/>
                  <a:gd name="connsiteY4" fmla="*/ 660069 h 1215475"/>
                  <a:gd name="connsiteX0" fmla="*/ 0 w 1832381"/>
                  <a:gd name="connsiteY0" fmla="*/ 660069 h 1216242"/>
                  <a:gd name="connsiteX1" fmla="*/ 150158 w 1832381"/>
                  <a:gd name="connsiteY1" fmla="*/ 28 h 1216242"/>
                  <a:gd name="connsiteX2" fmla="*/ 1832381 w 1832381"/>
                  <a:gd name="connsiteY2" fmla="*/ 637930 h 1216242"/>
                  <a:gd name="connsiteX3" fmla="*/ 150158 w 1832381"/>
                  <a:gd name="connsiteY3" fmla="*/ 1215447 h 1216242"/>
                  <a:gd name="connsiteX4" fmla="*/ 0 w 1832381"/>
                  <a:gd name="connsiteY4" fmla="*/ 660069 h 1216242"/>
                  <a:gd name="connsiteX0" fmla="*/ 0 w 1844025"/>
                  <a:gd name="connsiteY0" fmla="*/ 660064 h 1217063"/>
                  <a:gd name="connsiteX1" fmla="*/ 150158 w 1844025"/>
                  <a:gd name="connsiteY1" fmla="*/ 23 h 1217063"/>
                  <a:gd name="connsiteX2" fmla="*/ 1832381 w 1844025"/>
                  <a:gd name="connsiteY2" fmla="*/ 637925 h 1217063"/>
                  <a:gd name="connsiteX3" fmla="*/ 858386 w 1844025"/>
                  <a:gd name="connsiteY3" fmla="*/ 823404 h 1217063"/>
                  <a:gd name="connsiteX4" fmla="*/ 150158 w 1844025"/>
                  <a:gd name="connsiteY4" fmla="*/ 1215442 h 1217063"/>
                  <a:gd name="connsiteX5" fmla="*/ 0 w 1844025"/>
                  <a:gd name="connsiteY5" fmla="*/ 660064 h 1217063"/>
                  <a:gd name="connsiteX0" fmla="*/ 0 w 1832395"/>
                  <a:gd name="connsiteY0" fmla="*/ 661861 h 1218860"/>
                  <a:gd name="connsiteX1" fmla="*/ 150158 w 1832395"/>
                  <a:gd name="connsiteY1" fmla="*/ 1820 h 1218860"/>
                  <a:gd name="connsiteX2" fmla="*/ 836696 w 1832395"/>
                  <a:gd name="connsiteY2" fmla="*/ 470946 h 1218860"/>
                  <a:gd name="connsiteX3" fmla="*/ 1832381 w 1832395"/>
                  <a:gd name="connsiteY3" fmla="*/ 639722 h 1218860"/>
                  <a:gd name="connsiteX4" fmla="*/ 858386 w 1832395"/>
                  <a:gd name="connsiteY4" fmla="*/ 825201 h 1218860"/>
                  <a:gd name="connsiteX5" fmla="*/ 150158 w 1832395"/>
                  <a:gd name="connsiteY5" fmla="*/ 1217239 h 1218860"/>
                  <a:gd name="connsiteX6" fmla="*/ 0 w 1832395"/>
                  <a:gd name="connsiteY6" fmla="*/ 661861 h 1218860"/>
                  <a:gd name="connsiteX0" fmla="*/ 0 w 1832395"/>
                  <a:gd name="connsiteY0" fmla="*/ 670497 h 1227496"/>
                  <a:gd name="connsiteX1" fmla="*/ 150158 w 1832395"/>
                  <a:gd name="connsiteY1" fmla="*/ 10456 h 1227496"/>
                  <a:gd name="connsiteX2" fmla="*/ 875753 w 1832395"/>
                  <a:gd name="connsiteY2" fmla="*/ 292117 h 1227496"/>
                  <a:gd name="connsiteX3" fmla="*/ 1832381 w 1832395"/>
                  <a:gd name="connsiteY3" fmla="*/ 648358 h 1227496"/>
                  <a:gd name="connsiteX4" fmla="*/ 858386 w 1832395"/>
                  <a:gd name="connsiteY4" fmla="*/ 833837 h 1227496"/>
                  <a:gd name="connsiteX5" fmla="*/ 150158 w 1832395"/>
                  <a:gd name="connsiteY5" fmla="*/ 1225875 h 1227496"/>
                  <a:gd name="connsiteX6" fmla="*/ 0 w 1832395"/>
                  <a:gd name="connsiteY6" fmla="*/ 670497 h 1227496"/>
                  <a:gd name="connsiteX0" fmla="*/ 0 w 1832395"/>
                  <a:gd name="connsiteY0" fmla="*/ 670497 h 1238001"/>
                  <a:gd name="connsiteX1" fmla="*/ 150158 w 1832395"/>
                  <a:gd name="connsiteY1" fmla="*/ 10456 h 1238001"/>
                  <a:gd name="connsiteX2" fmla="*/ 875753 w 1832395"/>
                  <a:gd name="connsiteY2" fmla="*/ 292117 h 1238001"/>
                  <a:gd name="connsiteX3" fmla="*/ 1832381 w 1832395"/>
                  <a:gd name="connsiteY3" fmla="*/ 648358 h 1238001"/>
                  <a:gd name="connsiteX4" fmla="*/ 877915 w 1832395"/>
                  <a:gd name="connsiteY4" fmla="*/ 1021300 h 1238001"/>
                  <a:gd name="connsiteX5" fmla="*/ 150158 w 1832395"/>
                  <a:gd name="connsiteY5" fmla="*/ 1225875 h 1238001"/>
                  <a:gd name="connsiteX6" fmla="*/ 0 w 1832395"/>
                  <a:gd name="connsiteY6" fmla="*/ 670497 h 1238001"/>
                  <a:gd name="connsiteX0" fmla="*/ 0 w 1832395"/>
                  <a:gd name="connsiteY0" fmla="*/ 780045 h 1347549"/>
                  <a:gd name="connsiteX1" fmla="*/ 150158 w 1832395"/>
                  <a:gd name="connsiteY1" fmla="*/ 7528 h 1347549"/>
                  <a:gd name="connsiteX2" fmla="*/ 875753 w 1832395"/>
                  <a:gd name="connsiteY2" fmla="*/ 401665 h 1347549"/>
                  <a:gd name="connsiteX3" fmla="*/ 1832381 w 1832395"/>
                  <a:gd name="connsiteY3" fmla="*/ 757906 h 1347549"/>
                  <a:gd name="connsiteX4" fmla="*/ 877915 w 1832395"/>
                  <a:gd name="connsiteY4" fmla="*/ 1130848 h 1347549"/>
                  <a:gd name="connsiteX5" fmla="*/ 150158 w 1832395"/>
                  <a:gd name="connsiteY5" fmla="*/ 1335423 h 1347549"/>
                  <a:gd name="connsiteX6" fmla="*/ 0 w 1832395"/>
                  <a:gd name="connsiteY6" fmla="*/ 780045 h 1347549"/>
                  <a:gd name="connsiteX0" fmla="*/ 0 w 1832395"/>
                  <a:gd name="connsiteY0" fmla="*/ 780045 h 1566293"/>
                  <a:gd name="connsiteX1" fmla="*/ 150158 w 1832395"/>
                  <a:gd name="connsiteY1" fmla="*/ 7528 h 1566293"/>
                  <a:gd name="connsiteX2" fmla="*/ 875753 w 1832395"/>
                  <a:gd name="connsiteY2" fmla="*/ 401665 h 1566293"/>
                  <a:gd name="connsiteX3" fmla="*/ 1832381 w 1832395"/>
                  <a:gd name="connsiteY3" fmla="*/ 757906 h 1566293"/>
                  <a:gd name="connsiteX4" fmla="*/ 877915 w 1832395"/>
                  <a:gd name="connsiteY4" fmla="*/ 1130848 h 1566293"/>
                  <a:gd name="connsiteX5" fmla="*/ 150158 w 1832395"/>
                  <a:gd name="connsiteY5" fmla="*/ 1560377 h 1566293"/>
                  <a:gd name="connsiteX6" fmla="*/ 0 w 1832395"/>
                  <a:gd name="connsiteY6" fmla="*/ 780045 h 1566293"/>
                  <a:gd name="connsiteX0" fmla="*/ 0 w 1842159"/>
                  <a:gd name="connsiteY0" fmla="*/ 896710 h 1567514"/>
                  <a:gd name="connsiteX1" fmla="*/ 159922 w 1842159"/>
                  <a:gd name="connsiteY1" fmla="*/ 11718 h 1567514"/>
                  <a:gd name="connsiteX2" fmla="*/ 885517 w 1842159"/>
                  <a:gd name="connsiteY2" fmla="*/ 405855 h 1567514"/>
                  <a:gd name="connsiteX3" fmla="*/ 1842145 w 1842159"/>
                  <a:gd name="connsiteY3" fmla="*/ 762096 h 1567514"/>
                  <a:gd name="connsiteX4" fmla="*/ 887679 w 1842159"/>
                  <a:gd name="connsiteY4" fmla="*/ 1135038 h 1567514"/>
                  <a:gd name="connsiteX5" fmla="*/ 159922 w 1842159"/>
                  <a:gd name="connsiteY5" fmla="*/ 1564567 h 1567514"/>
                  <a:gd name="connsiteX6" fmla="*/ 0 w 1842159"/>
                  <a:gd name="connsiteY6" fmla="*/ 896710 h 1567514"/>
                  <a:gd name="connsiteX0" fmla="*/ 0 w 1837277"/>
                  <a:gd name="connsiteY0" fmla="*/ 896710 h 1567514"/>
                  <a:gd name="connsiteX1" fmla="*/ 159922 w 1837277"/>
                  <a:gd name="connsiteY1" fmla="*/ 11718 h 1567514"/>
                  <a:gd name="connsiteX2" fmla="*/ 885517 w 1837277"/>
                  <a:gd name="connsiteY2" fmla="*/ 405855 h 1567514"/>
                  <a:gd name="connsiteX3" fmla="*/ 1837263 w 1837277"/>
                  <a:gd name="connsiteY3" fmla="*/ 1249502 h 1567514"/>
                  <a:gd name="connsiteX4" fmla="*/ 887679 w 1837277"/>
                  <a:gd name="connsiteY4" fmla="*/ 1135038 h 1567514"/>
                  <a:gd name="connsiteX5" fmla="*/ 159922 w 1837277"/>
                  <a:gd name="connsiteY5" fmla="*/ 1564567 h 1567514"/>
                  <a:gd name="connsiteX6" fmla="*/ 0 w 1837277"/>
                  <a:gd name="connsiteY6" fmla="*/ 896710 h 1567514"/>
                  <a:gd name="connsiteX0" fmla="*/ 0 w 2027679"/>
                  <a:gd name="connsiteY0" fmla="*/ 896710 h 1567514"/>
                  <a:gd name="connsiteX1" fmla="*/ 159922 w 2027679"/>
                  <a:gd name="connsiteY1" fmla="*/ 11718 h 1567514"/>
                  <a:gd name="connsiteX2" fmla="*/ 885517 w 2027679"/>
                  <a:gd name="connsiteY2" fmla="*/ 405855 h 1567514"/>
                  <a:gd name="connsiteX3" fmla="*/ 2027668 w 2027679"/>
                  <a:gd name="connsiteY3" fmla="*/ 1062038 h 1567514"/>
                  <a:gd name="connsiteX4" fmla="*/ 887679 w 2027679"/>
                  <a:gd name="connsiteY4" fmla="*/ 1135038 h 1567514"/>
                  <a:gd name="connsiteX5" fmla="*/ 159922 w 2027679"/>
                  <a:gd name="connsiteY5" fmla="*/ 1564567 h 1567514"/>
                  <a:gd name="connsiteX6" fmla="*/ 0 w 2027679"/>
                  <a:gd name="connsiteY6" fmla="*/ 896710 h 1567514"/>
                  <a:gd name="connsiteX0" fmla="*/ 0 w 2042326"/>
                  <a:gd name="connsiteY0" fmla="*/ 896710 h 1567514"/>
                  <a:gd name="connsiteX1" fmla="*/ 159922 w 2042326"/>
                  <a:gd name="connsiteY1" fmla="*/ 11718 h 1567514"/>
                  <a:gd name="connsiteX2" fmla="*/ 885517 w 2042326"/>
                  <a:gd name="connsiteY2" fmla="*/ 405855 h 1567514"/>
                  <a:gd name="connsiteX3" fmla="*/ 2042315 w 2042326"/>
                  <a:gd name="connsiteY3" fmla="*/ 874575 h 1567514"/>
                  <a:gd name="connsiteX4" fmla="*/ 887679 w 2042326"/>
                  <a:gd name="connsiteY4" fmla="*/ 1135038 h 1567514"/>
                  <a:gd name="connsiteX5" fmla="*/ 159922 w 2042326"/>
                  <a:gd name="connsiteY5" fmla="*/ 1564567 h 1567514"/>
                  <a:gd name="connsiteX6" fmla="*/ 0 w 2042326"/>
                  <a:gd name="connsiteY6" fmla="*/ 896710 h 1567514"/>
                  <a:gd name="connsiteX0" fmla="*/ 0 w 2056972"/>
                  <a:gd name="connsiteY0" fmla="*/ 896710 h 1567514"/>
                  <a:gd name="connsiteX1" fmla="*/ 159922 w 2056972"/>
                  <a:gd name="connsiteY1" fmla="*/ 11718 h 1567514"/>
                  <a:gd name="connsiteX2" fmla="*/ 885517 w 2056972"/>
                  <a:gd name="connsiteY2" fmla="*/ 405855 h 1567514"/>
                  <a:gd name="connsiteX3" fmla="*/ 2056962 w 2056972"/>
                  <a:gd name="connsiteY3" fmla="*/ 192173 h 1567514"/>
                  <a:gd name="connsiteX4" fmla="*/ 887679 w 2056972"/>
                  <a:gd name="connsiteY4" fmla="*/ 1135038 h 1567514"/>
                  <a:gd name="connsiteX5" fmla="*/ 159922 w 2056972"/>
                  <a:gd name="connsiteY5" fmla="*/ 1564567 h 1567514"/>
                  <a:gd name="connsiteX6" fmla="*/ 0 w 2056972"/>
                  <a:gd name="connsiteY6" fmla="*/ 896710 h 1567514"/>
                  <a:gd name="connsiteX0" fmla="*/ 0 w 2056973"/>
                  <a:gd name="connsiteY0" fmla="*/ 896710 h 1579363"/>
                  <a:gd name="connsiteX1" fmla="*/ 159922 w 2056973"/>
                  <a:gd name="connsiteY1" fmla="*/ 11718 h 1579363"/>
                  <a:gd name="connsiteX2" fmla="*/ 885517 w 2056973"/>
                  <a:gd name="connsiteY2" fmla="*/ 405855 h 1579363"/>
                  <a:gd name="connsiteX3" fmla="*/ 2056962 w 2056973"/>
                  <a:gd name="connsiteY3" fmla="*/ 192173 h 1579363"/>
                  <a:gd name="connsiteX4" fmla="*/ 892562 w 2056973"/>
                  <a:gd name="connsiteY4" fmla="*/ 1330013 h 1579363"/>
                  <a:gd name="connsiteX5" fmla="*/ 159922 w 2056973"/>
                  <a:gd name="connsiteY5" fmla="*/ 1564567 h 1579363"/>
                  <a:gd name="connsiteX6" fmla="*/ 0 w 2056973"/>
                  <a:gd name="connsiteY6" fmla="*/ 896710 h 1579363"/>
                  <a:gd name="connsiteX0" fmla="*/ 0 w 2074942"/>
                  <a:gd name="connsiteY0" fmla="*/ 149777 h 1708980"/>
                  <a:gd name="connsiteX1" fmla="*/ 177891 w 2074942"/>
                  <a:gd name="connsiteY1" fmla="*/ 90039 h 1708980"/>
                  <a:gd name="connsiteX2" fmla="*/ 903486 w 2074942"/>
                  <a:gd name="connsiteY2" fmla="*/ 484176 h 1708980"/>
                  <a:gd name="connsiteX3" fmla="*/ 2074931 w 2074942"/>
                  <a:gd name="connsiteY3" fmla="*/ 270494 h 1708980"/>
                  <a:gd name="connsiteX4" fmla="*/ 910531 w 2074942"/>
                  <a:gd name="connsiteY4" fmla="*/ 1408334 h 1708980"/>
                  <a:gd name="connsiteX5" fmla="*/ 177891 w 2074942"/>
                  <a:gd name="connsiteY5" fmla="*/ 1642888 h 1708980"/>
                  <a:gd name="connsiteX6" fmla="*/ 0 w 2074942"/>
                  <a:gd name="connsiteY6" fmla="*/ 149777 h 1708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74942" h="1708980">
                    <a:moveTo>
                      <a:pt x="0" y="149777"/>
                    </a:moveTo>
                    <a:cubicBezTo>
                      <a:pt x="0" y="-109031"/>
                      <a:pt x="27310" y="34306"/>
                      <a:pt x="177891" y="90039"/>
                    </a:cubicBezTo>
                    <a:cubicBezTo>
                      <a:pt x="328472" y="145772"/>
                      <a:pt x="623116" y="377859"/>
                      <a:pt x="903486" y="484176"/>
                    </a:cubicBezTo>
                    <a:cubicBezTo>
                      <a:pt x="1183856" y="590493"/>
                      <a:pt x="2071316" y="170860"/>
                      <a:pt x="2074931" y="270494"/>
                    </a:cubicBezTo>
                    <a:cubicBezTo>
                      <a:pt x="2078546" y="370128"/>
                      <a:pt x="1190902" y="1312081"/>
                      <a:pt x="910531" y="1408334"/>
                    </a:cubicBezTo>
                    <a:cubicBezTo>
                      <a:pt x="630160" y="1504587"/>
                      <a:pt x="329646" y="1852648"/>
                      <a:pt x="177891" y="1642888"/>
                    </a:cubicBezTo>
                    <a:cubicBezTo>
                      <a:pt x="26136" y="1433129"/>
                      <a:pt x="0" y="408585"/>
                      <a:pt x="0" y="149777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92D050"/>
                  </a:gs>
                  <a:gs pos="100000">
                    <a:srgbClr val="FFFF99"/>
                  </a:gs>
                </a:gsLst>
                <a:lin ang="27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楕円 468">
                <a:extLst>
                  <a:ext uri="{FF2B5EF4-FFF2-40B4-BE49-F238E27FC236}">
                    <a16:creationId xmlns:a16="http://schemas.microsoft.com/office/drawing/2014/main" id="{C336A903-AB85-49D5-9737-DFA52088CF54}"/>
                  </a:ext>
                </a:extLst>
              </p:cNvPr>
              <p:cNvSpPr/>
              <p:nvPr/>
            </p:nvSpPr>
            <p:spPr>
              <a:xfrm>
                <a:off x="3427623" y="4565650"/>
                <a:ext cx="3512928" cy="247635"/>
              </a:xfrm>
              <a:custGeom>
                <a:avLst/>
                <a:gdLst>
                  <a:gd name="connsiteX0" fmla="*/ 0 w 2743344"/>
                  <a:gd name="connsiteY0" fmla="*/ 525759 h 1051517"/>
                  <a:gd name="connsiteX1" fmla="*/ 1371672 w 2743344"/>
                  <a:gd name="connsiteY1" fmla="*/ 0 h 1051517"/>
                  <a:gd name="connsiteX2" fmla="*/ 2743344 w 2743344"/>
                  <a:gd name="connsiteY2" fmla="*/ 525759 h 1051517"/>
                  <a:gd name="connsiteX3" fmla="*/ 1371672 w 2743344"/>
                  <a:gd name="connsiteY3" fmla="*/ 1051518 h 1051517"/>
                  <a:gd name="connsiteX4" fmla="*/ 0 w 2743344"/>
                  <a:gd name="connsiteY4" fmla="*/ 525759 h 1051517"/>
                  <a:gd name="connsiteX0" fmla="*/ 4936 w 2748280"/>
                  <a:gd name="connsiteY0" fmla="*/ 637902 h 1163661"/>
                  <a:gd name="connsiteX1" fmla="*/ 1066057 w 2748280"/>
                  <a:gd name="connsiteY1" fmla="*/ 0 h 1163661"/>
                  <a:gd name="connsiteX2" fmla="*/ 2748280 w 2748280"/>
                  <a:gd name="connsiteY2" fmla="*/ 637902 h 1163661"/>
                  <a:gd name="connsiteX3" fmla="*/ 1376608 w 2748280"/>
                  <a:gd name="connsiteY3" fmla="*/ 1163661 h 1163661"/>
                  <a:gd name="connsiteX4" fmla="*/ 4936 w 2748280"/>
                  <a:gd name="connsiteY4" fmla="*/ 637902 h 1163661"/>
                  <a:gd name="connsiteX0" fmla="*/ 0 w 2743344"/>
                  <a:gd name="connsiteY0" fmla="*/ 637902 h 1215419"/>
                  <a:gd name="connsiteX1" fmla="*/ 1061121 w 2743344"/>
                  <a:gd name="connsiteY1" fmla="*/ 0 h 1215419"/>
                  <a:gd name="connsiteX2" fmla="*/ 2743344 w 2743344"/>
                  <a:gd name="connsiteY2" fmla="*/ 637902 h 1215419"/>
                  <a:gd name="connsiteX3" fmla="*/ 1061121 w 2743344"/>
                  <a:gd name="connsiteY3" fmla="*/ 1215419 h 1215419"/>
                  <a:gd name="connsiteX4" fmla="*/ 0 w 2743344"/>
                  <a:gd name="connsiteY4" fmla="*/ 637902 h 1215419"/>
                  <a:gd name="connsiteX0" fmla="*/ 393 w 1990024"/>
                  <a:gd name="connsiteY0" fmla="*/ 593719 h 1215655"/>
                  <a:gd name="connsiteX1" fmla="*/ 307801 w 1990024"/>
                  <a:gd name="connsiteY1" fmla="*/ 100 h 1215655"/>
                  <a:gd name="connsiteX2" fmla="*/ 1990024 w 1990024"/>
                  <a:gd name="connsiteY2" fmla="*/ 638002 h 1215655"/>
                  <a:gd name="connsiteX3" fmla="*/ 307801 w 1990024"/>
                  <a:gd name="connsiteY3" fmla="*/ 1215519 h 1215655"/>
                  <a:gd name="connsiteX4" fmla="*/ 393 w 1990024"/>
                  <a:gd name="connsiteY4" fmla="*/ 593719 h 1215655"/>
                  <a:gd name="connsiteX0" fmla="*/ 393 w 1990024"/>
                  <a:gd name="connsiteY0" fmla="*/ 596088 h 1218024"/>
                  <a:gd name="connsiteX1" fmla="*/ 307801 w 1990024"/>
                  <a:gd name="connsiteY1" fmla="*/ 2469 h 1218024"/>
                  <a:gd name="connsiteX2" fmla="*/ 1990024 w 1990024"/>
                  <a:gd name="connsiteY2" fmla="*/ 640371 h 1218024"/>
                  <a:gd name="connsiteX3" fmla="*/ 307801 w 1990024"/>
                  <a:gd name="connsiteY3" fmla="*/ 1217888 h 1218024"/>
                  <a:gd name="connsiteX4" fmla="*/ 393 w 1990024"/>
                  <a:gd name="connsiteY4" fmla="*/ 596088 h 1218024"/>
                  <a:gd name="connsiteX0" fmla="*/ 0 w 1989631"/>
                  <a:gd name="connsiteY0" fmla="*/ 596088 h 1218024"/>
                  <a:gd name="connsiteX1" fmla="*/ 307408 w 1989631"/>
                  <a:gd name="connsiteY1" fmla="*/ 2469 h 1218024"/>
                  <a:gd name="connsiteX2" fmla="*/ 1989631 w 1989631"/>
                  <a:gd name="connsiteY2" fmla="*/ 640371 h 1218024"/>
                  <a:gd name="connsiteX3" fmla="*/ 307408 w 1989631"/>
                  <a:gd name="connsiteY3" fmla="*/ 1217888 h 1218024"/>
                  <a:gd name="connsiteX4" fmla="*/ 0 w 1989631"/>
                  <a:gd name="connsiteY4" fmla="*/ 596088 h 1218024"/>
                  <a:gd name="connsiteX0" fmla="*/ 39453 w 1871834"/>
                  <a:gd name="connsiteY0" fmla="*/ 660069 h 1215475"/>
                  <a:gd name="connsiteX1" fmla="*/ 189611 w 1871834"/>
                  <a:gd name="connsiteY1" fmla="*/ 28 h 1215475"/>
                  <a:gd name="connsiteX2" fmla="*/ 1871834 w 1871834"/>
                  <a:gd name="connsiteY2" fmla="*/ 637930 h 1215475"/>
                  <a:gd name="connsiteX3" fmla="*/ 189611 w 1871834"/>
                  <a:gd name="connsiteY3" fmla="*/ 1215447 h 1215475"/>
                  <a:gd name="connsiteX4" fmla="*/ 39453 w 1871834"/>
                  <a:gd name="connsiteY4" fmla="*/ 660069 h 1215475"/>
                  <a:gd name="connsiteX0" fmla="*/ 39453 w 1871834"/>
                  <a:gd name="connsiteY0" fmla="*/ 661311 h 1216717"/>
                  <a:gd name="connsiteX1" fmla="*/ 189611 w 1871834"/>
                  <a:gd name="connsiteY1" fmla="*/ 1270 h 1216717"/>
                  <a:gd name="connsiteX2" fmla="*/ 1871834 w 1871834"/>
                  <a:gd name="connsiteY2" fmla="*/ 639172 h 1216717"/>
                  <a:gd name="connsiteX3" fmla="*/ 189611 w 1871834"/>
                  <a:gd name="connsiteY3" fmla="*/ 1216689 h 1216717"/>
                  <a:gd name="connsiteX4" fmla="*/ 39453 w 1871834"/>
                  <a:gd name="connsiteY4" fmla="*/ 661311 h 1216717"/>
                  <a:gd name="connsiteX0" fmla="*/ 39453 w 1871834"/>
                  <a:gd name="connsiteY0" fmla="*/ 660069 h 1215475"/>
                  <a:gd name="connsiteX1" fmla="*/ 189611 w 1871834"/>
                  <a:gd name="connsiteY1" fmla="*/ 28 h 1215475"/>
                  <a:gd name="connsiteX2" fmla="*/ 1871834 w 1871834"/>
                  <a:gd name="connsiteY2" fmla="*/ 637930 h 1215475"/>
                  <a:gd name="connsiteX3" fmla="*/ 189611 w 1871834"/>
                  <a:gd name="connsiteY3" fmla="*/ 1215447 h 1215475"/>
                  <a:gd name="connsiteX4" fmla="*/ 39453 w 1871834"/>
                  <a:gd name="connsiteY4" fmla="*/ 660069 h 1215475"/>
                  <a:gd name="connsiteX0" fmla="*/ 0 w 1832381"/>
                  <a:gd name="connsiteY0" fmla="*/ 660069 h 1216242"/>
                  <a:gd name="connsiteX1" fmla="*/ 150158 w 1832381"/>
                  <a:gd name="connsiteY1" fmla="*/ 28 h 1216242"/>
                  <a:gd name="connsiteX2" fmla="*/ 1832381 w 1832381"/>
                  <a:gd name="connsiteY2" fmla="*/ 637930 h 1216242"/>
                  <a:gd name="connsiteX3" fmla="*/ 150158 w 1832381"/>
                  <a:gd name="connsiteY3" fmla="*/ 1215447 h 1216242"/>
                  <a:gd name="connsiteX4" fmla="*/ 0 w 1832381"/>
                  <a:gd name="connsiteY4" fmla="*/ 660069 h 1216242"/>
                  <a:gd name="connsiteX0" fmla="*/ 0 w 1844025"/>
                  <a:gd name="connsiteY0" fmla="*/ 660064 h 1217063"/>
                  <a:gd name="connsiteX1" fmla="*/ 150158 w 1844025"/>
                  <a:gd name="connsiteY1" fmla="*/ 23 h 1217063"/>
                  <a:gd name="connsiteX2" fmla="*/ 1832381 w 1844025"/>
                  <a:gd name="connsiteY2" fmla="*/ 637925 h 1217063"/>
                  <a:gd name="connsiteX3" fmla="*/ 858386 w 1844025"/>
                  <a:gd name="connsiteY3" fmla="*/ 823404 h 1217063"/>
                  <a:gd name="connsiteX4" fmla="*/ 150158 w 1844025"/>
                  <a:gd name="connsiteY4" fmla="*/ 1215442 h 1217063"/>
                  <a:gd name="connsiteX5" fmla="*/ 0 w 1844025"/>
                  <a:gd name="connsiteY5" fmla="*/ 660064 h 1217063"/>
                  <a:gd name="connsiteX0" fmla="*/ 0 w 1832395"/>
                  <a:gd name="connsiteY0" fmla="*/ 661861 h 1218860"/>
                  <a:gd name="connsiteX1" fmla="*/ 150158 w 1832395"/>
                  <a:gd name="connsiteY1" fmla="*/ 1820 h 1218860"/>
                  <a:gd name="connsiteX2" fmla="*/ 836696 w 1832395"/>
                  <a:gd name="connsiteY2" fmla="*/ 470946 h 1218860"/>
                  <a:gd name="connsiteX3" fmla="*/ 1832381 w 1832395"/>
                  <a:gd name="connsiteY3" fmla="*/ 639722 h 1218860"/>
                  <a:gd name="connsiteX4" fmla="*/ 858386 w 1832395"/>
                  <a:gd name="connsiteY4" fmla="*/ 825201 h 1218860"/>
                  <a:gd name="connsiteX5" fmla="*/ 150158 w 1832395"/>
                  <a:gd name="connsiteY5" fmla="*/ 1217239 h 1218860"/>
                  <a:gd name="connsiteX6" fmla="*/ 0 w 1832395"/>
                  <a:gd name="connsiteY6" fmla="*/ 661861 h 1218860"/>
                  <a:gd name="connsiteX0" fmla="*/ 0 w 1832395"/>
                  <a:gd name="connsiteY0" fmla="*/ 670497 h 1227496"/>
                  <a:gd name="connsiteX1" fmla="*/ 150158 w 1832395"/>
                  <a:gd name="connsiteY1" fmla="*/ 10456 h 1227496"/>
                  <a:gd name="connsiteX2" fmla="*/ 875753 w 1832395"/>
                  <a:gd name="connsiteY2" fmla="*/ 292117 h 1227496"/>
                  <a:gd name="connsiteX3" fmla="*/ 1832381 w 1832395"/>
                  <a:gd name="connsiteY3" fmla="*/ 648358 h 1227496"/>
                  <a:gd name="connsiteX4" fmla="*/ 858386 w 1832395"/>
                  <a:gd name="connsiteY4" fmla="*/ 833837 h 1227496"/>
                  <a:gd name="connsiteX5" fmla="*/ 150158 w 1832395"/>
                  <a:gd name="connsiteY5" fmla="*/ 1225875 h 1227496"/>
                  <a:gd name="connsiteX6" fmla="*/ 0 w 1832395"/>
                  <a:gd name="connsiteY6" fmla="*/ 670497 h 1227496"/>
                  <a:gd name="connsiteX0" fmla="*/ 0 w 1832395"/>
                  <a:gd name="connsiteY0" fmla="*/ 670497 h 1238001"/>
                  <a:gd name="connsiteX1" fmla="*/ 150158 w 1832395"/>
                  <a:gd name="connsiteY1" fmla="*/ 10456 h 1238001"/>
                  <a:gd name="connsiteX2" fmla="*/ 875753 w 1832395"/>
                  <a:gd name="connsiteY2" fmla="*/ 292117 h 1238001"/>
                  <a:gd name="connsiteX3" fmla="*/ 1832381 w 1832395"/>
                  <a:gd name="connsiteY3" fmla="*/ 648358 h 1238001"/>
                  <a:gd name="connsiteX4" fmla="*/ 877915 w 1832395"/>
                  <a:gd name="connsiteY4" fmla="*/ 1021300 h 1238001"/>
                  <a:gd name="connsiteX5" fmla="*/ 150158 w 1832395"/>
                  <a:gd name="connsiteY5" fmla="*/ 1225875 h 1238001"/>
                  <a:gd name="connsiteX6" fmla="*/ 0 w 1832395"/>
                  <a:gd name="connsiteY6" fmla="*/ 670497 h 1238001"/>
                  <a:gd name="connsiteX0" fmla="*/ 0 w 1832395"/>
                  <a:gd name="connsiteY0" fmla="*/ 780045 h 1347549"/>
                  <a:gd name="connsiteX1" fmla="*/ 150158 w 1832395"/>
                  <a:gd name="connsiteY1" fmla="*/ 7528 h 1347549"/>
                  <a:gd name="connsiteX2" fmla="*/ 875753 w 1832395"/>
                  <a:gd name="connsiteY2" fmla="*/ 401665 h 1347549"/>
                  <a:gd name="connsiteX3" fmla="*/ 1832381 w 1832395"/>
                  <a:gd name="connsiteY3" fmla="*/ 757906 h 1347549"/>
                  <a:gd name="connsiteX4" fmla="*/ 877915 w 1832395"/>
                  <a:gd name="connsiteY4" fmla="*/ 1130848 h 1347549"/>
                  <a:gd name="connsiteX5" fmla="*/ 150158 w 1832395"/>
                  <a:gd name="connsiteY5" fmla="*/ 1335423 h 1347549"/>
                  <a:gd name="connsiteX6" fmla="*/ 0 w 1832395"/>
                  <a:gd name="connsiteY6" fmla="*/ 780045 h 1347549"/>
                  <a:gd name="connsiteX0" fmla="*/ 0 w 1832395"/>
                  <a:gd name="connsiteY0" fmla="*/ 780045 h 1566293"/>
                  <a:gd name="connsiteX1" fmla="*/ 150158 w 1832395"/>
                  <a:gd name="connsiteY1" fmla="*/ 7528 h 1566293"/>
                  <a:gd name="connsiteX2" fmla="*/ 875753 w 1832395"/>
                  <a:gd name="connsiteY2" fmla="*/ 401665 h 1566293"/>
                  <a:gd name="connsiteX3" fmla="*/ 1832381 w 1832395"/>
                  <a:gd name="connsiteY3" fmla="*/ 757906 h 1566293"/>
                  <a:gd name="connsiteX4" fmla="*/ 877915 w 1832395"/>
                  <a:gd name="connsiteY4" fmla="*/ 1130848 h 1566293"/>
                  <a:gd name="connsiteX5" fmla="*/ 150158 w 1832395"/>
                  <a:gd name="connsiteY5" fmla="*/ 1560377 h 1566293"/>
                  <a:gd name="connsiteX6" fmla="*/ 0 w 1832395"/>
                  <a:gd name="connsiteY6" fmla="*/ 780045 h 1566293"/>
                  <a:gd name="connsiteX0" fmla="*/ 0 w 1842159"/>
                  <a:gd name="connsiteY0" fmla="*/ 896710 h 1567514"/>
                  <a:gd name="connsiteX1" fmla="*/ 159922 w 1842159"/>
                  <a:gd name="connsiteY1" fmla="*/ 11718 h 1567514"/>
                  <a:gd name="connsiteX2" fmla="*/ 885517 w 1842159"/>
                  <a:gd name="connsiteY2" fmla="*/ 405855 h 1567514"/>
                  <a:gd name="connsiteX3" fmla="*/ 1842145 w 1842159"/>
                  <a:gd name="connsiteY3" fmla="*/ 762096 h 1567514"/>
                  <a:gd name="connsiteX4" fmla="*/ 887679 w 1842159"/>
                  <a:gd name="connsiteY4" fmla="*/ 1135038 h 1567514"/>
                  <a:gd name="connsiteX5" fmla="*/ 159922 w 1842159"/>
                  <a:gd name="connsiteY5" fmla="*/ 1564567 h 1567514"/>
                  <a:gd name="connsiteX6" fmla="*/ 0 w 1842159"/>
                  <a:gd name="connsiteY6" fmla="*/ 896710 h 1567514"/>
                  <a:gd name="connsiteX0" fmla="*/ 0 w 1837277"/>
                  <a:gd name="connsiteY0" fmla="*/ 896710 h 1567514"/>
                  <a:gd name="connsiteX1" fmla="*/ 159922 w 1837277"/>
                  <a:gd name="connsiteY1" fmla="*/ 11718 h 1567514"/>
                  <a:gd name="connsiteX2" fmla="*/ 885517 w 1837277"/>
                  <a:gd name="connsiteY2" fmla="*/ 405855 h 1567514"/>
                  <a:gd name="connsiteX3" fmla="*/ 1837263 w 1837277"/>
                  <a:gd name="connsiteY3" fmla="*/ 1249502 h 1567514"/>
                  <a:gd name="connsiteX4" fmla="*/ 887679 w 1837277"/>
                  <a:gd name="connsiteY4" fmla="*/ 1135038 h 1567514"/>
                  <a:gd name="connsiteX5" fmla="*/ 159922 w 1837277"/>
                  <a:gd name="connsiteY5" fmla="*/ 1564567 h 1567514"/>
                  <a:gd name="connsiteX6" fmla="*/ 0 w 1837277"/>
                  <a:gd name="connsiteY6" fmla="*/ 896710 h 1567514"/>
                  <a:gd name="connsiteX0" fmla="*/ 0 w 2027679"/>
                  <a:gd name="connsiteY0" fmla="*/ 896710 h 1567514"/>
                  <a:gd name="connsiteX1" fmla="*/ 159922 w 2027679"/>
                  <a:gd name="connsiteY1" fmla="*/ 11718 h 1567514"/>
                  <a:gd name="connsiteX2" fmla="*/ 885517 w 2027679"/>
                  <a:gd name="connsiteY2" fmla="*/ 405855 h 1567514"/>
                  <a:gd name="connsiteX3" fmla="*/ 2027668 w 2027679"/>
                  <a:gd name="connsiteY3" fmla="*/ 1062038 h 1567514"/>
                  <a:gd name="connsiteX4" fmla="*/ 887679 w 2027679"/>
                  <a:gd name="connsiteY4" fmla="*/ 1135038 h 1567514"/>
                  <a:gd name="connsiteX5" fmla="*/ 159922 w 2027679"/>
                  <a:gd name="connsiteY5" fmla="*/ 1564567 h 1567514"/>
                  <a:gd name="connsiteX6" fmla="*/ 0 w 2027679"/>
                  <a:gd name="connsiteY6" fmla="*/ 896710 h 1567514"/>
                  <a:gd name="connsiteX0" fmla="*/ 0 w 2042326"/>
                  <a:gd name="connsiteY0" fmla="*/ 896710 h 1567514"/>
                  <a:gd name="connsiteX1" fmla="*/ 159922 w 2042326"/>
                  <a:gd name="connsiteY1" fmla="*/ 11718 h 1567514"/>
                  <a:gd name="connsiteX2" fmla="*/ 885517 w 2042326"/>
                  <a:gd name="connsiteY2" fmla="*/ 405855 h 1567514"/>
                  <a:gd name="connsiteX3" fmla="*/ 2042315 w 2042326"/>
                  <a:gd name="connsiteY3" fmla="*/ 874575 h 1567514"/>
                  <a:gd name="connsiteX4" fmla="*/ 887679 w 2042326"/>
                  <a:gd name="connsiteY4" fmla="*/ 1135038 h 1567514"/>
                  <a:gd name="connsiteX5" fmla="*/ 159922 w 2042326"/>
                  <a:gd name="connsiteY5" fmla="*/ 1564567 h 1567514"/>
                  <a:gd name="connsiteX6" fmla="*/ 0 w 2042326"/>
                  <a:gd name="connsiteY6" fmla="*/ 896710 h 1567514"/>
                  <a:gd name="connsiteX0" fmla="*/ 0 w 2056972"/>
                  <a:gd name="connsiteY0" fmla="*/ 896710 h 1567514"/>
                  <a:gd name="connsiteX1" fmla="*/ 159922 w 2056972"/>
                  <a:gd name="connsiteY1" fmla="*/ 11718 h 1567514"/>
                  <a:gd name="connsiteX2" fmla="*/ 885517 w 2056972"/>
                  <a:gd name="connsiteY2" fmla="*/ 405855 h 1567514"/>
                  <a:gd name="connsiteX3" fmla="*/ 2056962 w 2056972"/>
                  <a:gd name="connsiteY3" fmla="*/ 192173 h 1567514"/>
                  <a:gd name="connsiteX4" fmla="*/ 887679 w 2056972"/>
                  <a:gd name="connsiteY4" fmla="*/ 1135038 h 1567514"/>
                  <a:gd name="connsiteX5" fmla="*/ 159922 w 2056972"/>
                  <a:gd name="connsiteY5" fmla="*/ 1564567 h 1567514"/>
                  <a:gd name="connsiteX6" fmla="*/ 0 w 2056972"/>
                  <a:gd name="connsiteY6" fmla="*/ 896710 h 1567514"/>
                  <a:gd name="connsiteX0" fmla="*/ 0 w 2056973"/>
                  <a:gd name="connsiteY0" fmla="*/ 896710 h 1579363"/>
                  <a:gd name="connsiteX1" fmla="*/ 159922 w 2056973"/>
                  <a:gd name="connsiteY1" fmla="*/ 11718 h 1579363"/>
                  <a:gd name="connsiteX2" fmla="*/ 885517 w 2056973"/>
                  <a:gd name="connsiteY2" fmla="*/ 405855 h 1579363"/>
                  <a:gd name="connsiteX3" fmla="*/ 2056962 w 2056973"/>
                  <a:gd name="connsiteY3" fmla="*/ 192173 h 1579363"/>
                  <a:gd name="connsiteX4" fmla="*/ 892562 w 2056973"/>
                  <a:gd name="connsiteY4" fmla="*/ 1330013 h 1579363"/>
                  <a:gd name="connsiteX5" fmla="*/ 159922 w 2056973"/>
                  <a:gd name="connsiteY5" fmla="*/ 1564567 h 1579363"/>
                  <a:gd name="connsiteX6" fmla="*/ 0 w 2056973"/>
                  <a:gd name="connsiteY6" fmla="*/ 896710 h 1579363"/>
                  <a:gd name="connsiteX0" fmla="*/ 0 w 2074942"/>
                  <a:gd name="connsiteY0" fmla="*/ 312641 h 1603977"/>
                  <a:gd name="connsiteX1" fmla="*/ 177891 w 2074942"/>
                  <a:gd name="connsiteY1" fmla="*/ 1739 h 1603977"/>
                  <a:gd name="connsiteX2" fmla="*/ 903486 w 2074942"/>
                  <a:gd name="connsiteY2" fmla="*/ 395876 h 1603977"/>
                  <a:gd name="connsiteX3" fmla="*/ 2074931 w 2074942"/>
                  <a:gd name="connsiteY3" fmla="*/ 182194 h 1603977"/>
                  <a:gd name="connsiteX4" fmla="*/ 910531 w 2074942"/>
                  <a:gd name="connsiteY4" fmla="*/ 1320034 h 1603977"/>
                  <a:gd name="connsiteX5" fmla="*/ 177891 w 2074942"/>
                  <a:gd name="connsiteY5" fmla="*/ 1554588 h 1603977"/>
                  <a:gd name="connsiteX6" fmla="*/ 0 w 2074942"/>
                  <a:gd name="connsiteY6" fmla="*/ 312641 h 1603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74942" h="1603977">
                    <a:moveTo>
                      <a:pt x="0" y="312641"/>
                    </a:moveTo>
                    <a:cubicBezTo>
                      <a:pt x="0" y="53833"/>
                      <a:pt x="27310" y="-12134"/>
                      <a:pt x="177891" y="1739"/>
                    </a:cubicBezTo>
                    <a:cubicBezTo>
                      <a:pt x="328472" y="15612"/>
                      <a:pt x="623116" y="289559"/>
                      <a:pt x="903486" y="395876"/>
                    </a:cubicBezTo>
                    <a:cubicBezTo>
                      <a:pt x="1183856" y="502193"/>
                      <a:pt x="2071316" y="82560"/>
                      <a:pt x="2074931" y="182194"/>
                    </a:cubicBezTo>
                    <a:cubicBezTo>
                      <a:pt x="2078546" y="281828"/>
                      <a:pt x="1190902" y="1223781"/>
                      <a:pt x="910531" y="1320034"/>
                    </a:cubicBezTo>
                    <a:cubicBezTo>
                      <a:pt x="630160" y="1416287"/>
                      <a:pt x="329646" y="1722487"/>
                      <a:pt x="177891" y="1554588"/>
                    </a:cubicBezTo>
                    <a:cubicBezTo>
                      <a:pt x="26136" y="1386689"/>
                      <a:pt x="0" y="571449"/>
                      <a:pt x="0" y="312641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92D050"/>
                  </a:gs>
                  <a:gs pos="100000">
                    <a:srgbClr val="FFFF99"/>
                  </a:gs>
                </a:gsLst>
                <a:lin ang="27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楕円 468">
                <a:extLst>
                  <a:ext uri="{FF2B5EF4-FFF2-40B4-BE49-F238E27FC236}">
                    <a16:creationId xmlns:a16="http://schemas.microsoft.com/office/drawing/2014/main" id="{1C5AE71D-EB46-47C5-BE47-3D85C8BE2393}"/>
                  </a:ext>
                </a:extLst>
              </p:cNvPr>
              <p:cNvSpPr/>
              <p:nvPr/>
            </p:nvSpPr>
            <p:spPr>
              <a:xfrm>
                <a:off x="4817110" y="3975100"/>
                <a:ext cx="2580640" cy="1132510"/>
              </a:xfrm>
              <a:custGeom>
                <a:avLst/>
                <a:gdLst>
                  <a:gd name="connsiteX0" fmla="*/ 0 w 2743344"/>
                  <a:gd name="connsiteY0" fmla="*/ 525759 h 1051517"/>
                  <a:gd name="connsiteX1" fmla="*/ 1371672 w 2743344"/>
                  <a:gd name="connsiteY1" fmla="*/ 0 h 1051517"/>
                  <a:gd name="connsiteX2" fmla="*/ 2743344 w 2743344"/>
                  <a:gd name="connsiteY2" fmla="*/ 525759 h 1051517"/>
                  <a:gd name="connsiteX3" fmla="*/ 1371672 w 2743344"/>
                  <a:gd name="connsiteY3" fmla="*/ 1051518 h 1051517"/>
                  <a:gd name="connsiteX4" fmla="*/ 0 w 2743344"/>
                  <a:gd name="connsiteY4" fmla="*/ 525759 h 1051517"/>
                  <a:gd name="connsiteX0" fmla="*/ 4936 w 2748280"/>
                  <a:gd name="connsiteY0" fmla="*/ 637902 h 1163661"/>
                  <a:gd name="connsiteX1" fmla="*/ 1066057 w 2748280"/>
                  <a:gd name="connsiteY1" fmla="*/ 0 h 1163661"/>
                  <a:gd name="connsiteX2" fmla="*/ 2748280 w 2748280"/>
                  <a:gd name="connsiteY2" fmla="*/ 637902 h 1163661"/>
                  <a:gd name="connsiteX3" fmla="*/ 1376608 w 2748280"/>
                  <a:gd name="connsiteY3" fmla="*/ 1163661 h 1163661"/>
                  <a:gd name="connsiteX4" fmla="*/ 4936 w 2748280"/>
                  <a:gd name="connsiteY4" fmla="*/ 637902 h 1163661"/>
                  <a:gd name="connsiteX0" fmla="*/ 0 w 2743344"/>
                  <a:gd name="connsiteY0" fmla="*/ 637902 h 1215419"/>
                  <a:gd name="connsiteX1" fmla="*/ 1061121 w 2743344"/>
                  <a:gd name="connsiteY1" fmla="*/ 0 h 1215419"/>
                  <a:gd name="connsiteX2" fmla="*/ 2743344 w 2743344"/>
                  <a:gd name="connsiteY2" fmla="*/ 637902 h 1215419"/>
                  <a:gd name="connsiteX3" fmla="*/ 1061121 w 2743344"/>
                  <a:gd name="connsiteY3" fmla="*/ 1215419 h 1215419"/>
                  <a:gd name="connsiteX4" fmla="*/ 0 w 2743344"/>
                  <a:gd name="connsiteY4" fmla="*/ 637902 h 1215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3344" h="1215419">
                    <a:moveTo>
                      <a:pt x="0" y="637902"/>
                    </a:moveTo>
                    <a:cubicBezTo>
                      <a:pt x="0" y="435332"/>
                      <a:pt x="303567" y="0"/>
                      <a:pt x="1061121" y="0"/>
                    </a:cubicBezTo>
                    <a:cubicBezTo>
                      <a:pt x="1818675" y="0"/>
                      <a:pt x="2743344" y="347533"/>
                      <a:pt x="2743344" y="637902"/>
                    </a:cubicBezTo>
                    <a:cubicBezTo>
                      <a:pt x="2743344" y="928271"/>
                      <a:pt x="1818675" y="1215419"/>
                      <a:pt x="1061121" y="1215419"/>
                    </a:cubicBezTo>
                    <a:cubicBezTo>
                      <a:pt x="303567" y="1215419"/>
                      <a:pt x="0" y="840472"/>
                      <a:pt x="0" y="637902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339933"/>
                  </a:gs>
                  <a:gs pos="100000">
                    <a:srgbClr val="003300"/>
                  </a:gs>
                </a:gsLst>
                <a:lin ang="27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870C52BB-CBED-4488-AFF6-DBFC2179D2DB}"/>
                  </a:ext>
                </a:extLst>
              </p:cNvPr>
              <p:cNvSpPr/>
              <p:nvPr/>
            </p:nvSpPr>
            <p:spPr>
              <a:xfrm>
                <a:off x="3429462" y="4211192"/>
                <a:ext cx="3608627" cy="632923"/>
              </a:xfrm>
              <a:custGeom>
                <a:avLst/>
                <a:gdLst>
                  <a:gd name="connsiteX0" fmla="*/ 2016131 w 3608627"/>
                  <a:gd name="connsiteY0" fmla="*/ 0 h 632923"/>
                  <a:gd name="connsiteX1" fmla="*/ 1798730 w 3608627"/>
                  <a:gd name="connsiteY1" fmla="*/ 268498 h 632923"/>
                  <a:gd name="connsiteX2" fmla="*/ 2092103 w 3608627"/>
                  <a:gd name="connsiteY2" fmla="*/ 278527 h 632923"/>
                  <a:gd name="connsiteX3" fmla="*/ 2196761 w 3608627"/>
                  <a:gd name="connsiteY3" fmla="*/ 282155 h 632923"/>
                  <a:gd name="connsiteX4" fmla="*/ 2468569 w 3608627"/>
                  <a:gd name="connsiteY4" fmla="*/ 28575 h 632923"/>
                  <a:gd name="connsiteX5" fmla="*/ 2261432 w 3608627"/>
                  <a:gd name="connsiteY5" fmla="*/ 284397 h 632923"/>
                  <a:gd name="connsiteX6" fmla="*/ 2769999 w 3608627"/>
                  <a:gd name="connsiteY6" fmla="*/ 302027 h 632923"/>
                  <a:gd name="connsiteX7" fmla="*/ 3608608 w 3608627"/>
                  <a:gd name="connsiteY7" fmla="*/ 343060 h 632923"/>
                  <a:gd name="connsiteX8" fmla="*/ 2606057 w 3608627"/>
                  <a:gd name="connsiteY8" fmla="*/ 369028 h 632923"/>
                  <a:gd name="connsiteX9" fmla="*/ 2392794 w 3608627"/>
                  <a:gd name="connsiteY9" fmla="*/ 372472 h 632923"/>
                  <a:gd name="connsiteX10" fmla="*/ 2603680 w 3608627"/>
                  <a:gd name="connsiteY10" fmla="*/ 632923 h 632923"/>
                  <a:gd name="connsiteX11" fmla="*/ 2325668 w 3608627"/>
                  <a:gd name="connsiteY11" fmla="*/ 373556 h 632923"/>
                  <a:gd name="connsiteX12" fmla="*/ 2097124 w 3608627"/>
                  <a:gd name="connsiteY12" fmla="*/ 377246 h 632923"/>
                  <a:gd name="connsiteX13" fmla="*/ 1969356 w 3608627"/>
                  <a:gd name="connsiteY13" fmla="*/ 379712 h 632923"/>
                  <a:gd name="connsiteX14" fmla="*/ 2151242 w 3608627"/>
                  <a:gd name="connsiteY14" fmla="*/ 604348 h 632923"/>
                  <a:gd name="connsiteX15" fmla="*/ 1911652 w 3608627"/>
                  <a:gd name="connsiteY15" fmla="*/ 380826 h 632923"/>
                  <a:gd name="connsiteX16" fmla="*/ 1798615 w 3608627"/>
                  <a:gd name="connsiteY16" fmla="*/ 383007 h 632923"/>
                  <a:gd name="connsiteX17" fmla="*/ 1568458 w 3608627"/>
                  <a:gd name="connsiteY17" fmla="*/ 389155 h 632923"/>
                  <a:gd name="connsiteX18" fmla="*/ 282570 w 3608627"/>
                  <a:gd name="connsiteY18" fmla="*/ 465172 h 632923"/>
                  <a:gd name="connsiteX19" fmla="*/ 0 w 3608627"/>
                  <a:gd name="connsiteY19" fmla="*/ 346977 h 632923"/>
                  <a:gd name="connsiteX20" fmla="*/ 282570 w 3608627"/>
                  <a:gd name="connsiteY20" fmla="*/ 190355 h 632923"/>
                  <a:gd name="connsiteX21" fmla="*/ 1564638 w 3608627"/>
                  <a:gd name="connsiteY21" fmla="*/ 260108 h 632923"/>
                  <a:gd name="connsiteX22" fmla="*/ 1730932 w 3608627"/>
                  <a:gd name="connsiteY22" fmla="*/ 266073 h 632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608627" h="632923">
                    <a:moveTo>
                      <a:pt x="2016131" y="0"/>
                    </a:moveTo>
                    <a:lnTo>
                      <a:pt x="1798730" y="268498"/>
                    </a:lnTo>
                    <a:lnTo>
                      <a:pt x="2092103" y="278527"/>
                    </a:lnTo>
                    <a:lnTo>
                      <a:pt x="2196761" y="282155"/>
                    </a:lnTo>
                    <a:lnTo>
                      <a:pt x="2468569" y="28575"/>
                    </a:lnTo>
                    <a:lnTo>
                      <a:pt x="2261432" y="284397"/>
                    </a:lnTo>
                    <a:lnTo>
                      <a:pt x="2769999" y="302027"/>
                    </a:lnTo>
                    <a:cubicBezTo>
                      <a:pt x="3218269" y="318209"/>
                      <a:pt x="3605414" y="334244"/>
                      <a:pt x="3608608" y="343060"/>
                    </a:cubicBezTo>
                    <a:cubicBezTo>
                      <a:pt x="3612201" y="352979"/>
                      <a:pt x="3122981" y="360934"/>
                      <a:pt x="2606057" y="369028"/>
                    </a:cubicBezTo>
                    <a:lnTo>
                      <a:pt x="2392794" y="372472"/>
                    </a:lnTo>
                    <a:lnTo>
                      <a:pt x="2603680" y="632923"/>
                    </a:lnTo>
                    <a:lnTo>
                      <a:pt x="2325668" y="373556"/>
                    </a:lnTo>
                    <a:lnTo>
                      <a:pt x="2097124" y="377246"/>
                    </a:lnTo>
                    <a:lnTo>
                      <a:pt x="1969356" y="379712"/>
                    </a:lnTo>
                    <a:lnTo>
                      <a:pt x="2151242" y="604348"/>
                    </a:lnTo>
                    <a:lnTo>
                      <a:pt x="1911652" y="380826"/>
                    </a:lnTo>
                    <a:lnTo>
                      <a:pt x="1798615" y="383007"/>
                    </a:lnTo>
                    <a:cubicBezTo>
                      <a:pt x="1708803" y="384984"/>
                      <a:pt x="1630382" y="387026"/>
                      <a:pt x="1568458" y="389155"/>
                    </a:cubicBezTo>
                    <a:cubicBezTo>
                      <a:pt x="1073065" y="406190"/>
                      <a:pt x="543978" y="472201"/>
                      <a:pt x="282570" y="465172"/>
                    </a:cubicBezTo>
                    <a:cubicBezTo>
                      <a:pt x="21161" y="458142"/>
                      <a:pt x="0" y="392780"/>
                      <a:pt x="0" y="346977"/>
                    </a:cubicBezTo>
                    <a:cubicBezTo>
                      <a:pt x="0" y="301174"/>
                      <a:pt x="21797" y="204833"/>
                      <a:pt x="282570" y="190355"/>
                    </a:cubicBezTo>
                    <a:cubicBezTo>
                      <a:pt x="543342" y="175876"/>
                      <a:pt x="1069247" y="241292"/>
                      <a:pt x="1564638" y="260108"/>
                    </a:cubicBezTo>
                    <a:lnTo>
                      <a:pt x="1730932" y="266073"/>
                    </a:lnTo>
                    <a:close/>
                  </a:path>
                </a:pathLst>
              </a:custGeom>
              <a:gradFill flip="none" rotWithShape="1">
                <a:gsLst>
                  <a:gs pos="1000">
                    <a:srgbClr val="92D050"/>
                  </a:gs>
                  <a:gs pos="100000">
                    <a:srgbClr val="FFFF99"/>
                  </a:gs>
                </a:gsLst>
                <a:lin ang="27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9FD21BC7-50FE-4CB9-BBC3-81294D507083}"/>
                </a:ext>
              </a:extLst>
            </p:cNvPr>
            <p:cNvGrpSpPr/>
            <p:nvPr/>
          </p:nvGrpSpPr>
          <p:grpSpPr>
            <a:xfrm rot="20760253">
              <a:off x="496392" y="1568456"/>
              <a:ext cx="2814367" cy="1373432"/>
              <a:chOff x="2129146" y="3959525"/>
              <a:chExt cx="4224465" cy="2061571"/>
            </a:xfrm>
          </p:grpSpPr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1F2779C5-4E84-4FDF-8458-2A643E50F0F1}"/>
                  </a:ext>
                </a:extLst>
              </p:cNvPr>
              <p:cNvGrpSpPr/>
              <p:nvPr/>
            </p:nvGrpSpPr>
            <p:grpSpPr>
              <a:xfrm rot="19800000">
                <a:off x="2129146" y="3959525"/>
                <a:ext cx="4224465" cy="1491336"/>
                <a:chOff x="3298680" y="3602979"/>
                <a:chExt cx="4099070" cy="1847882"/>
              </a:xfrm>
            </p:grpSpPr>
            <p:sp>
              <p:nvSpPr>
                <p:cNvPr id="231" name="楕円 468">
                  <a:extLst>
                    <a:ext uri="{FF2B5EF4-FFF2-40B4-BE49-F238E27FC236}">
                      <a16:creationId xmlns:a16="http://schemas.microsoft.com/office/drawing/2014/main" id="{05CEB4A0-B161-4EDC-9D5B-7DB4DD38E8DD}"/>
                    </a:ext>
                  </a:extLst>
                </p:cNvPr>
                <p:cNvSpPr/>
                <p:nvPr/>
              </p:nvSpPr>
              <p:spPr>
                <a:xfrm rot="852538">
                  <a:off x="4408892" y="4866661"/>
                  <a:ext cx="1715842" cy="58420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9045FED6-E9FF-4926-8B76-08AA8A566A5A}"/>
                    </a:ext>
                  </a:extLst>
                </p:cNvPr>
                <p:cNvSpPr/>
                <p:nvPr/>
              </p:nvSpPr>
              <p:spPr>
                <a:xfrm rot="1188028">
                  <a:off x="3298680" y="4839650"/>
                  <a:ext cx="2427803" cy="356634"/>
                </a:xfrm>
                <a:custGeom>
                  <a:avLst/>
                  <a:gdLst>
                    <a:gd name="connsiteX0" fmla="*/ 38001 w 2427803"/>
                    <a:gd name="connsiteY0" fmla="*/ 7923 h 356634"/>
                    <a:gd name="connsiteX1" fmla="*/ 208143 w 2427803"/>
                    <a:gd name="connsiteY1" fmla="*/ 251 h 356634"/>
                    <a:gd name="connsiteX2" fmla="*/ 1057132 w 2427803"/>
                    <a:gd name="connsiteY2" fmla="*/ 57096 h 356634"/>
                    <a:gd name="connsiteX3" fmla="*/ 2427791 w 2427803"/>
                    <a:gd name="connsiteY3" fmla="*/ 26277 h 356634"/>
                    <a:gd name="connsiteX4" fmla="*/ 1641730 w 2427803"/>
                    <a:gd name="connsiteY4" fmla="*/ 136149 h 356634"/>
                    <a:gd name="connsiteX5" fmla="*/ 1471750 w 2427803"/>
                    <a:gd name="connsiteY5" fmla="*/ 154896 h 356634"/>
                    <a:gd name="connsiteX6" fmla="*/ 1689798 w 2427803"/>
                    <a:gd name="connsiteY6" fmla="*/ 338732 h 356634"/>
                    <a:gd name="connsiteX7" fmla="*/ 1675585 w 2427803"/>
                    <a:gd name="connsiteY7" fmla="*/ 356634 h 356634"/>
                    <a:gd name="connsiteX8" fmla="*/ 1413990 w 2427803"/>
                    <a:gd name="connsiteY8" fmla="*/ 161219 h 356634"/>
                    <a:gd name="connsiteX9" fmla="*/ 1218276 w 2427803"/>
                    <a:gd name="connsiteY9" fmla="*/ 179938 h 356634"/>
                    <a:gd name="connsiteX10" fmla="*/ 1065375 w 2427803"/>
                    <a:gd name="connsiteY10" fmla="*/ 190385 h 356634"/>
                    <a:gd name="connsiteX11" fmla="*/ 208143 w 2427803"/>
                    <a:gd name="connsiteY11" fmla="*/ 224215 h 356634"/>
                    <a:gd name="connsiteX12" fmla="*/ 0 w 2427803"/>
                    <a:gd name="connsiteY12" fmla="*/ 45091 h 356634"/>
                    <a:gd name="connsiteX13" fmla="*/ 38001 w 2427803"/>
                    <a:gd name="connsiteY13" fmla="*/ 7923 h 35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427803" h="356634">
                      <a:moveTo>
                        <a:pt x="38001" y="7923"/>
                      </a:moveTo>
                      <a:cubicBezTo>
                        <a:pt x="68013" y="1129"/>
                        <a:pt x="120049" y="-749"/>
                        <a:pt x="208143" y="251"/>
                      </a:cubicBezTo>
                      <a:cubicBezTo>
                        <a:pt x="384332" y="2252"/>
                        <a:pt x="729082" y="41763"/>
                        <a:pt x="1057132" y="57096"/>
                      </a:cubicBezTo>
                      <a:cubicBezTo>
                        <a:pt x="1385181" y="72430"/>
                        <a:pt x="2423561" y="11908"/>
                        <a:pt x="2427791" y="26277"/>
                      </a:cubicBezTo>
                      <a:cubicBezTo>
                        <a:pt x="2430435" y="35259"/>
                        <a:pt x="2025725" y="91695"/>
                        <a:pt x="1641730" y="136149"/>
                      </a:cubicBezTo>
                      <a:lnTo>
                        <a:pt x="1471750" y="154896"/>
                      </a:lnTo>
                      <a:lnTo>
                        <a:pt x="1689798" y="338732"/>
                      </a:lnTo>
                      <a:lnTo>
                        <a:pt x="1675585" y="356634"/>
                      </a:lnTo>
                      <a:lnTo>
                        <a:pt x="1413990" y="161219"/>
                      </a:lnTo>
                      <a:lnTo>
                        <a:pt x="1218276" y="179938"/>
                      </a:lnTo>
                      <a:cubicBezTo>
                        <a:pt x="1158490" y="185009"/>
                        <a:pt x="1106381" y="188650"/>
                        <a:pt x="1065375" y="190385"/>
                      </a:cubicBezTo>
                      <a:cubicBezTo>
                        <a:pt x="737324" y="204268"/>
                        <a:pt x="385705" y="248431"/>
                        <a:pt x="208143" y="224215"/>
                      </a:cubicBezTo>
                      <a:cubicBezTo>
                        <a:pt x="30581" y="199999"/>
                        <a:pt x="0" y="82419"/>
                        <a:pt x="0" y="45091"/>
                      </a:cubicBezTo>
                      <a:cubicBezTo>
                        <a:pt x="0" y="26428"/>
                        <a:pt x="7989" y="14717"/>
                        <a:pt x="38001" y="792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楕円 468">
                  <a:extLst>
                    <a:ext uri="{FF2B5EF4-FFF2-40B4-BE49-F238E27FC236}">
                      <a16:creationId xmlns:a16="http://schemas.microsoft.com/office/drawing/2014/main" id="{624C8886-909B-4612-9D72-AF4DB6995614}"/>
                    </a:ext>
                  </a:extLst>
                </p:cNvPr>
                <p:cNvSpPr/>
                <p:nvPr/>
              </p:nvSpPr>
              <p:spPr>
                <a:xfrm rot="20942782">
                  <a:off x="4167886" y="3602979"/>
                  <a:ext cx="1689928" cy="65545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7DEB2DFF-307D-44BF-867A-B9017B12AF4F}"/>
                    </a:ext>
                  </a:extLst>
                </p:cNvPr>
                <p:cNvSpPr/>
                <p:nvPr/>
              </p:nvSpPr>
              <p:spPr>
                <a:xfrm rot="20411972" flipV="1">
                  <a:off x="3428450" y="3898233"/>
                  <a:ext cx="2030971" cy="294036"/>
                </a:xfrm>
                <a:custGeom>
                  <a:avLst/>
                  <a:gdLst>
                    <a:gd name="connsiteX0" fmla="*/ 1697064 w 2030971"/>
                    <a:gd name="connsiteY0" fmla="*/ 266784 h 294036"/>
                    <a:gd name="connsiteX1" fmla="*/ 1713705 w 2030971"/>
                    <a:gd name="connsiteY1" fmla="*/ 251112 h 294036"/>
                    <a:gd name="connsiteX2" fmla="*/ 1633345 w 2030971"/>
                    <a:gd name="connsiteY2" fmla="*/ 152726 h 294036"/>
                    <a:gd name="connsiteX3" fmla="*/ 1774962 w 2030971"/>
                    <a:gd name="connsiteY3" fmla="*/ 130618 h 294036"/>
                    <a:gd name="connsiteX4" fmla="*/ 2016516 w 2030971"/>
                    <a:gd name="connsiteY4" fmla="*/ 86472 h 294036"/>
                    <a:gd name="connsiteX5" fmla="*/ 2030961 w 2030971"/>
                    <a:gd name="connsiteY5" fmla="*/ 80995 h 294036"/>
                    <a:gd name="connsiteX6" fmla="*/ 1559235 w 2030971"/>
                    <a:gd name="connsiteY6" fmla="*/ 96766 h 294036"/>
                    <a:gd name="connsiteX7" fmla="*/ 1513923 w 2030971"/>
                    <a:gd name="connsiteY7" fmla="*/ 98708 h 294036"/>
                    <a:gd name="connsiteX8" fmla="*/ 1571223 w 2030971"/>
                    <a:gd name="connsiteY8" fmla="*/ 14120 h 294036"/>
                    <a:gd name="connsiteX9" fmla="*/ 1553246 w 2030971"/>
                    <a:gd name="connsiteY9" fmla="*/ 0 h 294036"/>
                    <a:gd name="connsiteX10" fmla="*/ 1461749 w 2030971"/>
                    <a:gd name="connsiteY10" fmla="*/ 100944 h 294036"/>
                    <a:gd name="connsiteX11" fmla="*/ 1366804 w 2030971"/>
                    <a:gd name="connsiteY11" fmla="*/ 105013 h 294036"/>
                    <a:gd name="connsiteX12" fmla="*/ 884340 w 2030971"/>
                    <a:gd name="connsiteY12" fmla="*/ 111814 h 294036"/>
                    <a:gd name="connsiteX13" fmla="*/ 174121 w 2030971"/>
                    <a:gd name="connsiteY13" fmla="*/ 54969 h 294036"/>
                    <a:gd name="connsiteX14" fmla="*/ 0 w 2030971"/>
                    <a:gd name="connsiteY14" fmla="*/ 99810 h 294036"/>
                    <a:gd name="connsiteX15" fmla="*/ 174121 w 2030971"/>
                    <a:gd name="connsiteY15" fmla="*/ 278933 h 294036"/>
                    <a:gd name="connsiteX16" fmla="*/ 891236 w 2030971"/>
                    <a:gd name="connsiteY16" fmla="*/ 245104 h 294036"/>
                    <a:gd name="connsiteX17" fmla="*/ 1185591 w 2030971"/>
                    <a:gd name="connsiteY17" fmla="*/ 215626 h 294036"/>
                    <a:gd name="connsiteX18" fmla="*/ 1295661 w 2030971"/>
                    <a:gd name="connsiteY18" fmla="*/ 201114 h 294036"/>
                    <a:gd name="connsiteX19" fmla="*/ 1396421 w 2030971"/>
                    <a:gd name="connsiteY19" fmla="*/ 294036 h 294036"/>
                    <a:gd name="connsiteX20" fmla="*/ 1413063 w 2030971"/>
                    <a:gd name="connsiteY20" fmla="*/ 278365 h 294036"/>
                    <a:gd name="connsiteX21" fmla="*/ 1344686 w 2030971"/>
                    <a:gd name="connsiteY21" fmla="*/ 194651 h 294036"/>
                    <a:gd name="connsiteX22" fmla="*/ 1373384 w 2030971"/>
                    <a:gd name="connsiteY22" fmla="*/ 190867 h 294036"/>
                    <a:gd name="connsiteX23" fmla="*/ 1582056 w 2030971"/>
                    <a:gd name="connsiteY23" fmla="*/ 160722 h 294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030971" h="294036">
                      <a:moveTo>
                        <a:pt x="1697064" y="266784"/>
                      </a:moveTo>
                      <a:lnTo>
                        <a:pt x="1713705" y="251112"/>
                      </a:lnTo>
                      <a:lnTo>
                        <a:pt x="1633345" y="152726"/>
                      </a:lnTo>
                      <a:lnTo>
                        <a:pt x="1774962" y="130618"/>
                      </a:lnTo>
                      <a:cubicBezTo>
                        <a:pt x="1892146" y="111560"/>
                        <a:pt x="1982660" y="95185"/>
                        <a:pt x="2016516" y="86472"/>
                      </a:cubicBezTo>
                      <a:cubicBezTo>
                        <a:pt x="2026190" y="83982"/>
                        <a:pt x="2031238" y="82118"/>
                        <a:pt x="2030961" y="80995"/>
                      </a:cubicBezTo>
                      <a:cubicBezTo>
                        <a:pt x="2029192" y="73810"/>
                        <a:pt x="1811144" y="85349"/>
                        <a:pt x="1559235" y="96766"/>
                      </a:cubicBezTo>
                      <a:lnTo>
                        <a:pt x="1513923" y="98708"/>
                      </a:lnTo>
                      <a:lnTo>
                        <a:pt x="1571223" y="14120"/>
                      </a:lnTo>
                      <a:lnTo>
                        <a:pt x="1553246" y="0"/>
                      </a:lnTo>
                      <a:lnTo>
                        <a:pt x="1461749" y="100944"/>
                      </a:lnTo>
                      <a:lnTo>
                        <a:pt x="1366804" y="105013"/>
                      </a:lnTo>
                      <a:cubicBezTo>
                        <a:pt x="1173725" y="112647"/>
                        <a:pt x="987251" y="117564"/>
                        <a:pt x="884340" y="111814"/>
                      </a:cubicBezTo>
                      <a:cubicBezTo>
                        <a:pt x="609912" y="96481"/>
                        <a:pt x="321512" y="56970"/>
                        <a:pt x="174121" y="54969"/>
                      </a:cubicBezTo>
                      <a:cubicBezTo>
                        <a:pt x="26731" y="52968"/>
                        <a:pt x="0" y="62482"/>
                        <a:pt x="0" y="99810"/>
                      </a:cubicBezTo>
                      <a:cubicBezTo>
                        <a:pt x="0" y="137137"/>
                        <a:pt x="25582" y="254717"/>
                        <a:pt x="174121" y="278933"/>
                      </a:cubicBezTo>
                      <a:cubicBezTo>
                        <a:pt x="322660" y="303148"/>
                        <a:pt x="616806" y="258986"/>
                        <a:pt x="891236" y="245104"/>
                      </a:cubicBezTo>
                      <a:cubicBezTo>
                        <a:pt x="959844" y="241633"/>
                        <a:pt x="1065601" y="230539"/>
                        <a:pt x="1185591" y="215626"/>
                      </a:cubicBezTo>
                      <a:lnTo>
                        <a:pt x="1295661" y="201114"/>
                      </a:lnTo>
                      <a:lnTo>
                        <a:pt x="1396421" y="294036"/>
                      </a:lnTo>
                      <a:lnTo>
                        <a:pt x="1413063" y="278365"/>
                      </a:lnTo>
                      <a:lnTo>
                        <a:pt x="1344686" y="194651"/>
                      </a:lnTo>
                      <a:lnTo>
                        <a:pt x="1373384" y="190867"/>
                      </a:lnTo>
                      <a:lnTo>
                        <a:pt x="1582056" y="160722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楕円 468">
                  <a:extLst>
                    <a:ext uri="{FF2B5EF4-FFF2-40B4-BE49-F238E27FC236}">
                      <a16:creationId xmlns:a16="http://schemas.microsoft.com/office/drawing/2014/main" id="{EE5029DD-DEE4-4FF6-A8EE-B23694B00E63}"/>
                    </a:ext>
                  </a:extLst>
                </p:cNvPr>
                <p:cNvSpPr/>
                <p:nvPr/>
              </p:nvSpPr>
              <p:spPr>
                <a:xfrm>
                  <a:off x="4735758" y="4255499"/>
                  <a:ext cx="2231390" cy="1053101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楕円 468">
                  <a:extLst>
                    <a:ext uri="{FF2B5EF4-FFF2-40B4-BE49-F238E27FC236}">
                      <a16:creationId xmlns:a16="http://schemas.microsoft.com/office/drawing/2014/main" id="{B315B2EF-6A9C-48C3-A553-8058D879A8A3}"/>
                    </a:ext>
                  </a:extLst>
                </p:cNvPr>
                <p:cNvSpPr/>
                <p:nvPr/>
              </p:nvSpPr>
              <p:spPr>
                <a:xfrm>
                  <a:off x="4817110" y="3798674"/>
                  <a:ext cx="2547526" cy="1054936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楕円 468">
                  <a:extLst>
                    <a:ext uri="{FF2B5EF4-FFF2-40B4-BE49-F238E27FC236}">
                      <a16:creationId xmlns:a16="http://schemas.microsoft.com/office/drawing/2014/main" id="{5FB6CFC9-9163-4C3E-88BF-AEA09C9AC714}"/>
                    </a:ext>
                  </a:extLst>
                </p:cNvPr>
                <p:cNvSpPr/>
                <p:nvPr/>
              </p:nvSpPr>
              <p:spPr>
                <a:xfrm flipV="1">
                  <a:off x="3427623" y="4147697"/>
                  <a:ext cx="3666257" cy="302448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149777 h 1708980"/>
                    <a:gd name="connsiteX1" fmla="*/ 177891 w 2074942"/>
                    <a:gd name="connsiteY1" fmla="*/ 90039 h 1708980"/>
                    <a:gd name="connsiteX2" fmla="*/ 903486 w 2074942"/>
                    <a:gd name="connsiteY2" fmla="*/ 484176 h 1708980"/>
                    <a:gd name="connsiteX3" fmla="*/ 2074931 w 2074942"/>
                    <a:gd name="connsiteY3" fmla="*/ 270494 h 1708980"/>
                    <a:gd name="connsiteX4" fmla="*/ 910531 w 2074942"/>
                    <a:gd name="connsiteY4" fmla="*/ 1408334 h 1708980"/>
                    <a:gd name="connsiteX5" fmla="*/ 177891 w 2074942"/>
                    <a:gd name="connsiteY5" fmla="*/ 1642888 h 1708980"/>
                    <a:gd name="connsiteX6" fmla="*/ 0 w 2074942"/>
                    <a:gd name="connsiteY6" fmla="*/ 149777 h 1708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708980">
                      <a:moveTo>
                        <a:pt x="0" y="149777"/>
                      </a:moveTo>
                      <a:cubicBezTo>
                        <a:pt x="0" y="-109031"/>
                        <a:pt x="27310" y="34306"/>
                        <a:pt x="177891" y="90039"/>
                      </a:cubicBezTo>
                      <a:cubicBezTo>
                        <a:pt x="328472" y="145772"/>
                        <a:pt x="623116" y="377859"/>
                        <a:pt x="903486" y="484176"/>
                      </a:cubicBezTo>
                      <a:cubicBezTo>
                        <a:pt x="1183856" y="590493"/>
                        <a:pt x="2071316" y="170860"/>
                        <a:pt x="2074931" y="270494"/>
                      </a:cubicBezTo>
                      <a:cubicBezTo>
                        <a:pt x="2078546" y="370128"/>
                        <a:pt x="1190902" y="1312081"/>
                        <a:pt x="910531" y="1408334"/>
                      </a:cubicBezTo>
                      <a:cubicBezTo>
                        <a:pt x="630160" y="1504587"/>
                        <a:pt x="329646" y="1852648"/>
                        <a:pt x="177891" y="1642888"/>
                      </a:cubicBezTo>
                      <a:cubicBezTo>
                        <a:pt x="26136" y="1433129"/>
                        <a:pt x="0" y="408585"/>
                        <a:pt x="0" y="14977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楕円 468">
                  <a:extLst>
                    <a:ext uri="{FF2B5EF4-FFF2-40B4-BE49-F238E27FC236}">
                      <a16:creationId xmlns:a16="http://schemas.microsoft.com/office/drawing/2014/main" id="{00E7EFEB-07AB-4CC2-9A0B-323E3AA0ED71}"/>
                    </a:ext>
                  </a:extLst>
                </p:cNvPr>
                <p:cNvSpPr/>
                <p:nvPr/>
              </p:nvSpPr>
              <p:spPr>
                <a:xfrm>
                  <a:off x="3427623" y="4565650"/>
                  <a:ext cx="3512928" cy="24763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312641 h 1603977"/>
                    <a:gd name="connsiteX1" fmla="*/ 177891 w 2074942"/>
                    <a:gd name="connsiteY1" fmla="*/ 1739 h 1603977"/>
                    <a:gd name="connsiteX2" fmla="*/ 903486 w 2074942"/>
                    <a:gd name="connsiteY2" fmla="*/ 395876 h 1603977"/>
                    <a:gd name="connsiteX3" fmla="*/ 2074931 w 2074942"/>
                    <a:gd name="connsiteY3" fmla="*/ 182194 h 1603977"/>
                    <a:gd name="connsiteX4" fmla="*/ 910531 w 2074942"/>
                    <a:gd name="connsiteY4" fmla="*/ 1320034 h 1603977"/>
                    <a:gd name="connsiteX5" fmla="*/ 177891 w 2074942"/>
                    <a:gd name="connsiteY5" fmla="*/ 1554588 h 1603977"/>
                    <a:gd name="connsiteX6" fmla="*/ 0 w 2074942"/>
                    <a:gd name="connsiteY6" fmla="*/ 312641 h 1603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603977">
                      <a:moveTo>
                        <a:pt x="0" y="312641"/>
                      </a:moveTo>
                      <a:cubicBezTo>
                        <a:pt x="0" y="53833"/>
                        <a:pt x="27310" y="-12134"/>
                        <a:pt x="177891" y="1739"/>
                      </a:cubicBezTo>
                      <a:cubicBezTo>
                        <a:pt x="328472" y="15612"/>
                        <a:pt x="623116" y="289559"/>
                        <a:pt x="903486" y="395876"/>
                      </a:cubicBezTo>
                      <a:cubicBezTo>
                        <a:pt x="1183856" y="502193"/>
                        <a:pt x="2071316" y="82560"/>
                        <a:pt x="2074931" y="182194"/>
                      </a:cubicBezTo>
                      <a:cubicBezTo>
                        <a:pt x="2078546" y="281828"/>
                        <a:pt x="1190902" y="1223781"/>
                        <a:pt x="910531" y="1320034"/>
                      </a:cubicBezTo>
                      <a:cubicBezTo>
                        <a:pt x="630160" y="1416287"/>
                        <a:pt x="329646" y="1722487"/>
                        <a:pt x="177891" y="1554588"/>
                      </a:cubicBezTo>
                      <a:cubicBezTo>
                        <a:pt x="26136" y="1386689"/>
                        <a:pt x="0" y="571449"/>
                        <a:pt x="0" y="3126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楕円 468">
                  <a:extLst>
                    <a:ext uri="{FF2B5EF4-FFF2-40B4-BE49-F238E27FC236}">
                      <a16:creationId xmlns:a16="http://schemas.microsoft.com/office/drawing/2014/main" id="{DF82EEEE-8213-4154-8C10-1E117FC7EDBD}"/>
                    </a:ext>
                  </a:extLst>
                </p:cNvPr>
                <p:cNvSpPr/>
                <p:nvPr/>
              </p:nvSpPr>
              <p:spPr>
                <a:xfrm>
                  <a:off x="4817110" y="3975100"/>
                  <a:ext cx="2580640" cy="113251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E00D1BF6-368D-404E-A9B1-05EABAE81981}"/>
                    </a:ext>
                  </a:extLst>
                </p:cNvPr>
                <p:cNvSpPr/>
                <p:nvPr/>
              </p:nvSpPr>
              <p:spPr>
                <a:xfrm>
                  <a:off x="3429462" y="4211192"/>
                  <a:ext cx="3608627" cy="632923"/>
                </a:xfrm>
                <a:custGeom>
                  <a:avLst/>
                  <a:gdLst>
                    <a:gd name="connsiteX0" fmla="*/ 2016131 w 3608627"/>
                    <a:gd name="connsiteY0" fmla="*/ 0 h 632923"/>
                    <a:gd name="connsiteX1" fmla="*/ 1798730 w 3608627"/>
                    <a:gd name="connsiteY1" fmla="*/ 268498 h 632923"/>
                    <a:gd name="connsiteX2" fmla="*/ 2092103 w 3608627"/>
                    <a:gd name="connsiteY2" fmla="*/ 278527 h 632923"/>
                    <a:gd name="connsiteX3" fmla="*/ 2196761 w 3608627"/>
                    <a:gd name="connsiteY3" fmla="*/ 282155 h 632923"/>
                    <a:gd name="connsiteX4" fmla="*/ 2468569 w 3608627"/>
                    <a:gd name="connsiteY4" fmla="*/ 28575 h 632923"/>
                    <a:gd name="connsiteX5" fmla="*/ 2261432 w 3608627"/>
                    <a:gd name="connsiteY5" fmla="*/ 284397 h 632923"/>
                    <a:gd name="connsiteX6" fmla="*/ 2769999 w 3608627"/>
                    <a:gd name="connsiteY6" fmla="*/ 302027 h 632923"/>
                    <a:gd name="connsiteX7" fmla="*/ 3608608 w 3608627"/>
                    <a:gd name="connsiteY7" fmla="*/ 343060 h 632923"/>
                    <a:gd name="connsiteX8" fmla="*/ 2606057 w 3608627"/>
                    <a:gd name="connsiteY8" fmla="*/ 369028 h 632923"/>
                    <a:gd name="connsiteX9" fmla="*/ 2392794 w 3608627"/>
                    <a:gd name="connsiteY9" fmla="*/ 372472 h 632923"/>
                    <a:gd name="connsiteX10" fmla="*/ 2603680 w 3608627"/>
                    <a:gd name="connsiteY10" fmla="*/ 632923 h 632923"/>
                    <a:gd name="connsiteX11" fmla="*/ 2325668 w 3608627"/>
                    <a:gd name="connsiteY11" fmla="*/ 373556 h 632923"/>
                    <a:gd name="connsiteX12" fmla="*/ 2097124 w 3608627"/>
                    <a:gd name="connsiteY12" fmla="*/ 377246 h 632923"/>
                    <a:gd name="connsiteX13" fmla="*/ 1969356 w 3608627"/>
                    <a:gd name="connsiteY13" fmla="*/ 379712 h 632923"/>
                    <a:gd name="connsiteX14" fmla="*/ 2151242 w 3608627"/>
                    <a:gd name="connsiteY14" fmla="*/ 604348 h 632923"/>
                    <a:gd name="connsiteX15" fmla="*/ 1911652 w 3608627"/>
                    <a:gd name="connsiteY15" fmla="*/ 380826 h 632923"/>
                    <a:gd name="connsiteX16" fmla="*/ 1798615 w 3608627"/>
                    <a:gd name="connsiteY16" fmla="*/ 383007 h 632923"/>
                    <a:gd name="connsiteX17" fmla="*/ 1568458 w 3608627"/>
                    <a:gd name="connsiteY17" fmla="*/ 389155 h 632923"/>
                    <a:gd name="connsiteX18" fmla="*/ 282570 w 3608627"/>
                    <a:gd name="connsiteY18" fmla="*/ 465172 h 632923"/>
                    <a:gd name="connsiteX19" fmla="*/ 0 w 3608627"/>
                    <a:gd name="connsiteY19" fmla="*/ 346977 h 632923"/>
                    <a:gd name="connsiteX20" fmla="*/ 282570 w 3608627"/>
                    <a:gd name="connsiteY20" fmla="*/ 190355 h 632923"/>
                    <a:gd name="connsiteX21" fmla="*/ 1564638 w 3608627"/>
                    <a:gd name="connsiteY21" fmla="*/ 260108 h 632923"/>
                    <a:gd name="connsiteX22" fmla="*/ 1730932 w 3608627"/>
                    <a:gd name="connsiteY22" fmla="*/ 266073 h 632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608627" h="632923">
                      <a:moveTo>
                        <a:pt x="2016131" y="0"/>
                      </a:moveTo>
                      <a:lnTo>
                        <a:pt x="1798730" y="268498"/>
                      </a:lnTo>
                      <a:lnTo>
                        <a:pt x="2092103" y="278527"/>
                      </a:lnTo>
                      <a:lnTo>
                        <a:pt x="2196761" y="282155"/>
                      </a:lnTo>
                      <a:lnTo>
                        <a:pt x="2468569" y="28575"/>
                      </a:lnTo>
                      <a:lnTo>
                        <a:pt x="2261432" y="284397"/>
                      </a:lnTo>
                      <a:lnTo>
                        <a:pt x="2769999" y="302027"/>
                      </a:lnTo>
                      <a:cubicBezTo>
                        <a:pt x="3218269" y="318209"/>
                        <a:pt x="3605414" y="334244"/>
                        <a:pt x="3608608" y="343060"/>
                      </a:cubicBezTo>
                      <a:cubicBezTo>
                        <a:pt x="3612201" y="352979"/>
                        <a:pt x="3122981" y="360934"/>
                        <a:pt x="2606057" y="369028"/>
                      </a:cubicBezTo>
                      <a:lnTo>
                        <a:pt x="2392794" y="372472"/>
                      </a:lnTo>
                      <a:lnTo>
                        <a:pt x="2603680" y="632923"/>
                      </a:lnTo>
                      <a:lnTo>
                        <a:pt x="2325668" y="373556"/>
                      </a:lnTo>
                      <a:lnTo>
                        <a:pt x="2097124" y="377246"/>
                      </a:lnTo>
                      <a:lnTo>
                        <a:pt x="1969356" y="379712"/>
                      </a:lnTo>
                      <a:lnTo>
                        <a:pt x="2151242" y="604348"/>
                      </a:lnTo>
                      <a:lnTo>
                        <a:pt x="1911652" y="380826"/>
                      </a:lnTo>
                      <a:lnTo>
                        <a:pt x="1798615" y="383007"/>
                      </a:lnTo>
                      <a:cubicBezTo>
                        <a:pt x="1708803" y="384984"/>
                        <a:pt x="1630382" y="387026"/>
                        <a:pt x="1568458" y="389155"/>
                      </a:cubicBezTo>
                      <a:cubicBezTo>
                        <a:pt x="1073065" y="406190"/>
                        <a:pt x="543978" y="472201"/>
                        <a:pt x="282570" y="465172"/>
                      </a:cubicBezTo>
                      <a:cubicBezTo>
                        <a:pt x="21161" y="458142"/>
                        <a:pt x="0" y="392780"/>
                        <a:pt x="0" y="346977"/>
                      </a:cubicBezTo>
                      <a:cubicBezTo>
                        <a:pt x="0" y="301174"/>
                        <a:pt x="21797" y="204833"/>
                        <a:pt x="282570" y="190355"/>
                      </a:cubicBezTo>
                      <a:cubicBezTo>
                        <a:pt x="543342" y="175876"/>
                        <a:pt x="1069247" y="241292"/>
                        <a:pt x="1564638" y="260108"/>
                      </a:cubicBezTo>
                      <a:lnTo>
                        <a:pt x="1730932" y="266073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0" name="四角形: 角を丸くする 229">
                <a:extLst>
                  <a:ext uri="{FF2B5EF4-FFF2-40B4-BE49-F238E27FC236}">
                    <a16:creationId xmlns:a16="http://schemas.microsoft.com/office/drawing/2014/main" id="{81F9395D-40C1-4F0D-8040-65CC2C30BE4C}"/>
                  </a:ext>
                </a:extLst>
              </p:cNvPr>
              <p:cNvSpPr/>
              <p:nvPr/>
            </p:nvSpPr>
            <p:spPr>
              <a:xfrm rot="19915207">
                <a:off x="3077081" y="4944054"/>
                <a:ext cx="234010" cy="1077042"/>
              </a:xfrm>
              <a:prstGeom prst="roundRect">
                <a:avLst/>
              </a:prstGeom>
              <a:solidFill>
                <a:srgbClr val="7030A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51" name="グループ化 250">
            <a:extLst>
              <a:ext uri="{FF2B5EF4-FFF2-40B4-BE49-F238E27FC236}">
                <a16:creationId xmlns:a16="http://schemas.microsoft.com/office/drawing/2014/main" id="{C228CC64-E558-4D96-8529-3F5AC15DA71A}"/>
              </a:ext>
            </a:extLst>
          </p:cNvPr>
          <p:cNvGrpSpPr/>
          <p:nvPr/>
        </p:nvGrpSpPr>
        <p:grpSpPr>
          <a:xfrm>
            <a:off x="3604504" y="4526469"/>
            <a:ext cx="2680716" cy="1442709"/>
            <a:chOff x="5906480" y="4463470"/>
            <a:chExt cx="3690931" cy="1986387"/>
          </a:xfrm>
        </p:grpSpPr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29485855-8EFD-4578-96FF-CC2DF32CA41A}"/>
                </a:ext>
              </a:extLst>
            </p:cNvPr>
            <p:cNvGrpSpPr/>
            <p:nvPr/>
          </p:nvGrpSpPr>
          <p:grpSpPr>
            <a:xfrm>
              <a:off x="6694582" y="4463470"/>
              <a:ext cx="1982901" cy="920064"/>
              <a:chOff x="2129146" y="3959525"/>
              <a:chExt cx="4443051" cy="2061571"/>
            </a:xfrm>
          </p:grpSpPr>
          <p:grpSp>
            <p:nvGrpSpPr>
              <p:cNvPr id="353" name="グループ化 352">
                <a:extLst>
                  <a:ext uri="{FF2B5EF4-FFF2-40B4-BE49-F238E27FC236}">
                    <a16:creationId xmlns:a16="http://schemas.microsoft.com/office/drawing/2014/main" id="{6F179213-475B-463E-B05F-FFFDB5D6DC32}"/>
                  </a:ext>
                </a:extLst>
              </p:cNvPr>
              <p:cNvGrpSpPr/>
              <p:nvPr/>
            </p:nvGrpSpPr>
            <p:grpSpPr>
              <a:xfrm rot="20149585">
                <a:off x="2347732" y="4413312"/>
                <a:ext cx="4224465" cy="1491336"/>
                <a:chOff x="3298680" y="3602979"/>
                <a:chExt cx="4099070" cy="1847882"/>
              </a:xfrm>
            </p:grpSpPr>
            <p:sp>
              <p:nvSpPr>
                <p:cNvPr id="367" name="楕円 468">
                  <a:extLst>
                    <a:ext uri="{FF2B5EF4-FFF2-40B4-BE49-F238E27FC236}">
                      <a16:creationId xmlns:a16="http://schemas.microsoft.com/office/drawing/2014/main" id="{CD2D9F79-2BD4-4A21-8105-59625690CB3C}"/>
                    </a:ext>
                  </a:extLst>
                </p:cNvPr>
                <p:cNvSpPr/>
                <p:nvPr/>
              </p:nvSpPr>
              <p:spPr>
                <a:xfrm rot="852538">
                  <a:off x="4408892" y="4866661"/>
                  <a:ext cx="1715842" cy="58420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8D5EEF9E-3F2E-455B-93B5-4D393CBA0FB3}"/>
                    </a:ext>
                  </a:extLst>
                </p:cNvPr>
                <p:cNvSpPr/>
                <p:nvPr/>
              </p:nvSpPr>
              <p:spPr>
                <a:xfrm rot="1188028">
                  <a:off x="3298680" y="4839650"/>
                  <a:ext cx="2427803" cy="356634"/>
                </a:xfrm>
                <a:custGeom>
                  <a:avLst/>
                  <a:gdLst>
                    <a:gd name="connsiteX0" fmla="*/ 38001 w 2427803"/>
                    <a:gd name="connsiteY0" fmla="*/ 7923 h 356634"/>
                    <a:gd name="connsiteX1" fmla="*/ 208143 w 2427803"/>
                    <a:gd name="connsiteY1" fmla="*/ 251 h 356634"/>
                    <a:gd name="connsiteX2" fmla="*/ 1057132 w 2427803"/>
                    <a:gd name="connsiteY2" fmla="*/ 57096 h 356634"/>
                    <a:gd name="connsiteX3" fmla="*/ 2427791 w 2427803"/>
                    <a:gd name="connsiteY3" fmla="*/ 26277 h 356634"/>
                    <a:gd name="connsiteX4" fmla="*/ 1641730 w 2427803"/>
                    <a:gd name="connsiteY4" fmla="*/ 136149 h 356634"/>
                    <a:gd name="connsiteX5" fmla="*/ 1471750 w 2427803"/>
                    <a:gd name="connsiteY5" fmla="*/ 154896 h 356634"/>
                    <a:gd name="connsiteX6" fmla="*/ 1689798 w 2427803"/>
                    <a:gd name="connsiteY6" fmla="*/ 338732 h 356634"/>
                    <a:gd name="connsiteX7" fmla="*/ 1675585 w 2427803"/>
                    <a:gd name="connsiteY7" fmla="*/ 356634 h 356634"/>
                    <a:gd name="connsiteX8" fmla="*/ 1413990 w 2427803"/>
                    <a:gd name="connsiteY8" fmla="*/ 161219 h 356634"/>
                    <a:gd name="connsiteX9" fmla="*/ 1218276 w 2427803"/>
                    <a:gd name="connsiteY9" fmla="*/ 179938 h 356634"/>
                    <a:gd name="connsiteX10" fmla="*/ 1065375 w 2427803"/>
                    <a:gd name="connsiteY10" fmla="*/ 190385 h 356634"/>
                    <a:gd name="connsiteX11" fmla="*/ 208143 w 2427803"/>
                    <a:gd name="connsiteY11" fmla="*/ 224215 h 356634"/>
                    <a:gd name="connsiteX12" fmla="*/ 0 w 2427803"/>
                    <a:gd name="connsiteY12" fmla="*/ 45091 h 356634"/>
                    <a:gd name="connsiteX13" fmla="*/ 38001 w 2427803"/>
                    <a:gd name="connsiteY13" fmla="*/ 7923 h 35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427803" h="356634">
                      <a:moveTo>
                        <a:pt x="38001" y="7923"/>
                      </a:moveTo>
                      <a:cubicBezTo>
                        <a:pt x="68013" y="1129"/>
                        <a:pt x="120049" y="-749"/>
                        <a:pt x="208143" y="251"/>
                      </a:cubicBezTo>
                      <a:cubicBezTo>
                        <a:pt x="384332" y="2252"/>
                        <a:pt x="729082" y="41763"/>
                        <a:pt x="1057132" y="57096"/>
                      </a:cubicBezTo>
                      <a:cubicBezTo>
                        <a:pt x="1385181" y="72430"/>
                        <a:pt x="2423561" y="11908"/>
                        <a:pt x="2427791" y="26277"/>
                      </a:cubicBezTo>
                      <a:cubicBezTo>
                        <a:pt x="2430435" y="35259"/>
                        <a:pt x="2025725" y="91695"/>
                        <a:pt x="1641730" y="136149"/>
                      </a:cubicBezTo>
                      <a:lnTo>
                        <a:pt x="1471750" y="154896"/>
                      </a:lnTo>
                      <a:lnTo>
                        <a:pt x="1689798" y="338732"/>
                      </a:lnTo>
                      <a:lnTo>
                        <a:pt x="1675585" y="356634"/>
                      </a:lnTo>
                      <a:lnTo>
                        <a:pt x="1413990" y="161219"/>
                      </a:lnTo>
                      <a:lnTo>
                        <a:pt x="1218276" y="179938"/>
                      </a:lnTo>
                      <a:cubicBezTo>
                        <a:pt x="1158490" y="185009"/>
                        <a:pt x="1106381" y="188650"/>
                        <a:pt x="1065375" y="190385"/>
                      </a:cubicBezTo>
                      <a:cubicBezTo>
                        <a:pt x="737324" y="204268"/>
                        <a:pt x="385705" y="248431"/>
                        <a:pt x="208143" y="224215"/>
                      </a:cubicBezTo>
                      <a:cubicBezTo>
                        <a:pt x="30581" y="199999"/>
                        <a:pt x="0" y="82419"/>
                        <a:pt x="0" y="45091"/>
                      </a:cubicBezTo>
                      <a:cubicBezTo>
                        <a:pt x="0" y="26428"/>
                        <a:pt x="7989" y="14717"/>
                        <a:pt x="38001" y="792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楕円 468">
                  <a:extLst>
                    <a:ext uri="{FF2B5EF4-FFF2-40B4-BE49-F238E27FC236}">
                      <a16:creationId xmlns:a16="http://schemas.microsoft.com/office/drawing/2014/main" id="{30921CC3-A976-4800-AE30-C90073DCAED0}"/>
                    </a:ext>
                  </a:extLst>
                </p:cNvPr>
                <p:cNvSpPr/>
                <p:nvPr/>
              </p:nvSpPr>
              <p:spPr>
                <a:xfrm rot="20942782">
                  <a:off x="4167886" y="3602979"/>
                  <a:ext cx="1689928" cy="65545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4A229D6F-B4D8-44D3-B01C-06B3C78FAD6A}"/>
                    </a:ext>
                  </a:extLst>
                </p:cNvPr>
                <p:cNvSpPr/>
                <p:nvPr/>
              </p:nvSpPr>
              <p:spPr>
                <a:xfrm rot="20411972" flipV="1">
                  <a:off x="3428450" y="3898233"/>
                  <a:ext cx="2030971" cy="294036"/>
                </a:xfrm>
                <a:custGeom>
                  <a:avLst/>
                  <a:gdLst>
                    <a:gd name="connsiteX0" fmla="*/ 1697064 w 2030971"/>
                    <a:gd name="connsiteY0" fmla="*/ 266784 h 294036"/>
                    <a:gd name="connsiteX1" fmla="*/ 1713705 w 2030971"/>
                    <a:gd name="connsiteY1" fmla="*/ 251112 h 294036"/>
                    <a:gd name="connsiteX2" fmla="*/ 1633345 w 2030971"/>
                    <a:gd name="connsiteY2" fmla="*/ 152726 h 294036"/>
                    <a:gd name="connsiteX3" fmla="*/ 1774962 w 2030971"/>
                    <a:gd name="connsiteY3" fmla="*/ 130618 h 294036"/>
                    <a:gd name="connsiteX4" fmla="*/ 2016516 w 2030971"/>
                    <a:gd name="connsiteY4" fmla="*/ 86472 h 294036"/>
                    <a:gd name="connsiteX5" fmla="*/ 2030961 w 2030971"/>
                    <a:gd name="connsiteY5" fmla="*/ 80995 h 294036"/>
                    <a:gd name="connsiteX6" fmla="*/ 1559235 w 2030971"/>
                    <a:gd name="connsiteY6" fmla="*/ 96766 h 294036"/>
                    <a:gd name="connsiteX7" fmla="*/ 1513923 w 2030971"/>
                    <a:gd name="connsiteY7" fmla="*/ 98708 h 294036"/>
                    <a:gd name="connsiteX8" fmla="*/ 1571223 w 2030971"/>
                    <a:gd name="connsiteY8" fmla="*/ 14120 h 294036"/>
                    <a:gd name="connsiteX9" fmla="*/ 1553246 w 2030971"/>
                    <a:gd name="connsiteY9" fmla="*/ 0 h 294036"/>
                    <a:gd name="connsiteX10" fmla="*/ 1461749 w 2030971"/>
                    <a:gd name="connsiteY10" fmla="*/ 100944 h 294036"/>
                    <a:gd name="connsiteX11" fmla="*/ 1366804 w 2030971"/>
                    <a:gd name="connsiteY11" fmla="*/ 105013 h 294036"/>
                    <a:gd name="connsiteX12" fmla="*/ 884340 w 2030971"/>
                    <a:gd name="connsiteY12" fmla="*/ 111814 h 294036"/>
                    <a:gd name="connsiteX13" fmla="*/ 174121 w 2030971"/>
                    <a:gd name="connsiteY13" fmla="*/ 54969 h 294036"/>
                    <a:gd name="connsiteX14" fmla="*/ 0 w 2030971"/>
                    <a:gd name="connsiteY14" fmla="*/ 99810 h 294036"/>
                    <a:gd name="connsiteX15" fmla="*/ 174121 w 2030971"/>
                    <a:gd name="connsiteY15" fmla="*/ 278933 h 294036"/>
                    <a:gd name="connsiteX16" fmla="*/ 891236 w 2030971"/>
                    <a:gd name="connsiteY16" fmla="*/ 245104 h 294036"/>
                    <a:gd name="connsiteX17" fmla="*/ 1185591 w 2030971"/>
                    <a:gd name="connsiteY17" fmla="*/ 215626 h 294036"/>
                    <a:gd name="connsiteX18" fmla="*/ 1295661 w 2030971"/>
                    <a:gd name="connsiteY18" fmla="*/ 201114 h 294036"/>
                    <a:gd name="connsiteX19" fmla="*/ 1396421 w 2030971"/>
                    <a:gd name="connsiteY19" fmla="*/ 294036 h 294036"/>
                    <a:gd name="connsiteX20" fmla="*/ 1413063 w 2030971"/>
                    <a:gd name="connsiteY20" fmla="*/ 278365 h 294036"/>
                    <a:gd name="connsiteX21" fmla="*/ 1344686 w 2030971"/>
                    <a:gd name="connsiteY21" fmla="*/ 194651 h 294036"/>
                    <a:gd name="connsiteX22" fmla="*/ 1373384 w 2030971"/>
                    <a:gd name="connsiteY22" fmla="*/ 190867 h 294036"/>
                    <a:gd name="connsiteX23" fmla="*/ 1582056 w 2030971"/>
                    <a:gd name="connsiteY23" fmla="*/ 160722 h 294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030971" h="294036">
                      <a:moveTo>
                        <a:pt x="1697064" y="266784"/>
                      </a:moveTo>
                      <a:lnTo>
                        <a:pt x="1713705" y="251112"/>
                      </a:lnTo>
                      <a:lnTo>
                        <a:pt x="1633345" y="152726"/>
                      </a:lnTo>
                      <a:lnTo>
                        <a:pt x="1774962" y="130618"/>
                      </a:lnTo>
                      <a:cubicBezTo>
                        <a:pt x="1892146" y="111560"/>
                        <a:pt x="1982660" y="95185"/>
                        <a:pt x="2016516" y="86472"/>
                      </a:cubicBezTo>
                      <a:cubicBezTo>
                        <a:pt x="2026190" y="83982"/>
                        <a:pt x="2031238" y="82118"/>
                        <a:pt x="2030961" y="80995"/>
                      </a:cubicBezTo>
                      <a:cubicBezTo>
                        <a:pt x="2029192" y="73810"/>
                        <a:pt x="1811144" y="85349"/>
                        <a:pt x="1559235" y="96766"/>
                      </a:cubicBezTo>
                      <a:lnTo>
                        <a:pt x="1513923" y="98708"/>
                      </a:lnTo>
                      <a:lnTo>
                        <a:pt x="1571223" y="14120"/>
                      </a:lnTo>
                      <a:lnTo>
                        <a:pt x="1553246" y="0"/>
                      </a:lnTo>
                      <a:lnTo>
                        <a:pt x="1461749" y="100944"/>
                      </a:lnTo>
                      <a:lnTo>
                        <a:pt x="1366804" y="105013"/>
                      </a:lnTo>
                      <a:cubicBezTo>
                        <a:pt x="1173725" y="112647"/>
                        <a:pt x="987251" y="117564"/>
                        <a:pt x="884340" y="111814"/>
                      </a:cubicBezTo>
                      <a:cubicBezTo>
                        <a:pt x="609912" y="96481"/>
                        <a:pt x="321512" y="56970"/>
                        <a:pt x="174121" y="54969"/>
                      </a:cubicBezTo>
                      <a:cubicBezTo>
                        <a:pt x="26731" y="52968"/>
                        <a:pt x="0" y="62482"/>
                        <a:pt x="0" y="99810"/>
                      </a:cubicBezTo>
                      <a:cubicBezTo>
                        <a:pt x="0" y="137137"/>
                        <a:pt x="25582" y="254717"/>
                        <a:pt x="174121" y="278933"/>
                      </a:cubicBezTo>
                      <a:cubicBezTo>
                        <a:pt x="322660" y="303148"/>
                        <a:pt x="616806" y="258986"/>
                        <a:pt x="891236" y="245104"/>
                      </a:cubicBezTo>
                      <a:cubicBezTo>
                        <a:pt x="959844" y="241633"/>
                        <a:pt x="1065601" y="230539"/>
                        <a:pt x="1185591" y="215626"/>
                      </a:cubicBezTo>
                      <a:lnTo>
                        <a:pt x="1295661" y="201114"/>
                      </a:lnTo>
                      <a:lnTo>
                        <a:pt x="1396421" y="294036"/>
                      </a:lnTo>
                      <a:lnTo>
                        <a:pt x="1413063" y="278365"/>
                      </a:lnTo>
                      <a:lnTo>
                        <a:pt x="1344686" y="194651"/>
                      </a:lnTo>
                      <a:lnTo>
                        <a:pt x="1373384" y="190867"/>
                      </a:lnTo>
                      <a:lnTo>
                        <a:pt x="1582056" y="160722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楕円 468">
                  <a:extLst>
                    <a:ext uri="{FF2B5EF4-FFF2-40B4-BE49-F238E27FC236}">
                      <a16:creationId xmlns:a16="http://schemas.microsoft.com/office/drawing/2014/main" id="{F7C7EACF-F3AF-425C-9502-2CB8DF62C3B1}"/>
                    </a:ext>
                  </a:extLst>
                </p:cNvPr>
                <p:cNvSpPr/>
                <p:nvPr/>
              </p:nvSpPr>
              <p:spPr>
                <a:xfrm>
                  <a:off x="4735758" y="4255499"/>
                  <a:ext cx="2231390" cy="1053101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楕円 468">
                  <a:extLst>
                    <a:ext uri="{FF2B5EF4-FFF2-40B4-BE49-F238E27FC236}">
                      <a16:creationId xmlns:a16="http://schemas.microsoft.com/office/drawing/2014/main" id="{49B11F1B-93C8-4E75-B8CE-0AC20DFB679F}"/>
                    </a:ext>
                  </a:extLst>
                </p:cNvPr>
                <p:cNvSpPr/>
                <p:nvPr/>
              </p:nvSpPr>
              <p:spPr>
                <a:xfrm>
                  <a:off x="4817110" y="3798674"/>
                  <a:ext cx="2547526" cy="1054936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楕円 468">
                  <a:extLst>
                    <a:ext uri="{FF2B5EF4-FFF2-40B4-BE49-F238E27FC236}">
                      <a16:creationId xmlns:a16="http://schemas.microsoft.com/office/drawing/2014/main" id="{B425798A-09A4-4767-8CD9-DDBFACE7BD31}"/>
                    </a:ext>
                  </a:extLst>
                </p:cNvPr>
                <p:cNvSpPr/>
                <p:nvPr/>
              </p:nvSpPr>
              <p:spPr>
                <a:xfrm flipV="1">
                  <a:off x="3427623" y="4147697"/>
                  <a:ext cx="3666257" cy="302448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149777 h 1708980"/>
                    <a:gd name="connsiteX1" fmla="*/ 177891 w 2074942"/>
                    <a:gd name="connsiteY1" fmla="*/ 90039 h 1708980"/>
                    <a:gd name="connsiteX2" fmla="*/ 903486 w 2074942"/>
                    <a:gd name="connsiteY2" fmla="*/ 484176 h 1708980"/>
                    <a:gd name="connsiteX3" fmla="*/ 2074931 w 2074942"/>
                    <a:gd name="connsiteY3" fmla="*/ 270494 h 1708980"/>
                    <a:gd name="connsiteX4" fmla="*/ 910531 w 2074942"/>
                    <a:gd name="connsiteY4" fmla="*/ 1408334 h 1708980"/>
                    <a:gd name="connsiteX5" fmla="*/ 177891 w 2074942"/>
                    <a:gd name="connsiteY5" fmla="*/ 1642888 h 1708980"/>
                    <a:gd name="connsiteX6" fmla="*/ 0 w 2074942"/>
                    <a:gd name="connsiteY6" fmla="*/ 149777 h 1708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708980">
                      <a:moveTo>
                        <a:pt x="0" y="149777"/>
                      </a:moveTo>
                      <a:cubicBezTo>
                        <a:pt x="0" y="-109031"/>
                        <a:pt x="27310" y="34306"/>
                        <a:pt x="177891" y="90039"/>
                      </a:cubicBezTo>
                      <a:cubicBezTo>
                        <a:pt x="328472" y="145772"/>
                        <a:pt x="623116" y="377859"/>
                        <a:pt x="903486" y="484176"/>
                      </a:cubicBezTo>
                      <a:cubicBezTo>
                        <a:pt x="1183856" y="590493"/>
                        <a:pt x="2071316" y="170860"/>
                        <a:pt x="2074931" y="270494"/>
                      </a:cubicBezTo>
                      <a:cubicBezTo>
                        <a:pt x="2078546" y="370128"/>
                        <a:pt x="1190902" y="1312081"/>
                        <a:pt x="910531" y="1408334"/>
                      </a:cubicBezTo>
                      <a:cubicBezTo>
                        <a:pt x="630160" y="1504587"/>
                        <a:pt x="329646" y="1852648"/>
                        <a:pt x="177891" y="1642888"/>
                      </a:cubicBezTo>
                      <a:cubicBezTo>
                        <a:pt x="26136" y="1433129"/>
                        <a:pt x="0" y="408585"/>
                        <a:pt x="0" y="14977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楕円 468">
                  <a:extLst>
                    <a:ext uri="{FF2B5EF4-FFF2-40B4-BE49-F238E27FC236}">
                      <a16:creationId xmlns:a16="http://schemas.microsoft.com/office/drawing/2014/main" id="{1699E6A8-1553-4E61-8015-95DE067C5AFA}"/>
                    </a:ext>
                  </a:extLst>
                </p:cNvPr>
                <p:cNvSpPr/>
                <p:nvPr/>
              </p:nvSpPr>
              <p:spPr>
                <a:xfrm>
                  <a:off x="3427623" y="4565650"/>
                  <a:ext cx="3512928" cy="24763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312641 h 1603977"/>
                    <a:gd name="connsiteX1" fmla="*/ 177891 w 2074942"/>
                    <a:gd name="connsiteY1" fmla="*/ 1739 h 1603977"/>
                    <a:gd name="connsiteX2" fmla="*/ 903486 w 2074942"/>
                    <a:gd name="connsiteY2" fmla="*/ 395876 h 1603977"/>
                    <a:gd name="connsiteX3" fmla="*/ 2074931 w 2074942"/>
                    <a:gd name="connsiteY3" fmla="*/ 182194 h 1603977"/>
                    <a:gd name="connsiteX4" fmla="*/ 910531 w 2074942"/>
                    <a:gd name="connsiteY4" fmla="*/ 1320034 h 1603977"/>
                    <a:gd name="connsiteX5" fmla="*/ 177891 w 2074942"/>
                    <a:gd name="connsiteY5" fmla="*/ 1554588 h 1603977"/>
                    <a:gd name="connsiteX6" fmla="*/ 0 w 2074942"/>
                    <a:gd name="connsiteY6" fmla="*/ 312641 h 1603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603977">
                      <a:moveTo>
                        <a:pt x="0" y="312641"/>
                      </a:moveTo>
                      <a:cubicBezTo>
                        <a:pt x="0" y="53833"/>
                        <a:pt x="27310" y="-12134"/>
                        <a:pt x="177891" y="1739"/>
                      </a:cubicBezTo>
                      <a:cubicBezTo>
                        <a:pt x="328472" y="15612"/>
                        <a:pt x="623116" y="289559"/>
                        <a:pt x="903486" y="395876"/>
                      </a:cubicBezTo>
                      <a:cubicBezTo>
                        <a:pt x="1183856" y="502193"/>
                        <a:pt x="2071316" y="82560"/>
                        <a:pt x="2074931" y="182194"/>
                      </a:cubicBezTo>
                      <a:cubicBezTo>
                        <a:pt x="2078546" y="281828"/>
                        <a:pt x="1190902" y="1223781"/>
                        <a:pt x="910531" y="1320034"/>
                      </a:cubicBezTo>
                      <a:cubicBezTo>
                        <a:pt x="630160" y="1416287"/>
                        <a:pt x="329646" y="1722487"/>
                        <a:pt x="177891" y="1554588"/>
                      </a:cubicBezTo>
                      <a:cubicBezTo>
                        <a:pt x="26136" y="1386689"/>
                        <a:pt x="0" y="571449"/>
                        <a:pt x="0" y="3126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楕円 468">
                  <a:extLst>
                    <a:ext uri="{FF2B5EF4-FFF2-40B4-BE49-F238E27FC236}">
                      <a16:creationId xmlns:a16="http://schemas.microsoft.com/office/drawing/2014/main" id="{AF571230-C229-43A6-BEAE-0A4F3EB5C5C6}"/>
                    </a:ext>
                  </a:extLst>
                </p:cNvPr>
                <p:cNvSpPr/>
                <p:nvPr/>
              </p:nvSpPr>
              <p:spPr>
                <a:xfrm>
                  <a:off x="4817110" y="3975100"/>
                  <a:ext cx="2580640" cy="113251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D3B1ED2C-D5A7-46FA-9CF3-CDB7C78C81F6}"/>
                    </a:ext>
                  </a:extLst>
                </p:cNvPr>
                <p:cNvSpPr/>
                <p:nvPr/>
              </p:nvSpPr>
              <p:spPr>
                <a:xfrm>
                  <a:off x="3429462" y="4211192"/>
                  <a:ext cx="3608627" cy="632923"/>
                </a:xfrm>
                <a:custGeom>
                  <a:avLst/>
                  <a:gdLst>
                    <a:gd name="connsiteX0" fmla="*/ 2016131 w 3608627"/>
                    <a:gd name="connsiteY0" fmla="*/ 0 h 632923"/>
                    <a:gd name="connsiteX1" fmla="*/ 1798730 w 3608627"/>
                    <a:gd name="connsiteY1" fmla="*/ 268498 h 632923"/>
                    <a:gd name="connsiteX2" fmla="*/ 2092103 w 3608627"/>
                    <a:gd name="connsiteY2" fmla="*/ 278527 h 632923"/>
                    <a:gd name="connsiteX3" fmla="*/ 2196761 w 3608627"/>
                    <a:gd name="connsiteY3" fmla="*/ 282155 h 632923"/>
                    <a:gd name="connsiteX4" fmla="*/ 2468569 w 3608627"/>
                    <a:gd name="connsiteY4" fmla="*/ 28575 h 632923"/>
                    <a:gd name="connsiteX5" fmla="*/ 2261432 w 3608627"/>
                    <a:gd name="connsiteY5" fmla="*/ 284397 h 632923"/>
                    <a:gd name="connsiteX6" fmla="*/ 2769999 w 3608627"/>
                    <a:gd name="connsiteY6" fmla="*/ 302027 h 632923"/>
                    <a:gd name="connsiteX7" fmla="*/ 3608608 w 3608627"/>
                    <a:gd name="connsiteY7" fmla="*/ 343060 h 632923"/>
                    <a:gd name="connsiteX8" fmla="*/ 2606057 w 3608627"/>
                    <a:gd name="connsiteY8" fmla="*/ 369028 h 632923"/>
                    <a:gd name="connsiteX9" fmla="*/ 2392794 w 3608627"/>
                    <a:gd name="connsiteY9" fmla="*/ 372472 h 632923"/>
                    <a:gd name="connsiteX10" fmla="*/ 2603680 w 3608627"/>
                    <a:gd name="connsiteY10" fmla="*/ 632923 h 632923"/>
                    <a:gd name="connsiteX11" fmla="*/ 2325668 w 3608627"/>
                    <a:gd name="connsiteY11" fmla="*/ 373556 h 632923"/>
                    <a:gd name="connsiteX12" fmla="*/ 2097124 w 3608627"/>
                    <a:gd name="connsiteY12" fmla="*/ 377246 h 632923"/>
                    <a:gd name="connsiteX13" fmla="*/ 1969356 w 3608627"/>
                    <a:gd name="connsiteY13" fmla="*/ 379712 h 632923"/>
                    <a:gd name="connsiteX14" fmla="*/ 2151242 w 3608627"/>
                    <a:gd name="connsiteY14" fmla="*/ 604348 h 632923"/>
                    <a:gd name="connsiteX15" fmla="*/ 1911652 w 3608627"/>
                    <a:gd name="connsiteY15" fmla="*/ 380826 h 632923"/>
                    <a:gd name="connsiteX16" fmla="*/ 1798615 w 3608627"/>
                    <a:gd name="connsiteY16" fmla="*/ 383007 h 632923"/>
                    <a:gd name="connsiteX17" fmla="*/ 1568458 w 3608627"/>
                    <a:gd name="connsiteY17" fmla="*/ 389155 h 632923"/>
                    <a:gd name="connsiteX18" fmla="*/ 282570 w 3608627"/>
                    <a:gd name="connsiteY18" fmla="*/ 465172 h 632923"/>
                    <a:gd name="connsiteX19" fmla="*/ 0 w 3608627"/>
                    <a:gd name="connsiteY19" fmla="*/ 346977 h 632923"/>
                    <a:gd name="connsiteX20" fmla="*/ 282570 w 3608627"/>
                    <a:gd name="connsiteY20" fmla="*/ 190355 h 632923"/>
                    <a:gd name="connsiteX21" fmla="*/ 1564638 w 3608627"/>
                    <a:gd name="connsiteY21" fmla="*/ 260108 h 632923"/>
                    <a:gd name="connsiteX22" fmla="*/ 1730932 w 3608627"/>
                    <a:gd name="connsiteY22" fmla="*/ 266073 h 632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608627" h="632923">
                      <a:moveTo>
                        <a:pt x="2016131" y="0"/>
                      </a:moveTo>
                      <a:lnTo>
                        <a:pt x="1798730" y="268498"/>
                      </a:lnTo>
                      <a:lnTo>
                        <a:pt x="2092103" y="278527"/>
                      </a:lnTo>
                      <a:lnTo>
                        <a:pt x="2196761" y="282155"/>
                      </a:lnTo>
                      <a:lnTo>
                        <a:pt x="2468569" y="28575"/>
                      </a:lnTo>
                      <a:lnTo>
                        <a:pt x="2261432" y="284397"/>
                      </a:lnTo>
                      <a:lnTo>
                        <a:pt x="2769999" y="302027"/>
                      </a:lnTo>
                      <a:cubicBezTo>
                        <a:pt x="3218269" y="318209"/>
                        <a:pt x="3605414" y="334244"/>
                        <a:pt x="3608608" y="343060"/>
                      </a:cubicBezTo>
                      <a:cubicBezTo>
                        <a:pt x="3612201" y="352979"/>
                        <a:pt x="3122981" y="360934"/>
                        <a:pt x="2606057" y="369028"/>
                      </a:cubicBezTo>
                      <a:lnTo>
                        <a:pt x="2392794" y="372472"/>
                      </a:lnTo>
                      <a:lnTo>
                        <a:pt x="2603680" y="632923"/>
                      </a:lnTo>
                      <a:lnTo>
                        <a:pt x="2325668" y="373556"/>
                      </a:lnTo>
                      <a:lnTo>
                        <a:pt x="2097124" y="377246"/>
                      </a:lnTo>
                      <a:lnTo>
                        <a:pt x="1969356" y="379712"/>
                      </a:lnTo>
                      <a:lnTo>
                        <a:pt x="2151242" y="604348"/>
                      </a:lnTo>
                      <a:lnTo>
                        <a:pt x="1911652" y="380826"/>
                      </a:lnTo>
                      <a:lnTo>
                        <a:pt x="1798615" y="383007"/>
                      </a:lnTo>
                      <a:cubicBezTo>
                        <a:pt x="1708803" y="384984"/>
                        <a:pt x="1630382" y="387026"/>
                        <a:pt x="1568458" y="389155"/>
                      </a:cubicBezTo>
                      <a:cubicBezTo>
                        <a:pt x="1073065" y="406190"/>
                        <a:pt x="543978" y="472201"/>
                        <a:pt x="282570" y="465172"/>
                      </a:cubicBezTo>
                      <a:cubicBezTo>
                        <a:pt x="21161" y="458142"/>
                        <a:pt x="0" y="392780"/>
                        <a:pt x="0" y="346977"/>
                      </a:cubicBezTo>
                      <a:cubicBezTo>
                        <a:pt x="0" y="301174"/>
                        <a:pt x="21797" y="204833"/>
                        <a:pt x="282570" y="190355"/>
                      </a:cubicBezTo>
                      <a:cubicBezTo>
                        <a:pt x="543342" y="175876"/>
                        <a:pt x="1069247" y="241292"/>
                        <a:pt x="1564638" y="260108"/>
                      </a:cubicBezTo>
                      <a:lnTo>
                        <a:pt x="1730932" y="266073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4" name="グループ化 353">
                <a:extLst>
                  <a:ext uri="{FF2B5EF4-FFF2-40B4-BE49-F238E27FC236}">
                    <a16:creationId xmlns:a16="http://schemas.microsoft.com/office/drawing/2014/main" id="{4FFB024F-AEF5-41F1-803E-B26F67186C13}"/>
                  </a:ext>
                </a:extLst>
              </p:cNvPr>
              <p:cNvGrpSpPr/>
              <p:nvPr/>
            </p:nvGrpSpPr>
            <p:grpSpPr>
              <a:xfrm>
                <a:off x="2129146" y="3959525"/>
                <a:ext cx="4224465" cy="2061571"/>
                <a:chOff x="2129146" y="3959525"/>
                <a:chExt cx="4224465" cy="2061571"/>
              </a:xfrm>
            </p:grpSpPr>
            <p:grpSp>
              <p:nvGrpSpPr>
                <p:cNvPr id="355" name="グループ化 354">
                  <a:extLst>
                    <a:ext uri="{FF2B5EF4-FFF2-40B4-BE49-F238E27FC236}">
                      <a16:creationId xmlns:a16="http://schemas.microsoft.com/office/drawing/2014/main" id="{20FF0FB4-C6FC-4B9B-B54A-9AED794FA568}"/>
                    </a:ext>
                  </a:extLst>
                </p:cNvPr>
                <p:cNvGrpSpPr/>
                <p:nvPr/>
              </p:nvGrpSpPr>
              <p:grpSpPr>
                <a:xfrm rot="19800000">
                  <a:off x="2129146" y="3959525"/>
                  <a:ext cx="4224465" cy="1491336"/>
                  <a:chOff x="3298680" y="3602979"/>
                  <a:chExt cx="4099070" cy="1847882"/>
                </a:xfrm>
              </p:grpSpPr>
              <p:sp>
                <p:nvSpPr>
                  <p:cNvPr id="357" name="楕円 468">
                    <a:extLst>
                      <a:ext uri="{FF2B5EF4-FFF2-40B4-BE49-F238E27FC236}">
                        <a16:creationId xmlns:a16="http://schemas.microsoft.com/office/drawing/2014/main" id="{A13D5D32-782A-498F-8B21-A3510E210D54}"/>
                      </a:ext>
                    </a:extLst>
                  </p:cNvPr>
                  <p:cNvSpPr/>
                  <p:nvPr/>
                </p:nvSpPr>
                <p:spPr>
                  <a:xfrm rot="852538">
                    <a:off x="4408892" y="4866661"/>
                    <a:ext cx="1715842" cy="58420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8" name="フリーフォーム: 図形 357">
                    <a:extLst>
                      <a:ext uri="{FF2B5EF4-FFF2-40B4-BE49-F238E27FC236}">
                        <a16:creationId xmlns:a16="http://schemas.microsoft.com/office/drawing/2014/main" id="{F3F163AC-B9E1-448D-BA96-A835D81EECFA}"/>
                      </a:ext>
                    </a:extLst>
                  </p:cNvPr>
                  <p:cNvSpPr/>
                  <p:nvPr/>
                </p:nvSpPr>
                <p:spPr>
                  <a:xfrm rot="1188028">
                    <a:off x="3298680" y="4839650"/>
                    <a:ext cx="2427803" cy="356634"/>
                  </a:xfrm>
                  <a:custGeom>
                    <a:avLst/>
                    <a:gdLst>
                      <a:gd name="connsiteX0" fmla="*/ 38001 w 2427803"/>
                      <a:gd name="connsiteY0" fmla="*/ 7923 h 356634"/>
                      <a:gd name="connsiteX1" fmla="*/ 208143 w 2427803"/>
                      <a:gd name="connsiteY1" fmla="*/ 251 h 356634"/>
                      <a:gd name="connsiteX2" fmla="*/ 1057132 w 2427803"/>
                      <a:gd name="connsiteY2" fmla="*/ 57096 h 356634"/>
                      <a:gd name="connsiteX3" fmla="*/ 2427791 w 2427803"/>
                      <a:gd name="connsiteY3" fmla="*/ 26277 h 356634"/>
                      <a:gd name="connsiteX4" fmla="*/ 1641730 w 2427803"/>
                      <a:gd name="connsiteY4" fmla="*/ 136149 h 356634"/>
                      <a:gd name="connsiteX5" fmla="*/ 1471750 w 2427803"/>
                      <a:gd name="connsiteY5" fmla="*/ 154896 h 356634"/>
                      <a:gd name="connsiteX6" fmla="*/ 1689798 w 2427803"/>
                      <a:gd name="connsiteY6" fmla="*/ 338732 h 356634"/>
                      <a:gd name="connsiteX7" fmla="*/ 1675585 w 2427803"/>
                      <a:gd name="connsiteY7" fmla="*/ 356634 h 356634"/>
                      <a:gd name="connsiteX8" fmla="*/ 1413990 w 2427803"/>
                      <a:gd name="connsiteY8" fmla="*/ 161219 h 356634"/>
                      <a:gd name="connsiteX9" fmla="*/ 1218276 w 2427803"/>
                      <a:gd name="connsiteY9" fmla="*/ 179938 h 356634"/>
                      <a:gd name="connsiteX10" fmla="*/ 1065375 w 2427803"/>
                      <a:gd name="connsiteY10" fmla="*/ 190385 h 356634"/>
                      <a:gd name="connsiteX11" fmla="*/ 208143 w 2427803"/>
                      <a:gd name="connsiteY11" fmla="*/ 224215 h 356634"/>
                      <a:gd name="connsiteX12" fmla="*/ 0 w 2427803"/>
                      <a:gd name="connsiteY12" fmla="*/ 45091 h 356634"/>
                      <a:gd name="connsiteX13" fmla="*/ 38001 w 2427803"/>
                      <a:gd name="connsiteY13" fmla="*/ 7923 h 356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427803" h="356634">
                        <a:moveTo>
                          <a:pt x="38001" y="7923"/>
                        </a:moveTo>
                        <a:cubicBezTo>
                          <a:pt x="68013" y="1129"/>
                          <a:pt x="120049" y="-749"/>
                          <a:pt x="208143" y="251"/>
                        </a:cubicBezTo>
                        <a:cubicBezTo>
                          <a:pt x="384332" y="2252"/>
                          <a:pt x="729082" y="41763"/>
                          <a:pt x="1057132" y="57096"/>
                        </a:cubicBezTo>
                        <a:cubicBezTo>
                          <a:pt x="1385181" y="72430"/>
                          <a:pt x="2423561" y="11908"/>
                          <a:pt x="2427791" y="26277"/>
                        </a:cubicBezTo>
                        <a:cubicBezTo>
                          <a:pt x="2430435" y="35259"/>
                          <a:pt x="2025725" y="91695"/>
                          <a:pt x="1641730" y="136149"/>
                        </a:cubicBezTo>
                        <a:lnTo>
                          <a:pt x="1471750" y="154896"/>
                        </a:lnTo>
                        <a:lnTo>
                          <a:pt x="1689798" y="338732"/>
                        </a:lnTo>
                        <a:lnTo>
                          <a:pt x="1675585" y="356634"/>
                        </a:lnTo>
                        <a:lnTo>
                          <a:pt x="1413990" y="161219"/>
                        </a:lnTo>
                        <a:lnTo>
                          <a:pt x="1218276" y="179938"/>
                        </a:lnTo>
                        <a:cubicBezTo>
                          <a:pt x="1158490" y="185009"/>
                          <a:pt x="1106381" y="188650"/>
                          <a:pt x="1065375" y="190385"/>
                        </a:cubicBezTo>
                        <a:cubicBezTo>
                          <a:pt x="737324" y="204268"/>
                          <a:pt x="385705" y="248431"/>
                          <a:pt x="208143" y="224215"/>
                        </a:cubicBezTo>
                        <a:cubicBezTo>
                          <a:pt x="30581" y="199999"/>
                          <a:pt x="0" y="82419"/>
                          <a:pt x="0" y="45091"/>
                        </a:cubicBezTo>
                        <a:cubicBezTo>
                          <a:pt x="0" y="26428"/>
                          <a:pt x="7989" y="14717"/>
                          <a:pt x="38001" y="792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9" name="楕円 468">
                    <a:extLst>
                      <a:ext uri="{FF2B5EF4-FFF2-40B4-BE49-F238E27FC236}">
                        <a16:creationId xmlns:a16="http://schemas.microsoft.com/office/drawing/2014/main" id="{9BDE0CD3-FC44-4F50-A00C-23E055E9D7F6}"/>
                      </a:ext>
                    </a:extLst>
                  </p:cNvPr>
                  <p:cNvSpPr/>
                  <p:nvPr/>
                </p:nvSpPr>
                <p:spPr>
                  <a:xfrm rot="20942782">
                    <a:off x="4167886" y="3602979"/>
                    <a:ext cx="1689928" cy="65545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0" name="フリーフォーム: 図形 359">
                    <a:extLst>
                      <a:ext uri="{FF2B5EF4-FFF2-40B4-BE49-F238E27FC236}">
                        <a16:creationId xmlns:a16="http://schemas.microsoft.com/office/drawing/2014/main" id="{A971CB16-85C2-4774-8984-66230CE7B7C6}"/>
                      </a:ext>
                    </a:extLst>
                  </p:cNvPr>
                  <p:cNvSpPr/>
                  <p:nvPr/>
                </p:nvSpPr>
                <p:spPr>
                  <a:xfrm rot="20411972" flipV="1">
                    <a:off x="3428450" y="3898233"/>
                    <a:ext cx="2030971" cy="294036"/>
                  </a:xfrm>
                  <a:custGeom>
                    <a:avLst/>
                    <a:gdLst>
                      <a:gd name="connsiteX0" fmla="*/ 1697064 w 2030971"/>
                      <a:gd name="connsiteY0" fmla="*/ 266784 h 294036"/>
                      <a:gd name="connsiteX1" fmla="*/ 1713705 w 2030971"/>
                      <a:gd name="connsiteY1" fmla="*/ 251112 h 294036"/>
                      <a:gd name="connsiteX2" fmla="*/ 1633345 w 2030971"/>
                      <a:gd name="connsiteY2" fmla="*/ 152726 h 294036"/>
                      <a:gd name="connsiteX3" fmla="*/ 1774962 w 2030971"/>
                      <a:gd name="connsiteY3" fmla="*/ 130618 h 294036"/>
                      <a:gd name="connsiteX4" fmla="*/ 2016516 w 2030971"/>
                      <a:gd name="connsiteY4" fmla="*/ 86472 h 294036"/>
                      <a:gd name="connsiteX5" fmla="*/ 2030961 w 2030971"/>
                      <a:gd name="connsiteY5" fmla="*/ 80995 h 294036"/>
                      <a:gd name="connsiteX6" fmla="*/ 1559235 w 2030971"/>
                      <a:gd name="connsiteY6" fmla="*/ 96766 h 294036"/>
                      <a:gd name="connsiteX7" fmla="*/ 1513923 w 2030971"/>
                      <a:gd name="connsiteY7" fmla="*/ 98708 h 294036"/>
                      <a:gd name="connsiteX8" fmla="*/ 1571223 w 2030971"/>
                      <a:gd name="connsiteY8" fmla="*/ 14120 h 294036"/>
                      <a:gd name="connsiteX9" fmla="*/ 1553246 w 2030971"/>
                      <a:gd name="connsiteY9" fmla="*/ 0 h 294036"/>
                      <a:gd name="connsiteX10" fmla="*/ 1461749 w 2030971"/>
                      <a:gd name="connsiteY10" fmla="*/ 100944 h 294036"/>
                      <a:gd name="connsiteX11" fmla="*/ 1366804 w 2030971"/>
                      <a:gd name="connsiteY11" fmla="*/ 105013 h 294036"/>
                      <a:gd name="connsiteX12" fmla="*/ 884340 w 2030971"/>
                      <a:gd name="connsiteY12" fmla="*/ 111814 h 294036"/>
                      <a:gd name="connsiteX13" fmla="*/ 174121 w 2030971"/>
                      <a:gd name="connsiteY13" fmla="*/ 54969 h 294036"/>
                      <a:gd name="connsiteX14" fmla="*/ 0 w 2030971"/>
                      <a:gd name="connsiteY14" fmla="*/ 99810 h 294036"/>
                      <a:gd name="connsiteX15" fmla="*/ 174121 w 2030971"/>
                      <a:gd name="connsiteY15" fmla="*/ 278933 h 294036"/>
                      <a:gd name="connsiteX16" fmla="*/ 891236 w 2030971"/>
                      <a:gd name="connsiteY16" fmla="*/ 245104 h 294036"/>
                      <a:gd name="connsiteX17" fmla="*/ 1185591 w 2030971"/>
                      <a:gd name="connsiteY17" fmla="*/ 215626 h 294036"/>
                      <a:gd name="connsiteX18" fmla="*/ 1295661 w 2030971"/>
                      <a:gd name="connsiteY18" fmla="*/ 201114 h 294036"/>
                      <a:gd name="connsiteX19" fmla="*/ 1396421 w 2030971"/>
                      <a:gd name="connsiteY19" fmla="*/ 294036 h 294036"/>
                      <a:gd name="connsiteX20" fmla="*/ 1413063 w 2030971"/>
                      <a:gd name="connsiteY20" fmla="*/ 278365 h 294036"/>
                      <a:gd name="connsiteX21" fmla="*/ 1344686 w 2030971"/>
                      <a:gd name="connsiteY21" fmla="*/ 194651 h 294036"/>
                      <a:gd name="connsiteX22" fmla="*/ 1373384 w 2030971"/>
                      <a:gd name="connsiteY22" fmla="*/ 190867 h 294036"/>
                      <a:gd name="connsiteX23" fmla="*/ 1582056 w 2030971"/>
                      <a:gd name="connsiteY23" fmla="*/ 160722 h 294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2030971" h="294036">
                        <a:moveTo>
                          <a:pt x="1697064" y="266784"/>
                        </a:moveTo>
                        <a:lnTo>
                          <a:pt x="1713705" y="251112"/>
                        </a:lnTo>
                        <a:lnTo>
                          <a:pt x="1633345" y="152726"/>
                        </a:lnTo>
                        <a:lnTo>
                          <a:pt x="1774962" y="130618"/>
                        </a:lnTo>
                        <a:cubicBezTo>
                          <a:pt x="1892146" y="111560"/>
                          <a:pt x="1982660" y="95185"/>
                          <a:pt x="2016516" y="86472"/>
                        </a:cubicBezTo>
                        <a:cubicBezTo>
                          <a:pt x="2026190" y="83982"/>
                          <a:pt x="2031238" y="82118"/>
                          <a:pt x="2030961" y="80995"/>
                        </a:cubicBezTo>
                        <a:cubicBezTo>
                          <a:pt x="2029192" y="73810"/>
                          <a:pt x="1811144" y="85349"/>
                          <a:pt x="1559235" y="96766"/>
                        </a:cubicBezTo>
                        <a:lnTo>
                          <a:pt x="1513923" y="98708"/>
                        </a:lnTo>
                        <a:lnTo>
                          <a:pt x="1571223" y="14120"/>
                        </a:lnTo>
                        <a:lnTo>
                          <a:pt x="1553246" y="0"/>
                        </a:lnTo>
                        <a:lnTo>
                          <a:pt x="1461749" y="100944"/>
                        </a:lnTo>
                        <a:lnTo>
                          <a:pt x="1366804" y="105013"/>
                        </a:lnTo>
                        <a:cubicBezTo>
                          <a:pt x="1173725" y="112647"/>
                          <a:pt x="987251" y="117564"/>
                          <a:pt x="884340" y="111814"/>
                        </a:cubicBezTo>
                        <a:cubicBezTo>
                          <a:pt x="609912" y="96481"/>
                          <a:pt x="321512" y="56970"/>
                          <a:pt x="174121" y="54969"/>
                        </a:cubicBezTo>
                        <a:cubicBezTo>
                          <a:pt x="26731" y="52968"/>
                          <a:pt x="0" y="62482"/>
                          <a:pt x="0" y="99810"/>
                        </a:cubicBezTo>
                        <a:cubicBezTo>
                          <a:pt x="0" y="137137"/>
                          <a:pt x="25582" y="254717"/>
                          <a:pt x="174121" y="278933"/>
                        </a:cubicBezTo>
                        <a:cubicBezTo>
                          <a:pt x="322660" y="303148"/>
                          <a:pt x="616806" y="258986"/>
                          <a:pt x="891236" y="245104"/>
                        </a:cubicBezTo>
                        <a:cubicBezTo>
                          <a:pt x="959844" y="241633"/>
                          <a:pt x="1065601" y="230539"/>
                          <a:pt x="1185591" y="215626"/>
                        </a:cubicBezTo>
                        <a:lnTo>
                          <a:pt x="1295661" y="201114"/>
                        </a:lnTo>
                        <a:lnTo>
                          <a:pt x="1396421" y="294036"/>
                        </a:lnTo>
                        <a:lnTo>
                          <a:pt x="1413063" y="278365"/>
                        </a:lnTo>
                        <a:lnTo>
                          <a:pt x="1344686" y="194651"/>
                        </a:lnTo>
                        <a:lnTo>
                          <a:pt x="1373384" y="190867"/>
                        </a:lnTo>
                        <a:lnTo>
                          <a:pt x="1582056" y="160722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1" name="楕円 468">
                    <a:extLst>
                      <a:ext uri="{FF2B5EF4-FFF2-40B4-BE49-F238E27FC236}">
                        <a16:creationId xmlns:a16="http://schemas.microsoft.com/office/drawing/2014/main" id="{4B97DB0E-2F59-489E-8849-43356BBEDDB0}"/>
                      </a:ext>
                    </a:extLst>
                  </p:cNvPr>
                  <p:cNvSpPr/>
                  <p:nvPr/>
                </p:nvSpPr>
                <p:spPr>
                  <a:xfrm>
                    <a:off x="4735758" y="4255499"/>
                    <a:ext cx="2231390" cy="1053101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2" name="楕円 468">
                    <a:extLst>
                      <a:ext uri="{FF2B5EF4-FFF2-40B4-BE49-F238E27FC236}">
                        <a16:creationId xmlns:a16="http://schemas.microsoft.com/office/drawing/2014/main" id="{EF731931-7496-4699-9BAF-D213FE66BEFB}"/>
                      </a:ext>
                    </a:extLst>
                  </p:cNvPr>
                  <p:cNvSpPr/>
                  <p:nvPr/>
                </p:nvSpPr>
                <p:spPr>
                  <a:xfrm>
                    <a:off x="4817110" y="3798674"/>
                    <a:ext cx="2547526" cy="1054936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3" name="楕円 468">
                    <a:extLst>
                      <a:ext uri="{FF2B5EF4-FFF2-40B4-BE49-F238E27FC236}">
                        <a16:creationId xmlns:a16="http://schemas.microsoft.com/office/drawing/2014/main" id="{BB34D04F-0DA5-4364-85AC-0F75CE73C0BC}"/>
                      </a:ext>
                    </a:extLst>
                  </p:cNvPr>
                  <p:cNvSpPr/>
                  <p:nvPr/>
                </p:nvSpPr>
                <p:spPr>
                  <a:xfrm flipV="1">
                    <a:off x="3427623" y="4147697"/>
                    <a:ext cx="3666257" cy="302448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149777 h 1708980"/>
                      <a:gd name="connsiteX1" fmla="*/ 177891 w 2074942"/>
                      <a:gd name="connsiteY1" fmla="*/ 90039 h 1708980"/>
                      <a:gd name="connsiteX2" fmla="*/ 903486 w 2074942"/>
                      <a:gd name="connsiteY2" fmla="*/ 484176 h 1708980"/>
                      <a:gd name="connsiteX3" fmla="*/ 2074931 w 2074942"/>
                      <a:gd name="connsiteY3" fmla="*/ 270494 h 1708980"/>
                      <a:gd name="connsiteX4" fmla="*/ 910531 w 2074942"/>
                      <a:gd name="connsiteY4" fmla="*/ 1408334 h 1708980"/>
                      <a:gd name="connsiteX5" fmla="*/ 177891 w 2074942"/>
                      <a:gd name="connsiteY5" fmla="*/ 1642888 h 1708980"/>
                      <a:gd name="connsiteX6" fmla="*/ 0 w 2074942"/>
                      <a:gd name="connsiteY6" fmla="*/ 149777 h 1708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708980">
                        <a:moveTo>
                          <a:pt x="0" y="149777"/>
                        </a:moveTo>
                        <a:cubicBezTo>
                          <a:pt x="0" y="-109031"/>
                          <a:pt x="27310" y="34306"/>
                          <a:pt x="177891" y="90039"/>
                        </a:cubicBezTo>
                        <a:cubicBezTo>
                          <a:pt x="328472" y="145772"/>
                          <a:pt x="623116" y="377859"/>
                          <a:pt x="903486" y="484176"/>
                        </a:cubicBezTo>
                        <a:cubicBezTo>
                          <a:pt x="1183856" y="590493"/>
                          <a:pt x="2071316" y="170860"/>
                          <a:pt x="2074931" y="270494"/>
                        </a:cubicBezTo>
                        <a:cubicBezTo>
                          <a:pt x="2078546" y="370128"/>
                          <a:pt x="1190902" y="1312081"/>
                          <a:pt x="910531" y="1408334"/>
                        </a:cubicBezTo>
                        <a:cubicBezTo>
                          <a:pt x="630160" y="1504587"/>
                          <a:pt x="329646" y="1852648"/>
                          <a:pt x="177891" y="1642888"/>
                        </a:cubicBezTo>
                        <a:cubicBezTo>
                          <a:pt x="26136" y="1433129"/>
                          <a:pt x="0" y="408585"/>
                          <a:pt x="0" y="14977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4" name="楕円 468">
                    <a:extLst>
                      <a:ext uri="{FF2B5EF4-FFF2-40B4-BE49-F238E27FC236}">
                        <a16:creationId xmlns:a16="http://schemas.microsoft.com/office/drawing/2014/main" id="{59F249F2-63BB-43B6-A800-4400D5EF7441}"/>
                      </a:ext>
                    </a:extLst>
                  </p:cNvPr>
                  <p:cNvSpPr/>
                  <p:nvPr/>
                </p:nvSpPr>
                <p:spPr>
                  <a:xfrm>
                    <a:off x="3427623" y="4565650"/>
                    <a:ext cx="3512928" cy="24763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312641 h 1603977"/>
                      <a:gd name="connsiteX1" fmla="*/ 177891 w 2074942"/>
                      <a:gd name="connsiteY1" fmla="*/ 1739 h 1603977"/>
                      <a:gd name="connsiteX2" fmla="*/ 903486 w 2074942"/>
                      <a:gd name="connsiteY2" fmla="*/ 395876 h 1603977"/>
                      <a:gd name="connsiteX3" fmla="*/ 2074931 w 2074942"/>
                      <a:gd name="connsiteY3" fmla="*/ 182194 h 1603977"/>
                      <a:gd name="connsiteX4" fmla="*/ 910531 w 2074942"/>
                      <a:gd name="connsiteY4" fmla="*/ 1320034 h 1603977"/>
                      <a:gd name="connsiteX5" fmla="*/ 177891 w 2074942"/>
                      <a:gd name="connsiteY5" fmla="*/ 1554588 h 1603977"/>
                      <a:gd name="connsiteX6" fmla="*/ 0 w 2074942"/>
                      <a:gd name="connsiteY6" fmla="*/ 312641 h 16039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603977">
                        <a:moveTo>
                          <a:pt x="0" y="312641"/>
                        </a:moveTo>
                        <a:cubicBezTo>
                          <a:pt x="0" y="53833"/>
                          <a:pt x="27310" y="-12134"/>
                          <a:pt x="177891" y="1739"/>
                        </a:cubicBezTo>
                        <a:cubicBezTo>
                          <a:pt x="328472" y="15612"/>
                          <a:pt x="623116" y="289559"/>
                          <a:pt x="903486" y="395876"/>
                        </a:cubicBezTo>
                        <a:cubicBezTo>
                          <a:pt x="1183856" y="502193"/>
                          <a:pt x="2071316" y="82560"/>
                          <a:pt x="2074931" y="182194"/>
                        </a:cubicBezTo>
                        <a:cubicBezTo>
                          <a:pt x="2078546" y="281828"/>
                          <a:pt x="1190902" y="1223781"/>
                          <a:pt x="910531" y="1320034"/>
                        </a:cubicBezTo>
                        <a:cubicBezTo>
                          <a:pt x="630160" y="1416287"/>
                          <a:pt x="329646" y="1722487"/>
                          <a:pt x="177891" y="1554588"/>
                        </a:cubicBezTo>
                        <a:cubicBezTo>
                          <a:pt x="26136" y="1386689"/>
                          <a:pt x="0" y="571449"/>
                          <a:pt x="0" y="31264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5" name="楕円 468">
                    <a:extLst>
                      <a:ext uri="{FF2B5EF4-FFF2-40B4-BE49-F238E27FC236}">
                        <a16:creationId xmlns:a16="http://schemas.microsoft.com/office/drawing/2014/main" id="{5A7D3602-823E-43A8-A0E8-EEB11999D394}"/>
                      </a:ext>
                    </a:extLst>
                  </p:cNvPr>
                  <p:cNvSpPr/>
                  <p:nvPr/>
                </p:nvSpPr>
                <p:spPr>
                  <a:xfrm>
                    <a:off x="4817110" y="3975100"/>
                    <a:ext cx="2580640" cy="113251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6" name="フリーフォーム: 図形 365">
                    <a:extLst>
                      <a:ext uri="{FF2B5EF4-FFF2-40B4-BE49-F238E27FC236}">
                        <a16:creationId xmlns:a16="http://schemas.microsoft.com/office/drawing/2014/main" id="{1870FE94-EBC8-4222-A14E-CE1DA9D59F7C}"/>
                      </a:ext>
                    </a:extLst>
                  </p:cNvPr>
                  <p:cNvSpPr/>
                  <p:nvPr/>
                </p:nvSpPr>
                <p:spPr>
                  <a:xfrm>
                    <a:off x="3429462" y="4211192"/>
                    <a:ext cx="3608627" cy="632923"/>
                  </a:xfrm>
                  <a:custGeom>
                    <a:avLst/>
                    <a:gdLst>
                      <a:gd name="connsiteX0" fmla="*/ 2016131 w 3608627"/>
                      <a:gd name="connsiteY0" fmla="*/ 0 h 632923"/>
                      <a:gd name="connsiteX1" fmla="*/ 1798730 w 3608627"/>
                      <a:gd name="connsiteY1" fmla="*/ 268498 h 632923"/>
                      <a:gd name="connsiteX2" fmla="*/ 2092103 w 3608627"/>
                      <a:gd name="connsiteY2" fmla="*/ 278527 h 632923"/>
                      <a:gd name="connsiteX3" fmla="*/ 2196761 w 3608627"/>
                      <a:gd name="connsiteY3" fmla="*/ 282155 h 632923"/>
                      <a:gd name="connsiteX4" fmla="*/ 2468569 w 3608627"/>
                      <a:gd name="connsiteY4" fmla="*/ 28575 h 632923"/>
                      <a:gd name="connsiteX5" fmla="*/ 2261432 w 3608627"/>
                      <a:gd name="connsiteY5" fmla="*/ 284397 h 632923"/>
                      <a:gd name="connsiteX6" fmla="*/ 2769999 w 3608627"/>
                      <a:gd name="connsiteY6" fmla="*/ 302027 h 632923"/>
                      <a:gd name="connsiteX7" fmla="*/ 3608608 w 3608627"/>
                      <a:gd name="connsiteY7" fmla="*/ 343060 h 632923"/>
                      <a:gd name="connsiteX8" fmla="*/ 2606057 w 3608627"/>
                      <a:gd name="connsiteY8" fmla="*/ 369028 h 632923"/>
                      <a:gd name="connsiteX9" fmla="*/ 2392794 w 3608627"/>
                      <a:gd name="connsiteY9" fmla="*/ 372472 h 632923"/>
                      <a:gd name="connsiteX10" fmla="*/ 2603680 w 3608627"/>
                      <a:gd name="connsiteY10" fmla="*/ 632923 h 632923"/>
                      <a:gd name="connsiteX11" fmla="*/ 2325668 w 3608627"/>
                      <a:gd name="connsiteY11" fmla="*/ 373556 h 632923"/>
                      <a:gd name="connsiteX12" fmla="*/ 2097124 w 3608627"/>
                      <a:gd name="connsiteY12" fmla="*/ 377246 h 632923"/>
                      <a:gd name="connsiteX13" fmla="*/ 1969356 w 3608627"/>
                      <a:gd name="connsiteY13" fmla="*/ 379712 h 632923"/>
                      <a:gd name="connsiteX14" fmla="*/ 2151242 w 3608627"/>
                      <a:gd name="connsiteY14" fmla="*/ 604348 h 632923"/>
                      <a:gd name="connsiteX15" fmla="*/ 1911652 w 3608627"/>
                      <a:gd name="connsiteY15" fmla="*/ 380826 h 632923"/>
                      <a:gd name="connsiteX16" fmla="*/ 1798615 w 3608627"/>
                      <a:gd name="connsiteY16" fmla="*/ 383007 h 632923"/>
                      <a:gd name="connsiteX17" fmla="*/ 1568458 w 3608627"/>
                      <a:gd name="connsiteY17" fmla="*/ 389155 h 632923"/>
                      <a:gd name="connsiteX18" fmla="*/ 282570 w 3608627"/>
                      <a:gd name="connsiteY18" fmla="*/ 465172 h 632923"/>
                      <a:gd name="connsiteX19" fmla="*/ 0 w 3608627"/>
                      <a:gd name="connsiteY19" fmla="*/ 346977 h 632923"/>
                      <a:gd name="connsiteX20" fmla="*/ 282570 w 3608627"/>
                      <a:gd name="connsiteY20" fmla="*/ 190355 h 632923"/>
                      <a:gd name="connsiteX21" fmla="*/ 1564638 w 3608627"/>
                      <a:gd name="connsiteY21" fmla="*/ 260108 h 632923"/>
                      <a:gd name="connsiteX22" fmla="*/ 1730932 w 3608627"/>
                      <a:gd name="connsiteY22" fmla="*/ 266073 h 6329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3608627" h="632923">
                        <a:moveTo>
                          <a:pt x="2016131" y="0"/>
                        </a:moveTo>
                        <a:lnTo>
                          <a:pt x="1798730" y="268498"/>
                        </a:lnTo>
                        <a:lnTo>
                          <a:pt x="2092103" y="278527"/>
                        </a:lnTo>
                        <a:lnTo>
                          <a:pt x="2196761" y="282155"/>
                        </a:lnTo>
                        <a:lnTo>
                          <a:pt x="2468569" y="28575"/>
                        </a:lnTo>
                        <a:lnTo>
                          <a:pt x="2261432" y="284397"/>
                        </a:lnTo>
                        <a:lnTo>
                          <a:pt x="2769999" y="302027"/>
                        </a:lnTo>
                        <a:cubicBezTo>
                          <a:pt x="3218269" y="318209"/>
                          <a:pt x="3605414" y="334244"/>
                          <a:pt x="3608608" y="343060"/>
                        </a:cubicBezTo>
                        <a:cubicBezTo>
                          <a:pt x="3612201" y="352979"/>
                          <a:pt x="3122981" y="360934"/>
                          <a:pt x="2606057" y="369028"/>
                        </a:cubicBezTo>
                        <a:lnTo>
                          <a:pt x="2392794" y="372472"/>
                        </a:lnTo>
                        <a:lnTo>
                          <a:pt x="2603680" y="632923"/>
                        </a:lnTo>
                        <a:lnTo>
                          <a:pt x="2325668" y="373556"/>
                        </a:lnTo>
                        <a:lnTo>
                          <a:pt x="2097124" y="377246"/>
                        </a:lnTo>
                        <a:lnTo>
                          <a:pt x="1969356" y="379712"/>
                        </a:lnTo>
                        <a:lnTo>
                          <a:pt x="2151242" y="604348"/>
                        </a:lnTo>
                        <a:lnTo>
                          <a:pt x="1911652" y="380826"/>
                        </a:lnTo>
                        <a:lnTo>
                          <a:pt x="1798615" y="383007"/>
                        </a:lnTo>
                        <a:cubicBezTo>
                          <a:pt x="1708803" y="384984"/>
                          <a:pt x="1630382" y="387026"/>
                          <a:pt x="1568458" y="389155"/>
                        </a:cubicBezTo>
                        <a:cubicBezTo>
                          <a:pt x="1073065" y="406190"/>
                          <a:pt x="543978" y="472201"/>
                          <a:pt x="282570" y="465172"/>
                        </a:cubicBezTo>
                        <a:cubicBezTo>
                          <a:pt x="21161" y="458142"/>
                          <a:pt x="0" y="392780"/>
                          <a:pt x="0" y="346977"/>
                        </a:cubicBezTo>
                        <a:cubicBezTo>
                          <a:pt x="0" y="301174"/>
                          <a:pt x="21797" y="204833"/>
                          <a:pt x="282570" y="190355"/>
                        </a:cubicBezTo>
                        <a:cubicBezTo>
                          <a:pt x="543342" y="175876"/>
                          <a:pt x="1069247" y="241292"/>
                          <a:pt x="1564638" y="260108"/>
                        </a:cubicBezTo>
                        <a:lnTo>
                          <a:pt x="1730932" y="266073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6" name="四角形: 角を丸くする 355">
                  <a:extLst>
                    <a:ext uri="{FF2B5EF4-FFF2-40B4-BE49-F238E27FC236}">
                      <a16:creationId xmlns:a16="http://schemas.microsoft.com/office/drawing/2014/main" id="{7CE3B144-97BC-475C-A68C-9BDB42C0CED5}"/>
                    </a:ext>
                  </a:extLst>
                </p:cNvPr>
                <p:cNvSpPr/>
                <p:nvPr/>
              </p:nvSpPr>
              <p:spPr>
                <a:xfrm rot="19915207">
                  <a:off x="3077081" y="4944054"/>
                  <a:ext cx="234010" cy="1077042"/>
                </a:xfrm>
                <a:prstGeom prst="roundRect">
                  <a:avLst/>
                </a:prstGeom>
                <a:solidFill>
                  <a:srgbClr val="7030A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483F6CB5-41BD-4278-BCE4-96246BCF79F6}"/>
                </a:ext>
              </a:extLst>
            </p:cNvPr>
            <p:cNvGrpSpPr/>
            <p:nvPr/>
          </p:nvGrpSpPr>
          <p:grpSpPr>
            <a:xfrm>
              <a:off x="7183189" y="4744790"/>
              <a:ext cx="1982901" cy="920064"/>
              <a:chOff x="2129146" y="3959525"/>
              <a:chExt cx="4443051" cy="2061571"/>
            </a:xfrm>
          </p:grpSpPr>
          <p:grpSp>
            <p:nvGrpSpPr>
              <p:cNvPr id="329" name="グループ化 328">
                <a:extLst>
                  <a:ext uri="{FF2B5EF4-FFF2-40B4-BE49-F238E27FC236}">
                    <a16:creationId xmlns:a16="http://schemas.microsoft.com/office/drawing/2014/main" id="{290A2283-6671-4873-B678-FAF5E696C667}"/>
                  </a:ext>
                </a:extLst>
              </p:cNvPr>
              <p:cNvGrpSpPr/>
              <p:nvPr/>
            </p:nvGrpSpPr>
            <p:grpSpPr>
              <a:xfrm rot="20149585">
                <a:off x="2347732" y="4413312"/>
                <a:ext cx="4224465" cy="1491336"/>
                <a:chOff x="3298680" y="3602979"/>
                <a:chExt cx="4099070" cy="1847882"/>
              </a:xfrm>
            </p:grpSpPr>
            <p:sp>
              <p:nvSpPr>
                <p:cNvPr id="343" name="楕円 468">
                  <a:extLst>
                    <a:ext uri="{FF2B5EF4-FFF2-40B4-BE49-F238E27FC236}">
                      <a16:creationId xmlns:a16="http://schemas.microsoft.com/office/drawing/2014/main" id="{D40C6D86-17FB-4B77-A6EE-0C943235C277}"/>
                    </a:ext>
                  </a:extLst>
                </p:cNvPr>
                <p:cNvSpPr/>
                <p:nvPr/>
              </p:nvSpPr>
              <p:spPr>
                <a:xfrm rot="852538">
                  <a:off x="4408892" y="4866661"/>
                  <a:ext cx="1715842" cy="58420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8D793429-7C66-4441-9F64-BA3D4E1461D7}"/>
                    </a:ext>
                  </a:extLst>
                </p:cNvPr>
                <p:cNvSpPr/>
                <p:nvPr/>
              </p:nvSpPr>
              <p:spPr>
                <a:xfrm rot="1188028">
                  <a:off x="3298680" y="4839650"/>
                  <a:ext cx="2427803" cy="356634"/>
                </a:xfrm>
                <a:custGeom>
                  <a:avLst/>
                  <a:gdLst>
                    <a:gd name="connsiteX0" fmla="*/ 38001 w 2427803"/>
                    <a:gd name="connsiteY0" fmla="*/ 7923 h 356634"/>
                    <a:gd name="connsiteX1" fmla="*/ 208143 w 2427803"/>
                    <a:gd name="connsiteY1" fmla="*/ 251 h 356634"/>
                    <a:gd name="connsiteX2" fmla="*/ 1057132 w 2427803"/>
                    <a:gd name="connsiteY2" fmla="*/ 57096 h 356634"/>
                    <a:gd name="connsiteX3" fmla="*/ 2427791 w 2427803"/>
                    <a:gd name="connsiteY3" fmla="*/ 26277 h 356634"/>
                    <a:gd name="connsiteX4" fmla="*/ 1641730 w 2427803"/>
                    <a:gd name="connsiteY4" fmla="*/ 136149 h 356634"/>
                    <a:gd name="connsiteX5" fmla="*/ 1471750 w 2427803"/>
                    <a:gd name="connsiteY5" fmla="*/ 154896 h 356634"/>
                    <a:gd name="connsiteX6" fmla="*/ 1689798 w 2427803"/>
                    <a:gd name="connsiteY6" fmla="*/ 338732 h 356634"/>
                    <a:gd name="connsiteX7" fmla="*/ 1675585 w 2427803"/>
                    <a:gd name="connsiteY7" fmla="*/ 356634 h 356634"/>
                    <a:gd name="connsiteX8" fmla="*/ 1413990 w 2427803"/>
                    <a:gd name="connsiteY8" fmla="*/ 161219 h 356634"/>
                    <a:gd name="connsiteX9" fmla="*/ 1218276 w 2427803"/>
                    <a:gd name="connsiteY9" fmla="*/ 179938 h 356634"/>
                    <a:gd name="connsiteX10" fmla="*/ 1065375 w 2427803"/>
                    <a:gd name="connsiteY10" fmla="*/ 190385 h 356634"/>
                    <a:gd name="connsiteX11" fmla="*/ 208143 w 2427803"/>
                    <a:gd name="connsiteY11" fmla="*/ 224215 h 356634"/>
                    <a:gd name="connsiteX12" fmla="*/ 0 w 2427803"/>
                    <a:gd name="connsiteY12" fmla="*/ 45091 h 356634"/>
                    <a:gd name="connsiteX13" fmla="*/ 38001 w 2427803"/>
                    <a:gd name="connsiteY13" fmla="*/ 7923 h 35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427803" h="356634">
                      <a:moveTo>
                        <a:pt x="38001" y="7923"/>
                      </a:moveTo>
                      <a:cubicBezTo>
                        <a:pt x="68013" y="1129"/>
                        <a:pt x="120049" y="-749"/>
                        <a:pt x="208143" y="251"/>
                      </a:cubicBezTo>
                      <a:cubicBezTo>
                        <a:pt x="384332" y="2252"/>
                        <a:pt x="729082" y="41763"/>
                        <a:pt x="1057132" y="57096"/>
                      </a:cubicBezTo>
                      <a:cubicBezTo>
                        <a:pt x="1385181" y="72430"/>
                        <a:pt x="2423561" y="11908"/>
                        <a:pt x="2427791" y="26277"/>
                      </a:cubicBezTo>
                      <a:cubicBezTo>
                        <a:pt x="2430435" y="35259"/>
                        <a:pt x="2025725" y="91695"/>
                        <a:pt x="1641730" y="136149"/>
                      </a:cubicBezTo>
                      <a:lnTo>
                        <a:pt x="1471750" y="154896"/>
                      </a:lnTo>
                      <a:lnTo>
                        <a:pt x="1689798" y="338732"/>
                      </a:lnTo>
                      <a:lnTo>
                        <a:pt x="1675585" y="356634"/>
                      </a:lnTo>
                      <a:lnTo>
                        <a:pt x="1413990" y="161219"/>
                      </a:lnTo>
                      <a:lnTo>
                        <a:pt x="1218276" y="179938"/>
                      </a:lnTo>
                      <a:cubicBezTo>
                        <a:pt x="1158490" y="185009"/>
                        <a:pt x="1106381" y="188650"/>
                        <a:pt x="1065375" y="190385"/>
                      </a:cubicBezTo>
                      <a:cubicBezTo>
                        <a:pt x="737324" y="204268"/>
                        <a:pt x="385705" y="248431"/>
                        <a:pt x="208143" y="224215"/>
                      </a:cubicBezTo>
                      <a:cubicBezTo>
                        <a:pt x="30581" y="199999"/>
                        <a:pt x="0" y="82419"/>
                        <a:pt x="0" y="45091"/>
                      </a:cubicBezTo>
                      <a:cubicBezTo>
                        <a:pt x="0" y="26428"/>
                        <a:pt x="7989" y="14717"/>
                        <a:pt x="38001" y="792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楕円 468">
                  <a:extLst>
                    <a:ext uri="{FF2B5EF4-FFF2-40B4-BE49-F238E27FC236}">
                      <a16:creationId xmlns:a16="http://schemas.microsoft.com/office/drawing/2014/main" id="{9B257430-3B6E-4538-B551-B59D07A85BDB}"/>
                    </a:ext>
                  </a:extLst>
                </p:cNvPr>
                <p:cNvSpPr/>
                <p:nvPr/>
              </p:nvSpPr>
              <p:spPr>
                <a:xfrm rot="20942782">
                  <a:off x="4167886" y="3602979"/>
                  <a:ext cx="1689928" cy="65545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61B3FFDA-CBF8-42C2-9601-D50524F8DEED}"/>
                    </a:ext>
                  </a:extLst>
                </p:cNvPr>
                <p:cNvSpPr/>
                <p:nvPr/>
              </p:nvSpPr>
              <p:spPr>
                <a:xfrm rot="20411972" flipV="1">
                  <a:off x="3428450" y="3898233"/>
                  <a:ext cx="2030971" cy="294036"/>
                </a:xfrm>
                <a:custGeom>
                  <a:avLst/>
                  <a:gdLst>
                    <a:gd name="connsiteX0" fmla="*/ 1697064 w 2030971"/>
                    <a:gd name="connsiteY0" fmla="*/ 266784 h 294036"/>
                    <a:gd name="connsiteX1" fmla="*/ 1713705 w 2030971"/>
                    <a:gd name="connsiteY1" fmla="*/ 251112 h 294036"/>
                    <a:gd name="connsiteX2" fmla="*/ 1633345 w 2030971"/>
                    <a:gd name="connsiteY2" fmla="*/ 152726 h 294036"/>
                    <a:gd name="connsiteX3" fmla="*/ 1774962 w 2030971"/>
                    <a:gd name="connsiteY3" fmla="*/ 130618 h 294036"/>
                    <a:gd name="connsiteX4" fmla="*/ 2016516 w 2030971"/>
                    <a:gd name="connsiteY4" fmla="*/ 86472 h 294036"/>
                    <a:gd name="connsiteX5" fmla="*/ 2030961 w 2030971"/>
                    <a:gd name="connsiteY5" fmla="*/ 80995 h 294036"/>
                    <a:gd name="connsiteX6" fmla="*/ 1559235 w 2030971"/>
                    <a:gd name="connsiteY6" fmla="*/ 96766 h 294036"/>
                    <a:gd name="connsiteX7" fmla="*/ 1513923 w 2030971"/>
                    <a:gd name="connsiteY7" fmla="*/ 98708 h 294036"/>
                    <a:gd name="connsiteX8" fmla="*/ 1571223 w 2030971"/>
                    <a:gd name="connsiteY8" fmla="*/ 14120 h 294036"/>
                    <a:gd name="connsiteX9" fmla="*/ 1553246 w 2030971"/>
                    <a:gd name="connsiteY9" fmla="*/ 0 h 294036"/>
                    <a:gd name="connsiteX10" fmla="*/ 1461749 w 2030971"/>
                    <a:gd name="connsiteY10" fmla="*/ 100944 h 294036"/>
                    <a:gd name="connsiteX11" fmla="*/ 1366804 w 2030971"/>
                    <a:gd name="connsiteY11" fmla="*/ 105013 h 294036"/>
                    <a:gd name="connsiteX12" fmla="*/ 884340 w 2030971"/>
                    <a:gd name="connsiteY12" fmla="*/ 111814 h 294036"/>
                    <a:gd name="connsiteX13" fmla="*/ 174121 w 2030971"/>
                    <a:gd name="connsiteY13" fmla="*/ 54969 h 294036"/>
                    <a:gd name="connsiteX14" fmla="*/ 0 w 2030971"/>
                    <a:gd name="connsiteY14" fmla="*/ 99810 h 294036"/>
                    <a:gd name="connsiteX15" fmla="*/ 174121 w 2030971"/>
                    <a:gd name="connsiteY15" fmla="*/ 278933 h 294036"/>
                    <a:gd name="connsiteX16" fmla="*/ 891236 w 2030971"/>
                    <a:gd name="connsiteY16" fmla="*/ 245104 h 294036"/>
                    <a:gd name="connsiteX17" fmla="*/ 1185591 w 2030971"/>
                    <a:gd name="connsiteY17" fmla="*/ 215626 h 294036"/>
                    <a:gd name="connsiteX18" fmla="*/ 1295661 w 2030971"/>
                    <a:gd name="connsiteY18" fmla="*/ 201114 h 294036"/>
                    <a:gd name="connsiteX19" fmla="*/ 1396421 w 2030971"/>
                    <a:gd name="connsiteY19" fmla="*/ 294036 h 294036"/>
                    <a:gd name="connsiteX20" fmla="*/ 1413063 w 2030971"/>
                    <a:gd name="connsiteY20" fmla="*/ 278365 h 294036"/>
                    <a:gd name="connsiteX21" fmla="*/ 1344686 w 2030971"/>
                    <a:gd name="connsiteY21" fmla="*/ 194651 h 294036"/>
                    <a:gd name="connsiteX22" fmla="*/ 1373384 w 2030971"/>
                    <a:gd name="connsiteY22" fmla="*/ 190867 h 294036"/>
                    <a:gd name="connsiteX23" fmla="*/ 1582056 w 2030971"/>
                    <a:gd name="connsiteY23" fmla="*/ 160722 h 294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030971" h="294036">
                      <a:moveTo>
                        <a:pt x="1697064" y="266784"/>
                      </a:moveTo>
                      <a:lnTo>
                        <a:pt x="1713705" y="251112"/>
                      </a:lnTo>
                      <a:lnTo>
                        <a:pt x="1633345" y="152726"/>
                      </a:lnTo>
                      <a:lnTo>
                        <a:pt x="1774962" y="130618"/>
                      </a:lnTo>
                      <a:cubicBezTo>
                        <a:pt x="1892146" y="111560"/>
                        <a:pt x="1982660" y="95185"/>
                        <a:pt x="2016516" y="86472"/>
                      </a:cubicBezTo>
                      <a:cubicBezTo>
                        <a:pt x="2026190" y="83982"/>
                        <a:pt x="2031238" y="82118"/>
                        <a:pt x="2030961" y="80995"/>
                      </a:cubicBezTo>
                      <a:cubicBezTo>
                        <a:pt x="2029192" y="73810"/>
                        <a:pt x="1811144" y="85349"/>
                        <a:pt x="1559235" y="96766"/>
                      </a:cubicBezTo>
                      <a:lnTo>
                        <a:pt x="1513923" y="98708"/>
                      </a:lnTo>
                      <a:lnTo>
                        <a:pt x="1571223" y="14120"/>
                      </a:lnTo>
                      <a:lnTo>
                        <a:pt x="1553246" y="0"/>
                      </a:lnTo>
                      <a:lnTo>
                        <a:pt x="1461749" y="100944"/>
                      </a:lnTo>
                      <a:lnTo>
                        <a:pt x="1366804" y="105013"/>
                      </a:lnTo>
                      <a:cubicBezTo>
                        <a:pt x="1173725" y="112647"/>
                        <a:pt x="987251" y="117564"/>
                        <a:pt x="884340" y="111814"/>
                      </a:cubicBezTo>
                      <a:cubicBezTo>
                        <a:pt x="609912" y="96481"/>
                        <a:pt x="321512" y="56970"/>
                        <a:pt x="174121" y="54969"/>
                      </a:cubicBezTo>
                      <a:cubicBezTo>
                        <a:pt x="26731" y="52968"/>
                        <a:pt x="0" y="62482"/>
                        <a:pt x="0" y="99810"/>
                      </a:cubicBezTo>
                      <a:cubicBezTo>
                        <a:pt x="0" y="137137"/>
                        <a:pt x="25582" y="254717"/>
                        <a:pt x="174121" y="278933"/>
                      </a:cubicBezTo>
                      <a:cubicBezTo>
                        <a:pt x="322660" y="303148"/>
                        <a:pt x="616806" y="258986"/>
                        <a:pt x="891236" y="245104"/>
                      </a:cubicBezTo>
                      <a:cubicBezTo>
                        <a:pt x="959844" y="241633"/>
                        <a:pt x="1065601" y="230539"/>
                        <a:pt x="1185591" y="215626"/>
                      </a:cubicBezTo>
                      <a:lnTo>
                        <a:pt x="1295661" y="201114"/>
                      </a:lnTo>
                      <a:lnTo>
                        <a:pt x="1396421" y="294036"/>
                      </a:lnTo>
                      <a:lnTo>
                        <a:pt x="1413063" y="278365"/>
                      </a:lnTo>
                      <a:lnTo>
                        <a:pt x="1344686" y="194651"/>
                      </a:lnTo>
                      <a:lnTo>
                        <a:pt x="1373384" y="190867"/>
                      </a:lnTo>
                      <a:lnTo>
                        <a:pt x="1582056" y="160722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楕円 468">
                  <a:extLst>
                    <a:ext uri="{FF2B5EF4-FFF2-40B4-BE49-F238E27FC236}">
                      <a16:creationId xmlns:a16="http://schemas.microsoft.com/office/drawing/2014/main" id="{C0D42648-4A8A-4637-B6BC-96CDB79A76EF}"/>
                    </a:ext>
                  </a:extLst>
                </p:cNvPr>
                <p:cNvSpPr/>
                <p:nvPr/>
              </p:nvSpPr>
              <p:spPr>
                <a:xfrm>
                  <a:off x="4735758" y="4255499"/>
                  <a:ext cx="2231390" cy="1053101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楕円 468">
                  <a:extLst>
                    <a:ext uri="{FF2B5EF4-FFF2-40B4-BE49-F238E27FC236}">
                      <a16:creationId xmlns:a16="http://schemas.microsoft.com/office/drawing/2014/main" id="{8EBBF466-1821-404A-8867-7D58E739BD3E}"/>
                    </a:ext>
                  </a:extLst>
                </p:cNvPr>
                <p:cNvSpPr/>
                <p:nvPr/>
              </p:nvSpPr>
              <p:spPr>
                <a:xfrm>
                  <a:off x="4817110" y="3798674"/>
                  <a:ext cx="2547526" cy="1054936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楕円 468">
                  <a:extLst>
                    <a:ext uri="{FF2B5EF4-FFF2-40B4-BE49-F238E27FC236}">
                      <a16:creationId xmlns:a16="http://schemas.microsoft.com/office/drawing/2014/main" id="{438A19BD-1DE2-426F-BB2A-C981A3A16318}"/>
                    </a:ext>
                  </a:extLst>
                </p:cNvPr>
                <p:cNvSpPr/>
                <p:nvPr/>
              </p:nvSpPr>
              <p:spPr>
                <a:xfrm flipV="1">
                  <a:off x="3427623" y="4147697"/>
                  <a:ext cx="3666257" cy="302448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149777 h 1708980"/>
                    <a:gd name="connsiteX1" fmla="*/ 177891 w 2074942"/>
                    <a:gd name="connsiteY1" fmla="*/ 90039 h 1708980"/>
                    <a:gd name="connsiteX2" fmla="*/ 903486 w 2074942"/>
                    <a:gd name="connsiteY2" fmla="*/ 484176 h 1708980"/>
                    <a:gd name="connsiteX3" fmla="*/ 2074931 w 2074942"/>
                    <a:gd name="connsiteY3" fmla="*/ 270494 h 1708980"/>
                    <a:gd name="connsiteX4" fmla="*/ 910531 w 2074942"/>
                    <a:gd name="connsiteY4" fmla="*/ 1408334 h 1708980"/>
                    <a:gd name="connsiteX5" fmla="*/ 177891 w 2074942"/>
                    <a:gd name="connsiteY5" fmla="*/ 1642888 h 1708980"/>
                    <a:gd name="connsiteX6" fmla="*/ 0 w 2074942"/>
                    <a:gd name="connsiteY6" fmla="*/ 149777 h 1708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708980">
                      <a:moveTo>
                        <a:pt x="0" y="149777"/>
                      </a:moveTo>
                      <a:cubicBezTo>
                        <a:pt x="0" y="-109031"/>
                        <a:pt x="27310" y="34306"/>
                        <a:pt x="177891" y="90039"/>
                      </a:cubicBezTo>
                      <a:cubicBezTo>
                        <a:pt x="328472" y="145772"/>
                        <a:pt x="623116" y="377859"/>
                        <a:pt x="903486" y="484176"/>
                      </a:cubicBezTo>
                      <a:cubicBezTo>
                        <a:pt x="1183856" y="590493"/>
                        <a:pt x="2071316" y="170860"/>
                        <a:pt x="2074931" y="270494"/>
                      </a:cubicBezTo>
                      <a:cubicBezTo>
                        <a:pt x="2078546" y="370128"/>
                        <a:pt x="1190902" y="1312081"/>
                        <a:pt x="910531" y="1408334"/>
                      </a:cubicBezTo>
                      <a:cubicBezTo>
                        <a:pt x="630160" y="1504587"/>
                        <a:pt x="329646" y="1852648"/>
                        <a:pt x="177891" y="1642888"/>
                      </a:cubicBezTo>
                      <a:cubicBezTo>
                        <a:pt x="26136" y="1433129"/>
                        <a:pt x="0" y="408585"/>
                        <a:pt x="0" y="14977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0" name="楕円 468">
                  <a:extLst>
                    <a:ext uri="{FF2B5EF4-FFF2-40B4-BE49-F238E27FC236}">
                      <a16:creationId xmlns:a16="http://schemas.microsoft.com/office/drawing/2014/main" id="{69CC4560-5B31-4038-B46D-32BD29AE38D3}"/>
                    </a:ext>
                  </a:extLst>
                </p:cNvPr>
                <p:cNvSpPr/>
                <p:nvPr/>
              </p:nvSpPr>
              <p:spPr>
                <a:xfrm>
                  <a:off x="3427623" y="4565650"/>
                  <a:ext cx="3512928" cy="24763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312641 h 1603977"/>
                    <a:gd name="connsiteX1" fmla="*/ 177891 w 2074942"/>
                    <a:gd name="connsiteY1" fmla="*/ 1739 h 1603977"/>
                    <a:gd name="connsiteX2" fmla="*/ 903486 w 2074942"/>
                    <a:gd name="connsiteY2" fmla="*/ 395876 h 1603977"/>
                    <a:gd name="connsiteX3" fmla="*/ 2074931 w 2074942"/>
                    <a:gd name="connsiteY3" fmla="*/ 182194 h 1603977"/>
                    <a:gd name="connsiteX4" fmla="*/ 910531 w 2074942"/>
                    <a:gd name="connsiteY4" fmla="*/ 1320034 h 1603977"/>
                    <a:gd name="connsiteX5" fmla="*/ 177891 w 2074942"/>
                    <a:gd name="connsiteY5" fmla="*/ 1554588 h 1603977"/>
                    <a:gd name="connsiteX6" fmla="*/ 0 w 2074942"/>
                    <a:gd name="connsiteY6" fmla="*/ 312641 h 1603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603977">
                      <a:moveTo>
                        <a:pt x="0" y="312641"/>
                      </a:moveTo>
                      <a:cubicBezTo>
                        <a:pt x="0" y="53833"/>
                        <a:pt x="27310" y="-12134"/>
                        <a:pt x="177891" y="1739"/>
                      </a:cubicBezTo>
                      <a:cubicBezTo>
                        <a:pt x="328472" y="15612"/>
                        <a:pt x="623116" y="289559"/>
                        <a:pt x="903486" y="395876"/>
                      </a:cubicBezTo>
                      <a:cubicBezTo>
                        <a:pt x="1183856" y="502193"/>
                        <a:pt x="2071316" y="82560"/>
                        <a:pt x="2074931" y="182194"/>
                      </a:cubicBezTo>
                      <a:cubicBezTo>
                        <a:pt x="2078546" y="281828"/>
                        <a:pt x="1190902" y="1223781"/>
                        <a:pt x="910531" y="1320034"/>
                      </a:cubicBezTo>
                      <a:cubicBezTo>
                        <a:pt x="630160" y="1416287"/>
                        <a:pt x="329646" y="1722487"/>
                        <a:pt x="177891" y="1554588"/>
                      </a:cubicBezTo>
                      <a:cubicBezTo>
                        <a:pt x="26136" y="1386689"/>
                        <a:pt x="0" y="571449"/>
                        <a:pt x="0" y="3126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楕円 468">
                  <a:extLst>
                    <a:ext uri="{FF2B5EF4-FFF2-40B4-BE49-F238E27FC236}">
                      <a16:creationId xmlns:a16="http://schemas.microsoft.com/office/drawing/2014/main" id="{72633AC2-BACA-49F8-B4D1-9683F7811E4B}"/>
                    </a:ext>
                  </a:extLst>
                </p:cNvPr>
                <p:cNvSpPr/>
                <p:nvPr/>
              </p:nvSpPr>
              <p:spPr>
                <a:xfrm>
                  <a:off x="4817110" y="3975100"/>
                  <a:ext cx="2580640" cy="113251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33A9A5DD-21D3-486A-B7A7-A8FCA3E837E3}"/>
                    </a:ext>
                  </a:extLst>
                </p:cNvPr>
                <p:cNvSpPr/>
                <p:nvPr/>
              </p:nvSpPr>
              <p:spPr>
                <a:xfrm>
                  <a:off x="3429462" y="4211192"/>
                  <a:ext cx="3608627" cy="632923"/>
                </a:xfrm>
                <a:custGeom>
                  <a:avLst/>
                  <a:gdLst>
                    <a:gd name="connsiteX0" fmla="*/ 2016131 w 3608627"/>
                    <a:gd name="connsiteY0" fmla="*/ 0 h 632923"/>
                    <a:gd name="connsiteX1" fmla="*/ 1798730 w 3608627"/>
                    <a:gd name="connsiteY1" fmla="*/ 268498 h 632923"/>
                    <a:gd name="connsiteX2" fmla="*/ 2092103 w 3608627"/>
                    <a:gd name="connsiteY2" fmla="*/ 278527 h 632923"/>
                    <a:gd name="connsiteX3" fmla="*/ 2196761 w 3608627"/>
                    <a:gd name="connsiteY3" fmla="*/ 282155 h 632923"/>
                    <a:gd name="connsiteX4" fmla="*/ 2468569 w 3608627"/>
                    <a:gd name="connsiteY4" fmla="*/ 28575 h 632923"/>
                    <a:gd name="connsiteX5" fmla="*/ 2261432 w 3608627"/>
                    <a:gd name="connsiteY5" fmla="*/ 284397 h 632923"/>
                    <a:gd name="connsiteX6" fmla="*/ 2769999 w 3608627"/>
                    <a:gd name="connsiteY6" fmla="*/ 302027 h 632923"/>
                    <a:gd name="connsiteX7" fmla="*/ 3608608 w 3608627"/>
                    <a:gd name="connsiteY7" fmla="*/ 343060 h 632923"/>
                    <a:gd name="connsiteX8" fmla="*/ 2606057 w 3608627"/>
                    <a:gd name="connsiteY8" fmla="*/ 369028 h 632923"/>
                    <a:gd name="connsiteX9" fmla="*/ 2392794 w 3608627"/>
                    <a:gd name="connsiteY9" fmla="*/ 372472 h 632923"/>
                    <a:gd name="connsiteX10" fmla="*/ 2603680 w 3608627"/>
                    <a:gd name="connsiteY10" fmla="*/ 632923 h 632923"/>
                    <a:gd name="connsiteX11" fmla="*/ 2325668 w 3608627"/>
                    <a:gd name="connsiteY11" fmla="*/ 373556 h 632923"/>
                    <a:gd name="connsiteX12" fmla="*/ 2097124 w 3608627"/>
                    <a:gd name="connsiteY12" fmla="*/ 377246 h 632923"/>
                    <a:gd name="connsiteX13" fmla="*/ 1969356 w 3608627"/>
                    <a:gd name="connsiteY13" fmla="*/ 379712 h 632923"/>
                    <a:gd name="connsiteX14" fmla="*/ 2151242 w 3608627"/>
                    <a:gd name="connsiteY14" fmla="*/ 604348 h 632923"/>
                    <a:gd name="connsiteX15" fmla="*/ 1911652 w 3608627"/>
                    <a:gd name="connsiteY15" fmla="*/ 380826 h 632923"/>
                    <a:gd name="connsiteX16" fmla="*/ 1798615 w 3608627"/>
                    <a:gd name="connsiteY16" fmla="*/ 383007 h 632923"/>
                    <a:gd name="connsiteX17" fmla="*/ 1568458 w 3608627"/>
                    <a:gd name="connsiteY17" fmla="*/ 389155 h 632923"/>
                    <a:gd name="connsiteX18" fmla="*/ 282570 w 3608627"/>
                    <a:gd name="connsiteY18" fmla="*/ 465172 h 632923"/>
                    <a:gd name="connsiteX19" fmla="*/ 0 w 3608627"/>
                    <a:gd name="connsiteY19" fmla="*/ 346977 h 632923"/>
                    <a:gd name="connsiteX20" fmla="*/ 282570 w 3608627"/>
                    <a:gd name="connsiteY20" fmla="*/ 190355 h 632923"/>
                    <a:gd name="connsiteX21" fmla="*/ 1564638 w 3608627"/>
                    <a:gd name="connsiteY21" fmla="*/ 260108 h 632923"/>
                    <a:gd name="connsiteX22" fmla="*/ 1730932 w 3608627"/>
                    <a:gd name="connsiteY22" fmla="*/ 266073 h 632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608627" h="632923">
                      <a:moveTo>
                        <a:pt x="2016131" y="0"/>
                      </a:moveTo>
                      <a:lnTo>
                        <a:pt x="1798730" y="268498"/>
                      </a:lnTo>
                      <a:lnTo>
                        <a:pt x="2092103" y="278527"/>
                      </a:lnTo>
                      <a:lnTo>
                        <a:pt x="2196761" y="282155"/>
                      </a:lnTo>
                      <a:lnTo>
                        <a:pt x="2468569" y="28575"/>
                      </a:lnTo>
                      <a:lnTo>
                        <a:pt x="2261432" y="284397"/>
                      </a:lnTo>
                      <a:lnTo>
                        <a:pt x="2769999" y="302027"/>
                      </a:lnTo>
                      <a:cubicBezTo>
                        <a:pt x="3218269" y="318209"/>
                        <a:pt x="3605414" y="334244"/>
                        <a:pt x="3608608" y="343060"/>
                      </a:cubicBezTo>
                      <a:cubicBezTo>
                        <a:pt x="3612201" y="352979"/>
                        <a:pt x="3122981" y="360934"/>
                        <a:pt x="2606057" y="369028"/>
                      </a:cubicBezTo>
                      <a:lnTo>
                        <a:pt x="2392794" y="372472"/>
                      </a:lnTo>
                      <a:lnTo>
                        <a:pt x="2603680" y="632923"/>
                      </a:lnTo>
                      <a:lnTo>
                        <a:pt x="2325668" y="373556"/>
                      </a:lnTo>
                      <a:lnTo>
                        <a:pt x="2097124" y="377246"/>
                      </a:lnTo>
                      <a:lnTo>
                        <a:pt x="1969356" y="379712"/>
                      </a:lnTo>
                      <a:lnTo>
                        <a:pt x="2151242" y="604348"/>
                      </a:lnTo>
                      <a:lnTo>
                        <a:pt x="1911652" y="380826"/>
                      </a:lnTo>
                      <a:lnTo>
                        <a:pt x="1798615" y="383007"/>
                      </a:lnTo>
                      <a:cubicBezTo>
                        <a:pt x="1708803" y="384984"/>
                        <a:pt x="1630382" y="387026"/>
                        <a:pt x="1568458" y="389155"/>
                      </a:cubicBezTo>
                      <a:cubicBezTo>
                        <a:pt x="1073065" y="406190"/>
                        <a:pt x="543978" y="472201"/>
                        <a:pt x="282570" y="465172"/>
                      </a:cubicBezTo>
                      <a:cubicBezTo>
                        <a:pt x="21161" y="458142"/>
                        <a:pt x="0" y="392780"/>
                        <a:pt x="0" y="346977"/>
                      </a:cubicBezTo>
                      <a:cubicBezTo>
                        <a:pt x="0" y="301174"/>
                        <a:pt x="21797" y="204833"/>
                        <a:pt x="282570" y="190355"/>
                      </a:cubicBezTo>
                      <a:cubicBezTo>
                        <a:pt x="543342" y="175876"/>
                        <a:pt x="1069247" y="241292"/>
                        <a:pt x="1564638" y="260108"/>
                      </a:cubicBezTo>
                      <a:lnTo>
                        <a:pt x="1730932" y="266073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0" name="グループ化 329">
                <a:extLst>
                  <a:ext uri="{FF2B5EF4-FFF2-40B4-BE49-F238E27FC236}">
                    <a16:creationId xmlns:a16="http://schemas.microsoft.com/office/drawing/2014/main" id="{B7200B7D-4B41-4D9E-9703-54FED2B83441}"/>
                  </a:ext>
                </a:extLst>
              </p:cNvPr>
              <p:cNvGrpSpPr/>
              <p:nvPr/>
            </p:nvGrpSpPr>
            <p:grpSpPr>
              <a:xfrm>
                <a:off x="2129146" y="3959525"/>
                <a:ext cx="4224465" cy="2061571"/>
                <a:chOff x="2129146" y="3959525"/>
                <a:chExt cx="4224465" cy="2061571"/>
              </a:xfrm>
            </p:grpSpPr>
            <p:grpSp>
              <p:nvGrpSpPr>
                <p:cNvPr id="331" name="グループ化 330">
                  <a:extLst>
                    <a:ext uri="{FF2B5EF4-FFF2-40B4-BE49-F238E27FC236}">
                      <a16:creationId xmlns:a16="http://schemas.microsoft.com/office/drawing/2014/main" id="{B3A2B4CD-28E9-4132-8706-C9841CB43475}"/>
                    </a:ext>
                  </a:extLst>
                </p:cNvPr>
                <p:cNvGrpSpPr/>
                <p:nvPr/>
              </p:nvGrpSpPr>
              <p:grpSpPr>
                <a:xfrm rot="19800000">
                  <a:off x="2129146" y="3959525"/>
                  <a:ext cx="4224465" cy="1491336"/>
                  <a:chOff x="3298680" y="3602979"/>
                  <a:chExt cx="4099070" cy="1847882"/>
                </a:xfrm>
              </p:grpSpPr>
              <p:sp>
                <p:nvSpPr>
                  <p:cNvPr id="333" name="楕円 468">
                    <a:extLst>
                      <a:ext uri="{FF2B5EF4-FFF2-40B4-BE49-F238E27FC236}">
                        <a16:creationId xmlns:a16="http://schemas.microsoft.com/office/drawing/2014/main" id="{601808A3-F655-4C58-9C98-33E1DD985CF9}"/>
                      </a:ext>
                    </a:extLst>
                  </p:cNvPr>
                  <p:cNvSpPr/>
                  <p:nvPr/>
                </p:nvSpPr>
                <p:spPr>
                  <a:xfrm rot="852538">
                    <a:off x="4408892" y="4866661"/>
                    <a:ext cx="1715842" cy="58420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4" name="フリーフォーム: 図形 333">
                    <a:extLst>
                      <a:ext uri="{FF2B5EF4-FFF2-40B4-BE49-F238E27FC236}">
                        <a16:creationId xmlns:a16="http://schemas.microsoft.com/office/drawing/2014/main" id="{A16537B7-7F56-4A8D-86B8-1F2C5DA092EE}"/>
                      </a:ext>
                    </a:extLst>
                  </p:cNvPr>
                  <p:cNvSpPr/>
                  <p:nvPr/>
                </p:nvSpPr>
                <p:spPr>
                  <a:xfrm rot="1188028">
                    <a:off x="3298680" y="4839650"/>
                    <a:ext cx="2427803" cy="356634"/>
                  </a:xfrm>
                  <a:custGeom>
                    <a:avLst/>
                    <a:gdLst>
                      <a:gd name="connsiteX0" fmla="*/ 38001 w 2427803"/>
                      <a:gd name="connsiteY0" fmla="*/ 7923 h 356634"/>
                      <a:gd name="connsiteX1" fmla="*/ 208143 w 2427803"/>
                      <a:gd name="connsiteY1" fmla="*/ 251 h 356634"/>
                      <a:gd name="connsiteX2" fmla="*/ 1057132 w 2427803"/>
                      <a:gd name="connsiteY2" fmla="*/ 57096 h 356634"/>
                      <a:gd name="connsiteX3" fmla="*/ 2427791 w 2427803"/>
                      <a:gd name="connsiteY3" fmla="*/ 26277 h 356634"/>
                      <a:gd name="connsiteX4" fmla="*/ 1641730 w 2427803"/>
                      <a:gd name="connsiteY4" fmla="*/ 136149 h 356634"/>
                      <a:gd name="connsiteX5" fmla="*/ 1471750 w 2427803"/>
                      <a:gd name="connsiteY5" fmla="*/ 154896 h 356634"/>
                      <a:gd name="connsiteX6" fmla="*/ 1689798 w 2427803"/>
                      <a:gd name="connsiteY6" fmla="*/ 338732 h 356634"/>
                      <a:gd name="connsiteX7" fmla="*/ 1675585 w 2427803"/>
                      <a:gd name="connsiteY7" fmla="*/ 356634 h 356634"/>
                      <a:gd name="connsiteX8" fmla="*/ 1413990 w 2427803"/>
                      <a:gd name="connsiteY8" fmla="*/ 161219 h 356634"/>
                      <a:gd name="connsiteX9" fmla="*/ 1218276 w 2427803"/>
                      <a:gd name="connsiteY9" fmla="*/ 179938 h 356634"/>
                      <a:gd name="connsiteX10" fmla="*/ 1065375 w 2427803"/>
                      <a:gd name="connsiteY10" fmla="*/ 190385 h 356634"/>
                      <a:gd name="connsiteX11" fmla="*/ 208143 w 2427803"/>
                      <a:gd name="connsiteY11" fmla="*/ 224215 h 356634"/>
                      <a:gd name="connsiteX12" fmla="*/ 0 w 2427803"/>
                      <a:gd name="connsiteY12" fmla="*/ 45091 h 356634"/>
                      <a:gd name="connsiteX13" fmla="*/ 38001 w 2427803"/>
                      <a:gd name="connsiteY13" fmla="*/ 7923 h 356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427803" h="356634">
                        <a:moveTo>
                          <a:pt x="38001" y="7923"/>
                        </a:moveTo>
                        <a:cubicBezTo>
                          <a:pt x="68013" y="1129"/>
                          <a:pt x="120049" y="-749"/>
                          <a:pt x="208143" y="251"/>
                        </a:cubicBezTo>
                        <a:cubicBezTo>
                          <a:pt x="384332" y="2252"/>
                          <a:pt x="729082" y="41763"/>
                          <a:pt x="1057132" y="57096"/>
                        </a:cubicBezTo>
                        <a:cubicBezTo>
                          <a:pt x="1385181" y="72430"/>
                          <a:pt x="2423561" y="11908"/>
                          <a:pt x="2427791" y="26277"/>
                        </a:cubicBezTo>
                        <a:cubicBezTo>
                          <a:pt x="2430435" y="35259"/>
                          <a:pt x="2025725" y="91695"/>
                          <a:pt x="1641730" y="136149"/>
                        </a:cubicBezTo>
                        <a:lnTo>
                          <a:pt x="1471750" y="154896"/>
                        </a:lnTo>
                        <a:lnTo>
                          <a:pt x="1689798" y="338732"/>
                        </a:lnTo>
                        <a:lnTo>
                          <a:pt x="1675585" y="356634"/>
                        </a:lnTo>
                        <a:lnTo>
                          <a:pt x="1413990" y="161219"/>
                        </a:lnTo>
                        <a:lnTo>
                          <a:pt x="1218276" y="179938"/>
                        </a:lnTo>
                        <a:cubicBezTo>
                          <a:pt x="1158490" y="185009"/>
                          <a:pt x="1106381" y="188650"/>
                          <a:pt x="1065375" y="190385"/>
                        </a:cubicBezTo>
                        <a:cubicBezTo>
                          <a:pt x="737324" y="204268"/>
                          <a:pt x="385705" y="248431"/>
                          <a:pt x="208143" y="224215"/>
                        </a:cubicBezTo>
                        <a:cubicBezTo>
                          <a:pt x="30581" y="199999"/>
                          <a:pt x="0" y="82419"/>
                          <a:pt x="0" y="45091"/>
                        </a:cubicBezTo>
                        <a:cubicBezTo>
                          <a:pt x="0" y="26428"/>
                          <a:pt x="7989" y="14717"/>
                          <a:pt x="38001" y="792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5" name="楕円 468">
                    <a:extLst>
                      <a:ext uri="{FF2B5EF4-FFF2-40B4-BE49-F238E27FC236}">
                        <a16:creationId xmlns:a16="http://schemas.microsoft.com/office/drawing/2014/main" id="{61B8451E-6489-40C9-9647-7601CCC6C010}"/>
                      </a:ext>
                    </a:extLst>
                  </p:cNvPr>
                  <p:cNvSpPr/>
                  <p:nvPr/>
                </p:nvSpPr>
                <p:spPr>
                  <a:xfrm rot="20942782">
                    <a:off x="4167886" y="3602979"/>
                    <a:ext cx="1689928" cy="65545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6" name="フリーフォーム: 図形 335">
                    <a:extLst>
                      <a:ext uri="{FF2B5EF4-FFF2-40B4-BE49-F238E27FC236}">
                        <a16:creationId xmlns:a16="http://schemas.microsoft.com/office/drawing/2014/main" id="{E90291B4-1E0B-4226-8E22-4B7FC1A371E8}"/>
                      </a:ext>
                    </a:extLst>
                  </p:cNvPr>
                  <p:cNvSpPr/>
                  <p:nvPr/>
                </p:nvSpPr>
                <p:spPr>
                  <a:xfrm rot="20411972" flipV="1">
                    <a:off x="3428450" y="3898233"/>
                    <a:ext cx="2030971" cy="294036"/>
                  </a:xfrm>
                  <a:custGeom>
                    <a:avLst/>
                    <a:gdLst>
                      <a:gd name="connsiteX0" fmla="*/ 1697064 w 2030971"/>
                      <a:gd name="connsiteY0" fmla="*/ 266784 h 294036"/>
                      <a:gd name="connsiteX1" fmla="*/ 1713705 w 2030971"/>
                      <a:gd name="connsiteY1" fmla="*/ 251112 h 294036"/>
                      <a:gd name="connsiteX2" fmla="*/ 1633345 w 2030971"/>
                      <a:gd name="connsiteY2" fmla="*/ 152726 h 294036"/>
                      <a:gd name="connsiteX3" fmla="*/ 1774962 w 2030971"/>
                      <a:gd name="connsiteY3" fmla="*/ 130618 h 294036"/>
                      <a:gd name="connsiteX4" fmla="*/ 2016516 w 2030971"/>
                      <a:gd name="connsiteY4" fmla="*/ 86472 h 294036"/>
                      <a:gd name="connsiteX5" fmla="*/ 2030961 w 2030971"/>
                      <a:gd name="connsiteY5" fmla="*/ 80995 h 294036"/>
                      <a:gd name="connsiteX6" fmla="*/ 1559235 w 2030971"/>
                      <a:gd name="connsiteY6" fmla="*/ 96766 h 294036"/>
                      <a:gd name="connsiteX7" fmla="*/ 1513923 w 2030971"/>
                      <a:gd name="connsiteY7" fmla="*/ 98708 h 294036"/>
                      <a:gd name="connsiteX8" fmla="*/ 1571223 w 2030971"/>
                      <a:gd name="connsiteY8" fmla="*/ 14120 h 294036"/>
                      <a:gd name="connsiteX9" fmla="*/ 1553246 w 2030971"/>
                      <a:gd name="connsiteY9" fmla="*/ 0 h 294036"/>
                      <a:gd name="connsiteX10" fmla="*/ 1461749 w 2030971"/>
                      <a:gd name="connsiteY10" fmla="*/ 100944 h 294036"/>
                      <a:gd name="connsiteX11" fmla="*/ 1366804 w 2030971"/>
                      <a:gd name="connsiteY11" fmla="*/ 105013 h 294036"/>
                      <a:gd name="connsiteX12" fmla="*/ 884340 w 2030971"/>
                      <a:gd name="connsiteY12" fmla="*/ 111814 h 294036"/>
                      <a:gd name="connsiteX13" fmla="*/ 174121 w 2030971"/>
                      <a:gd name="connsiteY13" fmla="*/ 54969 h 294036"/>
                      <a:gd name="connsiteX14" fmla="*/ 0 w 2030971"/>
                      <a:gd name="connsiteY14" fmla="*/ 99810 h 294036"/>
                      <a:gd name="connsiteX15" fmla="*/ 174121 w 2030971"/>
                      <a:gd name="connsiteY15" fmla="*/ 278933 h 294036"/>
                      <a:gd name="connsiteX16" fmla="*/ 891236 w 2030971"/>
                      <a:gd name="connsiteY16" fmla="*/ 245104 h 294036"/>
                      <a:gd name="connsiteX17" fmla="*/ 1185591 w 2030971"/>
                      <a:gd name="connsiteY17" fmla="*/ 215626 h 294036"/>
                      <a:gd name="connsiteX18" fmla="*/ 1295661 w 2030971"/>
                      <a:gd name="connsiteY18" fmla="*/ 201114 h 294036"/>
                      <a:gd name="connsiteX19" fmla="*/ 1396421 w 2030971"/>
                      <a:gd name="connsiteY19" fmla="*/ 294036 h 294036"/>
                      <a:gd name="connsiteX20" fmla="*/ 1413063 w 2030971"/>
                      <a:gd name="connsiteY20" fmla="*/ 278365 h 294036"/>
                      <a:gd name="connsiteX21" fmla="*/ 1344686 w 2030971"/>
                      <a:gd name="connsiteY21" fmla="*/ 194651 h 294036"/>
                      <a:gd name="connsiteX22" fmla="*/ 1373384 w 2030971"/>
                      <a:gd name="connsiteY22" fmla="*/ 190867 h 294036"/>
                      <a:gd name="connsiteX23" fmla="*/ 1582056 w 2030971"/>
                      <a:gd name="connsiteY23" fmla="*/ 160722 h 294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2030971" h="294036">
                        <a:moveTo>
                          <a:pt x="1697064" y="266784"/>
                        </a:moveTo>
                        <a:lnTo>
                          <a:pt x="1713705" y="251112"/>
                        </a:lnTo>
                        <a:lnTo>
                          <a:pt x="1633345" y="152726"/>
                        </a:lnTo>
                        <a:lnTo>
                          <a:pt x="1774962" y="130618"/>
                        </a:lnTo>
                        <a:cubicBezTo>
                          <a:pt x="1892146" y="111560"/>
                          <a:pt x="1982660" y="95185"/>
                          <a:pt x="2016516" y="86472"/>
                        </a:cubicBezTo>
                        <a:cubicBezTo>
                          <a:pt x="2026190" y="83982"/>
                          <a:pt x="2031238" y="82118"/>
                          <a:pt x="2030961" y="80995"/>
                        </a:cubicBezTo>
                        <a:cubicBezTo>
                          <a:pt x="2029192" y="73810"/>
                          <a:pt x="1811144" y="85349"/>
                          <a:pt x="1559235" y="96766"/>
                        </a:cubicBezTo>
                        <a:lnTo>
                          <a:pt x="1513923" y="98708"/>
                        </a:lnTo>
                        <a:lnTo>
                          <a:pt x="1571223" y="14120"/>
                        </a:lnTo>
                        <a:lnTo>
                          <a:pt x="1553246" y="0"/>
                        </a:lnTo>
                        <a:lnTo>
                          <a:pt x="1461749" y="100944"/>
                        </a:lnTo>
                        <a:lnTo>
                          <a:pt x="1366804" y="105013"/>
                        </a:lnTo>
                        <a:cubicBezTo>
                          <a:pt x="1173725" y="112647"/>
                          <a:pt x="987251" y="117564"/>
                          <a:pt x="884340" y="111814"/>
                        </a:cubicBezTo>
                        <a:cubicBezTo>
                          <a:pt x="609912" y="96481"/>
                          <a:pt x="321512" y="56970"/>
                          <a:pt x="174121" y="54969"/>
                        </a:cubicBezTo>
                        <a:cubicBezTo>
                          <a:pt x="26731" y="52968"/>
                          <a:pt x="0" y="62482"/>
                          <a:pt x="0" y="99810"/>
                        </a:cubicBezTo>
                        <a:cubicBezTo>
                          <a:pt x="0" y="137137"/>
                          <a:pt x="25582" y="254717"/>
                          <a:pt x="174121" y="278933"/>
                        </a:cubicBezTo>
                        <a:cubicBezTo>
                          <a:pt x="322660" y="303148"/>
                          <a:pt x="616806" y="258986"/>
                          <a:pt x="891236" y="245104"/>
                        </a:cubicBezTo>
                        <a:cubicBezTo>
                          <a:pt x="959844" y="241633"/>
                          <a:pt x="1065601" y="230539"/>
                          <a:pt x="1185591" y="215626"/>
                        </a:cubicBezTo>
                        <a:lnTo>
                          <a:pt x="1295661" y="201114"/>
                        </a:lnTo>
                        <a:lnTo>
                          <a:pt x="1396421" y="294036"/>
                        </a:lnTo>
                        <a:lnTo>
                          <a:pt x="1413063" y="278365"/>
                        </a:lnTo>
                        <a:lnTo>
                          <a:pt x="1344686" y="194651"/>
                        </a:lnTo>
                        <a:lnTo>
                          <a:pt x="1373384" y="190867"/>
                        </a:lnTo>
                        <a:lnTo>
                          <a:pt x="1582056" y="160722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7" name="楕円 468">
                    <a:extLst>
                      <a:ext uri="{FF2B5EF4-FFF2-40B4-BE49-F238E27FC236}">
                        <a16:creationId xmlns:a16="http://schemas.microsoft.com/office/drawing/2014/main" id="{327E6C10-8482-44CD-AD7D-3417FFC05906}"/>
                      </a:ext>
                    </a:extLst>
                  </p:cNvPr>
                  <p:cNvSpPr/>
                  <p:nvPr/>
                </p:nvSpPr>
                <p:spPr>
                  <a:xfrm>
                    <a:off x="4735758" y="4255499"/>
                    <a:ext cx="2231390" cy="1053101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8" name="楕円 468">
                    <a:extLst>
                      <a:ext uri="{FF2B5EF4-FFF2-40B4-BE49-F238E27FC236}">
                        <a16:creationId xmlns:a16="http://schemas.microsoft.com/office/drawing/2014/main" id="{53199AAB-018F-46D2-8C72-3406EBCD3142}"/>
                      </a:ext>
                    </a:extLst>
                  </p:cNvPr>
                  <p:cNvSpPr/>
                  <p:nvPr/>
                </p:nvSpPr>
                <p:spPr>
                  <a:xfrm>
                    <a:off x="4817110" y="3798674"/>
                    <a:ext cx="2547526" cy="1054936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9" name="楕円 468">
                    <a:extLst>
                      <a:ext uri="{FF2B5EF4-FFF2-40B4-BE49-F238E27FC236}">
                        <a16:creationId xmlns:a16="http://schemas.microsoft.com/office/drawing/2014/main" id="{31CCCBDE-7F1E-4603-93D4-7DE6597A435C}"/>
                      </a:ext>
                    </a:extLst>
                  </p:cNvPr>
                  <p:cNvSpPr/>
                  <p:nvPr/>
                </p:nvSpPr>
                <p:spPr>
                  <a:xfrm flipV="1">
                    <a:off x="3427623" y="4147697"/>
                    <a:ext cx="3666257" cy="302448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149777 h 1708980"/>
                      <a:gd name="connsiteX1" fmla="*/ 177891 w 2074942"/>
                      <a:gd name="connsiteY1" fmla="*/ 90039 h 1708980"/>
                      <a:gd name="connsiteX2" fmla="*/ 903486 w 2074942"/>
                      <a:gd name="connsiteY2" fmla="*/ 484176 h 1708980"/>
                      <a:gd name="connsiteX3" fmla="*/ 2074931 w 2074942"/>
                      <a:gd name="connsiteY3" fmla="*/ 270494 h 1708980"/>
                      <a:gd name="connsiteX4" fmla="*/ 910531 w 2074942"/>
                      <a:gd name="connsiteY4" fmla="*/ 1408334 h 1708980"/>
                      <a:gd name="connsiteX5" fmla="*/ 177891 w 2074942"/>
                      <a:gd name="connsiteY5" fmla="*/ 1642888 h 1708980"/>
                      <a:gd name="connsiteX6" fmla="*/ 0 w 2074942"/>
                      <a:gd name="connsiteY6" fmla="*/ 149777 h 1708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708980">
                        <a:moveTo>
                          <a:pt x="0" y="149777"/>
                        </a:moveTo>
                        <a:cubicBezTo>
                          <a:pt x="0" y="-109031"/>
                          <a:pt x="27310" y="34306"/>
                          <a:pt x="177891" y="90039"/>
                        </a:cubicBezTo>
                        <a:cubicBezTo>
                          <a:pt x="328472" y="145772"/>
                          <a:pt x="623116" y="377859"/>
                          <a:pt x="903486" y="484176"/>
                        </a:cubicBezTo>
                        <a:cubicBezTo>
                          <a:pt x="1183856" y="590493"/>
                          <a:pt x="2071316" y="170860"/>
                          <a:pt x="2074931" y="270494"/>
                        </a:cubicBezTo>
                        <a:cubicBezTo>
                          <a:pt x="2078546" y="370128"/>
                          <a:pt x="1190902" y="1312081"/>
                          <a:pt x="910531" y="1408334"/>
                        </a:cubicBezTo>
                        <a:cubicBezTo>
                          <a:pt x="630160" y="1504587"/>
                          <a:pt x="329646" y="1852648"/>
                          <a:pt x="177891" y="1642888"/>
                        </a:cubicBezTo>
                        <a:cubicBezTo>
                          <a:pt x="26136" y="1433129"/>
                          <a:pt x="0" y="408585"/>
                          <a:pt x="0" y="14977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0" name="楕円 468">
                    <a:extLst>
                      <a:ext uri="{FF2B5EF4-FFF2-40B4-BE49-F238E27FC236}">
                        <a16:creationId xmlns:a16="http://schemas.microsoft.com/office/drawing/2014/main" id="{49F96BB2-FA93-403E-A5E3-B474ED7170CF}"/>
                      </a:ext>
                    </a:extLst>
                  </p:cNvPr>
                  <p:cNvSpPr/>
                  <p:nvPr/>
                </p:nvSpPr>
                <p:spPr>
                  <a:xfrm>
                    <a:off x="3427623" y="4565650"/>
                    <a:ext cx="3512928" cy="24763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312641 h 1603977"/>
                      <a:gd name="connsiteX1" fmla="*/ 177891 w 2074942"/>
                      <a:gd name="connsiteY1" fmla="*/ 1739 h 1603977"/>
                      <a:gd name="connsiteX2" fmla="*/ 903486 w 2074942"/>
                      <a:gd name="connsiteY2" fmla="*/ 395876 h 1603977"/>
                      <a:gd name="connsiteX3" fmla="*/ 2074931 w 2074942"/>
                      <a:gd name="connsiteY3" fmla="*/ 182194 h 1603977"/>
                      <a:gd name="connsiteX4" fmla="*/ 910531 w 2074942"/>
                      <a:gd name="connsiteY4" fmla="*/ 1320034 h 1603977"/>
                      <a:gd name="connsiteX5" fmla="*/ 177891 w 2074942"/>
                      <a:gd name="connsiteY5" fmla="*/ 1554588 h 1603977"/>
                      <a:gd name="connsiteX6" fmla="*/ 0 w 2074942"/>
                      <a:gd name="connsiteY6" fmla="*/ 312641 h 16039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603977">
                        <a:moveTo>
                          <a:pt x="0" y="312641"/>
                        </a:moveTo>
                        <a:cubicBezTo>
                          <a:pt x="0" y="53833"/>
                          <a:pt x="27310" y="-12134"/>
                          <a:pt x="177891" y="1739"/>
                        </a:cubicBezTo>
                        <a:cubicBezTo>
                          <a:pt x="328472" y="15612"/>
                          <a:pt x="623116" y="289559"/>
                          <a:pt x="903486" y="395876"/>
                        </a:cubicBezTo>
                        <a:cubicBezTo>
                          <a:pt x="1183856" y="502193"/>
                          <a:pt x="2071316" y="82560"/>
                          <a:pt x="2074931" y="182194"/>
                        </a:cubicBezTo>
                        <a:cubicBezTo>
                          <a:pt x="2078546" y="281828"/>
                          <a:pt x="1190902" y="1223781"/>
                          <a:pt x="910531" y="1320034"/>
                        </a:cubicBezTo>
                        <a:cubicBezTo>
                          <a:pt x="630160" y="1416287"/>
                          <a:pt x="329646" y="1722487"/>
                          <a:pt x="177891" y="1554588"/>
                        </a:cubicBezTo>
                        <a:cubicBezTo>
                          <a:pt x="26136" y="1386689"/>
                          <a:pt x="0" y="571449"/>
                          <a:pt x="0" y="31264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1" name="楕円 468">
                    <a:extLst>
                      <a:ext uri="{FF2B5EF4-FFF2-40B4-BE49-F238E27FC236}">
                        <a16:creationId xmlns:a16="http://schemas.microsoft.com/office/drawing/2014/main" id="{6DFE3BC3-1742-499F-A6E0-898A4D147366}"/>
                      </a:ext>
                    </a:extLst>
                  </p:cNvPr>
                  <p:cNvSpPr/>
                  <p:nvPr/>
                </p:nvSpPr>
                <p:spPr>
                  <a:xfrm>
                    <a:off x="4817110" y="3975100"/>
                    <a:ext cx="2580640" cy="113251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2" name="フリーフォーム: 図形 341">
                    <a:extLst>
                      <a:ext uri="{FF2B5EF4-FFF2-40B4-BE49-F238E27FC236}">
                        <a16:creationId xmlns:a16="http://schemas.microsoft.com/office/drawing/2014/main" id="{75DEF023-8FC6-417C-B1F1-54A3ADECDEC1}"/>
                      </a:ext>
                    </a:extLst>
                  </p:cNvPr>
                  <p:cNvSpPr/>
                  <p:nvPr/>
                </p:nvSpPr>
                <p:spPr>
                  <a:xfrm>
                    <a:off x="3429462" y="4211192"/>
                    <a:ext cx="3608627" cy="632923"/>
                  </a:xfrm>
                  <a:custGeom>
                    <a:avLst/>
                    <a:gdLst>
                      <a:gd name="connsiteX0" fmla="*/ 2016131 w 3608627"/>
                      <a:gd name="connsiteY0" fmla="*/ 0 h 632923"/>
                      <a:gd name="connsiteX1" fmla="*/ 1798730 w 3608627"/>
                      <a:gd name="connsiteY1" fmla="*/ 268498 h 632923"/>
                      <a:gd name="connsiteX2" fmla="*/ 2092103 w 3608627"/>
                      <a:gd name="connsiteY2" fmla="*/ 278527 h 632923"/>
                      <a:gd name="connsiteX3" fmla="*/ 2196761 w 3608627"/>
                      <a:gd name="connsiteY3" fmla="*/ 282155 h 632923"/>
                      <a:gd name="connsiteX4" fmla="*/ 2468569 w 3608627"/>
                      <a:gd name="connsiteY4" fmla="*/ 28575 h 632923"/>
                      <a:gd name="connsiteX5" fmla="*/ 2261432 w 3608627"/>
                      <a:gd name="connsiteY5" fmla="*/ 284397 h 632923"/>
                      <a:gd name="connsiteX6" fmla="*/ 2769999 w 3608627"/>
                      <a:gd name="connsiteY6" fmla="*/ 302027 h 632923"/>
                      <a:gd name="connsiteX7" fmla="*/ 3608608 w 3608627"/>
                      <a:gd name="connsiteY7" fmla="*/ 343060 h 632923"/>
                      <a:gd name="connsiteX8" fmla="*/ 2606057 w 3608627"/>
                      <a:gd name="connsiteY8" fmla="*/ 369028 h 632923"/>
                      <a:gd name="connsiteX9" fmla="*/ 2392794 w 3608627"/>
                      <a:gd name="connsiteY9" fmla="*/ 372472 h 632923"/>
                      <a:gd name="connsiteX10" fmla="*/ 2603680 w 3608627"/>
                      <a:gd name="connsiteY10" fmla="*/ 632923 h 632923"/>
                      <a:gd name="connsiteX11" fmla="*/ 2325668 w 3608627"/>
                      <a:gd name="connsiteY11" fmla="*/ 373556 h 632923"/>
                      <a:gd name="connsiteX12" fmla="*/ 2097124 w 3608627"/>
                      <a:gd name="connsiteY12" fmla="*/ 377246 h 632923"/>
                      <a:gd name="connsiteX13" fmla="*/ 1969356 w 3608627"/>
                      <a:gd name="connsiteY13" fmla="*/ 379712 h 632923"/>
                      <a:gd name="connsiteX14" fmla="*/ 2151242 w 3608627"/>
                      <a:gd name="connsiteY14" fmla="*/ 604348 h 632923"/>
                      <a:gd name="connsiteX15" fmla="*/ 1911652 w 3608627"/>
                      <a:gd name="connsiteY15" fmla="*/ 380826 h 632923"/>
                      <a:gd name="connsiteX16" fmla="*/ 1798615 w 3608627"/>
                      <a:gd name="connsiteY16" fmla="*/ 383007 h 632923"/>
                      <a:gd name="connsiteX17" fmla="*/ 1568458 w 3608627"/>
                      <a:gd name="connsiteY17" fmla="*/ 389155 h 632923"/>
                      <a:gd name="connsiteX18" fmla="*/ 282570 w 3608627"/>
                      <a:gd name="connsiteY18" fmla="*/ 465172 h 632923"/>
                      <a:gd name="connsiteX19" fmla="*/ 0 w 3608627"/>
                      <a:gd name="connsiteY19" fmla="*/ 346977 h 632923"/>
                      <a:gd name="connsiteX20" fmla="*/ 282570 w 3608627"/>
                      <a:gd name="connsiteY20" fmla="*/ 190355 h 632923"/>
                      <a:gd name="connsiteX21" fmla="*/ 1564638 w 3608627"/>
                      <a:gd name="connsiteY21" fmla="*/ 260108 h 632923"/>
                      <a:gd name="connsiteX22" fmla="*/ 1730932 w 3608627"/>
                      <a:gd name="connsiteY22" fmla="*/ 266073 h 6329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3608627" h="632923">
                        <a:moveTo>
                          <a:pt x="2016131" y="0"/>
                        </a:moveTo>
                        <a:lnTo>
                          <a:pt x="1798730" y="268498"/>
                        </a:lnTo>
                        <a:lnTo>
                          <a:pt x="2092103" y="278527"/>
                        </a:lnTo>
                        <a:lnTo>
                          <a:pt x="2196761" y="282155"/>
                        </a:lnTo>
                        <a:lnTo>
                          <a:pt x="2468569" y="28575"/>
                        </a:lnTo>
                        <a:lnTo>
                          <a:pt x="2261432" y="284397"/>
                        </a:lnTo>
                        <a:lnTo>
                          <a:pt x="2769999" y="302027"/>
                        </a:lnTo>
                        <a:cubicBezTo>
                          <a:pt x="3218269" y="318209"/>
                          <a:pt x="3605414" y="334244"/>
                          <a:pt x="3608608" y="343060"/>
                        </a:cubicBezTo>
                        <a:cubicBezTo>
                          <a:pt x="3612201" y="352979"/>
                          <a:pt x="3122981" y="360934"/>
                          <a:pt x="2606057" y="369028"/>
                        </a:cubicBezTo>
                        <a:lnTo>
                          <a:pt x="2392794" y="372472"/>
                        </a:lnTo>
                        <a:lnTo>
                          <a:pt x="2603680" y="632923"/>
                        </a:lnTo>
                        <a:lnTo>
                          <a:pt x="2325668" y="373556"/>
                        </a:lnTo>
                        <a:lnTo>
                          <a:pt x="2097124" y="377246"/>
                        </a:lnTo>
                        <a:lnTo>
                          <a:pt x="1969356" y="379712"/>
                        </a:lnTo>
                        <a:lnTo>
                          <a:pt x="2151242" y="604348"/>
                        </a:lnTo>
                        <a:lnTo>
                          <a:pt x="1911652" y="380826"/>
                        </a:lnTo>
                        <a:lnTo>
                          <a:pt x="1798615" y="383007"/>
                        </a:lnTo>
                        <a:cubicBezTo>
                          <a:pt x="1708803" y="384984"/>
                          <a:pt x="1630382" y="387026"/>
                          <a:pt x="1568458" y="389155"/>
                        </a:cubicBezTo>
                        <a:cubicBezTo>
                          <a:pt x="1073065" y="406190"/>
                          <a:pt x="543978" y="472201"/>
                          <a:pt x="282570" y="465172"/>
                        </a:cubicBezTo>
                        <a:cubicBezTo>
                          <a:pt x="21161" y="458142"/>
                          <a:pt x="0" y="392780"/>
                          <a:pt x="0" y="346977"/>
                        </a:cubicBezTo>
                        <a:cubicBezTo>
                          <a:pt x="0" y="301174"/>
                          <a:pt x="21797" y="204833"/>
                          <a:pt x="282570" y="190355"/>
                        </a:cubicBezTo>
                        <a:cubicBezTo>
                          <a:pt x="543342" y="175876"/>
                          <a:pt x="1069247" y="241292"/>
                          <a:pt x="1564638" y="260108"/>
                        </a:cubicBezTo>
                        <a:lnTo>
                          <a:pt x="1730932" y="266073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2" name="四角形: 角を丸くする 331">
                  <a:extLst>
                    <a:ext uri="{FF2B5EF4-FFF2-40B4-BE49-F238E27FC236}">
                      <a16:creationId xmlns:a16="http://schemas.microsoft.com/office/drawing/2014/main" id="{907355A5-BA44-4760-8297-00C3D726B808}"/>
                    </a:ext>
                  </a:extLst>
                </p:cNvPr>
                <p:cNvSpPr/>
                <p:nvPr/>
              </p:nvSpPr>
              <p:spPr>
                <a:xfrm rot="19915207">
                  <a:off x="3077081" y="4944054"/>
                  <a:ext cx="234010" cy="1077042"/>
                </a:xfrm>
                <a:prstGeom prst="roundRect">
                  <a:avLst/>
                </a:prstGeom>
                <a:solidFill>
                  <a:srgbClr val="7030A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54" name="グループ化 253">
              <a:extLst>
                <a:ext uri="{FF2B5EF4-FFF2-40B4-BE49-F238E27FC236}">
                  <a16:creationId xmlns:a16="http://schemas.microsoft.com/office/drawing/2014/main" id="{337B2D37-3305-47C7-82C3-3F203FEAA417}"/>
                </a:ext>
              </a:extLst>
            </p:cNvPr>
            <p:cNvGrpSpPr/>
            <p:nvPr/>
          </p:nvGrpSpPr>
          <p:grpSpPr>
            <a:xfrm>
              <a:off x="5906480" y="5089846"/>
              <a:ext cx="1982901" cy="920064"/>
              <a:chOff x="2129146" y="3959525"/>
              <a:chExt cx="4443051" cy="2061571"/>
            </a:xfrm>
          </p:grpSpPr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48A0F6F7-3EA5-476B-B6B6-ED989EDC44E9}"/>
                  </a:ext>
                </a:extLst>
              </p:cNvPr>
              <p:cNvGrpSpPr/>
              <p:nvPr/>
            </p:nvGrpSpPr>
            <p:grpSpPr>
              <a:xfrm rot="20149585">
                <a:off x="2347732" y="4413312"/>
                <a:ext cx="4224465" cy="1491336"/>
                <a:chOff x="3298680" y="3602979"/>
                <a:chExt cx="4099070" cy="1847882"/>
              </a:xfrm>
            </p:grpSpPr>
            <p:sp>
              <p:nvSpPr>
                <p:cNvPr id="319" name="楕円 468">
                  <a:extLst>
                    <a:ext uri="{FF2B5EF4-FFF2-40B4-BE49-F238E27FC236}">
                      <a16:creationId xmlns:a16="http://schemas.microsoft.com/office/drawing/2014/main" id="{C7CEA038-6FF8-4693-81FA-21ABCE1F57D4}"/>
                    </a:ext>
                  </a:extLst>
                </p:cNvPr>
                <p:cNvSpPr/>
                <p:nvPr/>
              </p:nvSpPr>
              <p:spPr>
                <a:xfrm rot="852538">
                  <a:off x="4408892" y="4866661"/>
                  <a:ext cx="1715842" cy="58420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51A035CD-7154-4158-BF0A-CBBC865D7BCA}"/>
                    </a:ext>
                  </a:extLst>
                </p:cNvPr>
                <p:cNvSpPr/>
                <p:nvPr/>
              </p:nvSpPr>
              <p:spPr>
                <a:xfrm rot="1188028">
                  <a:off x="3298680" y="4839650"/>
                  <a:ext cx="2427803" cy="356634"/>
                </a:xfrm>
                <a:custGeom>
                  <a:avLst/>
                  <a:gdLst>
                    <a:gd name="connsiteX0" fmla="*/ 38001 w 2427803"/>
                    <a:gd name="connsiteY0" fmla="*/ 7923 h 356634"/>
                    <a:gd name="connsiteX1" fmla="*/ 208143 w 2427803"/>
                    <a:gd name="connsiteY1" fmla="*/ 251 h 356634"/>
                    <a:gd name="connsiteX2" fmla="*/ 1057132 w 2427803"/>
                    <a:gd name="connsiteY2" fmla="*/ 57096 h 356634"/>
                    <a:gd name="connsiteX3" fmla="*/ 2427791 w 2427803"/>
                    <a:gd name="connsiteY3" fmla="*/ 26277 h 356634"/>
                    <a:gd name="connsiteX4" fmla="*/ 1641730 w 2427803"/>
                    <a:gd name="connsiteY4" fmla="*/ 136149 h 356634"/>
                    <a:gd name="connsiteX5" fmla="*/ 1471750 w 2427803"/>
                    <a:gd name="connsiteY5" fmla="*/ 154896 h 356634"/>
                    <a:gd name="connsiteX6" fmla="*/ 1689798 w 2427803"/>
                    <a:gd name="connsiteY6" fmla="*/ 338732 h 356634"/>
                    <a:gd name="connsiteX7" fmla="*/ 1675585 w 2427803"/>
                    <a:gd name="connsiteY7" fmla="*/ 356634 h 356634"/>
                    <a:gd name="connsiteX8" fmla="*/ 1413990 w 2427803"/>
                    <a:gd name="connsiteY8" fmla="*/ 161219 h 356634"/>
                    <a:gd name="connsiteX9" fmla="*/ 1218276 w 2427803"/>
                    <a:gd name="connsiteY9" fmla="*/ 179938 h 356634"/>
                    <a:gd name="connsiteX10" fmla="*/ 1065375 w 2427803"/>
                    <a:gd name="connsiteY10" fmla="*/ 190385 h 356634"/>
                    <a:gd name="connsiteX11" fmla="*/ 208143 w 2427803"/>
                    <a:gd name="connsiteY11" fmla="*/ 224215 h 356634"/>
                    <a:gd name="connsiteX12" fmla="*/ 0 w 2427803"/>
                    <a:gd name="connsiteY12" fmla="*/ 45091 h 356634"/>
                    <a:gd name="connsiteX13" fmla="*/ 38001 w 2427803"/>
                    <a:gd name="connsiteY13" fmla="*/ 7923 h 35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427803" h="356634">
                      <a:moveTo>
                        <a:pt x="38001" y="7923"/>
                      </a:moveTo>
                      <a:cubicBezTo>
                        <a:pt x="68013" y="1129"/>
                        <a:pt x="120049" y="-749"/>
                        <a:pt x="208143" y="251"/>
                      </a:cubicBezTo>
                      <a:cubicBezTo>
                        <a:pt x="384332" y="2252"/>
                        <a:pt x="729082" y="41763"/>
                        <a:pt x="1057132" y="57096"/>
                      </a:cubicBezTo>
                      <a:cubicBezTo>
                        <a:pt x="1385181" y="72430"/>
                        <a:pt x="2423561" y="11908"/>
                        <a:pt x="2427791" y="26277"/>
                      </a:cubicBezTo>
                      <a:cubicBezTo>
                        <a:pt x="2430435" y="35259"/>
                        <a:pt x="2025725" y="91695"/>
                        <a:pt x="1641730" y="136149"/>
                      </a:cubicBezTo>
                      <a:lnTo>
                        <a:pt x="1471750" y="154896"/>
                      </a:lnTo>
                      <a:lnTo>
                        <a:pt x="1689798" y="338732"/>
                      </a:lnTo>
                      <a:lnTo>
                        <a:pt x="1675585" y="356634"/>
                      </a:lnTo>
                      <a:lnTo>
                        <a:pt x="1413990" y="161219"/>
                      </a:lnTo>
                      <a:lnTo>
                        <a:pt x="1218276" y="179938"/>
                      </a:lnTo>
                      <a:cubicBezTo>
                        <a:pt x="1158490" y="185009"/>
                        <a:pt x="1106381" y="188650"/>
                        <a:pt x="1065375" y="190385"/>
                      </a:cubicBezTo>
                      <a:cubicBezTo>
                        <a:pt x="737324" y="204268"/>
                        <a:pt x="385705" y="248431"/>
                        <a:pt x="208143" y="224215"/>
                      </a:cubicBezTo>
                      <a:cubicBezTo>
                        <a:pt x="30581" y="199999"/>
                        <a:pt x="0" y="82419"/>
                        <a:pt x="0" y="45091"/>
                      </a:cubicBezTo>
                      <a:cubicBezTo>
                        <a:pt x="0" y="26428"/>
                        <a:pt x="7989" y="14717"/>
                        <a:pt x="38001" y="792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楕円 468">
                  <a:extLst>
                    <a:ext uri="{FF2B5EF4-FFF2-40B4-BE49-F238E27FC236}">
                      <a16:creationId xmlns:a16="http://schemas.microsoft.com/office/drawing/2014/main" id="{9703779E-EA73-48B9-9039-A1771E5284E6}"/>
                    </a:ext>
                  </a:extLst>
                </p:cNvPr>
                <p:cNvSpPr/>
                <p:nvPr/>
              </p:nvSpPr>
              <p:spPr>
                <a:xfrm rot="20942782">
                  <a:off x="4167886" y="3602979"/>
                  <a:ext cx="1689928" cy="65545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A8DD7559-4E4C-415E-97EA-F4BA076FB094}"/>
                    </a:ext>
                  </a:extLst>
                </p:cNvPr>
                <p:cNvSpPr/>
                <p:nvPr/>
              </p:nvSpPr>
              <p:spPr>
                <a:xfrm rot="20411972" flipV="1">
                  <a:off x="3428450" y="3898233"/>
                  <a:ext cx="2030971" cy="294036"/>
                </a:xfrm>
                <a:custGeom>
                  <a:avLst/>
                  <a:gdLst>
                    <a:gd name="connsiteX0" fmla="*/ 1697064 w 2030971"/>
                    <a:gd name="connsiteY0" fmla="*/ 266784 h 294036"/>
                    <a:gd name="connsiteX1" fmla="*/ 1713705 w 2030971"/>
                    <a:gd name="connsiteY1" fmla="*/ 251112 h 294036"/>
                    <a:gd name="connsiteX2" fmla="*/ 1633345 w 2030971"/>
                    <a:gd name="connsiteY2" fmla="*/ 152726 h 294036"/>
                    <a:gd name="connsiteX3" fmla="*/ 1774962 w 2030971"/>
                    <a:gd name="connsiteY3" fmla="*/ 130618 h 294036"/>
                    <a:gd name="connsiteX4" fmla="*/ 2016516 w 2030971"/>
                    <a:gd name="connsiteY4" fmla="*/ 86472 h 294036"/>
                    <a:gd name="connsiteX5" fmla="*/ 2030961 w 2030971"/>
                    <a:gd name="connsiteY5" fmla="*/ 80995 h 294036"/>
                    <a:gd name="connsiteX6" fmla="*/ 1559235 w 2030971"/>
                    <a:gd name="connsiteY6" fmla="*/ 96766 h 294036"/>
                    <a:gd name="connsiteX7" fmla="*/ 1513923 w 2030971"/>
                    <a:gd name="connsiteY7" fmla="*/ 98708 h 294036"/>
                    <a:gd name="connsiteX8" fmla="*/ 1571223 w 2030971"/>
                    <a:gd name="connsiteY8" fmla="*/ 14120 h 294036"/>
                    <a:gd name="connsiteX9" fmla="*/ 1553246 w 2030971"/>
                    <a:gd name="connsiteY9" fmla="*/ 0 h 294036"/>
                    <a:gd name="connsiteX10" fmla="*/ 1461749 w 2030971"/>
                    <a:gd name="connsiteY10" fmla="*/ 100944 h 294036"/>
                    <a:gd name="connsiteX11" fmla="*/ 1366804 w 2030971"/>
                    <a:gd name="connsiteY11" fmla="*/ 105013 h 294036"/>
                    <a:gd name="connsiteX12" fmla="*/ 884340 w 2030971"/>
                    <a:gd name="connsiteY12" fmla="*/ 111814 h 294036"/>
                    <a:gd name="connsiteX13" fmla="*/ 174121 w 2030971"/>
                    <a:gd name="connsiteY13" fmla="*/ 54969 h 294036"/>
                    <a:gd name="connsiteX14" fmla="*/ 0 w 2030971"/>
                    <a:gd name="connsiteY14" fmla="*/ 99810 h 294036"/>
                    <a:gd name="connsiteX15" fmla="*/ 174121 w 2030971"/>
                    <a:gd name="connsiteY15" fmla="*/ 278933 h 294036"/>
                    <a:gd name="connsiteX16" fmla="*/ 891236 w 2030971"/>
                    <a:gd name="connsiteY16" fmla="*/ 245104 h 294036"/>
                    <a:gd name="connsiteX17" fmla="*/ 1185591 w 2030971"/>
                    <a:gd name="connsiteY17" fmla="*/ 215626 h 294036"/>
                    <a:gd name="connsiteX18" fmla="*/ 1295661 w 2030971"/>
                    <a:gd name="connsiteY18" fmla="*/ 201114 h 294036"/>
                    <a:gd name="connsiteX19" fmla="*/ 1396421 w 2030971"/>
                    <a:gd name="connsiteY19" fmla="*/ 294036 h 294036"/>
                    <a:gd name="connsiteX20" fmla="*/ 1413063 w 2030971"/>
                    <a:gd name="connsiteY20" fmla="*/ 278365 h 294036"/>
                    <a:gd name="connsiteX21" fmla="*/ 1344686 w 2030971"/>
                    <a:gd name="connsiteY21" fmla="*/ 194651 h 294036"/>
                    <a:gd name="connsiteX22" fmla="*/ 1373384 w 2030971"/>
                    <a:gd name="connsiteY22" fmla="*/ 190867 h 294036"/>
                    <a:gd name="connsiteX23" fmla="*/ 1582056 w 2030971"/>
                    <a:gd name="connsiteY23" fmla="*/ 160722 h 294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030971" h="294036">
                      <a:moveTo>
                        <a:pt x="1697064" y="266784"/>
                      </a:moveTo>
                      <a:lnTo>
                        <a:pt x="1713705" y="251112"/>
                      </a:lnTo>
                      <a:lnTo>
                        <a:pt x="1633345" y="152726"/>
                      </a:lnTo>
                      <a:lnTo>
                        <a:pt x="1774962" y="130618"/>
                      </a:lnTo>
                      <a:cubicBezTo>
                        <a:pt x="1892146" y="111560"/>
                        <a:pt x="1982660" y="95185"/>
                        <a:pt x="2016516" y="86472"/>
                      </a:cubicBezTo>
                      <a:cubicBezTo>
                        <a:pt x="2026190" y="83982"/>
                        <a:pt x="2031238" y="82118"/>
                        <a:pt x="2030961" y="80995"/>
                      </a:cubicBezTo>
                      <a:cubicBezTo>
                        <a:pt x="2029192" y="73810"/>
                        <a:pt x="1811144" y="85349"/>
                        <a:pt x="1559235" y="96766"/>
                      </a:cubicBezTo>
                      <a:lnTo>
                        <a:pt x="1513923" y="98708"/>
                      </a:lnTo>
                      <a:lnTo>
                        <a:pt x="1571223" y="14120"/>
                      </a:lnTo>
                      <a:lnTo>
                        <a:pt x="1553246" y="0"/>
                      </a:lnTo>
                      <a:lnTo>
                        <a:pt x="1461749" y="100944"/>
                      </a:lnTo>
                      <a:lnTo>
                        <a:pt x="1366804" y="105013"/>
                      </a:lnTo>
                      <a:cubicBezTo>
                        <a:pt x="1173725" y="112647"/>
                        <a:pt x="987251" y="117564"/>
                        <a:pt x="884340" y="111814"/>
                      </a:cubicBezTo>
                      <a:cubicBezTo>
                        <a:pt x="609912" y="96481"/>
                        <a:pt x="321512" y="56970"/>
                        <a:pt x="174121" y="54969"/>
                      </a:cubicBezTo>
                      <a:cubicBezTo>
                        <a:pt x="26731" y="52968"/>
                        <a:pt x="0" y="62482"/>
                        <a:pt x="0" y="99810"/>
                      </a:cubicBezTo>
                      <a:cubicBezTo>
                        <a:pt x="0" y="137137"/>
                        <a:pt x="25582" y="254717"/>
                        <a:pt x="174121" y="278933"/>
                      </a:cubicBezTo>
                      <a:cubicBezTo>
                        <a:pt x="322660" y="303148"/>
                        <a:pt x="616806" y="258986"/>
                        <a:pt x="891236" y="245104"/>
                      </a:cubicBezTo>
                      <a:cubicBezTo>
                        <a:pt x="959844" y="241633"/>
                        <a:pt x="1065601" y="230539"/>
                        <a:pt x="1185591" y="215626"/>
                      </a:cubicBezTo>
                      <a:lnTo>
                        <a:pt x="1295661" y="201114"/>
                      </a:lnTo>
                      <a:lnTo>
                        <a:pt x="1396421" y="294036"/>
                      </a:lnTo>
                      <a:lnTo>
                        <a:pt x="1413063" y="278365"/>
                      </a:lnTo>
                      <a:lnTo>
                        <a:pt x="1344686" y="194651"/>
                      </a:lnTo>
                      <a:lnTo>
                        <a:pt x="1373384" y="190867"/>
                      </a:lnTo>
                      <a:lnTo>
                        <a:pt x="1582056" y="160722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楕円 468">
                  <a:extLst>
                    <a:ext uri="{FF2B5EF4-FFF2-40B4-BE49-F238E27FC236}">
                      <a16:creationId xmlns:a16="http://schemas.microsoft.com/office/drawing/2014/main" id="{6A233824-C73B-430E-AC33-AF0090BDADFE}"/>
                    </a:ext>
                  </a:extLst>
                </p:cNvPr>
                <p:cNvSpPr/>
                <p:nvPr/>
              </p:nvSpPr>
              <p:spPr>
                <a:xfrm>
                  <a:off x="4735758" y="4255499"/>
                  <a:ext cx="2231390" cy="1053101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楕円 468">
                  <a:extLst>
                    <a:ext uri="{FF2B5EF4-FFF2-40B4-BE49-F238E27FC236}">
                      <a16:creationId xmlns:a16="http://schemas.microsoft.com/office/drawing/2014/main" id="{FE0112B4-DA7B-4769-9013-7D114B8D266C}"/>
                    </a:ext>
                  </a:extLst>
                </p:cNvPr>
                <p:cNvSpPr/>
                <p:nvPr/>
              </p:nvSpPr>
              <p:spPr>
                <a:xfrm>
                  <a:off x="4817110" y="3798674"/>
                  <a:ext cx="2547526" cy="1054936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楕円 468">
                  <a:extLst>
                    <a:ext uri="{FF2B5EF4-FFF2-40B4-BE49-F238E27FC236}">
                      <a16:creationId xmlns:a16="http://schemas.microsoft.com/office/drawing/2014/main" id="{3F54B707-E9CD-49B1-8AD6-5722C445EB69}"/>
                    </a:ext>
                  </a:extLst>
                </p:cNvPr>
                <p:cNvSpPr/>
                <p:nvPr/>
              </p:nvSpPr>
              <p:spPr>
                <a:xfrm flipV="1">
                  <a:off x="3427623" y="4147697"/>
                  <a:ext cx="3666257" cy="302448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149777 h 1708980"/>
                    <a:gd name="connsiteX1" fmla="*/ 177891 w 2074942"/>
                    <a:gd name="connsiteY1" fmla="*/ 90039 h 1708980"/>
                    <a:gd name="connsiteX2" fmla="*/ 903486 w 2074942"/>
                    <a:gd name="connsiteY2" fmla="*/ 484176 h 1708980"/>
                    <a:gd name="connsiteX3" fmla="*/ 2074931 w 2074942"/>
                    <a:gd name="connsiteY3" fmla="*/ 270494 h 1708980"/>
                    <a:gd name="connsiteX4" fmla="*/ 910531 w 2074942"/>
                    <a:gd name="connsiteY4" fmla="*/ 1408334 h 1708980"/>
                    <a:gd name="connsiteX5" fmla="*/ 177891 w 2074942"/>
                    <a:gd name="connsiteY5" fmla="*/ 1642888 h 1708980"/>
                    <a:gd name="connsiteX6" fmla="*/ 0 w 2074942"/>
                    <a:gd name="connsiteY6" fmla="*/ 149777 h 1708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708980">
                      <a:moveTo>
                        <a:pt x="0" y="149777"/>
                      </a:moveTo>
                      <a:cubicBezTo>
                        <a:pt x="0" y="-109031"/>
                        <a:pt x="27310" y="34306"/>
                        <a:pt x="177891" y="90039"/>
                      </a:cubicBezTo>
                      <a:cubicBezTo>
                        <a:pt x="328472" y="145772"/>
                        <a:pt x="623116" y="377859"/>
                        <a:pt x="903486" y="484176"/>
                      </a:cubicBezTo>
                      <a:cubicBezTo>
                        <a:pt x="1183856" y="590493"/>
                        <a:pt x="2071316" y="170860"/>
                        <a:pt x="2074931" y="270494"/>
                      </a:cubicBezTo>
                      <a:cubicBezTo>
                        <a:pt x="2078546" y="370128"/>
                        <a:pt x="1190902" y="1312081"/>
                        <a:pt x="910531" y="1408334"/>
                      </a:cubicBezTo>
                      <a:cubicBezTo>
                        <a:pt x="630160" y="1504587"/>
                        <a:pt x="329646" y="1852648"/>
                        <a:pt x="177891" y="1642888"/>
                      </a:cubicBezTo>
                      <a:cubicBezTo>
                        <a:pt x="26136" y="1433129"/>
                        <a:pt x="0" y="408585"/>
                        <a:pt x="0" y="14977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楕円 468">
                  <a:extLst>
                    <a:ext uri="{FF2B5EF4-FFF2-40B4-BE49-F238E27FC236}">
                      <a16:creationId xmlns:a16="http://schemas.microsoft.com/office/drawing/2014/main" id="{8D5B8AC8-674D-4F75-A8DB-D7A5A0DE3891}"/>
                    </a:ext>
                  </a:extLst>
                </p:cNvPr>
                <p:cNvSpPr/>
                <p:nvPr/>
              </p:nvSpPr>
              <p:spPr>
                <a:xfrm>
                  <a:off x="3427623" y="4565650"/>
                  <a:ext cx="3512928" cy="24763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312641 h 1603977"/>
                    <a:gd name="connsiteX1" fmla="*/ 177891 w 2074942"/>
                    <a:gd name="connsiteY1" fmla="*/ 1739 h 1603977"/>
                    <a:gd name="connsiteX2" fmla="*/ 903486 w 2074942"/>
                    <a:gd name="connsiteY2" fmla="*/ 395876 h 1603977"/>
                    <a:gd name="connsiteX3" fmla="*/ 2074931 w 2074942"/>
                    <a:gd name="connsiteY3" fmla="*/ 182194 h 1603977"/>
                    <a:gd name="connsiteX4" fmla="*/ 910531 w 2074942"/>
                    <a:gd name="connsiteY4" fmla="*/ 1320034 h 1603977"/>
                    <a:gd name="connsiteX5" fmla="*/ 177891 w 2074942"/>
                    <a:gd name="connsiteY5" fmla="*/ 1554588 h 1603977"/>
                    <a:gd name="connsiteX6" fmla="*/ 0 w 2074942"/>
                    <a:gd name="connsiteY6" fmla="*/ 312641 h 1603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603977">
                      <a:moveTo>
                        <a:pt x="0" y="312641"/>
                      </a:moveTo>
                      <a:cubicBezTo>
                        <a:pt x="0" y="53833"/>
                        <a:pt x="27310" y="-12134"/>
                        <a:pt x="177891" y="1739"/>
                      </a:cubicBezTo>
                      <a:cubicBezTo>
                        <a:pt x="328472" y="15612"/>
                        <a:pt x="623116" y="289559"/>
                        <a:pt x="903486" y="395876"/>
                      </a:cubicBezTo>
                      <a:cubicBezTo>
                        <a:pt x="1183856" y="502193"/>
                        <a:pt x="2071316" y="82560"/>
                        <a:pt x="2074931" y="182194"/>
                      </a:cubicBezTo>
                      <a:cubicBezTo>
                        <a:pt x="2078546" y="281828"/>
                        <a:pt x="1190902" y="1223781"/>
                        <a:pt x="910531" y="1320034"/>
                      </a:cubicBezTo>
                      <a:cubicBezTo>
                        <a:pt x="630160" y="1416287"/>
                        <a:pt x="329646" y="1722487"/>
                        <a:pt x="177891" y="1554588"/>
                      </a:cubicBezTo>
                      <a:cubicBezTo>
                        <a:pt x="26136" y="1386689"/>
                        <a:pt x="0" y="571449"/>
                        <a:pt x="0" y="3126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楕円 468">
                  <a:extLst>
                    <a:ext uri="{FF2B5EF4-FFF2-40B4-BE49-F238E27FC236}">
                      <a16:creationId xmlns:a16="http://schemas.microsoft.com/office/drawing/2014/main" id="{3BE88C8A-929B-44E5-9F31-9BD0D5EF9B11}"/>
                    </a:ext>
                  </a:extLst>
                </p:cNvPr>
                <p:cNvSpPr/>
                <p:nvPr/>
              </p:nvSpPr>
              <p:spPr>
                <a:xfrm>
                  <a:off x="4817110" y="3975100"/>
                  <a:ext cx="2580640" cy="113251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C204DA49-3D65-478C-9FF7-29076FDFDA6C}"/>
                    </a:ext>
                  </a:extLst>
                </p:cNvPr>
                <p:cNvSpPr/>
                <p:nvPr/>
              </p:nvSpPr>
              <p:spPr>
                <a:xfrm>
                  <a:off x="3429462" y="4211192"/>
                  <a:ext cx="3608627" cy="632923"/>
                </a:xfrm>
                <a:custGeom>
                  <a:avLst/>
                  <a:gdLst>
                    <a:gd name="connsiteX0" fmla="*/ 2016131 w 3608627"/>
                    <a:gd name="connsiteY0" fmla="*/ 0 h 632923"/>
                    <a:gd name="connsiteX1" fmla="*/ 1798730 w 3608627"/>
                    <a:gd name="connsiteY1" fmla="*/ 268498 h 632923"/>
                    <a:gd name="connsiteX2" fmla="*/ 2092103 w 3608627"/>
                    <a:gd name="connsiteY2" fmla="*/ 278527 h 632923"/>
                    <a:gd name="connsiteX3" fmla="*/ 2196761 w 3608627"/>
                    <a:gd name="connsiteY3" fmla="*/ 282155 h 632923"/>
                    <a:gd name="connsiteX4" fmla="*/ 2468569 w 3608627"/>
                    <a:gd name="connsiteY4" fmla="*/ 28575 h 632923"/>
                    <a:gd name="connsiteX5" fmla="*/ 2261432 w 3608627"/>
                    <a:gd name="connsiteY5" fmla="*/ 284397 h 632923"/>
                    <a:gd name="connsiteX6" fmla="*/ 2769999 w 3608627"/>
                    <a:gd name="connsiteY6" fmla="*/ 302027 h 632923"/>
                    <a:gd name="connsiteX7" fmla="*/ 3608608 w 3608627"/>
                    <a:gd name="connsiteY7" fmla="*/ 343060 h 632923"/>
                    <a:gd name="connsiteX8" fmla="*/ 2606057 w 3608627"/>
                    <a:gd name="connsiteY8" fmla="*/ 369028 h 632923"/>
                    <a:gd name="connsiteX9" fmla="*/ 2392794 w 3608627"/>
                    <a:gd name="connsiteY9" fmla="*/ 372472 h 632923"/>
                    <a:gd name="connsiteX10" fmla="*/ 2603680 w 3608627"/>
                    <a:gd name="connsiteY10" fmla="*/ 632923 h 632923"/>
                    <a:gd name="connsiteX11" fmla="*/ 2325668 w 3608627"/>
                    <a:gd name="connsiteY11" fmla="*/ 373556 h 632923"/>
                    <a:gd name="connsiteX12" fmla="*/ 2097124 w 3608627"/>
                    <a:gd name="connsiteY12" fmla="*/ 377246 h 632923"/>
                    <a:gd name="connsiteX13" fmla="*/ 1969356 w 3608627"/>
                    <a:gd name="connsiteY13" fmla="*/ 379712 h 632923"/>
                    <a:gd name="connsiteX14" fmla="*/ 2151242 w 3608627"/>
                    <a:gd name="connsiteY14" fmla="*/ 604348 h 632923"/>
                    <a:gd name="connsiteX15" fmla="*/ 1911652 w 3608627"/>
                    <a:gd name="connsiteY15" fmla="*/ 380826 h 632923"/>
                    <a:gd name="connsiteX16" fmla="*/ 1798615 w 3608627"/>
                    <a:gd name="connsiteY16" fmla="*/ 383007 h 632923"/>
                    <a:gd name="connsiteX17" fmla="*/ 1568458 w 3608627"/>
                    <a:gd name="connsiteY17" fmla="*/ 389155 h 632923"/>
                    <a:gd name="connsiteX18" fmla="*/ 282570 w 3608627"/>
                    <a:gd name="connsiteY18" fmla="*/ 465172 h 632923"/>
                    <a:gd name="connsiteX19" fmla="*/ 0 w 3608627"/>
                    <a:gd name="connsiteY19" fmla="*/ 346977 h 632923"/>
                    <a:gd name="connsiteX20" fmla="*/ 282570 w 3608627"/>
                    <a:gd name="connsiteY20" fmla="*/ 190355 h 632923"/>
                    <a:gd name="connsiteX21" fmla="*/ 1564638 w 3608627"/>
                    <a:gd name="connsiteY21" fmla="*/ 260108 h 632923"/>
                    <a:gd name="connsiteX22" fmla="*/ 1730932 w 3608627"/>
                    <a:gd name="connsiteY22" fmla="*/ 266073 h 632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608627" h="632923">
                      <a:moveTo>
                        <a:pt x="2016131" y="0"/>
                      </a:moveTo>
                      <a:lnTo>
                        <a:pt x="1798730" y="268498"/>
                      </a:lnTo>
                      <a:lnTo>
                        <a:pt x="2092103" y="278527"/>
                      </a:lnTo>
                      <a:lnTo>
                        <a:pt x="2196761" y="282155"/>
                      </a:lnTo>
                      <a:lnTo>
                        <a:pt x="2468569" y="28575"/>
                      </a:lnTo>
                      <a:lnTo>
                        <a:pt x="2261432" y="284397"/>
                      </a:lnTo>
                      <a:lnTo>
                        <a:pt x="2769999" y="302027"/>
                      </a:lnTo>
                      <a:cubicBezTo>
                        <a:pt x="3218269" y="318209"/>
                        <a:pt x="3605414" y="334244"/>
                        <a:pt x="3608608" y="343060"/>
                      </a:cubicBezTo>
                      <a:cubicBezTo>
                        <a:pt x="3612201" y="352979"/>
                        <a:pt x="3122981" y="360934"/>
                        <a:pt x="2606057" y="369028"/>
                      </a:cubicBezTo>
                      <a:lnTo>
                        <a:pt x="2392794" y="372472"/>
                      </a:lnTo>
                      <a:lnTo>
                        <a:pt x="2603680" y="632923"/>
                      </a:lnTo>
                      <a:lnTo>
                        <a:pt x="2325668" y="373556"/>
                      </a:lnTo>
                      <a:lnTo>
                        <a:pt x="2097124" y="377246"/>
                      </a:lnTo>
                      <a:lnTo>
                        <a:pt x="1969356" y="379712"/>
                      </a:lnTo>
                      <a:lnTo>
                        <a:pt x="2151242" y="604348"/>
                      </a:lnTo>
                      <a:lnTo>
                        <a:pt x="1911652" y="380826"/>
                      </a:lnTo>
                      <a:lnTo>
                        <a:pt x="1798615" y="383007"/>
                      </a:lnTo>
                      <a:cubicBezTo>
                        <a:pt x="1708803" y="384984"/>
                        <a:pt x="1630382" y="387026"/>
                        <a:pt x="1568458" y="389155"/>
                      </a:cubicBezTo>
                      <a:cubicBezTo>
                        <a:pt x="1073065" y="406190"/>
                        <a:pt x="543978" y="472201"/>
                        <a:pt x="282570" y="465172"/>
                      </a:cubicBezTo>
                      <a:cubicBezTo>
                        <a:pt x="21161" y="458142"/>
                        <a:pt x="0" y="392780"/>
                        <a:pt x="0" y="346977"/>
                      </a:cubicBezTo>
                      <a:cubicBezTo>
                        <a:pt x="0" y="301174"/>
                        <a:pt x="21797" y="204833"/>
                        <a:pt x="282570" y="190355"/>
                      </a:cubicBezTo>
                      <a:cubicBezTo>
                        <a:pt x="543342" y="175876"/>
                        <a:pt x="1069247" y="241292"/>
                        <a:pt x="1564638" y="260108"/>
                      </a:cubicBezTo>
                      <a:lnTo>
                        <a:pt x="1730932" y="266073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6" name="グループ化 305">
                <a:extLst>
                  <a:ext uri="{FF2B5EF4-FFF2-40B4-BE49-F238E27FC236}">
                    <a16:creationId xmlns:a16="http://schemas.microsoft.com/office/drawing/2014/main" id="{1A719E87-AAA8-42B9-9D2F-183BC95F42CD}"/>
                  </a:ext>
                </a:extLst>
              </p:cNvPr>
              <p:cNvGrpSpPr/>
              <p:nvPr/>
            </p:nvGrpSpPr>
            <p:grpSpPr>
              <a:xfrm>
                <a:off x="2129146" y="3959525"/>
                <a:ext cx="4224465" cy="2061571"/>
                <a:chOff x="2129146" y="3959525"/>
                <a:chExt cx="4224465" cy="2061571"/>
              </a:xfrm>
            </p:grpSpPr>
            <p:grpSp>
              <p:nvGrpSpPr>
                <p:cNvPr id="307" name="グループ化 306">
                  <a:extLst>
                    <a:ext uri="{FF2B5EF4-FFF2-40B4-BE49-F238E27FC236}">
                      <a16:creationId xmlns:a16="http://schemas.microsoft.com/office/drawing/2014/main" id="{CBDBAF35-D787-40C9-8A51-5CEC04352EA4}"/>
                    </a:ext>
                  </a:extLst>
                </p:cNvPr>
                <p:cNvGrpSpPr/>
                <p:nvPr/>
              </p:nvGrpSpPr>
              <p:grpSpPr>
                <a:xfrm rot="19800000">
                  <a:off x="2129146" y="3959525"/>
                  <a:ext cx="4224465" cy="1491336"/>
                  <a:chOff x="3298680" y="3602979"/>
                  <a:chExt cx="4099070" cy="1847882"/>
                </a:xfrm>
              </p:grpSpPr>
              <p:sp>
                <p:nvSpPr>
                  <p:cNvPr id="309" name="楕円 468">
                    <a:extLst>
                      <a:ext uri="{FF2B5EF4-FFF2-40B4-BE49-F238E27FC236}">
                        <a16:creationId xmlns:a16="http://schemas.microsoft.com/office/drawing/2014/main" id="{E381A2BE-43DF-4552-8223-D69827E1959E}"/>
                      </a:ext>
                    </a:extLst>
                  </p:cNvPr>
                  <p:cNvSpPr/>
                  <p:nvPr/>
                </p:nvSpPr>
                <p:spPr>
                  <a:xfrm rot="852538">
                    <a:off x="4408892" y="4866661"/>
                    <a:ext cx="1715842" cy="58420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0" name="フリーフォーム: 図形 309">
                    <a:extLst>
                      <a:ext uri="{FF2B5EF4-FFF2-40B4-BE49-F238E27FC236}">
                        <a16:creationId xmlns:a16="http://schemas.microsoft.com/office/drawing/2014/main" id="{D20BD96A-1BEA-4BB6-8C9E-363D461D5B2D}"/>
                      </a:ext>
                    </a:extLst>
                  </p:cNvPr>
                  <p:cNvSpPr/>
                  <p:nvPr/>
                </p:nvSpPr>
                <p:spPr>
                  <a:xfrm rot="1188028">
                    <a:off x="3298680" y="4839650"/>
                    <a:ext cx="2427803" cy="356634"/>
                  </a:xfrm>
                  <a:custGeom>
                    <a:avLst/>
                    <a:gdLst>
                      <a:gd name="connsiteX0" fmla="*/ 38001 w 2427803"/>
                      <a:gd name="connsiteY0" fmla="*/ 7923 h 356634"/>
                      <a:gd name="connsiteX1" fmla="*/ 208143 w 2427803"/>
                      <a:gd name="connsiteY1" fmla="*/ 251 h 356634"/>
                      <a:gd name="connsiteX2" fmla="*/ 1057132 w 2427803"/>
                      <a:gd name="connsiteY2" fmla="*/ 57096 h 356634"/>
                      <a:gd name="connsiteX3" fmla="*/ 2427791 w 2427803"/>
                      <a:gd name="connsiteY3" fmla="*/ 26277 h 356634"/>
                      <a:gd name="connsiteX4" fmla="*/ 1641730 w 2427803"/>
                      <a:gd name="connsiteY4" fmla="*/ 136149 h 356634"/>
                      <a:gd name="connsiteX5" fmla="*/ 1471750 w 2427803"/>
                      <a:gd name="connsiteY5" fmla="*/ 154896 h 356634"/>
                      <a:gd name="connsiteX6" fmla="*/ 1689798 w 2427803"/>
                      <a:gd name="connsiteY6" fmla="*/ 338732 h 356634"/>
                      <a:gd name="connsiteX7" fmla="*/ 1675585 w 2427803"/>
                      <a:gd name="connsiteY7" fmla="*/ 356634 h 356634"/>
                      <a:gd name="connsiteX8" fmla="*/ 1413990 w 2427803"/>
                      <a:gd name="connsiteY8" fmla="*/ 161219 h 356634"/>
                      <a:gd name="connsiteX9" fmla="*/ 1218276 w 2427803"/>
                      <a:gd name="connsiteY9" fmla="*/ 179938 h 356634"/>
                      <a:gd name="connsiteX10" fmla="*/ 1065375 w 2427803"/>
                      <a:gd name="connsiteY10" fmla="*/ 190385 h 356634"/>
                      <a:gd name="connsiteX11" fmla="*/ 208143 w 2427803"/>
                      <a:gd name="connsiteY11" fmla="*/ 224215 h 356634"/>
                      <a:gd name="connsiteX12" fmla="*/ 0 w 2427803"/>
                      <a:gd name="connsiteY12" fmla="*/ 45091 h 356634"/>
                      <a:gd name="connsiteX13" fmla="*/ 38001 w 2427803"/>
                      <a:gd name="connsiteY13" fmla="*/ 7923 h 356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427803" h="356634">
                        <a:moveTo>
                          <a:pt x="38001" y="7923"/>
                        </a:moveTo>
                        <a:cubicBezTo>
                          <a:pt x="68013" y="1129"/>
                          <a:pt x="120049" y="-749"/>
                          <a:pt x="208143" y="251"/>
                        </a:cubicBezTo>
                        <a:cubicBezTo>
                          <a:pt x="384332" y="2252"/>
                          <a:pt x="729082" y="41763"/>
                          <a:pt x="1057132" y="57096"/>
                        </a:cubicBezTo>
                        <a:cubicBezTo>
                          <a:pt x="1385181" y="72430"/>
                          <a:pt x="2423561" y="11908"/>
                          <a:pt x="2427791" y="26277"/>
                        </a:cubicBezTo>
                        <a:cubicBezTo>
                          <a:pt x="2430435" y="35259"/>
                          <a:pt x="2025725" y="91695"/>
                          <a:pt x="1641730" y="136149"/>
                        </a:cubicBezTo>
                        <a:lnTo>
                          <a:pt x="1471750" y="154896"/>
                        </a:lnTo>
                        <a:lnTo>
                          <a:pt x="1689798" y="338732"/>
                        </a:lnTo>
                        <a:lnTo>
                          <a:pt x="1675585" y="356634"/>
                        </a:lnTo>
                        <a:lnTo>
                          <a:pt x="1413990" y="161219"/>
                        </a:lnTo>
                        <a:lnTo>
                          <a:pt x="1218276" y="179938"/>
                        </a:lnTo>
                        <a:cubicBezTo>
                          <a:pt x="1158490" y="185009"/>
                          <a:pt x="1106381" y="188650"/>
                          <a:pt x="1065375" y="190385"/>
                        </a:cubicBezTo>
                        <a:cubicBezTo>
                          <a:pt x="737324" y="204268"/>
                          <a:pt x="385705" y="248431"/>
                          <a:pt x="208143" y="224215"/>
                        </a:cubicBezTo>
                        <a:cubicBezTo>
                          <a:pt x="30581" y="199999"/>
                          <a:pt x="0" y="82419"/>
                          <a:pt x="0" y="45091"/>
                        </a:cubicBezTo>
                        <a:cubicBezTo>
                          <a:pt x="0" y="26428"/>
                          <a:pt x="7989" y="14717"/>
                          <a:pt x="38001" y="792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1" name="楕円 468">
                    <a:extLst>
                      <a:ext uri="{FF2B5EF4-FFF2-40B4-BE49-F238E27FC236}">
                        <a16:creationId xmlns:a16="http://schemas.microsoft.com/office/drawing/2014/main" id="{EB75F674-07B1-4CC2-893B-2576E69FBB24}"/>
                      </a:ext>
                    </a:extLst>
                  </p:cNvPr>
                  <p:cNvSpPr/>
                  <p:nvPr/>
                </p:nvSpPr>
                <p:spPr>
                  <a:xfrm rot="20942782">
                    <a:off x="4167886" y="3602979"/>
                    <a:ext cx="1689928" cy="65545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2" name="フリーフォーム: 図形 311">
                    <a:extLst>
                      <a:ext uri="{FF2B5EF4-FFF2-40B4-BE49-F238E27FC236}">
                        <a16:creationId xmlns:a16="http://schemas.microsoft.com/office/drawing/2014/main" id="{41C15982-05E7-4F92-8217-D304E0C707A1}"/>
                      </a:ext>
                    </a:extLst>
                  </p:cNvPr>
                  <p:cNvSpPr/>
                  <p:nvPr/>
                </p:nvSpPr>
                <p:spPr>
                  <a:xfrm rot="20411972" flipV="1">
                    <a:off x="3428450" y="3898233"/>
                    <a:ext cx="2030971" cy="294036"/>
                  </a:xfrm>
                  <a:custGeom>
                    <a:avLst/>
                    <a:gdLst>
                      <a:gd name="connsiteX0" fmla="*/ 1697064 w 2030971"/>
                      <a:gd name="connsiteY0" fmla="*/ 266784 h 294036"/>
                      <a:gd name="connsiteX1" fmla="*/ 1713705 w 2030971"/>
                      <a:gd name="connsiteY1" fmla="*/ 251112 h 294036"/>
                      <a:gd name="connsiteX2" fmla="*/ 1633345 w 2030971"/>
                      <a:gd name="connsiteY2" fmla="*/ 152726 h 294036"/>
                      <a:gd name="connsiteX3" fmla="*/ 1774962 w 2030971"/>
                      <a:gd name="connsiteY3" fmla="*/ 130618 h 294036"/>
                      <a:gd name="connsiteX4" fmla="*/ 2016516 w 2030971"/>
                      <a:gd name="connsiteY4" fmla="*/ 86472 h 294036"/>
                      <a:gd name="connsiteX5" fmla="*/ 2030961 w 2030971"/>
                      <a:gd name="connsiteY5" fmla="*/ 80995 h 294036"/>
                      <a:gd name="connsiteX6" fmla="*/ 1559235 w 2030971"/>
                      <a:gd name="connsiteY6" fmla="*/ 96766 h 294036"/>
                      <a:gd name="connsiteX7" fmla="*/ 1513923 w 2030971"/>
                      <a:gd name="connsiteY7" fmla="*/ 98708 h 294036"/>
                      <a:gd name="connsiteX8" fmla="*/ 1571223 w 2030971"/>
                      <a:gd name="connsiteY8" fmla="*/ 14120 h 294036"/>
                      <a:gd name="connsiteX9" fmla="*/ 1553246 w 2030971"/>
                      <a:gd name="connsiteY9" fmla="*/ 0 h 294036"/>
                      <a:gd name="connsiteX10" fmla="*/ 1461749 w 2030971"/>
                      <a:gd name="connsiteY10" fmla="*/ 100944 h 294036"/>
                      <a:gd name="connsiteX11" fmla="*/ 1366804 w 2030971"/>
                      <a:gd name="connsiteY11" fmla="*/ 105013 h 294036"/>
                      <a:gd name="connsiteX12" fmla="*/ 884340 w 2030971"/>
                      <a:gd name="connsiteY12" fmla="*/ 111814 h 294036"/>
                      <a:gd name="connsiteX13" fmla="*/ 174121 w 2030971"/>
                      <a:gd name="connsiteY13" fmla="*/ 54969 h 294036"/>
                      <a:gd name="connsiteX14" fmla="*/ 0 w 2030971"/>
                      <a:gd name="connsiteY14" fmla="*/ 99810 h 294036"/>
                      <a:gd name="connsiteX15" fmla="*/ 174121 w 2030971"/>
                      <a:gd name="connsiteY15" fmla="*/ 278933 h 294036"/>
                      <a:gd name="connsiteX16" fmla="*/ 891236 w 2030971"/>
                      <a:gd name="connsiteY16" fmla="*/ 245104 h 294036"/>
                      <a:gd name="connsiteX17" fmla="*/ 1185591 w 2030971"/>
                      <a:gd name="connsiteY17" fmla="*/ 215626 h 294036"/>
                      <a:gd name="connsiteX18" fmla="*/ 1295661 w 2030971"/>
                      <a:gd name="connsiteY18" fmla="*/ 201114 h 294036"/>
                      <a:gd name="connsiteX19" fmla="*/ 1396421 w 2030971"/>
                      <a:gd name="connsiteY19" fmla="*/ 294036 h 294036"/>
                      <a:gd name="connsiteX20" fmla="*/ 1413063 w 2030971"/>
                      <a:gd name="connsiteY20" fmla="*/ 278365 h 294036"/>
                      <a:gd name="connsiteX21" fmla="*/ 1344686 w 2030971"/>
                      <a:gd name="connsiteY21" fmla="*/ 194651 h 294036"/>
                      <a:gd name="connsiteX22" fmla="*/ 1373384 w 2030971"/>
                      <a:gd name="connsiteY22" fmla="*/ 190867 h 294036"/>
                      <a:gd name="connsiteX23" fmla="*/ 1582056 w 2030971"/>
                      <a:gd name="connsiteY23" fmla="*/ 160722 h 294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2030971" h="294036">
                        <a:moveTo>
                          <a:pt x="1697064" y="266784"/>
                        </a:moveTo>
                        <a:lnTo>
                          <a:pt x="1713705" y="251112"/>
                        </a:lnTo>
                        <a:lnTo>
                          <a:pt x="1633345" y="152726"/>
                        </a:lnTo>
                        <a:lnTo>
                          <a:pt x="1774962" y="130618"/>
                        </a:lnTo>
                        <a:cubicBezTo>
                          <a:pt x="1892146" y="111560"/>
                          <a:pt x="1982660" y="95185"/>
                          <a:pt x="2016516" y="86472"/>
                        </a:cubicBezTo>
                        <a:cubicBezTo>
                          <a:pt x="2026190" y="83982"/>
                          <a:pt x="2031238" y="82118"/>
                          <a:pt x="2030961" y="80995"/>
                        </a:cubicBezTo>
                        <a:cubicBezTo>
                          <a:pt x="2029192" y="73810"/>
                          <a:pt x="1811144" y="85349"/>
                          <a:pt x="1559235" y="96766"/>
                        </a:cubicBezTo>
                        <a:lnTo>
                          <a:pt x="1513923" y="98708"/>
                        </a:lnTo>
                        <a:lnTo>
                          <a:pt x="1571223" y="14120"/>
                        </a:lnTo>
                        <a:lnTo>
                          <a:pt x="1553246" y="0"/>
                        </a:lnTo>
                        <a:lnTo>
                          <a:pt x="1461749" y="100944"/>
                        </a:lnTo>
                        <a:lnTo>
                          <a:pt x="1366804" y="105013"/>
                        </a:lnTo>
                        <a:cubicBezTo>
                          <a:pt x="1173725" y="112647"/>
                          <a:pt x="987251" y="117564"/>
                          <a:pt x="884340" y="111814"/>
                        </a:cubicBezTo>
                        <a:cubicBezTo>
                          <a:pt x="609912" y="96481"/>
                          <a:pt x="321512" y="56970"/>
                          <a:pt x="174121" y="54969"/>
                        </a:cubicBezTo>
                        <a:cubicBezTo>
                          <a:pt x="26731" y="52968"/>
                          <a:pt x="0" y="62482"/>
                          <a:pt x="0" y="99810"/>
                        </a:cubicBezTo>
                        <a:cubicBezTo>
                          <a:pt x="0" y="137137"/>
                          <a:pt x="25582" y="254717"/>
                          <a:pt x="174121" y="278933"/>
                        </a:cubicBezTo>
                        <a:cubicBezTo>
                          <a:pt x="322660" y="303148"/>
                          <a:pt x="616806" y="258986"/>
                          <a:pt x="891236" y="245104"/>
                        </a:cubicBezTo>
                        <a:cubicBezTo>
                          <a:pt x="959844" y="241633"/>
                          <a:pt x="1065601" y="230539"/>
                          <a:pt x="1185591" y="215626"/>
                        </a:cubicBezTo>
                        <a:lnTo>
                          <a:pt x="1295661" y="201114"/>
                        </a:lnTo>
                        <a:lnTo>
                          <a:pt x="1396421" y="294036"/>
                        </a:lnTo>
                        <a:lnTo>
                          <a:pt x="1413063" y="278365"/>
                        </a:lnTo>
                        <a:lnTo>
                          <a:pt x="1344686" y="194651"/>
                        </a:lnTo>
                        <a:lnTo>
                          <a:pt x="1373384" y="190867"/>
                        </a:lnTo>
                        <a:lnTo>
                          <a:pt x="1582056" y="160722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3" name="楕円 468">
                    <a:extLst>
                      <a:ext uri="{FF2B5EF4-FFF2-40B4-BE49-F238E27FC236}">
                        <a16:creationId xmlns:a16="http://schemas.microsoft.com/office/drawing/2014/main" id="{66874B7D-6700-4890-81DD-F9BD2ECBBBBD}"/>
                      </a:ext>
                    </a:extLst>
                  </p:cNvPr>
                  <p:cNvSpPr/>
                  <p:nvPr/>
                </p:nvSpPr>
                <p:spPr>
                  <a:xfrm>
                    <a:off x="4735758" y="4255499"/>
                    <a:ext cx="2231390" cy="1053101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4" name="楕円 468">
                    <a:extLst>
                      <a:ext uri="{FF2B5EF4-FFF2-40B4-BE49-F238E27FC236}">
                        <a16:creationId xmlns:a16="http://schemas.microsoft.com/office/drawing/2014/main" id="{C9CF505F-519E-4A6C-A464-2CF876EE63A1}"/>
                      </a:ext>
                    </a:extLst>
                  </p:cNvPr>
                  <p:cNvSpPr/>
                  <p:nvPr/>
                </p:nvSpPr>
                <p:spPr>
                  <a:xfrm>
                    <a:off x="4817110" y="3798674"/>
                    <a:ext cx="2547526" cy="1054936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5" name="楕円 468">
                    <a:extLst>
                      <a:ext uri="{FF2B5EF4-FFF2-40B4-BE49-F238E27FC236}">
                        <a16:creationId xmlns:a16="http://schemas.microsoft.com/office/drawing/2014/main" id="{4A1A3257-D691-490D-977F-298BF5AB8002}"/>
                      </a:ext>
                    </a:extLst>
                  </p:cNvPr>
                  <p:cNvSpPr/>
                  <p:nvPr/>
                </p:nvSpPr>
                <p:spPr>
                  <a:xfrm flipV="1">
                    <a:off x="3427623" y="4147697"/>
                    <a:ext cx="3666257" cy="302448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149777 h 1708980"/>
                      <a:gd name="connsiteX1" fmla="*/ 177891 w 2074942"/>
                      <a:gd name="connsiteY1" fmla="*/ 90039 h 1708980"/>
                      <a:gd name="connsiteX2" fmla="*/ 903486 w 2074942"/>
                      <a:gd name="connsiteY2" fmla="*/ 484176 h 1708980"/>
                      <a:gd name="connsiteX3" fmla="*/ 2074931 w 2074942"/>
                      <a:gd name="connsiteY3" fmla="*/ 270494 h 1708980"/>
                      <a:gd name="connsiteX4" fmla="*/ 910531 w 2074942"/>
                      <a:gd name="connsiteY4" fmla="*/ 1408334 h 1708980"/>
                      <a:gd name="connsiteX5" fmla="*/ 177891 w 2074942"/>
                      <a:gd name="connsiteY5" fmla="*/ 1642888 h 1708980"/>
                      <a:gd name="connsiteX6" fmla="*/ 0 w 2074942"/>
                      <a:gd name="connsiteY6" fmla="*/ 149777 h 1708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708980">
                        <a:moveTo>
                          <a:pt x="0" y="149777"/>
                        </a:moveTo>
                        <a:cubicBezTo>
                          <a:pt x="0" y="-109031"/>
                          <a:pt x="27310" y="34306"/>
                          <a:pt x="177891" y="90039"/>
                        </a:cubicBezTo>
                        <a:cubicBezTo>
                          <a:pt x="328472" y="145772"/>
                          <a:pt x="623116" y="377859"/>
                          <a:pt x="903486" y="484176"/>
                        </a:cubicBezTo>
                        <a:cubicBezTo>
                          <a:pt x="1183856" y="590493"/>
                          <a:pt x="2071316" y="170860"/>
                          <a:pt x="2074931" y="270494"/>
                        </a:cubicBezTo>
                        <a:cubicBezTo>
                          <a:pt x="2078546" y="370128"/>
                          <a:pt x="1190902" y="1312081"/>
                          <a:pt x="910531" y="1408334"/>
                        </a:cubicBezTo>
                        <a:cubicBezTo>
                          <a:pt x="630160" y="1504587"/>
                          <a:pt x="329646" y="1852648"/>
                          <a:pt x="177891" y="1642888"/>
                        </a:cubicBezTo>
                        <a:cubicBezTo>
                          <a:pt x="26136" y="1433129"/>
                          <a:pt x="0" y="408585"/>
                          <a:pt x="0" y="14977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6" name="楕円 468">
                    <a:extLst>
                      <a:ext uri="{FF2B5EF4-FFF2-40B4-BE49-F238E27FC236}">
                        <a16:creationId xmlns:a16="http://schemas.microsoft.com/office/drawing/2014/main" id="{A15ABF9A-0CD4-42C9-B5E2-CCA2BC811AAE}"/>
                      </a:ext>
                    </a:extLst>
                  </p:cNvPr>
                  <p:cNvSpPr/>
                  <p:nvPr/>
                </p:nvSpPr>
                <p:spPr>
                  <a:xfrm>
                    <a:off x="3427623" y="4565650"/>
                    <a:ext cx="3512928" cy="24763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312641 h 1603977"/>
                      <a:gd name="connsiteX1" fmla="*/ 177891 w 2074942"/>
                      <a:gd name="connsiteY1" fmla="*/ 1739 h 1603977"/>
                      <a:gd name="connsiteX2" fmla="*/ 903486 w 2074942"/>
                      <a:gd name="connsiteY2" fmla="*/ 395876 h 1603977"/>
                      <a:gd name="connsiteX3" fmla="*/ 2074931 w 2074942"/>
                      <a:gd name="connsiteY3" fmla="*/ 182194 h 1603977"/>
                      <a:gd name="connsiteX4" fmla="*/ 910531 w 2074942"/>
                      <a:gd name="connsiteY4" fmla="*/ 1320034 h 1603977"/>
                      <a:gd name="connsiteX5" fmla="*/ 177891 w 2074942"/>
                      <a:gd name="connsiteY5" fmla="*/ 1554588 h 1603977"/>
                      <a:gd name="connsiteX6" fmla="*/ 0 w 2074942"/>
                      <a:gd name="connsiteY6" fmla="*/ 312641 h 16039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603977">
                        <a:moveTo>
                          <a:pt x="0" y="312641"/>
                        </a:moveTo>
                        <a:cubicBezTo>
                          <a:pt x="0" y="53833"/>
                          <a:pt x="27310" y="-12134"/>
                          <a:pt x="177891" y="1739"/>
                        </a:cubicBezTo>
                        <a:cubicBezTo>
                          <a:pt x="328472" y="15612"/>
                          <a:pt x="623116" y="289559"/>
                          <a:pt x="903486" y="395876"/>
                        </a:cubicBezTo>
                        <a:cubicBezTo>
                          <a:pt x="1183856" y="502193"/>
                          <a:pt x="2071316" y="82560"/>
                          <a:pt x="2074931" y="182194"/>
                        </a:cubicBezTo>
                        <a:cubicBezTo>
                          <a:pt x="2078546" y="281828"/>
                          <a:pt x="1190902" y="1223781"/>
                          <a:pt x="910531" y="1320034"/>
                        </a:cubicBezTo>
                        <a:cubicBezTo>
                          <a:pt x="630160" y="1416287"/>
                          <a:pt x="329646" y="1722487"/>
                          <a:pt x="177891" y="1554588"/>
                        </a:cubicBezTo>
                        <a:cubicBezTo>
                          <a:pt x="26136" y="1386689"/>
                          <a:pt x="0" y="571449"/>
                          <a:pt x="0" y="31264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7" name="楕円 468">
                    <a:extLst>
                      <a:ext uri="{FF2B5EF4-FFF2-40B4-BE49-F238E27FC236}">
                        <a16:creationId xmlns:a16="http://schemas.microsoft.com/office/drawing/2014/main" id="{2AE591E5-E01A-4FFE-91A1-51C2B811882D}"/>
                      </a:ext>
                    </a:extLst>
                  </p:cNvPr>
                  <p:cNvSpPr/>
                  <p:nvPr/>
                </p:nvSpPr>
                <p:spPr>
                  <a:xfrm>
                    <a:off x="4817110" y="3975100"/>
                    <a:ext cx="2580640" cy="113251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8" name="フリーフォーム: 図形 317">
                    <a:extLst>
                      <a:ext uri="{FF2B5EF4-FFF2-40B4-BE49-F238E27FC236}">
                        <a16:creationId xmlns:a16="http://schemas.microsoft.com/office/drawing/2014/main" id="{049144F2-C8C3-46E1-BE49-61F197C5A0A9}"/>
                      </a:ext>
                    </a:extLst>
                  </p:cNvPr>
                  <p:cNvSpPr/>
                  <p:nvPr/>
                </p:nvSpPr>
                <p:spPr>
                  <a:xfrm>
                    <a:off x="3429462" y="4211192"/>
                    <a:ext cx="3608627" cy="632923"/>
                  </a:xfrm>
                  <a:custGeom>
                    <a:avLst/>
                    <a:gdLst>
                      <a:gd name="connsiteX0" fmla="*/ 2016131 w 3608627"/>
                      <a:gd name="connsiteY0" fmla="*/ 0 h 632923"/>
                      <a:gd name="connsiteX1" fmla="*/ 1798730 w 3608627"/>
                      <a:gd name="connsiteY1" fmla="*/ 268498 h 632923"/>
                      <a:gd name="connsiteX2" fmla="*/ 2092103 w 3608627"/>
                      <a:gd name="connsiteY2" fmla="*/ 278527 h 632923"/>
                      <a:gd name="connsiteX3" fmla="*/ 2196761 w 3608627"/>
                      <a:gd name="connsiteY3" fmla="*/ 282155 h 632923"/>
                      <a:gd name="connsiteX4" fmla="*/ 2468569 w 3608627"/>
                      <a:gd name="connsiteY4" fmla="*/ 28575 h 632923"/>
                      <a:gd name="connsiteX5" fmla="*/ 2261432 w 3608627"/>
                      <a:gd name="connsiteY5" fmla="*/ 284397 h 632923"/>
                      <a:gd name="connsiteX6" fmla="*/ 2769999 w 3608627"/>
                      <a:gd name="connsiteY6" fmla="*/ 302027 h 632923"/>
                      <a:gd name="connsiteX7" fmla="*/ 3608608 w 3608627"/>
                      <a:gd name="connsiteY7" fmla="*/ 343060 h 632923"/>
                      <a:gd name="connsiteX8" fmla="*/ 2606057 w 3608627"/>
                      <a:gd name="connsiteY8" fmla="*/ 369028 h 632923"/>
                      <a:gd name="connsiteX9" fmla="*/ 2392794 w 3608627"/>
                      <a:gd name="connsiteY9" fmla="*/ 372472 h 632923"/>
                      <a:gd name="connsiteX10" fmla="*/ 2603680 w 3608627"/>
                      <a:gd name="connsiteY10" fmla="*/ 632923 h 632923"/>
                      <a:gd name="connsiteX11" fmla="*/ 2325668 w 3608627"/>
                      <a:gd name="connsiteY11" fmla="*/ 373556 h 632923"/>
                      <a:gd name="connsiteX12" fmla="*/ 2097124 w 3608627"/>
                      <a:gd name="connsiteY12" fmla="*/ 377246 h 632923"/>
                      <a:gd name="connsiteX13" fmla="*/ 1969356 w 3608627"/>
                      <a:gd name="connsiteY13" fmla="*/ 379712 h 632923"/>
                      <a:gd name="connsiteX14" fmla="*/ 2151242 w 3608627"/>
                      <a:gd name="connsiteY14" fmla="*/ 604348 h 632923"/>
                      <a:gd name="connsiteX15" fmla="*/ 1911652 w 3608627"/>
                      <a:gd name="connsiteY15" fmla="*/ 380826 h 632923"/>
                      <a:gd name="connsiteX16" fmla="*/ 1798615 w 3608627"/>
                      <a:gd name="connsiteY16" fmla="*/ 383007 h 632923"/>
                      <a:gd name="connsiteX17" fmla="*/ 1568458 w 3608627"/>
                      <a:gd name="connsiteY17" fmla="*/ 389155 h 632923"/>
                      <a:gd name="connsiteX18" fmla="*/ 282570 w 3608627"/>
                      <a:gd name="connsiteY18" fmla="*/ 465172 h 632923"/>
                      <a:gd name="connsiteX19" fmla="*/ 0 w 3608627"/>
                      <a:gd name="connsiteY19" fmla="*/ 346977 h 632923"/>
                      <a:gd name="connsiteX20" fmla="*/ 282570 w 3608627"/>
                      <a:gd name="connsiteY20" fmla="*/ 190355 h 632923"/>
                      <a:gd name="connsiteX21" fmla="*/ 1564638 w 3608627"/>
                      <a:gd name="connsiteY21" fmla="*/ 260108 h 632923"/>
                      <a:gd name="connsiteX22" fmla="*/ 1730932 w 3608627"/>
                      <a:gd name="connsiteY22" fmla="*/ 266073 h 6329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3608627" h="632923">
                        <a:moveTo>
                          <a:pt x="2016131" y="0"/>
                        </a:moveTo>
                        <a:lnTo>
                          <a:pt x="1798730" y="268498"/>
                        </a:lnTo>
                        <a:lnTo>
                          <a:pt x="2092103" y="278527"/>
                        </a:lnTo>
                        <a:lnTo>
                          <a:pt x="2196761" y="282155"/>
                        </a:lnTo>
                        <a:lnTo>
                          <a:pt x="2468569" y="28575"/>
                        </a:lnTo>
                        <a:lnTo>
                          <a:pt x="2261432" y="284397"/>
                        </a:lnTo>
                        <a:lnTo>
                          <a:pt x="2769999" y="302027"/>
                        </a:lnTo>
                        <a:cubicBezTo>
                          <a:pt x="3218269" y="318209"/>
                          <a:pt x="3605414" y="334244"/>
                          <a:pt x="3608608" y="343060"/>
                        </a:cubicBezTo>
                        <a:cubicBezTo>
                          <a:pt x="3612201" y="352979"/>
                          <a:pt x="3122981" y="360934"/>
                          <a:pt x="2606057" y="369028"/>
                        </a:cubicBezTo>
                        <a:lnTo>
                          <a:pt x="2392794" y="372472"/>
                        </a:lnTo>
                        <a:lnTo>
                          <a:pt x="2603680" y="632923"/>
                        </a:lnTo>
                        <a:lnTo>
                          <a:pt x="2325668" y="373556"/>
                        </a:lnTo>
                        <a:lnTo>
                          <a:pt x="2097124" y="377246"/>
                        </a:lnTo>
                        <a:lnTo>
                          <a:pt x="1969356" y="379712"/>
                        </a:lnTo>
                        <a:lnTo>
                          <a:pt x="2151242" y="604348"/>
                        </a:lnTo>
                        <a:lnTo>
                          <a:pt x="1911652" y="380826"/>
                        </a:lnTo>
                        <a:lnTo>
                          <a:pt x="1798615" y="383007"/>
                        </a:lnTo>
                        <a:cubicBezTo>
                          <a:pt x="1708803" y="384984"/>
                          <a:pt x="1630382" y="387026"/>
                          <a:pt x="1568458" y="389155"/>
                        </a:cubicBezTo>
                        <a:cubicBezTo>
                          <a:pt x="1073065" y="406190"/>
                          <a:pt x="543978" y="472201"/>
                          <a:pt x="282570" y="465172"/>
                        </a:cubicBezTo>
                        <a:cubicBezTo>
                          <a:pt x="21161" y="458142"/>
                          <a:pt x="0" y="392780"/>
                          <a:pt x="0" y="346977"/>
                        </a:cubicBezTo>
                        <a:cubicBezTo>
                          <a:pt x="0" y="301174"/>
                          <a:pt x="21797" y="204833"/>
                          <a:pt x="282570" y="190355"/>
                        </a:cubicBezTo>
                        <a:cubicBezTo>
                          <a:pt x="543342" y="175876"/>
                          <a:pt x="1069247" y="241292"/>
                          <a:pt x="1564638" y="260108"/>
                        </a:cubicBezTo>
                        <a:lnTo>
                          <a:pt x="1730932" y="266073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08" name="四角形: 角を丸くする 307">
                  <a:extLst>
                    <a:ext uri="{FF2B5EF4-FFF2-40B4-BE49-F238E27FC236}">
                      <a16:creationId xmlns:a16="http://schemas.microsoft.com/office/drawing/2014/main" id="{F0273FA5-3ED1-4295-BDAB-47CC694FAF12}"/>
                    </a:ext>
                  </a:extLst>
                </p:cNvPr>
                <p:cNvSpPr/>
                <p:nvPr/>
              </p:nvSpPr>
              <p:spPr>
                <a:xfrm rot="19915207">
                  <a:off x="3077081" y="4944054"/>
                  <a:ext cx="234010" cy="1077042"/>
                </a:xfrm>
                <a:prstGeom prst="roundRect">
                  <a:avLst/>
                </a:prstGeom>
                <a:solidFill>
                  <a:srgbClr val="7030A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4A877D20-B7B4-4B84-822B-F2CC5BE33B97}"/>
                </a:ext>
              </a:extLst>
            </p:cNvPr>
            <p:cNvGrpSpPr/>
            <p:nvPr/>
          </p:nvGrpSpPr>
          <p:grpSpPr>
            <a:xfrm>
              <a:off x="7614510" y="5348638"/>
              <a:ext cx="1982901" cy="920064"/>
              <a:chOff x="2129146" y="3959525"/>
              <a:chExt cx="4443051" cy="2061571"/>
            </a:xfrm>
          </p:grpSpPr>
          <p:grpSp>
            <p:nvGrpSpPr>
              <p:cNvPr id="281" name="グループ化 280">
                <a:extLst>
                  <a:ext uri="{FF2B5EF4-FFF2-40B4-BE49-F238E27FC236}">
                    <a16:creationId xmlns:a16="http://schemas.microsoft.com/office/drawing/2014/main" id="{6EC588A0-72C6-4E51-89B4-734F3529F979}"/>
                  </a:ext>
                </a:extLst>
              </p:cNvPr>
              <p:cNvGrpSpPr/>
              <p:nvPr/>
            </p:nvGrpSpPr>
            <p:grpSpPr>
              <a:xfrm rot="20149585">
                <a:off x="2347732" y="4413312"/>
                <a:ext cx="4224465" cy="1491336"/>
                <a:chOff x="3298680" y="3602979"/>
                <a:chExt cx="4099070" cy="1847882"/>
              </a:xfrm>
            </p:grpSpPr>
            <p:sp>
              <p:nvSpPr>
                <p:cNvPr id="295" name="楕円 468">
                  <a:extLst>
                    <a:ext uri="{FF2B5EF4-FFF2-40B4-BE49-F238E27FC236}">
                      <a16:creationId xmlns:a16="http://schemas.microsoft.com/office/drawing/2014/main" id="{223F474E-A660-4C08-B771-733BC465591D}"/>
                    </a:ext>
                  </a:extLst>
                </p:cNvPr>
                <p:cNvSpPr/>
                <p:nvPr/>
              </p:nvSpPr>
              <p:spPr>
                <a:xfrm rot="852538">
                  <a:off x="4408892" y="4866661"/>
                  <a:ext cx="1715842" cy="58420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57579E0F-997F-4F7E-A07B-44CF99011BF3}"/>
                    </a:ext>
                  </a:extLst>
                </p:cNvPr>
                <p:cNvSpPr/>
                <p:nvPr/>
              </p:nvSpPr>
              <p:spPr>
                <a:xfrm rot="1188028">
                  <a:off x="3298680" y="4839650"/>
                  <a:ext cx="2427803" cy="356634"/>
                </a:xfrm>
                <a:custGeom>
                  <a:avLst/>
                  <a:gdLst>
                    <a:gd name="connsiteX0" fmla="*/ 38001 w 2427803"/>
                    <a:gd name="connsiteY0" fmla="*/ 7923 h 356634"/>
                    <a:gd name="connsiteX1" fmla="*/ 208143 w 2427803"/>
                    <a:gd name="connsiteY1" fmla="*/ 251 h 356634"/>
                    <a:gd name="connsiteX2" fmla="*/ 1057132 w 2427803"/>
                    <a:gd name="connsiteY2" fmla="*/ 57096 h 356634"/>
                    <a:gd name="connsiteX3" fmla="*/ 2427791 w 2427803"/>
                    <a:gd name="connsiteY3" fmla="*/ 26277 h 356634"/>
                    <a:gd name="connsiteX4" fmla="*/ 1641730 w 2427803"/>
                    <a:gd name="connsiteY4" fmla="*/ 136149 h 356634"/>
                    <a:gd name="connsiteX5" fmla="*/ 1471750 w 2427803"/>
                    <a:gd name="connsiteY5" fmla="*/ 154896 h 356634"/>
                    <a:gd name="connsiteX6" fmla="*/ 1689798 w 2427803"/>
                    <a:gd name="connsiteY6" fmla="*/ 338732 h 356634"/>
                    <a:gd name="connsiteX7" fmla="*/ 1675585 w 2427803"/>
                    <a:gd name="connsiteY7" fmla="*/ 356634 h 356634"/>
                    <a:gd name="connsiteX8" fmla="*/ 1413990 w 2427803"/>
                    <a:gd name="connsiteY8" fmla="*/ 161219 h 356634"/>
                    <a:gd name="connsiteX9" fmla="*/ 1218276 w 2427803"/>
                    <a:gd name="connsiteY9" fmla="*/ 179938 h 356634"/>
                    <a:gd name="connsiteX10" fmla="*/ 1065375 w 2427803"/>
                    <a:gd name="connsiteY10" fmla="*/ 190385 h 356634"/>
                    <a:gd name="connsiteX11" fmla="*/ 208143 w 2427803"/>
                    <a:gd name="connsiteY11" fmla="*/ 224215 h 356634"/>
                    <a:gd name="connsiteX12" fmla="*/ 0 w 2427803"/>
                    <a:gd name="connsiteY12" fmla="*/ 45091 h 356634"/>
                    <a:gd name="connsiteX13" fmla="*/ 38001 w 2427803"/>
                    <a:gd name="connsiteY13" fmla="*/ 7923 h 35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427803" h="356634">
                      <a:moveTo>
                        <a:pt x="38001" y="7923"/>
                      </a:moveTo>
                      <a:cubicBezTo>
                        <a:pt x="68013" y="1129"/>
                        <a:pt x="120049" y="-749"/>
                        <a:pt x="208143" y="251"/>
                      </a:cubicBezTo>
                      <a:cubicBezTo>
                        <a:pt x="384332" y="2252"/>
                        <a:pt x="729082" y="41763"/>
                        <a:pt x="1057132" y="57096"/>
                      </a:cubicBezTo>
                      <a:cubicBezTo>
                        <a:pt x="1385181" y="72430"/>
                        <a:pt x="2423561" y="11908"/>
                        <a:pt x="2427791" y="26277"/>
                      </a:cubicBezTo>
                      <a:cubicBezTo>
                        <a:pt x="2430435" y="35259"/>
                        <a:pt x="2025725" y="91695"/>
                        <a:pt x="1641730" y="136149"/>
                      </a:cubicBezTo>
                      <a:lnTo>
                        <a:pt x="1471750" y="154896"/>
                      </a:lnTo>
                      <a:lnTo>
                        <a:pt x="1689798" y="338732"/>
                      </a:lnTo>
                      <a:lnTo>
                        <a:pt x="1675585" y="356634"/>
                      </a:lnTo>
                      <a:lnTo>
                        <a:pt x="1413990" y="161219"/>
                      </a:lnTo>
                      <a:lnTo>
                        <a:pt x="1218276" y="179938"/>
                      </a:lnTo>
                      <a:cubicBezTo>
                        <a:pt x="1158490" y="185009"/>
                        <a:pt x="1106381" y="188650"/>
                        <a:pt x="1065375" y="190385"/>
                      </a:cubicBezTo>
                      <a:cubicBezTo>
                        <a:pt x="737324" y="204268"/>
                        <a:pt x="385705" y="248431"/>
                        <a:pt x="208143" y="224215"/>
                      </a:cubicBezTo>
                      <a:cubicBezTo>
                        <a:pt x="30581" y="199999"/>
                        <a:pt x="0" y="82419"/>
                        <a:pt x="0" y="45091"/>
                      </a:cubicBezTo>
                      <a:cubicBezTo>
                        <a:pt x="0" y="26428"/>
                        <a:pt x="7989" y="14717"/>
                        <a:pt x="38001" y="792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楕円 468">
                  <a:extLst>
                    <a:ext uri="{FF2B5EF4-FFF2-40B4-BE49-F238E27FC236}">
                      <a16:creationId xmlns:a16="http://schemas.microsoft.com/office/drawing/2014/main" id="{6C97A1B0-9BCA-4FD2-8C60-843E0A6FAFF5}"/>
                    </a:ext>
                  </a:extLst>
                </p:cNvPr>
                <p:cNvSpPr/>
                <p:nvPr/>
              </p:nvSpPr>
              <p:spPr>
                <a:xfrm rot="20942782">
                  <a:off x="4167886" y="3602979"/>
                  <a:ext cx="1689928" cy="65545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7CDC3E35-8026-48D8-805A-5DE3113A4BF7}"/>
                    </a:ext>
                  </a:extLst>
                </p:cNvPr>
                <p:cNvSpPr/>
                <p:nvPr/>
              </p:nvSpPr>
              <p:spPr>
                <a:xfrm rot="20411972" flipV="1">
                  <a:off x="3428450" y="3898233"/>
                  <a:ext cx="2030971" cy="294036"/>
                </a:xfrm>
                <a:custGeom>
                  <a:avLst/>
                  <a:gdLst>
                    <a:gd name="connsiteX0" fmla="*/ 1697064 w 2030971"/>
                    <a:gd name="connsiteY0" fmla="*/ 266784 h 294036"/>
                    <a:gd name="connsiteX1" fmla="*/ 1713705 w 2030971"/>
                    <a:gd name="connsiteY1" fmla="*/ 251112 h 294036"/>
                    <a:gd name="connsiteX2" fmla="*/ 1633345 w 2030971"/>
                    <a:gd name="connsiteY2" fmla="*/ 152726 h 294036"/>
                    <a:gd name="connsiteX3" fmla="*/ 1774962 w 2030971"/>
                    <a:gd name="connsiteY3" fmla="*/ 130618 h 294036"/>
                    <a:gd name="connsiteX4" fmla="*/ 2016516 w 2030971"/>
                    <a:gd name="connsiteY4" fmla="*/ 86472 h 294036"/>
                    <a:gd name="connsiteX5" fmla="*/ 2030961 w 2030971"/>
                    <a:gd name="connsiteY5" fmla="*/ 80995 h 294036"/>
                    <a:gd name="connsiteX6" fmla="*/ 1559235 w 2030971"/>
                    <a:gd name="connsiteY6" fmla="*/ 96766 h 294036"/>
                    <a:gd name="connsiteX7" fmla="*/ 1513923 w 2030971"/>
                    <a:gd name="connsiteY7" fmla="*/ 98708 h 294036"/>
                    <a:gd name="connsiteX8" fmla="*/ 1571223 w 2030971"/>
                    <a:gd name="connsiteY8" fmla="*/ 14120 h 294036"/>
                    <a:gd name="connsiteX9" fmla="*/ 1553246 w 2030971"/>
                    <a:gd name="connsiteY9" fmla="*/ 0 h 294036"/>
                    <a:gd name="connsiteX10" fmla="*/ 1461749 w 2030971"/>
                    <a:gd name="connsiteY10" fmla="*/ 100944 h 294036"/>
                    <a:gd name="connsiteX11" fmla="*/ 1366804 w 2030971"/>
                    <a:gd name="connsiteY11" fmla="*/ 105013 h 294036"/>
                    <a:gd name="connsiteX12" fmla="*/ 884340 w 2030971"/>
                    <a:gd name="connsiteY12" fmla="*/ 111814 h 294036"/>
                    <a:gd name="connsiteX13" fmla="*/ 174121 w 2030971"/>
                    <a:gd name="connsiteY13" fmla="*/ 54969 h 294036"/>
                    <a:gd name="connsiteX14" fmla="*/ 0 w 2030971"/>
                    <a:gd name="connsiteY14" fmla="*/ 99810 h 294036"/>
                    <a:gd name="connsiteX15" fmla="*/ 174121 w 2030971"/>
                    <a:gd name="connsiteY15" fmla="*/ 278933 h 294036"/>
                    <a:gd name="connsiteX16" fmla="*/ 891236 w 2030971"/>
                    <a:gd name="connsiteY16" fmla="*/ 245104 h 294036"/>
                    <a:gd name="connsiteX17" fmla="*/ 1185591 w 2030971"/>
                    <a:gd name="connsiteY17" fmla="*/ 215626 h 294036"/>
                    <a:gd name="connsiteX18" fmla="*/ 1295661 w 2030971"/>
                    <a:gd name="connsiteY18" fmla="*/ 201114 h 294036"/>
                    <a:gd name="connsiteX19" fmla="*/ 1396421 w 2030971"/>
                    <a:gd name="connsiteY19" fmla="*/ 294036 h 294036"/>
                    <a:gd name="connsiteX20" fmla="*/ 1413063 w 2030971"/>
                    <a:gd name="connsiteY20" fmla="*/ 278365 h 294036"/>
                    <a:gd name="connsiteX21" fmla="*/ 1344686 w 2030971"/>
                    <a:gd name="connsiteY21" fmla="*/ 194651 h 294036"/>
                    <a:gd name="connsiteX22" fmla="*/ 1373384 w 2030971"/>
                    <a:gd name="connsiteY22" fmla="*/ 190867 h 294036"/>
                    <a:gd name="connsiteX23" fmla="*/ 1582056 w 2030971"/>
                    <a:gd name="connsiteY23" fmla="*/ 160722 h 294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030971" h="294036">
                      <a:moveTo>
                        <a:pt x="1697064" y="266784"/>
                      </a:moveTo>
                      <a:lnTo>
                        <a:pt x="1713705" y="251112"/>
                      </a:lnTo>
                      <a:lnTo>
                        <a:pt x="1633345" y="152726"/>
                      </a:lnTo>
                      <a:lnTo>
                        <a:pt x="1774962" y="130618"/>
                      </a:lnTo>
                      <a:cubicBezTo>
                        <a:pt x="1892146" y="111560"/>
                        <a:pt x="1982660" y="95185"/>
                        <a:pt x="2016516" y="86472"/>
                      </a:cubicBezTo>
                      <a:cubicBezTo>
                        <a:pt x="2026190" y="83982"/>
                        <a:pt x="2031238" y="82118"/>
                        <a:pt x="2030961" y="80995"/>
                      </a:cubicBezTo>
                      <a:cubicBezTo>
                        <a:pt x="2029192" y="73810"/>
                        <a:pt x="1811144" y="85349"/>
                        <a:pt x="1559235" y="96766"/>
                      </a:cubicBezTo>
                      <a:lnTo>
                        <a:pt x="1513923" y="98708"/>
                      </a:lnTo>
                      <a:lnTo>
                        <a:pt x="1571223" y="14120"/>
                      </a:lnTo>
                      <a:lnTo>
                        <a:pt x="1553246" y="0"/>
                      </a:lnTo>
                      <a:lnTo>
                        <a:pt x="1461749" y="100944"/>
                      </a:lnTo>
                      <a:lnTo>
                        <a:pt x="1366804" y="105013"/>
                      </a:lnTo>
                      <a:cubicBezTo>
                        <a:pt x="1173725" y="112647"/>
                        <a:pt x="987251" y="117564"/>
                        <a:pt x="884340" y="111814"/>
                      </a:cubicBezTo>
                      <a:cubicBezTo>
                        <a:pt x="609912" y="96481"/>
                        <a:pt x="321512" y="56970"/>
                        <a:pt x="174121" y="54969"/>
                      </a:cubicBezTo>
                      <a:cubicBezTo>
                        <a:pt x="26731" y="52968"/>
                        <a:pt x="0" y="62482"/>
                        <a:pt x="0" y="99810"/>
                      </a:cubicBezTo>
                      <a:cubicBezTo>
                        <a:pt x="0" y="137137"/>
                        <a:pt x="25582" y="254717"/>
                        <a:pt x="174121" y="278933"/>
                      </a:cubicBezTo>
                      <a:cubicBezTo>
                        <a:pt x="322660" y="303148"/>
                        <a:pt x="616806" y="258986"/>
                        <a:pt x="891236" y="245104"/>
                      </a:cubicBezTo>
                      <a:cubicBezTo>
                        <a:pt x="959844" y="241633"/>
                        <a:pt x="1065601" y="230539"/>
                        <a:pt x="1185591" y="215626"/>
                      </a:cubicBezTo>
                      <a:lnTo>
                        <a:pt x="1295661" y="201114"/>
                      </a:lnTo>
                      <a:lnTo>
                        <a:pt x="1396421" y="294036"/>
                      </a:lnTo>
                      <a:lnTo>
                        <a:pt x="1413063" y="278365"/>
                      </a:lnTo>
                      <a:lnTo>
                        <a:pt x="1344686" y="194651"/>
                      </a:lnTo>
                      <a:lnTo>
                        <a:pt x="1373384" y="190867"/>
                      </a:lnTo>
                      <a:lnTo>
                        <a:pt x="1582056" y="160722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楕円 468">
                  <a:extLst>
                    <a:ext uri="{FF2B5EF4-FFF2-40B4-BE49-F238E27FC236}">
                      <a16:creationId xmlns:a16="http://schemas.microsoft.com/office/drawing/2014/main" id="{AB2A8696-F5EB-46CA-8196-9A38DB5D2FED}"/>
                    </a:ext>
                  </a:extLst>
                </p:cNvPr>
                <p:cNvSpPr/>
                <p:nvPr/>
              </p:nvSpPr>
              <p:spPr>
                <a:xfrm>
                  <a:off x="4735758" y="4255499"/>
                  <a:ext cx="2231390" cy="1053101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楕円 468">
                  <a:extLst>
                    <a:ext uri="{FF2B5EF4-FFF2-40B4-BE49-F238E27FC236}">
                      <a16:creationId xmlns:a16="http://schemas.microsoft.com/office/drawing/2014/main" id="{D785EA83-D05F-422A-93DC-AF824C586BD1}"/>
                    </a:ext>
                  </a:extLst>
                </p:cNvPr>
                <p:cNvSpPr/>
                <p:nvPr/>
              </p:nvSpPr>
              <p:spPr>
                <a:xfrm>
                  <a:off x="4817110" y="3798674"/>
                  <a:ext cx="2547526" cy="1054936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楕円 468">
                  <a:extLst>
                    <a:ext uri="{FF2B5EF4-FFF2-40B4-BE49-F238E27FC236}">
                      <a16:creationId xmlns:a16="http://schemas.microsoft.com/office/drawing/2014/main" id="{9BA2E8B3-3DA2-4BD4-BDDE-928992CCEEC7}"/>
                    </a:ext>
                  </a:extLst>
                </p:cNvPr>
                <p:cNvSpPr/>
                <p:nvPr/>
              </p:nvSpPr>
              <p:spPr>
                <a:xfrm flipV="1">
                  <a:off x="3427623" y="4147697"/>
                  <a:ext cx="3666257" cy="302448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149777 h 1708980"/>
                    <a:gd name="connsiteX1" fmla="*/ 177891 w 2074942"/>
                    <a:gd name="connsiteY1" fmla="*/ 90039 h 1708980"/>
                    <a:gd name="connsiteX2" fmla="*/ 903486 w 2074942"/>
                    <a:gd name="connsiteY2" fmla="*/ 484176 h 1708980"/>
                    <a:gd name="connsiteX3" fmla="*/ 2074931 w 2074942"/>
                    <a:gd name="connsiteY3" fmla="*/ 270494 h 1708980"/>
                    <a:gd name="connsiteX4" fmla="*/ 910531 w 2074942"/>
                    <a:gd name="connsiteY4" fmla="*/ 1408334 h 1708980"/>
                    <a:gd name="connsiteX5" fmla="*/ 177891 w 2074942"/>
                    <a:gd name="connsiteY5" fmla="*/ 1642888 h 1708980"/>
                    <a:gd name="connsiteX6" fmla="*/ 0 w 2074942"/>
                    <a:gd name="connsiteY6" fmla="*/ 149777 h 1708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708980">
                      <a:moveTo>
                        <a:pt x="0" y="149777"/>
                      </a:moveTo>
                      <a:cubicBezTo>
                        <a:pt x="0" y="-109031"/>
                        <a:pt x="27310" y="34306"/>
                        <a:pt x="177891" y="90039"/>
                      </a:cubicBezTo>
                      <a:cubicBezTo>
                        <a:pt x="328472" y="145772"/>
                        <a:pt x="623116" y="377859"/>
                        <a:pt x="903486" y="484176"/>
                      </a:cubicBezTo>
                      <a:cubicBezTo>
                        <a:pt x="1183856" y="590493"/>
                        <a:pt x="2071316" y="170860"/>
                        <a:pt x="2074931" y="270494"/>
                      </a:cubicBezTo>
                      <a:cubicBezTo>
                        <a:pt x="2078546" y="370128"/>
                        <a:pt x="1190902" y="1312081"/>
                        <a:pt x="910531" y="1408334"/>
                      </a:cubicBezTo>
                      <a:cubicBezTo>
                        <a:pt x="630160" y="1504587"/>
                        <a:pt x="329646" y="1852648"/>
                        <a:pt x="177891" y="1642888"/>
                      </a:cubicBezTo>
                      <a:cubicBezTo>
                        <a:pt x="26136" y="1433129"/>
                        <a:pt x="0" y="408585"/>
                        <a:pt x="0" y="14977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楕円 468">
                  <a:extLst>
                    <a:ext uri="{FF2B5EF4-FFF2-40B4-BE49-F238E27FC236}">
                      <a16:creationId xmlns:a16="http://schemas.microsoft.com/office/drawing/2014/main" id="{B1EEC083-103F-4BA8-9786-E56BEC8412C3}"/>
                    </a:ext>
                  </a:extLst>
                </p:cNvPr>
                <p:cNvSpPr/>
                <p:nvPr/>
              </p:nvSpPr>
              <p:spPr>
                <a:xfrm>
                  <a:off x="3427623" y="4565650"/>
                  <a:ext cx="3512928" cy="24763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312641 h 1603977"/>
                    <a:gd name="connsiteX1" fmla="*/ 177891 w 2074942"/>
                    <a:gd name="connsiteY1" fmla="*/ 1739 h 1603977"/>
                    <a:gd name="connsiteX2" fmla="*/ 903486 w 2074942"/>
                    <a:gd name="connsiteY2" fmla="*/ 395876 h 1603977"/>
                    <a:gd name="connsiteX3" fmla="*/ 2074931 w 2074942"/>
                    <a:gd name="connsiteY3" fmla="*/ 182194 h 1603977"/>
                    <a:gd name="connsiteX4" fmla="*/ 910531 w 2074942"/>
                    <a:gd name="connsiteY4" fmla="*/ 1320034 h 1603977"/>
                    <a:gd name="connsiteX5" fmla="*/ 177891 w 2074942"/>
                    <a:gd name="connsiteY5" fmla="*/ 1554588 h 1603977"/>
                    <a:gd name="connsiteX6" fmla="*/ 0 w 2074942"/>
                    <a:gd name="connsiteY6" fmla="*/ 312641 h 1603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603977">
                      <a:moveTo>
                        <a:pt x="0" y="312641"/>
                      </a:moveTo>
                      <a:cubicBezTo>
                        <a:pt x="0" y="53833"/>
                        <a:pt x="27310" y="-12134"/>
                        <a:pt x="177891" y="1739"/>
                      </a:cubicBezTo>
                      <a:cubicBezTo>
                        <a:pt x="328472" y="15612"/>
                        <a:pt x="623116" y="289559"/>
                        <a:pt x="903486" y="395876"/>
                      </a:cubicBezTo>
                      <a:cubicBezTo>
                        <a:pt x="1183856" y="502193"/>
                        <a:pt x="2071316" y="82560"/>
                        <a:pt x="2074931" y="182194"/>
                      </a:cubicBezTo>
                      <a:cubicBezTo>
                        <a:pt x="2078546" y="281828"/>
                        <a:pt x="1190902" y="1223781"/>
                        <a:pt x="910531" y="1320034"/>
                      </a:cubicBezTo>
                      <a:cubicBezTo>
                        <a:pt x="630160" y="1416287"/>
                        <a:pt x="329646" y="1722487"/>
                        <a:pt x="177891" y="1554588"/>
                      </a:cubicBezTo>
                      <a:cubicBezTo>
                        <a:pt x="26136" y="1386689"/>
                        <a:pt x="0" y="571449"/>
                        <a:pt x="0" y="3126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楕円 468">
                  <a:extLst>
                    <a:ext uri="{FF2B5EF4-FFF2-40B4-BE49-F238E27FC236}">
                      <a16:creationId xmlns:a16="http://schemas.microsoft.com/office/drawing/2014/main" id="{86713CB6-2D5E-4909-B296-9EF7E1E9DD47}"/>
                    </a:ext>
                  </a:extLst>
                </p:cNvPr>
                <p:cNvSpPr/>
                <p:nvPr/>
              </p:nvSpPr>
              <p:spPr>
                <a:xfrm>
                  <a:off x="4817110" y="3975100"/>
                  <a:ext cx="2580640" cy="113251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83DACC06-5971-4B57-8968-8C7D5A18B303}"/>
                    </a:ext>
                  </a:extLst>
                </p:cNvPr>
                <p:cNvSpPr/>
                <p:nvPr/>
              </p:nvSpPr>
              <p:spPr>
                <a:xfrm>
                  <a:off x="3429462" y="4211192"/>
                  <a:ext cx="3608627" cy="632923"/>
                </a:xfrm>
                <a:custGeom>
                  <a:avLst/>
                  <a:gdLst>
                    <a:gd name="connsiteX0" fmla="*/ 2016131 w 3608627"/>
                    <a:gd name="connsiteY0" fmla="*/ 0 h 632923"/>
                    <a:gd name="connsiteX1" fmla="*/ 1798730 w 3608627"/>
                    <a:gd name="connsiteY1" fmla="*/ 268498 h 632923"/>
                    <a:gd name="connsiteX2" fmla="*/ 2092103 w 3608627"/>
                    <a:gd name="connsiteY2" fmla="*/ 278527 h 632923"/>
                    <a:gd name="connsiteX3" fmla="*/ 2196761 w 3608627"/>
                    <a:gd name="connsiteY3" fmla="*/ 282155 h 632923"/>
                    <a:gd name="connsiteX4" fmla="*/ 2468569 w 3608627"/>
                    <a:gd name="connsiteY4" fmla="*/ 28575 h 632923"/>
                    <a:gd name="connsiteX5" fmla="*/ 2261432 w 3608627"/>
                    <a:gd name="connsiteY5" fmla="*/ 284397 h 632923"/>
                    <a:gd name="connsiteX6" fmla="*/ 2769999 w 3608627"/>
                    <a:gd name="connsiteY6" fmla="*/ 302027 h 632923"/>
                    <a:gd name="connsiteX7" fmla="*/ 3608608 w 3608627"/>
                    <a:gd name="connsiteY7" fmla="*/ 343060 h 632923"/>
                    <a:gd name="connsiteX8" fmla="*/ 2606057 w 3608627"/>
                    <a:gd name="connsiteY8" fmla="*/ 369028 h 632923"/>
                    <a:gd name="connsiteX9" fmla="*/ 2392794 w 3608627"/>
                    <a:gd name="connsiteY9" fmla="*/ 372472 h 632923"/>
                    <a:gd name="connsiteX10" fmla="*/ 2603680 w 3608627"/>
                    <a:gd name="connsiteY10" fmla="*/ 632923 h 632923"/>
                    <a:gd name="connsiteX11" fmla="*/ 2325668 w 3608627"/>
                    <a:gd name="connsiteY11" fmla="*/ 373556 h 632923"/>
                    <a:gd name="connsiteX12" fmla="*/ 2097124 w 3608627"/>
                    <a:gd name="connsiteY12" fmla="*/ 377246 h 632923"/>
                    <a:gd name="connsiteX13" fmla="*/ 1969356 w 3608627"/>
                    <a:gd name="connsiteY13" fmla="*/ 379712 h 632923"/>
                    <a:gd name="connsiteX14" fmla="*/ 2151242 w 3608627"/>
                    <a:gd name="connsiteY14" fmla="*/ 604348 h 632923"/>
                    <a:gd name="connsiteX15" fmla="*/ 1911652 w 3608627"/>
                    <a:gd name="connsiteY15" fmla="*/ 380826 h 632923"/>
                    <a:gd name="connsiteX16" fmla="*/ 1798615 w 3608627"/>
                    <a:gd name="connsiteY16" fmla="*/ 383007 h 632923"/>
                    <a:gd name="connsiteX17" fmla="*/ 1568458 w 3608627"/>
                    <a:gd name="connsiteY17" fmla="*/ 389155 h 632923"/>
                    <a:gd name="connsiteX18" fmla="*/ 282570 w 3608627"/>
                    <a:gd name="connsiteY18" fmla="*/ 465172 h 632923"/>
                    <a:gd name="connsiteX19" fmla="*/ 0 w 3608627"/>
                    <a:gd name="connsiteY19" fmla="*/ 346977 h 632923"/>
                    <a:gd name="connsiteX20" fmla="*/ 282570 w 3608627"/>
                    <a:gd name="connsiteY20" fmla="*/ 190355 h 632923"/>
                    <a:gd name="connsiteX21" fmla="*/ 1564638 w 3608627"/>
                    <a:gd name="connsiteY21" fmla="*/ 260108 h 632923"/>
                    <a:gd name="connsiteX22" fmla="*/ 1730932 w 3608627"/>
                    <a:gd name="connsiteY22" fmla="*/ 266073 h 632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608627" h="632923">
                      <a:moveTo>
                        <a:pt x="2016131" y="0"/>
                      </a:moveTo>
                      <a:lnTo>
                        <a:pt x="1798730" y="268498"/>
                      </a:lnTo>
                      <a:lnTo>
                        <a:pt x="2092103" y="278527"/>
                      </a:lnTo>
                      <a:lnTo>
                        <a:pt x="2196761" y="282155"/>
                      </a:lnTo>
                      <a:lnTo>
                        <a:pt x="2468569" y="28575"/>
                      </a:lnTo>
                      <a:lnTo>
                        <a:pt x="2261432" y="284397"/>
                      </a:lnTo>
                      <a:lnTo>
                        <a:pt x="2769999" y="302027"/>
                      </a:lnTo>
                      <a:cubicBezTo>
                        <a:pt x="3218269" y="318209"/>
                        <a:pt x="3605414" y="334244"/>
                        <a:pt x="3608608" y="343060"/>
                      </a:cubicBezTo>
                      <a:cubicBezTo>
                        <a:pt x="3612201" y="352979"/>
                        <a:pt x="3122981" y="360934"/>
                        <a:pt x="2606057" y="369028"/>
                      </a:cubicBezTo>
                      <a:lnTo>
                        <a:pt x="2392794" y="372472"/>
                      </a:lnTo>
                      <a:lnTo>
                        <a:pt x="2603680" y="632923"/>
                      </a:lnTo>
                      <a:lnTo>
                        <a:pt x="2325668" y="373556"/>
                      </a:lnTo>
                      <a:lnTo>
                        <a:pt x="2097124" y="377246"/>
                      </a:lnTo>
                      <a:lnTo>
                        <a:pt x="1969356" y="379712"/>
                      </a:lnTo>
                      <a:lnTo>
                        <a:pt x="2151242" y="604348"/>
                      </a:lnTo>
                      <a:lnTo>
                        <a:pt x="1911652" y="380826"/>
                      </a:lnTo>
                      <a:lnTo>
                        <a:pt x="1798615" y="383007"/>
                      </a:lnTo>
                      <a:cubicBezTo>
                        <a:pt x="1708803" y="384984"/>
                        <a:pt x="1630382" y="387026"/>
                        <a:pt x="1568458" y="389155"/>
                      </a:cubicBezTo>
                      <a:cubicBezTo>
                        <a:pt x="1073065" y="406190"/>
                        <a:pt x="543978" y="472201"/>
                        <a:pt x="282570" y="465172"/>
                      </a:cubicBezTo>
                      <a:cubicBezTo>
                        <a:pt x="21161" y="458142"/>
                        <a:pt x="0" y="392780"/>
                        <a:pt x="0" y="346977"/>
                      </a:cubicBezTo>
                      <a:cubicBezTo>
                        <a:pt x="0" y="301174"/>
                        <a:pt x="21797" y="204833"/>
                        <a:pt x="282570" y="190355"/>
                      </a:cubicBezTo>
                      <a:cubicBezTo>
                        <a:pt x="543342" y="175876"/>
                        <a:pt x="1069247" y="241292"/>
                        <a:pt x="1564638" y="260108"/>
                      </a:cubicBezTo>
                      <a:lnTo>
                        <a:pt x="1730932" y="266073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2" name="グループ化 281">
                <a:extLst>
                  <a:ext uri="{FF2B5EF4-FFF2-40B4-BE49-F238E27FC236}">
                    <a16:creationId xmlns:a16="http://schemas.microsoft.com/office/drawing/2014/main" id="{91E2389F-9F90-420C-AA80-EC5A7458B634}"/>
                  </a:ext>
                </a:extLst>
              </p:cNvPr>
              <p:cNvGrpSpPr/>
              <p:nvPr/>
            </p:nvGrpSpPr>
            <p:grpSpPr>
              <a:xfrm>
                <a:off x="2129146" y="3959525"/>
                <a:ext cx="4224465" cy="2061571"/>
                <a:chOff x="2129146" y="3959525"/>
                <a:chExt cx="4224465" cy="2061571"/>
              </a:xfrm>
            </p:grpSpPr>
            <p:grpSp>
              <p:nvGrpSpPr>
                <p:cNvPr id="283" name="グループ化 282">
                  <a:extLst>
                    <a:ext uri="{FF2B5EF4-FFF2-40B4-BE49-F238E27FC236}">
                      <a16:creationId xmlns:a16="http://schemas.microsoft.com/office/drawing/2014/main" id="{AE1BE39E-4AC9-405A-9AF6-FCCEF0CE0477}"/>
                    </a:ext>
                  </a:extLst>
                </p:cNvPr>
                <p:cNvGrpSpPr/>
                <p:nvPr/>
              </p:nvGrpSpPr>
              <p:grpSpPr>
                <a:xfrm rot="19800000">
                  <a:off x="2129146" y="3959525"/>
                  <a:ext cx="4224465" cy="1491336"/>
                  <a:chOff x="3298680" y="3602979"/>
                  <a:chExt cx="4099070" cy="1847882"/>
                </a:xfrm>
              </p:grpSpPr>
              <p:sp>
                <p:nvSpPr>
                  <p:cNvPr id="285" name="楕円 468">
                    <a:extLst>
                      <a:ext uri="{FF2B5EF4-FFF2-40B4-BE49-F238E27FC236}">
                        <a16:creationId xmlns:a16="http://schemas.microsoft.com/office/drawing/2014/main" id="{D010E85D-4C58-41DA-86A2-ED78B5ABE704}"/>
                      </a:ext>
                    </a:extLst>
                  </p:cNvPr>
                  <p:cNvSpPr/>
                  <p:nvPr/>
                </p:nvSpPr>
                <p:spPr>
                  <a:xfrm rot="852538">
                    <a:off x="4408892" y="4866661"/>
                    <a:ext cx="1715842" cy="58420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6" name="フリーフォーム: 図形 285">
                    <a:extLst>
                      <a:ext uri="{FF2B5EF4-FFF2-40B4-BE49-F238E27FC236}">
                        <a16:creationId xmlns:a16="http://schemas.microsoft.com/office/drawing/2014/main" id="{99C12A83-5BA0-4E4E-94B7-11793637D0D0}"/>
                      </a:ext>
                    </a:extLst>
                  </p:cNvPr>
                  <p:cNvSpPr/>
                  <p:nvPr/>
                </p:nvSpPr>
                <p:spPr>
                  <a:xfrm rot="1188028">
                    <a:off x="3298680" y="4839650"/>
                    <a:ext cx="2427803" cy="356634"/>
                  </a:xfrm>
                  <a:custGeom>
                    <a:avLst/>
                    <a:gdLst>
                      <a:gd name="connsiteX0" fmla="*/ 38001 w 2427803"/>
                      <a:gd name="connsiteY0" fmla="*/ 7923 h 356634"/>
                      <a:gd name="connsiteX1" fmla="*/ 208143 w 2427803"/>
                      <a:gd name="connsiteY1" fmla="*/ 251 h 356634"/>
                      <a:gd name="connsiteX2" fmla="*/ 1057132 w 2427803"/>
                      <a:gd name="connsiteY2" fmla="*/ 57096 h 356634"/>
                      <a:gd name="connsiteX3" fmla="*/ 2427791 w 2427803"/>
                      <a:gd name="connsiteY3" fmla="*/ 26277 h 356634"/>
                      <a:gd name="connsiteX4" fmla="*/ 1641730 w 2427803"/>
                      <a:gd name="connsiteY4" fmla="*/ 136149 h 356634"/>
                      <a:gd name="connsiteX5" fmla="*/ 1471750 w 2427803"/>
                      <a:gd name="connsiteY5" fmla="*/ 154896 h 356634"/>
                      <a:gd name="connsiteX6" fmla="*/ 1689798 w 2427803"/>
                      <a:gd name="connsiteY6" fmla="*/ 338732 h 356634"/>
                      <a:gd name="connsiteX7" fmla="*/ 1675585 w 2427803"/>
                      <a:gd name="connsiteY7" fmla="*/ 356634 h 356634"/>
                      <a:gd name="connsiteX8" fmla="*/ 1413990 w 2427803"/>
                      <a:gd name="connsiteY8" fmla="*/ 161219 h 356634"/>
                      <a:gd name="connsiteX9" fmla="*/ 1218276 w 2427803"/>
                      <a:gd name="connsiteY9" fmla="*/ 179938 h 356634"/>
                      <a:gd name="connsiteX10" fmla="*/ 1065375 w 2427803"/>
                      <a:gd name="connsiteY10" fmla="*/ 190385 h 356634"/>
                      <a:gd name="connsiteX11" fmla="*/ 208143 w 2427803"/>
                      <a:gd name="connsiteY11" fmla="*/ 224215 h 356634"/>
                      <a:gd name="connsiteX12" fmla="*/ 0 w 2427803"/>
                      <a:gd name="connsiteY12" fmla="*/ 45091 h 356634"/>
                      <a:gd name="connsiteX13" fmla="*/ 38001 w 2427803"/>
                      <a:gd name="connsiteY13" fmla="*/ 7923 h 356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427803" h="356634">
                        <a:moveTo>
                          <a:pt x="38001" y="7923"/>
                        </a:moveTo>
                        <a:cubicBezTo>
                          <a:pt x="68013" y="1129"/>
                          <a:pt x="120049" y="-749"/>
                          <a:pt x="208143" y="251"/>
                        </a:cubicBezTo>
                        <a:cubicBezTo>
                          <a:pt x="384332" y="2252"/>
                          <a:pt x="729082" y="41763"/>
                          <a:pt x="1057132" y="57096"/>
                        </a:cubicBezTo>
                        <a:cubicBezTo>
                          <a:pt x="1385181" y="72430"/>
                          <a:pt x="2423561" y="11908"/>
                          <a:pt x="2427791" y="26277"/>
                        </a:cubicBezTo>
                        <a:cubicBezTo>
                          <a:pt x="2430435" y="35259"/>
                          <a:pt x="2025725" y="91695"/>
                          <a:pt x="1641730" y="136149"/>
                        </a:cubicBezTo>
                        <a:lnTo>
                          <a:pt x="1471750" y="154896"/>
                        </a:lnTo>
                        <a:lnTo>
                          <a:pt x="1689798" y="338732"/>
                        </a:lnTo>
                        <a:lnTo>
                          <a:pt x="1675585" y="356634"/>
                        </a:lnTo>
                        <a:lnTo>
                          <a:pt x="1413990" y="161219"/>
                        </a:lnTo>
                        <a:lnTo>
                          <a:pt x="1218276" y="179938"/>
                        </a:lnTo>
                        <a:cubicBezTo>
                          <a:pt x="1158490" y="185009"/>
                          <a:pt x="1106381" y="188650"/>
                          <a:pt x="1065375" y="190385"/>
                        </a:cubicBezTo>
                        <a:cubicBezTo>
                          <a:pt x="737324" y="204268"/>
                          <a:pt x="385705" y="248431"/>
                          <a:pt x="208143" y="224215"/>
                        </a:cubicBezTo>
                        <a:cubicBezTo>
                          <a:pt x="30581" y="199999"/>
                          <a:pt x="0" y="82419"/>
                          <a:pt x="0" y="45091"/>
                        </a:cubicBezTo>
                        <a:cubicBezTo>
                          <a:pt x="0" y="26428"/>
                          <a:pt x="7989" y="14717"/>
                          <a:pt x="38001" y="792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7" name="楕円 468">
                    <a:extLst>
                      <a:ext uri="{FF2B5EF4-FFF2-40B4-BE49-F238E27FC236}">
                        <a16:creationId xmlns:a16="http://schemas.microsoft.com/office/drawing/2014/main" id="{D9F1A219-F8A6-4F20-A27A-ED37031D3D50}"/>
                      </a:ext>
                    </a:extLst>
                  </p:cNvPr>
                  <p:cNvSpPr/>
                  <p:nvPr/>
                </p:nvSpPr>
                <p:spPr>
                  <a:xfrm rot="20942782">
                    <a:off x="4167886" y="3602979"/>
                    <a:ext cx="1689928" cy="65545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8" name="フリーフォーム: 図形 287">
                    <a:extLst>
                      <a:ext uri="{FF2B5EF4-FFF2-40B4-BE49-F238E27FC236}">
                        <a16:creationId xmlns:a16="http://schemas.microsoft.com/office/drawing/2014/main" id="{FB1566C2-D10C-423A-AFE5-0D18791A5BCA}"/>
                      </a:ext>
                    </a:extLst>
                  </p:cNvPr>
                  <p:cNvSpPr/>
                  <p:nvPr/>
                </p:nvSpPr>
                <p:spPr>
                  <a:xfrm rot="20411972" flipV="1">
                    <a:off x="3428450" y="3898233"/>
                    <a:ext cx="2030971" cy="294036"/>
                  </a:xfrm>
                  <a:custGeom>
                    <a:avLst/>
                    <a:gdLst>
                      <a:gd name="connsiteX0" fmla="*/ 1697064 w 2030971"/>
                      <a:gd name="connsiteY0" fmla="*/ 266784 h 294036"/>
                      <a:gd name="connsiteX1" fmla="*/ 1713705 w 2030971"/>
                      <a:gd name="connsiteY1" fmla="*/ 251112 h 294036"/>
                      <a:gd name="connsiteX2" fmla="*/ 1633345 w 2030971"/>
                      <a:gd name="connsiteY2" fmla="*/ 152726 h 294036"/>
                      <a:gd name="connsiteX3" fmla="*/ 1774962 w 2030971"/>
                      <a:gd name="connsiteY3" fmla="*/ 130618 h 294036"/>
                      <a:gd name="connsiteX4" fmla="*/ 2016516 w 2030971"/>
                      <a:gd name="connsiteY4" fmla="*/ 86472 h 294036"/>
                      <a:gd name="connsiteX5" fmla="*/ 2030961 w 2030971"/>
                      <a:gd name="connsiteY5" fmla="*/ 80995 h 294036"/>
                      <a:gd name="connsiteX6" fmla="*/ 1559235 w 2030971"/>
                      <a:gd name="connsiteY6" fmla="*/ 96766 h 294036"/>
                      <a:gd name="connsiteX7" fmla="*/ 1513923 w 2030971"/>
                      <a:gd name="connsiteY7" fmla="*/ 98708 h 294036"/>
                      <a:gd name="connsiteX8" fmla="*/ 1571223 w 2030971"/>
                      <a:gd name="connsiteY8" fmla="*/ 14120 h 294036"/>
                      <a:gd name="connsiteX9" fmla="*/ 1553246 w 2030971"/>
                      <a:gd name="connsiteY9" fmla="*/ 0 h 294036"/>
                      <a:gd name="connsiteX10" fmla="*/ 1461749 w 2030971"/>
                      <a:gd name="connsiteY10" fmla="*/ 100944 h 294036"/>
                      <a:gd name="connsiteX11" fmla="*/ 1366804 w 2030971"/>
                      <a:gd name="connsiteY11" fmla="*/ 105013 h 294036"/>
                      <a:gd name="connsiteX12" fmla="*/ 884340 w 2030971"/>
                      <a:gd name="connsiteY12" fmla="*/ 111814 h 294036"/>
                      <a:gd name="connsiteX13" fmla="*/ 174121 w 2030971"/>
                      <a:gd name="connsiteY13" fmla="*/ 54969 h 294036"/>
                      <a:gd name="connsiteX14" fmla="*/ 0 w 2030971"/>
                      <a:gd name="connsiteY14" fmla="*/ 99810 h 294036"/>
                      <a:gd name="connsiteX15" fmla="*/ 174121 w 2030971"/>
                      <a:gd name="connsiteY15" fmla="*/ 278933 h 294036"/>
                      <a:gd name="connsiteX16" fmla="*/ 891236 w 2030971"/>
                      <a:gd name="connsiteY16" fmla="*/ 245104 h 294036"/>
                      <a:gd name="connsiteX17" fmla="*/ 1185591 w 2030971"/>
                      <a:gd name="connsiteY17" fmla="*/ 215626 h 294036"/>
                      <a:gd name="connsiteX18" fmla="*/ 1295661 w 2030971"/>
                      <a:gd name="connsiteY18" fmla="*/ 201114 h 294036"/>
                      <a:gd name="connsiteX19" fmla="*/ 1396421 w 2030971"/>
                      <a:gd name="connsiteY19" fmla="*/ 294036 h 294036"/>
                      <a:gd name="connsiteX20" fmla="*/ 1413063 w 2030971"/>
                      <a:gd name="connsiteY20" fmla="*/ 278365 h 294036"/>
                      <a:gd name="connsiteX21" fmla="*/ 1344686 w 2030971"/>
                      <a:gd name="connsiteY21" fmla="*/ 194651 h 294036"/>
                      <a:gd name="connsiteX22" fmla="*/ 1373384 w 2030971"/>
                      <a:gd name="connsiteY22" fmla="*/ 190867 h 294036"/>
                      <a:gd name="connsiteX23" fmla="*/ 1582056 w 2030971"/>
                      <a:gd name="connsiteY23" fmla="*/ 160722 h 294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2030971" h="294036">
                        <a:moveTo>
                          <a:pt x="1697064" y="266784"/>
                        </a:moveTo>
                        <a:lnTo>
                          <a:pt x="1713705" y="251112"/>
                        </a:lnTo>
                        <a:lnTo>
                          <a:pt x="1633345" y="152726"/>
                        </a:lnTo>
                        <a:lnTo>
                          <a:pt x="1774962" y="130618"/>
                        </a:lnTo>
                        <a:cubicBezTo>
                          <a:pt x="1892146" y="111560"/>
                          <a:pt x="1982660" y="95185"/>
                          <a:pt x="2016516" y="86472"/>
                        </a:cubicBezTo>
                        <a:cubicBezTo>
                          <a:pt x="2026190" y="83982"/>
                          <a:pt x="2031238" y="82118"/>
                          <a:pt x="2030961" y="80995"/>
                        </a:cubicBezTo>
                        <a:cubicBezTo>
                          <a:pt x="2029192" y="73810"/>
                          <a:pt x="1811144" y="85349"/>
                          <a:pt x="1559235" y="96766"/>
                        </a:cubicBezTo>
                        <a:lnTo>
                          <a:pt x="1513923" y="98708"/>
                        </a:lnTo>
                        <a:lnTo>
                          <a:pt x="1571223" y="14120"/>
                        </a:lnTo>
                        <a:lnTo>
                          <a:pt x="1553246" y="0"/>
                        </a:lnTo>
                        <a:lnTo>
                          <a:pt x="1461749" y="100944"/>
                        </a:lnTo>
                        <a:lnTo>
                          <a:pt x="1366804" y="105013"/>
                        </a:lnTo>
                        <a:cubicBezTo>
                          <a:pt x="1173725" y="112647"/>
                          <a:pt x="987251" y="117564"/>
                          <a:pt x="884340" y="111814"/>
                        </a:cubicBezTo>
                        <a:cubicBezTo>
                          <a:pt x="609912" y="96481"/>
                          <a:pt x="321512" y="56970"/>
                          <a:pt x="174121" y="54969"/>
                        </a:cubicBezTo>
                        <a:cubicBezTo>
                          <a:pt x="26731" y="52968"/>
                          <a:pt x="0" y="62482"/>
                          <a:pt x="0" y="99810"/>
                        </a:cubicBezTo>
                        <a:cubicBezTo>
                          <a:pt x="0" y="137137"/>
                          <a:pt x="25582" y="254717"/>
                          <a:pt x="174121" y="278933"/>
                        </a:cubicBezTo>
                        <a:cubicBezTo>
                          <a:pt x="322660" y="303148"/>
                          <a:pt x="616806" y="258986"/>
                          <a:pt x="891236" y="245104"/>
                        </a:cubicBezTo>
                        <a:cubicBezTo>
                          <a:pt x="959844" y="241633"/>
                          <a:pt x="1065601" y="230539"/>
                          <a:pt x="1185591" y="215626"/>
                        </a:cubicBezTo>
                        <a:lnTo>
                          <a:pt x="1295661" y="201114"/>
                        </a:lnTo>
                        <a:lnTo>
                          <a:pt x="1396421" y="294036"/>
                        </a:lnTo>
                        <a:lnTo>
                          <a:pt x="1413063" y="278365"/>
                        </a:lnTo>
                        <a:lnTo>
                          <a:pt x="1344686" y="194651"/>
                        </a:lnTo>
                        <a:lnTo>
                          <a:pt x="1373384" y="190867"/>
                        </a:lnTo>
                        <a:lnTo>
                          <a:pt x="1582056" y="160722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9" name="楕円 468">
                    <a:extLst>
                      <a:ext uri="{FF2B5EF4-FFF2-40B4-BE49-F238E27FC236}">
                        <a16:creationId xmlns:a16="http://schemas.microsoft.com/office/drawing/2014/main" id="{92E01CE2-59DB-4881-8786-CAC83D7D6E4A}"/>
                      </a:ext>
                    </a:extLst>
                  </p:cNvPr>
                  <p:cNvSpPr/>
                  <p:nvPr/>
                </p:nvSpPr>
                <p:spPr>
                  <a:xfrm>
                    <a:off x="4735758" y="4255499"/>
                    <a:ext cx="2231390" cy="1053101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0" name="楕円 468">
                    <a:extLst>
                      <a:ext uri="{FF2B5EF4-FFF2-40B4-BE49-F238E27FC236}">
                        <a16:creationId xmlns:a16="http://schemas.microsoft.com/office/drawing/2014/main" id="{F61F799A-A8AC-44E4-AFAE-A301F2F245E3}"/>
                      </a:ext>
                    </a:extLst>
                  </p:cNvPr>
                  <p:cNvSpPr/>
                  <p:nvPr/>
                </p:nvSpPr>
                <p:spPr>
                  <a:xfrm>
                    <a:off x="4817110" y="3798674"/>
                    <a:ext cx="2547526" cy="1054936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1" name="楕円 468">
                    <a:extLst>
                      <a:ext uri="{FF2B5EF4-FFF2-40B4-BE49-F238E27FC236}">
                        <a16:creationId xmlns:a16="http://schemas.microsoft.com/office/drawing/2014/main" id="{91EC524D-3D52-4E45-9FF4-641B9AC89693}"/>
                      </a:ext>
                    </a:extLst>
                  </p:cNvPr>
                  <p:cNvSpPr/>
                  <p:nvPr/>
                </p:nvSpPr>
                <p:spPr>
                  <a:xfrm flipV="1">
                    <a:off x="3427623" y="4147697"/>
                    <a:ext cx="3666257" cy="302448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149777 h 1708980"/>
                      <a:gd name="connsiteX1" fmla="*/ 177891 w 2074942"/>
                      <a:gd name="connsiteY1" fmla="*/ 90039 h 1708980"/>
                      <a:gd name="connsiteX2" fmla="*/ 903486 w 2074942"/>
                      <a:gd name="connsiteY2" fmla="*/ 484176 h 1708980"/>
                      <a:gd name="connsiteX3" fmla="*/ 2074931 w 2074942"/>
                      <a:gd name="connsiteY3" fmla="*/ 270494 h 1708980"/>
                      <a:gd name="connsiteX4" fmla="*/ 910531 w 2074942"/>
                      <a:gd name="connsiteY4" fmla="*/ 1408334 h 1708980"/>
                      <a:gd name="connsiteX5" fmla="*/ 177891 w 2074942"/>
                      <a:gd name="connsiteY5" fmla="*/ 1642888 h 1708980"/>
                      <a:gd name="connsiteX6" fmla="*/ 0 w 2074942"/>
                      <a:gd name="connsiteY6" fmla="*/ 149777 h 1708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708980">
                        <a:moveTo>
                          <a:pt x="0" y="149777"/>
                        </a:moveTo>
                        <a:cubicBezTo>
                          <a:pt x="0" y="-109031"/>
                          <a:pt x="27310" y="34306"/>
                          <a:pt x="177891" y="90039"/>
                        </a:cubicBezTo>
                        <a:cubicBezTo>
                          <a:pt x="328472" y="145772"/>
                          <a:pt x="623116" y="377859"/>
                          <a:pt x="903486" y="484176"/>
                        </a:cubicBezTo>
                        <a:cubicBezTo>
                          <a:pt x="1183856" y="590493"/>
                          <a:pt x="2071316" y="170860"/>
                          <a:pt x="2074931" y="270494"/>
                        </a:cubicBezTo>
                        <a:cubicBezTo>
                          <a:pt x="2078546" y="370128"/>
                          <a:pt x="1190902" y="1312081"/>
                          <a:pt x="910531" y="1408334"/>
                        </a:cubicBezTo>
                        <a:cubicBezTo>
                          <a:pt x="630160" y="1504587"/>
                          <a:pt x="329646" y="1852648"/>
                          <a:pt x="177891" y="1642888"/>
                        </a:cubicBezTo>
                        <a:cubicBezTo>
                          <a:pt x="26136" y="1433129"/>
                          <a:pt x="0" y="408585"/>
                          <a:pt x="0" y="14977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2" name="楕円 468">
                    <a:extLst>
                      <a:ext uri="{FF2B5EF4-FFF2-40B4-BE49-F238E27FC236}">
                        <a16:creationId xmlns:a16="http://schemas.microsoft.com/office/drawing/2014/main" id="{9BE4786E-BD78-43B0-948F-519F1FF1F20E}"/>
                      </a:ext>
                    </a:extLst>
                  </p:cNvPr>
                  <p:cNvSpPr/>
                  <p:nvPr/>
                </p:nvSpPr>
                <p:spPr>
                  <a:xfrm>
                    <a:off x="3427623" y="4565650"/>
                    <a:ext cx="3512928" cy="24763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312641 h 1603977"/>
                      <a:gd name="connsiteX1" fmla="*/ 177891 w 2074942"/>
                      <a:gd name="connsiteY1" fmla="*/ 1739 h 1603977"/>
                      <a:gd name="connsiteX2" fmla="*/ 903486 w 2074942"/>
                      <a:gd name="connsiteY2" fmla="*/ 395876 h 1603977"/>
                      <a:gd name="connsiteX3" fmla="*/ 2074931 w 2074942"/>
                      <a:gd name="connsiteY3" fmla="*/ 182194 h 1603977"/>
                      <a:gd name="connsiteX4" fmla="*/ 910531 w 2074942"/>
                      <a:gd name="connsiteY4" fmla="*/ 1320034 h 1603977"/>
                      <a:gd name="connsiteX5" fmla="*/ 177891 w 2074942"/>
                      <a:gd name="connsiteY5" fmla="*/ 1554588 h 1603977"/>
                      <a:gd name="connsiteX6" fmla="*/ 0 w 2074942"/>
                      <a:gd name="connsiteY6" fmla="*/ 312641 h 16039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603977">
                        <a:moveTo>
                          <a:pt x="0" y="312641"/>
                        </a:moveTo>
                        <a:cubicBezTo>
                          <a:pt x="0" y="53833"/>
                          <a:pt x="27310" y="-12134"/>
                          <a:pt x="177891" y="1739"/>
                        </a:cubicBezTo>
                        <a:cubicBezTo>
                          <a:pt x="328472" y="15612"/>
                          <a:pt x="623116" y="289559"/>
                          <a:pt x="903486" y="395876"/>
                        </a:cubicBezTo>
                        <a:cubicBezTo>
                          <a:pt x="1183856" y="502193"/>
                          <a:pt x="2071316" y="82560"/>
                          <a:pt x="2074931" y="182194"/>
                        </a:cubicBezTo>
                        <a:cubicBezTo>
                          <a:pt x="2078546" y="281828"/>
                          <a:pt x="1190902" y="1223781"/>
                          <a:pt x="910531" y="1320034"/>
                        </a:cubicBezTo>
                        <a:cubicBezTo>
                          <a:pt x="630160" y="1416287"/>
                          <a:pt x="329646" y="1722487"/>
                          <a:pt x="177891" y="1554588"/>
                        </a:cubicBezTo>
                        <a:cubicBezTo>
                          <a:pt x="26136" y="1386689"/>
                          <a:pt x="0" y="571449"/>
                          <a:pt x="0" y="31264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3" name="楕円 468">
                    <a:extLst>
                      <a:ext uri="{FF2B5EF4-FFF2-40B4-BE49-F238E27FC236}">
                        <a16:creationId xmlns:a16="http://schemas.microsoft.com/office/drawing/2014/main" id="{50F38F94-7709-4694-9848-25525A7F0CF7}"/>
                      </a:ext>
                    </a:extLst>
                  </p:cNvPr>
                  <p:cNvSpPr/>
                  <p:nvPr/>
                </p:nvSpPr>
                <p:spPr>
                  <a:xfrm>
                    <a:off x="4817110" y="3975100"/>
                    <a:ext cx="2580640" cy="113251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4" name="フリーフォーム: 図形 293">
                    <a:extLst>
                      <a:ext uri="{FF2B5EF4-FFF2-40B4-BE49-F238E27FC236}">
                        <a16:creationId xmlns:a16="http://schemas.microsoft.com/office/drawing/2014/main" id="{ECC777DA-C0BC-4D8F-9542-A847D16EB6D4}"/>
                      </a:ext>
                    </a:extLst>
                  </p:cNvPr>
                  <p:cNvSpPr/>
                  <p:nvPr/>
                </p:nvSpPr>
                <p:spPr>
                  <a:xfrm>
                    <a:off x="3429462" y="4211192"/>
                    <a:ext cx="3608627" cy="632923"/>
                  </a:xfrm>
                  <a:custGeom>
                    <a:avLst/>
                    <a:gdLst>
                      <a:gd name="connsiteX0" fmla="*/ 2016131 w 3608627"/>
                      <a:gd name="connsiteY0" fmla="*/ 0 h 632923"/>
                      <a:gd name="connsiteX1" fmla="*/ 1798730 w 3608627"/>
                      <a:gd name="connsiteY1" fmla="*/ 268498 h 632923"/>
                      <a:gd name="connsiteX2" fmla="*/ 2092103 w 3608627"/>
                      <a:gd name="connsiteY2" fmla="*/ 278527 h 632923"/>
                      <a:gd name="connsiteX3" fmla="*/ 2196761 w 3608627"/>
                      <a:gd name="connsiteY3" fmla="*/ 282155 h 632923"/>
                      <a:gd name="connsiteX4" fmla="*/ 2468569 w 3608627"/>
                      <a:gd name="connsiteY4" fmla="*/ 28575 h 632923"/>
                      <a:gd name="connsiteX5" fmla="*/ 2261432 w 3608627"/>
                      <a:gd name="connsiteY5" fmla="*/ 284397 h 632923"/>
                      <a:gd name="connsiteX6" fmla="*/ 2769999 w 3608627"/>
                      <a:gd name="connsiteY6" fmla="*/ 302027 h 632923"/>
                      <a:gd name="connsiteX7" fmla="*/ 3608608 w 3608627"/>
                      <a:gd name="connsiteY7" fmla="*/ 343060 h 632923"/>
                      <a:gd name="connsiteX8" fmla="*/ 2606057 w 3608627"/>
                      <a:gd name="connsiteY8" fmla="*/ 369028 h 632923"/>
                      <a:gd name="connsiteX9" fmla="*/ 2392794 w 3608627"/>
                      <a:gd name="connsiteY9" fmla="*/ 372472 h 632923"/>
                      <a:gd name="connsiteX10" fmla="*/ 2603680 w 3608627"/>
                      <a:gd name="connsiteY10" fmla="*/ 632923 h 632923"/>
                      <a:gd name="connsiteX11" fmla="*/ 2325668 w 3608627"/>
                      <a:gd name="connsiteY11" fmla="*/ 373556 h 632923"/>
                      <a:gd name="connsiteX12" fmla="*/ 2097124 w 3608627"/>
                      <a:gd name="connsiteY12" fmla="*/ 377246 h 632923"/>
                      <a:gd name="connsiteX13" fmla="*/ 1969356 w 3608627"/>
                      <a:gd name="connsiteY13" fmla="*/ 379712 h 632923"/>
                      <a:gd name="connsiteX14" fmla="*/ 2151242 w 3608627"/>
                      <a:gd name="connsiteY14" fmla="*/ 604348 h 632923"/>
                      <a:gd name="connsiteX15" fmla="*/ 1911652 w 3608627"/>
                      <a:gd name="connsiteY15" fmla="*/ 380826 h 632923"/>
                      <a:gd name="connsiteX16" fmla="*/ 1798615 w 3608627"/>
                      <a:gd name="connsiteY16" fmla="*/ 383007 h 632923"/>
                      <a:gd name="connsiteX17" fmla="*/ 1568458 w 3608627"/>
                      <a:gd name="connsiteY17" fmla="*/ 389155 h 632923"/>
                      <a:gd name="connsiteX18" fmla="*/ 282570 w 3608627"/>
                      <a:gd name="connsiteY18" fmla="*/ 465172 h 632923"/>
                      <a:gd name="connsiteX19" fmla="*/ 0 w 3608627"/>
                      <a:gd name="connsiteY19" fmla="*/ 346977 h 632923"/>
                      <a:gd name="connsiteX20" fmla="*/ 282570 w 3608627"/>
                      <a:gd name="connsiteY20" fmla="*/ 190355 h 632923"/>
                      <a:gd name="connsiteX21" fmla="*/ 1564638 w 3608627"/>
                      <a:gd name="connsiteY21" fmla="*/ 260108 h 632923"/>
                      <a:gd name="connsiteX22" fmla="*/ 1730932 w 3608627"/>
                      <a:gd name="connsiteY22" fmla="*/ 266073 h 6329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3608627" h="632923">
                        <a:moveTo>
                          <a:pt x="2016131" y="0"/>
                        </a:moveTo>
                        <a:lnTo>
                          <a:pt x="1798730" y="268498"/>
                        </a:lnTo>
                        <a:lnTo>
                          <a:pt x="2092103" y="278527"/>
                        </a:lnTo>
                        <a:lnTo>
                          <a:pt x="2196761" y="282155"/>
                        </a:lnTo>
                        <a:lnTo>
                          <a:pt x="2468569" y="28575"/>
                        </a:lnTo>
                        <a:lnTo>
                          <a:pt x="2261432" y="284397"/>
                        </a:lnTo>
                        <a:lnTo>
                          <a:pt x="2769999" y="302027"/>
                        </a:lnTo>
                        <a:cubicBezTo>
                          <a:pt x="3218269" y="318209"/>
                          <a:pt x="3605414" y="334244"/>
                          <a:pt x="3608608" y="343060"/>
                        </a:cubicBezTo>
                        <a:cubicBezTo>
                          <a:pt x="3612201" y="352979"/>
                          <a:pt x="3122981" y="360934"/>
                          <a:pt x="2606057" y="369028"/>
                        </a:cubicBezTo>
                        <a:lnTo>
                          <a:pt x="2392794" y="372472"/>
                        </a:lnTo>
                        <a:lnTo>
                          <a:pt x="2603680" y="632923"/>
                        </a:lnTo>
                        <a:lnTo>
                          <a:pt x="2325668" y="373556"/>
                        </a:lnTo>
                        <a:lnTo>
                          <a:pt x="2097124" y="377246"/>
                        </a:lnTo>
                        <a:lnTo>
                          <a:pt x="1969356" y="379712"/>
                        </a:lnTo>
                        <a:lnTo>
                          <a:pt x="2151242" y="604348"/>
                        </a:lnTo>
                        <a:lnTo>
                          <a:pt x="1911652" y="380826"/>
                        </a:lnTo>
                        <a:lnTo>
                          <a:pt x="1798615" y="383007"/>
                        </a:lnTo>
                        <a:cubicBezTo>
                          <a:pt x="1708803" y="384984"/>
                          <a:pt x="1630382" y="387026"/>
                          <a:pt x="1568458" y="389155"/>
                        </a:cubicBezTo>
                        <a:cubicBezTo>
                          <a:pt x="1073065" y="406190"/>
                          <a:pt x="543978" y="472201"/>
                          <a:pt x="282570" y="465172"/>
                        </a:cubicBezTo>
                        <a:cubicBezTo>
                          <a:pt x="21161" y="458142"/>
                          <a:pt x="0" y="392780"/>
                          <a:pt x="0" y="346977"/>
                        </a:cubicBezTo>
                        <a:cubicBezTo>
                          <a:pt x="0" y="301174"/>
                          <a:pt x="21797" y="204833"/>
                          <a:pt x="282570" y="190355"/>
                        </a:cubicBezTo>
                        <a:cubicBezTo>
                          <a:pt x="543342" y="175876"/>
                          <a:pt x="1069247" y="241292"/>
                          <a:pt x="1564638" y="260108"/>
                        </a:cubicBezTo>
                        <a:lnTo>
                          <a:pt x="1730932" y="266073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4" name="四角形: 角を丸くする 283">
                  <a:extLst>
                    <a:ext uri="{FF2B5EF4-FFF2-40B4-BE49-F238E27FC236}">
                      <a16:creationId xmlns:a16="http://schemas.microsoft.com/office/drawing/2014/main" id="{BF745D3B-2888-479D-ACC1-C4C983804634}"/>
                    </a:ext>
                  </a:extLst>
                </p:cNvPr>
                <p:cNvSpPr/>
                <p:nvPr/>
              </p:nvSpPr>
              <p:spPr>
                <a:xfrm rot="19915207">
                  <a:off x="3077081" y="4944054"/>
                  <a:ext cx="234010" cy="1077042"/>
                </a:xfrm>
                <a:prstGeom prst="roundRect">
                  <a:avLst/>
                </a:prstGeom>
                <a:solidFill>
                  <a:srgbClr val="7030A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E0D7506C-8DE6-4148-9AC8-3577535E10CA}"/>
                </a:ext>
              </a:extLst>
            </p:cNvPr>
            <p:cNvGrpSpPr/>
            <p:nvPr/>
          </p:nvGrpSpPr>
          <p:grpSpPr>
            <a:xfrm>
              <a:off x="6484450" y="5529793"/>
              <a:ext cx="1982901" cy="920064"/>
              <a:chOff x="2129146" y="3959525"/>
              <a:chExt cx="4443051" cy="2061571"/>
            </a:xfrm>
          </p:grpSpPr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43FA6BFF-203D-4E29-8C0B-1E58CA1CAADE}"/>
                  </a:ext>
                </a:extLst>
              </p:cNvPr>
              <p:cNvGrpSpPr/>
              <p:nvPr/>
            </p:nvGrpSpPr>
            <p:grpSpPr>
              <a:xfrm rot="20149585">
                <a:off x="2347732" y="4413312"/>
                <a:ext cx="4224465" cy="1491336"/>
                <a:chOff x="3298680" y="3602979"/>
                <a:chExt cx="4099070" cy="1847882"/>
              </a:xfrm>
            </p:grpSpPr>
            <p:sp>
              <p:nvSpPr>
                <p:cNvPr id="271" name="楕円 468">
                  <a:extLst>
                    <a:ext uri="{FF2B5EF4-FFF2-40B4-BE49-F238E27FC236}">
                      <a16:creationId xmlns:a16="http://schemas.microsoft.com/office/drawing/2014/main" id="{CDCFFE02-D22C-41B6-99AB-E336E8409A9F}"/>
                    </a:ext>
                  </a:extLst>
                </p:cNvPr>
                <p:cNvSpPr/>
                <p:nvPr/>
              </p:nvSpPr>
              <p:spPr>
                <a:xfrm rot="852538">
                  <a:off x="4408892" y="4866661"/>
                  <a:ext cx="1715842" cy="58420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10D94C4D-B3B6-48A7-A922-E88BC453616C}"/>
                    </a:ext>
                  </a:extLst>
                </p:cNvPr>
                <p:cNvSpPr/>
                <p:nvPr/>
              </p:nvSpPr>
              <p:spPr>
                <a:xfrm rot="1188028">
                  <a:off x="3298680" y="4839650"/>
                  <a:ext cx="2427803" cy="356634"/>
                </a:xfrm>
                <a:custGeom>
                  <a:avLst/>
                  <a:gdLst>
                    <a:gd name="connsiteX0" fmla="*/ 38001 w 2427803"/>
                    <a:gd name="connsiteY0" fmla="*/ 7923 h 356634"/>
                    <a:gd name="connsiteX1" fmla="*/ 208143 w 2427803"/>
                    <a:gd name="connsiteY1" fmla="*/ 251 h 356634"/>
                    <a:gd name="connsiteX2" fmla="*/ 1057132 w 2427803"/>
                    <a:gd name="connsiteY2" fmla="*/ 57096 h 356634"/>
                    <a:gd name="connsiteX3" fmla="*/ 2427791 w 2427803"/>
                    <a:gd name="connsiteY3" fmla="*/ 26277 h 356634"/>
                    <a:gd name="connsiteX4" fmla="*/ 1641730 w 2427803"/>
                    <a:gd name="connsiteY4" fmla="*/ 136149 h 356634"/>
                    <a:gd name="connsiteX5" fmla="*/ 1471750 w 2427803"/>
                    <a:gd name="connsiteY5" fmla="*/ 154896 h 356634"/>
                    <a:gd name="connsiteX6" fmla="*/ 1689798 w 2427803"/>
                    <a:gd name="connsiteY6" fmla="*/ 338732 h 356634"/>
                    <a:gd name="connsiteX7" fmla="*/ 1675585 w 2427803"/>
                    <a:gd name="connsiteY7" fmla="*/ 356634 h 356634"/>
                    <a:gd name="connsiteX8" fmla="*/ 1413990 w 2427803"/>
                    <a:gd name="connsiteY8" fmla="*/ 161219 h 356634"/>
                    <a:gd name="connsiteX9" fmla="*/ 1218276 w 2427803"/>
                    <a:gd name="connsiteY9" fmla="*/ 179938 h 356634"/>
                    <a:gd name="connsiteX10" fmla="*/ 1065375 w 2427803"/>
                    <a:gd name="connsiteY10" fmla="*/ 190385 h 356634"/>
                    <a:gd name="connsiteX11" fmla="*/ 208143 w 2427803"/>
                    <a:gd name="connsiteY11" fmla="*/ 224215 h 356634"/>
                    <a:gd name="connsiteX12" fmla="*/ 0 w 2427803"/>
                    <a:gd name="connsiteY12" fmla="*/ 45091 h 356634"/>
                    <a:gd name="connsiteX13" fmla="*/ 38001 w 2427803"/>
                    <a:gd name="connsiteY13" fmla="*/ 7923 h 35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427803" h="356634">
                      <a:moveTo>
                        <a:pt x="38001" y="7923"/>
                      </a:moveTo>
                      <a:cubicBezTo>
                        <a:pt x="68013" y="1129"/>
                        <a:pt x="120049" y="-749"/>
                        <a:pt x="208143" y="251"/>
                      </a:cubicBezTo>
                      <a:cubicBezTo>
                        <a:pt x="384332" y="2252"/>
                        <a:pt x="729082" y="41763"/>
                        <a:pt x="1057132" y="57096"/>
                      </a:cubicBezTo>
                      <a:cubicBezTo>
                        <a:pt x="1385181" y="72430"/>
                        <a:pt x="2423561" y="11908"/>
                        <a:pt x="2427791" y="26277"/>
                      </a:cubicBezTo>
                      <a:cubicBezTo>
                        <a:pt x="2430435" y="35259"/>
                        <a:pt x="2025725" y="91695"/>
                        <a:pt x="1641730" y="136149"/>
                      </a:cubicBezTo>
                      <a:lnTo>
                        <a:pt x="1471750" y="154896"/>
                      </a:lnTo>
                      <a:lnTo>
                        <a:pt x="1689798" y="338732"/>
                      </a:lnTo>
                      <a:lnTo>
                        <a:pt x="1675585" y="356634"/>
                      </a:lnTo>
                      <a:lnTo>
                        <a:pt x="1413990" y="161219"/>
                      </a:lnTo>
                      <a:lnTo>
                        <a:pt x="1218276" y="179938"/>
                      </a:lnTo>
                      <a:cubicBezTo>
                        <a:pt x="1158490" y="185009"/>
                        <a:pt x="1106381" y="188650"/>
                        <a:pt x="1065375" y="190385"/>
                      </a:cubicBezTo>
                      <a:cubicBezTo>
                        <a:pt x="737324" y="204268"/>
                        <a:pt x="385705" y="248431"/>
                        <a:pt x="208143" y="224215"/>
                      </a:cubicBezTo>
                      <a:cubicBezTo>
                        <a:pt x="30581" y="199999"/>
                        <a:pt x="0" y="82419"/>
                        <a:pt x="0" y="45091"/>
                      </a:cubicBezTo>
                      <a:cubicBezTo>
                        <a:pt x="0" y="26428"/>
                        <a:pt x="7989" y="14717"/>
                        <a:pt x="38001" y="792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楕円 468">
                  <a:extLst>
                    <a:ext uri="{FF2B5EF4-FFF2-40B4-BE49-F238E27FC236}">
                      <a16:creationId xmlns:a16="http://schemas.microsoft.com/office/drawing/2014/main" id="{1A6995C7-50D1-412E-9D77-E90A25FE0521}"/>
                    </a:ext>
                  </a:extLst>
                </p:cNvPr>
                <p:cNvSpPr/>
                <p:nvPr/>
              </p:nvSpPr>
              <p:spPr>
                <a:xfrm rot="20942782">
                  <a:off x="4167886" y="3602979"/>
                  <a:ext cx="1689928" cy="65545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85C5C0A5-2D7E-4C97-8B60-1066F8C5943B}"/>
                    </a:ext>
                  </a:extLst>
                </p:cNvPr>
                <p:cNvSpPr/>
                <p:nvPr/>
              </p:nvSpPr>
              <p:spPr>
                <a:xfrm rot="20411972" flipV="1">
                  <a:off x="3428450" y="3898233"/>
                  <a:ext cx="2030971" cy="294036"/>
                </a:xfrm>
                <a:custGeom>
                  <a:avLst/>
                  <a:gdLst>
                    <a:gd name="connsiteX0" fmla="*/ 1697064 w 2030971"/>
                    <a:gd name="connsiteY0" fmla="*/ 266784 h 294036"/>
                    <a:gd name="connsiteX1" fmla="*/ 1713705 w 2030971"/>
                    <a:gd name="connsiteY1" fmla="*/ 251112 h 294036"/>
                    <a:gd name="connsiteX2" fmla="*/ 1633345 w 2030971"/>
                    <a:gd name="connsiteY2" fmla="*/ 152726 h 294036"/>
                    <a:gd name="connsiteX3" fmla="*/ 1774962 w 2030971"/>
                    <a:gd name="connsiteY3" fmla="*/ 130618 h 294036"/>
                    <a:gd name="connsiteX4" fmla="*/ 2016516 w 2030971"/>
                    <a:gd name="connsiteY4" fmla="*/ 86472 h 294036"/>
                    <a:gd name="connsiteX5" fmla="*/ 2030961 w 2030971"/>
                    <a:gd name="connsiteY5" fmla="*/ 80995 h 294036"/>
                    <a:gd name="connsiteX6" fmla="*/ 1559235 w 2030971"/>
                    <a:gd name="connsiteY6" fmla="*/ 96766 h 294036"/>
                    <a:gd name="connsiteX7" fmla="*/ 1513923 w 2030971"/>
                    <a:gd name="connsiteY7" fmla="*/ 98708 h 294036"/>
                    <a:gd name="connsiteX8" fmla="*/ 1571223 w 2030971"/>
                    <a:gd name="connsiteY8" fmla="*/ 14120 h 294036"/>
                    <a:gd name="connsiteX9" fmla="*/ 1553246 w 2030971"/>
                    <a:gd name="connsiteY9" fmla="*/ 0 h 294036"/>
                    <a:gd name="connsiteX10" fmla="*/ 1461749 w 2030971"/>
                    <a:gd name="connsiteY10" fmla="*/ 100944 h 294036"/>
                    <a:gd name="connsiteX11" fmla="*/ 1366804 w 2030971"/>
                    <a:gd name="connsiteY11" fmla="*/ 105013 h 294036"/>
                    <a:gd name="connsiteX12" fmla="*/ 884340 w 2030971"/>
                    <a:gd name="connsiteY12" fmla="*/ 111814 h 294036"/>
                    <a:gd name="connsiteX13" fmla="*/ 174121 w 2030971"/>
                    <a:gd name="connsiteY13" fmla="*/ 54969 h 294036"/>
                    <a:gd name="connsiteX14" fmla="*/ 0 w 2030971"/>
                    <a:gd name="connsiteY14" fmla="*/ 99810 h 294036"/>
                    <a:gd name="connsiteX15" fmla="*/ 174121 w 2030971"/>
                    <a:gd name="connsiteY15" fmla="*/ 278933 h 294036"/>
                    <a:gd name="connsiteX16" fmla="*/ 891236 w 2030971"/>
                    <a:gd name="connsiteY16" fmla="*/ 245104 h 294036"/>
                    <a:gd name="connsiteX17" fmla="*/ 1185591 w 2030971"/>
                    <a:gd name="connsiteY17" fmla="*/ 215626 h 294036"/>
                    <a:gd name="connsiteX18" fmla="*/ 1295661 w 2030971"/>
                    <a:gd name="connsiteY18" fmla="*/ 201114 h 294036"/>
                    <a:gd name="connsiteX19" fmla="*/ 1396421 w 2030971"/>
                    <a:gd name="connsiteY19" fmla="*/ 294036 h 294036"/>
                    <a:gd name="connsiteX20" fmla="*/ 1413063 w 2030971"/>
                    <a:gd name="connsiteY20" fmla="*/ 278365 h 294036"/>
                    <a:gd name="connsiteX21" fmla="*/ 1344686 w 2030971"/>
                    <a:gd name="connsiteY21" fmla="*/ 194651 h 294036"/>
                    <a:gd name="connsiteX22" fmla="*/ 1373384 w 2030971"/>
                    <a:gd name="connsiteY22" fmla="*/ 190867 h 294036"/>
                    <a:gd name="connsiteX23" fmla="*/ 1582056 w 2030971"/>
                    <a:gd name="connsiteY23" fmla="*/ 160722 h 294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030971" h="294036">
                      <a:moveTo>
                        <a:pt x="1697064" y="266784"/>
                      </a:moveTo>
                      <a:lnTo>
                        <a:pt x="1713705" y="251112"/>
                      </a:lnTo>
                      <a:lnTo>
                        <a:pt x="1633345" y="152726"/>
                      </a:lnTo>
                      <a:lnTo>
                        <a:pt x="1774962" y="130618"/>
                      </a:lnTo>
                      <a:cubicBezTo>
                        <a:pt x="1892146" y="111560"/>
                        <a:pt x="1982660" y="95185"/>
                        <a:pt x="2016516" y="86472"/>
                      </a:cubicBezTo>
                      <a:cubicBezTo>
                        <a:pt x="2026190" y="83982"/>
                        <a:pt x="2031238" y="82118"/>
                        <a:pt x="2030961" y="80995"/>
                      </a:cubicBezTo>
                      <a:cubicBezTo>
                        <a:pt x="2029192" y="73810"/>
                        <a:pt x="1811144" y="85349"/>
                        <a:pt x="1559235" y="96766"/>
                      </a:cubicBezTo>
                      <a:lnTo>
                        <a:pt x="1513923" y="98708"/>
                      </a:lnTo>
                      <a:lnTo>
                        <a:pt x="1571223" y="14120"/>
                      </a:lnTo>
                      <a:lnTo>
                        <a:pt x="1553246" y="0"/>
                      </a:lnTo>
                      <a:lnTo>
                        <a:pt x="1461749" y="100944"/>
                      </a:lnTo>
                      <a:lnTo>
                        <a:pt x="1366804" y="105013"/>
                      </a:lnTo>
                      <a:cubicBezTo>
                        <a:pt x="1173725" y="112647"/>
                        <a:pt x="987251" y="117564"/>
                        <a:pt x="884340" y="111814"/>
                      </a:cubicBezTo>
                      <a:cubicBezTo>
                        <a:pt x="609912" y="96481"/>
                        <a:pt x="321512" y="56970"/>
                        <a:pt x="174121" y="54969"/>
                      </a:cubicBezTo>
                      <a:cubicBezTo>
                        <a:pt x="26731" y="52968"/>
                        <a:pt x="0" y="62482"/>
                        <a:pt x="0" y="99810"/>
                      </a:cubicBezTo>
                      <a:cubicBezTo>
                        <a:pt x="0" y="137137"/>
                        <a:pt x="25582" y="254717"/>
                        <a:pt x="174121" y="278933"/>
                      </a:cubicBezTo>
                      <a:cubicBezTo>
                        <a:pt x="322660" y="303148"/>
                        <a:pt x="616806" y="258986"/>
                        <a:pt x="891236" y="245104"/>
                      </a:cubicBezTo>
                      <a:cubicBezTo>
                        <a:pt x="959844" y="241633"/>
                        <a:pt x="1065601" y="230539"/>
                        <a:pt x="1185591" y="215626"/>
                      </a:cubicBezTo>
                      <a:lnTo>
                        <a:pt x="1295661" y="201114"/>
                      </a:lnTo>
                      <a:lnTo>
                        <a:pt x="1396421" y="294036"/>
                      </a:lnTo>
                      <a:lnTo>
                        <a:pt x="1413063" y="278365"/>
                      </a:lnTo>
                      <a:lnTo>
                        <a:pt x="1344686" y="194651"/>
                      </a:lnTo>
                      <a:lnTo>
                        <a:pt x="1373384" y="190867"/>
                      </a:lnTo>
                      <a:lnTo>
                        <a:pt x="1582056" y="160722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楕円 468">
                  <a:extLst>
                    <a:ext uri="{FF2B5EF4-FFF2-40B4-BE49-F238E27FC236}">
                      <a16:creationId xmlns:a16="http://schemas.microsoft.com/office/drawing/2014/main" id="{379F4A33-D546-4D59-BFE3-57B0C0CEF3F5}"/>
                    </a:ext>
                  </a:extLst>
                </p:cNvPr>
                <p:cNvSpPr/>
                <p:nvPr/>
              </p:nvSpPr>
              <p:spPr>
                <a:xfrm>
                  <a:off x="4735758" y="4255499"/>
                  <a:ext cx="2231390" cy="1053101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楕円 468">
                  <a:extLst>
                    <a:ext uri="{FF2B5EF4-FFF2-40B4-BE49-F238E27FC236}">
                      <a16:creationId xmlns:a16="http://schemas.microsoft.com/office/drawing/2014/main" id="{D9C9F0A9-CDFA-4960-848B-4B405B757D37}"/>
                    </a:ext>
                  </a:extLst>
                </p:cNvPr>
                <p:cNvSpPr/>
                <p:nvPr/>
              </p:nvSpPr>
              <p:spPr>
                <a:xfrm>
                  <a:off x="4817110" y="3798674"/>
                  <a:ext cx="2547526" cy="1054936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楕円 468">
                  <a:extLst>
                    <a:ext uri="{FF2B5EF4-FFF2-40B4-BE49-F238E27FC236}">
                      <a16:creationId xmlns:a16="http://schemas.microsoft.com/office/drawing/2014/main" id="{E439A95E-78FF-45C2-9DB5-E575FDF1F8B9}"/>
                    </a:ext>
                  </a:extLst>
                </p:cNvPr>
                <p:cNvSpPr/>
                <p:nvPr/>
              </p:nvSpPr>
              <p:spPr>
                <a:xfrm flipV="1">
                  <a:off x="3427623" y="4147697"/>
                  <a:ext cx="3666257" cy="302448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149777 h 1708980"/>
                    <a:gd name="connsiteX1" fmla="*/ 177891 w 2074942"/>
                    <a:gd name="connsiteY1" fmla="*/ 90039 h 1708980"/>
                    <a:gd name="connsiteX2" fmla="*/ 903486 w 2074942"/>
                    <a:gd name="connsiteY2" fmla="*/ 484176 h 1708980"/>
                    <a:gd name="connsiteX3" fmla="*/ 2074931 w 2074942"/>
                    <a:gd name="connsiteY3" fmla="*/ 270494 h 1708980"/>
                    <a:gd name="connsiteX4" fmla="*/ 910531 w 2074942"/>
                    <a:gd name="connsiteY4" fmla="*/ 1408334 h 1708980"/>
                    <a:gd name="connsiteX5" fmla="*/ 177891 w 2074942"/>
                    <a:gd name="connsiteY5" fmla="*/ 1642888 h 1708980"/>
                    <a:gd name="connsiteX6" fmla="*/ 0 w 2074942"/>
                    <a:gd name="connsiteY6" fmla="*/ 149777 h 1708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708980">
                      <a:moveTo>
                        <a:pt x="0" y="149777"/>
                      </a:moveTo>
                      <a:cubicBezTo>
                        <a:pt x="0" y="-109031"/>
                        <a:pt x="27310" y="34306"/>
                        <a:pt x="177891" y="90039"/>
                      </a:cubicBezTo>
                      <a:cubicBezTo>
                        <a:pt x="328472" y="145772"/>
                        <a:pt x="623116" y="377859"/>
                        <a:pt x="903486" y="484176"/>
                      </a:cubicBezTo>
                      <a:cubicBezTo>
                        <a:pt x="1183856" y="590493"/>
                        <a:pt x="2071316" y="170860"/>
                        <a:pt x="2074931" y="270494"/>
                      </a:cubicBezTo>
                      <a:cubicBezTo>
                        <a:pt x="2078546" y="370128"/>
                        <a:pt x="1190902" y="1312081"/>
                        <a:pt x="910531" y="1408334"/>
                      </a:cubicBezTo>
                      <a:cubicBezTo>
                        <a:pt x="630160" y="1504587"/>
                        <a:pt x="329646" y="1852648"/>
                        <a:pt x="177891" y="1642888"/>
                      </a:cubicBezTo>
                      <a:cubicBezTo>
                        <a:pt x="26136" y="1433129"/>
                        <a:pt x="0" y="408585"/>
                        <a:pt x="0" y="14977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楕円 468">
                  <a:extLst>
                    <a:ext uri="{FF2B5EF4-FFF2-40B4-BE49-F238E27FC236}">
                      <a16:creationId xmlns:a16="http://schemas.microsoft.com/office/drawing/2014/main" id="{59B0966E-C735-4DCE-A757-4572C298A2D8}"/>
                    </a:ext>
                  </a:extLst>
                </p:cNvPr>
                <p:cNvSpPr/>
                <p:nvPr/>
              </p:nvSpPr>
              <p:spPr>
                <a:xfrm>
                  <a:off x="3427623" y="4565650"/>
                  <a:ext cx="3512928" cy="24763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312641 h 1603977"/>
                    <a:gd name="connsiteX1" fmla="*/ 177891 w 2074942"/>
                    <a:gd name="connsiteY1" fmla="*/ 1739 h 1603977"/>
                    <a:gd name="connsiteX2" fmla="*/ 903486 w 2074942"/>
                    <a:gd name="connsiteY2" fmla="*/ 395876 h 1603977"/>
                    <a:gd name="connsiteX3" fmla="*/ 2074931 w 2074942"/>
                    <a:gd name="connsiteY3" fmla="*/ 182194 h 1603977"/>
                    <a:gd name="connsiteX4" fmla="*/ 910531 w 2074942"/>
                    <a:gd name="connsiteY4" fmla="*/ 1320034 h 1603977"/>
                    <a:gd name="connsiteX5" fmla="*/ 177891 w 2074942"/>
                    <a:gd name="connsiteY5" fmla="*/ 1554588 h 1603977"/>
                    <a:gd name="connsiteX6" fmla="*/ 0 w 2074942"/>
                    <a:gd name="connsiteY6" fmla="*/ 312641 h 1603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603977">
                      <a:moveTo>
                        <a:pt x="0" y="312641"/>
                      </a:moveTo>
                      <a:cubicBezTo>
                        <a:pt x="0" y="53833"/>
                        <a:pt x="27310" y="-12134"/>
                        <a:pt x="177891" y="1739"/>
                      </a:cubicBezTo>
                      <a:cubicBezTo>
                        <a:pt x="328472" y="15612"/>
                        <a:pt x="623116" y="289559"/>
                        <a:pt x="903486" y="395876"/>
                      </a:cubicBezTo>
                      <a:cubicBezTo>
                        <a:pt x="1183856" y="502193"/>
                        <a:pt x="2071316" y="82560"/>
                        <a:pt x="2074931" y="182194"/>
                      </a:cubicBezTo>
                      <a:cubicBezTo>
                        <a:pt x="2078546" y="281828"/>
                        <a:pt x="1190902" y="1223781"/>
                        <a:pt x="910531" y="1320034"/>
                      </a:cubicBezTo>
                      <a:cubicBezTo>
                        <a:pt x="630160" y="1416287"/>
                        <a:pt x="329646" y="1722487"/>
                        <a:pt x="177891" y="1554588"/>
                      </a:cubicBezTo>
                      <a:cubicBezTo>
                        <a:pt x="26136" y="1386689"/>
                        <a:pt x="0" y="571449"/>
                        <a:pt x="0" y="3126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楕円 468">
                  <a:extLst>
                    <a:ext uri="{FF2B5EF4-FFF2-40B4-BE49-F238E27FC236}">
                      <a16:creationId xmlns:a16="http://schemas.microsoft.com/office/drawing/2014/main" id="{D5EE8C01-8DBE-413F-9A51-577D61BF22E2}"/>
                    </a:ext>
                  </a:extLst>
                </p:cNvPr>
                <p:cNvSpPr/>
                <p:nvPr/>
              </p:nvSpPr>
              <p:spPr>
                <a:xfrm>
                  <a:off x="4817110" y="3975100"/>
                  <a:ext cx="2580640" cy="113251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8ACBC142-4EAD-4798-B52D-9AEB64644417}"/>
                    </a:ext>
                  </a:extLst>
                </p:cNvPr>
                <p:cNvSpPr/>
                <p:nvPr/>
              </p:nvSpPr>
              <p:spPr>
                <a:xfrm>
                  <a:off x="3429462" y="4211192"/>
                  <a:ext cx="3608627" cy="632923"/>
                </a:xfrm>
                <a:custGeom>
                  <a:avLst/>
                  <a:gdLst>
                    <a:gd name="connsiteX0" fmla="*/ 2016131 w 3608627"/>
                    <a:gd name="connsiteY0" fmla="*/ 0 h 632923"/>
                    <a:gd name="connsiteX1" fmla="*/ 1798730 w 3608627"/>
                    <a:gd name="connsiteY1" fmla="*/ 268498 h 632923"/>
                    <a:gd name="connsiteX2" fmla="*/ 2092103 w 3608627"/>
                    <a:gd name="connsiteY2" fmla="*/ 278527 h 632923"/>
                    <a:gd name="connsiteX3" fmla="*/ 2196761 w 3608627"/>
                    <a:gd name="connsiteY3" fmla="*/ 282155 h 632923"/>
                    <a:gd name="connsiteX4" fmla="*/ 2468569 w 3608627"/>
                    <a:gd name="connsiteY4" fmla="*/ 28575 h 632923"/>
                    <a:gd name="connsiteX5" fmla="*/ 2261432 w 3608627"/>
                    <a:gd name="connsiteY5" fmla="*/ 284397 h 632923"/>
                    <a:gd name="connsiteX6" fmla="*/ 2769999 w 3608627"/>
                    <a:gd name="connsiteY6" fmla="*/ 302027 h 632923"/>
                    <a:gd name="connsiteX7" fmla="*/ 3608608 w 3608627"/>
                    <a:gd name="connsiteY7" fmla="*/ 343060 h 632923"/>
                    <a:gd name="connsiteX8" fmla="*/ 2606057 w 3608627"/>
                    <a:gd name="connsiteY8" fmla="*/ 369028 h 632923"/>
                    <a:gd name="connsiteX9" fmla="*/ 2392794 w 3608627"/>
                    <a:gd name="connsiteY9" fmla="*/ 372472 h 632923"/>
                    <a:gd name="connsiteX10" fmla="*/ 2603680 w 3608627"/>
                    <a:gd name="connsiteY10" fmla="*/ 632923 h 632923"/>
                    <a:gd name="connsiteX11" fmla="*/ 2325668 w 3608627"/>
                    <a:gd name="connsiteY11" fmla="*/ 373556 h 632923"/>
                    <a:gd name="connsiteX12" fmla="*/ 2097124 w 3608627"/>
                    <a:gd name="connsiteY12" fmla="*/ 377246 h 632923"/>
                    <a:gd name="connsiteX13" fmla="*/ 1969356 w 3608627"/>
                    <a:gd name="connsiteY13" fmla="*/ 379712 h 632923"/>
                    <a:gd name="connsiteX14" fmla="*/ 2151242 w 3608627"/>
                    <a:gd name="connsiteY14" fmla="*/ 604348 h 632923"/>
                    <a:gd name="connsiteX15" fmla="*/ 1911652 w 3608627"/>
                    <a:gd name="connsiteY15" fmla="*/ 380826 h 632923"/>
                    <a:gd name="connsiteX16" fmla="*/ 1798615 w 3608627"/>
                    <a:gd name="connsiteY16" fmla="*/ 383007 h 632923"/>
                    <a:gd name="connsiteX17" fmla="*/ 1568458 w 3608627"/>
                    <a:gd name="connsiteY17" fmla="*/ 389155 h 632923"/>
                    <a:gd name="connsiteX18" fmla="*/ 282570 w 3608627"/>
                    <a:gd name="connsiteY18" fmla="*/ 465172 h 632923"/>
                    <a:gd name="connsiteX19" fmla="*/ 0 w 3608627"/>
                    <a:gd name="connsiteY19" fmla="*/ 346977 h 632923"/>
                    <a:gd name="connsiteX20" fmla="*/ 282570 w 3608627"/>
                    <a:gd name="connsiteY20" fmla="*/ 190355 h 632923"/>
                    <a:gd name="connsiteX21" fmla="*/ 1564638 w 3608627"/>
                    <a:gd name="connsiteY21" fmla="*/ 260108 h 632923"/>
                    <a:gd name="connsiteX22" fmla="*/ 1730932 w 3608627"/>
                    <a:gd name="connsiteY22" fmla="*/ 266073 h 632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608627" h="632923">
                      <a:moveTo>
                        <a:pt x="2016131" y="0"/>
                      </a:moveTo>
                      <a:lnTo>
                        <a:pt x="1798730" y="268498"/>
                      </a:lnTo>
                      <a:lnTo>
                        <a:pt x="2092103" y="278527"/>
                      </a:lnTo>
                      <a:lnTo>
                        <a:pt x="2196761" y="282155"/>
                      </a:lnTo>
                      <a:lnTo>
                        <a:pt x="2468569" y="28575"/>
                      </a:lnTo>
                      <a:lnTo>
                        <a:pt x="2261432" y="284397"/>
                      </a:lnTo>
                      <a:lnTo>
                        <a:pt x="2769999" y="302027"/>
                      </a:lnTo>
                      <a:cubicBezTo>
                        <a:pt x="3218269" y="318209"/>
                        <a:pt x="3605414" y="334244"/>
                        <a:pt x="3608608" y="343060"/>
                      </a:cubicBezTo>
                      <a:cubicBezTo>
                        <a:pt x="3612201" y="352979"/>
                        <a:pt x="3122981" y="360934"/>
                        <a:pt x="2606057" y="369028"/>
                      </a:cubicBezTo>
                      <a:lnTo>
                        <a:pt x="2392794" y="372472"/>
                      </a:lnTo>
                      <a:lnTo>
                        <a:pt x="2603680" y="632923"/>
                      </a:lnTo>
                      <a:lnTo>
                        <a:pt x="2325668" y="373556"/>
                      </a:lnTo>
                      <a:lnTo>
                        <a:pt x="2097124" y="377246"/>
                      </a:lnTo>
                      <a:lnTo>
                        <a:pt x="1969356" y="379712"/>
                      </a:lnTo>
                      <a:lnTo>
                        <a:pt x="2151242" y="604348"/>
                      </a:lnTo>
                      <a:lnTo>
                        <a:pt x="1911652" y="380826"/>
                      </a:lnTo>
                      <a:lnTo>
                        <a:pt x="1798615" y="383007"/>
                      </a:lnTo>
                      <a:cubicBezTo>
                        <a:pt x="1708803" y="384984"/>
                        <a:pt x="1630382" y="387026"/>
                        <a:pt x="1568458" y="389155"/>
                      </a:cubicBezTo>
                      <a:cubicBezTo>
                        <a:pt x="1073065" y="406190"/>
                        <a:pt x="543978" y="472201"/>
                        <a:pt x="282570" y="465172"/>
                      </a:cubicBezTo>
                      <a:cubicBezTo>
                        <a:pt x="21161" y="458142"/>
                        <a:pt x="0" y="392780"/>
                        <a:pt x="0" y="346977"/>
                      </a:cubicBezTo>
                      <a:cubicBezTo>
                        <a:pt x="0" y="301174"/>
                        <a:pt x="21797" y="204833"/>
                        <a:pt x="282570" y="190355"/>
                      </a:cubicBezTo>
                      <a:cubicBezTo>
                        <a:pt x="543342" y="175876"/>
                        <a:pt x="1069247" y="241292"/>
                        <a:pt x="1564638" y="260108"/>
                      </a:cubicBezTo>
                      <a:lnTo>
                        <a:pt x="1730932" y="266073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8" name="グループ化 257">
                <a:extLst>
                  <a:ext uri="{FF2B5EF4-FFF2-40B4-BE49-F238E27FC236}">
                    <a16:creationId xmlns:a16="http://schemas.microsoft.com/office/drawing/2014/main" id="{0AFFCA2F-3448-4F08-A179-58871BE81F86}"/>
                  </a:ext>
                </a:extLst>
              </p:cNvPr>
              <p:cNvGrpSpPr/>
              <p:nvPr/>
            </p:nvGrpSpPr>
            <p:grpSpPr>
              <a:xfrm>
                <a:off x="2129146" y="3959525"/>
                <a:ext cx="4224465" cy="2061571"/>
                <a:chOff x="2129146" y="3959525"/>
                <a:chExt cx="4224465" cy="2061571"/>
              </a:xfrm>
            </p:grpSpPr>
            <p:grpSp>
              <p:nvGrpSpPr>
                <p:cNvPr id="259" name="グループ化 258">
                  <a:extLst>
                    <a:ext uri="{FF2B5EF4-FFF2-40B4-BE49-F238E27FC236}">
                      <a16:creationId xmlns:a16="http://schemas.microsoft.com/office/drawing/2014/main" id="{71C343F9-C50B-4DF5-809C-A135CDD224D3}"/>
                    </a:ext>
                  </a:extLst>
                </p:cNvPr>
                <p:cNvGrpSpPr/>
                <p:nvPr/>
              </p:nvGrpSpPr>
              <p:grpSpPr>
                <a:xfrm rot="19800000">
                  <a:off x="2129146" y="3959525"/>
                  <a:ext cx="4224465" cy="1491336"/>
                  <a:chOff x="3298680" y="3602979"/>
                  <a:chExt cx="4099070" cy="1847882"/>
                </a:xfrm>
              </p:grpSpPr>
              <p:sp>
                <p:nvSpPr>
                  <p:cNvPr id="261" name="楕円 468">
                    <a:extLst>
                      <a:ext uri="{FF2B5EF4-FFF2-40B4-BE49-F238E27FC236}">
                        <a16:creationId xmlns:a16="http://schemas.microsoft.com/office/drawing/2014/main" id="{C6903DB6-0BB0-40A5-892A-9E5EC739C504}"/>
                      </a:ext>
                    </a:extLst>
                  </p:cNvPr>
                  <p:cNvSpPr/>
                  <p:nvPr/>
                </p:nvSpPr>
                <p:spPr>
                  <a:xfrm rot="852538">
                    <a:off x="4408892" y="4866661"/>
                    <a:ext cx="1715842" cy="58420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2" name="フリーフォーム: 図形 261">
                    <a:extLst>
                      <a:ext uri="{FF2B5EF4-FFF2-40B4-BE49-F238E27FC236}">
                        <a16:creationId xmlns:a16="http://schemas.microsoft.com/office/drawing/2014/main" id="{18279B3A-633C-4851-BB3C-858AF216A9AB}"/>
                      </a:ext>
                    </a:extLst>
                  </p:cNvPr>
                  <p:cNvSpPr/>
                  <p:nvPr/>
                </p:nvSpPr>
                <p:spPr>
                  <a:xfrm rot="1188028">
                    <a:off x="3298680" y="4839650"/>
                    <a:ext cx="2427803" cy="356634"/>
                  </a:xfrm>
                  <a:custGeom>
                    <a:avLst/>
                    <a:gdLst>
                      <a:gd name="connsiteX0" fmla="*/ 38001 w 2427803"/>
                      <a:gd name="connsiteY0" fmla="*/ 7923 h 356634"/>
                      <a:gd name="connsiteX1" fmla="*/ 208143 w 2427803"/>
                      <a:gd name="connsiteY1" fmla="*/ 251 h 356634"/>
                      <a:gd name="connsiteX2" fmla="*/ 1057132 w 2427803"/>
                      <a:gd name="connsiteY2" fmla="*/ 57096 h 356634"/>
                      <a:gd name="connsiteX3" fmla="*/ 2427791 w 2427803"/>
                      <a:gd name="connsiteY3" fmla="*/ 26277 h 356634"/>
                      <a:gd name="connsiteX4" fmla="*/ 1641730 w 2427803"/>
                      <a:gd name="connsiteY4" fmla="*/ 136149 h 356634"/>
                      <a:gd name="connsiteX5" fmla="*/ 1471750 w 2427803"/>
                      <a:gd name="connsiteY5" fmla="*/ 154896 h 356634"/>
                      <a:gd name="connsiteX6" fmla="*/ 1689798 w 2427803"/>
                      <a:gd name="connsiteY6" fmla="*/ 338732 h 356634"/>
                      <a:gd name="connsiteX7" fmla="*/ 1675585 w 2427803"/>
                      <a:gd name="connsiteY7" fmla="*/ 356634 h 356634"/>
                      <a:gd name="connsiteX8" fmla="*/ 1413990 w 2427803"/>
                      <a:gd name="connsiteY8" fmla="*/ 161219 h 356634"/>
                      <a:gd name="connsiteX9" fmla="*/ 1218276 w 2427803"/>
                      <a:gd name="connsiteY9" fmla="*/ 179938 h 356634"/>
                      <a:gd name="connsiteX10" fmla="*/ 1065375 w 2427803"/>
                      <a:gd name="connsiteY10" fmla="*/ 190385 h 356634"/>
                      <a:gd name="connsiteX11" fmla="*/ 208143 w 2427803"/>
                      <a:gd name="connsiteY11" fmla="*/ 224215 h 356634"/>
                      <a:gd name="connsiteX12" fmla="*/ 0 w 2427803"/>
                      <a:gd name="connsiteY12" fmla="*/ 45091 h 356634"/>
                      <a:gd name="connsiteX13" fmla="*/ 38001 w 2427803"/>
                      <a:gd name="connsiteY13" fmla="*/ 7923 h 356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427803" h="356634">
                        <a:moveTo>
                          <a:pt x="38001" y="7923"/>
                        </a:moveTo>
                        <a:cubicBezTo>
                          <a:pt x="68013" y="1129"/>
                          <a:pt x="120049" y="-749"/>
                          <a:pt x="208143" y="251"/>
                        </a:cubicBezTo>
                        <a:cubicBezTo>
                          <a:pt x="384332" y="2252"/>
                          <a:pt x="729082" y="41763"/>
                          <a:pt x="1057132" y="57096"/>
                        </a:cubicBezTo>
                        <a:cubicBezTo>
                          <a:pt x="1385181" y="72430"/>
                          <a:pt x="2423561" y="11908"/>
                          <a:pt x="2427791" y="26277"/>
                        </a:cubicBezTo>
                        <a:cubicBezTo>
                          <a:pt x="2430435" y="35259"/>
                          <a:pt x="2025725" y="91695"/>
                          <a:pt x="1641730" y="136149"/>
                        </a:cubicBezTo>
                        <a:lnTo>
                          <a:pt x="1471750" y="154896"/>
                        </a:lnTo>
                        <a:lnTo>
                          <a:pt x="1689798" y="338732"/>
                        </a:lnTo>
                        <a:lnTo>
                          <a:pt x="1675585" y="356634"/>
                        </a:lnTo>
                        <a:lnTo>
                          <a:pt x="1413990" y="161219"/>
                        </a:lnTo>
                        <a:lnTo>
                          <a:pt x="1218276" y="179938"/>
                        </a:lnTo>
                        <a:cubicBezTo>
                          <a:pt x="1158490" y="185009"/>
                          <a:pt x="1106381" y="188650"/>
                          <a:pt x="1065375" y="190385"/>
                        </a:cubicBezTo>
                        <a:cubicBezTo>
                          <a:pt x="737324" y="204268"/>
                          <a:pt x="385705" y="248431"/>
                          <a:pt x="208143" y="224215"/>
                        </a:cubicBezTo>
                        <a:cubicBezTo>
                          <a:pt x="30581" y="199999"/>
                          <a:pt x="0" y="82419"/>
                          <a:pt x="0" y="45091"/>
                        </a:cubicBezTo>
                        <a:cubicBezTo>
                          <a:pt x="0" y="26428"/>
                          <a:pt x="7989" y="14717"/>
                          <a:pt x="38001" y="792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3" name="楕円 468">
                    <a:extLst>
                      <a:ext uri="{FF2B5EF4-FFF2-40B4-BE49-F238E27FC236}">
                        <a16:creationId xmlns:a16="http://schemas.microsoft.com/office/drawing/2014/main" id="{BA6A5C03-A3ED-4CED-8DD7-79B1B9859FB7}"/>
                      </a:ext>
                    </a:extLst>
                  </p:cNvPr>
                  <p:cNvSpPr/>
                  <p:nvPr/>
                </p:nvSpPr>
                <p:spPr>
                  <a:xfrm rot="20942782">
                    <a:off x="4167886" y="3602979"/>
                    <a:ext cx="1689928" cy="65545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4" name="フリーフォーム: 図形 263">
                    <a:extLst>
                      <a:ext uri="{FF2B5EF4-FFF2-40B4-BE49-F238E27FC236}">
                        <a16:creationId xmlns:a16="http://schemas.microsoft.com/office/drawing/2014/main" id="{615E2368-52EC-474C-B39E-A337B361BA5F}"/>
                      </a:ext>
                    </a:extLst>
                  </p:cNvPr>
                  <p:cNvSpPr/>
                  <p:nvPr/>
                </p:nvSpPr>
                <p:spPr>
                  <a:xfrm rot="20411972" flipV="1">
                    <a:off x="3428450" y="3898233"/>
                    <a:ext cx="2030971" cy="294036"/>
                  </a:xfrm>
                  <a:custGeom>
                    <a:avLst/>
                    <a:gdLst>
                      <a:gd name="connsiteX0" fmla="*/ 1697064 w 2030971"/>
                      <a:gd name="connsiteY0" fmla="*/ 266784 h 294036"/>
                      <a:gd name="connsiteX1" fmla="*/ 1713705 w 2030971"/>
                      <a:gd name="connsiteY1" fmla="*/ 251112 h 294036"/>
                      <a:gd name="connsiteX2" fmla="*/ 1633345 w 2030971"/>
                      <a:gd name="connsiteY2" fmla="*/ 152726 h 294036"/>
                      <a:gd name="connsiteX3" fmla="*/ 1774962 w 2030971"/>
                      <a:gd name="connsiteY3" fmla="*/ 130618 h 294036"/>
                      <a:gd name="connsiteX4" fmla="*/ 2016516 w 2030971"/>
                      <a:gd name="connsiteY4" fmla="*/ 86472 h 294036"/>
                      <a:gd name="connsiteX5" fmla="*/ 2030961 w 2030971"/>
                      <a:gd name="connsiteY5" fmla="*/ 80995 h 294036"/>
                      <a:gd name="connsiteX6" fmla="*/ 1559235 w 2030971"/>
                      <a:gd name="connsiteY6" fmla="*/ 96766 h 294036"/>
                      <a:gd name="connsiteX7" fmla="*/ 1513923 w 2030971"/>
                      <a:gd name="connsiteY7" fmla="*/ 98708 h 294036"/>
                      <a:gd name="connsiteX8" fmla="*/ 1571223 w 2030971"/>
                      <a:gd name="connsiteY8" fmla="*/ 14120 h 294036"/>
                      <a:gd name="connsiteX9" fmla="*/ 1553246 w 2030971"/>
                      <a:gd name="connsiteY9" fmla="*/ 0 h 294036"/>
                      <a:gd name="connsiteX10" fmla="*/ 1461749 w 2030971"/>
                      <a:gd name="connsiteY10" fmla="*/ 100944 h 294036"/>
                      <a:gd name="connsiteX11" fmla="*/ 1366804 w 2030971"/>
                      <a:gd name="connsiteY11" fmla="*/ 105013 h 294036"/>
                      <a:gd name="connsiteX12" fmla="*/ 884340 w 2030971"/>
                      <a:gd name="connsiteY12" fmla="*/ 111814 h 294036"/>
                      <a:gd name="connsiteX13" fmla="*/ 174121 w 2030971"/>
                      <a:gd name="connsiteY13" fmla="*/ 54969 h 294036"/>
                      <a:gd name="connsiteX14" fmla="*/ 0 w 2030971"/>
                      <a:gd name="connsiteY14" fmla="*/ 99810 h 294036"/>
                      <a:gd name="connsiteX15" fmla="*/ 174121 w 2030971"/>
                      <a:gd name="connsiteY15" fmla="*/ 278933 h 294036"/>
                      <a:gd name="connsiteX16" fmla="*/ 891236 w 2030971"/>
                      <a:gd name="connsiteY16" fmla="*/ 245104 h 294036"/>
                      <a:gd name="connsiteX17" fmla="*/ 1185591 w 2030971"/>
                      <a:gd name="connsiteY17" fmla="*/ 215626 h 294036"/>
                      <a:gd name="connsiteX18" fmla="*/ 1295661 w 2030971"/>
                      <a:gd name="connsiteY18" fmla="*/ 201114 h 294036"/>
                      <a:gd name="connsiteX19" fmla="*/ 1396421 w 2030971"/>
                      <a:gd name="connsiteY19" fmla="*/ 294036 h 294036"/>
                      <a:gd name="connsiteX20" fmla="*/ 1413063 w 2030971"/>
                      <a:gd name="connsiteY20" fmla="*/ 278365 h 294036"/>
                      <a:gd name="connsiteX21" fmla="*/ 1344686 w 2030971"/>
                      <a:gd name="connsiteY21" fmla="*/ 194651 h 294036"/>
                      <a:gd name="connsiteX22" fmla="*/ 1373384 w 2030971"/>
                      <a:gd name="connsiteY22" fmla="*/ 190867 h 294036"/>
                      <a:gd name="connsiteX23" fmla="*/ 1582056 w 2030971"/>
                      <a:gd name="connsiteY23" fmla="*/ 160722 h 294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2030971" h="294036">
                        <a:moveTo>
                          <a:pt x="1697064" y="266784"/>
                        </a:moveTo>
                        <a:lnTo>
                          <a:pt x="1713705" y="251112"/>
                        </a:lnTo>
                        <a:lnTo>
                          <a:pt x="1633345" y="152726"/>
                        </a:lnTo>
                        <a:lnTo>
                          <a:pt x="1774962" y="130618"/>
                        </a:lnTo>
                        <a:cubicBezTo>
                          <a:pt x="1892146" y="111560"/>
                          <a:pt x="1982660" y="95185"/>
                          <a:pt x="2016516" y="86472"/>
                        </a:cubicBezTo>
                        <a:cubicBezTo>
                          <a:pt x="2026190" y="83982"/>
                          <a:pt x="2031238" y="82118"/>
                          <a:pt x="2030961" y="80995"/>
                        </a:cubicBezTo>
                        <a:cubicBezTo>
                          <a:pt x="2029192" y="73810"/>
                          <a:pt x="1811144" y="85349"/>
                          <a:pt x="1559235" y="96766"/>
                        </a:cubicBezTo>
                        <a:lnTo>
                          <a:pt x="1513923" y="98708"/>
                        </a:lnTo>
                        <a:lnTo>
                          <a:pt x="1571223" y="14120"/>
                        </a:lnTo>
                        <a:lnTo>
                          <a:pt x="1553246" y="0"/>
                        </a:lnTo>
                        <a:lnTo>
                          <a:pt x="1461749" y="100944"/>
                        </a:lnTo>
                        <a:lnTo>
                          <a:pt x="1366804" y="105013"/>
                        </a:lnTo>
                        <a:cubicBezTo>
                          <a:pt x="1173725" y="112647"/>
                          <a:pt x="987251" y="117564"/>
                          <a:pt x="884340" y="111814"/>
                        </a:cubicBezTo>
                        <a:cubicBezTo>
                          <a:pt x="609912" y="96481"/>
                          <a:pt x="321512" y="56970"/>
                          <a:pt x="174121" y="54969"/>
                        </a:cubicBezTo>
                        <a:cubicBezTo>
                          <a:pt x="26731" y="52968"/>
                          <a:pt x="0" y="62482"/>
                          <a:pt x="0" y="99810"/>
                        </a:cubicBezTo>
                        <a:cubicBezTo>
                          <a:pt x="0" y="137137"/>
                          <a:pt x="25582" y="254717"/>
                          <a:pt x="174121" y="278933"/>
                        </a:cubicBezTo>
                        <a:cubicBezTo>
                          <a:pt x="322660" y="303148"/>
                          <a:pt x="616806" y="258986"/>
                          <a:pt x="891236" y="245104"/>
                        </a:cubicBezTo>
                        <a:cubicBezTo>
                          <a:pt x="959844" y="241633"/>
                          <a:pt x="1065601" y="230539"/>
                          <a:pt x="1185591" y="215626"/>
                        </a:cubicBezTo>
                        <a:lnTo>
                          <a:pt x="1295661" y="201114"/>
                        </a:lnTo>
                        <a:lnTo>
                          <a:pt x="1396421" y="294036"/>
                        </a:lnTo>
                        <a:lnTo>
                          <a:pt x="1413063" y="278365"/>
                        </a:lnTo>
                        <a:lnTo>
                          <a:pt x="1344686" y="194651"/>
                        </a:lnTo>
                        <a:lnTo>
                          <a:pt x="1373384" y="190867"/>
                        </a:lnTo>
                        <a:lnTo>
                          <a:pt x="1582056" y="160722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5" name="楕円 468">
                    <a:extLst>
                      <a:ext uri="{FF2B5EF4-FFF2-40B4-BE49-F238E27FC236}">
                        <a16:creationId xmlns:a16="http://schemas.microsoft.com/office/drawing/2014/main" id="{33FF1576-C1DD-47CC-A0D7-4ED0CB636217}"/>
                      </a:ext>
                    </a:extLst>
                  </p:cNvPr>
                  <p:cNvSpPr/>
                  <p:nvPr/>
                </p:nvSpPr>
                <p:spPr>
                  <a:xfrm>
                    <a:off x="4735758" y="4255499"/>
                    <a:ext cx="2231390" cy="1053101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6" name="楕円 468">
                    <a:extLst>
                      <a:ext uri="{FF2B5EF4-FFF2-40B4-BE49-F238E27FC236}">
                        <a16:creationId xmlns:a16="http://schemas.microsoft.com/office/drawing/2014/main" id="{04D4994C-FA4E-4AE3-B3C9-DA24DE9AEAFB}"/>
                      </a:ext>
                    </a:extLst>
                  </p:cNvPr>
                  <p:cNvSpPr/>
                  <p:nvPr/>
                </p:nvSpPr>
                <p:spPr>
                  <a:xfrm>
                    <a:off x="4817110" y="3798674"/>
                    <a:ext cx="2547526" cy="1054936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7" name="楕円 468">
                    <a:extLst>
                      <a:ext uri="{FF2B5EF4-FFF2-40B4-BE49-F238E27FC236}">
                        <a16:creationId xmlns:a16="http://schemas.microsoft.com/office/drawing/2014/main" id="{95809673-7E35-470C-B6B7-C2063F341FDF}"/>
                      </a:ext>
                    </a:extLst>
                  </p:cNvPr>
                  <p:cNvSpPr/>
                  <p:nvPr/>
                </p:nvSpPr>
                <p:spPr>
                  <a:xfrm flipV="1">
                    <a:off x="3427623" y="4147697"/>
                    <a:ext cx="3666257" cy="302448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149777 h 1708980"/>
                      <a:gd name="connsiteX1" fmla="*/ 177891 w 2074942"/>
                      <a:gd name="connsiteY1" fmla="*/ 90039 h 1708980"/>
                      <a:gd name="connsiteX2" fmla="*/ 903486 w 2074942"/>
                      <a:gd name="connsiteY2" fmla="*/ 484176 h 1708980"/>
                      <a:gd name="connsiteX3" fmla="*/ 2074931 w 2074942"/>
                      <a:gd name="connsiteY3" fmla="*/ 270494 h 1708980"/>
                      <a:gd name="connsiteX4" fmla="*/ 910531 w 2074942"/>
                      <a:gd name="connsiteY4" fmla="*/ 1408334 h 1708980"/>
                      <a:gd name="connsiteX5" fmla="*/ 177891 w 2074942"/>
                      <a:gd name="connsiteY5" fmla="*/ 1642888 h 1708980"/>
                      <a:gd name="connsiteX6" fmla="*/ 0 w 2074942"/>
                      <a:gd name="connsiteY6" fmla="*/ 149777 h 1708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708980">
                        <a:moveTo>
                          <a:pt x="0" y="149777"/>
                        </a:moveTo>
                        <a:cubicBezTo>
                          <a:pt x="0" y="-109031"/>
                          <a:pt x="27310" y="34306"/>
                          <a:pt x="177891" y="90039"/>
                        </a:cubicBezTo>
                        <a:cubicBezTo>
                          <a:pt x="328472" y="145772"/>
                          <a:pt x="623116" y="377859"/>
                          <a:pt x="903486" y="484176"/>
                        </a:cubicBezTo>
                        <a:cubicBezTo>
                          <a:pt x="1183856" y="590493"/>
                          <a:pt x="2071316" y="170860"/>
                          <a:pt x="2074931" y="270494"/>
                        </a:cubicBezTo>
                        <a:cubicBezTo>
                          <a:pt x="2078546" y="370128"/>
                          <a:pt x="1190902" y="1312081"/>
                          <a:pt x="910531" y="1408334"/>
                        </a:cubicBezTo>
                        <a:cubicBezTo>
                          <a:pt x="630160" y="1504587"/>
                          <a:pt x="329646" y="1852648"/>
                          <a:pt x="177891" y="1642888"/>
                        </a:cubicBezTo>
                        <a:cubicBezTo>
                          <a:pt x="26136" y="1433129"/>
                          <a:pt x="0" y="408585"/>
                          <a:pt x="0" y="14977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8" name="楕円 468">
                    <a:extLst>
                      <a:ext uri="{FF2B5EF4-FFF2-40B4-BE49-F238E27FC236}">
                        <a16:creationId xmlns:a16="http://schemas.microsoft.com/office/drawing/2014/main" id="{DB493B7D-11E3-4F35-80FF-3C823C8159A2}"/>
                      </a:ext>
                    </a:extLst>
                  </p:cNvPr>
                  <p:cNvSpPr/>
                  <p:nvPr/>
                </p:nvSpPr>
                <p:spPr>
                  <a:xfrm>
                    <a:off x="3427623" y="4565650"/>
                    <a:ext cx="3512928" cy="24763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312641 h 1603977"/>
                      <a:gd name="connsiteX1" fmla="*/ 177891 w 2074942"/>
                      <a:gd name="connsiteY1" fmla="*/ 1739 h 1603977"/>
                      <a:gd name="connsiteX2" fmla="*/ 903486 w 2074942"/>
                      <a:gd name="connsiteY2" fmla="*/ 395876 h 1603977"/>
                      <a:gd name="connsiteX3" fmla="*/ 2074931 w 2074942"/>
                      <a:gd name="connsiteY3" fmla="*/ 182194 h 1603977"/>
                      <a:gd name="connsiteX4" fmla="*/ 910531 w 2074942"/>
                      <a:gd name="connsiteY4" fmla="*/ 1320034 h 1603977"/>
                      <a:gd name="connsiteX5" fmla="*/ 177891 w 2074942"/>
                      <a:gd name="connsiteY5" fmla="*/ 1554588 h 1603977"/>
                      <a:gd name="connsiteX6" fmla="*/ 0 w 2074942"/>
                      <a:gd name="connsiteY6" fmla="*/ 312641 h 16039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603977">
                        <a:moveTo>
                          <a:pt x="0" y="312641"/>
                        </a:moveTo>
                        <a:cubicBezTo>
                          <a:pt x="0" y="53833"/>
                          <a:pt x="27310" y="-12134"/>
                          <a:pt x="177891" y="1739"/>
                        </a:cubicBezTo>
                        <a:cubicBezTo>
                          <a:pt x="328472" y="15612"/>
                          <a:pt x="623116" y="289559"/>
                          <a:pt x="903486" y="395876"/>
                        </a:cubicBezTo>
                        <a:cubicBezTo>
                          <a:pt x="1183856" y="502193"/>
                          <a:pt x="2071316" y="82560"/>
                          <a:pt x="2074931" y="182194"/>
                        </a:cubicBezTo>
                        <a:cubicBezTo>
                          <a:pt x="2078546" y="281828"/>
                          <a:pt x="1190902" y="1223781"/>
                          <a:pt x="910531" y="1320034"/>
                        </a:cubicBezTo>
                        <a:cubicBezTo>
                          <a:pt x="630160" y="1416287"/>
                          <a:pt x="329646" y="1722487"/>
                          <a:pt x="177891" y="1554588"/>
                        </a:cubicBezTo>
                        <a:cubicBezTo>
                          <a:pt x="26136" y="1386689"/>
                          <a:pt x="0" y="571449"/>
                          <a:pt x="0" y="31264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9" name="楕円 468">
                    <a:extLst>
                      <a:ext uri="{FF2B5EF4-FFF2-40B4-BE49-F238E27FC236}">
                        <a16:creationId xmlns:a16="http://schemas.microsoft.com/office/drawing/2014/main" id="{9F9FDCA6-D4A0-4918-91A4-56346D293CB1}"/>
                      </a:ext>
                    </a:extLst>
                  </p:cNvPr>
                  <p:cNvSpPr/>
                  <p:nvPr/>
                </p:nvSpPr>
                <p:spPr>
                  <a:xfrm>
                    <a:off x="4817110" y="3975100"/>
                    <a:ext cx="2580640" cy="113251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0" name="フリーフォーム: 図形 269">
                    <a:extLst>
                      <a:ext uri="{FF2B5EF4-FFF2-40B4-BE49-F238E27FC236}">
                        <a16:creationId xmlns:a16="http://schemas.microsoft.com/office/drawing/2014/main" id="{4ACBD736-9BD2-4926-ABB1-C1A1C4943EEC}"/>
                      </a:ext>
                    </a:extLst>
                  </p:cNvPr>
                  <p:cNvSpPr/>
                  <p:nvPr/>
                </p:nvSpPr>
                <p:spPr>
                  <a:xfrm>
                    <a:off x="3429462" y="4211192"/>
                    <a:ext cx="3608627" cy="632923"/>
                  </a:xfrm>
                  <a:custGeom>
                    <a:avLst/>
                    <a:gdLst>
                      <a:gd name="connsiteX0" fmla="*/ 2016131 w 3608627"/>
                      <a:gd name="connsiteY0" fmla="*/ 0 h 632923"/>
                      <a:gd name="connsiteX1" fmla="*/ 1798730 w 3608627"/>
                      <a:gd name="connsiteY1" fmla="*/ 268498 h 632923"/>
                      <a:gd name="connsiteX2" fmla="*/ 2092103 w 3608627"/>
                      <a:gd name="connsiteY2" fmla="*/ 278527 h 632923"/>
                      <a:gd name="connsiteX3" fmla="*/ 2196761 w 3608627"/>
                      <a:gd name="connsiteY3" fmla="*/ 282155 h 632923"/>
                      <a:gd name="connsiteX4" fmla="*/ 2468569 w 3608627"/>
                      <a:gd name="connsiteY4" fmla="*/ 28575 h 632923"/>
                      <a:gd name="connsiteX5" fmla="*/ 2261432 w 3608627"/>
                      <a:gd name="connsiteY5" fmla="*/ 284397 h 632923"/>
                      <a:gd name="connsiteX6" fmla="*/ 2769999 w 3608627"/>
                      <a:gd name="connsiteY6" fmla="*/ 302027 h 632923"/>
                      <a:gd name="connsiteX7" fmla="*/ 3608608 w 3608627"/>
                      <a:gd name="connsiteY7" fmla="*/ 343060 h 632923"/>
                      <a:gd name="connsiteX8" fmla="*/ 2606057 w 3608627"/>
                      <a:gd name="connsiteY8" fmla="*/ 369028 h 632923"/>
                      <a:gd name="connsiteX9" fmla="*/ 2392794 w 3608627"/>
                      <a:gd name="connsiteY9" fmla="*/ 372472 h 632923"/>
                      <a:gd name="connsiteX10" fmla="*/ 2603680 w 3608627"/>
                      <a:gd name="connsiteY10" fmla="*/ 632923 h 632923"/>
                      <a:gd name="connsiteX11" fmla="*/ 2325668 w 3608627"/>
                      <a:gd name="connsiteY11" fmla="*/ 373556 h 632923"/>
                      <a:gd name="connsiteX12" fmla="*/ 2097124 w 3608627"/>
                      <a:gd name="connsiteY12" fmla="*/ 377246 h 632923"/>
                      <a:gd name="connsiteX13" fmla="*/ 1969356 w 3608627"/>
                      <a:gd name="connsiteY13" fmla="*/ 379712 h 632923"/>
                      <a:gd name="connsiteX14" fmla="*/ 2151242 w 3608627"/>
                      <a:gd name="connsiteY14" fmla="*/ 604348 h 632923"/>
                      <a:gd name="connsiteX15" fmla="*/ 1911652 w 3608627"/>
                      <a:gd name="connsiteY15" fmla="*/ 380826 h 632923"/>
                      <a:gd name="connsiteX16" fmla="*/ 1798615 w 3608627"/>
                      <a:gd name="connsiteY16" fmla="*/ 383007 h 632923"/>
                      <a:gd name="connsiteX17" fmla="*/ 1568458 w 3608627"/>
                      <a:gd name="connsiteY17" fmla="*/ 389155 h 632923"/>
                      <a:gd name="connsiteX18" fmla="*/ 282570 w 3608627"/>
                      <a:gd name="connsiteY18" fmla="*/ 465172 h 632923"/>
                      <a:gd name="connsiteX19" fmla="*/ 0 w 3608627"/>
                      <a:gd name="connsiteY19" fmla="*/ 346977 h 632923"/>
                      <a:gd name="connsiteX20" fmla="*/ 282570 w 3608627"/>
                      <a:gd name="connsiteY20" fmla="*/ 190355 h 632923"/>
                      <a:gd name="connsiteX21" fmla="*/ 1564638 w 3608627"/>
                      <a:gd name="connsiteY21" fmla="*/ 260108 h 632923"/>
                      <a:gd name="connsiteX22" fmla="*/ 1730932 w 3608627"/>
                      <a:gd name="connsiteY22" fmla="*/ 266073 h 6329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3608627" h="632923">
                        <a:moveTo>
                          <a:pt x="2016131" y="0"/>
                        </a:moveTo>
                        <a:lnTo>
                          <a:pt x="1798730" y="268498"/>
                        </a:lnTo>
                        <a:lnTo>
                          <a:pt x="2092103" y="278527"/>
                        </a:lnTo>
                        <a:lnTo>
                          <a:pt x="2196761" y="282155"/>
                        </a:lnTo>
                        <a:lnTo>
                          <a:pt x="2468569" y="28575"/>
                        </a:lnTo>
                        <a:lnTo>
                          <a:pt x="2261432" y="284397"/>
                        </a:lnTo>
                        <a:lnTo>
                          <a:pt x="2769999" y="302027"/>
                        </a:lnTo>
                        <a:cubicBezTo>
                          <a:pt x="3218269" y="318209"/>
                          <a:pt x="3605414" y="334244"/>
                          <a:pt x="3608608" y="343060"/>
                        </a:cubicBezTo>
                        <a:cubicBezTo>
                          <a:pt x="3612201" y="352979"/>
                          <a:pt x="3122981" y="360934"/>
                          <a:pt x="2606057" y="369028"/>
                        </a:cubicBezTo>
                        <a:lnTo>
                          <a:pt x="2392794" y="372472"/>
                        </a:lnTo>
                        <a:lnTo>
                          <a:pt x="2603680" y="632923"/>
                        </a:lnTo>
                        <a:lnTo>
                          <a:pt x="2325668" y="373556"/>
                        </a:lnTo>
                        <a:lnTo>
                          <a:pt x="2097124" y="377246"/>
                        </a:lnTo>
                        <a:lnTo>
                          <a:pt x="1969356" y="379712"/>
                        </a:lnTo>
                        <a:lnTo>
                          <a:pt x="2151242" y="604348"/>
                        </a:lnTo>
                        <a:lnTo>
                          <a:pt x="1911652" y="380826"/>
                        </a:lnTo>
                        <a:lnTo>
                          <a:pt x="1798615" y="383007"/>
                        </a:lnTo>
                        <a:cubicBezTo>
                          <a:pt x="1708803" y="384984"/>
                          <a:pt x="1630382" y="387026"/>
                          <a:pt x="1568458" y="389155"/>
                        </a:cubicBezTo>
                        <a:cubicBezTo>
                          <a:pt x="1073065" y="406190"/>
                          <a:pt x="543978" y="472201"/>
                          <a:pt x="282570" y="465172"/>
                        </a:cubicBezTo>
                        <a:cubicBezTo>
                          <a:pt x="21161" y="458142"/>
                          <a:pt x="0" y="392780"/>
                          <a:pt x="0" y="346977"/>
                        </a:cubicBezTo>
                        <a:cubicBezTo>
                          <a:pt x="0" y="301174"/>
                          <a:pt x="21797" y="204833"/>
                          <a:pt x="282570" y="190355"/>
                        </a:cubicBezTo>
                        <a:cubicBezTo>
                          <a:pt x="543342" y="175876"/>
                          <a:pt x="1069247" y="241292"/>
                          <a:pt x="1564638" y="260108"/>
                        </a:cubicBezTo>
                        <a:lnTo>
                          <a:pt x="1730932" y="266073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60" name="四角形: 角を丸くする 259">
                  <a:extLst>
                    <a:ext uri="{FF2B5EF4-FFF2-40B4-BE49-F238E27FC236}">
                      <a16:creationId xmlns:a16="http://schemas.microsoft.com/office/drawing/2014/main" id="{970F488A-42D1-4F95-9FEC-A322224460B0}"/>
                    </a:ext>
                  </a:extLst>
                </p:cNvPr>
                <p:cNvSpPr/>
                <p:nvPr/>
              </p:nvSpPr>
              <p:spPr>
                <a:xfrm rot="19915207">
                  <a:off x="3077081" y="4944054"/>
                  <a:ext cx="234010" cy="1077042"/>
                </a:xfrm>
                <a:prstGeom prst="roundRect">
                  <a:avLst/>
                </a:prstGeom>
                <a:solidFill>
                  <a:srgbClr val="7030A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77" name="グループ化 376">
            <a:extLst>
              <a:ext uri="{FF2B5EF4-FFF2-40B4-BE49-F238E27FC236}">
                <a16:creationId xmlns:a16="http://schemas.microsoft.com/office/drawing/2014/main" id="{63AC5974-C0D1-4EBC-A61F-8C7695D1B784}"/>
              </a:ext>
            </a:extLst>
          </p:cNvPr>
          <p:cNvGrpSpPr/>
          <p:nvPr/>
        </p:nvGrpSpPr>
        <p:grpSpPr>
          <a:xfrm>
            <a:off x="6614602" y="4266999"/>
            <a:ext cx="2630673" cy="1788055"/>
            <a:chOff x="6614602" y="1394288"/>
            <a:chExt cx="2630673" cy="1788055"/>
          </a:xfrm>
        </p:grpSpPr>
        <p:grpSp>
          <p:nvGrpSpPr>
            <p:cNvPr id="378" name="グループ化 377">
              <a:extLst>
                <a:ext uri="{FF2B5EF4-FFF2-40B4-BE49-F238E27FC236}">
                  <a16:creationId xmlns:a16="http://schemas.microsoft.com/office/drawing/2014/main" id="{F9508844-AD5E-4C18-8C41-5C1CF9AC0B44}"/>
                </a:ext>
              </a:extLst>
            </p:cNvPr>
            <p:cNvGrpSpPr/>
            <p:nvPr/>
          </p:nvGrpSpPr>
          <p:grpSpPr>
            <a:xfrm>
              <a:off x="6644904" y="1394288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439" name="グループ化 438">
                <a:extLst>
                  <a:ext uri="{FF2B5EF4-FFF2-40B4-BE49-F238E27FC236}">
                    <a16:creationId xmlns:a16="http://schemas.microsoft.com/office/drawing/2014/main" id="{0E340BB9-29AF-4AE5-BB49-1E51537860BB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451" name="楕円 450">
                  <a:extLst>
                    <a:ext uri="{FF2B5EF4-FFF2-40B4-BE49-F238E27FC236}">
                      <a16:creationId xmlns:a16="http://schemas.microsoft.com/office/drawing/2014/main" id="{19C4F9EA-17FC-47E4-A18B-DA4879A1A0C4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EBDCE107-B2BF-47ED-A5AE-C555D99F74EA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5D5AB79B-60CD-47BC-A57E-790959411C76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79" name="グループ化 378">
              <a:extLst>
                <a:ext uri="{FF2B5EF4-FFF2-40B4-BE49-F238E27FC236}">
                  <a16:creationId xmlns:a16="http://schemas.microsoft.com/office/drawing/2014/main" id="{E995DADA-00D6-4032-ABBB-E014BB00A5D2}"/>
                </a:ext>
              </a:extLst>
            </p:cNvPr>
            <p:cNvGrpSpPr/>
            <p:nvPr/>
          </p:nvGrpSpPr>
          <p:grpSpPr>
            <a:xfrm>
              <a:off x="6614602" y="2072802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DD92A599-0B61-48EC-9F54-AAADEE293EBA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88EA4692-23A2-4701-B9AA-E365B2C842E7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5" name="グループ化 434">
                <a:extLst>
                  <a:ext uri="{FF2B5EF4-FFF2-40B4-BE49-F238E27FC236}">
                    <a16:creationId xmlns:a16="http://schemas.microsoft.com/office/drawing/2014/main" id="{7E601586-4100-4AC2-BE22-C3072D98640C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292F2A90-F89B-4789-963B-E466C8898E9B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01540221-AFCC-4835-A004-DF9DCCB95B80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38" name="フリーフォーム: 図形 437">
                  <a:extLst>
                    <a:ext uri="{FF2B5EF4-FFF2-40B4-BE49-F238E27FC236}">
                      <a16:creationId xmlns:a16="http://schemas.microsoft.com/office/drawing/2014/main" id="{C0A684D9-CF04-4C2E-8148-7BDF55762189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380" name="グループ化 379">
              <a:extLst>
                <a:ext uri="{FF2B5EF4-FFF2-40B4-BE49-F238E27FC236}">
                  <a16:creationId xmlns:a16="http://schemas.microsoft.com/office/drawing/2014/main" id="{C40C6E89-7181-4200-913E-350571FF97EC}"/>
                </a:ext>
              </a:extLst>
            </p:cNvPr>
            <p:cNvGrpSpPr/>
            <p:nvPr/>
          </p:nvGrpSpPr>
          <p:grpSpPr>
            <a:xfrm>
              <a:off x="6686281" y="1531895"/>
              <a:ext cx="2558994" cy="1243910"/>
              <a:chOff x="6832604" y="1426972"/>
              <a:chExt cx="2471508" cy="1201384"/>
            </a:xfrm>
          </p:grpSpPr>
          <p:grpSp>
            <p:nvGrpSpPr>
              <p:cNvPr id="381" name="グループ化 380">
                <a:extLst>
                  <a:ext uri="{FF2B5EF4-FFF2-40B4-BE49-F238E27FC236}">
                    <a16:creationId xmlns:a16="http://schemas.microsoft.com/office/drawing/2014/main" id="{90E0D6B3-EEF3-4ECA-A807-080F9A4F7E99}"/>
                  </a:ext>
                </a:extLst>
              </p:cNvPr>
              <p:cNvGrpSpPr/>
              <p:nvPr/>
            </p:nvGrpSpPr>
            <p:grpSpPr>
              <a:xfrm>
                <a:off x="6832604" y="1426972"/>
                <a:ext cx="1982901" cy="920064"/>
                <a:chOff x="2129146" y="3959525"/>
                <a:chExt cx="4443051" cy="2061571"/>
              </a:xfrm>
            </p:grpSpPr>
            <p:grpSp>
              <p:nvGrpSpPr>
                <p:cNvPr id="409" name="グループ化 408">
                  <a:extLst>
                    <a:ext uri="{FF2B5EF4-FFF2-40B4-BE49-F238E27FC236}">
                      <a16:creationId xmlns:a16="http://schemas.microsoft.com/office/drawing/2014/main" id="{3BB4FFDD-E4EF-40A3-9B1A-166E2D6F33B1}"/>
                    </a:ext>
                  </a:extLst>
                </p:cNvPr>
                <p:cNvGrpSpPr/>
                <p:nvPr/>
              </p:nvGrpSpPr>
              <p:grpSpPr>
                <a:xfrm rot="20149585">
                  <a:off x="2347732" y="4413312"/>
                  <a:ext cx="4224465" cy="1491336"/>
                  <a:chOff x="3298680" y="3602979"/>
                  <a:chExt cx="4099070" cy="1847882"/>
                </a:xfrm>
              </p:grpSpPr>
              <p:sp>
                <p:nvSpPr>
                  <p:cNvPr id="423" name="楕円 468">
                    <a:extLst>
                      <a:ext uri="{FF2B5EF4-FFF2-40B4-BE49-F238E27FC236}">
                        <a16:creationId xmlns:a16="http://schemas.microsoft.com/office/drawing/2014/main" id="{6B960F85-6F96-4EAF-9CB9-CB7852B21428}"/>
                      </a:ext>
                    </a:extLst>
                  </p:cNvPr>
                  <p:cNvSpPr/>
                  <p:nvPr/>
                </p:nvSpPr>
                <p:spPr>
                  <a:xfrm rot="852538">
                    <a:off x="4408892" y="4866661"/>
                    <a:ext cx="1715842" cy="58420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4" name="フリーフォーム: 図形 423">
                    <a:extLst>
                      <a:ext uri="{FF2B5EF4-FFF2-40B4-BE49-F238E27FC236}">
                        <a16:creationId xmlns:a16="http://schemas.microsoft.com/office/drawing/2014/main" id="{54DC2BA2-515B-405C-8BD6-86CC0833DB26}"/>
                      </a:ext>
                    </a:extLst>
                  </p:cNvPr>
                  <p:cNvSpPr/>
                  <p:nvPr/>
                </p:nvSpPr>
                <p:spPr>
                  <a:xfrm rot="1188028">
                    <a:off x="3298680" y="4839650"/>
                    <a:ext cx="2427803" cy="356634"/>
                  </a:xfrm>
                  <a:custGeom>
                    <a:avLst/>
                    <a:gdLst>
                      <a:gd name="connsiteX0" fmla="*/ 38001 w 2427803"/>
                      <a:gd name="connsiteY0" fmla="*/ 7923 h 356634"/>
                      <a:gd name="connsiteX1" fmla="*/ 208143 w 2427803"/>
                      <a:gd name="connsiteY1" fmla="*/ 251 h 356634"/>
                      <a:gd name="connsiteX2" fmla="*/ 1057132 w 2427803"/>
                      <a:gd name="connsiteY2" fmla="*/ 57096 h 356634"/>
                      <a:gd name="connsiteX3" fmla="*/ 2427791 w 2427803"/>
                      <a:gd name="connsiteY3" fmla="*/ 26277 h 356634"/>
                      <a:gd name="connsiteX4" fmla="*/ 1641730 w 2427803"/>
                      <a:gd name="connsiteY4" fmla="*/ 136149 h 356634"/>
                      <a:gd name="connsiteX5" fmla="*/ 1471750 w 2427803"/>
                      <a:gd name="connsiteY5" fmla="*/ 154896 h 356634"/>
                      <a:gd name="connsiteX6" fmla="*/ 1689798 w 2427803"/>
                      <a:gd name="connsiteY6" fmla="*/ 338732 h 356634"/>
                      <a:gd name="connsiteX7" fmla="*/ 1675585 w 2427803"/>
                      <a:gd name="connsiteY7" fmla="*/ 356634 h 356634"/>
                      <a:gd name="connsiteX8" fmla="*/ 1413990 w 2427803"/>
                      <a:gd name="connsiteY8" fmla="*/ 161219 h 356634"/>
                      <a:gd name="connsiteX9" fmla="*/ 1218276 w 2427803"/>
                      <a:gd name="connsiteY9" fmla="*/ 179938 h 356634"/>
                      <a:gd name="connsiteX10" fmla="*/ 1065375 w 2427803"/>
                      <a:gd name="connsiteY10" fmla="*/ 190385 h 356634"/>
                      <a:gd name="connsiteX11" fmla="*/ 208143 w 2427803"/>
                      <a:gd name="connsiteY11" fmla="*/ 224215 h 356634"/>
                      <a:gd name="connsiteX12" fmla="*/ 0 w 2427803"/>
                      <a:gd name="connsiteY12" fmla="*/ 45091 h 356634"/>
                      <a:gd name="connsiteX13" fmla="*/ 38001 w 2427803"/>
                      <a:gd name="connsiteY13" fmla="*/ 7923 h 356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427803" h="356634">
                        <a:moveTo>
                          <a:pt x="38001" y="7923"/>
                        </a:moveTo>
                        <a:cubicBezTo>
                          <a:pt x="68013" y="1129"/>
                          <a:pt x="120049" y="-749"/>
                          <a:pt x="208143" y="251"/>
                        </a:cubicBezTo>
                        <a:cubicBezTo>
                          <a:pt x="384332" y="2252"/>
                          <a:pt x="729082" y="41763"/>
                          <a:pt x="1057132" y="57096"/>
                        </a:cubicBezTo>
                        <a:cubicBezTo>
                          <a:pt x="1385181" y="72430"/>
                          <a:pt x="2423561" y="11908"/>
                          <a:pt x="2427791" y="26277"/>
                        </a:cubicBezTo>
                        <a:cubicBezTo>
                          <a:pt x="2430435" y="35259"/>
                          <a:pt x="2025725" y="91695"/>
                          <a:pt x="1641730" y="136149"/>
                        </a:cubicBezTo>
                        <a:lnTo>
                          <a:pt x="1471750" y="154896"/>
                        </a:lnTo>
                        <a:lnTo>
                          <a:pt x="1689798" y="338732"/>
                        </a:lnTo>
                        <a:lnTo>
                          <a:pt x="1675585" y="356634"/>
                        </a:lnTo>
                        <a:lnTo>
                          <a:pt x="1413990" y="161219"/>
                        </a:lnTo>
                        <a:lnTo>
                          <a:pt x="1218276" y="179938"/>
                        </a:lnTo>
                        <a:cubicBezTo>
                          <a:pt x="1158490" y="185009"/>
                          <a:pt x="1106381" y="188650"/>
                          <a:pt x="1065375" y="190385"/>
                        </a:cubicBezTo>
                        <a:cubicBezTo>
                          <a:pt x="737324" y="204268"/>
                          <a:pt x="385705" y="248431"/>
                          <a:pt x="208143" y="224215"/>
                        </a:cubicBezTo>
                        <a:cubicBezTo>
                          <a:pt x="30581" y="199999"/>
                          <a:pt x="0" y="82419"/>
                          <a:pt x="0" y="45091"/>
                        </a:cubicBezTo>
                        <a:cubicBezTo>
                          <a:pt x="0" y="26428"/>
                          <a:pt x="7989" y="14717"/>
                          <a:pt x="38001" y="792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5" name="楕円 468">
                    <a:extLst>
                      <a:ext uri="{FF2B5EF4-FFF2-40B4-BE49-F238E27FC236}">
                        <a16:creationId xmlns:a16="http://schemas.microsoft.com/office/drawing/2014/main" id="{6B6DFB25-1963-49C9-94B8-11F34FEF68D2}"/>
                      </a:ext>
                    </a:extLst>
                  </p:cNvPr>
                  <p:cNvSpPr/>
                  <p:nvPr/>
                </p:nvSpPr>
                <p:spPr>
                  <a:xfrm rot="20942782">
                    <a:off x="4167886" y="3602979"/>
                    <a:ext cx="1689928" cy="65545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6" name="フリーフォーム: 図形 425">
                    <a:extLst>
                      <a:ext uri="{FF2B5EF4-FFF2-40B4-BE49-F238E27FC236}">
                        <a16:creationId xmlns:a16="http://schemas.microsoft.com/office/drawing/2014/main" id="{1F2F238C-FF12-4174-906B-8646811CD9DE}"/>
                      </a:ext>
                    </a:extLst>
                  </p:cNvPr>
                  <p:cNvSpPr/>
                  <p:nvPr/>
                </p:nvSpPr>
                <p:spPr>
                  <a:xfrm rot="20411972" flipV="1">
                    <a:off x="3428450" y="3898233"/>
                    <a:ext cx="2030971" cy="294036"/>
                  </a:xfrm>
                  <a:custGeom>
                    <a:avLst/>
                    <a:gdLst>
                      <a:gd name="connsiteX0" fmla="*/ 1697064 w 2030971"/>
                      <a:gd name="connsiteY0" fmla="*/ 266784 h 294036"/>
                      <a:gd name="connsiteX1" fmla="*/ 1713705 w 2030971"/>
                      <a:gd name="connsiteY1" fmla="*/ 251112 h 294036"/>
                      <a:gd name="connsiteX2" fmla="*/ 1633345 w 2030971"/>
                      <a:gd name="connsiteY2" fmla="*/ 152726 h 294036"/>
                      <a:gd name="connsiteX3" fmla="*/ 1774962 w 2030971"/>
                      <a:gd name="connsiteY3" fmla="*/ 130618 h 294036"/>
                      <a:gd name="connsiteX4" fmla="*/ 2016516 w 2030971"/>
                      <a:gd name="connsiteY4" fmla="*/ 86472 h 294036"/>
                      <a:gd name="connsiteX5" fmla="*/ 2030961 w 2030971"/>
                      <a:gd name="connsiteY5" fmla="*/ 80995 h 294036"/>
                      <a:gd name="connsiteX6" fmla="*/ 1559235 w 2030971"/>
                      <a:gd name="connsiteY6" fmla="*/ 96766 h 294036"/>
                      <a:gd name="connsiteX7" fmla="*/ 1513923 w 2030971"/>
                      <a:gd name="connsiteY7" fmla="*/ 98708 h 294036"/>
                      <a:gd name="connsiteX8" fmla="*/ 1571223 w 2030971"/>
                      <a:gd name="connsiteY8" fmla="*/ 14120 h 294036"/>
                      <a:gd name="connsiteX9" fmla="*/ 1553246 w 2030971"/>
                      <a:gd name="connsiteY9" fmla="*/ 0 h 294036"/>
                      <a:gd name="connsiteX10" fmla="*/ 1461749 w 2030971"/>
                      <a:gd name="connsiteY10" fmla="*/ 100944 h 294036"/>
                      <a:gd name="connsiteX11" fmla="*/ 1366804 w 2030971"/>
                      <a:gd name="connsiteY11" fmla="*/ 105013 h 294036"/>
                      <a:gd name="connsiteX12" fmla="*/ 884340 w 2030971"/>
                      <a:gd name="connsiteY12" fmla="*/ 111814 h 294036"/>
                      <a:gd name="connsiteX13" fmla="*/ 174121 w 2030971"/>
                      <a:gd name="connsiteY13" fmla="*/ 54969 h 294036"/>
                      <a:gd name="connsiteX14" fmla="*/ 0 w 2030971"/>
                      <a:gd name="connsiteY14" fmla="*/ 99810 h 294036"/>
                      <a:gd name="connsiteX15" fmla="*/ 174121 w 2030971"/>
                      <a:gd name="connsiteY15" fmla="*/ 278933 h 294036"/>
                      <a:gd name="connsiteX16" fmla="*/ 891236 w 2030971"/>
                      <a:gd name="connsiteY16" fmla="*/ 245104 h 294036"/>
                      <a:gd name="connsiteX17" fmla="*/ 1185591 w 2030971"/>
                      <a:gd name="connsiteY17" fmla="*/ 215626 h 294036"/>
                      <a:gd name="connsiteX18" fmla="*/ 1295661 w 2030971"/>
                      <a:gd name="connsiteY18" fmla="*/ 201114 h 294036"/>
                      <a:gd name="connsiteX19" fmla="*/ 1396421 w 2030971"/>
                      <a:gd name="connsiteY19" fmla="*/ 294036 h 294036"/>
                      <a:gd name="connsiteX20" fmla="*/ 1413063 w 2030971"/>
                      <a:gd name="connsiteY20" fmla="*/ 278365 h 294036"/>
                      <a:gd name="connsiteX21" fmla="*/ 1344686 w 2030971"/>
                      <a:gd name="connsiteY21" fmla="*/ 194651 h 294036"/>
                      <a:gd name="connsiteX22" fmla="*/ 1373384 w 2030971"/>
                      <a:gd name="connsiteY22" fmla="*/ 190867 h 294036"/>
                      <a:gd name="connsiteX23" fmla="*/ 1582056 w 2030971"/>
                      <a:gd name="connsiteY23" fmla="*/ 160722 h 294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2030971" h="294036">
                        <a:moveTo>
                          <a:pt x="1697064" y="266784"/>
                        </a:moveTo>
                        <a:lnTo>
                          <a:pt x="1713705" y="251112"/>
                        </a:lnTo>
                        <a:lnTo>
                          <a:pt x="1633345" y="152726"/>
                        </a:lnTo>
                        <a:lnTo>
                          <a:pt x="1774962" y="130618"/>
                        </a:lnTo>
                        <a:cubicBezTo>
                          <a:pt x="1892146" y="111560"/>
                          <a:pt x="1982660" y="95185"/>
                          <a:pt x="2016516" y="86472"/>
                        </a:cubicBezTo>
                        <a:cubicBezTo>
                          <a:pt x="2026190" y="83982"/>
                          <a:pt x="2031238" y="82118"/>
                          <a:pt x="2030961" y="80995"/>
                        </a:cubicBezTo>
                        <a:cubicBezTo>
                          <a:pt x="2029192" y="73810"/>
                          <a:pt x="1811144" y="85349"/>
                          <a:pt x="1559235" y="96766"/>
                        </a:cubicBezTo>
                        <a:lnTo>
                          <a:pt x="1513923" y="98708"/>
                        </a:lnTo>
                        <a:lnTo>
                          <a:pt x="1571223" y="14120"/>
                        </a:lnTo>
                        <a:lnTo>
                          <a:pt x="1553246" y="0"/>
                        </a:lnTo>
                        <a:lnTo>
                          <a:pt x="1461749" y="100944"/>
                        </a:lnTo>
                        <a:lnTo>
                          <a:pt x="1366804" y="105013"/>
                        </a:lnTo>
                        <a:cubicBezTo>
                          <a:pt x="1173725" y="112647"/>
                          <a:pt x="987251" y="117564"/>
                          <a:pt x="884340" y="111814"/>
                        </a:cubicBezTo>
                        <a:cubicBezTo>
                          <a:pt x="609912" y="96481"/>
                          <a:pt x="321512" y="56970"/>
                          <a:pt x="174121" y="54969"/>
                        </a:cubicBezTo>
                        <a:cubicBezTo>
                          <a:pt x="26731" y="52968"/>
                          <a:pt x="0" y="62482"/>
                          <a:pt x="0" y="99810"/>
                        </a:cubicBezTo>
                        <a:cubicBezTo>
                          <a:pt x="0" y="137137"/>
                          <a:pt x="25582" y="254717"/>
                          <a:pt x="174121" y="278933"/>
                        </a:cubicBezTo>
                        <a:cubicBezTo>
                          <a:pt x="322660" y="303148"/>
                          <a:pt x="616806" y="258986"/>
                          <a:pt x="891236" y="245104"/>
                        </a:cubicBezTo>
                        <a:cubicBezTo>
                          <a:pt x="959844" y="241633"/>
                          <a:pt x="1065601" y="230539"/>
                          <a:pt x="1185591" y="215626"/>
                        </a:cubicBezTo>
                        <a:lnTo>
                          <a:pt x="1295661" y="201114"/>
                        </a:lnTo>
                        <a:lnTo>
                          <a:pt x="1396421" y="294036"/>
                        </a:lnTo>
                        <a:lnTo>
                          <a:pt x="1413063" y="278365"/>
                        </a:lnTo>
                        <a:lnTo>
                          <a:pt x="1344686" y="194651"/>
                        </a:lnTo>
                        <a:lnTo>
                          <a:pt x="1373384" y="190867"/>
                        </a:lnTo>
                        <a:lnTo>
                          <a:pt x="1582056" y="160722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7" name="楕円 468">
                    <a:extLst>
                      <a:ext uri="{FF2B5EF4-FFF2-40B4-BE49-F238E27FC236}">
                        <a16:creationId xmlns:a16="http://schemas.microsoft.com/office/drawing/2014/main" id="{DF77BEC1-7B04-469C-B70D-0153CF1D63CD}"/>
                      </a:ext>
                    </a:extLst>
                  </p:cNvPr>
                  <p:cNvSpPr/>
                  <p:nvPr/>
                </p:nvSpPr>
                <p:spPr>
                  <a:xfrm>
                    <a:off x="4735758" y="4255499"/>
                    <a:ext cx="2231390" cy="1053101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8" name="楕円 468">
                    <a:extLst>
                      <a:ext uri="{FF2B5EF4-FFF2-40B4-BE49-F238E27FC236}">
                        <a16:creationId xmlns:a16="http://schemas.microsoft.com/office/drawing/2014/main" id="{CBE3F9C7-4816-4A92-8488-275D8C99BEDC}"/>
                      </a:ext>
                    </a:extLst>
                  </p:cNvPr>
                  <p:cNvSpPr/>
                  <p:nvPr/>
                </p:nvSpPr>
                <p:spPr>
                  <a:xfrm>
                    <a:off x="4817110" y="3798674"/>
                    <a:ext cx="2547526" cy="1054936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9" name="楕円 468">
                    <a:extLst>
                      <a:ext uri="{FF2B5EF4-FFF2-40B4-BE49-F238E27FC236}">
                        <a16:creationId xmlns:a16="http://schemas.microsoft.com/office/drawing/2014/main" id="{757830DD-61CA-4A41-B6BA-C150EEB65A9B}"/>
                      </a:ext>
                    </a:extLst>
                  </p:cNvPr>
                  <p:cNvSpPr/>
                  <p:nvPr/>
                </p:nvSpPr>
                <p:spPr>
                  <a:xfrm flipV="1">
                    <a:off x="3427623" y="4147697"/>
                    <a:ext cx="3666257" cy="302448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149777 h 1708980"/>
                      <a:gd name="connsiteX1" fmla="*/ 177891 w 2074942"/>
                      <a:gd name="connsiteY1" fmla="*/ 90039 h 1708980"/>
                      <a:gd name="connsiteX2" fmla="*/ 903486 w 2074942"/>
                      <a:gd name="connsiteY2" fmla="*/ 484176 h 1708980"/>
                      <a:gd name="connsiteX3" fmla="*/ 2074931 w 2074942"/>
                      <a:gd name="connsiteY3" fmla="*/ 270494 h 1708980"/>
                      <a:gd name="connsiteX4" fmla="*/ 910531 w 2074942"/>
                      <a:gd name="connsiteY4" fmla="*/ 1408334 h 1708980"/>
                      <a:gd name="connsiteX5" fmla="*/ 177891 w 2074942"/>
                      <a:gd name="connsiteY5" fmla="*/ 1642888 h 1708980"/>
                      <a:gd name="connsiteX6" fmla="*/ 0 w 2074942"/>
                      <a:gd name="connsiteY6" fmla="*/ 149777 h 1708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708980">
                        <a:moveTo>
                          <a:pt x="0" y="149777"/>
                        </a:moveTo>
                        <a:cubicBezTo>
                          <a:pt x="0" y="-109031"/>
                          <a:pt x="27310" y="34306"/>
                          <a:pt x="177891" y="90039"/>
                        </a:cubicBezTo>
                        <a:cubicBezTo>
                          <a:pt x="328472" y="145772"/>
                          <a:pt x="623116" y="377859"/>
                          <a:pt x="903486" y="484176"/>
                        </a:cubicBezTo>
                        <a:cubicBezTo>
                          <a:pt x="1183856" y="590493"/>
                          <a:pt x="2071316" y="170860"/>
                          <a:pt x="2074931" y="270494"/>
                        </a:cubicBezTo>
                        <a:cubicBezTo>
                          <a:pt x="2078546" y="370128"/>
                          <a:pt x="1190902" y="1312081"/>
                          <a:pt x="910531" y="1408334"/>
                        </a:cubicBezTo>
                        <a:cubicBezTo>
                          <a:pt x="630160" y="1504587"/>
                          <a:pt x="329646" y="1852648"/>
                          <a:pt x="177891" y="1642888"/>
                        </a:cubicBezTo>
                        <a:cubicBezTo>
                          <a:pt x="26136" y="1433129"/>
                          <a:pt x="0" y="408585"/>
                          <a:pt x="0" y="14977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0" name="楕円 468">
                    <a:extLst>
                      <a:ext uri="{FF2B5EF4-FFF2-40B4-BE49-F238E27FC236}">
                        <a16:creationId xmlns:a16="http://schemas.microsoft.com/office/drawing/2014/main" id="{D8364F85-C2F4-45CC-B8CB-A71C0393E05F}"/>
                      </a:ext>
                    </a:extLst>
                  </p:cNvPr>
                  <p:cNvSpPr/>
                  <p:nvPr/>
                </p:nvSpPr>
                <p:spPr>
                  <a:xfrm>
                    <a:off x="3427623" y="4565650"/>
                    <a:ext cx="3512928" cy="24763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312641 h 1603977"/>
                      <a:gd name="connsiteX1" fmla="*/ 177891 w 2074942"/>
                      <a:gd name="connsiteY1" fmla="*/ 1739 h 1603977"/>
                      <a:gd name="connsiteX2" fmla="*/ 903486 w 2074942"/>
                      <a:gd name="connsiteY2" fmla="*/ 395876 h 1603977"/>
                      <a:gd name="connsiteX3" fmla="*/ 2074931 w 2074942"/>
                      <a:gd name="connsiteY3" fmla="*/ 182194 h 1603977"/>
                      <a:gd name="connsiteX4" fmla="*/ 910531 w 2074942"/>
                      <a:gd name="connsiteY4" fmla="*/ 1320034 h 1603977"/>
                      <a:gd name="connsiteX5" fmla="*/ 177891 w 2074942"/>
                      <a:gd name="connsiteY5" fmla="*/ 1554588 h 1603977"/>
                      <a:gd name="connsiteX6" fmla="*/ 0 w 2074942"/>
                      <a:gd name="connsiteY6" fmla="*/ 312641 h 16039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603977">
                        <a:moveTo>
                          <a:pt x="0" y="312641"/>
                        </a:moveTo>
                        <a:cubicBezTo>
                          <a:pt x="0" y="53833"/>
                          <a:pt x="27310" y="-12134"/>
                          <a:pt x="177891" y="1739"/>
                        </a:cubicBezTo>
                        <a:cubicBezTo>
                          <a:pt x="328472" y="15612"/>
                          <a:pt x="623116" y="289559"/>
                          <a:pt x="903486" y="395876"/>
                        </a:cubicBezTo>
                        <a:cubicBezTo>
                          <a:pt x="1183856" y="502193"/>
                          <a:pt x="2071316" y="82560"/>
                          <a:pt x="2074931" y="182194"/>
                        </a:cubicBezTo>
                        <a:cubicBezTo>
                          <a:pt x="2078546" y="281828"/>
                          <a:pt x="1190902" y="1223781"/>
                          <a:pt x="910531" y="1320034"/>
                        </a:cubicBezTo>
                        <a:cubicBezTo>
                          <a:pt x="630160" y="1416287"/>
                          <a:pt x="329646" y="1722487"/>
                          <a:pt x="177891" y="1554588"/>
                        </a:cubicBezTo>
                        <a:cubicBezTo>
                          <a:pt x="26136" y="1386689"/>
                          <a:pt x="0" y="571449"/>
                          <a:pt x="0" y="31264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1" name="楕円 468">
                    <a:extLst>
                      <a:ext uri="{FF2B5EF4-FFF2-40B4-BE49-F238E27FC236}">
                        <a16:creationId xmlns:a16="http://schemas.microsoft.com/office/drawing/2014/main" id="{730DC756-AC4A-463C-8AF1-90D3FFC54FBC}"/>
                      </a:ext>
                    </a:extLst>
                  </p:cNvPr>
                  <p:cNvSpPr/>
                  <p:nvPr/>
                </p:nvSpPr>
                <p:spPr>
                  <a:xfrm>
                    <a:off x="4817110" y="3975100"/>
                    <a:ext cx="2580640" cy="113251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2" name="フリーフォーム: 図形 431">
                    <a:extLst>
                      <a:ext uri="{FF2B5EF4-FFF2-40B4-BE49-F238E27FC236}">
                        <a16:creationId xmlns:a16="http://schemas.microsoft.com/office/drawing/2014/main" id="{3212814D-974F-4669-83A4-13DF4D7CA97D}"/>
                      </a:ext>
                    </a:extLst>
                  </p:cNvPr>
                  <p:cNvSpPr/>
                  <p:nvPr/>
                </p:nvSpPr>
                <p:spPr>
                  <a:xfrm>
                    <a:off x="3429462" y="4211192"/>
                    <a:ext cx="3608627" cy="632923"/>
                  </a:xfrm>
                  <a:custGeom>
                    <a:avLst/>
                    <a:gdLst>
                      <a:gd name="connsiteX0" fmla="*/ 2016131 w 3608627"/>
                      <a:gd name="connsiteY0" fmla="*/ 0 h 632923"/>
                      <a:gd name="connsiteX1" fmla="*/ 1798730 w 3608627"/>
                      <a:gd name="connsiteY1" fmla="*/ 268498 h 632923"/>
                      <a:gd name="connsiteX2" fmla="*/ 2092103 w 3608627"/>
                      <a:gd name="connsiteY2" fmla="*/ 278527 h 632923"/>
                      <a:gd name="connsiteX3" fmla="*/ 2196761 w 3608627"/>
                      <a:gd name="connsiteY3" fmla="*/ 282155 h 632923"/>
                      <a:gd name="connsiteX4" fmla="*/ 2468569 w 3608627"/>
                      <a:gd name="connsiteY4" fmla="*/ 28575 h 632923"/>
                      <a:gd name="connsiteX5" fmla="*/ 2261432 w 3608627"/>
                      <a:gd name="connsiteY5" fmla="*/ 284397 h 632923"/>
                      <a:gd name="connsiteX6" fmla="*/ 2769999 w 3608627"/>
                      <a:gd name="connsiteY6" fmla="*/ 302027 h 632923"/>
                      <a:gd name="connsiteX7" fmla="*/ 3608608 w 3608627"/>
                      <a:gd name="connsiteY7" fmla="*/ 343060 h 632923"/>
                      <a:gd name="connsiteX8" fmla="*/ 2606057 w 3608627"/>
                      <a:gd name="connsiteY8" fmla="*/ 369028 h 632923"/>
                      <a:gd name="connsiteX9" fmla="*/ 2392794 w 3608627"/>
                      <a:gd name="connsiteY9" fmla="*/ 372472 h 632923"/>
                      <a:gd name="connsiteX10" fmla="*/ 2603680 w 3608627"/>
                      <a:gd name="connsiteY10" fmla="*/ 632923 h 632923"/>
                      <a:gd name="connsiteX11" fmla="*/ 2325668 w 3608627"/>
                      <a:gd name="connsiteY11" fmla="*/ 373556 h 632923"/>
                      <a:gd name="connsiteX12" fmla="*/ 2097124 w 3608627"/>
                      <a:gd name="connsiteY12" fmla="*/ 377246 h 632923"/>
                      <a:gd name="connsiteX13" fmla="*/ 1969356 w 3608627"/>
                      <a:gd name="connsiteY13" fmla="*/ 379712 h 632923"/>
                      <a:gd name="connsiteX14" fmla="*/ 2151242 w 3608627"/>
                      <a:gd name="connsiteY14" fmla="*/ 604348 h 632923"/>
                      <a:gd name="connsiteX15" fmla="*/ 1911652 w 3608627"/>
                      <a:gd name="connsiteY15" fmla="*/ 380826 h 632923"/>
                      <a:gd name="connsiteX16" fmla="*/ 1798615 w 3608627"/>
                      <a:gd name="connsiteY16" fmla="*/ 383007 h 632923"/>
                      <a:gd name="connsiteX17" fmla="*/ 1568458 w 3608627"/>
                      <a:gd name="connsiteY17" fmla="*/ 389155 h 632923"/>
                      <a:gd name="connsiteX18" fmla="*/ 282570 w 3608627"/>
                      <a:gd name="connsiteY18" fmla="*/ 465172 h 632923"/>
                      <a:gd name="connsiteX19" fmla="*/ 0 w 3608627"/>
                      <a:gd name="connsiteY19" fmla="*/ 346977 h 632923"/>
                      <a:gd name="connsiteX20" fmla="*/ 282570 w 3608627"/>
                      <a:gd name="connsiteY20" fmla="*/ 190355 h 632923"/>
                      <a:gd name="connsiteX21" fmla="*/ 1564638 w 3608627"/>
                      <a:gd name="connsiteY21" fmla="*/ 260108 h 632923"/>
                      <a:gd name="connsiteX22" fmla="*/ 1730932 w 3608627"/>
                      <a:gd name="connsiteY22" fmla="*/ 266073 h 6329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3608627" h="632923">
                        <a:moveTo>
                          <a:pt x="2016131" y="0"/>
                        </a:moveTo>
                        <a:lnTo>
                          <a:pt x="1798730" y="268498"/>
                        </a:lnTo>
                        <a:lnTo>
                          <a:pt x="2092103" y="278527"/>
                        </a:lnTo>
                        <a:lnTo>
                          <a:pt x="2196761" y="282155"/>
                        </a:lnTo>
                        <a:lnTo>
                          <a:pt x="2468569" y="28575"/>
                        </a:lnTo>
                        <a:lnTo>
                          <a:pt x="2261432" y="284397"/>
                        </a:lnTo>
                        <a:lnTo>
                          <a:pt x="2769999" y="302027"/>
                        </a:lnTo>
                        <a:cubicBezTo>
                          <a:pt x="3218269" y="318209"/>
                          <a:pt x="3605414" y="334244"/>
                          <a:pt x="3608608" y="343060"/>
                        </a:cubicBezTo>
                        <a:cubicBezTo>
                          <a:pt x="3612201" y="352979"/>
                          <a:pt x="3122981" y="360934"/>
                          <a:pt x="2606057" y="369028"/>
                        </a:cubicBezTo>
                        <a:lnTo>
                          <a:pt x="2392794" y="372472"/>
                        </a:lnTo>
                        <a:lnTo>
                          <a:pt x="2603680" y="632923"/>
                        </a:lnTo>
                        <a:lnTo>
                          <a:pt x="2325668" y="373556"/>
                        </a:lnTo>
                        <a:lnTo>
                          <a:pt x="2097124" y="377246"/>
                        </a:lnTo>
                        <a:lnTo>
                          <a:pt x="1969356" y="379712"/>
                        </a:lnTo>
                        <a:lnTo>
                          <a:pt x="2151242" y="604348"/>
                        </a:lnTo>
                        <a:lnTo>
                          <a:pt x="1911652" y="380826"/>
                        </a:lnTo>
                        <a:lnTo>
                          <a:pt x="1798615" y="383007"/>
                        </a:lnTo>
                        <a:cubicBezTo>
                          <a:pt x="1708803" y="384984"/>
                          <a:pt x="1630382" y="387026"/>
                          <a:pt x="1568458" y="389155"/>
                        </a:cubicBezTo>
                        <a:cubicBezTo>
                          <a:pt x="1073065" y="406190"/>
                          <a:pt x="543978" y="472201"/>
                          <a:pt x="282570" y="465172"/>
                        </a:cubicBezTo>
                        <a:cubicBezTo>
                          <a:pt x="21161" y="458142"/>
                          <a:pt x="0" y="392780"/>
                          <a:pt x="0" y="346977"/>
                        </a:cubicBezTo>
                        <a:cubicBezTo>
                          <a:pt x="0" y="301174"/>
                          <a:pt x="21797" y="204833"/>
                          <a:pt x="282570" y="190355"/>
                        </a:cubicBezTo>
                        <a:cubicBezTo>
                          <a:pt x="543342" y="175876"/>
                          <a:pt x="1069247" y="241292"/>
                          <a:pt x="1564638" y="260108"/>
                        </a:cubicBezTo>
                        <a:lnTo>
                          <a:pt x="1730932" y="266073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0" name="グループ化 409">
                  <a:extLst>
                    <a:ext uri="{FF2B5EF4-FFF2-40B4-BE49-F238E27FC236}">
                      <a16:creationId xmlns:a16="http://schemas.microsoft.com/office/drawing/2014/main" id="{F85581D4-9F5C-4273-BDD3-E414937DE00A}"/>
                    </a:ext>
                  </a:extLst>
                </p:cNvPr>
                <p:cNvGrpSpPr/>
                <p:nvPr/>
              </p:nvGrpSpPr>
              <p:grpSpPr>
                <a:xfrm>
                  <a:off x="2129146" y="3959525"/>
                  <a:ext cx="4224465" cy="2061571"/>
                  <a:chOff x="2129146" y="3959525"/>
                  <a:chExt cx="4224465" cy="2061571"/>
                </a:xfrm>
              </p:grpSpPr>
              <p:grpSp>
                <p:nvGrpSpPr>
                  <p:cNvPr id="411" name="グループ化 410">
                    <a:extLst>
                      <a:ext uri="{FF2B5EF4-FFF2-40B4-BE49-F238E27FC236}">
                        <a16:creationId xmlns:a16="http://schemas.microsoft.com/office/drawing/2014/main" id="{041B9263-C3A3-4EDB-9942-93FFF547F252}"/>
                      </a:ext>
                    </a:extLst>
                  </p:cNvPr>
                  <p:cNvGrpSpPr/>
                  <p:nvPr/>
                </p:nvGrpSpPr>
                <p:grpSpPr>
                  <a:xfrm rot="19800000">
                    <a:off x="2129146" y="3959525"/>
                    <a:ext cx="4224465" cy="1491336"/>
                    <a:chOff x="3298680" y="3602979"/>
                    <a:chExt cx="4099070" cy="1847882"/>
                  </a:xfrm>
                </p:grpSpPr>
                <p:sp>
                  <p:nvSpPr>
                    <p:cNvPr id="413" name="楕円 468">
                      <a:extLst>
                        <a:ext uri="{FF2B5EF4-FFF2-40B4-BE49-F238E27FC236}">
                          <a16:creationId xmlns:a16="http://schemas.microsoft.com/office/drawing/2014/main" id="{C28EC74D-DF86-4B72-8BC1-AAA357DAD599}"/>
                        </a:ext>
                      </a:extLst>
                    </p:cNvPr>
                    <p:cNvSpPr/>
                    <p:nvPr/>
                  </p:nvSpPr>
                  <p:spPr>
                    <a:xfrm rot="852538">
                      <a:off x="4408892" y="4866661"/>
                      <a:ext cx="1715842" cy="584200"/>
                    </a:xfrm>
                    <a:custGeom>
                      <a:avLst/>
                      <a:gdLst>
                        <a:gd name="connsiteX0" fmla="*/ 0 w 2743344"/>
                        <a:gd name="connsiteY0" fmla="*/ 525759 h 1051517"/>
                        <a:gd name="connsiteX1" fmla="*/ 1371672 w 2743344"/>
                        <a:gd name="connsiteY1" fmla="*/ 0 h 1051517"/>
                        <a:gd name="connsiteX2" fmla="*/ 2743344 w 2743344"/>
                        <a:gd name="connsiteY2" fmla="*/ 525759 h 1051517"/>
                        <a:gd name="connsiteX3" fmla="*/ 1371672 w 2743344"/>
                        <a:gd name="connsiteY3" fmla="*/ 1051518 h 1051517"/>
                        <a:gd name="connsiteX4" fmla="*/ 0 w 2743344"/>
                        <a:gd name="connsiteY4" fmla="*/ 525759 h 1051517"/>
                        <a:gd name="connsiteX0" fmla="*/ 4936 w 2748280"/>
                        <a:gd name="connsiteY0" fmla="*/ 637902 h 1163661"/>
                        <a:gd name="connsiteX1" fmla="*/ 1066057 w 2748280"/>
                        <a:gd name="connsiteY1" fmla="*/ 0 h 1163661"/>
                        <a:gd name="connsiteX2" fmla="*/ 2748280 w 2748280"/>
                        <a:gd name="connsiteY2" fmla="*/ 637902 h 1163661"/>
                        <a:gd name="connsiteX3" fmla="*/ 1376608 w 2748280"/>
                        <a:gd name="connsiteY3" fmla="*/ 1163661 h 1163661"/>
                        <a:gd name="connsiteX4" fmla="*/ 4936 w 2748280"/>
                        <a:gd name="connsiteY4" fmla="*/ 637902 h 1163661"/>
                        <a:gd name="connsiteX0" fmla="*/ 0 w 2743344"/>
                        <a:gd name="connsiteY0" fmla="*/ 637902 h 1215419"/>
                        <a:gd name="connsiteX1" fmla="*/ 1061121 w 2743344"/>
                        <a:gd name="connsiteY1" fmla="*/ 0 h 1215419"/>
                        <a:gd name="connsiteX2" fmla="*/ 2743344 w 2743344"/>
                        <a:gd name="connsiteY2" fmla="*/ 637902 h 1215419"/>
                        <a:gd name="connsiteX3" fmla="*/ 1061121 w 2743344"/>
                        <a:gd name="connsiteY3" fmla="*/ 1215419 h 1215419"/>
                        <a:gd name="connsiteX4" fmla="*/ 0 w 2743344"/>
                        <a:gd name="connsiteY4" fmla="*/ 637902 h 12154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743344" h="1215419">
                          <a:moveTo>
                            <a:pt x="0" y="637902"/>
                          </a:moveTo>
                          <a:cubicBezTo>
                            <a:pt x="0" y="435332"/>
                            <a:pt x="303567" y="0"/>
                            <a:pt x="1061121" y="0"/>
                          </a:cubicBezTo>
                          <a:cubicBezTo>
                            <a:pt x="1818675" y="0"/>
                            <a:pt x="2743344" y="347533"/>
                            <a:pt x="2743344" y="637902"/>
                          </a:cubicBezTo>
                          <a:cubicBezTo>
                            <a:pt x="2743344" y="928271"/>
                            <a:pt x="1818675" y="1215419"/>
                            <a:pt x="1061121" y="1215419"/>
                          </a:cubicBezTo>
                          <a:cubicBezTo>
                            <a:pt x="303567" y="1215419"/>
                            <a:pt x="0" y="840472"/>
                            <a:pt x="0" y="637902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1000">
                          <a:srgbClr val="339933"/>
                        </a:gs>
                        <a:gs pos="100000">
                          <a:srgbClr val="003300"/>
                        </a:gs>
                      </a:gsLst>
                      <a:lin ang="2700000" scaled="1"/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4" name="フリーフォーム: 図形 413">
                      <a:extLst>
                        <a:ext uri="{FF2B5EF4-FFF2-40B4-BE49-F238E27FC236}">
                          <a16:creationId xmlns:a16="http://schemas.microsoft.com/office/drawing/2014/main" id="{950A5C5F-A8F3-429A-93B5-81C883F4054C}"/>
                        </a:ext>
                      </a:extLst>
                    </p:cNvPr>
                    <p:cNvSpPr/>
                    <p:nvPr/>
                  </p:nvSpPr>
                  <p:spPr>
                    <a:xfrm rot="1188028">
                      <a:off x="3298680" y="4839650"/>
                      <a:ext cx="2427803" cy="356634"/>
                    </a:xfrm>
                    <a:custGeom>
                      <a:avLst/>
                      <a:gdLst>
                        <a:gd name="connsiteX0" fmla="*/ 38001 w 2427803"/>
                        <a:gd name="connsiteY0" fmla="*/ 7923 h 356634"/>
                        <a:gd name="connsiteX1" fmla="*/ 208143 w 2427803"/>
                        <a:gd name="connsiteY1" fmla="*/ 251 h 356634"/>
                        <a:gd name="connsiteX2" fmla="*/ 1057132 w 2427803"/>
                        <a:gd name="connsiteY2" fmla="*/ 57096 h 356634"/>
                        <a:gd name="connsiteX3" fmla="*/ 2427791 w 2427803"/>
                        <a:gd name="connsiteY3" fmla="*/ 26277 h 356634"/>
                        <a:gd name="connsiteX4" fmla="*/ 1641730 w 2427803"/>
                        <a:gd name="connsiteY4" fmla="*/ 136149 h 356634"/>
                        <a:gd name="connsiteX5" fmla="*/ 1471750 w 2427803"/>
                        <a:gd name="connsiteY5" fmla="*/ 154896 h 356634"/>
                        <a:gd name="connsiteX6" fmla="*/ 1689798 w 2427803"/>
                        <a:gd name="connsiteY6" fmla="*/ 338732 h 356634"/>
                        <a:gd name="connsiteX7" fmla="*/ 1675585 w 2427803"/>
                        <a:gd name="connsiteY7" fmla="*/ 356634 h 356634"/>
                        <a:gd name="connsiteX8" fmla="*/ 1413990 w 2427803"/>
                        <a:gd name="connsiteY8" fmla="*/ 161219 h 356634"/>
                        <a:gd name="connsiteX9" fmla="*/ 1218276 w 2427803"/>
                        <a:gd name="connsiteY9" fmla="*/ 179938 h 356634"/>
                        <a:gd name="connsiteX10" fmla="*/ 1065375 w 2427803"/>
                        <a:gd name="connsiteY10" fmla="*/ 190385 h 356634"/>
                        <a:gd name="connsiteX11" fmla="*/ 208143 w 2427803"/>
                        <a:gd name="connsiteY11" fmla="*/ 224215 h 356634"/>
                        <a:gd name="connsiteX12" fmla="*/ 0 w 2427803"/>
                        <a:gd name="connsiteY12" fmla="*/ 45091 h 356634"/>
                        <a:gd name="connsiteX13" fmla="*/ 38001 w 2427803"/>
                        <a:gd name="connsiteY13" fmla="*/ 7923 h 356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2427803" h="356634">
                          <a:moveTo>
                            <a:pt x="38001" y="7923"/>
                          </a:moveTo>
                          <a:cubicBezTo>
                            <a:pt x="68013" y="1129"/>
                            <a:pt x="120049" y="-749"/>
                            <a:pt x="208143" y="251"/>
                          </a:cubicBezTo>
                          <a:cubicBezTo>
                            <a:pt x="384332" y="2252"/>
                            <a:pt x="729082" y="41763"/>
                            <a:pt x="1057132" y="57096"/>
                          </a:cubicBezTo>
                          <a:cubicBezTo>
                            <a:pt x="1385181" y="72430"/>
                            <a:pt x="2423561" y="11908"/>
                            <a:pt x="2427791" y="26277"/>
                          </a:cubicBezTo>
                          <a:cubicBezTo>
                            <a:pt x="2430435" y="35259"/>
                            <a:pt x="2025725" y="91695"/>
                            <a:pt x="1641730" y="136149"/>
                          </a:cubicBezTo>
                          <a:lnTo>
                            <a:pt x="1471750" y="154896"/>
                          </a:lnTo>
                          <a:lnTo>
                            <a:pt x="1689798" y="338732"/>
                          </a:lnTo>
                          <a:lnTo>
                            <a:pt x="1675585" y="356634"/>
                          </a:lnTo>
                          <a:lnTo>
                            <a:pt x="1413990" y="161219"/>
                          </a:lnTo>
                          <a:lnTo>
                            <a:pt x="1218276" y="179938"/>
                          </a:lnTo>
                          <a:cubicBezTo>
                            <a:pt x="1158490" y="185009"/>
                            <a:pt x="1106381" y="188650"/>
                            <a:pt x="1065375" y="190385"/>
                          </a:cubicBezTo>
                          <a:cubicBezTo>
                            <a:pt x="737324" y="204268"/>
                            <a:pt x="385705" y="248431"/>
                            <a:pt x="208143" y="224215"/>
                          </a:cubicBezTo>
                          <a:cubicBezTo>
                            <a:pt x="30581" y="199999"/>
                            <a:pt x="0" y="82419"/>
                            <a:pt x="0" y="45091"/>
                          </a:cubicBezTo>
                          <a:cubicBezTo>
                            <a:pt x="0" y="26428"/>
                            <a:pt x="7989" y="14717"/>
                            <a:pt x="38001" y="7923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1000">
                          <a:srgbClr val="92D050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5" name="楕円 468">
                      <a:extLst>
                        <a:ext uri="{FF2B5EF4-FFF2-40B4-BE49-F238E27FC236}">
                          <a16:creationId xmlns:a16="http://schemas.microsoft.com/office/drawing/2014/main" id="{0A00866C-D6F4-4530-ACBE-8C574E432540}"/>
                        </a:ext>
                      </a:extLst>
                    </p:cNvPr>
                    <p:cNvSpPr/>
                    <p:nvPr/>
                  </p:nvSpPr>
                  <p:spPr>
                    <a:xfrm rot="20942782">
                      <a:off x="4167886" y="3602979"/>
                      <a:ext cx="1689928" cy="655455"/>
                    </a:xfrm>
                    <a:custGeom>
                      <a:avLst/>
                      <a:gdLst>
                        <a:gd name="connsiteX0" fmla="*/ 0 w 2743344"/>
                        <a:gd name="connsiteY0" fmla="*/ 525759 h 1051517"/>
                        <a:gd name="connsiteX1" fmla="*/ 1371672 w 2743344"/>
                        <a:gd name="connsiteY1" fmla="*/ 0 h 1051517"/>
                        <a:gd name="connsiteX2" fmla="*/ 2743344 w 2743344"/>
                        <a:gd name="connsiteY2" fmla="*/ 525759 h 1051517"/>
                        <a:gd name="connsiteX3" fmla="*/ 1371672 w 2743344"/>
                        <a:gd name="connsiteY3" fmla="*/ 1051518 h 1051517"/>
                        <a:gd name="connsiteX4" fmla="*/ 0 w 2743344"/>
                        <a:gd name="connsiteY4" fmla="*/ 525759 h 1051517"/>
                        <a:gd name="connsiteX0" fmla="*/ 4936 w 2748280"/>
                        <a:gd name="connsiteY0" fmla="*/ 637902 h 1163661"/>
                        <a:gd name="connsiteX1" fmla="*/ 1066057 w 2748280"/>
                        <a:gd name="connsiteY1" fmla="*/ 0 h 1163661"/>
                        <a:gd name="connsiteX2" fmla="*/ 2748280 w 2748280"/>
                        <a:gd name="connsiteY2" fmla="*/ 637902 h 1163661"/>
                        <a:gd name="connsiteX3" fmla="*/ 1376608 w 2748280"/>
                        <a:gd name="connsiteY3" fmla="*/ 1163661 h 1163661"/>
                        <a:gd name="connsiteX4" fmla="*/ 4936 w 2748280"/>
                        <a:gd name="connsiteY4" fmla="*/ 637902 h 1163661"/>
                        <a:gd name="connsiteX0" fmla="*/ 0 w 2743344"/>
                        <a:gd name="connsiteY0" fmla="*/ 637902 h 1215419"/>
                        <a:gd name="connsiteX1" fmla="*/ 1061121 w 2743344"/>
                        <a:gd name="connsiteY1" fmla="*/ 0 h 1215419"/>
                        <a:gd name="connsiteX2" fmla="*/ 2743344 w 2743344"/>
                        <a:gd name="connsiteY2" fmla="*/ 637902 h 1215419"/>
                        <a:gd name="connsiteX3" fmla="*/ 1061121 w 2743344"/>
                        <a:gd name="connsiteY3" fmla="*/ 1215419 h 1215419"/>
                        <a:gd name="connsiteX4" fmla="*/ 0 w 2743344"/>
                        <a:gd name="connsiteY4" fmla="*/ 637902 h 12154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743344" h="1215419">
                          <a:moveTo>
                            <a:pt x="0" y="637902"/>
                          </a:moveTo>
                          <a:cubicBezTo>
                            <a:pt x="0" y="435332"/>
                            <a:pt x="303567" y="0"/>
                            <a:pt x="1061121" y="0"/>
                          </a:cubicBezTo>
                          <a:cubicBezTo>
                            <a:pt x="1818675" y="0"/>
                            <a:pt x="2743344" y="347533"/>
                            <a:pt x="2743344" y="637902"/>
                          </a:cubicBezTo>
                          <a:cubicBezTo>
                            <a:pt x="2743344" y="928271"/>
                            <a:pt x="1818675" y="1215419"/>
                            <a:pt x="1061121" y="1215419"/>
                          </a:cubicBezTo>
                          <a:cubicBezTo>
                            <a:pt x="303567" y="1215419"/>
                            <a:pt x="0" y="840472"/>
                            <a:pt x="0" y="637902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1000">
                          <a:srgbClr val="339933"/>
                        </a:gs>
                        <a:gs pos="100000">
                          <a:srgbClr val="003300"/>
                        </a:gs>
                      </a:gsLst>
                      <a:lin ang="2700000" scaled="1"/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6" name="フリーフォーム: 図形 415">
                      <a:extLst>
                        <a:ext uri="{FF2B5EF4-FFF2-40B4-BE49-F238E27FC236}">
                          <a16:creationId xmlns:a16="http://schemas.microsoft.com/office/drawing/2014/main" id="{8899A2B2-A7D8-496C-B1BA-85B04DAF0DEE}"/>
                        </a:ext>
                      </a:extLst>
                    </p:cNvPr>
                    <p:cNvSpPr/>
                    <p:nvPr/>
                  </p:nvSpPr>
                  <p:spPr>
                    <a:xfrm rot="20411972" flipV="1">
                      <a:off x="3428450" y="3898233"/>
                      <a:ext cx="2030971" cy="294036"/>
                    </a:xfrm>
                    <a:custGeom>
                      <a:avLst/>
                      <a:gdLst>
                        <a:gd name="connsiteX0" fmla="*/ 1697064 w 2030971"/>
                        <a:gd name="connsiteY0" fmla="*/ 266784 h 294036"/>
                        <a:gd name="connsiteX1" fmla="*/ 1713705 w 2030971"/>
                        <a:gd name="connsiteY1" fmla="*/ 251112 h 294036"/>
                        <a:gd name="connsiteX2" fmla="*/ 1633345 w 2030971"/>
                        <a:gd name="connsiteY2" fmla="*/ 152726 h 294036"/>
                        <a:gd name="connsiteX3" fmla="*/ 1774962 w 2030971"/>
                        <a:gd name="connsiteY3" fmla="*/ 130618 h 294036"/>
                        <a:gd name="connsiteX4" fmla="*/ 2016516 w 2030971"/>
                        <a:gd name="connsiteY4" fmla="*/ 86472 h 294036"/>
                        <a:gd name="connsiteX5" fmla="*/ 2030961 w 2030971"/>
                        <a:gd name="connsiteY5" fmla="*/ 80995 h 294036"/>
                        <a:gd name="connsiteX6" fmla="*/ 1559235 w 2030971"/>
                        <a:gd name="connsiteY6" fmla="*/ 96766 h 294036"/>
                        <a:gd name="connsiteX7" fmla="*/ 1513923 w 2030971"/>
                        <a:gd name="connsiteY7" fmla="*/ 98708 h 294036"/>
                        <a:gd name="connsiteX8" fmla="*/ 1571223 w 2030971"/>
                        <a:gd name="connsiteY8" fmla="*/ 14120 h 294036"/>
                        <a:gd name="connsiteX9" fmla="*/ 1553246 w 2030971"/>
                        <a:gd name="connsiteY9" fmla="*/ 0 h 294036"/>
                        <a:gd name="connsiteX10" fmla="*/ 1461749 w 2030971"/>
                        <a:gd name="connsiteY10" fmla="*/ 100944 h 294036"/>
                        <a:gd name="connsiteX11" fmla="*/ 1366804 w 2030971"/>
                        <a:gd name="connsiteY11" fmla="*/ 105013 h 294036"/>
                        <a:gd name="connsiteX12" fmla="*/ 884340 w 2030971"/>
                        <a:gd name="connsiteY12" fmla="*/ 111814 h 294036"/>
                        <a:gd name="connsiteX13" fmla="*/ 174121 w 2030971"/>
                        <a:gd name="connsiteY13" fmla="*/ 54969 h 294036"/>
                        <a:gd name="connsiteX14" fmla="*/ 0 w 2030971"/>
                        <a:gd name="connsiteY14" fmla="*/ 99810 h 294036"/>
                        <a:gd name="connsiteX15" fmla="*/ 174121 w 2030971"/>
                        <a:gd name="connsiteY15" fmla="*/ 278933 h 294036"/>
                        <a:gd name="connsiteX16" fmla="*/ 891236 w 2030971"/>
                        <a:gd name="connsiteY16" fmla="*/ 245104 h 294036"/>
                        <a:gd name="connsiteX17" fmla="*/ 1185591 w 2030971"/>
                        <a:gd name="connsiteY17" fmla="*/ 215626 h 294036"/>
                        <a:gd name="connsiteX18" fmla="*/ 1295661 w 2030971"/>
                        <a:gd name="connsiteY18" fmla="*/ 201114 h 294036"/>
                        <a:gd name="connsiteX19" fmla="*/ 1396421 w 2030971"/>
                        <a:gd name="connsiteY19" fmla="*/ 294036 h 294036"/>
                        <a:gd name="connsiteX20" fmla="*/ 1413063 w 2030971"/>
                        <a:gd name="connsiteY20" fmla="*/ 278365 h 294036"/>
                        <a:gd name="connsiteX21" fmla="*/ 1344686 w 2030971"/>
                        <a:gd name="connsiteY21" fmla="*/ 194651 h 294036"/>
                        <a:gd name="connsiteX22" fmla="*/ 1373384 w 2030971"/>
                        <a:gd name="connsiteY22" fmla="*/ 190867 h 294036"/>
                        <a:gd name="connsiteX23" fmla="*/ 1582056 w 2030971"/>
                        <a:gd name="connsiteY23" fmla="*/ 160722 h 294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2030971" h="294036">
                          <a:moveTo>
                            <a:pt x="1697064" y="266784"/>
                          </a:moveTo>
                          <a:lnTo>
                            <a:pt x="1713705" y="251112"/>
                          </a:lnTo>
                          <a:lnTo>
                            <a:pt x="1633345" y="152726"/>
                          </a:lnTo>
                          <a:lnTo>
                            <a:pt x="1774962" y="130618"/>
                          </a:lnTo>
                          <a:cubicBezTo>
                            <a:pt x="1892146" y="111560"/>
                            <a:pt x="1982660" y="95185"/>
                            <a:pt x="2016516" y="86472"/>
                          </a:cubicBezTo>
                          <a:cubicBezTo>
                            <a:pt x="2026190" y="83982"/>
                            <a:pt x="2031238" y="82118"/>
                            <a:pt x="2030961" y="80995"/>
                          </a:cubicBezTo>
                          <a:cubicBezTo>
                            <a:pt x="2029192" y="73810"/>
                            <a:pt x="1811144" y="85349"/>
                            <a:pt x="1559235" y="96766"/>
                          </a:cubicBezTo>
                          <a:lnTo>
                            <a:pt x="1513923" y="98708"/>
                          </a:lnTo>
                          <a:lnTo>
                            <a:pt x="1571223" y="14120"/>
                          </a:lnTo>
                          <a:lnTo>
                            <a:pt x="1553246" y="0"/>
                          </a:lnTo>
                          <a:lnTo>
                            <a:pt x="1461749" y="100944"/>
                          </a:lnTo>
                          <a:lnTo>
                            <a:pt x="1366804" y="105013"/>
                          </a:lnTo>
                          <a:cubicBezTo>
                            <a:pt x="1173725" y="112647"/>
                            <a:pt x="987251" y="117564"/>
                            <a:pt x="884340" y="111814"/>
                          </a:cubicBezTo>
                          <a:cubicBezTo>
                            <a:pt x="609912" y="96481"/>
                            <a:pt x="321512" y="56970"/>
                            <a:pt x="174121" y="54969"/>
                          </a:cubicBezTo>
                          <a:cubicBezTo>
                            <a:pt x="26731" y="52968"/>
                            <a:pt x="0" y="62482"/>
                            <a:pt x="0" y="99810"/>
                          </a:cubicBezTo>
                          <a:cubicBezTo>
                            <a:pt x="0" y="137137"/>
                            <a:pt x="25582" y="254717"/>
                            <a:pt x="174121" y="278933"/>
                          </a:cubicBezTo>
                          <a:cubicBezTo>
                            <a:pt x="322660" y="303148"/>
                            <a:pt x="616806" y="258986"/>
                            <a:pt x="891236" y="245104"/>
                          </a:cubicBezTo>
                          <a:cubicBezTo>
                            <a:pt x="959844" y="241633"/>
                            <a:pt x="1065601" y="230539"/>
                            <a:pt x="1185591" y="215626"/>
                          </a:cubicBezTo>
                          <a:lnTo>
                            <a:pt x="1295661" y="201114"/>
                          </a:lnTo>
                          <a:lnTo>
                            <a:pt x="1396421" y="294036"/>
                          </a:lnTo>
                          <a:lnTo>
                            <a:pt x="1413063" y="278365"/>
                          </a:lnTo>
                          <a:lnTo>
                            <a:pt x="1344686" y="194651"/>
                          </a:lnTo>
                          <a:lnTo>
                            <a:pt x="1373384" y="190867"/>
                          </a:lnTo>
                          <a:lnTo>
                            <a:pt x="1582056" y="160722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1000">
                          <a:srgbClr val="92D050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7" name="楕円 468">
                      <a:extLst>
                        <a:ext uri="{FF2B5EF4-FFF2-40B4-BE49-F238E27FC236}">
                          <a16:creationId xmlns:a16="http://schemas.microsoft.com/office/drawing/2014/main" id="{69393453-2291-4E8C-9B8F-46F900C8CC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35758" y="4255499"/>
                      <a:ext cx="2231390" cy="1053101"/>
                    </a:xfrm>
                    <a:custGeom>
                      <a:avLst/>
                      <a:gdLst>
                        <a:gd name="connsiteX0" fmla="*/ 0 w 2743344"/>
                        <a:gd name="connsiteY0" fmla="*/ 525759 h 1051517"/>
                        <a:gd name="connsiteX1" fmla="*/ 1371672 w 2743344"/>
                        <a:gd name="connsiteY1" fmla="*/ 0 h 1051517"/>
                        <a:gd name="connsiteX2" fmla="*/ 2743344 w 2743344"/>
                        <a:gd name="connsiteY2" fmla="*/ 525759 h 1051517"/>
                        <a:gd name="connsiteX3" fmla="*/ 1371672 w 2743344"/>
                        <a:gd name="connsiteY3" fmla="*/ 1051518 h 1051517"/>
                        <a:gd name="connsiteX4" fmla="*/ 0 w 2743344"/>
                        <a:gd name="connsiteY4" fmla="*/ 525759 h 1051517"/>
                        <a:gd name="connsiteX0" fmla="*/ 4936 w 2748280"/>
                        <a:gd name="connsiteY0" fmla="*/ 637902 h 1163661"/>
                        <a:gd name="connsiteX1" fmla="*/ 1066057 w 2748280"/>
                        <a:gd name="connsiteY1" fmla="*/ 0 h 1163661"/>
                        <a:gd name="connsiteX2" fmla="*/ 2748280 w 2748280"/>
                        <a:gd name="connsiteY2" fmla="*/ 637902 h 1163661"/>
                        <a:gd name="connsiteX3" fmla="*/ 1376608 w 2748280"/>
                        <a:gd name="connsiteY3" fmla="*/ 1163661 h 1163661"/>
                        <a:gd name="connsiteX4" fmla="*/ 4936 w 2748280"/>
                        <a:gd name="connsiteY4" fmla="*/ 637902 h 1163661"/>
                        <a:gd name="connsiteX0" fmla="*/ 0 w 2743344"/>
                        <a:gd name="connsiteY0" fmla="*/ 637902 h 1215419"/>
                        <a:gd name="connsiteX1" fmla="*/ 1061121 w 2743344"/>
                        <a:gd name="connsiteY1" fmla="*/ 0 h 1215419"/>
                        <a:gd name="connsiteX2" fmla="*/ 2743344 w 2743344"/>
                        <a:gd name="connsiteY2" fmla="*/ 637902 h 1215419"/>
                        <a:gd name="connsiteX3" fmla="*/ 1061121 w 2743344"/>
                        <a:gd name="connsiteY3" fmla="*/ 1215419 h 1215419"/>
                        <a:gd name="connsiteX4" fmla="*/ 0 w 2743344"/>
                        <a:gd name="connsiteY4" fmla="*/ 637902 h 12154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743344" h="1215419">
                          <a:moveTo>
                            <a:pt x="0" y="637902"/>
                          </a:moveTo>
                          <a:cubicBezTo>
                            <a:pt x="0" y="435332"/>
                            <a:pt x="303567" y="0"/>
                            <a:pt x="1061121" y="0"/>
                          </a:cubicBezTo>
                          <a:cubicBezTo>
                            <a:pt x="1818675" y="0"/>
                            <a:pt x="2743344" y="347533"/>
                            <a:pt x="2743344" y="637902"/>
                          </a:cubicBezTo>
                          <a:cubicBezTo>
                            <a:pt x="2743344" y="928271"/>
                            <a:pt x="1818675" y="1215419"/>
                            <a:pt x="1061121" y="1215419"/>
                          </a:cubicBezTo>
                          <a:cubicBezTo>
                            <a:pt x="303567" y="1215419"/>
                            <a:pt x="0" y="840472"/>
                            <a:pt x="0" y="637902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1000">
                          <a:srgbClr val="339933"/>
                        </a:gs>
                        <a:gs pos="100000">
                          <a:srgbClr val="003300"/>
                        </a:gs>
                      </a:gsLst>
                      <a:lin ang="2700000" scaled="1"/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8" name="楕円 468">
                      <a:extLst>
                        <a:ext uri="{FF2B5EF4-FFF2-40B4-BE49-F238E27FC236}">
                          <a16:creationId xmlns:a16="http://schemas.microsoft.com/office/drawing/2014/main" id="{D6192632-9A4A-46C0-BFEF-B08AB890416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17110" y="3798674"/>
                      <a:ext cx="2547526" cy="1054936"/>
                    </a:xfrm>
                    <a:custGeom>
                      <a:avLst/>
                      <a:gdLst>
                        <a:gd name="connsiteX0" fmla="*/ 0 w 2743344"/>
                        <a:gd name="connsiteY0" fmla="*/ 525759 h 1051517"/>
                        <a:gd name="connsiteX1" fmla="*/ 1371672 w 2743344"/>
                        <a:gd name="connsiteY1" fmla="*/ 0 h 1051517"/>
                        <a:gd name="connsiteX2" fmla="*/ 2743344 w 2743344"/>
                        <a:gd name="connsiteY2" fmla="*/ 525759 h 1051517"/>
                        <a:gd name="connsiteX3" fmla="*/ 1371672 w 2743344"/>
                        <a:gd name="connsiteY3" fmla="*/ 1051518 h 1051517"/>
                        <a:gd name="connsiteX4" fmla="*/ 0 w 2743344"/>
                        <a:gd name="connsiteY4" fmla="*/ 525759 h 1051517"/>
                        <a:gd name="connsiteX0" fmla="*/ 4936 w 2748280"/>
                        <a:gd name="connsiteY0" fmla="*/ 637902 h 1163661"/>
                        <a:gd name="connsiteX1" fmla="*/ 1066057 w 2748280"/>
                        <a:gd name="connsiteY1" fmla="*/ 0 h 1163661"/>
                        <a:gd name="connsiteX2" fmla="*/ 2748280 w 2748280"/>
                        <a:gd name="connsiteY2" fmla="*/ 637902 h 1163661"/>
                        <a:gd name="connsiteX3" fmla="*/ 1376608 w 2748280"/>
                        <a:gd name="connsiteY3" fmla="*/ 1163661 h 1163661"/>
                        <a:gd name="connsiteX4" fmla="*/ 4936 w 2748280"/>
                        <a:gd name="connsiteY4" fmla="*/ 637902 h 1163661"/>
                        <a:gd name="connsiteX0" fmla="*/ 0 w 2743344"/>
                        <a:gd name="connsiteY0" fmla="*/ 637902 h 1215419"/>
                        <a:gd name="connsiteX1" fmla="*/ 1061121 w 2743344"/>
                        <a:gd name="connsiteY1" fmla="*/ 0 h 1215419"/>
                        <a:gd name="connsiteX2" fmla="*/ 2743344 w 2743344"/>
                        <a:gd name="connsiteY2" fmla="*/ 637902 h 1215419"/>
                        <a:gd name="connsiteX3" fmla="*/ 1061121 w 2743344"/>
                        <a:gd name="connsiteY3" fmla="*/ 1215419 h 1215419"/>
                        <a:gd name="connsiteX4" fmla="*/ 0 w 2743344"/>
                        <a:gd name="connsiteY4" fmla="*/ 637902 h 12154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743344" h="1215419">
                          <a:moveTo>
                            <a:pt x="0" y="637902"/>
                          </a:moveTo>
                          <a:cubicBezTo>
                            <a:pt x="0" y="435332"/>
                            <a:pt x="303567" y="0"/>
                            <a:pt x="1061121" y="0"/>
                          </a:cubicBezTo>
                          <a:cubicBezTo>
                            <a:pt x="1818675" y="0"/>
                            <a:pt x="2743344" y="347533"/>
                            <a:pt x="2743344" y="637902"/>
                          </a:cubicBezTo>
                          <a:cubicBezTo>
                            <a:pt x="2743344" y="928271"/>
                            <a:pt x="1818675" y="1215419"/>
                            <a:pt x="1061121" y="1215419"/>
                          </a:cubicBezTo>
                          <a:cubicBezTo>
                            <a:pt x="303567" y="1215419"/>
                            <a:pt x="0" y="840472"/>
                            <a:pt x="0" y="637902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1000">
                          <a:srgbClr val="339933"/>
                        </a:gs>
                        <a:gs pos="100000">
                          <a:srgbClr val="003300"/>
                        </a:gs>
                      </a:gsLst>
                      <a:lin ang="2700000" scaled="1"/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9" name="楕円 468">
                      <a:extLst>
                        <a:ext uri="{FF2B5EF4-FFF2-40B4-BE49-F238E27FC236}">
                          <a16:creationId xmlns:a16="http://schemas.microsoft.com/office/drawing/2014/main" id="{8A03391D-4C45-46D7-AEBA-C9EC6F44A5AE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3427623" y="4147697"/>
                      <a:ext cx="3666257" cy="302448"/>
                    </a:xfrm>
                    <a:custGeom>
                      <a:avLst/>
                      <a:gdLst>
                        <a:gd name="connsiteX0" fmla="*/ 0 w 2743344"/>
                        <a:gd name="connsiteY0" fmla="*/ 525759 h 1051517"/>
                        <a:gd name="connsiteX1" fmla="*/ 1371672 w 2743344"/>
                        <a:gd name="connsiteY1" fmla="*/ 0 h 1051517"/>
                        <a:gd name="connsiteX2" fmla="*/ 2743344 w 2743344"/>
                        <a:gd name="connsiteY2" fmla="*/ 525759 h 1051517"/>
                        <a:gd name="connsiteX3" fmla="*/ 1371672 w 2743344"/>
                        <a:gd name="connsiteY3" fmla="*/ 1051518 h 1051517"/>
                        <a:gd name="connsiteX4" fmla="*/ 0 w 2743344"/>
                        <a:gd name="connsiteY4" fmla="*/ 525759 h 1051517"/>
                        <a:gd name="connsiteX0" fmla="*/ 4936 w 2748280"/>
                        <a:gd name="connsiteY0" fmla="*/ 637902 h 1163661"/>
                        <a:gd name="connsiteX1" fmla="*/ 1066057 w 2748280"/>
                        <a:gd name="connsiteY1" fmla="*/ 0 h 1163661"/>
                        <a:gd name="connsiteX2" fmla="*/ 2748280 w 2748280"/>
                        <a:gd name="connsiteY2" fmla="*/ 637902 h 1163661"/>
                        <a:gd name="connsiteX3" fmla="*/ 1376608 w 2748280"/>
                        <a:gd name="connsiteY3" fmla="*/ 1163661 h 1163661"/>
                        <a:gd name="connsiteX4" fmla="*/ 4936 w 2748280"/>
                        <a:gd name="connsiteY4" fmla="*/ 637902 h 1163661"/>
                        <a:gd name="connsiteX0" fmla="*/ 0 w 2743344"/>
                        <a:gd name="connsiteY0" fmla="*/ 637902 h 1215419"/>
                        <a:gd name="connsiteX1" fmla="*/ 1061121 w 2743344"/>
                        <a:gd name="connsiteY1" fmla="*/ 0 h 1215419"/>
                        <a:gd name="connsiteX2" fmla="*/ 2743344 w 2743344"/>
                        <a:gd name="connsiteY2" fmla="*/ 637902 h 1215419"/>
                        <a:gd name="connsiteX3" fmla="*/ 1061121 w 2743344"/>
                        <a:gd name="connsiteY3" fmla="*/ 1215419 h 1215419"/>
                        <a:gd name="connsiteX4" fmla="*/ 0 w 2743344"/>
                        <a:gd name="connsiteY4" fmla="*/ 637902 h 1215419"/>
                        <a:gd name="connsiteX0" fmla="*/ 393 w 1990024"/>
                        <a:gd name="connsiteY0" fmla="*/ 593719 h 1215655"/>
                        <a:gd name="connsiteX1" fmla="*/ 307801 w 1990024"/>
                        <a:gd name="connsiteY1" fmla="*/ 100 h 1215655"/>
                        <a:gd name="connsiteX2" fmla="*/ 1990024 w 1990024"/>
                        <a:gd name="connsiteY2" fmla="*/ 638002 h 1215655"/>
                        <a:gd name="connsiteX3" fmla="*/ 307801 w 1990024"/>
                        <a:gd name="connsiteY3" fmla="*/ 1215519 h 1215655"/>
                        <a:gd name="connsiteX4" fmla="*/ 393 w 1990024"/>
                        <a:gd name="connsiteY4" fmla="*/ 593719 h 1215655"/>
                        <a:gd name="connsiteX0" fmla="*/ 393 w 1990024"/>
                        <a:gd name="connsiteY0" fmla="*/ 596088 h 1218024"/>
                        <a:gd name="connsiteX1" fmla="*/ 307801 w 1990024"/>
                        <a:gd name="connsiteY1" fmla="*/ 2469 h 1218024"/>
                        <a:gd name="connsiteX2" fmla="*/ 1990024 w 1990024"/>
                        <a:gd name="connsiteY2" fmla="*/ 640371 h 1218024"/>
                        <a:gd name="connsiteX3" fmla="*/ 307801 w 1990024"/>
                        <a:gd name="connsiteY3" fmla="*/ 1217888 h 1218024"/>
                        <a:gd name="connsiteX4" fmla="*/ 393 w 1990024"/>
                        <a:gd name="connsiteY4" fmla="*/ 596088 h 1218024"/>
                        <a:gd name="connsiteX0" fmla="*/ 0 w 1989631"/>
                        <a:gd name="connsiteY0" fmla="*/ 596088 h 1218024"/>
                        <a:gd name="connsiteX1" fmla="*/ 307408 w 1989631"/>
                        <a:gd name="connsiteY1" fmla="*/ 2469 h 1218024"/>
                        <a:gd name="connsiteX2" fmla="*/ 1989631 w 1989631"/>
                        <a:gd name="connsiteY2" fmla="*/ 640371 h 1218024"/>
                        <a:gd name="connsiteX3" fmla="*/ 307408 w 1989631"/>
                        <a:gd name="connsiteY3" fmla="*/ 1217888 h 1218024"/>
                        <a:gd name="connsiteX4" fmla="*/ 0 w 1989631"/>
                        <a:gd name="connsiteY4" fmla="*/ 596088 h 1218024"/>
                        <a:gd name="connsiteX0" fmla="*/ 39453 w 1871834"/>
                        <a:gd name="connsiteY0" fmla="*/ 660069 h 1215475"/>
                        <a:gd name="connsiteX1" fmla="*/ 189611 w 1871834"/>
                        <a:gd name="connsiteY1" fmla="*/ 28 h 1215475"/>
                        <a:gd name="connsiteX2" fmla="*/ 1871834 w 1871834"/>
                        <a:gd name="connsiteY2" fmla="*/ 637930 h 1215475"/>
                        <a:gd name="connsiteX3" fmla="*/ 189611 w 1871834"/>
                        <a:gd name="connsiteY3" fmla="*/ 1215447 h 1215475"/>
                        <a:gd name="connsiteX4" fmla="*/ 39453 w 1871834"/>
                        <a:gd name="connsiteY4" fmla="*/ 660069 h 1215475"/>
                        <a:gd name="connsiteX0" fmla="*/ 39453 w 1871834"/>
                        <a:gd name="connsiteY0" fmla="*/ 661311 h 1216717"/>
                        <a:gd name="connsiteX1" fmla="*/ 189611 w 1871834"/>
                        <a:gd name="connsiteY1" fmla="*/ 1270 h 1216717"/>
                        <a:gd name="connsiteX2" fmla="*/ 1871834 w 1871834"/>
                        <a:gd name="connsiteY2" fmla="*/ 639172 h 1216717"/>
                        <a:gd name="connsiteX3" fmla="*/ 189611 w 1871834"/>
                        <a:gd name="connsiteY3" fmla="*/ 1216689 h 1216717"/>
                        <a:gd name="connsiteX4" fmla="*/ 39453 w 1871834"/>
                        <a:gd name="connsiteY4" fmla="*/ 661311 h 1216717"/>
                        <a:gd name="connsiteX0" fmla="*/ 39453 w 1871834"/>
                        <a:gd name="connsiteY0" fmla="*/ 660069 h 1215475"/>
                        <a:gd name="connsiteX1" fmla="*/ 189611 w 1871834"/>
                        <a:gd name="connsiteY1" fmla="*/ 28 h 1215475"/>
                        <a:gd name="connsiteX2" fmla="*/ 1871834 w 1871834"/>
                        <a:gd name="connsiteY2" fmla="*/ 637930 h 1215475"/>
                        <a:gd name="connsiteX3" fmla="*/ 189611 w 1871834"/>
                        <a:gd name="connsiteY3" fmla="*/ 1215447 h 1215475"/>
                        <a:gd name="connsiteX4" fmla="*/ 39453 w 1871834"/>
                        <a:gd name="connsiteY4" fmla="*/ 660069 h 1215475"/>
                        <a:gd name="connsiteX0" fmla="*/ 0 w 1832381"/>
                        <a:gd name="connsiteY0" fmla="*/ 660069 h 1216242"/>
                        <a:gd name="connsiteX1" fmla="*/ 150158 w 1832381"/>
                        <a:gd name="connsiteY1" fmla="*/ 28 h 1216242"/>
                        <a:gd name="connsiteX2" fmla="*/ 1832381 w 1832381"/>
                        <a:gd name="connsiteY2" fmla="*/ 637930 h 1216242"/>
                        <a:gd name="connsiteX3" fmla="*/ 150158 w 1832381"/>
                        <a:gd name="connsiteY3" fmla="*/ 1215447 h 1216242"/>
                        <a:gd name="connsiteX4" fmla="*/ 0 w 1832381"/>
                        <a:gd name="connsiteY4" fmla="*/ 660069 h 1216242"/>
                        <a:gd name="connsiteX0" fmla="*/ 0 w 1844025"/>
                        <a:gd name="connsiteY0" fmla="*/ 660064 h 1217063"/>
                        <a:gd name="connsiteX1" fmla="*/ 150158 w 1844025"/>
                        <a:gd name="connsiteY1" fmla="*/ 23 h 1217063"/>
                        <a:gd name="connsiteX2" fmla="*/ 1832381 w 1844025"/>
                        <a:gd name="connsiteY2" fmla="*/ 637925 h 1217063"/>
                        <a:gd name="connsiteX3" fmla="*/ 858386 w 1844025"/>
                        <a:gd name="connsiteY3" fmla="*/ 823404 h 1217063"/>
                        <a:gd name="connsiteX4" fmla="*/ 150158 w 1844025"/>
                        <a:gd name="connsiteY4" fmla="*/ 1215442 h 1217063"/>
                        <a:gd name="connsiteX5" fmla="*/ 0 w 1844025"/>
                        <a:gd name="connsiteY5" fmla="*/ 660064 h 1217063"/>
                        <a:gd name="connsiteX0" fmla="*/ 0 w 1832395"/>
                        <a:gd name="connsiteY0" fmla="*/ 661861 h 1218860"/>
                        <a:gd name="connsiteX1" fmla="*/ 150158 w 1832395"/>
                        <a:gd name="connsiteY1" fmla="*/ 1820 h 1218860"/>
                        <a:gd name="connsiteX2" fmla="*/ 836696 w 1832395"/>
                        <a:gd name="connsiteY2" fmla="*/ 470946 h 1218860"/>
                        <a:gd name="connsiteX3" fmla="*/ 1832381 w 1832395"/>
                        <a:gd name="connsiteY3" fmla="*/ 639722 h 1218860"/>
                        <a:gd name="connsiteX4" fmla="*/ 858386 w 1832395"/>
                        <a:gd name="connsiteY4" fmla="*/ 825201 h 1218860"/>
                        <a:gd name="connsiteX5" fmla="*/ 150158 w 1832395"/>
                        <a:gd name="connsiteY5" fmla="*/ 1217239 h 1218860"/>
                        <a:gd name="connsiteX6" fmla="*/ 0 w 1832395"/>
                        <a:gd name="connsiteY6" fmla="*/ 661861 h 1218860"/>
                        <a:gd name="connsiteX0" fmla="*/ 0 w 1832395"/>
                        <a:gd name="connsiteY0" fmla="*/ 670497 h 1227496"/>
                        <a:gd name="connsiteX1" fmla="*/ 150158 w 1832395"/>
                        <a:gd name="connsiteY1" fmla="*/ 10456 h 1227496"/>
                        <a:gd name="connsiteX2" fmla="*/ 875753 w 1832395"/>
                        <a:gd name="connsiteY2" fmla="*/ 292117 h 1227496"/>
                        <a:gd name="connsiteX3" fmla="*/ 1832381 w 1832395"/>
                        <a:gd name="connsiteY3" fmla="*/ 648358 h 1227496"/>
                        <a:gd name="connsiteX4" fmla="*/ 858386 w 1832395"/>
                        <a:gd name="connsiteY4" fmla="*/ 833837 h 1227496"/>
                        <a:gd name="connsiteX5" fmla="*/ 150158 w 1832395"/>
                        <a:gd name="connsiteY5" fmla="*/ 1225875 h 1227496"/>
                        <a:gd name="connsiteX6" fmla="*/ 0 w 1832395"/>
                        <a:gd name="connsiteY6" fmla="*/ 670497 h 1227496"/>
                        <a:gd name="connsiteX0" fmla="*/ 0 w 1832395"/>
                        <a:gd name="connsiteY0" fmla="*/ 670497 h 1238001"/>
                        <a:gd name="connsiteX1" fmla="*/ 150158 w 1832395"/>
                        <a:gd name="connsiteY1" fmla="*/ 10456 h 1238001"/>
                        <a:gd name="connsiteX2" fmla="*/ 875753 w 1832395"/>
                        <a:gd name="connsiteY2" fmla="*/ 292117 h 1238001"/>
                        <a:gd name="connsiteX3" fmla="*/ 1832381 w 1832395"/>
                        <a:gd name="connsiteY3" fmla="*/ 648358 h 1238001"/>
                        <a:gd name="connsiteX4" fmla="*/ 877915 w 1832395"/>
                        <a:gd name="connsiteY4" fmla="*/ 1021300 h 1238001"/>
                        <a:gd name="connsiteX5" fmla="*/ 150158 w 1832395"/>
                        <a:gd name="connsiteY5" fmla="*/ 1225875 h 1238001"/>
                        <a:gd name="connsiteX6" fmla="*/ 0 w 1832395"/>
                        <a:gd name="connsiteY6" fmla="*/ 670497 h 1238001"/>
                        <a:gd name="connsiteX0" fmla="*/ 0 w 1832395"/>
                        <a:gd name="connsiteY0" fmla="*/ 780045 h 1347549"/>
                        <a:gd name="connsiteX1" fmla="*/ 150158 w 1832395"/>
                        <a:gd name="connsiteY1" fmla="*/ 7528 h 1347549"/>
                        <a:gd name="connsiteX2" fmla="*/ 875753 w 1832395"/>
                        <a:gd name="connsiteY2" fmla="*/ 401665 h 1347549"/>
                        <a:gd name="connsiteX3" fmla="*/ 1832381 w 1832395"/>
                        <a:gd name="connsiteY3" fmla="*/ 757906 h 1347549"/>
                        <a:gd name="connsiteX4" fmla="*/ 877915 w 1832395"/>
                        <a:gd name="connsiteY4" fmla="*/ 1130848 h 1347549"/>
                        <a:gd name="connsiteX5" fmla="*/ 150158 w 1832395"/>
                        <a:gd name="connsiteY5" fmla="*/ 1335423 h 1347549"/>
                        <a:gd name="connsiteX6" fmla="*/ 0 w 1832395"/>
                        <a:gd name="connsiteY6" fmla="*/ 780045 h 1347549"/>
                        <a:gd name="connsiteX0" fmla="*/ 0 w 1832395"/>
                        <a:gd name="connsiteY0" fmla="*/ 780045 h 1566293"/>
                        <a:gd name="connsiteX1" fmla="*/ 150158 w 1832395"/>
                        <a:gd name="connsiteY1" fmla="*/ 7528 h 1566293"/>
                        <a:gd name="connsiteX2" fmla="*/ 875753 w 1832395"/>
                        <a:gd name="connsiteY2" fmla="*/ 401665 h 1566293"/>
                        <a:gd name="connsiteX3" fmla="*/ 1832381 w 1832395"/>
                        <a:gd name="connsiteY3" fmla="*/ 757906 h 1566293"/>
                        <a:gd name="connsiteX4" fmla="*/ 877915 w 1832395"/>
                        <a:gd name="connsiteY4" fmla="*/ 1130848 h 1566293"/>
                        <a:gd name="connsiteX5" fmla="*/ 150158 w 1832395"/>
                        <a:gd name="connsiteY5" fmla="*/ 1560377 h 1566293"/>
                        <a:gd name="connsiteX6" fmla="*/ 0 w 1832395"/>
                        <a:gd name="connsiteY6" fmla="*/ 780045 h 1566293"/>
                        <a:gd name="connsiteX0" fmla="*/ 0 w 1842159"/>
                        <a:gd name="connsiteY0" fmla="*/ 896710 h 1567514"/>
                        <a:gd name="connsiteX1" fmla="*/ 159922 w 1842159"/>
                        <a:gd name="connsiteY1" fmla="*/ 11718 h 1567514"/>
                        <a:gd name="connsiteX2" fmla="*/ 885517 w 1842159"/>
                        <a:gd name="connsiteY2" fmla="*/ 405855 h 1567514"/>
                        <a:gd name="connsiteX3" fmla="*/ 1842145 w 1842159"/>
                        <a:gd name="connsiteY3" fmla="*/ 762096 h 1567514"/>
                        <a:gd name="connsiteX4" fmla="*/ 887679 w 1842159"/>
                        <a:gd name="connsiteY4" fmla="*/ 1135038 h 1567514"/>
                        <a:gd name="connsiteX5" fmla="*/ 159922 w 1842159"/>
                        <a:gd name="connsiteY5" fmla="*/ 1564567 h 1567514"/>
                        <a:gd name="connsiteX6" fmla="*/ 0 w 1842159"/>
                        <a:gd name="connsiteY6" fmla="*/ 896710 h 1567514"/>
                        <a:gd name="connsiteX0" fmla="*/ 0 w 1837277"/>
                        <a:gd name="connsiteY0" fmla="*/ 896710 h 1567514"/>
                        <a:gd name="connsiteX1" fmla="*/ 159922 w 1837277"/>
                        <a:gd name="connsiteY1" fmla="*/ 11718 h 1567514"/>
                        <a:gd name="connsiteX2" fmla="*/ 885517 w 1837277"/>
                        <a:gd name="connsiteY2" fmla="*/ 405855 h 1567514"/>
                        <a:gd name="connsiteX3" fmla="*/ 1837263 w 1837277"/>
                        <a:gd name="connsiteY3" fmla="*/ 1249502 h 1567514"/>
                        <a:gd name="connsiteX4" fmla="*/ 887679 w 1837277"/>
                        <a:gd name="connsiteY4" fmla="*/ 1135038 h 1567514"/>
                        <a:gd name="connsiteX5" fmla="*/ 159922 w 1837277"/>
                        <a:gd name="connsiteY5" fmla="*/ 1564567 h 1567514"/>
                        <a:gd name="connsiteX6" fmla="*/ 0 w 1837277"/>
                        <a:gd name="connsiteY6" fmla="*/ 896710 h 1567514"/>
                        <a:gd name="connsiteX0" fmla="*/ 0 w 2027679"/>
                        <a:gd name="connsiteY0" fmla="*/ 896710 h 1567514"/>
                        <a:gd name="connsiteX1" fmla="*/ 159922 w 2027679"/>
                        <a:gd name="connsiteY1" fmla="*/ 11718 h 1567514"/>
                        <a:gd name="connsiteX2" fmla="*/ 885517 w 2027679"/>
                        <a:gd name="connsiteY2" fmla="*/ 405855 h 1567514"/>
                        <a:gd name="connsiteX3" fmla="*/ 2027668 w 2027679"/>
                        <a:gd name="connsiteY3" fmla="*/ 1062038 h 1567514"/>
                        <a:gd name="connsiteX4" fmla="*/ 887679 w 2027679"/>
                        <a:gd name="connsiteY4" fmla="*/ 1135038 h 1567514"/>
                        <a:gd name="connsiteX5" fmla="*/ 159922 w 2027679"/>
                        <a:gd name="connsiteY5" fmla="*/ 1564567 h 1567514"/>
                        <a:gd name="connsiteX6" fmla="*/ 0 w 2027679"/>
                        <a:gd name="connsiteY6" fmla="*/ 896710 h 1567514"/>
                        <a:gd name="connsiteX0" fmla="*/ 0 w 2042326"/>
                        <a:gd name="connsiteY0" fmla="*/ 896710 h 1567514"/>
                        <a:gd name="connsiteX1" fmla="*/ 159922 w 2042326"/>
                        <a:gd name="connsiteY1" fmla="*/ 11718 h 1567514"/>
                        <a:gd name="connsiteX2" fmla="*/ 885517 w 2042326"/>
                        <a:gd name="connsiteY2" fmla="*/ 405855 h 1567514"/>
                        <a:gd name="connsiteX3" fmla="*/ 2042315 w 2042326"/>
                        <a:gd name="connsiteY3" fmla="*/ 874575 h 1567514"/>
                        <a:gd name="connsiteX4" fmla="*/ 887679 w 2042326"/>
                        <a:gd name="connsiteY4" fmla="*/ 1135038 h 1567514"/>
                        <a:gd name="connsiteX5" fmla="*/ 159922 w 2042326"/>
                        <a:gd name="connsiteY5" fmla="*/ 1564567 h 1567514"/>
                        <a:gd name="connsiteX6" fmla="*/ 0 w 2042326"/>
                        <a:gd name="connsiteY6" fmla="*/ 896710 h 1567514"/>
                        <a:gd name="connsiteX0" fmla="*/ 0 w 2056972"/>
                        <a:gd name="connsiteY0" fmla="*/ 896710 h 1567514"/>
                        <a:gd name="connsiteX1" fmla="*/ 159922 w 2056972"/>
                        <a:gd name="connsiteY1" fmla="*/ 11718 h 1567514"/>
                        <a:gd name="connsiteX2" fmla="*/ 885517 w 2056972"/>
                        <a:gd name="connsiteY2" fmla="*/ 405855 h 1567514"/>
                        <a:gd name="connsiteX3" fmla="*/ 2056962 w 2056972"/>
                        <a:gd name="connsiteY3" fmla="*/ 192173 h 1567514"/>
                        <a:gd name="connsiteX4" fmla="*/ 887679 w 2056972"/>
                        <a:gd name="connsiteY4" fmla="*/ 1135038 h 1567514"/>
                        <a:gd name="connsiteX5" fmla="*/ 159922 w 2056972"/>
                        <a:gd name="connsiteY5" fmla="*/ 1564567 h 1567514"/>
                        <a:gd name="connsiteX6" fmla="*/ 0 w 2056972"/>
                        <a:gd name="connsiteY6" fmla="*/ 896710 h 1567514"/>
                        <a:gd name="connsiteX0" fmla="*/ 0 w 2056973"/>
                        <a:gd name="connsiteY0" fmla="*/ 896710 h 1579363"/>
                        <a:gd name="connsiteX1" fmla="*/ 159922 w 2056973"/>
                        <a:gd name="connsiteY1" fmla="*/ 11718 h 1579363"/>
                        <a:gd name="connsiteX2" fmla="*/ 885517 w 2056973"/>
                        <a:gd name="connsiteY2" fmla="*/ 405855 h 1579363"/>
                        <a:gd name="connsiteX3" fmla="*/ 2056962 w 2056973"/>
                        <a:gd name="connsiteY3" fmla="*/ 192173 h 1579363"/>
                        <a:gd name="connsiteX4" fmla="*/ 892562 w 2056973"/>
                        <a:gd name="connsiteY4" fmla="*/ 1330013 h 1579363"/>
                        <a:gd name="connsiteX5" fmla="*/ 159922 w 2056973"/>
                        <a:gd name="connsiteY5" fmla="*/ 1564567 h 1579363"/>
                        <a:gd name="connsiteX6" fmla="*/ 0 w 2056973"/>
                        <a:gd name="connsiteY6" fmla="*/ 896710 h 1579363"/>
                        <a:gd name="connsiteX0" fmla="*/ 0 w 2074942"/>
                        <a:gd name="connsiteY0" fmla="*/ 149777 h 1708980"/>
                        <a:gd name="connsiteX1" fmla="*/ 177891 w 2074942"/>
                        <a:gd name="connsiteY1" fmla="*/ 90039 h 1708980"/>
                        <a:gd name="connsiteX2" fmla="*/ 903486 w 2074942"/>
                        <a:gd name="connsiteY2" fmla="*/ 484176 h 1708980"/>
                        <a:gd name="connsiteX3" fmla="*/ 2074931 w 2074942"/>
                        <a:gd name="connsiteY3" fmla="*/ 270494 h 1708980"/>
                        <a:gd name="connsiteX4" fmla="*/ 910531 w 2074942"/>
                        <a:gd name="connsiteY4" fmla="*/ 1408334 h 1708980"/>
                        <a:gd name="connsiteX5" fmla="*/ 177891 w 2074942"/>
                        <a:gd name="connsiteY5" fmla="*/ 1642888 h 1708980"/>
                        <a:gd name="connsiteX6" fmla="*/ 0 w 2074942"/>
                        <a:gd name="connsiteY6" fmla="*/ 149777 h 17089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074942" h="1708980">
                          <a:moveTo>
                            <a:pt x="0" y="149777"/>
                          </a:moveTo>
                          <a:cubicBezTo>
                            <a:pt x="0" y="-109031"/>
                            <a:pt x="27310" y="34306"/>
                            <a:pt x="177891" y="90039"/>
                          </a:cubicBezTo>
                          <a:cubicBezTo>
                            <a:pt x="328472" y="145772"/>
                            <a:pt x="623116" y="377859"/>
                            <a:pt x="903486" y="484176"/>
                          </a:cubicBezTo>
                          <a:cubicBezTo>
                            <a:pt x="1183856" y="590493"/>
                            <a:pt x="2071316" y="170860"/>
                            <a:pt x="2074931" y="270494"/>
                          </a:cubicBezTo>
                          <a:cubicBezTo>
                            <a:pt x="2078546" y="370128"/>
                            <a:pt x="1190902" y="1312081"/>
                            <a:pt x="910531" y="1408334"/>
                          </a:cubicBezTo>
                          <a:cubicBezTo>
                            <a:pt x="630160" y="1504587"/>
                            <a:pt x="329646" y="1852648"/>
                            <a:pt x="177891" y="1642888"/>
                          </a:cubicBezTo>
                          <a:cubicBezTo>
                            <a:pt x="26136" y="1433129"/>
                            <a:pt x="0" y="408585"/>
                            <a:pt x="0" y="149777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1000">
                          <a:srgbClr val="92D050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0" name="楕円 468">
                      <a:extLst>
                        <a:ext uri="{FF2B5EF4-FFF2-40B4-BE49-F238E27FC236}">
                          <a16:creationId xmlns:a16="http://schemas.microsoft.com/office/drawing/2014/main" id="{668F25B4-514F-42A0-87BF-911C863F78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27623" y="4565650"/>
                      <a:ext cx="3512928" cy="247635"/>
                    </a:xfrm>
                    <a:custGeom>
                      <a:avLst/>
                      <a:gdLst>
                        <a:gd name="connsiteX0" fmla="*/ 0 w 2743344"/>
                        <a:gd name="connsiteY0" fmla="*/ 525759 h 1051517"/>
                        <a:gd name="connsiteX1" fmla="*/ 1371672 w 2743344"/>
                        <a:gd name="connsiteY1" fmla="*/ 0 h 1051517"/>
                        <a:gd name="connsiteX2" fmla="*/ 2743344 w 2743344"/>
                        <a:gd name="connsiteY2" fmla="*/ 525759 h 1051517"/>
                        <a:gd name="connsiteX3" fmla="*/ 1371672 w 2743344"/>
                        <a:gd name="connsiteY3" fmla="*/ 1051518 h 1051517"/>
                        <a:gd name="connsiteX4" fmla="*/ 0 w 2743344"/>
                        <a:gd name="connsiteY4" fmla="*/ 525759 h 1051517"/>
                        <a:gd name="connsiteX0" fmla="*/ 4936 w 2748280"/>
                        <a:gd name="connsiteY0" fmla="*/ 637902 h 1163661"/>
                        <a:gd name="connsiteX1" fmla="*/ 1066057 w 2748280"/>
                        <a:gd name="connsiteY1" fmla="*/ 0 h 1163661"/>
                        <a:gd name="connsiteX2" fmla="*/ 2748280 w 2748280"/>
                        <a:gd name="connsiteY2" fmla="*/ 637902 h 1163661"/>
                        <a:gd name="connsiteX3" fmla="*/ 1376608 w 2748280"/>
                        <a:gd name="connsiteY3" fmla="*/ 1163661 h 1163661"/>
                        <a:gd name="connsiteX4" fmla="*/ 4936 w 2748280"/>
                        <a:gd name="connsiteY4" fmla="*/ 637902 h 1163661"/>
                        <a:gd name="connsiteX0" fmla="*/ 0 w 2743344"/>
                        <a:gd name="connsiteY0" fmla="*/ 637902 h 1215419"/>
                        <a:gd name="connsiteX1" fmla="*/ 1061121 w 2743344"/>
                        <a:gd name="connsiteY1" fmla="*/ 0 h 1215419"/>
                        <a:gd name="connsiteX2" fmla="*/ 2743344 w 2743344"/>
                        <a:gd name="connsiteY2" fmla="*/ 637902 h 1215419"/>
                        <a:gd name="connsiteX3" fmla="*/ 1061121 w 2743344"/>
                        <a:gd name="connsiteY3" fmla="*/ 1215419 h 1215419"/>
                        <a:gd name="connsiteX4" fmla="*/ 0 w 2743344"/>
                        <a:gd name="connsiteY4" fmla="*/ 637902 h 1215419"/>
                        <a:gd name="connsiteX0" fmla="*/ 393 w 1990024"/>
                        <a:gd name="connsiteY0" fmla="*/ 593719 h 1215655"/>
                        <a:gd name="connsiteX1" fmla="*/ 307801 w 1990024"/>
                        <a:gd name="connsiteY1" fmla="*/ 100 h 1215655"/>
                        <a:gd name="connsiteX2" fmla="*/ 1990024 w 1990024"/>
                        <a:gd name="connsiteY2" fmla="*/ 638002 h 1215655"/>
                        <a:gd name="connsiteX3" fmla="*/ 307801 w 1990024"/>
                        <a:gd name="connsiteY3" fmla="*/ 1215519 h 1215655"/>
                        <a:gd name="connsiteX4" fmla="*/ 393 w 1990024"/>
                        <a:gd name="connsiteY4" fmla="*/ 593719 h 1215655"/>
                        <a:gd name="connsiteX0" fmla="*/ 393 w 1990024"/>
                        <a:gd name="connsiteY0" fmla="*/ 596088 h 1218024"/>
                        <a:gd name="connsiteX1" fmla="*/ 307801 w 1990024"/>
                        <a:gd name="connsiteY1" fmla="*/ 2469 h 1218024"/>
                        <a:gd name="connsiteX2" fmla="*/ 1990024 w 1990024"/>
                        <a:gd name="connsiteY2" fmla="*/ 640371 h 1218024"/>
                        <a:gd name="connsiteX3" fmla="*/ 307801 w 1990024"/>
                        <a:gd name="connsiteY3" fmla="*/ 1217888 h 1218024"/>
                        <a:gd name="connsiteX4" fmla="*/ 393 w 1990024"/>
                        <a:gd name="connsiteY4" fmla="*/ 596088 h 1218024"/>
                        <a:gd name="connsiteX0" fmla="*/ 0 w 1989631"/>
                        <a:gd name="connsiteY0" fmla="*/ 596088 h 1218024"/>
                        <a:gd name="connsiteX1" fmla="*/ 307408 w 1989631"/>
                        <a:gd name="connsiteY1" fmla="*/ 2469 h 1218024"/>
                        <a:gd name="connsiteX2" fmla="*/ 1989631 w 1989631"/>
                        <a:gd name="connsiteY2" fmla="*/ 640371 h 1218024"/>
                        <a:gd name="connsiteX3" fmla="*/ 307408 w 1989631"/>
                        <a:gd name="connsiteY3" fmla="*/ 1217888 h 1218024"/>
                        <a:gd name="connsiteX4" fmla="*/ 0 w 1989631"/>
                        <a:gd name="connsiteY4" fmla="*/ 596088 h 1218024"/>
                        <a:gd name="connsiteX0" fmla="*/ 39453 w 1871834"/>
                        <a:gd name="connsiteY0" fmla="*/ 660069 h 1215475"/>
                        <a:gd name="connsiteX1" fmla="*/ 189611 w 1871834"/>
                        <a:gd name="connsiteY1" fmla="*/ 28 h 1215475"/>
                        <a:gd name="connsiteX2" fmla="*/ 1871834 w 1871834"/>
                        <a:gd name="connsiteY2" fmla="*/ 637930 h 1215475"/>
                        <a:gd name="connsiteX3" fmla="*/ 189611 w 1871834"/>
                        <a:gd name="connsiteY3" fmla="*/ 1215447 h 1215475"/>
                        <a:gd name="connsiteX4" fmla="*/ 39453 w 1871834"/>
                        <a:gd name="connsiteY4" fmla="*/ 660069 h 1215475"/>
                        <a:gd name="connsiteX0" fmla="*/ 39453 w 1871834"/>
                        <a:gd name="connsiteY0" fmla="*/ 661311 h 1216717"/>
                        <a:gd name="connsiteX1" fmla="*/ 189611 w 1871834"/>
                        <a:gd name="connsiteY1" fmla="*/ 1270 h 1216717"/>
                        <a:gd name="connsiteX2" fmla="*/ 1871834 w 1871834"/>
                        <a:gd name="connsiteY2" fmla="*/ 639172 h 1216717"/>
                        <a:gd name="connsiteX3" fmla="*/ 189611 w 1871834"/>
                        <a:gd name="connsiteY3" fmla="*/ 1216689 h 1216717"/>
                        <a:gd name="connsiteX4" fmla="*/ 39453 w 1871834"/>
                        <a:gd name="connsiteY4" fmla="*/ 661311 h 1216717"/>
                        <a:gd name="connsiteX0" fmla="*/ 39453 w 1871834"/>
                        <a:gd name="connsiteY0" fmla="*/ 660069 h 1215475"/>
                        <a:gd name="connsiteX1" fmla="*/ 189611 w 1871834"/>
                        <a:gd name="connsiteY1" fmla="*/ 28 h 1215475"/>
                        <a:gd name="connsiteX2" fmla="*/ 1871834 w 1871834"/>
                        <a:gd name="connsiteY2" fmla="*/ 637930 h 1215475"/>
                        <a:gd name="connsiteX3" fmla="*/ 189611 w 1871834"/>
                        <a:gd name="connsiteY3" fmla="*/ 1215447 h 1215475"/>
                        <a:gd name="connsiteX4" fmla="*/ 39453 w 1871834"/>
                        <a:gd name="connsiteY4" fmla="*/ 660069 h 1215475"/>
                        <a:gd name="connsiteX0" fmla="*/ 0 w 1832381"/>
                        <a:gd name="connsiteY0" fmla="*/ 660069 h 1216242"/>
                        <a:gd name="connsiteX1" fmla="*/ 150158 w 1832381"/>
                        <a:gd name="connsiteY1" fmla="*/ 28 h 1216242"/>
                        <a:gd name="connsiteX2" fmla="*/ 1832381 w 1832381"/>
                        <a:gd name="connsiteY2" fmla="*/ 637930 h 1216242"/>
                        <a:gd name="connsiteX3" fmla="*/ 150158 w 1832381"/>
                        <a:gd name="connsiteY3" fmla="*/ 1215447 h 1216242"/>
                        <a:gd name="connsiteX4" fmla="*/ 0 w 1832381"/>
                        <a:gd name="connsiteY4" fmla="*/ 660069 h 1216242"/>
                        <a:gd name="connsiteX0" fmla="*/ 0 w 1844025"/>
                        <a:gd name="connsiteY0" fmla="*/ 660064 h 1217063"/>
                        <a:gd name="connsiteX1" fmla="*/ 150158 w 1844025"/>
                        <a:gd name="connsiteY1" fmla="*/ 23 h 1217063"/>
                        <a:gd name="connsiteX2" fmla="*/ 1832381 w 1844025"/>
                        <a:gd name="connsiteY2" fmla="*/ 637925 h 1217063"/>
                        <a:gd name="connsiteX3" fmla="*/ 858386 w 1844025"/>
                        <a:gd name="connsiteY3" fmla="*/ 823404 h 1217063"/>
                        <a:gd name="connsiteX4" fmla="*/ 150158 w 1844025"/>
                        <a:gd name="connsiteY4" fmla="*/ 1215442 h 1217063"/>
                        <a:gd name="connsiteX5" fmla="*/ 0 w 1844025"/>
                        <a:gd name="connsiteY5" fmla="*/ 660064 h 1217063"/>
                        <a:gd name="connsiteX0" fmla="*/ 0 w 1832395"/>
                        <a:gd name="connsiteY0" fmla="*/ 661861 h 1218860"/>
                        <a:gd name="connsiteX1" fmla="*/ 150158 w 1832395"/>
                        <a:gd name="connsiteY1" fmla="*/ 1820 h 1218860"/>
                        <a:gd name="connsiteX2" fmla="*/ 836696 w 1832395"/>
                        <a:gd name="connsiteY2" fmla="*/ 470946 h 1218860"/>
                        <a:gd name="connsiteX3" fmla="*/ 1832381 w 1832395"/>
                        <a:gd name="connsiteY3" fmla="*/ 639722 h 1218860"/>
                        <a:gd name="connsiteX4" fmla="*/ 858386 w 1832395"/>
                        <a:gd name="connsiteY4" fmla="*/ 825201 h 1218860"/>
                        <a:gd name="connsiteX5" fmla="*/ 150158 w 1832395"/>
                        <a:gd name="connsiteY5" fmla="*/ 1217239 h 1218860"/>
                        <a:gd name="connsiteX6" fmla="*/ 0 w 1832395"/>
                        <a:gd name="connsiteY6" fmla="*/ 661861 h 1218860"/>
                        <a:gd name="connsiteX0" fmla="*/ 0 w 1832395"/>
                        <a:gd name="connsiteY0" fmla="*/ 670497 h 1227496"/>
                        <a:gd name="connsiteX1" fmla="*/ 150158 w 1832395"/>
                        <a:gd name="connsiteY1" fmla="*/ 10456 h 1227496"/>
                        <a:gd name="connsiteX2" fmla="*/ 875753 w 1832395"/>
                        <a:gd name="connsiteY2" fmla="*/ 292117 h 1227496"/>
                        <a:gd name="connsiteX3" fmla="*/ 1832381 w 1832395"/>
                        <a:gd name="connsiteY3" fmla="*/ 648358 h 1227496"/>
                        <a:gd name="connsiteX4" fmla="*/ 858386 w 1832395"/>
                        <a:gd name="connsiteY4" fmla="*/ 833837 h 1227496"/>
                        <a:gd name="connsiteX5" fmla="*/ 150158 w 1832395"/>
                        <a:gd name="connsiteY5" fmla="*/ 1225875 h 1227496"/>
                        <a:gd name="connsiteX6" fmla="*/ 0 w 1832395"/>
                        <a:gd name="connsiteY6" fmla="*/ 670497 h 1227496"/>
                        <a:gd name="connsiteX0" fmla="*/ 0 w 1832395"/>
                        <a:gd name="connsiteY0" fmla="*/ 670497 h 1238001"/>
                        <a:gd name="connsiteX1" fmla="*/ 150158 w 1832395"/>
                        <a:gd name="connsiteY1" fmla="*/ 10456 h 1238001"/>
                        <a:gd name="connsiteX2" fmla="*/ 875753 w 1832395"/>
                        <a:gd name="connsiteY2" fmla="*/ 292117 h 1238001"/>
                        <a:gd name="connsiteX3" fmla="*/ 1832381 w 1832395"/>
                        <a:gd name="connsiteY3" fmla="*/ 648358 h 1238001"/>
                        <a:gd name="connsiteX4" fmla="*/ 877915 w 1832395"/>
                        <a:gd name="connsiteY4" fmla="*/ 1021300 h 1238001"/>
                        <a:gd name="connsiteX5" fmla="*/ 150158 w 1832395"/>
                        <a:gd name="connsiteY5" fmla="*/ 1225875 h 1238001"/>
                        <a:gd name="connsiteX6" fmla="*/ 0 w 1832395"/>
                        <a:gd name="connsiteY6" fmla="*/ 670497 h 1238001"/>
                        <a:gd name="connsiteX0" fmla="*/ 0 w 1832395"/>
                        <a:gd name="connsiteY0" fmla="*/ 780045 h 1347549"/>
                        <a:gd name="connsiteX1" fmla="*/ 150158 w 1832395"/>
                        <a:gd name="connsiteY1" fmla="*/ 7528 h 1347549"/>
                        <a:gd name="connsiteX2" fmla="*/ 875753 w 1832395"/>
                        <a:gd name="connsiteY2" fmla="*/ 401665 h 1347549"/>
                        <a:gd name="connsiteX3" fmla="*/ 1832381 w 1832395"/>
                        <a:gd name="connsiteY3" fmla="*/ 757906 h 1347549"/>
                        <a:gd name="connsiteX4" fmla="*/ 877915 w 1832395"/>
                        <a:gd name="connsiteY4" fmla="*/ 1130848 h 1347549"/>
                        <a:gd name="connsiteX5" fmla="*/ 150158 w 1832395"/>
                        <a:gd name="connsiteY5" fmla="*/ 1335423 h 1347549"/>
                        <a:gd name="connsiteX6" fmla="*/ 0 w 1832395"/>
                        <a:gd name="connsiteY6" fmla="*/ 780045 h 1347549"/>
                        <a:gd name="connsiteX0" fmla="*/ 0 w 1832395"/>
                        <a:gd name="connsiteY0" fmla="*/ 780045 h 1566293"/>
                        <a:gd name="connsiteX1" fmla="*/ 150158 w 1832395"/>
                        <a:gd name="connsiteY1" fmla="*/ 7528 h 1566293"/>
                        <a:gd name="connsiteX2" fmla="*/ 875753 w 1832395"/>
                        <a:gd name="connsiteY2" fmla="*/ 401665 h 1566293"/>
                        <a:gd name="connsiteX3" fmla="*/ 1832381 w 1832395"/>
                        <a:gd name="connsiteY3" fmla="*/ 757906 h 1566293"/>
                        <a:gd name="connsiteX4" fmla="*/ 877915 w 1832395"/>
                        <a:gd name="connsiteY4" fmla="*/ 1130848 h 1566293"/>
                        <a:gd name="connsiteX5" fmla="*/ 150158 w 1832395"/>
                        <a:gd name="connsiteY5" fmla="*/ 1560377 h 1566293"/>
                        <a:gd name="connsiteX6" fmla="*/ 0 w 1832395"/>
                        <a:gd name="connsiteY6" fmla="*/ 780045 h 1566293"/>
                        <a:gd name="connsiteX0" fmla="*/ 0 w 1842159"/>
                        <a:gd name="connsiteY0" fmla="*/ 896710 h 1567514"/>
                        <a:gd name="connsiteX1" fmla="*/ 159922 w 1842159"/>
                        <a:gd name="connsiteY1" fmla="*/ 11718 h 1567514"/>
                        <a:gd name="connsiteX2" fmla="*/ 885517 w 1842159"/>
                        <a:gd name="connsiteY2" fmla="*/ 405855 h 1567514"/>
                        <a:gd name="connsiteX3" fmla="*/ 1842145 w 1842159"/>
                        <a:gd name="connsiteY3" fmla="*/ 762096 h 1567514"/>
                        <a:gd name="connsiteX4" fmla="*/ 887679 w 1842159"/>
                        <a:gd name="connsiteY4" fmla="*/ 1135038 h 1567514"/>
                        <a:gd name="connsiteX5" fmla="*/ 159922 w 1842159"/>
                        <a:gd name="connsiteY5" fmla="*/ 1564567 h 1567514"/>
                        <a:gd name="connsiteX6" fmla="*/ 0 w 1842159"/>
                        <a:gd name="connsiteY6" fmla="*/ 896710 h 1567514"/>
                        <a:gd name="connsiteX0" fmla="*/ 0 w 1837277"/>
                        <a:gd name="connsiteY0" fmla="*/ 896710 h 1567514"/>
                        <a:gd name="connsiteX1" fmla="*/ 159922 w 1837277"/>
                        <a:gd name="connsiteY1" fmla="*/ 11718 h 1567514"/>
                        <a:gd name="connsiteX2" fmla="*/ 885517 w 1837277"/>
                        <a:gd name="connsiteY2" fmla="*/ 405855 h 1567514"/>
                        <a:gd name="connsiteX3" fmla="*/ 1837263 w 1837277"/>
                        <a:gd name="connsiteY3" fmla="*/ 1249502 h 1567514"/>
                        <a:gd name="connsiteX4" fmla="*/ 887679 w 1837277"/>
                        <a:gd name="connsiteY4" fmla="*/ 1135038 h 1567514"/>
                        <a:gd name="connsiteX5" fmla="*/ 159922 w 1837277"/>
                        <a:gd name="connsiteY5" fmla="*/ 1564567 h 1567514"/>
                        <a:gd name="connsiteX6" fmla="*/ 0 w 1837277"/>
                        <a:gd name="connsiteY6" fmla="*/ 896710 h 1567514"/>
                        <a:gd name="connsiteX0" fmla="*/ 0 w 2027679"/>
                        <a:gd name="connsiteY0" fmla="*/ 896710 h 1567514"/>
                        <a:gd name="connsiteX1" fmla="*/ 159922 w 2027679"/>
                        <a:gd name="connsiteY1" fmla="*/ 11718 h 1567514"/>
                        <a:gd name="connsiteX2" fmla="*/ 885517 w 2027679"/>
                        <a:gd name="connsiteY2" fmla="*/ 405855 h 1567514"/>
                        <a:gd name="connsiteX3" fmla="*/ 2027668 w 2027679"/>
                        <a:gd name="connsiteY3" fmla="*/ 1062038 h 1567514"/>
                        <a:gd name="connsiteX4" fmla="*/ 887679 w 2027679"/>
                        <a:gd name="connsiteY4" fmla="*/ 1135038 h 1567514"/>
                        <a:gd name="connsiteX5" fmla="*/ 159922 w 2027679"/>
                        <a:gd name="connsiteY5" fmla="*/ 1564567 h 1567514"/>
                        <a:gd name="connsiteX6" fmla="*/ 0 w 2027679"/>
                        <a:gd name="connsiteY6" fmla="*/ 896710 h 1567514"/>
                        <a:gd name="connsiteX0" fmla="*/ 0 w 2042326"/>
                        <a:gd name="connsiteY0" fmla="*/ 896710 h 1567514"/>
                        <a:gd name="connsiteX1" fmla="*/ 159922 w 2042326"/>
                        <a:gd name="connsiteY1" fmla="*/ 11718 h 1567514"/>
                        <a:gd name="connsiteX2" fmla="*/ 885517 w 2042326"/>
                        <a:gd name="connsiteY2" fmla="*/ 405855 h 1567514"/>
                        <a:gd name="connsiteX3" fmla="*/ 2042315 w 2042326"/>
                        <a:gd name="connsiteY3" fmla="*/ 874575 h 1567514"/>
                        <a:gd name="connsiteX4" fmla="*/ 887679 w 2042326"/>
                        <a:gd name="connsiteY4" fmla="*/ 1135038 h 1567514"/>
                        <a:gd name="connsiteX5" fmla="*/ 159922 w 2042326"/>
                        <a:gd name="connsiteY5" fmla="*/ 1564567 h 1567514"/>
                        <a:gd name="connsiteX6" fmla="*/ 0 w 2042326"/>
                        <a:gd name="connsiteY6" fmla="*/ 896710 h 1567514"/>
                        <a:gd name="connsiteX0" fmla="*/ 0 w 2056972"/>
                        <a:gd name="connsiteY0" fmla="*/ 896710 h 1567514"/>
                        <a:gd name="connsiteX1" fmla="*/ 159922 w 2056972"/>
                        <a:gd name="connsiteY1" fmla="*/ 11718 h 1567514"/>
                        <a:gd name="connsiteX2" fmla="*/ 885517 w 2056972"/>
                        <a:gd name="connsiteY2" fmla="*/ 405855 h 1567514"/>
                        <a:gd name="connsiteX3" fmla="*/ 2056962 w 2056972"/>
                        <a:gd name="connsiteY3" fmla="*/ 192173 h 1567514"/>
                        <a:gd name="connsiteX4" fmla="*/ 887679 w 2056972"/>
                        <a:gd name="connsiteY4" fmla="*/ 1135038 h 1567514"/>
                        <a:gd name="connsiteX5" fmla="*/ 159922 w 2056972"/>
                        <a:gd name="connsiteY5" fmla="*/ 1564567 h 1567514"/>
                        <a:gd name="connsiteX6" fmla="*/ 0 w 2056972"/>
                        <a:gd name="connsiteY6" fmla="*/ 896710 h 1567514"/>
                        <a:gd name="connsiteX0" fmla="*/ 0 w 2056973"/>
                        <a:gd name="connsiteY0" fmla="*/ 896710 h 1579363"/>
                        <a:gd name="connsiteX1" fmla="*/ 159922 w 2056973"/>
                        <a:gd name="connsiteY1" fmla="*/ 11718 h 1579363"/>
                        <a:gd name="connsiteX2" fmla="*/ 885517 w 2056973"/>
                        <a:gd name="connsiteY2" fmla="*/ 405855 h 1579363"/>
                        <a:gd name="connsiteX3" fmla="*/ 2056962 w 2056973"/>
                        <a:gd name="connsiteY3" fmla="*/ 192173 h 1579363"/>
                        <a:gd name="connsiteX4" fmla="*/ 892562 w 2056973"/>
                        <a:gd name="connsiteY4" fmla="*/ 1330013 h 1579363"/>
                        <a:gd name="connsiteX5" fmla="*/ 159922 w 2056973"/>
                        <a:gd name="connsiteY5" fmla="*/ 1564567 h 1579363"/>
                        <a:gd name="connsiteX6" fmla="*/ 0 w 2056973"/>
                        <a:gd name="connsiteY6" fmla="*/ 896710 h 1579363"/>
                        <a:gd name="connsiteX0" fmla="*/ 0 w 2074942"/>
                        <a:gd name="connsiteY0" fmla="*/ 312641 h 1603977"/>
                        <a:gd name="connsiteX1" fmla="*/ 177891 w 2074942"/>
                        <a:gd name="connsiteY1" fmla="*/ 1739 h 1603977"/>
                        <a:gd name="connsiteX2" fmla="*/ 903486 w 2074942"/>
                        <a:gd name="connsiteY2" fmla="*/ 395876 h 1603977"/>
                        <a:gd name="connsiteX3" fmla="*/ 2074931 w 2074942"/>
                        <a:gd name="connsiteY3" fmla="*/ 182194 h 1603977"/>
                        <a:gd name="connsiteX4" fmla="*/ 910531 w 2074942"/>
                        <a:gd name="connsiteY4" fmla="*/ 1320034 h 1603977"/>
                        <a:gd name="connsiteX5" fmla="*/ 177891 w 2074942"/>
                        <a:gd name="connsiteY5" fmla="*/ 1554588 h 1603977"/>
                        <a:gd name="connsiteX6" fmla="*/ 0 w 2074942"/>
                        <a:gd name="connsiteY6" fmla="*/ 312641 h 16039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074942" h="1603977">
                          <a:moveTo>
                            <a:pt x="0" y="312641"/>
                          </a:moveTo>
                          <a:cubicBezTo>
                            <a:pt x="0" y="53833"/>
                            <a:pt x="27310" y="-12134"/>
                            <a:pt x="177891" y="1739"/>
                          </a:cubicBezTo>
                          <a:cubicBezTo>
                            <a:pt x="328472" y="15612"/>
                            <a:pt x="623116" y="289559"/>
                            <a:pt x="903486" y="395876"/>
                          </a:cubicBezTo>
                          <a:cubicBezTo>
                            <a:pt x="1183856" y="502193"/>
                            <a:pt x="2071316" y="82560"/>
                            <a:pt x="2074931" y="182194"/>
                          </a:cubicBezTo>
                          <a:cubicBezTo>
                            <a:pt x="2078546" y="281828"/>
                            <a:pt x="1190902" y="1223781"/>
                            <a:pt x="910531" y="1320034"/>
                          </a:cubicBezTo>
                          <a:cubicBezTo>
                            <a:pt x="630160" y="1416287"/>
                            <a:pt x="329646" y="1722487"/>
                            <a:pt x="177891" y="1554588"/>
                          </a:cubicBezTo>
                          <a:cubicBezTo>
                            <a:pt x="26136" y="1386689"/>
                            <a:pt x="0" y="571449"/>
                            <a:pt x="0" y="312641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1000">
                          <a:srgbClr val="92D050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1" name="楕円 468">
                      <a:extLst>
                        <a:ext uri="{FF2B5EF4-FFF2-40B4-BE49-F238E27FC236}">
                          <a16:creationId xmlns:a16="http://schemas.microsoft.com/office/drawing/2014/main" id="{EE55D10A-4FB1-4278-B75A-B44FE59D79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17110" y="3975100"/>
                      <a:ext cx="2580640" cy="1132510"/>
                    </a:xfrm>
                    <a:custGeom>
                      <a:avLst/>
                      <a:gdLst>
                        <a:gd name="connsiteX0" fmla="*/ 0 w 2743344"/>
                        <a:gd name="connsiteY0" fmla="*/ 525759 h 1051517"/>
                        <a:gd name="connsiteX1" fmla="*/ 1371672 w 2743344"/>
                        <a:gd name="connsiteY1" fmla="*/ 0 h 1051517"/>
                        <a:gd name="connsiteX2" fmla="*/ 2743344 w 2743344"/>
                        <a:gd name="connsiteY2" fmla="*/ 525759 h 1051517"/>
                        <a:gd name="connsiteX3" fmla="*/ 1371672 w 2743344"/>
                        <a:gd name="connsiteY3" fmla="*/ 1051518 h 1051517"/>
                        <a:gd name="connsiteX4" fmla="*/ 0 w 2743344"/>
                        <a:gd name="connsiteY4" fmla="*/ 525759 h 1051517"/>
                        <a:gd name="connsiteX0" fmla="*/ 4936 w 2748280"/>
                        <a:gd name="connsiteY0" fmla="*/ 637902 h 1163661"/>
                        <a:gd name="connsiteX1" fmla="*/ 1066057 w 2748280"/>
                        <a:gd name="connsiteY1" fmla="*/ 0 h 1163661"/>
                        <a:gd name="connsiteX2" fmla="*/ 2748280 w 2748280"/>
                        <a:gd name="connsiteY2" fmla="*/ 637902 h 1163661"/>
                        <a:gd name="connsiteX3" fmla="*/ 1376608 w 2748280"/>
                        <a:gd name="connsiteY3" fmla="*/ 1163661 h 1163661"/>
                        <a:gd name="connsiteX4" fmla="*/ 4936 w 2748280"/>
                        <a:gd name="connsiteY4" fmla="*/ 637902 h 1163661"/>
                        <a:gd name="connsiteX0" fmla="*/ 0 w 2743344"/>
                        <a:gd name="connsiteY0" fmla="*/ 637902 h 1215419"/>
                        <a:gd name="connsiteX1" fmla="*/ 1061121 w 2743344"/>
                        <a:gd name="connsiteY1" fmla="*/ 0 h 1215419"/>
                        <a:gd name="connsiteX2" fmla="*/ 2743344 w 2743344"/>
                        <a:gd name="connsiteY2" fmla="*/ 637902 h 1215419"/>
                        <a:gd name="connsiteX3" fmla="*/ 1061121 w 2743344"/>
                        <a:gd name="connsiteY3" fmla="*/ 1215419 h 1215419"/>
                        <a:gd name="connsiteX4" fmla="*/ 0 w 2743344"/>
                        <a:gd name="connsiteY4" fmla="*/ 637902 h 12154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743344" h="1215419">
                          <a:moveTo>
                            <a:pt x="0" y="637902"/>
                          </a:moveTo>
                          <a:cubicBezTo>
                            <a:pt x="0" y="435332"/>
                            <a:pt x="303567" y="0"/>
                            <a:pt x="1061121" y="0"/>
                          </a:cubicBezTo>
                          <a:cubicBezTo>
                            <a:pt x="1818675" y="0"/>
                            <a:pt x="2743344" y="347533"/>
                            <a:pt x="2743344" y="637902"/>
                          </a:cubicBezTo>
                          <a:cubicBezTo>
                            <a:pt x="2743344" y="928271"/>
                            <a:pt x="1818675" y="1215419"/>
                            <a:pt x="1061121" y="1215419"/>
                          </a:cubicBezTo>
                          <a:cubicBezTo>
                            <a:pt x="303567" y="1215419"/>
                            <a:pt x="0" y="840472"/>
                            <a:pt x="0" y="637902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1000">
                          <a:srgbClr val="339933"/>
                        </a:gs>
                        <a:gs pos="100000">
                          <a:srgbClr val="003300"/>
                        </a:gs>
                      </a:gsLst>
                      <a:lin ang="2700000" scaled="1"/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2" name="フリーフォーム: 図形 421">
                      <a:extLst>
                        <a:ext uri="{FF2B5EF4-FFF2-40B4-BE49-F238E27FC236}">
                          <a16:creationId xmlns:a16="http://schemas.microsoft.com/office/drawing/2014/main" id="{84D72BAD-FCEB-4E16-8C9B-97333FC94D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29462" y="4211192"/>
                      <a:ext cx="3608627" cy="632923"/>
                    </a:xfrm>
                    <a:custGeom>
                      <a:avLst/>
                      <a:gdLst>
                        <a:gd name="connsiteX0" fmla="*/ 2016131 w 3608627"/>
                        <a:gd name="connsiteY0" fmla="*/ 0 h 632923"/>
                        <a:gd name="connsiteX1" fmla="*/ 1798730 w 3608627"/>
                        <a:gd name="connsiteY1" fmla="*/ 268498 h 632923"/>
                        <a:gd name="connsiteX2" fmla="*/ 2092103 w 3608627"/>
                        <a:gd name="connsiteY2" fmla="*/ 278527 h 632923"/>
                        <a:gd name="connsiteX3" fmla="*/ 2196761 w 3608627"/>
                        <a:gd name="connsiteY3" fmla="*/ 282155 h 632923"/>
                        <a:gd name="connsiteX4" fmla="*/ 2468569 w 3608627"/>
                        <a:gd name="connsiteY4" fmla="*/ 28575 h 632923"/>
                        <a:gd name="connsiteX5" fmla="*/ 2261432 w 3608627"/>
                        <a:gd name="connsiteY5" fmla="*/ 284397 h 632923"/>
                        <a:gd name="connsiteX6" fmla="*/ 2769999 w 3608627"/>
                        <a:gd name="connsiteY6" fmla="*/ 302027 h 632923"/>
                        <a:gd name="connsiteX7" fmla="*/ 3608608 w 3608627"/>
                        <a:gd name="connsiteY7" fmla="*/ 343060 h 632923"/>
                        <a:gd name="connsiteX8" fmla="*/ 2606057 w 3608627"/>
                        <a:gd name="connsiteY8" fmla="*/ 369028 h 632923"/>
                        <a:gd name="connsiteX9" fmla="*/ 2392794 w 3608627"/>
                        <a:gd name="connsiteY9" fmla="*/ 372472 h 632923"/>
                        <a:gd name="connsiteX10" fmla="*/ 2603680 w 3608627"/>
                        <a:gd name="connsiteY10" fmla="*/ 632923 h 632923"/>
                        <a:gd name="connsiteX11" fmla="*/ 2325668 w 3608627"/>
                        <a:gd name="connsiteY11" fmla="*/ 373556 h 632923"/>
                        <a:gd name="connsiteX12" fmla="*/ 2097124 w 3608627"/>
                        <a:gd name="connsiteY12" fmla="*/ 377246 h 632923"/>
                        <a:gd name="connsiteX13" fmla="*/ 1969356 w 3608627"/>
                        <a:gd name="connsiteY13" fmla="*/ 379712 h 632923"/>
                        <a:gd name="connsiteX14" fmla="*/ 2151242 w 3608627"/>
                        <a:gd name="connsiteY14" fmla="*/ 604348 h 632923"/>
                        <a:gd name="connsiteX15" fmla="*/ 1911652 w 3608627"/>
                        <a:gd name="connsiteY15" fmla="*/ 380826 h 632923"/>
                        <a:gd name="connsiteX16" fmla="*/ 1798615 w 3608627"/>
                        <a:gd name="connsiteY16" fmla="*/ 383007 h 632923"/>
                        <a:gd name="connsiteX17" fmla="*/ 1568458 w 3608627"/>
                        <a:gd name="connsiteY17" fmla="*/ 389155 h 632923"/>
                        <a:gd name="connsiteX18" fmla="*/ 282570 w 3608627"/>
                        <a:gd name="connsiteY18" fmla="*/ 465172 h 632923"/>
                        <a:gd name="connsiteX19" fmla="*/ 0 w 3608627"/>
                        <a:gd name="connsiteY19" fmla="*/ 346977 h 632923"/>
                        <a:gd name="connsiteX20" fmla="*/ 282570 w 3608627"/>
                        <a:gd name="connsiteY20" fmla="*/ 190355 h 632923"/>
                        <a:gd name="connsiteX21" fmla="*/ 1564638 w 3608627"/>
                        <a:gd name="connsiteY21" fmla="*/ 260108 h 632923"/>
                        <a:gd name="connsiteX22" fmla="*/ 1730932 w 3608627"/>
                        <a:gd name="connsiteY22" fmla="*/ 266073 h 6329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3608627" h="632923">
                          <a:moveTo>
                            <a:pt x="2016131" y="0"/>
                          </a:moveTo>
                          <a:lnTo>
                            <a:pt x="1798730" y="268498"/>
                          </a:lnTo>
                          <a:lnTo>
                            <a:pt x="2092103" y="278527"/>
                          </a:lnTo>
                          <a:lnTo>
                            <a:pt x="2196761" y="282155"/>
                          </a:lnTo>
                          <a:lnTo>
                            <a:pt x="2468569" y="28575"/>
                          </a:lnTo>
                          <a:lnTo>
                            <a:pt x="2261432" y="284397"/>
                          </a:lnTo>
                          <a:lnTo>
                            <a:pt x="2769999" y="302027"/>
                          </a:lnTo>
                          <a:cubicBezTo>
                            <a:pt x="3218269" y="318209"/>
                            <a:pt x="3605414" y="334244"/>
                            <a:pt x="3608608" y="343060"/>
                          </a:cubicBezTo>
                          <a:cubicBezTo>
                            <a:pt x="3612201" y="352979"/>
                            <a:pt x="3122981" y="360934"/>
                            <a:pt x="2606057" y="369028"/>
                          </a:cubicBezTo>
                          <a:lnTo>
                            <a:pt x="2392794" y="372472"/>
                          </a:lnTo>
                          <a:lnTo>
                            <a:pt x="2603680" y="632923"/>
                          </a:lnTo>
                          <a:lnTo>
                            <a:pt x="2325668" y="373556"/>
                          </a:lnTo>
                          <a:lnTo>
                            <a:pt x="2097124" y="377246"/>
                          </a:lnTo>
                          <a:lnTo>
                            <a:pt x="1969356" y="379712"/>
                          </a:lnTo>
                          <a:lnTo>
                            <a:pt x="2151242" y="604348"/>
                          </a:lnTo>
                          <a:lnTo>
                            <a:pt x="1911652" y="380826"/>
                          </a:lnTo>
                          <a:lnTo>
                            <a:pt x="1798615" y="383007"/>
                          </a:lnTo>
                          <a:cubicBezTo>
                            <a:pt x="1708803" y="384984"/>
                            <a:pt x="1630382" y="387026"/>
                            <a:pt x="1568458" y="389155"/>
                          </a:cubicBezTo>
                          <a:cubicBezTo>
                            <a:pt x="1073065" y="406190"/>
                            <a:pt x="543978" y="472201"/>
                            <a:pt x="282570" y="465172"/>
                          </a:cubicBezTo>
                          <a:cubicBezTo>
                            <a:pt x="21161" y="458142"/>
                            <a:pt x="0" y="392780"/>
                            <a:pt x="0" y="346977"/>
                          </a:cubicBezTo>
                          <a:cubicBezTo>
                            <a:pt x="0" y="301174"/>
                            <a:pt x="21797" y="204833"/>
                            <a:pt x="282570" y="190355"/>
                          </a:cubicBezTo>
                          <a:cubicBezTo>
                            <a:pt x="543342" y="175876"/>
                            <a:pt x="1069247" y="241292"/>
                            <a:pt x="1564638" y="260108"/>
                          </a:cubicBezTo>
                          <a:lnTo>
                            <a:pt x="1730932" y="266073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1000">
                          <a:srgbClr val="92D050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12" name="四角形: 角を丸くする 411">
                    <a:extLst>
                      <a:ext uri="{FF2B5EF4-FFF2-40B4-BE49-F238E27FC236}">
                        <a16:creationId xmlns:a16="http://schemas.microsoft.com/office/drawing/2014/main" id="{066A9207-A6A8-464C-8A09-DA9E33252555}"/>
                      </a:ext>
                    </a:extLst>
                  </p:cNvPr>
                  <p:cNvSpPr/>
                  <p:nvPr/>
                </p:nvSpPr>
                <p:spPr>
                  <a:xfrm rot="19915207">
                    <a:off x="3077081" y="4944054"/>
                    <a:ext cx="234010" cy="1077042"/>
                  </a:xfrm>
                  <a:prstGeom prst="roundRect">
                    <a:avLst/>
                  </a:prstGeom>
                  <a:solidFill>
                    <a:srgbClr val="7030A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82" name="グループ化 381">
                <a:extLst>
                  <a:ext uri="{FF2B5EF4-FFF2-40B4-BE49-F238E27FC236}">
                    <a16:creationId xmlns:a16="http://schemas.microsoft.com/office/drawing/2014/main" id="{41318AB1-B955-4554-9B30-0D34FAF4BFBB}"/>
                  </a:ext>
                </a:extLst>
              </p:cNvPr>
              <p:cNvGrpSpPr/>
              <p:nvPr/>
            </p:nvGrpSpPr>
            <p:grpSpPr>
              <a:xfrm>
                <a:off x="7321211" y="1708292"/>
                <a:ext cx="1982901" cy="920064"/>
                <a:chOff x="2129146" y="3959525"/>
                <a:chExt cx="4443051" cy="2061571"/>
              </a:xfrm>
            </p:grpSpPr>
            <p:grpSp>
              <p:nvGrpSpPr>
                <p:cNvPr id="383" name="グループ化 382">
                  <a:extLst>
                    <a:ext uri="{FF2B5EF4-FFF2-40B4-BE49-F238E27FC236}">
                      <a16:creationId xmlns:a16="http://schemas.microsoft.com/office/drawing/2014/main" id="{C9AEC676-62FC-4305-81BD-A01C5F1EFFF9}"/>
                    </a:ext>
                  </a:extLst>
                </p:cNvPr>
                <p:cNvGrpSpPr/>
                <p:nvPr/>
              </p:nvGrpSpPr>
              <p:grpSpPr>
                <a:xfrm rot="20149585">
                  <a:off x="2347732" y="4413312"/>
                  <a:ext cx="4224465" cy="1491336"/>
                  <a:chOff x="3298680" y="3602979"/>
                  <a:chExt cx="4099070" cy="1847882"/>
                </a:xfrm>
              </p:grpSpPr>
              <p:sp>
                <p:nvSpPr>
                  <p:cNvPr id="397" name="楕円 468">
                    <a:extLst>
                      <a:ext uri="{FF2B5EF4-FFF2-40B4-BE49-F238E27FC236}">
                        <a16:creationId xmlns:a16="http://schemas.microsoft.com/office/drawing/2014/main" id="{27A84341-432A-4EF4-B9D0-A809D3C2D5D1}"/>
                      </a:ext>
                    </a:extLst>
                  </p:cNvPr>
                  <p:cNvSpPr/>
                  <p:nvPr/>
                </p:nvSpPr>
                <p:spPr>
                  <a:xfrm rot="852538">
                    <a:off x="4408892" y="4866661"/>
                    <a:ext cx="1715842" cy="58420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8" name="フリーフォーム: 図形 397">
                    <a:extLst>
                      <a:ext uri="{FF2B5EF4-FFF2-40B4-BE49-F238E27FC236}">
                        <a16:creationId xmlns:a16="http://schemas.microsoft.com/office/drawing/2014/main" id="{8ACFD070-EC31-4115-B9C5-B41647A2F836}"/>
                      </a:ext>
                    </a:extLst>
                  </p:cNvPr>
                  <p:cNvSpPr/>
                  <p:nvPr/>
                </p:nvSpPr>
                <p:spPr>
                  <a:xfrm rot="1188028">
                    <a:off x="3298680" y="4839650"/>
                    <a:ext cx="2427803" cy="356634"/>
                  </a:xfrm>
                  <a:custGeom>
                    <a:avLst/>
                    <a:gdLst>
                      <a:gd name="connsiteX0" fmla="*/ 38001 w 2427803"/>
                      <a:gd name="connsiteY0" fmla="*/ 7923 h 356634"/>
                      <a:gd name="connsiteX1" fmla="*/ 208143 w 2427803"/>
                      <a:gd name="connsiteY1" fmla="*/ 251 h 356634"/>
                      <a:gd name="connsiteX2" fmla="*/ 1057132 w 2427803"/>
                      <a:gd name="connsiteY2" fmla="*/ 57096 h 356634"/>
                      <a:gd name="connsiteX3" fmla="*/ 2427791 w 2427803"/>
                      <a:gd name="connsiteY3" fmla="*/ 26277 h 356634"/>
                      <a:gd name="connsiteX4" fmla="*/ 1641730 w 2427803"/>
                      <a:gd name="connsiteY4" fmla="*/ 136149 h 356634"/>
                      <a:gd name="connsiteX5" fmla="*/ 1471750 w 2427803"/>
                      <a:gd name="connsiteY5" fmla="*/ 154896 h 356634"/>
                      <a:gd name="connsiteX6" fmla="*/ 1689798 w 2427803"/>
                      <a:gd name="connsiteY6" fmla="*/ 338732 h 356634"/>
                      <a:gd name="connsiteX7" fmla="*/ 1675585 w 2427803"/>
                      <a:gd name="connsiteY7" fmla="*/ 356634 h 356634"/>
                      <a:gd name="connsiteX8" fmla="*/ 1413990 w 2427803"/>
                      <a:gd name="connsiteY8" fmla="*/ 161219 h 356634"/>
                      <a:gd name="connsiteX9" fmla="*/ 1218276 w 2427803"/>
                      <a:gd name="connsiteY9" fmla="*/ 179938 h 356634"/>
                      <a:gd name="connsiteX10" fmla="*/ 1065375 w 2427803"/>
                      <a:gd name="connsiteY10" fmla="*/ 190385 h 356634"/>
                      <a:gd name="connsiteX11" fmla="*/ 208143 w 2427803"/>
                      <a:gd name="connsiteY11" fmla="*/ 224215 h 356634"/>
                      <a:gd name="connsiteX12" fmla="*/ 0 w 2427803"/>
                      <a:gd name="connsiteY12" fmla="*/ 45091 h 356634"/>
                      <a:gd name="connsiteX13" fmla="*/ 38001 w 2427803"/>
                      <a:gd name="connsiteY13" fmla="*/ 7923 h 356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427803" h="356634">
                        <a:moveTo>
                          <a:pt x="38001" y="7923"/>
                        </a:moveTo>
                        <a:cubicBezTo>
                          <a:pt x="68013" y="1129"/>
                          <a:pt x="120049" y="-749"/>
                          <a:pt x="208143" y="251"/>
                        </a:cubicBezTo>
                        <a:cubicBezTo>
                          <a:pt x="384332" y="2252"/>
                          <a:pt x="729082" y="41763"/>
                          <a:pt x="1057132" y="57096"/>
                        </a:cubicBezTo>
                        <a:cubicBezTo>
                          <a:pt x="1385181" y="72430"/>
                          <a:pt x="2423561" y="11908"/>
                          <a:pt x="2427791" y="26277"/>
                        </a:cubicBezTo>
                        <a:cubicBezTo>
                          <a:pt x="2430435" y="35259"/>
                          <a:pt x="2025725" y="91695"/>
                          <a:pt x="1641730" y="136149"/>
                        </a:cubicBezTo>
                        <a:lnTo>
                          <a:pt x="1471750" y="154896"/>
                        </a:lnTo>
                        <a:lnTo>
                          <a:pt x="1689798" y="338732"/>
                        </a:lnTo>
                        <a:lnTo>
                          <a:pt x="1675585" y="356634"/>
                        </a:lnTo>
                        <a:lnTo>
                          <a:pt x="1413990" y="161219"/>
                        </a:lnTo>
                        <a:lnTo>
                          <a:pt x="1218276" y="179938"/>
                        </a:lnTo>
                        <a:cubicBezTo>
                          <a:pt x="1158490" y="185009"/>
                          <a:pt x="1106381" y="188650"/>
                          <a:pt x="1065375" y="190385"/>
                        </a:cubicBezTo>
                        <a:cubicBezTo>
                          <a:pt x="737324" y="204268"/>
                          <a:pt x="385705" y="248431"/>
                          <a:pt x="208143" y="224215"/>
                        </a:cubicBezTo>
                        <a:cubicBezTo>
                          <a:pt x="30581" y="199999"/>
                          <a:pt x="0" y="82419"/>
                          <a:pt x="0" y="45091"/>
                        </a:cubicBezTo>
                        <a:cubicBezTo>
                          <a:pt x="0" y="26428"/>
                          <a:pt x="7989" y="14717"/>
                          <a:pt x="38001" y="792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9" name="楕円 468">
                    <a:extLst>
                      <a:ext uri="{FF2B5EF4-FFF2-40B4-BE49-F238E27FC236}">
                        <a16:creationId xmlns:a16="http://schemas.microsoft.com/office/drawing/2014/main" id="{4B05E521-92CD-4677-A21D-750858745CF5}"/>
                      </a:ext>
                    </a:extLst>
                  </p:cNvPr>
                  <p:cNvSpPr/>
                  <p:nvPr/>
                </p:nvSpPr>
                <p:spPr>
                  <a:xfrm rot="20942782">
                    <a:off x="4167886" y="3602979"/>
                    <a:ext cx="1689928" cy="65545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0" name="フリーフォーム: 図形 399">
                    <a:extLst>
                      <a:ext uri="{FF2B5EF4-FFF2-40B4-BE49-F238E27FC236}">
                        <a16:creationId xmlns:a16="http://schemas.microsoft.com/office/drawing/2014/main" id="{804C59F4-B289-4038-B187-47CC9C32F8C5}"/>
                      </a:ext>
                    </a:extLst>
                  </p:cNvPr>
                  <p:cNvSpPr/>
                  <p:nvPr/>
                </p:nvSpPr>
                <p:spPr>
                  <a:xfrm rot="20411972" flipV="1">
                    <a:off x="3428450" y="3898233"/>
                    <a:ext cx="2030971" cy="294036"/>
                  </a:xfrm>
                  <a:custGeom>
                    <a:avLst/>
                    <a:gdLst>
                      <a:gd name="connsiteX0" fmla="*/ 1697064 w 2030971"/>
                      <a:gd name="connsiteY0" fmla="*/ 266784 h 294036"/>
                      <a:gd name="connsiteX1" fmla="*/ 1713705 w 2030971"/>
                      <a:gd name="connsiteY1" fmla="*/ 251112 h 294036"/>
                      <a:gd name="connsiteX2" fmla="*/ 1633345 w 2030971"/>
                      <a:gd name="connsiteY2" fmla="*/ 152726 h 294036"/>
                      <a:gd name="connsiteX3" fmla="*/ 1774962 w 2030971"/>
                      <a:gd name="connsiteY3" fmla="*/ 130618 h 294036"/>
                      <a:gd name="connsiteX4" fmla="*/ 2016516 w 2030971"/>
                      <a:gd name="connsiteY4" fmla="*/ 86472 h 294036"/>
                      <a:gd name="connsiteX5" fmla="*/ 2030961 w 2030971"/>
                      <a:gd name="connsiteY5" fmla="*/ 80995 h 294036"/>
                      <a:gd name="connsiteX6" fmla="*/ 1559235 w 2030971"/>
                      <a:gd name="connsiteY6" fmla="*/ 96766 h 294036"/>
                      <a:gd name="connsiteX7" fmla="*/ 1513923 w 2030971"/>
                      <a:gd name="connsiteY7" fmla="*/ 98708 h 294036"/>
                      <a:gd name="connsiteX8" fmla="*/ 1571223 w 2030971"/>
                      <a:gd name="connsiteY8" fmla="*/ 14120 h 294036"/>
                      <a:gd name="connsiteX9" fmla="*/ 1553246 w 2030971"/>
                      <a:gd name="connsiteY9" fmla="*/ 0 h 294036"/>
                      <a:gd name="connsiteX10" fmla="*/ 1461749 w 2030971"/>
                      <a:gd name="connsiteY10" fmla="*/ 100944 h 294036"/>
                      <a:gd name="connsiteX11" fmla="*/ 1366804 w 2030971"/>
                      <a:gd name="connsiteY11" fmla="*/ 105013 h 294036"/>
                      <a:gd name="connsiteX12" fmla="*/ 884340 w 2030971"/>
                      <a:gd name="connsiteY12" fmla="*/ 111814 h 294036"/>
                      <a:gd name="connsiteX13" fmla="*/ 174121 w 2030971"/>
                      <a:gd name="connsiteY13" fmla="*/ 54969 h 294036"/>
                      <a:gd name="connsiteX14" fmla="*/ 0 w 2030971"/>
                      <a:gd name="connsiteY14" fmla="*/ 99810 h 294036"/>
                      <a:gd name="connsiteX15" fmla="*/ 174121 w 2030971"/>
                      <a:gd name="connsiteY15" fmla="*/ 278933 h 294036"/>
                      <a:gd name="connsiteX16" fmla="*/ 891236 w 2030971"/>
                      <a:gd name="connsiteY16" fmla="*/ 245104 h 294036"/>
                      <a:gd name="connsiteX17" fmla="*/ 1185591 w 2030971"/>
                      <a:gd name="connsiteY17" fmla="*/ 215626 h 294036"/>
                      <a:gd name="connsiteX18" fmla="*/ 1295661 w 2030971"/>
                      <a:gd name="connsiteY18" fmla="*/ 201114 h 294036"/>
                      <a:gd name="connsiteX19" fmla="*/ 1396421 w 2030971"/>
                      <a:gd name="connsiteY19" fmla="*/ 294036 h 294036"/>
                      <a:gd name="connsiteX20" fmla="*/ 1413063 w 2030971"/>
                      <a:gd name="connsiteY20" fmla="*/ 278365 h 294036"/>
                      <a:gd name="connsiteX21" fmla="*/ 1344686 w 2030971"/>
                      <a:gd name="connsiteY21" fmla="*/ 194651 h 294036"/>
                      <a:gd name="connsiteX22" fmla="*/ 1373384 w 2030971"/>
                      <a:gd name="connsiteY22" fmla="*/ 190867 h 294036"/>
                      <a:gd name="connsiteX23" fmla="*/ 1582056 w 2030971"/>
                      <a:gd name="connsiteY23" fmla="*/ 160722 h 294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2030971" h="294036">
                        <a:moveTo>
                          <a:pt x="1697064" y="266784"/>
                        </a:moveTo>
                        <a:lnTo>
                          <a:pt x="1713705" y="251112"/>
                        </a:lnTo>
                        <a:lnTo>
                          <a:pt x="1633345" y="152726"/>
                        </a:lnTo>
                        <a:lnTo>
                          <a:pt x="1774962" y="130618"/>
                        </a:lnTo>
                        <a:cubicBezTo>
                          <a:pt x="1892146" y="111560"/>
                          <a:pt x="1982660" y="95185"/>
                          <a:pt x="2016516" y="86472"/>
                        </a:cubicBezTo>
                        <a:cubicBezTo>
                          <a:pt x="2026190" y="83982"/>
                          <a:pt x="2031238" y="82118"/>
                          <a:pt x="2030961" y="80995"/>
                        </a:cubicBezTo>
                        <a:cubicBezTo>
                          <a:pt x="2029192" y="73810"/>
                          <a:pt x="1811144" y="85349"/>
                          <a:pt x="1559235" y="96766"/>
                        </a:cubicBezTo>
                        <a:lnTo>
                          <a:pt x="1513923" y="98708"/>
                        </a:lnTo>
                        <a:lnTo>
                          <a:pt x="1571223" y="14120"/>
                        </a:lnTo>
                        <a:lnTo>
                          <a:pt x="1553246" y="0"/>
                        </a:lnTo>
                        <a:lnTo>
                          <a:pt x="1461749" y="100944"/>
                        </a:lnTo>
                        <a:lnTo>
                          <a:pt x="1366804" y="105013"/>
                        </a:lnTo>
                        <a:cubicBezTo>
                          <a:pt x="1173725" y="112647"/>
                          <a:pt x="987251" y="117564"/>
                          <a:pt x="884340" y="111814"/>
                        </a:cubicBezTo>
                        <a:cubicBezTo>
                          <a:pt x="609912" y="96481"/>
                          <a:pt x="321512" y="56970"/>
                          <a:pt x="174121" y="54969"/>
                        </a:cubicBezTo>
                        <a:cubicBezTo>
                          <a:pt x="26731" y="52968"/>
                          <a:pt x="0" y="62482"/>
                          <a:pt x="0" y="99810"/>
                        </a:cubicBezTo>
                        <a:cubicBezTo>
                          <a:pt x="0" y="137137"/>
                          <a:pt x="25582" y="254717"/>
                          <a:pt x="174121" y="278933"/>
                        </a:cubicBezTo>
                        <a:cubicBezTo>
                          <a:pt x="322660" y="303148"/>
                          <a:pt x="616806" y="258986"/>
                          <a:pt x="891236" y="245104"/>
                        </a:cubicBezTo>
                        <a:cubicBezTo>
                          <a:pt x="959844" y="241633"/>
                          <a:pt x="1065601" y="230539"/>
                          <a:pt x="1185591" y="215626"/>
                        </a:cubicBezTo>
                        <a:lnTo>
                          <a:pt x="1295661" y="201114"/>
                        </a:lnTo>
                        <a:lnTo>
                          <a:pt x="1396421" y="294036"/>
                        </a:lnTo>
                        <a:lnTo>
                          <a:pt x="1413063" y="278365"/>
                        </a:lnTo>
                        <a:lnTo>
                          <a:pt x="1344686" y="194651"/>
                        </a:lnTo>
                        <a:lnTo>
                          <a:pt x="1373384" y="190867"/>
                        </a:lnTo>
                        <a:lnTo>
                          <a:pt x="1582056" y="160722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1" name="楕円 468">
                    <a:extLst>
                      <a:ext uri="{FF2B5EF4-FFF2-40B4-BE49-F238E27FC236}">
                        <a16:creationId xmlns:a16="http://schemas.microsoft.com/office/drawing/2014/main" id="{44A2A758-A84D-4B01-B9AF-D7480515F2E1}"/>
                      </a:ext>
                    </a:extLst>
                  </p:cNvPr>
                  <p:cNvSpPr/>
                  <p:nvPr/>
                </p:nvSpPr>
                <p:spPr>
                  <a:xfrm>
                    <a:off x="4735758" y="4255499"/>
                    <a:ext cx="2231390" cy="1053101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2" name="楕円 468">
                    <a:extLst>
                      <a:ext uri="{FF2B5EF4-FFF2-40B4-BE49-F238E27FC236}">
                        <a16:creationId xmlns:a16="http://schemas.microsoft.com/office/drawing/2014/main" id="{A2AD2D6F-BEBB-4255-8583-9A1CE6C917B7}"/>
                      </a:ext>
                    </a:extLst>
                  </p:cNvPr>
                  <p:cNvSpPr/>
                  <p:nvPr/>
                </p:nvSpPr>
                <p:spPr>
                  <a:xfrm>
                    <a:off x="4817110" y="3798674"/>
                    <a:ext cx="2547526" cy="1054936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3" name="楕円 468">
                    <a:extLst>
                      <a:ext uri="{FF2B5EF4-FFF2-40B4-BE49-F238E27FC236}">
                        <a16:creationId xmlns:a16="http://schemas.microsoft.com/office/drawing/2014/main" id="{1D4C7AF8-8F84-4DD7-8C58-119AD360D054}"/>
                      </a:ext>
                    </a:extLst>
                  </p:cNvPr>
                  <p:cNvSpPr/>
                  <p:nvPr/>
                </p:nvSpPr>
                <p:spPr>
                  <a:xfrm flipV="1">
                    <a:off x="3427623" y="4147697"/>
                    <a:ext cx="3666257" cy="302448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149777 h 1708980"/>
                      <a:gd name="connsiteX1" fmla="*/ 177891 w 2074942"/>
                      <a:gd name="connsiteY1" fmla="*/ 90039 h 1708980"/>
                      <a:gd name="connsiteX2" fmla="*/ 903486 w 2074942"/>
                      <a:gd name="connsiteY2" fmla="*/ 484176 h 1708980"/>
                      <a:gd name="connsiteX3" fmla="*/ 2074931 w 2074942"/>
                      <a:gd name="connsiteY3" fmla="*/ 270494 h 1708980"/>
                      <a:gd name="connsiteX4" fmla="*/ 910531 w 2074942"/>
                      <a:gd name="connsiteY4" fmla="*/ 1408334 h 1708980"/>
                      <a:gd name="connsiteX5" fmla="*/ 177891 w 2074942"/>
                      <a:gd name="connsiteY5" fmla="*/ 1642888 h 1708980"/>
                      <a:gd name="connsiteX6" fmla="*/ 0 w 2074942"/>
                      <a:gd name="connsiteY6" fmla="*/ 149777 h 1708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708980">
                        <a:moveTo>
                          <a:pt x="0" y="149777"/>
                        </a:moveTo>
                        <a:cubicBezTo>
                          <a:pt x="0" y="-109031"/>
                          <a:pt x="27310" y="34306"/>
                          <a:pt x="177891" y="90039"/>
                        </a:cubicBezTo>
                        <a:cubicBezTo>
                          <a:pt x="328472" y="145772"/>
                          <a:pt x="623116" y="377859"/>
                          <a:pt x="903486" y="484176"/>
                        </a:cubicBezTo>
                        <a:cubicBezTo>
                          <a:pt x="1183856" y="590493"/>
                          <a:pt x="2071316" y="170860"/>
                          <a:pt x="2074931" y="270494"/>
                        </a:cubicBezTo>
                        <a:cubicBezTo>
                          <a:pt x="2078546" y="370128"/>
                          <a:pt x="1190902" y="1312081"/>
                          <a:pt x="910531" y="1408334"/>
                        </a:cubicBezTo>
                        <a:cubicBezTo>
                          <a:pt x="630160" y="1504587"/>
                          <a:pt x="329646" y="1852648"/>
                          <a:pt x="177891" y="1642888"/>
                        </a:cubicBezTo>
                        <a:cubicBezTo>
                          <a:pt x="26136" y="1433129"/>
                          <a:pt x="0" y="408585"/>
                          <a:pt x="0" y="14977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4" name="楕円 468">
                    <a:extLst>
                      <a:ext uri="{FF2B5EF4-FFF2-40B4-BE49-F238E27FC236}">
                        <a16:creationId xmlns:a16="http://schemas.microsoft.com/office/drawing/2014/main" id="{989BA731-A9D3-4923-B3D0-5BE7FF326040}"/>
                      </a:ext>
                    </a:extLst>
                  </p:cNvPr>
                  <p:cNvSpPr/>
                  <p:nvPr/>
                </p:nvSpPr>
                <p:spPr>
                  <a:xfrm>
                    <a:off x="3427623" y="4565650"/>
                    <a:ext cx="3512928" cy="24763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312641 h 1603977"/>
                      <a:gd name="connsiteX1" fmla="*/ 177891 w 2074942"/>
                      <a:gd name="connsiteY1" fmla="*/ 1739 h 1603977"/>
                      <a:gd name="connsiteX2" fmla="*/ 903486 w 2074942"/>
                      <a:gd name="connsiteY2" fmla="*/ 395876 h 1603977"/>
                      <a:gd name="connsiteX3" fmla="*/ 2074931 w 2074942"/>
                      <a:gd name="connsiteY3" fmla="*/ 182194 h 1603977"/>
                      <a:gd name="connsiteX4" fmla="*/ 910531 w 2074942"/>
                      <a:gd name="connsiteY4" fmla="*/ 1320034 h 1603977"/>
                      <a:gd name="connsiteX5" fmla="*/ 177891 w 2074942"/>
                      <a:gd name="connsiteY5" fmla="*/ 1554588 h 1603977"/>
                      <a:gd name="connsiteX6" fmla="*/ 0 w 2074942"/>
                      <a:gd name="connsiteY6" fmla="*/ 312641 h 16039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603977">
                        <a:moveTo>
                          <a:pt x="0" y="312641"/>
                        </a:moveTo>
                        <a:cubicBezTo>
                          <a:pt x="0" y="53833"/>
                          <a:pt x="27310" y="-12134"/>
                          <a:pt x="177891" y="1739"/>
                        </a:cubicBezTo>
                        <a:cubicBezTo>
                          <a:pt x="328472" y="15612"/>
                          <a:pt x="623116" y="289559"/>
                          <a:pt x="903486" y="395876"/>
                        </a:cubicBezTo>
                        <a:cubicBezTo>
                          <a:pt x="1183856" y="502193"/>
                          <a:pt x="2071316" y="82560"/>
                          <a:pt x="2074931" y="182194"/>
                        </a:cubicBezTo>
                        <a:cubicBezTo>
                          <a:pt x="2078546" y="281828"/>
                          <a:pt x="1190902" y="1223781"/>
                          <a:pt x="910531" y="1320034"/>
                        </a:cubicBezTo>
                        <a:cubicBezTo>
                          <a:pt x="630160" y="1416287"/>
                          <a:pt x="329646" y="1722487"/>
                          <a:pt x="177891" y="1554588"/>
                        </a:cubicBezTo>
                        <a:cubicBezTo>
                          <a:pt x="26136" y="1386689"/>
                          <a:pt x="0" y="571449"/>
                          <a:pt x="0" y="31264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7" name="楕円 468">
                    <a:extLst>
                      <a:ext uri="{FF2B5EF4-FFF2-40B4-BE49-F238E27FC236}">
                        <a16:creationId xmlns:a16="http://schemas.microsoft.com/office/drawing/2014/main" id="{BA327CC7-BB2B-4A7E-9F68-C9380C1C5A01}"/>
                      </a:ext>
                    </a:extLst>
                  </p:cNvPr>
                  <p:cNvSpPr/>
                  <p:nvPr/>
                </p:nvSpPr>
                <p:spPr>
                  <a:xfrm>
                    <a:off x="4817110" y="3975100"/>
                    <a:ext cx="2580640" cy="113251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8" name="フリーフォーム: 図形 407">
                    <a:extLst>
                      <a:ext uri="{FF2B5EF4-FFF2-40B4-BE49-F238E27FC236}">
                        <a16:creationId xmlns:a16="http://schemas.microsoft.com/office/drawing/2014/main" id="{D411492D-BD7E-4A58-8A3D-C5B3AF2C744A}"/>
                      </a:ext>
                    </a:extLst>
                  </p:cNvPr>
                  <p:cNvSpPr/>
                  <p:nvPr/>
                </p:nvSpPr>
                <p:spPr>
                  <a:xfrm>
                    <a:off x="3429462" y="4211192"/>
                    <a:ext cx="3608627" cy="632923"/>
                  </a:xfrm>
                  <a:custGeom>
                    <a:avLst/>
                    <a:gdLst>
                      <a:gd name="connsiteX0" fmla="*/ 2016131 w 3608627"/>
                      <a:gd name="connsiteY0" fmla="*/ 0 h 632923"/>
                      <a:gd name="connsiteX1" fmla="*/ 1798730 w 3608627"/>
                      <a:gd name="connsiteY1" fmla="*/ 268498 h 632923"/>
                      <a:gd name="connsiteX2" fmla="*/ 2092103 w 3608627"/>
                      <a:gd name="connsiteY2" fmla="*/ 278527 h 632923"/>
                      <a:gd name="connsiteX3" fmla="*/ 2196761 w 3608627"/>
                      <a:gd name="connsiteY3" fmla="*/ 282155 h 632923"/>
                      <a:gd name="connsiteX4" fmla="*/ 2468569 w 3608627"/>
                      <a:gd name="connsiteY4" fmla="*/ 28575 h 632923"/>
                      <a:gd name="connsiteX5" fmla="*/ 2261432 w 3608627"/>
                      <a:gd name="connsiteY5" fmla="*/ 284397 h 632923"/>
                      <a:gd name="connsiteX6" fmla="*/ 2769999 w 3608627"/>
                      <a:gd name="connsiteY6" fmla="*/ 302027 h 632923"/>
                      <a:gd name="connsiteX7" fmla="*/ 3608608 w 3608627"/>
                      <a:gd name="connsiteY7" fmla="*/ 343060 h 632923"/>
                      <a:gd name="connsiteX8" fmla="*/ 2606057 w 3608627"/>
                      <a:gd name="connsiteY8" fmla="*/ 369028 h 632923"/>
                      <a:gd name="connsiteX9" fmla="*/ 2392794 w 3608627"/>
                      <a:gd name="connsiteY9" fmla="*/ 372472 h 632923"/>
                      <a:gd name="connsiteX10" fmla="*/ 2603680 w 3608627"/>
                      <a:gd name="connsiteY10" fmla="*/ 632923 h 632923"/>
                      <a:gd name="connsiteX11" fmla="*/ 2325668 w 3608627"/>
                      <a:gd name="connsiteY11" fmla="*/ 373556 h 632923"/>
                      <a:gd name="connsiteX12" fmla="*/ 2097124 w 3608627"/>
                      <a:gd name="connsiteY12" fmla="*/ 377246 h 632923"/>
                      <a:gd name="connsiteX13" fmla="*/ 1969356 w 3608627"/>
                      <a:gd name="connsiteY13" fmla="*/ 379712 h 632923"/>
                      <a:gd name="connsiteX14" fmla="*/ 2151242 w 3608627"/>
                      <a:gd name="connsiteY14" fmla="*/ 604348 h 632923"/>
                      <a:gd name="connsiteX15" fmla="*/ 1911652 w 3608627"/>
                      <a:gd name="connsiteY15" fmla="*/ 380826 h 632923"/>
                      <a:gd name="connsiteX16" fmla="*/ 1798615 w 3608627"/>
                      <a:gd name="connsiteY16" fmla="*/ 383007 h 632923"/>
                      <a:gd name="connsiteX17" fmla="*/ 1568458 w 3608627"/>
                      <a:gd name="connsiteY17" fmla="*/ 389155 h 632923"/>
                      <a:gd name="connsiteX18" fmla="*/ 282570 w 3608627"/>
                      <a:gd name="connsiteY18" fmla="*/ 465172 h 632923"/>
                      <a:gd name="connsiteX19" fmla="*/ 0 w 3608627"/>
                      <a:gd name="connsiteY19" fmla="*/ 346977 h 632923"/>
                      <a:gd name="connsiteX20" fmla="*/ 282570 w 3608627"/>
                      <a:gd name="connsiteY20" fmla="*/ 190355 h 632923"/>
                      <a:gd name="connsiteX21" fmla="*/ 1564638 w 3608627"/>
                      <a:gd name="connsiteY21" fmla="*/ 260108 h 632923"/>
                      <a:gd name="connsiteX22" fmla="*/ 1730932 w 3608627"/>
                      <a:gd name="connsiteY22" fmla="*/ 266073 h 6329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3608627" h="632923">
                        <a:moveTo>
                          <a:pt x="2016131" y="0"/>
                        </a:moveTo>
                        <a:lnTo>
                          <a:pt x="1798730" y="268498"/>
                        </a:lnTo>
                        <a:lnTo>
                          <a:pt x="2092103" y="278527"/>
                        </a:lnTo>
                        <a:lnTo>
                          <a:pt x="2196761" y="282155"/>
                        </a:lnTo>
                        <a:lnTo>
                          <a:pt x="2468569" y="28575"/>
                        </a:lnTo>
                        <a:lnTo>
                          <a:pt x="2261432" y="284397"/>
                        </a:lnTo>
                        <a:lnTo>
                          <a:pt x="2769999" y="302027"/>
                        </a:lnTo>
                        <a:cubicBezTo>
                          <a:pt x="3218269" y="318209"/>
                          <a:pt x="3605414" y="334244"/>
                          <a:pt x="3608608" y="343060"/>
                        </a:cubicBezTo>
                        <a:cubicBezTo>
                          <a:pt x="3612201" y="352979"/>
                          <a:pt x="3122981" y="360934"/>
                          <a:pt x="2606057" y="369028"/>
                        </a:cubicBezTo>
                        <a:lnTo>
                          <a:pt x="2392794" y="372472"/>
                        </a:lnTo>
                        <a:lnTo>
                          <a:pt x="2603680" y="632923"/>
                        </a:lnTo>
                        <a:lnTo>
                          <a:pt x="2325668" y="373556"/>
                        </a:lnTo>
                        <a:lnTo>
                          <a:pt x="2097124" y="377246"/>
                        </a:lnTo>
                        <a:lnTo>
                          <a:pt x="1969356" y="379712"/>
                        </a:lnTo>
                        <a:lnTo>
                          <a:pt x="2151242" y="604348"/>
                        </a:lnTo>
                        <a:lnTo>
                          <a:pt x="1911652" y="380826"/>
                        </a:lnTo>
                        <a:lnTo>
                          <a:pt x="1798615" y="383007"/>
                        </a:lnTo>
                        <a:cubicBezTo>
                          <a:pt x="1708803" y="384984"/>
                          <a:pt x="1630382" y="387026"/>
                          <a:pt x="1568458" y="389155"/>
                        </a:cubicBezTo>
                        <a:cubicBezTo>
                          <a:pt x="1073065" y="406190"/>
                          <a:pt x="543978" y="472201"/>
                          <a:pt x="282570" y="465172"/>
                        </a:cubicBezTo>
                        <a:cubicBezTo>
                          <a:pt x="21161" y="458142"/>
                          <a:pt x="0" y="392780"/>
                          <a:pt x="0" y="346977"/>
                        </a:cubicBezTo>
                        <a:cubicBezTo>
                          <a:pt x="0" y="301174"/>
                          <a:pt x="21797" y="204833"/>
                          <a:pt x="282570" y="190355"/>
                        </a:cubicBezTo>
                        <a:cubicBezTo>
                          <a:pt x="543342" y="175876"/>
                          <a:pt x="1069247" y="241292"/>
                          <a:pt x="1564638" y="260108"/>
                        </a:cubicBezTo>
                        <a:lnTo>
                          <a:pt x="1730932" y="266073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4" name="グループ化 383">
                  <a:extLst>
                    <a:ext uri="{FF2B5EF4-FFF2-40B4-BE49-F238E27FC236}">
                      <a16:creationId xmlns:a16="http://schemas.microsoft.com/office/drawing/2014/main" id="{9FDD70C0-BBD7-4E9E-9C8D-E3CBE7373C81}"/>
                    </a:ext>
                  </a:extLst>
                </p:cNvPr>
                <p:cNvGrpSpPr/>
                <p:nvPr/>
              </p:nvGrpSpPr>
              <p:grpSpPr>
                <a:xfrm>
                  <a:off x="2129146" y="3959525"/>
                  <a:ext cx="4224465" cy="2061571"/>
                  <a:chOff x="2129146" y="3959525"/>
                  <a:chExt cx="4224465" cy="2061571"/>
                </a:xfrm>
              </p:grpSpPr>
              <p:grpSp>
                <p:nvGrpSpPr>
                  <p:cNvPr id="385" name="グループ化 384">
                    <a:extLst>
                      <a:ext uri="{FF2B5EF4-FFF2-40B4-BE49-F238E27FC236}">
                        <a16:creationId xmlns:a16="http://schemas.microsoft.com/office/drawing/2014/main" id="{A9C000E9-B860-4F6E-AE5B-B90636333922}"/>
                      </a:ext>
                    </a:extLst>
                  </p:cNvPr>
                  <p:cNvGrpSpPr/>
                  <p:nvPr/>
                </p:nvGrpSpPr>
                <p:grpSpPr>
                  <a:xfrm rot="19800000">
                    <a:off x="2129146" y="3959525"/>
                    <a:ext cx="4224465" cy="1491336"/>
                    <a:chOff x="3298680" y="3602979"/>
                    <a:chExt cx="4099070" cy="1847882"/>
                  </a:xfrm>
                </p:grpSpPr>
                <p:sp>
                  <p:nvSpPr>
                    <p:cNvPr id="387" name="楕円 468">
                      <a:extLst>
                        <a:ext uri="{FF2B5EF4-FFF2-40B4-BE49-F238E27FC236}">
                          <a16:creationId xmlns:a16="http://schemas.microsoft.com/office/drawing/2014/main" id="{D5E6F5E6-A56E-400E-9502-5BBB8732667B}"/>
                        </a:ext>
                      </a:extLst>
                    </p:cNvPr>
                    <p:cNvSpPr/>
                    <p:nvPr/>
                  </p:nvSpPr>
                  <p:spPr>
                    <a:xfrm rot="852538">
                      <a:off x="4408892" y="4866661"/>
                      <a:ext cx="1715842" cy="584200"/>
                    </a:xfrm>
                    <a:custGeom>
                      <a:avLst/>
                      <a:gdLst>
                        <a:gd name="connsiteX0" fmla="*/ 0 w 2743344"/>
                        <a:gd name="connsiteY0" fmla="*/ 525759 h 1051517"/>
                        <a:gd name="connsiteX1" fmla="*/ 1371672 w 2743344"/>
                        <a:gd name="connsiteY1" fmla="*/ 0 h 1051517"/>
                        <a:gd name="connsiteX2" fmla="*/ 2743344 w 2743344"/>
                        <a:gd name="connsiteY2" fmla="*/ 525759 h 1051517"/>
                        <a:gd name="connsiteX3" fmla="*/ 1371672 w 2743344"/>
                        <a:gd name="connsiteY3" fmla="*/ 1051518 h 1051517"/>
                        <a:gd name="connsiteX4" fmla="*/ 0 w 2743344"/>
                        <a:gd name="connsiteY4" fmla="*/ 525759 h 1051517"/>
                        <a:gd name="connsiteX0" fmla="*/ 4936 w 2748280"/>
                        <a:gd name="connsiteY0" fmla="*/ 637902 h 1163661"/>
                        <a:gd name="connsiteX1" fmla="*/ 1066057 w 2748280"/>
                        <a:gd name="connsiteY1" fmla="*/ 0 h 1163661"/>
                        <a:gd name="connsiteX2" fmla="*/ 2748280 w 2748280"/>
                        <a:gd name="connsiteY2" fmla="*/ 637902 h 1163661"/>
                        <a:gd name="connsiteX3" fmla="*/ 1376608 w 2748280"/>
                        <a:gd name="connsiteY3" fmla="*/ 1163661 h 1163661"/>
                        <a:gd name="connsiteX4" fmla="*/ 4936 w 2748280"/>
                        <a:gd name="connsiteY4" fmla="*/ 637902 h 1163661"/>
                        <a:gd name="connsiteX0" fmla="*/ 0 w 2743344"/>
                        <a:gd name="connsiteY0" fmla="*/ 637902 h 1215419"/>
                        <a:gd name="connsiteX1" fmla="*/ 1061121 w 2743344"/>
                        <a:gd name="connsiteY1" fmla="*/ 0 h 1215419"/>
                        <a:gd name="connsiteX2" fmla="*/ 2743344 w 2743344"/>
                        <a:gd name="connsiteY2" fmla="*/ 637902 h 1215419"/>
                        <a:gd name="connsiteX3" fmla="*/ 1061121 w 2743344"/>
                        <a:gd name="connsiteY3" fmla="*/ 1215419 h 1215419"/>
                        <a:gd name="connsiteX4" fmla="*/ 0 w 2743344"/>
                        <a:gd name="connsiteY4" fmla="*/ 637902 h 12154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743344" h="1215419">
                          <a:moveTo>
                            <a:pt x="0" y="637902"/>
                          </a:moveTo>
                          <a:cubicBezTo>
                            <a:pt x="0" y="435332"/>
                            <a:pt x="303567" y="0"/>
                            <a:pt x="1061121" y="0"/>
                          </a:cubicBezTo>
                          <a:cubicBezTo>
                            <a:pt x="1818675" y="0"/>
                            <a:pt x="2743344" y="347533"/>
                            <a:pt x="2743344" y="637902"/>
                          </a:cubicBezTo>
                          <a:cubicBezTo>
                            <a:pt x="2743344" y="928271"/>
                            <a:pt x="1818675" y="1215419"/>
                            <a:pt x="1061121" y="1215419"/>
                          </a:cubicBezTo>
                          <a:cubicBezTo>
                            <a:pt x="303567" y="1215419"/>
                            <a:pt x="0" y="840472"/>
                            <a:pt x="0" y="637902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1000">
                          <a:srgbClr val="339933"/>
                        </a:gs>
                        <a:gs pos="100000">
                          <a:srgbClr val="003300"/>
                        </a:gs>
                      </a:gsLst>
                      <a:lin ang="2700000" scaled="1"/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8" name="フリーフォーム: 図形 387">
                      <a:extLst>
                        <a:ext uri="{FF2B5EF4-FFF2-40B4-BE49-F238E27FC236}">
                          <a16:creationId xmlns:a16="http://schemas.microsoft.com/office/drawing/2014/main" id="{F36BC02D-4698-4C55-88FC-7524B933C46D}"/>
                        </a:ext>
                      </a:extLst>
                    </p:cNvPr>
                    <p:cNvSpPr/>
                    <p:nvPr/>
                  </p:nvSpPr>
                  <p:spPr>
                    <a:xfrm rot="1188028">
                      <a:off x="3298680" y="4839650"/>
                      <a:ext cx="2427803" cy="356634"/>
                    </a:xfrm>
                    <a:custGeom>
                      <a:avLst/>
                      <a:gdLst>
                        <a:gd name="connsiteX0" fmla="*/ 38001 w 2427803"/>
                        <a:gd name="connsiteY0" fmla="*/ 7923 h 356634"/>
                        <a:gd name="connsiteX1" fmla="*/ 208143 w 2427803"/>
                        <a:gd name="connsiteY1" fmla="*/ 251 h 356634"/>
                        <a:gd name="connsiteX2" fmla="*/ 1057132 w 2427803"/>
                        <a:gd name="connsiteY2" fmla="*/ 57096 h 356634"/>
                        <a:gd name="connsiteX3" fmla="*/ 2427791 w 2427803"/>
                        <a:gd name="connsiteY3" fmla="*/ 26277 h 356634"/>
                        <a:gd name="connsiteX4" fmla="*/ 1641730 w 2427803"/>
                        <a:gd name="connsiteY4" fmla="*/ 136149 h 356634"/>
                        <a:gd name="connsiteX5" fmla="*/ 1471750 w 2427803"/>
                        <a:gd name="connsiteY5" fmla="*/ 154896 h 356634"/>
                        <a:gd name="connsiteX6" fmla="*/ 1689798 w 2427803"/>
                        <a:gd name="connsiteY6" fmla="*/ 338732 h 356634"/>
                        <a:gd name="connsiteX7" fmla="*/ 1675585 w 2427803"/>
                        <a:gd name="connsiteY7" fmla="*/ 356634 h 356634"/>
                        <a:gd name="connsiteX8" fmla="*/ 1413990 w 2427803"/>
                        <a:gd name="connsiteY8" fmla="*/ 161219 h 356634"/>
                        <a:gd name="connsiteX9" fmla="*/ 1218276 w 2427803"/>
                        <a:gd name="connsiteY9" fmla="*/ 179938 h 356634"/>
                        <a:gd name="connsiteX10" fmla="*/ 1065375 w 2427803"/>
                        <a:gd name="connsiteY10" fmla="*/ 190385 h 356634"/>
                        <a:gd name="connsiteX11" fmla="*/ 208143 w 2427803"/>
                        <a:gd name="connsiteY11" fmla="*/ 224215 h 356634"/>
                        <a:gd name="connsiteX12" fmla="*/ 0 w 2427803"/>
                        <a:gd name="connsiteY12" fmla="*/ 45091 h 356634"/>
                        <a:gd name="connsiteX13" fmla="*/ 38001 w 2427803"/>
                        <a:gd name="connsiteY13" fmla="*/ 7923 h 356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2427803" h="356634">
                          <a:moveTo>
                            <a:pt x="38001" y="7923"/>
                          </a:moveTo>
                          <a:cubicBezTo>
                            <a:pt x="68013" y="1129"/>
                            <a:pt x="120049" y="-749"/>
                            <a:pt x="208143" y="251"/>
                          </a:cubicBezTo>
                          <a:cubicBezTo>
                            <a:pt x="384332" y="2252"/>
                            <a:pt x="729082" y="41763"/>
                            <a:pt x="1057132" y="57096"/>
                          </a:cubicBezTo>
                          <a:cubicBezTo>
                            <a:pt x="1385181" y="72430"/>
                            <a:pt x="2423561" y="11908"/>
                            <a:pt x="2427791" y="26277"/>
                          </a:cubicBezTo>
                          <a:cubicBezTo>
                            <a:pt x="2430435" y="35259"/>
                            <a:pt x="2025725" y="91695"/>
                            <a:pt x="1641730" y="136149"/>
                          </a:cubicBezTo>
                          <a:lnTo>
                            <a:pt x="1471750" y="154896"/>
                          </a:lnTo>
                          <a:lnTo>
                            <a:pt x="1689798" y="338732"/>
                          </a:lnTo>
                          <a:lnTo>
                            <a:pt x="1675585" y="356634"/>
                          </a:lnTo>
                          <a:lnTo>
                            <a:pt x="1413990" y="161219"/>
                          </a:lnTo>
                          <a:lnTo>
                            <a:pt x="1218276" y="179938"/>
                          </a:lnTo>
                          <a:cubicBezTo>
                            <a:pt x="1158490" y="185009"/>
                            <a:pt x="1106381" y="188650"/>
                            <a:pt x="1065375" y="190385"/>
                          </a:cubicBezTo>
                          <a:cubicBezTo>
                            <a:pt x="737324" y="204268"/>
                            <a:pt x="385705" y="248431"/>
                            <a:pt x="208143" y="224215"/>
                          </a:cubicBezTo>
                          <a:cubicBezTo>
                            <a:pt x="30581" y="199999"/>
                            <a:pt x="0" y="82419"/>
                            <a:pt x="0" y="45091"/>
                          </a:cubicBezTo>
                          <a:cubicBezTo>
                            <a:pt x="0" y="26428"/>
                            <a:pt x="7989" y="14717"/>
                            <a:pt x="38001" y="7923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1000">
                          <a:srgbClr val="92D050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9" name="楕円 468">
                      <a:extLst>
                        <a:ext uri="{FF2B5EF4-FFF2-40B4-BE49-F238E27FC236}">
                          <a16:creationId xmlns:a16="http://schemas.microsoft.com/office/drawing/2014/main" id="{81394295-1249-4459-A4B8-B351D7D3BC85}"/>
                        </a:ext>
                      </a:extLst>
                    </p:cNvPr>
                    <p:cNvSpPr/>
                    <p:nvPr/>
                  </p:nvSpPr>
                  <p:spPr>
                    <a:xfrm rot="20942782">
                      <a:off x="4167886" y="3602979"/>
                      <a:ext cx="1689928" cy="655455"/>
                    </a:xfrm>
                    <a:custGeom>
                      <a:avLst/>
                      <a:gdLst>
                        <a:gd name="connsiteX0" fmla="*/ 0 w 2743344"/>
                        <a:gd name="connsiteY0" fmla="*/ 525759 h 1051517"/>
                        <a:gd name="connsiteX1" fmla="*/ 1371672 w 2743344"/>
                        <a:gd name="connsiteY1" fmla="*/ 0 h 1051517"/>
                        <a:gd name="connsiteX2" fmla="*/ 2743344 w 2743344"/>
                        <a:gd name="connsiteY2" fmla="*/ 525759 h 1051517"/>
                        <a:gd name="connsiteX3" fmla="*/ 1371672 w 2743344"/>
                        <a:gd name="connsiteY3" fmla="*/ 1051518 h 1051517"/>
                        <a:gd name="connsiteX4" fmla="*/ 0 w 2743344"/>
                        <a:gd name="connsiteY4" fmla="*/ 525759 h 1051517"/>
                        <a:gd name="connsiteX0" fmla="*/ 4936 w 2748280"/>
                        <a:gd name="connsiteY0" fmla="*/ 637902 h 1163661"/>
                        <a:gd name="connsiteX1" fmla="*/ 1066057 w 2748280"/>
                        <a:gd name="connsiteY1" fmla="*/ 0 h 1163661"/>
                        <a:gd name="connsiteX2" fmla="*/ 2748280 w 2748280"/>
                        <a:gd name="connsiteY2" fmla="*/ 637902 h 1163661"/>
                        <a:gd name="connsiteX3" fmla="*/ 1376608 w 2748280"/>
                        <a:gd name="connsiteY3" fmla="*/ 1163661 h 1163661"/>
                        <a:gd name="connsiteX4" fmla="*/ 4936 w 2748280"/>
                        <a:gd name="connsiteY4" fmla="*/ 637902 h 1163661"/>
                        <a:gd name="connsiteX0" fmla="*/ 0 w 2743344"/>
                        <a:gd name="connsiteY0" fmla="*/ 637902 h 1215419"/>
                        <a:gd name="connsiteX1" fmla="*/ 1061121 w 2743344"/>
                        <a:gd name="connsiteY1" fmla="*/ 0 h 1215419"/>
                        <a:gd name="connsiteX2" fmla="*/ 2743344 w 2743344"/>
                        <a:gd name="connsiteY2" fmla="*/ 637902 h 1215419"/>
                        <a:gd name="connsiteX3" fmla="*/ 1061121 w 2743344"/>
                        <a:gd name="connsiteY3" fmla="*/ 1215419 h 1215419"/>
                        <a:gd name="connsiteX4" fmla="*/ 0 w 2743344"/>
                        <a:gd name="connsiteY4" fmla="*/ 637902 h 12154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743344" h="1215419">
                          <a:moveTo>
                            <a:pt x="0" y="637902"/>
                          </a:moveTo>
                          <a:cubicBezTo>
                            <a:pt x="0" y="435332"/>
                            <a:pt x="303567" y="0"/>
                            <a:pt x="1061121" y="0"/>
                          </a:cubicBezTo>
                          <a:cubicBezTo>
                            <a:pt x="1818675" y="0"/>
                            <a:pt x="2743344" y="347533"/>
                            <a:pt x="2743344" y="637902"/>
                          </a:cubicBezTo>
                          <a:cubicBezTo>
                            <a:pt x="2743344" y="928271"/>
                            <a:pt x="1818675" y="1215419"/>
                            <a:pt x="1061121" y="1215419"/>
                          </a:cubicBezTo>
                          <a:cubicBezTo>
                            <a:pt x="303567" y="1215419"/>
                            <a:pt x="0" y="840472"/>
                            <a:pt x="0" y="637902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1000">
                          <a:srgbClr val="339933"/>
                        </a:gs>
                        <a:gs pos="100000">
                          <a:srgbClr val="003300"/>
                        </a:gs>
                      </a:gsLst>
                      <a:lin ang="2700000" scaled="1"/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0" name="フリーフォーム: 図形 389">
                      <a:extLst>
                        <a:ext uri="{FF2B5EF4-FFF2-40B4-BE49-F238E27FC236}">
                          <a16:creationId xmlns:a16="http://schemas.microsoft.com/office/drawing/2014/main" id="{6A9C2F82-49A6-48BE-B958-6DDDD236BAE2}"/>
                        </a:ext>
                      </a:extLst>
                    </p:cNvPr>
                    <p:cNvSpPr/>
                    <p:nvPr/>
                  </p:nvSpPr>
                  <p:spPr>
                    <a:xfrm rot="20411972" flipV="1">
                      <a:off x="3428450" y="3898233"/>
                      <a:ext cx="2030971" cy="294036"/>
                    </a:xfrm>
                    <a:custGeom>
                      <a:avLst/>
                      <a:gdLst>
                        <a:gd name="connsiteX0" fmla="*/ 1697064 w 2030971"/>
                        <a:gd name="connsiteY0" fmla="*/ 266784 h 294036"/>
                        <a:gd name="connsiteX1" fmla="*/ 1713705 w 2030971"/>
                        <a:gd name="connsiteY1" fmla="*/ 251112 h 294036"/>
                        <a:gd name="connsiteX2" fmla="*/ 1633345 w 2030971"/>
                        <a:gd name="connsiteY2" fmla="*/ 152726 h 294036"/>
                        <a:gd name="connsiteX3" fmla="*/ 1774962 w 2030971"/>
                        <a:gd name="connsiteY3" fmla="*/ 130618 h 294036"/>
                        <a:gd name="connsiteX4" fmla="*/ 2016516 w 2030971"/>
                        <a:gd name="connsiteY4" fmla="*/ 86472 h 294036"/>
                        <a:gd name="connsiteX5" fmla="*/ 2030961 w 2030971"/>
                        <a:gd name="connsiteY5" fmla="*/ 80995 h 294036"/>
                        <a:gd name="connsiteX6" fmla="*/ 1559235 w 2030971"/>
                        <a:gd name="connsiteY6" fmla="*/ 96766 h 294036"/>
                        <a:gd name="connsiteX7" fmla="*/ 1513923 w 2030971"/>
                        <a:gd name="connsiteY7" fmla="*/ 98708 h 294036"/>
                        <a:gd name="connsiteX8" fmla="*/ 1571223 w 2030971"/>
                        <a:gd name="connsiteY8" fmla="*/ 14120 h 294036"/>
                        <a:gd name="connsiteX9" fmla="*/ 1553246 w 2030971"/>
                        <a:gd name="connsiteY9" fmla="*/ 0 h 294036"/>
                        <a:gd name="connsiteX10" fmla="*/ 1461749 w 2030971"/>
                        <a:gd name="connsiteY10" fmla="*/ 100944 h 294036"/>
                        <a:gd name="connsiteX11" fmla="*/ 1366804 w 2030971"/>
                        <a:gd name="connsiteY11" fmla="*/ 105013 h 294036"/>
                        <a:gd name="connsiteX12" fmla="*/ 884340 w 2030971"/>
                        <a:gd name="connsiteY12" fmla="*/ 111814 h 294036"/>
                        <a:gd name="connsiteX13" fmla="*/ 174121 w 2030971"/>
                        <a:gd name="connsiteY13" fmla="*/ 54969 h 294036"/>
                        <a:gd name="connsiteX14" fmla="*/ 0 w 2030971"/>
                        <a:gd name="connsiteY14" fmla="*/ 99810 h 294036"/>
                        <a:gd name="connsiteX15" fmla="*/ 174121 w 2030971"/>
                        <a:gd name="connsiteY15" fmla="*/ 278933 h 294036"/>
                        <a:gd name="connsiteX16" fmla="*/ 891236 w 2030971"/>
                        <a:gd name="connsiteY16" fmla="*/ 245104 h 294036"/>
                        <a:gd name="connsiteX17" fmla="*/ 1185591 w 2030971"/>
                        <a:gd name="connsiteY17" fmla="*/ 215626 h 294036"/>
                        <a:gd name="connsiteX18" fmla="*/ 1295661 w 2030971"/>
                        <a:gd name="connsiteY18" fmla="*/ 201114 h 294036"/>
                        <a:gd name="connsiteX19" fmla="*/ 1396421 w 2030971"/>
                        <a:gd name="connsiteY19" fmla="*/ 294036 h 294036"/>
                        <a:gd name="connsiteX20" fmla="*/ 1413063 w 2030971"/>
                        <a:gd name="connsiteY20" fmla="*/ 278365 h 294036"/>
                        <a:gd name="connsiteX21" fmla="*/ 1344686 w 2030971"/>
                        <a:gd name="connsiteY21" fmla="*/ 194651 h 294036"/>
                        <a:gd name="connsiteX22" fmla="*/ 1373384 w 2030971"/>
                        <a:gd name="connsiteY22" fmla="*/ 190867 h 294036"/>
                        <a:gd name="connsiteX23" fmla="*/ 1582056 w 2030971"/>
                        <a:gd name="connsiteY23" fmla="*/ 160722 h 294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2030971" h="294036">
                          <a:moveTo>
                            <a:pt x="1697064" y="266784"/>
                          </a:moveTo>
                          <a:lnTo>
                            <a:pt x="1713705" y="251112"/>
                          </a:lnTo>
                          <a:lnTo>
                            <a:pt x="1633345" y="152726"/>
                          </a:lnTo>
                          <a:lnTo>
                            <a:pt x="1774962" y="130618"/>
                          </a:lnTo>
                          <a:cubicBezTo>
                            <a:pt x="1892146" y="111560"/>
                            <a:pt x="1982660" y="95185"/>
                            <a:pt x="2016516" y="86472"/>
                          </a:cubicBezTo>
                          <a:cubicBezTo>
                            <a:pt x="2026190" y="83982"/>
                            <a:pt x="2031238" y="82118"/>
                            <a:pt x="2030961" y="80995"/>
                          </a:cubicBezTo>
                          <a:cubicBezTo>
                            <a:pt x="2029192" y="73810"/>
                            <a:pt x="1811144" y="85349"/>
                            <a:pt x="1559235" y="96766"/>
                          </a:cubicBezTo>
                          <a:lnTo>
                            <a:pt x="1513923" y="98708"/>
                          </a:lnTo>
                          <a:lnTo>
                            <a:pt x="1571223" y="14120"/>
                          </a:lnTo>
                          <a:lnTo>
                            <a:pt x="1553246" y="0"/>
                          </a:lnTo>
                          <a:lnTo>
                            <a:pt x="1461749" y="100944"/>
                          </a:lnTo>
                          <a:lnTo>
                            <a:pt x="1366804" y="105013"/>
                          </a:lnTo>
                          <a:cubicBezTo>
                            <a:pt x="1173725" y="112647"/>
                            <a:pt x="987251" y="117564"/>
                            <a:pt x="884340" y="111814"/>
                          </a:cubicBezTo>
                          <a:cubicBezTo>
                            <a:pt x="609912" y="96481"/>
                            <a:pt x="321512" y="56970"/>
                            <a:pt x="174121" y="54969"/>
                          </a:cubicBezTo>
                          <a:cubicBezTo>
                            <a:pt x="26731" y="52968"/>
                            <a:pt x="0" y="62482"/>
                            <a:pt x="0" y="99810"/>
                          </a:cubicBezTo>
                          <a:cubicBezTo>
                            <a:pt x="0" y="137137"/>
                            <a:pt x="25582" y="254717"/>
                            <a:pt x="174121" y="278933"/>
                          </a:cubicBezTo>
                          <a:cubicBezTo>
                            <a:pt x="322660" y="303148"/>
                            <a:pt x="616806" y="258986"/>
                            <a:pt x="891236" y="245104"/>
                          </a:cubicBezTo>
                          <a:cubicBezTo>
                            <a:pt x="959844" y="241633"/>
                            <a:pt x="1065601" y="230539"/>
                            <a:pt x="1185591" y="215626"/>
                          </a:cubicBezTo>
                          <a:lnTo>
                            <a:pt x="1295661" y="201114"/>
                          </a:lnTo>
                          <a:lnTo>
                            <a:pt x="1396421" y="294036"/>
                          </a:lnTo>
                          <a:lnTo>
                            <a:pt x="1413063" y="278365"/>
                          </a:lnTo>
                          <a:lnTo>
                            <a:pt x="1344686" y="194651"/>
                          </a:lnTo>
                          <a:lnTo>
                            <a:pt x="1373384" y="190867"/>
                          </a:lnTo>
                          <a:lnTo>
                            <a:pt x="1582056" y="160722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1000">
                          <a:srgbClr val="92D050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1" name="楕円 468">
                      <a:extLst>
                        <a:ext uri="{FF2B5EF4-FFF2-40B4-BE49-F238E27FC236}">
                          <a16:creationId xmlns:a16="http://schemas.microsoft.com/office/drawing/2014/main" id="{6360E3C3-4905-402A-B3B9-E3B53097343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35758" y="4255499"/>
                      <a:ext cx="2231390" cy="1053101"/>
                    </a:xfrm>
                    <a:custGeom>
                      <a:avLst/>
                      <a:gdLst>
                        <a:gd name="connsiteX0" fmla="*/ 0 w 2743344"/>
                        <a:gd name="connsiteY0" fmla="*/ 525759 h 1051517"/>
                        <a:gd name="connsiteX1" fmla="*/ 1371672 w 2743344"/>
                        <a:gd name="connsiteY1" fmla="*/ 0 h 1051517"/>
                        <a:gd name="connsiteX2" fmla="*/ 2743344 w 2743344"/>
                        <a:gd name="connsiteY2" fmla="*/ 525759 h 1051517"/>
                        <a:gd name="connsiteX3" fmla="*/ 1371672 w 2743344"/>
                        <a:gd name="connsiteY3" fmla="*/ 1051518 h 1051517"/>
                        <a:gd name="connsiteX4" fmla="*/ 0 w 2743344"/>
                        <a:gd name="connsiteY4" fmla="*/ 525759 h 1051517"/>
                        <a:gd name="connsiteX0" fmla="*/ 4936 w 2748280"/>
                        <a:gd name="connsiteY0" fmla="*/ 637902 h 1163661"/>
                        <a:gd name="connsiteX1" fmla="*/ 1066057 w 2748280"/>
                        <a:gd name="connsiteY1" fmla="*/ 0 h 1163661"/>
                        <a:gd name="connsiteX2" fmla="*/ 2748280 w 2748280"/>
                        <a:gd name="connsiteY2" fmla="*/ 637902 h 1163661"/>
                        <a:gd name="connsiteX3" fmla="*/ 1376608 w 2748280"/>
                        <a:gd name="connsiteY3" fmla="*/ 1163661 h 1163661"/>
                        <a:gd name="connsiteX4" fmla="*/ 4936 w 2748280"/>
                        <a:gd name="connsiteY4" fmla="*/ 637902 h 1163661"/>
                        <a:gd name="connsiteX0" fmla="*/ 0 w 2743344"/>
                        <a:gd name="connsiteY0" fmla="*/ 637902 h 1215419"/>
                        <a:gd name="connsiteX1" fmla="*/ 1061121 w 2743344"/>
                        <a:gd name="connsiteY1" fmla="*/ 0 h 1215419"/>
                        <a:gd name="connsiteX2" fmla="*/ 2743344 w 2743344"/>
                        <a:gd name="connsiteY2" fmla="*/ 637902 h 1215419"/>
                        <a:gd name="connsiteX3" fmla="*/ 1061121 w 2743344"/>
                        <a:gd name="connsiteY3" fmla="*/ 1215419 h 1215419"/>
                        <a:gd name="connsiteX4" fmla="*/ 0 w 2743344"/>
                        <a:gd name="connsiteY4" fmla="*/ 637902 h 12154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743344" h="1215419">
                          <a:moveTo>
                            <a:pt x="0" y="637902"/>
                          </a:moveTo>
                          <a:cubicBezTo>
                            <a:pt x="0" y="435332"/>
                            <a:pt x="303567" y="0"/>
                            <a:pt x="1061121" y="0"/>
                          </a:cubicBezTo>
                          <a:cubicBezTo>
                            <a:pt x="1818675" y="0"/>
                            <a:pt x="2743344" y="347533"/>
                            <a:pt x="2743344" y="637902"/>
                          </a:cubicBezTo>
                          <a:cubicBezTo>
                            <a:pt x="2743344" y="928271"/>
                            <a:pt x="1818675" y="1215419"/>
                            <a:pt x="1061121" y="1215419"/>
                          </a:cubicBezTo>
                          <a:cubicBezTo>
                            <a:pt x="303567" y="1215419"/>
                            <a:pt x="0" y="840472"/>
                            <a:pt x="0" y="637902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1000">
                          <a:srgbClr val="339933"/>
                        </a:gs>
                        <a:gs pos="100000">
                          <a:srgbClr val="003300"/>
                        </a:gs>
                      </a:gsLst>
                      <a:lin ang="2700000" scaled="1"/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2" name="楕円 468">
                      <a:extLst>
                        <a:ext uri="{FF2B5EF4-FFF2-40B4-BE49-F238E27FC236}">
                          <a16:creationId xmlns:a16="http://schemas.microsoft.com/office/drawing/2014/main" id="{430CE3FE-FEE1-4D1F-95AE-6B025B7BF5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17110" y="3798674"/>
                      <a:ext cx="2547526" cy="1054936"/>
                    </a:xfrm>
                    <a:custGeom>
                      <a:avLst/>
                      <a:gdLst>
                        <a:gd name="connsiteX0" fmla="*/ 0 w 2743344"/>
                        <a:gd name="connsiteY0" fmla="*/ 525759 h 1051517"/>
                        <a:gd name="connsiteX1" fmla="*/ 1371672 w 2743344"/>
                        <a:gd name="connsiteY1" fmla="*/ 0 h 1051517"/>
                        <a:gd name="connsiteX2" fmla="*/ 2743344 w 2743344"/>
                        <a:gd name="connsiteY2" fmla="*/ 525759 h 1051517"/>
                        <a:gd name="connsiteX3" fmla="*/ 1371672 w 2743344"/>
                        <a:gd name="connsiteY3" fmla="*/ 1051518 h 1051517"/>
                        <a:gd name="connsiteX4" fmla="*/ 0 w 2743344"/>
                        <a:gd name="connsiteY4" fmla="*/ 525759 h 1051517"/>
                        <a:gd name="connsiteX0" fmla="*/ 4936 w 2748280"/>
                        <a:gd name="connsiteY0" fmla="*/ 637902 h 1163661"/>
                        <a:gd name="connsiteX1" fmla="*/ 1066057 w 2748280"/>
                        <a:gd name="connsiteY1" fmla="*/ 0 h 1163661"/>
                        <a:gd name="connsiteX2" fmla="*/ 2748280 w 2748280"/>
                        <a:gd name="connsiteY2" fmla="*/ 637902 h 1163661"/>
                        <a:gd name="connsiteX3" fmla="*/ 1376608 w 2748280"/>
                        <a:gd name="connsiteY3" fmla="*/ 1163661 h 1163661"/>
                        <a:gd name="connsiteX4" fmla="*/ 4936 w 2748280"/>
                        <a:gd name="connsiteY4" fmla="*/ 637902 h 1163661"/>
                        <a:gd name="connsiteX0" fmla="*/ 0 w 2743344"/>
                        <a:gd name="connsiteY0" fmla="*/ 637902 h 1215419"/>
                        <a:gd name="connsiteX1" fmla="*/ 1061121 w 2743344"/>
                        <a:gd name="connsiteY1" fmla="*/ 0 h 1215419"/>
                        <a:gd name="connsiteX2" fmla="*/ 2743344 w 2743344"/>
                        <a:gd name="connsiteY2" fmla="*/ 637902 h 1215419"/>
                        <a:gd name="connsiteX3" fmla="*/ 1061121 w 2743344"/>
                        <a:gd name="connsiteY3" fmla="*/ 1215419 h 1215419"/>
                        <a:gd name="connsiteX4" fmla="*/ 0 w 2743344"/>
                        <a:gd name="connsiteY4" fmla="*/ 637902 h 12154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743344" h="1215419">
                          <a:moveTo>
                            <a:pt x="0" y="637902"/>
                          </a:moveTo>
                          <a:cubicBezTo>
                            <a:pt x="0" y="435332"/>
                            <a:pt x="303567" y="0"/>
                            <a:pt x="1061121" y="0"/>
                          </a:cubicBezTo>
                          <a:cubicBezTo>
                            <a:pt x="1818675" y="0"/>
                            <a:pt x="2743344" y="347533"/>
                            <a:pt x="2743344" y="637902"/>
                          </a:cubicBezTo>
                          <a:cubicBezTo>
                            <a:pt x="2743344" y="928271"/>
                            <a:pt x="1818675" y="1215419"/>
                            <a:pt x="1061121" y="1215419"/>
                          </a:cubicBezTo>
                          <a:cubicBezTo>
                            <a:pt x="303567" y="1215419"/>
                            <a:pt x="0" y="840472"/>
                            <a:pt x="0" y="637902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1000">
                          <a:srgbClr val="339933"/>
                        </a:gs>
                        <a:gs pos="100000">
                          <a:srgbClr val="003300"/>
                        </a:gs>
                      </a:gsLst>
                      <a:lin ang="2700000" scaled="1"/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3" name="楕円 468">
                      <a:extLst>
                        <a:ext uri="{FF2B5EF4-FFF2-40B4-BE49-F238E27FC236}">
                          <a16:creationId xmlns:a16="http://schemas.microsoft.com/office/drawing/2014/main" id="{1A6BE89E-C54E-412A-8CFC-BA88D926935D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3427623" y="4147697"/>
                      <a:ext cx="3666257" cy="302448"/>
                    </a:xfrm>
                    <a:custGeom>
                      <a:avLst/>
                      <a:gdLst>
                        <a:gd name="connsiteX0" fmla="*/ 0 w 2743344"/>
                        <a:gd name="connsiteY0" fmla="*/ 525759 h 1051517"/>
                        <a:gd name="connsiteX1" fmla="*/ 1371672 w 2743344"/>
                        <a:gd name="connsiteY1" fmla="*/ 0 h 1051517"/>
                        <a:gd name="connsiteX2" fmla="*/ 2743344 w 2743344"/>
                        <a:gd name="connsiteY2" fmla="*/ 525759 h 1051517"/>
                        <a:gd name="connsiteX3" fmla="*/ 1371672 w 2743344"/>
                        <a:gd name="connsiteY3" fmla="*/ 1051518 h 1051517"/>
                        <a:gd name="connsiteX4" fmla="*/ 0 w 2743344"/>
                        <a:gd name="connsiteY4" fmla="*/ 525759 h 1051517"/>
                        <a:gd name="connsiteX0" fmla="*/ 4936 w 2748280"/>
                        <a:gd name="connsiteY0" fmla="*/ 637902 h 1163661"/>
                        <a:gd name="connsiteX1" fmla="*/ 1066057 w 2748280"/>
                        <a:gd name="connsiteY1" fmla="*/ 0 h 1163661"/>
                        <a:gd name="connsiteX2" fmla="*/ 2748280 w 2748280"/>
                        <a:gd name="connsiteY2" fmla="*/ 637902 h 1163661"/>
                        <a:gd name="connsiteX3" fmla="*/ 1376608 w 2748280"/>
                        <a:gd name="connsiteY3" fmla="*/ 1163661 h 1163661"/>
                        <a:gd name="connsiteX4" fmla="*/ 4936 w 2748280"/>
                        <a:gd name="connsiteY4" fmla="*/ 637902 h 1163661"/>
                        <a:gd name="connsiteX0" fmla="*/ 0 w 2743344"/>
                        <a:gd name="connsiteY0" fmla="*/ 637902 h 1215419"/>
                        <a:gd name="connsiteX1" fmla="*/ 1061121 w 2743344"/>
                        <a:gd name="connsiteY1" fmla="*/ 0 h 1215419"/>
                        <a:gd name="connsiteX2" fmla="*/ 2743344 w 2743344"/>
                        <a:gd name="connsiteY2" fmla="*/ 637902 h 1215419"/>
                        <a:gd name="connsiteX3" fmla="*/ 1061121 w 2743344"/>
                        <a:gd name="connsiteY3" fmla="*/ 1215419 h 1215419"/>
                        <a:gd name="connsiteX4" fmla="*/ 0 w 2743344"/>
                        <a:gd name="connsiteY4" fmla="*/ 637902 h 1215419"/>
                        <a:gd name="connsiteX0" fmla="*/ 393 w 1990024"/>
                        <a:gd name="connsiteY0" fmla="*/ 593719 h 1215655"/>
                        <a:gd name="connsiteX1" fmla="*/ 307801 w 1990024"/>
                        <a:gd name="connsiteY1" fmla="*/ 100 h 1215655"/>
                        <a:gd name="connsiteX2" fmla="*/ 1990024 w 1990024"/>
                        <a:gd name="connsiteY2" fmla="*/ 638002 h 1215655"/>
                        <a:gd name="connsiteX3" fmla="*/ 307801 w 1990024"/>
                        <a:gd name="connsiteY3" fmla="*/ 1215519 h 1215655"/>
                        <a:gd name="connsiteX4" fmla="*/ 393 w 1990024"/>
                        <a:gd name="connsiteY4" fmla="*/ 593719 h 1215655"/>
                        <a:gd name="connsiteX0" fmla="*/ 393 w 1990024"/>
                        <a:gd name="connsiteY0" fmla="*/ 596088 h 1218024"/>
                        <a:gd name="connsiteX1" fmla="*/ 307801 w 1990024"/>
                        <a:gd name="connsiteY1" fmla="*/ 2469 h 1218024"/>
                        <a:gd name="connsiteX2" fmla="*/ 1990024 w 1990024"/>
                        <a:gd name="connsiteY2" fmla="*/ 640371 h 1218024"/>
                        <a:gd name="connsiteX3" fmla="*/ 307801 w 1990024"/>
                        <a:gd name="connsiteY3" fmla="*/ 1217888 h 1218024"/>
                        <a:gd name="connsiteX4" fmla="*/ 393 w 1990024"/>
                        <a:gd name="connsiteY4" fmla="*/ 596088 h 1218024"/>
                        <a:gd name="connsiteX0" fmla="*/ 0 w 1989631"/>
                        <a:gd name="connsiteY0" fmla="*/ 596088 h 1218024"/>
                        <a:gd name="connsiteX1" fmla="*/ 307408 w 1989631"/>
                        <a:gd name="connsiteY1" fmla="*/ 2469 h 1218024"/>
                        <a:gd name="connsiteX2" fmla="*/ 1989631 w 1989631"/>
                        <a:gd name="connsiteY2" fmla="*/ 640371 h 1218024"/>
                        <a:gd name="connsiteX3" fmla="*/ 307408 w 1989631"/>
                        <a:gd name="connsiteY3" fmla="*/ 1217888 h 1218024"/>
                        <a:gd name="connsiteX4" fmla="*/ 0 w 1989631"/>
                        <a:gd name="connsiteY4" fmla="*/ 596088 h 1218024"/>
                        <a:gd name="connsiteX0" fmla="*/ 39453 w 1871834"/>
                        <a:gd name="connsiteY0" fmla="*/ 660069 h 1215475"/>
                        <a:gd name="connsiteX1" fmla="*/ 189611 w 1871834"/>
                        <a:gd name="connsiteY1" fmla="*/ 28 h 1215475"/>
                        <a:gd name="connsiteX2" fmla="*/ 1871834 w 1871834"/>
                        <a:gd name="connsiteY2" fmla="*/ 637930 h 1215475"/>
                        <a:gd name="connsiteX3" fmla="*/ 189611 w 1871834"/>
                        <a:gd name="connsiteY3" fmla="*/ 1215447 h 1215475"/>
                        <a:gd name="connsiteX4" fmla="*/ 39453 w 1871834"/>
                        <a:gd name="connsiteY4" fmla="*/ 660069 h 1215475"/>
                        <a:gd name="connsiteX0" fmla="*/ 39453 w 1871834"/>
                        <a:gd name="connsiteY0" fmla="*/ 661311 h 1216717"/>
                        <a:gd name="connsiteX1" fmla="*/ 189611 w 1871834"/>
                        <a:gd name="connsiteY1" fmla="*/ 1270 h 1216717"/>
                        <a:gd name="connsiteX2" fmla="*/ 1871834 w 1871834"/>
                        <a:gd name="connsiteY2" fmla="*/ 639172 h 1216717"/>
                        <a:gd name="connsiteX3" fmla="*/ 189611 w 1871834"/>
                        <a:gd name="connsiteY3" fmla="*/ 1216689 h 1216717"/>
                        <a:gd name="connsiteX4" fmla="*/ 39453 w 1871834"/>
                        <a:gd name="connsiteY4" fmla="*/ 661311 h 1216717"/>
                        <a:gd name="connsiteX0" fmla="*/ 39453 w 1871834"/>
                        <a:gd name="connsiteY0" fmla="*/ 660069 h 1215475"/>
                        <a:gd name="connsiteX1" fmla="*/ 189611 w 1871834"/>
                        <a:gd name="connsiteY1" fmla="*/ 28 h 1215475"/>
                        <a:gd name="connsiteX2" fmla="*/ 1871834 w 1871834"/>
                        <a:gd name="connsiteY2" fmla="*/ 637930 h 1215475"/>
                        <a:gd name="connsiteX3" fmla="*/ 189611 w 1871834"/>
                        <a:gd name="connsiteY3" fmla="*/ 1215447 h 1215475"/>
                        <a:gd name="connsiteX4" fmla="*/ 39453 w 1871834"/>
                        <a:gd name="connsiteY4" fmla="*/ 660069 h 1215475"/>
                        <a:gd name="connsiteX0" fmla="*/ 0 w 1832381"/>
                        <a:gd name="connsiteY0" fmla="*/ 660069 h 1216242"/>
                        <a:gd name="connsiteX1" fmla="*/ 150158 w 1832381"/>
                        <a:gd name="connsiteY1" fmla="*/ 28 h 1216242"/>
                        <a:gd name="connsiteX2" fmla="*/ 1832381 w 1832381"/>
                        <a:gd name="connsiteY2" fmla="*/ 637930 h 1216242"/>
                        <a:gd name="connsiteX3" fmla="*/ 150158 w 1832381"/>
                        <a:gd name="connsiteY3" fmla="*/ 1215447 h 1216242"/>
                        <a:gd name="connsiteX4" fmla="*/ 0 w 1832381"/>
                        <a:gd name="connsiteY4" fmla="*/ 660069 h 1216242"/>
                        <a:gd name="connsiteX0" fmla="*/ 0 w 1844025"/>
                        <a:gd name="connsiteY0" fmla="*/ 660064 h 1217063"/>
                        <a:gd name="connsiteX1" fmla="*/ 150158 w 1844025"/>
                        <a:gd name="connsiteY1" fmla="*/ 23 h 1217063"/>
                        <a:gd name="connsiteX2" fmla="*/ 1832381 w 1844025"/>
                        <a:gd name="connsiteY2" fmla="*/ 637925 h 1217063"/>
                        <a:gd name="connsiteX3" fmla="*/ 858386 w 1844025"/>
                        <a:gd name="connsiteY3" fmla="*/ 823404 h 1217063"/>
                        <a:gd name="connsiteX4" fmla="*/ 150158 w 1844025"/>
                        <a:gd name="connsiteY4" fmla="*/ 1215442 h 1217063"/>
                        <a:gd name="connsiteX5" fmla="*/ 0 w 1844025"/>
                        <a:gd name="connsiteY5" fmla="*/ 660064 h 1217063"/>
                        <a:gd name="connsiteX0" fmla="*/ 0 w 1832395"/>
                        <a:gd name="connsiteY0" fmla="*/ 661861 h 1218860"/>
                        <a:gd name="connsiteX1" fmla="*/ 150158 w 1832395"/>
                        <a:gd name="connsiteY1" fmla="*/ 1820 h 1218860"/>
                        <a:gd name="connsiteX2" fmla="*/ 836696 w 1832395"/>
                        <a:gd name="connsiteY2" fmla="*/ 470946 h 1218860"/>
                        <a:gd name="connsiteX3" fmla="*/ 1832381 w 1832395"/>
                        <a:gd name="connsiteY3" fmla="*/ 639722 h 1218860"/>
                        <a:gd name="connsiteX4" fmla="*/ 858386 w 1832395"/>
                        <a:gd name="connsiteY4" fmla="*/ 825201 h 1218860"/>
                        <a:gd name="connsiteX5" fmla="*/ 150158 w 1832395"/>
                        <a:gd name="connsiteY5" fmla="*/ 1217239 h 1218860"/>
                        <a:gd name="connsiteX6" fmla="*/ 0 w 1832395"/>
                        <a:gd name="connsiteY6" fmla="*/ 661861 h 1218860"/>
                        <a:gd name="connsiteX0" fmla="*/ 0 w 1832395"/>
                        <a:gd name="connsiteY0" fmla="*/ 670497 h 1227496"/>
                        <a:gd name="connsiteX1" fmla="*/ 150158 w 1832395"/>
                        <a:gd name="connsiteY1" fmla="*/ 10456 h 1227496"/>
                        <a:gd name="connsiteX2" fmla="*/ 875753 w 1832395"/>
                        <a:gd name="connsiteY2" fmla="*/ 292117 h 1227496"/>
                        <a:gd name="connsiteX3" fmla="*/ 1832381 w 1832395"/>
                        <a:gd name="connsiteY3" fmla="*/ 648358 h 1227496"/>
                        <a:gd name="connsiteX4" fmla="*/ 858386 w 1832395"/>
                        <a:gd name="connsiteY4" fmla="*/ 833837 h 1227496"/>
                        <a:gd name="connsiteX5" fmla="*/ 150158 w 1832395"/>
                        <a:gd name="connsiteY5" fmla="*/ 1225875 h 1227496"/>
                        <a:gd name="connsiteX6" fmla="*/ 0 w 1832395"/>
                        <a:gd name="connsiteY6" fmla="*/ 670497 h 1227496"/>
                        <a:gd name="connsiteX0" fmla="*/ 0 w 1832395"/>
                        <a:gd name="connsiteY0" fmla="*/ 670497 h 1238001"/>
                        <a:gd name="connsiteX1" fmla="*/ 150158 w 1832395"/>
                        <a:gd name="connsiteY1" fmla="*/ 10456 h 1238001"/>
                        <a:gd name="connsiteX2" fmla="*/ 875753 w 1832395"/>
                        <a:gd name="connsiteY2" fmla="*/ 292117 h 1238001"/>
                        <a:gd name="connsiteX3" fmla="*/ 1832381 w 1832395"/>
                        <a:gd name="connsiteY3" fmla="*/ 648358 h 1238001"/>
                        <a:gd name="connsiteX4" fmla="*/ 877915 w 1832395"/>
                        <a:gd name="connsiteY4" fmla="*/ 1021300 h 1238001"/>
                        <a:gd name="connsiteX5" fmla="*/ 150158 w 1832395"/>
                        <a:gd name="connsiteY5" fmla="*/ 1225875 h 1238001"/>
                        <a:gd name="connsiteX6" fmla="*/ 0 w 1832395"/>
                        <a:gd name="connsiteY6" fmla="*/ 670497 h 1238001"/>
                        <a:gd name="connsiteX0" fmla="*/ 0 w 1832395"/>
                        <a:gd name="connsiteY0" fmla="*/ 780045 h 1347549"/>
                        <a:gd name="connsiteX1" fmla="*/ 150158 w 1832395"/>
                        <a:gd name="connsiteY1" fmla="*/ 7528 h 1347549"/>
                        <a:gd name="connsiteX2" fmla="*/ 875753 w 1832395"/>
                        <a:gd name="connsiteY2" fmla="*/ 401665 h 1347549"/>
                        <a:gd name="connsiteX3" fmla="*/ 1832381 w 1832395"/>
                        <a:gd name="connsiteY3" fmla="*/ 757906 h 1347549"/>
                        <a:gd name="connsiteX4" fmla="*/ 877915 w 1832395"/>
                        <a:gd name="connsiteY4" fmla="*/ 1130848 h 1347549"/>
                        <a:gd name="connsiteX5" fmla="*/ 150158 w 1832395"/>
                        <a:gd name="connsiteY5" fmla="*/ 1335423 h 1347549"/>
                        <a:gd name="connsiteX6" fmla="*/ 0 w 1832395"/>
                        <a:gd name="connsiteY6" fmla="*/ 780045 h 1347549"/>
                        <a:gd name="connsiteX0" fmla="*/ 0 w 1832395"/>
                        <a:gd name="connsiteY0" fmla="*/ 780045 h 1566293"/>
                        <a:gd name="connsiteX1" fmla="*/ 150158 w 1832395"/>
                        <a:gd name="connsiteY1" fmla="*/ 7528 h 1566293"/>
                        <a:gd name="connsiteX2" fmla="*/ 875753 w 1832395"/>
                        <a:gd name="connsiteY2" fmla="*/ 401665 h 1566293"/>
                        <a:gd name="connsiteX3" fmla="*/ 1832381 w 1832395"/>
                        <a:gd name="connsiteY3" fmla="*/ 757906 h 1566293"/>
                        <a:gd name="connsiteX4" fmla="*/ 877915 w 1832395"/>
                        <a:gd name="connsiteY4" fmla="*/ 1130848 h 1566293"/>
                        <a:gd name="connsiteX5" fmla="*/ 150158 w 1832395"/>
                        <a:gd name="connsiteY5" fmla="*/ 1560377 h 1566293"/>
                        <a:gd name="connsiteX6" fmla="*/ 0 w 1832395"/>
                        <a:gd name="connsiteY6" fmla="*/ 780045 h 1566293"/>
                        <a:gd name="connsiteX0" fmla="*/ 0 w 1842159"/>
                        <a:gd name="connsiteY0" fmla="*/ 896710 h 1567514"/>
                        <a:gd name="connsiteX1" fmla="*/ 159922 w 1842159"/>
                        <a:gd name="connsiteY1" fmla="*/ 11718 h 1567514"/>
                        <a:gd name="connsiteX2" fmla="*/ 885517 w 1842159"/>
                        <a:gd name="connsiteY2" fmla="*/ 405855 h 1567514"/>
                        <a:gd name="connsiteX3" fmla="*/ 1842145 w 1842159"/>
                        <a:gd name="connsiteY3" fmla="*/ 762096 h 1567514"/>
                        <a:gd name="connsiteX4" fmla="*/ 887679 w 1842159"/>
                        <a:gd name="connsiteY4" fmla="*/ 1135038 h 1567514"/>
                        <a:gd name="connsiteX5" fmla="*/ 159922 w 1842159"/>
                        <a:gd name="connsiteY5" fmla="*/ 1564567 h 1567514"/>
                        <a:gd name="connsiteX6" fmla="*/ 0 w 1842159"/>
                        <a:gd name="connsiteY6" fmla="*/ 896710 h 1567514"/>
                        <a:gd name="connsiteX0" fmla="*/ 0 w 1837277"/>
                        <a:gd name="connsiteY0" fmla="*/ 896710 h 1567514"/>
                        <a:gd name="connsiteX1" fmla="*/ 159922 w 1837277"/>
                        <a:gd name="connsiteY1" fmla="*/ 11718 h 1567514"/>
                        <a:gd name="connsiteX2" fmla="*/ 885517 w 1837277"/>
                        <a:gd name="connsiteY2" fmla="*/ 405855 h 1567514"/>
                        <a:gd name="connsiteX3" fmla="*/ 1837263 w 1837277"/>
                        <a:gd name="connsiteY3" fmla="*/ 1249502 h 1567514"/>
                        <a:gd name="connsiteX4" fmla="*/ 887679 w 1837277"/>
                        <a:gd name="connsiteY4" fmla="*/ 1135038 h 1567514"/>
                        <a:gd name="connsiteX5" fmla="*/ 159922 w 1837277"/>
                        <a:gd name="connsiteY5" fmla="*/ 1564567 h 1567514"/>
                        <a:gd name="connsiteX6" fmla="*/ 0 w 1837277"/>
                        <a:gd name="connsiteY6" fmla="*/ 896710 h 1567514"/>
                        <a:gd name="connsiteX0" fmla="*/ 0 w 2027679"/>
                        <a:gd name="connsiteY0" fmla="*/ 896710 h 1567514"/>
                        <a:gd name="connsiteX1" fmla="*/ 159922 w 2027679"/>
                        <a:gd name="connsiteY1" fmla="*/ 11718 h 1567514"/>
                        <a:gd name="connsiteX2" fmla="*/ 885517 w 2027679"/>
                        <a:gd name="connsiteY2" fmla="*/ 405855 h 1567514"/>
                        <a:gd name="connsiteX3" fmla="*/ 2027668 w 2027679"/>
                        <a:gd name="connsiteY3" fmla="*/ 1062038 h 1567514"/>
                        <a:gd name="connsiteX4" fmla="*/ 887679 w 2027679"/>
                        <a:gd name="connsiteY4" fmla="*/ 1135038 h 1567514"/>
                        <a:gd name="connsiteX5" fmla="*/ 159922 w 2027679"/>
                        <a:gd name="connsiteY5" fmla="*/ 1564567 h 1567514"/>
                        <a:gd name="connsiteX6" fmla="*/ 0 w 2027679"/>
                        <a:gd name="connsiteY6" fmla="*/ 896710 h 1567514"/>
                        <a:gd name="connsiteX0" fmla="*/ 0 w 2042326"/>
                        <a:gd name="connsiteY0" fmla="*/ 896710 h 1567514"/>
                        <a:gd name="connsiteX1" fmla="*/ 159922 w 2042326"/>
                        <a:gd name="connsiteY1" fmla="*/ 11718 h 1567514"/>
                        <a:gd name="connsiteX2" fmla="*/ 885517 w 2042326"/>
                        <a:gd name="connsiteY2" fmla="*/ 405855 h 1567514"/>
                        <a:gd name="connsiteX3" fmla="*/ 2042315 w 2042326"/>
                        <a:gd name="connsiteY3" fmla="*/ 874575 h 1567514"/>
                        <a:gd name="connsiteX4" fmla="*/ 887679 w 2042326"/>
                        <a:gd name="connsiteY4" fmla="*/ 1135038 h 1567514"/>
                        <a:gd name="connsiteX5" fmla="*/ 159922 w 2042326"/>
                        <a:gd name="connsiteY5" fmla="*/ 1564567 h 1567514"/>
                        <a:gd name="connsiteX6" fmla="*/ 0 w 2042326"/>
                        <a:gd name="connsiteY6" fmla="*/ 896710 h 1567514"/>
                        <a:gd name="connsiteX0" fmla="*/ 0 w 2056972"/>
                        <a:gd name="connsiteY0" fmla="*/ 896710 h 1567514"/>
                        <a:gd name="connsiteX1" fmla="*/ 159922 w 2056972"/>
                        <a:gd name="connsiteY1" fmla="*/ 11718 h 1567514"/>
                        <a:gd name="connsiteX2" fmla="*/ 885517 w 2056972"/>
                        <a:gd name="connsiteY2" fmla="*/ 405855 h 1567514"/>
                        <a:gd name="connsiteX3" fmla="*/ 2056962 w 2056972"/>
                        <a:gd name="connsiteY3" fmla="*/ 192173 h 1567514"/>
                        <a:gd name="connsiteX4" fmla="*/ 887679 w 2056972"/>
                        <a:gd name="connsiteY4" fmla="*/ 1135038 h 1567514"/>
                        <a:gd name="connsiteX5" fmla="*/ 159922 w 2056972"/>
                        <a:gd name="connsiteY5" fmla="*/ 1564567 h 1567514"/>
                        <a:gd name="connsiteX6" fmla="*/ 0 w 2056972"/>
                        <a:gd name="connsiteY6" fmla="*/ 896710 h 1567514"/>
                        <a:gd name="connsiteX0" fmla="*/ 0 w 2056973"/>
                        <a:gd name="connsiteY0" fmla="*/ 896710 h 1579363"/>
                        <a:gd name="connsiteX1" fmla="*/ 159922 w 2056973"/>
                        <a:gd name="connsiteY1" fmla="*/ 11718 h 1579363"/>
                        <a:gd name="connsiteX2" fmla="*/ 885517 w 2056973"/>
                        <a:gd name="connsiteY2" fmla="*/ 405855 h 1579363"/>
                        <a:gd name="connsiteX3" fmla="*/ 2056962 w 2056973"/>
                        <a:gd name="connsiteY3" fmla="*/ 192173 h 1579363"/>
                        <a:gd name="connsiteX4" fmla="*/ 892562 w 2056973"/>
                        <a:gd name="connsiteY4" fmla="*/ 1330013 h 1579363"/>
                        <a:gd name="connsiteX5" fmla="*/ 159922 w 2056973"/>
                        <a:gd name="connsiteY5" fmla="*/ 1564567 h 1579363"/>
                        <a:gd name="connsiteX6" fmla="*/ 0 w 2056973"/>
                        <a:gd name="connsiteY6" fmla="*/ 896710 h 1579363"/>
                        <a:gd name="connsiteX0" fmla="*/ 0 w 2074942"/>
                        <a:gd name="connsiteY0" fmla="*/ 149777 h 1708980"/>
                        <a:gd name="connsiteX1" fmla="*/ 177891 w 2074942"/>
                        <a:gd name="connsiteY1" fmla="*/ 90039 h 1708980"/>
                        <a:gd name="connsiteX2" fmla="*/ 903486 w 2074942"/>
                        <a:gd name="connsiteY2" fmla="*/ 484176 h 1708980"/>
                        <a:gd name="connsiteX3" fmla="*/ 2074931 w 2074942"/>
                        <a:gd name="connsiteY3" fmla="*/ 270494 h 1708980"/>
                        <a:gd name="connsiteX4" fmla="*/ 910531 w 2074942"/>
                        <a:gd name="connsiteY4" fmla="*/ 1408334 h 1708980"/>
                        <a:gd name="connsiteX5" fmla="*/ 177891 w 2074942"/>
                        <a:gd name="connsiteY5" fmla="*/ 1642888 h 1708980"/>
                        <a:gd name="connsiteX6" fmla="*/ 0 w 2074942"/>
                        <a:gd name="connsiteY6" fmla="*/ 149777 h 17089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074942" h="1708980">
                          <a:moveTo>
                            <a:pt x="0" y="149777"/>
                          </a:moveTo>
                          <a:cubicBezTo>
                            <a:pt x="0" y="-109031"/>
                            <a:pt x="27310" y="34306"/>
                            <a:pt x="177891" y="90039"/>
                          </a:cubicBezTo>
                          <a:cubicBezTo>
                            <a:pt x="328472" y="145772"/>
                            <a:pt x="623116" y="377859"/>
                            <a:pt x="903486" y="484176"/>
                          </a:cubicBezTo>
                          <a:cubicBezTo>
                            <a:pt x="1183856" y="590493"/>
                            <a:pt x="2071316" y="170860"/>
                            <a:pt x="2074931" y="270494"/>
                          </a:cubicBezTo>
                          <a:cubicBezTo>
                            <a:pt x="2078546" y="370128"/>
                            <a:pt x="1190902" y="1312081"/>
                            <a:pt x="910531" y="1408334"/>
                          </a:cubicBezTo>
                          <a:cubicBezTo>
                            <a:pt x="630160" y="1504587"/>
                            <a:pt x="329646" y="1852648"/>
                            <a:pt x="177891" y="1642888"/>
                          </a:cubicBezTo>
                          <a:cubicBezTo>
                            <a:pt x="26136" y="1433129"/>
                            <a:pt x="0" y="408585"/>
                            <a:pt x="0" y="149777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1000">
                          <a:srgbClr val="92D050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4" name="楕円 468">
                      <a:extLst>
                        <a:ext uri="{FF2B5EF4-FFF2-40B4-BE49-F238E27FC236}">
                          <a16:creationId xmlns:a16="http://schemas.microsoft.com/office/drawing/2014/main" id="{CB78EAB7-D34A-42DD-B32C-180059F4E6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27623" y="4565650"/>
                      <a:ext cx="3512928" cy="247635"/>
                    </a:xfrm>
                    <a:custGeom>
                      <a:avLst/>
                      <a:gdLst>
                        <a:gd name="connsiteX0" fmla="*/ 0 w 2743344"/>
                        <a:gd name="connsiteY0" fmla="*/ 525759 h 1051517"/>
                        <a:gd name="connsiteX1" fmla="*/ 1371672 w 2743344"/>
                        <a:gd name="connsiteY1" fmla="*/ 0 h 1051517"/>
                        <a:gd name="connsiteX2" fmla="*/ 2743344 w 2743344"/>
                        <a:gd name="connsiteY2" fmla="*/ 525759 h 1051517"/>
                        <a:gd name="connsiteX3" fmla="*/ 1371672 w 2743344"/>
                        <a:gd name="connsiteY3" fmla="*/ 1051518 h 1051517"/>
                        <a:gd name="connsiteX4" fmla="*/ 0 w 2743344"/>
                        <a:gd name="connsiteY4" fmla="*/ 525759 h 1051517"/>
                        <a:gd name="connsiteX0" fmla="*/ 4936 w 2748280"/>
                        <a:gd name="connsiteY0" fmla="*/ 637902 h 1163661"/>
                        <a:gd name="connsiteX1" fmla="*/ 1066057 w 2748280"/>
                        <a:gd name="connsiteY1" fmla="*/ 0 h 1163661"/>
                        <a:gd name="connsiteX2" fmla="*/ 2748280 w 2748280"/>
                        <a:gd name="connsiteY2" fmla="*/ 637902 h 1163661"/>
                        <a:gd name="connsiteX3" fmla="*/ 1376608 w 2748280"/>
                        <a:gd name="connsiteY3" fmla="*/ 1163661 h 1163661"/>
                        <a:gd name="connsiteX4" fmla="*/ 4936 w 2748280"/>
                        <a:gd name="connsiteY4" fmla="*/ 637902 h 1163661"/>
                        <a:gd name="connsiteX0" fmla="*/ 0 w 2743344"/>
                        <a:gd name="connsiteY0" fmla="*/ 637902 h 1215419"/>
                        <a:gd name="connsiteX1" fmla="*/ 1061121 w 2743344"/>
                        <a:gd name="connsiteY1" fmla="*/ 0 h 1215419"/>
                        <a:gd name="connsiteX2" fmla="*/ 2743344 w 2743344"/>
                        <a:gd name="connsiteY2" fmla="*/ 637902 h 1215419"/>
                        <a:gd name="connsiteX3" fmla="*/ 1061121 w 2743344"/>
                        <a:gd name="connsiteY3" fmla="*/ 1215419 h 1215419"/>
                        <a:gd name="connsiteX4" fmla="*/ 0 w 2743344"/>
                        <a:gd name="connsiteY4" fmla="*/ 637902 h 1215419"/>
                        <a:gd name="connsiteX0" fmla="*/ 393 w 1990024"/>
                        <a:gd name="connsiteY0" fmla="*/ 593719 h 1215655"/>
                        <a:gd name="connsiteX1" fmla="*/ 307801 w 1990024"/>
                        <a:gd name="connsiteY1" fmla="*/ 100 h 1215655"/>
                        <a:gd name="connsiteX2" fmla="*/ 1990024 w 1990024"/>
                        <a:gd name="connsiteY2" fmla="*/ 638002 h 1215655"/>
                        <a:gd name="connsiteX3" fmla="*/ 307801 w 1990024"/>
                        <a:gd name="connsiteY3" fmla="*/ 1215519 h 1215655"/>
                        <a:gd name="connsiteX4" fmla="*/ 393 w 1990024"/>
                        <a:gd name="connsiteY4" fmla="*/ 593719 h 1215655"/>
                        <a:gd name="connsiteX0" fmla="*/ 393 w 1990024"/>
                        <a:gd name="connsiteY0" fmla="*/ 596088 h 1218024"/>
                        <a:gd name="connsiteX1" fmla="*/ 307801 w 1990024"/>
                        <a:gd name="connsiteY1" fmla="*/ 2469 h 1218024"/>
                        <a:gd name="connsiteX2" fmla="*/ 1990024 w 1990024"/>
                        <a:gd name="connsiteY2" fmla="*/ 640371 h 1218024"/>
                        <a:gd name="connsiteX3" fmla="*/ 307801 w 1990024"/>
                        <a:gd name="connsiteY3" fmla="*/ 1217888 h 1218024"/>
                        <a:gd name="connsiteX4" fmla="*/ 393 w 1990024"/>
                        <a:gd name="connsiteY4" fmla="*/ 596088 h 1218024"/>
                        <a:gd name="connsiteX0" fmla="*/ 0 w 1989631"/>
                        <a:gd name="connsiteY0" fmla="*/ 596088 h 1218024"/>
                        <a:gd name="connsiteX1" fmla="*/ 307408 w 1989631"/>
                        <a:gd name="connsiteY1" fmla="*/ 2469 h 1218024"/>
                        <a:gd name="connsiteX2" fmla="*/ 1989631 w 1989631"/>
                        <a:gd name="connsiteY2" fmla="*/ 640371 h 1218024"/>
                        <a:gd name="connsiteX3" fmla="*/ 307408 w 1989631"/>
                        <a:gd name="connsiteY3" fmla="*/ 1217888 h 1218024"/>
                        <a:gd name="connsiteX4" fmla="*/ 0 w 1989631"/>
                        <a:gd name="connsiteY4" fmla="*/ 596088 h 1218024"/>
                        <a:gd name="connsiteX0" fmla="*/ 39453 w 1871834"/>
                        <a:gd name="connsiteY0" fmla="*/ 660069 h 1215475"/>
                        <a:gd name="connsiteX1" fmla="*/ 189611 w 1871834"/>
                        <a:gd name="connsiteY1" fmla="*/ 28 h 1215475"/>
                        <a:gd name="connsiteX2" fmla="*/ 1871834 w 1871834"/>
                        <a:gd name="connsiteY2" fmla="*/ 637930 h 1215475"/>
                        <a:gd name="connsiteX3" fmla="*/ 189611 w 1871834"/>
                        <a:gd name="connsiteY3" fmla="*/ 1215447 h 1215475"/>
                        <a:gd name="connsiteX4" fmla="*/ 39453 w 1871834"/>
                        <a:gd name="connsiteY4" fmla="*/ 660069 h 1215475"/>
                        <a:gd name="connsiteX0" fmla="*/ 39453 w 1871834"/>
                        <a:gd name="connsiteY0" fmla="*/ 661311 h 1216717"/>
                        <a:gd name="connsiteX1" fmla="*/ 189611 w 1871834"/>
                        <a:gd name="connsiteY1" fmla="*/ 1270 h 1216717"/>
                        <a:gd name="connsiteX2" fmla="*/ 1871834 w 1871834"/>
                        <a:gd name="connsiteY2" fmla="*/ 639172 h 1216717"/>
                        <a:gd name="connsiteX3" fmla="*/ 189611 w 1871834"/>
                        <a:gd name="connsiteY3" fmla="*/ 1216689 h 1216717"/>
                        <a:gd name="connsiteX4" fmla="*/ 39453 w 1871834"/>
                        <a:gd name="connsiteY4" fmla="*/ 661311 h 1216717"/>
                        <a:gd name="connsiteX0" fmla="*/ 39453 w 1871834"/>
                        <a:gd name="connsiteY0" fmla="*/ 660069 h 1215475"/>
                        <a:gd name="connsiteX1" fmla="*/ 189611 w 1871834"/>
                        <a:gd name="connsiteY1" fmla="*/ 28 h 1215475"/>
                        <a:gd name="connsiteX2" fmla="*/ 1871834 w 1871834"/>
                        <a:gd name="connsiteY2" fmla="*/ 637930 h 1215475"/>
                        <a:gd name="connsiteX3" fmla="*/ 189611 w 1871834"/>
                        <a:gd name="connsiteY3" fmla="*/ 1215447 h 1215475"/>
                        <a:gd name="connsiteX4" fmla="*/ 39453 w 1871834"/>
                        <a:gd name="connsiteY4" fmla="*/ 660069 h 1215475"/>
                        <a:gd name="connsiteX0" fmla="*/ 0 w 1832381"/>
                        <a:gd name="connsiteY0" fmla="*/ 660069 h 1216242"/>
                        <a:gd name="connsiteX1" fmla="*/ 150158 w 1832381"/>
                        <a:gd name="connsiteY1" fmla="*/ 28 h 1216242"/>
                        <a:gd name="connsiteX2" fmla="*/ 1832381 w 1832381"/>
                        <a:gd name="connsiteY2" fmla="*/ 637930 h 1216242"/>
                        <a:gd name="connsiteX3" fmla="*/ 150158 w 1832381"/>
                        <a:gd name="connsiteY3" fmla="*/ 1215447 h 1216242"/>
                        <a:gd name="connsiteX4" fmla="*/ 0 w 1832381"/>
                        <a:gd name="connsiteY4" fmla="*/ 660069 h 1216242"/>
                        <a:gd name="connsiteX0" fmla="*/ 0 w 1844025"/>
                        <a:gd name="connsiteY0" fmla="*/ 660064 h 1217063"/>
                        <a:gd name="connsiteX1" fmla="*/ 150158 w 1844025"/>
                        <a:gd name="connsiteY1" fmla="*/ 23 h 1217063"/>
                        <a:gd name="connsiteX2" fmla="*/ 1832381 w 1844025"/>
                        <a:gd name="connsiteY2" fmla="*/ 637925 h 1217063"/>
                        <a:gd name="connsiteX3" fmla="*/ 858386 w 1844025"/>
                        <a:gd name="connsiteY3" fmla="*/ 823404 h 1217063"/>
                        <a:gd name="connsiteX4" fmla="*/ 150158 w 1844025"/>
                        <a:gd name="connsiteY4" fmla="*/ 1215442 h 1217063"/>
                        <a:gd name="connsiteX5" fmla="*/ 0 w 1844025"/>
                        <a:gd name="connsiteY5" fmla="*/ 660064 h 1217063"/>
                        <a:gd name="connsiteX0" fmla="*/ 0 w 1832395"/>
                        <a:gd name="connsiteY0" fmla="*/ 661861 h 1218860"/>
                        <a:gd name="connsiteX1" fmla="*/ 150158 w 1832395"/>
                        <a:gd name="connsiteY1" fmla="*/ 1820 h 1218860"/>
                        <a:gd name="connsiteX2" fmla="*/ 836696 w 1832395"/>
                        <a:gd name="connsiteY2" fmla="*/ 470946 h 1218860"/>
                        <a:gd name="connsiteX3" fmla="*/ 1832381 w 1832395"/>
                        <a:gd name="connsiteY3" fmla="*/ 639722 h 1218860"/>
                        <a:gd name="connsiteX4" fmla="*/ 858386 w 1832395"/>
                        <a:gd name="connsiteY4" fmla="*/ 825201 h 1218860"/>
                        <a:gd name="connsiteX5" fmla="*/ 150158 w 1832395"/>
                        <a:gd name="connsiteY5" fmla="*/ 1217239 h 1218860"/>
                        <a:gd name="connsiteX6" fmla="*/ 0 w 1832395"/>
                        <a:gd name="connsiteY6" fmla="*/ 661861 h 1218860"/>
                        <a:gd name="connsiteX0" fmla="*/ 0 w 1832395"/>
                        <a:gd name="connsiteY0" fmla="*/ 670497 h 1227496"/>
                        <a:gd name="connsiteX1" fmla="*/ 150158 w 1832395"/>
                        <a:gd name="connsiteY1" fmla="*/ 10456 h 1227496"/>
                        <a:gd name="connsiteX2" fmla="*/ 875753 w 1832395"/>
                        <a:gd name="connsiteY2" fmla="*/ 292117 h 1227496"/>
                        <a:gd name="connsiteX3" fmla="*/ 1832381 w 1832395"/>
                        <a:gd name="connsiteY3" fmla="*/ 648358 h 1227496"/>
                        <a:gd name="connsiteX4" fmla="*/ 858386 w 1832395"/>
                        <a:gd name="connsiteY4" fmla="*/ 833837 h 1227496"/>
                        <a:gd name="connsiteX5" fmla="*/ 150158 w 1832395"/>
                        <a:gd name="connsiteY5" fmla="*/ 1225875 h 1227496"/>
                        <a:gd name="connsiteX6" fmla="*/ 0 w 1832395"/>
                        <a:gd name="connsiteY6" fmla="*/ 670497 h 1227496"/>
                        <a:gd name="connsiteX0" fmla="*/ 0 w 1832395"/>
                        <a:gd name="connsiteY0" fmla="*/ 670497 h 1238001"/>
                        <a:gd name="connsiteX1" fmla="*/ 150158 w 1832395"/>
                        <a:gd name="connsiteY1" fmla="*/ 10456 h 1238001"/>
                        <a:gd name="connsiteX2" fmla="*/ 875753 w 1832395"/>
                        <a:gd name="connsiteY2" fmla="*/ 292117 h 1238001"/>
                        <a:gd name="connsiteX3" fmla="*/ 1832381 w 1832395"/>
                        <a:gd name="connsiteY3" fmla="*/ 648358 h 1238001"/>
                        <a:gd name="connsiteX4" fmla="*/ 877915 w 1832395"/>
                        <a:gd name="connsiteY4" fmla="*/ 1021300 h 1238001"/>
                        <a:gd name="connsiteX5" fmla="*/ 150158 w 1832395"/>
                        <a:gd name="connsiteY5" fmla="*/ 1225875 h 1238001"/>
                        <a:gd name="connsiteX6" fmla="*/ 0 w 1832395"/>
                        <a:gd name="connsiteY6" fmla="*/ 670497 h 1238001"/>
                        <a:gd name="connsiteX0" fmla="*/ 0 w 1832395"/>
                        <a:gd name="connsiteY0" fmla="*/ 780045 h 1347549"/>
                        <a:gd name="connsiteX1" fmla="*/ 150158 w 1832395"/>
                        <a:gd name="connsiteY1" fmla="*/ 7528 h 1347549"/>
                        <a:gd name="connsiteX2" fmla="*/ 875753 w 1832395"/>
                        <a:gd name="connsiteY2" fmla="*/ 401665 h 1347549"/>
                        <a:gd name="connsiteX3" fmla="*/ 1832381 w 1832395"/>
                        <a:gd name="connsiteY3" fmla="*/ 757906 h 1347549"/>
                        <a:gd name="connsiteX4" fmla="*/ 877915 w 1832395"/>
                        <a:gd name="connsiteY4" fmla="*/ 1130848 h 1347549"/>
                        <a:gd name="connsiteX5" fmla="*/ 150158 w 1832395"/>
                        <a:gd name="connsiteY5" fmla="*/ 1335423 h 1347549"/>
                        <a:gd name="connsiteX6" fmla="*/ 0 w 1832395"/>
                        <a:gd name="connsiteY6" fmla="*/ 780045 h 1347549"/>
                        <a:gd name="connsiteX0" fmla="*/ 0 w 1832395"/>
                        <a:gd name="connsiteY0" fmla="*/ 780045 h 1566293"/>
                        <a:gd name="connsiteX1" fmla="*/ 150158 w 1832395"/>
                        <a:gd name="connsiteY1" fmla="*/ 7528 h 1566293"/>
                        <a:gd name="connsiteX2" fmla="*/ 875753 w 1832395"/>
                        <a:gd name="connsiteY2" fmla="*/ 401665 h 1566293"/>
                        <a:gd name="connsiteX3" fmla="*/ 1832381 w 1832395"/>
                        <a:gd name="connsiteY3" fmla="*/ 757906 h 1566293"/>
                        <a:gd name="connsiteX4" fmla="*/ 877915 w 1832395"/>
                        <a:gd name="connsiteY4" fmla="*/ 1130848 h 1566293"/>
                        <a:gd name="connsiteX5" fmla="*/ 150158 w 1832395"/>
                        <a:gd name="connsiteY5" fmla="*/ 1560377 h 1566293"/>
                        <a:gd name="connsiteX6" fmla="*/ 0 w 1832395"/>
                        <a:gd name="connsiteY6" fmla="*/ 780045 h 1566293"/>
                        <a:gd name="connsiteX0" fmla="*/ 0 w 1842159"/>
                        <a:gd name="connsiteY0" fmla="*/ 896710 h 1567514"/>
                        <a:gd name="connsiteX1" fmla="*/ 159922 w 1842159"/>
                        <a:gd name="connsiteY1" fmla="*/ 11718 h 1567514"/>
                        <a:gd name="connsiteX2" fmla="*/ 885517 w 1842159"/>
                        <a:gd name="connsiteY2" fmla="*/ 405855 h 1567514"/>
                        <a:gd name="connsiteX3" fmla="*/ 1842145 w 1842159"/>
                        <a:gd name="connsiteY3" fmla="*/ 762096 h 1567514"/>
                        <a:gd name="connsiteX4" fmla="*/ 887679 w 1842159"/>
                        <a:gd name="connsiteY4" fmla="*/ 1135038 h 1567514"/>
                        <a:gd name="connsiteX5" fmla="*/ 159922 w 1842159"/>
                        <a:gd name="connsiteY5" fmla="*/ 1564567 h 1567514"/>
                        <a:gd name="connsiteX6" fmla="*/ 0 w 1842159"/>
                        <a:gd name="connsiteY6" fmla="*/ 896710 h 1567514"/>
                        <a:gd name="connsiteX0" fmla="*/ 0 w 1837277"/>
                        <a:gd name="connsiteY0" fmla="*/ 896710 h 1567514"/>
                        <a:gd name="connsiteX1" fmla="*/ 159922 w 1837277"/>
                        <a:gd name="connsiteY1" fmla="*/ 11718 h 1567514"/>
                        <a:gd name="connsiteX2" fmla="*/ 885517 w 1837277"/>
                        <a:gd name="connsiteY2" fmla="*/ 405855 h 1567514"/>
                        <a:gd name="connsiteX3" fmla="*/ 1837263 w 1837277"/>
                        <a:gd name="connsiteY3" fmla="*/ 1249502 h 1567514"/>
                        <a:gd name="connsiteX4" fmla="*/ 887679 w 1837277"/>
                        <a:gd name="connsiteY4" fmla="*/ 1135038 h 1567514"/>
                        <a:gd name="connsiteX5" fmla="*/ 159922 w 1837277"/>
                        <a:gd name="connsiteY5" fmla="*/ 1564567 h 1567514"/>
                        <a:gd name="connsiteX6" fmla="*/ 0 w 1837277"/>
                        <a:gd name="connsiteY6" fmla="*/ 896710 h 1567514"/>
                        <a:gd name="connsiteX0" fmla="*/ 0 w 2027679"/>
                        <a:gd name="connsiteY0" fmla="*/ 896710 h 1567514"/>
                        <a:gd name="connsiteX1" fmla="*/ 159922 w 2027679"/>
                        <a:gd name="connsiteY1" fmla="*/ 11718 h 1567514"/>
                        <a:gd name="connsiteX2" fmla="*/ 885517 w 2027679"/>
                        <a:gd name="connsiteY2" fmla="*/ 405855 h 1567514"/>
                        <a:gd name="connsiteX3" fmla="*/ 2027668 w 2027679"/>
                        <a:gd name="connsiteY3" fmla="*/ 1062038 h 1567514"/>
                        <a:gd name="connsiteX4" fmla="*/ 887679 w 2027679"/>
                        <a:gd name="connsiteY4" fmla="*/ 1135038 h 1567514"/>
                        <a:gd name="connsiteX5" fmla="*/ 159922 w 2027679"/>
                        <a:gd name="connsiteY5" fmla="*/ 1564567 h 1567514"/>
                        <a:gd name="connsiteX6" fmla="*/ 0 w 2027679"/>
                        <a:gd name="connsiteY6" fmla="*/ 896710 h 1567514"/>
                        <a:gd name="connsiteX0" fmla="*/ 0 w 2042326"/>
                        <a:gd name="connsiteY0" fmla="*/ 896710 h 1567514"/>
                        <a:gd name="connsiteX1" fmla="*/ 159922 w 2042326"/>
                        <a:gd name="connsiteY1" fmla="*/ 11718 h 1567514"/>
                        <a:gd name="connsiteX2" fmla="*/ 885517 w 2042326"/>
                        <a:gd name="connsiteY2" fmla="*/ 405855 h 1567514"/>
                        <a:gd name="connsiteX3" fmla="*/ 2042315 w 2042326"/>
                        <a:gd name="connsiteY3" fmla="*/ 874575 h 1567514"/>
                        <a:gd name="connsiteX4" fmla="*/ 887679 w 2042326"/>
                        <a:gd name="connsiteY4" fmla="*/ 1135038 h 1567514"/>
                        <a:gd name="connsiteX5" fmla="*/ 159922 w 2042326"/>
                        <a:gd name="connsiteY5" fmla="*/ 1564567 h 1567514"/>
                        <a:gd name="connsiteX6" fmla="*/ 0 w 2042326"/>
                        <a:gd name="connsiteY6" fmla="*/ 896710 h 1567514"/>
                        <a:gd name="connsiteX0" fmla="*/ 0 w 2056972"/>
                        <a:gd name="connsiteY0" fmla="*/ 896710 h 1567514"/>
                        <a:gd name="connsiteX1" fmla="*/ 159922 w 2056972"/>
                        <a:gd name="connsiteY1" fmla="*/ 11718 h 1567514"/>
                        <a:gd name="connsiteX2" fmla="*/ 885517 w 2056972"/>
                        <a:gd name="connsiteY2" fmla="*/ 405855 h 1567514"/>
                        <a:gd name="connsiteX3" fmla="*/ 2056962 w 2056972"/>
                        <a:gd name="connsiteY3" fmla="*/ 192173 h 1567514"/>
                        <a:gd name="connsiteX4" fmla="*/ 887679 w 2056972"/>
                        <a:gd name="connsiteY4" fmla="*/ 1135038 h 1567514"/>
                        <a:gd name="connsiteX5" fmla="*/ 159922 w 2056972"/>
                        <a:gd name="connsiteY5" fmla="*/ 1564567 h 1567514"/>
                        <a:gd name="connsiteX6" fmla="*/ 0 w 2056972"/>
                        <a:gd name="connsiteY6" fmla="*/ 896710 h 1567514"/>
                        <a:gd name="connsiteX0" fmla="*/ 0 w 2056973"/>
                        <a:gd name="connsiteY0" fmla="*/ 896710 h 1579363"/>
                        <a:gd name="connsiteX1" fmla="*/ 159922 w 2056973"/>
                        <a:gd name="connsiteY1" fmla="*/ 11718 h 1579363"/>
                        <a:gd name="connsiteX2" fmla="*/ 885517 w 2056973"/>
                        <a:gd name="connsiteY2" fmla="*/ 405855 h 1579363"/>
                        <a:gd name="connsiteX3" fmla="*/ 2056962 w 2056973"/>
                        <a:gd name="connsiteY3" fmla="*/ 192173 h 1579363"/>
                        <a:gd name="connsiteX4" fmla="*/ 892562 w 2056973"/>
                        <a:gd name="connsiteY4" fmla="*/ 1330013 h 1579363"/>
                        <a:gd name="connsiteX5" fmla="*/ 159922 w 2056973"/>
                        <a:gd name="connsiteY5" fmla="*/ 1564567 h 1579363"/>
                        <a:gd name="connsiteX6" fmla="*/ 0 w 2056973"/>
                        <a:gd name="connsiteY6" fmla="*/ 896710 h 1579363"/>
                        <a:gd name="connsiteX0" fmla="*/ 0 w 2074942"/>
                        <a:gd name="connsiteY0" fmla="*/ 312641 h 1603977"/>
                        <a:gd name="connsiteX1" fmla="*/ 177891 w 2074942"/>
                        <a:gd name="connsiteY1" fmla="*/ 1739 h 1603977"/>
                        <a:gd name="connsiteX2" fmla="*/ 903486 w 2074942"/>
                        <a:gd name="connsiteY2" fmla="*/ 395876 h 1603977"/>
                        <a:gd name="connsiteX3" fmla="*/ 2074931 w 2074942"/>
                        <a:gd name="connsiteY3" fmla="*/ 182194 h 1603977"/>
                        <a:gd name="connsiteX4" fmla="*/ 910531 w 2074942"/>
                        <a:gd name="connsiteY4" fmla="*/ 1320034 h 1603977"/>
                        <a:gd name="connsiteX5" fmla="*/ 177891 w 2074942"/>
                        <a:gd name="connsiteY5" fmla="*/ 1554588 h 1603977"/>
                        <a:gd name="connsiteX6" fmla="*/ 0 w 2074942"/>
                        <a:gd name="connsiteY6" fmla="*/ 312641 h 16039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074942" h="1603977">
                          <a:moveTo>
                            <a:pt x="0" y="312641"/>
                          </a:moveTo>
                          <a:cubicBezTo>
                            <a:pt x="0" y="53833"/>
                            <a:pt x="27310" y="-12134"/>
                            <a:pt x="177891" y="1739"/>
                          </a:cubicBezTo>
                          <a:cubicBezTo>
                            <a:pt x="328472" y="15612"/>
                            <a:pt x="623116" y="289559"/>
                            <a:pt x="903486" y="395876"/>
                          </a:cubicBezTo>
                          <a:cubicBezTo>
                            <a:pt x="1183856" y="502193"/>
                            <a:pt x="2071316" y="82560"/>
                            <a:pt x="2074931" y="182194"/>
                          </a:cubicBezTo>
                          <a:cubicBezTo>
                            <a:pt x="2078546" y="281828"/>
                            <a:pt x="1190902" y="1223781"/>
                            <a:pt x="910531" y="1320034"/>
                          </a:cubicBezTo>
                          <a:cubicBezTo>
                            <a:pt x="630160" y="1416287"/>
                            <a:pt x="329646" y="1722487"/>
                            <a:pt x="177891" y="1554588"/>
                          </a:cubicBezTo>
                          <a:cubicBezTo>
                            <a:pt x="26136" y="1386689"/>
                            <a:pt x="0" y="571449"/>
                            <a:pt x="0" y="312641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1000">
                          <a:srgbClr val="92D050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5" name="楕円 468">
                      <a:extLst>
                        <a:ext uri="{FF2B5EF4-FFF2-40B4-BE49-F238E27FC236}">
                          <a16:creationId xmlns:a16="http://schemas.microsoft.com/office/drawing/2014/main" id="{2D0BD511-498F-4A64-A243-EC0E812E29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17110" y="3975100"/>
                      <a:ext cx="2580640" cy="1132510"/>
                    </a:xfrm>
                    <a:custGeom>
                      <a:avLst/>
                      <a:gdLst>
                        <a:gd name="connsiteX0" fmla="*/ 0 w 2743344"/>
                        <a:gd name="connsiteY0" fmla="*/ 525759 h 1051517"/>
                        <a:gd name="connsiteX1" fmla="*/ 1371672 w 2743344"/>
                        <a:gd name="connsiteY1" fmla="*/ 0 h 1051517"/>
                        <a:gd name="connsiteX2" fmla="*/ 2743344 w 2743344"/>
                        <a:gd name="connsiteY2" fmla="*/ 525759 h 1051517"/>
                        <a:gd name="connsiteX3" fmla="*/ 1371672 w 2743344"/>
                        <a:gd name="connsiteY3" fmla="*/ 1051518 h 1051517"/>
                        <a:gd name="connsiteX4" fmla="*/ 0 w 2743344"/>
                        <a:gd name="connsiteY4" fmla="*/ 525759 h 1051517"/>
                        <a:gd name="connsiteX0" fmla="*/ 4936 w 2748280"/>
                        <a:gd name="connsiteY0" fmla="*/ 637902 h 1163661"/>
                        <a:gd name="connsiteX1" fmla="*/ 1066057 w 2748280"/>
                        <a:gd name="connsiteY1" fmla="*/ 0 h 1163661"/>
                        <a:gd name="connsiteX2" fmla="*/ 2748280 w 2748280"/>
                        <a:gd name="connsiteY2" fmla="*/ 637902 h 1163661"/>
                        <a:gd name="connsiteX3" fmla="*/ 1376608 w 2748280"/>
                        <a:gd name="connsiteY3" fmla="*/ 1163661 h 1163661"/>
                        <a:gd name="connsiteX4" fmla="*/ 4936 w 2748280"/>
                        <a:gd name="connsiteY4" fmla="*/ 637902 h 1163661"/>
                        <a:gd name="connsiteX0" fmla="*/ 0 w 2743344"/>
                        <a:gd name="connsiteY0" fmla="*/ 637902 h 1215419"/>
                        <a:gd name="connsiteX1" fmla="*/ 1061121 w 2743344"/>
                        <a:gd name="connsiteY1" fmla="*/ 0 h 1215419"/>
                        <a:gd name="connsiteX2" fmla="*/ 2743344 w 2743344"/>
                        <a:gd name="connsiteY2" fmla="*/ 637902 h 1215419"/>
                        <a:gd name="connsiteX3" fmla="*/ 1061121 w 2743344"/>
                        <a:gd name="connsiteY3" fmla="*/ 1215419 h 1215419"/>
                        <a:gd name="connsiteX4" fmla="*/ 0 w 2743344"/>
                        <a:gd name="connsiteY4" fmla="*/ 637902 h 12154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743344" h="1215419">
                          <a:moveTo>
                            <a:pt x="0" y="637902"/>
                          </a:moveTo>
                          <a:cubicBezTo>
                            <a:pt x="0" y="435332"/>
                            <a:pt x="303567" y="0"/>
                            <a:pt x="1061121" y="0"/>
                          </a:cubicBezTo>
                          <a:cubicBezTo>
                            <a:pt x="1818675" y="0"/>
                            <a:pt x="2743344" y="347533"/>
                            <a:pt x="2743344" y="637902"/>
                          </a:cubicBezTo>
                          <a:cubicBezTo>
                            <a:pt x="2743344" y="928271"/>
                            <a:pt x="1818675" y="1215419"/>
                            <a:pt x="1061121" y="1215419"/>
                          </a:cubicBezTo>
                          <a:cubicBezTo>
                            <a:pt x="303567" y="1215419"/>
                            <a:pt x="0" y="840472"/>
                            <a:pt x="0" y="637902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1000">
                          <a:srgbClr val="339933"/>
                        </a:gs>
                        <a:gs pos="100000">
                          <a:srgbClr val="003300"/>
                        </a:gs>
                      </a:gsLst>
                      <a:lin ang="2700000" scaled="1"/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6" name="フリーフォーム: 図形 395">
                      <a:extLst>
                        <a:ext uri="{FF2B5EF4-FFF2-40B4-BE49-F238E27FC236}">
                          <a16:creationId xmlns:a16="http://schemas.microsoft.com/office/drawing/2014/main" id="{ADCB97F6-94B8-449D-A284-CAEA661693E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29462" y="4211192"/>
                      <a:ext cx="3608627" cy="632923"/>
                    </a:xfrm>
                    <a:custGeom>
                      <a:avLst/>
                      <a:gdLst>
                        <a:gd name="connsiteX0" fmla="*/ 2016131 w 3608627"/>
                        <a:gd name="connsiteY0" fmla="*/ 0 h 632923"/>
                        <a:gd name="connsiteX1" fmla="*/ 1798730 w 3608627"/>
                        <a:gd name="connsiteY1" fmla="*/ 268498 h 632923"/>
                        <a:gd name="connsiteX2" fmla="*/ 2092103 w 3608627"/>
                        <a:gd name="connsiteY2" fmla="*/ 278527 h 632923"/>
                        <a:gd name="connsiteX3" fmla="*/ 2196761 w 3608627"/>
                        <a:gd name="connsiteY3" fmla="*/ 282155 h 632923"/>
                        <a:gd name="connsiteX4" fmla="*/ 2468569 w 3608627"/>
                        <a:gd name="connsiteY4" fmla="*/ 28575 h 632923"/>
                        <a:gd name="connsiteX5" fmla="*/ 2261432 w 3608627"/>
                        <a:gd name="connsiteY5" fmla="*/ 284397 h 632923"/>
                        <a:gd name="connsiteX6" fmla="*/ 2769999 w 3608627"/>
                        <a:gd name="connsiteY6" fmla="*/ 302027 h 632923"/>
                        <a:gd name="connsiteX7" fmla="*/ 3608608 w 3608627"/>
                        <a:gd name="connsiteY7" fmla="*/ 343060 h 632923"/>
                        <a:gd name="connsiteX8" fmla="*/ 2606057 w 3608627"/>
                        <a:gd name="connsiteY8" fmla="*/ 369028 h 632923"/>
                        <a:gd name="connsiteX9" fmla="*/ 2392794 w 3608627"/>
                        <a:gd name="connsiteY9" fmla="*/ 372472 h 632923"/>
                        <a:gd name="connsiteX10" fmla="*/ 2603680 w 3608627"/>
                        <a:gd name="connsiteY10" fmla="*/ 632923 h 632923"/>
                        <a:gd name="connsiteX11" fmla="*/ 2325668 w 3608627"/>
                        <a:gd name="connsiteY11" fmla="*/ 373556 h 632923"/>
                        <a:gd name="connsiteX12" fmla="*/ 2097124 w 3608627"/>
                        <a:gd name="connsiteY12" fmla="*/ 377246 h 632923"/>
                        <a:gd name="connsiteX13" fmla="*/ 1969356 w 3608627"/>
                        <a:gd name="connsiteY13" fmla="*/ 379712 h 632923"/>
                        <a:gd name="connsiteX14" fmla="*/ 2151242 w 3608627"/>
                        <a:gd name="connsiteY14" fmla="*/ 604348 h 632923"/>
                        <a:gd name="connsiteX15" fmla="*/ 1911652 w 3608627"/>
                        <a:gd name="connsiteY15" fmla="*/ 380826 h 632923"/>
                        <a:gd name="connsiteX16" fmla="*/ 1798615 w 3608627"/>
                        <a:gd name="connsiteY16" fmla="*/ 383007 h 632923"/>
                        <a:gd name="connsiteX17" fmla="*/ 1568458 w 3608627"/>
                        <a:gd name="connsiteY17" fmla="*/ 389155 h 632923"/>
                        <a:gd name="connsiteX18" fmla="*/ 282570 w 3608627"/>
                        <a:gd name="connsiteY18" fmla="*/ 465172 h 632923"/>
                        <a:gd name="connsiteX19" fmla="*/ 0 w 3608627"/>
                        <a:gd name="connsiteY19" fmla="*/ 346977 h 632923"/>
                        <a:gd name="connsiteX20" fmla="*/ 282570 w 3608627"/>
                        <a:gd name="connsiteY20" fmla="*/ 190355 h 632923"/>
                        <a:gd name="connsiteX21" fmla="*/ 1564638 w 3608627"/>
                        <a:gd name="connsiteY21" fmla="*/ 260108 h 632923"/>
                        <a:gd name="connsiteX22" fmla="*/ 1730932 w 3608627"/>
                        <a:gd name="connsiteY22" fmla="*/ 266073 h 6329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3608627" h="632923">
                          <a:moveTo>
                            <a:pt x="2016131" y="0"/>
                          </a:moveTo>
                          <a:lnTo>
                            <a:pt x="1798730" y="268498"/>
                          </a:lnTo>
                          <a:lnTo>
                            <a:pt x="2092103" y="278527"/>
                          </a:lnTo>
                          <a:lnTo>
                            <a:pt x="2196761" y="282155"/>
                          </a:lnTo>
                          <a:lnTo>
                            <a:pt x="2468569" y="28575"/>
                          </a:lnTo>
                          <a:lnTo>
                            <a:pt x="2261432" y="284397"/>
                          </a:lnTo>
                          <a:lnTo>
                            <a:pt x="2769999" y="302027"/>
                          </a:lnTo>
                          <a:cubicBezTo>
                            <a:pt x="3218269" y="318209"/>
                            <a:pt x="3605414" y="334244"/>
                            <a:pt x="3608608" y="343060"/>
                          </a:cubicBezTo>
                          <a:cubicBezTo>
                            <a:pt x="3612201" y="352979"/>
                            <a:pt x="3122981" y="360934"/>
                            <a:pt x="2606057" y="369028"/>
                          </a:cubicBezTo>
                          <a:lnTo>
                            <a:pt x="2392794" y="372472"/>
                          </a:lnTo>
                          <a:lnTo>
                            <a:pt x="2603680" y="632923"/>
                          </a:lnTo>
                          <a:lnTo>
                            <a:pt x="2325668" y="373556"/>
                          </a:lnTo>
                          <a:lnTo>
                            <a:pt x="2097124" y="377246"/>
                          </a:lnTo>
                          <a:lnTo>
                            <a:pt x="1969356" y="379712"/>
                          </a:lnTo>
                          <a:lnTo>
                            <a:pt x="2151242" y="604348"/>
                          </a:lnTo>
                          <a:lnTo>
                            <a:pt x="1911652" y="380826"/>
                          </a:lnTo>
                          <a:lnTo>
                            <a:pt x="1798615" y="383007"/>
                          </a:lnTo>
                          <a:cubicBezTo>
                            <a:pt x="1708803" y="384984"/>
                            <a:pt x="1630382" y="387026"/>
                            <a:pt x="1568458" y="389155"/>
                          </a:cubicBezTo>
                          <a:cubicBezTo>
                            <a:pt x="1073065" y="406190"/>
                            <a:pt x="543978" y="472201"/>
                            <a:pt x="282570" y="465172"/>
                          </a:cubicBezTo>
                          <a:cubicBezTo>
                            <a:pt x="21161" y="458142"/>
                            <a:pt x="0" y="392780"/>
                            <a:pt x="0" y="346977"/>
                          </a:cubicBezTo>
                          <a:cubicBezTo>
                            <a:pt x="0" y="301174"/>
                            <a:pt x="21797" y="204833"/>
                            <a:pt x="282570" y="190355"/>
                          </a:cubicBezTo>
                          <a:cubicBezTo>
                            <a:pt x="543342" y="175876"/>
                            <a:pt x="1069247" y="241292"/>
                            <a:pt x="1564638" y="260108"/>
                          </a:cubicBezTo>
                          <a:lnTo>
                            <a:pt x="1730932" y="266073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1000">
                          <a:srgbClr val="92D050"/>
                        </a:gs>
                        <a:gs pos="100000">
                          <a:srgbClr val="FFFF99"/>
                        </a:gs>
                      </a:gsLst>
                      <a:lin ang="2700000" scaled="1"/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86" name="四角形: 角を丸くする 385">
                    <a:extLst>
                      <a:ext uri="{FF2B5EF4-FFF2-40B4-BE49-F238E27FC236}">
                        <a16:creationId xmlns:a16="http://schemas.microsoft.com/office/drawing/2014/main" id="{B89EB8DE-768F-44E6-98B4-F52EE414D4C8}"/>
                      </a:ext>
                    </a:extLst>
                  </p:cNvPr>
                  <p:cNvSpPr/>
                  <p:nvPr/>
                </p:nvSpPr>
                <p:spPr>
                  <a:xfrm rot="19915207">
                    <a:off x="3077081" y="4944054"/>
                    <a:ext cx="234010" cy="1077042"/>
                  </a:xfrm>
                  <a:prstGeom prst="roundRect">
                    <a:avLst/>
                  </a:prstGeom>
                  <a:solidFill>
                    <a:srgbClr val="7030A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711626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pptxh60_小松菜のイラスト</dc:title>
  <dc:subject>pptxh60_小松菜のイラスト</dc:subject>
  <dc:creator>でじけろお</dc:creator>
  <cp:revision>1</cp:revision>
  <dcterms:created xsi:type="dcterms:W3CDTF">2018-05-20T00:31:01Z</dcterms:created>
  <dcterms:modified xsi:type="dcterms:W3CDTF">2021-06-13T05:16:49Z</dcterms:modified>
  <cp:version>1</cp:version>
</cp:coreProperties>
</file>