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ほうれん草</a:t>
            </a:r>
          </a:p>
        </p:txBody>
      </p:sp>
      <p:grpSp>
        <p:nvGrpSpPr>
          <p:cNvPr id="352" name="グループ化 351">
            <a:extLst>
              <a:ext uri="{FF2B5EF4-FFF2-40B4-BE49-F238E27FC236}">
                <a16:creationId xmlns:a16="http://schemas.microsoft.com/office/drawing/2014/main" id="{7F775BCB-3F46-4956-8CC0-BAB6B0DB71EA}"/>
              </a:ext>
            </a:extLst>
          </p:cNvPr>
          <p:cNvGrpSpPr/>
          <p:nvPr/>
        </p:nvGrpSpPr>
        <p:grpSpPr>
          <a:xfrm>
            <a:off x="944204" y="999020"/>
            <a:ext cx="1919766" cy="2595240"/>
            <a:chOff x="1142516" y="1137997"/>
            <a:chExt cx="1714156" cy="2317286"/>
          </a:xfrm>
        </p:grpSpPr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ECC88A15-C01B-4896-86C1-606D725CC23D}"/>
                </a:ext>
              </a:extLst>
            </p:cNvPr>
            <p:cNvGrpSpPr/>
            <p:nvPr/>
          </p:nvGrpSpPr>
          <p:grpSpPr>
            <a:xfrm rot="2506682">
              <a:off x="1142516" y="1137997"/>
              <a:ext cx="1714156" cy="2317286"/>
              <a:chOff x="617650" y="953725"/>
              <a:chExt cx="3067044" cy="4146205"/>
            </a:xfrm>
          </p:grpSpPr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817D43DA-A0D5-4BA7-847D-697F8AA9EC06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440" name="楕円 261">
                  <a:extLst>
                    <a:ext uri="{FF2B5EF4-FFF2-40B4-BE49-F238E27FC236}">
                      <a16:creationId xmlns:a16="http://schemas.microsoft.com/office/drawing/2014/main" id="{9B0295D5-BAC7-477D-8E38-72BD91E3DE1D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B987AB97-B945-4997-8632-B93262688864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2" name="台形 451">
                  <a:extLst>
                    <a:ext uri="{FF2B5EF4-FFF2-40B4-BE49-F238E27FC236}">
                      <a16:creationId xmlns:a16="http://schemas.microsoft.com/office/drawing/2014/main" id="{BDA22656-5EBE-4175-8C86-0E7DD763680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C81FD77A-FC08-4841-8FF4-A56B03318057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437" name="楕円 261">
                  <a:extLst>
                    <a:ext uri="{FF2B5EF4-FFF2-40B4-BE49-F238E27FC236}">
                      <a16:creationId xmlns:a16="http://schemas.microsoft.com/office/drawing/2014/main" id="{1146531C-10B9-4E7D-A366-0C40E3FCB713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D32EA60D-D57C-4B56-BEF5-550A6D8DC15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9" name="台形 438">
                  <a:extLst>
                    <a:ext uri="{FF2B5EF4-FFF2-40B4-BE49-F238E27FC236}">
                      <a16:creationId xmlns:a16="http://schemas.microsoft.com/office/drawing/2014/main" id="{43CD682D-D2CD-45B3-9E54-AE8D7A3A08B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71EAC490-9B9E-4B49-BBBB-0566C4AEE93A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34" name="楕円 261">
                  <a:extLst>
                    <a:ext uri="{FF2B5EF4-FFF2-40B4-BE49-F238E27FC236}">
                      <a16:creationId xmlns:a16="http://schemas.microsoft.com/office/drawing/2014/main" id="{14C2CE1B-2CF8-4464-80B0-AA902464ABF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5" name="楕円 434">
                  <a:extLst>
                    <a:ext uri="{FF2B5EF4-FFF2-40B4-BE49-F238E27FC236}">
                      <a16:creationId xmlns:a16="http://schemas.microsoft.com/office/drawing/2014/main" id="{AECCDF17-7ADA-44D8-827F-82DB5D7CAE4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6" name="台形 435">
                  <a:extLst>
                    <a:ext uri="{FF2B5EF4-FFF2-40B4-BE49-F238E27FC236}">
                      <a16:creationId xmlns:a16="http://schemas.microsoft.com/office/drawing/2014/main" id="{4D4F5766-78C3-4B9A-90D1-26F67996AD47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2C58D64D-1054-4CCF-9CF3-DE120EE75DD9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31" name="楕円 261">
                  <a:extLst>
                    <a:ext uri="{FF2B5EF4-FFF2-40B4-BE49-F238E27FC236}">
                      <a16:creationId xmlns:a16="http://schemas.microsoft.com/office/drawing/2014/main" id="{8187643A-4822-47B5-9715-F8E31DF69EA5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2C16C506-0C23-4504-AB8A-FC8707354CF0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3" name="台形 432">
                  <a:extLst>
                    <a:ext uri="{FF2B5EF4-FFF2-40B4-BE49-F238E27FC236}">
                      <a16:creationId xmlns:a16="http://schemas.microsoft.com/office/drawing/2014/main" id="{33C5075B-7354-43B8-876C-F21F95BAA8E2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9961B780-B857-40A7-A90E-536BEA7FE431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28" name="楕円 261">
                  <a:extLst>
                    <a:ext uri="{FF2B5EF4-FFF2-40B4-BE49-F238E27FC236}">
                      <a16:creationId xmlns:a16="http://schemas.microsoft.com/office/drawing/2014/main" id="{DC8F6154-6404-4AD1-BA88-72134BE9A8D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E1C578D4-024F-44E7-A9D6-CBA7256528B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0" name="台形 429">
                  <a:extLst>
                    <a:ext uri="{FF2B5EF4-FFF2-40B4-BE49-F238E27FC236}">
                      <a16:creationId xmlns:a16="http://schemas.microsoft.com/office/drawing/2014/main" id="{66B022D1-F6B9-43CC-B3BE-D01C6329EDD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19" name="四角形: 角を丸くする 318">
              <a:extLst>
                <a:ext uri="{FF2B5EF4-FFF2-40B4-BE49-F238E27FC236}">
                  <a16:creationId xmlns:a16="http://schemas.microsoft.com/office/drawing/2014/main" id="{612263EB-8C26-494F-8FF4-78B601B16E0B}"/>
                </a:ext>
              </a:extLst>
            </p:cNvPr>
            <p:cNvSpPr/>
            <p:nvPr/>
          </p:nvSpPr>
          <p:spPr>
            <a:xfrm rot="18738327">
              <a:off x="1406754" y="2606162"/>
              <a:ext cx="171173" cy="529032"/>
            </a:xfrm>
            <a:prstGeom prst="roundRect">
              <a:avLst/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53" name="グループ化 352">
            <a:extLst>
              <a:ext uri="{FF2B5EF4-FFF2-40B4-BE49-F238E27FC236}">
                <a16:creationId xmlns:a16="http://schemas.microsoft.com/office/drawing/2014/main" id="{FDB0E49E-349A-4118-AAEC-E3BC963F1865}"/>
              </a:ext>
            </a:extLst>
          </p:cNvPr>
          <p:cNvGrpSpPr/>
          <p:nvPr/>
        </p:nvGrpSpPr>
        <p:grpSpPr>
          <a:xfrm>
            <a:off x="3656530" y="1345721"/>
            <a:ext cx="2540404" cy="1848414"/>
            <a:chOff x="4228973" y="4117451"/>
            <a:chExt cx="2354548" cy="1713184"/>
          </a:xfrm>
        </p:grpSpPr>
        <p:grpSp>
          <p:nvGrpSpPr>
            <p:cNvPr id="453" name="グループ化 452">
              <a:extLst>
                <a:ext uri="{FF2B5EF4-FFF2-40B4-BE49-F238E27FC236}">
                  <a16:creationId xmlns:a16="http://schemas.microsoft.com/office/drawing/2014/main" id="{C83F4715-0497-4B20-B844-D750844B3C24}"/>
                </a:ext>
              </a:extLst>
            </p:cNvPr>
            <p:cNvGrpSpPr/>
            <p:nvPr/>
          </p:nvGrpSpPr>
          <p:grpSpPr>
            <a:xfrm rot="2700000">
              <a:off x="4859055" y="3971571"/>
              <a:ext cx="829210" cy="1120970"/>
              <a:chOff x="617650" y="953725"/>
              <a:chExt cx="3067044" cy="4146205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E40B4DDE-9E12-43CC-9C55-4C1A0099B363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513" name="楕円 261">
                  <a:extLst>
                    <a:ext uri="{FF2B5EF4-FFF2-40B4-BE49-F238E27FC236}">
                      <a16:creationId xmlns:a16="http://schemas.microsoft.com/office/drawing/2014/main" id="{38C4D89A-C0C6-4320-92D9-E691D1A0830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FE610143-95EC-4C3A-B868-EA60D0C4DD5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5" name="台形 514">
                  <a:extLst>
                    <a:ext uri="{FF2B5EF4-FFF2-40B4-BE49-F238E27FC236}">
                      <a16:creationId xmlns:a16="http://schemas.microsoft.com/office/drawing/2014/main" id="{A5E0C6F7-1E7F-4311-92EE-C2A64CC4049A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CF15758F-AA59-43D7-B0AB-E6931861A508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510" name="楕円 261">
                  <a:extLst>
                    <a:ext uri="{FF2B5EF4-FFF2-40B4-BE49-F238E27FC236}">
                      <a16:creationId xmlns:a16="http://schemas.microsoft.com/office/drawing/2014/main" id="{24448C42-F48E-49BC-896F-E051B3591563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4DF8F6AA-D394-4FD5-922C-ABF3547A4012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2" name="台形 511">
                  <a:extLst>
                    <a:ext uri="{FF2B5EF4-FFF2-40B4-BE49-F238E27FC236}">
                      <a16:creationId xmlns:a16="http://schemas.microsoft.com/office/drawing/2014/main" id="{B287F338-9D3B-4243-8098-806A11C26B41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4445675B-2A4A-4FC1-A112-B7DCBCB6C4C8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07" name="楕円 261">
                  <a:extLst>
                    <a:ext uri="{FF2B5EF4-FFF2-40B4-BE49-F238E27FC236}">
                      <a16:creationId xmlns:a16="http://schemas.microsoft.com/office/drawing/2014/main" id="{52E63792-0637-4FC6-BA09-74B62317BE3D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11648537-F57F-406A-94A5-834297EAFBD5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9" name="台形 508">
                  <a:extLst>
                    <a:ext uri="{FF2B5EF4-FFF2-40B4-BE49-F238E27FC236}">
                      <a16:creationId xmlns:a16="http://schemas.microsoft.com/office/drawing/2014/main" id="{31D9DC27-11CF-44D6-BBF0-9BBD64A938E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0FCEF19E-2483-4426-BAFC-35DB9C646BB3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04" name="楕円 261">
                  <a:extLst>
                    <a:ext uri="{FF2B5EF4-FFF2-40B4-BE49-F238E27FC236}">
                      <a16:creationId xmlns:a16="http://schemas.microsoft.com/office/drawing/2014/main" id="{BFC14D61-77C6-4391-B4EF-F2B3D3DD08A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71057F1D-85A4-40D2-B07B-D439A9DF1C75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6" name="台形 505">
                  <a:extLst>
                    <a:ext uri="{FF2B5EF4-FFF2-40B4-BE49-F238E27FC236}">
                      <a16:creationId xmlns:a16="http://schemas.microsoft.com/office/drawing/2014/main" id="{56FD8816-4695-451F-9FC3-AC7A34B87485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59DDB34D-CEB6-46C3-9020-264D9FA2A4DD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01" name="楕円 261">
                  <a:extLst>
                    <a:ext uri="{FF2B5EF4-FFF2-40B4-BE49-F238E27FC236}">
                      <a16:creationId xmlns:a16="http://schemas.microsoft.com/office/drawing/2014/main" id="{6726280F-9E1B-4BAE-BFB8-6E3AC3D1E830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AC32065D-9272-49FA-B2F1-3077DD74614C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3" name="台形 502">
                  <a:extLst>
                    <a:ext uri="{FF2B5EF4-FFF2-40B4-BE49-F238E27FC236}">
                      <a16:creationId xmlns:a16="http://schemas.microsoft.com/office/drawing/2014/main" id="{FC3D864F-4470-4872-864F-96CA904FAF2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BF91B064-C656-4DDE-8470-F83DF5356053}"/>
                </a:ext>
              </a:extLst>
            </p:cNvPr>
            <p:cNvGrpSpPr/>
            <p:nvPr/>
          </p:nvGrpSpPr>
          <p:grpSpPr>
            <a:xfrm rot="3600000">
              <a:off x="5461895" y="4035471"/>
              <a:ext cx="829210" cy="1120970"/>
              <a:chOff x="617650" y="953725"/>
              <a:chExt cx="3067044" cy="4146205"/>
            </a:xfrm>
          </p:grpSpPr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5770909C-4AB5-42AE-9DB3-0E2B8EA8041B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493" name="楕円 261">
                  <a:extLst>
                    <a:ext uri="{FF2B5EF4-FFF2-40B4-BE49-F238E27FC236}">
                      <a16:creationId xmlns:a16="http://schemas.microsoft.com/office/drawing/2014/main" id="{3FD909CE-1541-4BB1-8858-9DA66DA90A4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6006BE60-D1D5-4721-9697-B5D507114642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5" name="台形 494">
                  <a:extLst>
                    <a:ext uri="{FF2B5EF4-FFF2-40B4-BE49-F238E27FC236}">
                      <a16:creationId xmlns:a16="http://schemas.microsoft.com/office/drawing/2014/main" id="{96835A73-A49C-4472-A9C2-61764172108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4FAA01D2-BEAC-45F3-9A61-C43AC423B3B1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490" name="楕円 261">
                  <a:extLst>
                    <a:ext uri="{FF2B5EF4-FFF2-40B4-BE49-F238E27FC236}">
                      <a16:creationId xmlns:a16="http://schemas.microsoft.com/office/drawing/2014/main" id="{55466332-5409-4144-B123-39104CEFFCA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4DF2C76F-4C8A-48E3-BF0E-779A6DAE0567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2" name="台形 491">
                  <a:extLst>
                    <a:ext uri="{FF2B5EF4-FFF2-40B4-BE49-F238E27FC236}">
                      <a16:creationId xmlns:a16="http://schemas.microsoft.com/office/drawing/2014/main" id="{26B9A901-AF59-42C9-A948-6948ABC9BFB7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9DC531CB-4629-4621-B861-3DBE81AE3BC3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87" name="楕円 261">
                  <a:extLst>
                    <a:ext uri="{FF2B5EF4-FFF2-40B4-BE49-F238E27FC236}">
                      <a16:creationId xmlns:a16="http://schemas.microsoft.com/office/drawing/2014/main" id="{7BEBE70D-25DF-48BE-88A8-FA4C39112313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16D5B023-E8D4-498C-81D2-4B81601DABC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9" name="台形 488">
                  <a:extLst>
                    <a:ext uri="{FF2B5EF4-FFF2-40B4-BE49-F238E27FC236}">
                      <a16:creationId xmlns:a16="http://schemas.microsoft.com/office/drawing/2014/main" id="{87594570-CA3D-408B-BBC2-68652FA29AD1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B50CB343-0F62-43CB-82D2-CB78C21430B0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84" name="楕円 261">
                  <a:extLst>
                    <a:ext uri="{FF2B5EF4-FFF2-40B4-BE49-F238E27FC236}">
                      <a16:creationId xmlns:a16="http://schemas.microsoft.com/office/drawing/2014/main" id="{0B80F4A0-C203-42B0-B9C6-EF2B2536670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621F3AF0-77D3-45D7-8AE9-1455C03867B1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6" name="台形 485">
                  <a:extLst>
                    <a:ext uri="{FF2B5EF4-FFF2-40B4-BE49-F238E27FC236}">
                      <a16:creationId xmlns:a16="http://schemas.microsoft.com/office/drawing/2014/main" id="{D35E24AA-80B6-45E6-BDCF-EFB27E3114A5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D8A2BD89-C3CF-4912-82A1-2E443CCA4C84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81" name="楕円 261">
                  <a:extLst>
                    <a:ext uri="{FF2B5EF4-FFF2-40B4-BE49-F238E27FC236}">
                      <a16:creationId xmlns:a16="http://schemas.microsoft.com/office/drawing/2014/main" id="{F6592C23-B177-4838-B2AF-192BD2C3143D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74943970-4D91-4892-9AF5-B193832CDEC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3" name="台形 482">
                  <a:extLst>
                    <a:ext uri="{FF2B5EF4-FFF2-40B4-BE49-F238E27FC236}">
                      <a16:creationId xmlns:a16="http://schemas.microsoft.com/office/drawing/2014/main" id="{8F3DBBA6-F1C7-4D30-953D-34396BCAC3F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613C170E-DBF0-4B1F-8E95-9284726F6975}"/>
                </a:ext>
              </a:extLst>
            </p:cNvPr>
            <p:cNvGrpSpPr/>
            <p:nvPr/>
          </p:nvGrpSpPr>
          <p:grpSpPr>
            <a:xfrm rot="2700000">
              <a:off x="5013208" y="4268951"/>
              <a:ext cx="829210" cy="1120970"/>
              <a:chOff x="617650" y="953725"/>
              <a:chExt cx="3067044" cy="4146205"/>
            </a:xfrm>
          </p:grpSpPr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FEC9016C-F1EE-4697-A930-DA089C027DBA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473" name="楕円 261">
                  <a:extLst>
                    <a:ext uri="{FF2B5EF4-FFF2-40B4-BE49-F238E27FC236}">
                      <a16:creationId xmlns:a16="http://schemas.microsoft.com/office/drawing/2014/main" id="{0E6E2503-ADB7-446C-8B4D-4672FF9D7732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B66BEAFA-9401-4733-AB3B-59CEC10E6ACC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5" name="台形 474">
                  <a:extLst>
                    <a:ext uri="{FF2B5EF4-FFF2-40B4-BE49-F238E27FC236}">
                      <a16:creationId xmlns:a16="http://schemas.microsoft.com/office/drawing/2014/main" id="{292C54AC-96AD-420F-835B-98B0B15782F1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5C5FD745-B435-42EF-9E98-662ACAB047DF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470" name="楕円 261">
                  <a:extLst>
                    <a:ext uri="{FF2B5EF4-FFF2-40B4-BE49-F238E27FC236}">
                      <a16:creationId xmlns:a16="http://schemas.microsoft.com/office/drawing/2014/main" id="{B484DA63-7375-4095-BBB2-C821DC460DC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564EC184-4E2D-4A25-9654-C89981F6D05C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2" name="台形 471">
                  <a:extLst>
                    <a:ext uri="{FF2B5EF4-FFF2-40B4-BE49-F238E27FC236}">
                      <a16:creationId xmlns:a16="http://schemas.microsoft.com/office/drawing/2014/main" id="{03CE3FEF-7222-450B-9FBD-D56B3E4852ED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EB8D720C-3908-4B09-B672-664201C14C1D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67" name="楕円 261">
                  <a:extLst>
                    <a:ext uri="{FF2B5EF4-FFF2-40B4-BE49-F238E27FC236}">
                      <a16:creationId xmlns:a16="http://schemas.microsoft.com/office/drawing/2014/main" id="{3D6A188A-2BD5-4CB7-9F01-7E52375C451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221A202E-7724-4464-91A7-0FDA41C71F7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9" name="台形 468">
                  <a:extLst>
                    <a:ext uri="{FF2B5EF4-FFF2-40B4-BE49-F238E27FC236}">
                      <a16:creationId xmlns:a16="http://schemas.microsoft.com/office/drawing/2014/main" id="{028910EE-5534-4E9E-B0F0-44F41932A59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94C84FE-8926-4AEB-8A08-7F597EFDD369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64" name="楕円 261">
                  <a:extLst>
                    <a:ext uri="{FF2B5EF4-FFF2-40B4-BE49-F238E27FC236}">
                      <a16:creationId xmlns:a16="http://schemas.microsoft.com/office/drawing/2014/main" id="{294AD1FA-9F72-489E-8509-9AC2908DF66C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9B025681-A5CD-4180-A0E3-D70A7B196AB7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6" name="台形 465">
                  <a:extLst>
                    <a:ext uri="{FF2B5EF4-FFF2-40B4-BE49-F238E27FC236}">
                      <a16:creationId xmlns:a16="http://schemas.microsoft.com/office/drawing/2014/main" id="{52610114-B84E-4C6C-8FC8-002492F14660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A947C9BB-959E-4995-97DB-452DB2DBBDDC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461" name="楕円 261">
                  <a:extLst>
                    <a:ext uri="{FF2B5EF4-FFF2-40B4-BE49-F238E27FC236}">
                      <a16:creationId xmlns:a16="http://schemas.microsoft.com/office/drawing/2014/main" id="{DABC77C9-97A1-4C80-A166-DD528BA307D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A31AF2A2-C939-4ADA-920C-E370748CA0E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3" name="台形 462">
                  <a:extLst>
                    <a:ext uri="{FF2B5EF4-FFF2-40B4-BE49-F238E27FC236}">
                      <a16:creationId xmlns:a16="http://schemas.microsoft.com/office/drawing/2014/main" id="{5D3D877B-E9CC-40EE-911A-25F6BABD024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EDEF6ECC-17DE-4001-8E13-D029DB2A584A}"/>
                </a:ext>
              </a:extLst>
            </p:cNvPr>
            <p:cNvGrpSpPr/>
            <p:nvPr/>
          </p:nvGrpSpPr>
          <p:grpSpPr>
            <a:xfrm rot="2700000">
              <a:off x="5608431" y="4657138"/>
              <a:ext cx="829210" cy="1120970"/>
              <a:chOff x="617650" y="953725"/>
              <a:chExt cx="3067044" cy="4146205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42AF4BC9-2497-4E91-9427-D8A3D8390864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539" name="楕円 261">
                  <a:extLst>
                    <a:ext uri="{FF2B5EF4-FFF2-40B4-BE49-F238E27FC236}">
                      <a16:creationId xmlns:a16="http://schemas.microsoft.com/office/drawing/2014/main" id="{02A33886-54DB-469D-BC5B-2A9FA3BED476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E454EF83-757D-45B1-B4FF-C8FB5A0D367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1" name="台形 540">
                  <a:extLst>
                    <a:ext uri="{FF2B5EF4-FFF2-40B4-BE49-F238E27FC236}">
                      <a16:creationId xmlns:a16="http://schemas.microsoft.com/office/drawing/2014/main" id="{B8DD2EF7-BD2A-4854-ACA4-E9013FA253B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AF758840-F7E0-4EEE-A3C3-4509302CA954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536" name="楕円 261">
                  <a:extLst>
                    <a:ext uri="{FF2B5EF4-FFF2-40B4-BE49-F238E27FC236}">
                      <a16:creationId xmlns:a16="http://schemas.microsoft.com/office/drawing/2014/main" id="{8F3494FC-9E18-4C3E-B7D5-69CBD5714EA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D24C1D27-C706-40CC-8CD3-E6F40A19EDB5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8" name="台形 537">
                  <a:extLst>
                    <a:ext uri="{FF2B5EF4-FFF2-40B4-BE49-F238E27FC236}">
                      <a16:creationId xmlns:a16="http://schemas.microsoft.com/office/drawing/2014/main" id="{A0BBDD54-4291-4284-9428-D68894E74DC2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3197AC29-6CB2-4150-8695-AA06401A7CE6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33" name="楕円 261">
                  <a:extLst>
                    <a:ext uri="{FF2B5EF4-FFF2-40B4-BE49-F238E27FC236}">
                      <a16:creationId xmlns:a16="http://schemas.microsoft.com/office/drawing/2014/main" id="{F3C5BC1D-708D-42D2-85BA-DD81B32D589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7DA7CF76-9867-463C-9480-ACBA5F1F1AF0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5" name="台形 534">
                  <a:extLst>
                    <a:ext uri="{FF2B5EF4-FFF2-40B4-BE49-F238E27FC236}">
                      <a16:creationId xmlns:a16="http://schemas.microsoft.com/office/drawing/2014/main" id="{4810BE18-7DD6-4D65-8B83-BD4C7E96AA2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7C7AAFAE-3CF4-4212-AB3D-849120860CEB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30" name="楕円 261">
                  <a:extLst>
                    <a:ext uri="{FF2B5EF4-FFF2-40B4-BE49-F238E27FC236}">
                      <a16:creationId xmlns:a16="http://schemas.microsoft.com/office/drawing/2014/main" id="{2DE50527-7557-4800-A22F-655AC3DFD2BA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DE2423AB-110A-4AF0-AF56-B43AE8C8DBE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2" name="台形 531">
                  <a:extLst>
                    <a:ext uri="{FF2B5EF4-FFF2-40B4-BE49-F238E27FC236}">
                      <a16:creationId xmlns:a16="http://schemas.microsoft.com/office/drawing/2014/main" id="{4AF32DEB-E12D-4BEF-9FC5-18871CD0AB4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7BCCCE33-E05A-4A0F-A7C4-F0E20E839764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27" name="楕円 261">
                  <a:extLst>
                    <a:ext uri="{FF2B5EF4-FFF2-40B4-BE49-F238E27FC236}">
                      <a16:creationId xmlns:a16="http://schemas.microsoft.com/office/drawing/2014/main" id="{8E715FA5-4CDE-4750-831D-B888C74B2A6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2530D7F6-114B-49B9-BF2C-01D9161A7246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9" name="台形 528">
                  <a:extLst>
                    <a:ext uri="{FF2B5EF4-FFF2-40B4-BE49-F238E27FC236}">
                      <a16:creationId xmlns:a16="http://schemas.microsoft.com/office/drawing/2014/main" id="{2E5FD49F-33B0-4ACC-A3BD-E062EB4F614F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7A8BE940-E8C0-4E51-AD42-8E55605B2671}"/>
                </a:ext>
              </a:extLst>
            </p:cNvPr>
            <p:cNvGrpSpPr/>
            <p:nvPr/>
          </p:nvGrpSpPr>
          <p:grpSpPr>
            <a:xfrm rot="2700000">
              <a:off x="4840680" y="4855545"/>
              <a:ext cx="829210" cy="1120970"/>
              <a:chOff x="617650" y="953725"/>
              <a:chExt cx="3067044" cy="4146205"/>
            </a:xfrm>
          </p:grpSpPr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67C5E5E7-174A-4EF0-B7FC-2BB774CE7989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603" name="楕円 261">
                  <a:extLst>
                    <a:ext uri="{FF2B5EF4-FFF2-40B4-BE49-F238E27FC236}">
                      <a16:creationId xmlns:a16="http://schemas.microsoft.com/office/drawing/2014/main" id="{1E6AE02F-CA8F-407C-A285-80FF002C3258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07CE4A04-0D61-463E-94AB-2CF44D3FE779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5" name="台形 604">
                  <a:extLst>
                    <a:ext uri="{FF2B5EF4-FFF2-40B4-BE49-F238E27FC236}">
                      <a16:creationId xmlns:a16="http://schemas.microsoft.com/office/drawing/2014/main" id="{137C75ED-60B2-45E5-861E-C4813DC3DEC6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B09B66BE-7FA4-4115-940A-34672D29227A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557" name="楕円 261">
                  <a:extLst>
                    <a:ext uri="{FF2B5EF4-FFF2-40B4-BE49-F238E27FC236}">
                      <a16:creationId xmlns:a16="http://schemas.microsoft.com/office/drawing/2014/main" id="{D5505EC1-DE17-4C28-BC8A-0DBCF7D98C3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79B42E4C-7B97-42F9-A8E0-8036CF265A31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2" name="台形 601">
                  <a:extLst>
                    <a:ext uri="{FF2B5EF4-FFF2-40B4-BE49-F238E27FC236}">
                      <a16:creationId xmlns:a16="http://schemas.microsoft.com/office/drawing/2014/main" id="{E44ADF9A-BEE4-4AB5-9AAD-1C54DA884A71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DD7A2CBE-49BF-4308-BF4D-F367E62FD8C4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54" name="楕円 261">
                  <a:extLst>
                    <a:ext uri="{FF2B5EF4-FFF2-40B4-BE49-F238E27FC236}">
                      <a16:creationId xmlns:a16="http://schemas.microsoft.com/office/drawing/2014/main" id="{89BCA4ED-49B6-4049-8A23-B5D392179072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C225BA31-78E5-42D4-BABB-5D5F5FCA4C8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6" name="台形 555">
                  <a:extLst>
                    <a:ext uri="{FF2B5EF4-FFF2-40B4-BE49-F238E27FC236}">
                      <a16:creationId xmlns:a16="http://schemas.microsoft.com/office/drawing/2014/main" id="{75098E2B-8CEC-49AD-AD04-AE03EB78BBE0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602124EC-90B5-4B6F-8ECE-17A0CBA7191B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51" name="楕円 261">
                  <a:extLst>
                    <a:ext uri="{FF2B5EF4-FFF2-40B4-BE49-F238E27FC236}">
                      <a16:creationId xmlns:a16="http://schemas.microsoft.com/office/drawing/2014/main" id="{A341DE6E-420F-410C-AC7C-DF1119146FE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4E474554-6CAE-416F-8E79-B34000AEC4A1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3" name="台形 552">
                  <a:extLst>
                    <a:ext uri="{FF2B5EF4-FFF2-40B4-BE49-F238E27FC236}">
                      <a16:creationId xmlns:a16="http://schemas.microsoft.com/office/drawing/2014/main" id="{1A5F43DF-47F8-47B9-87A6-76EF03F3C59A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3286431B-F752-4E9E-B519-55DA82C9B1AC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548" name="楕円 261">
                  <a:extLst>
                    <a:ext uri="{FF2B5EF4-FFF2-40B4-BE49-F238E27FC236}">
                      <a16:creationId xmlns:a16="http://schemas.microsoft.com/office/drawing/2014/main" id="{AD734CD1-4F38-4F7A-9032-61FE48476ABA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A7E33CE4-F4E9-44A5-9B68-C0F9F386F69C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0" name="台形 549">
                  <a:extLst>
                    <a:ext uri="{FF2B5EF4-FFF2-40B4-BE49-F238E27FC236}">
                      <a16:creationId xmlns:a16="http://schemas.microsoft.com/office/drawing/2014/main" id="{B1739FC9-452E-468A-85B1-AE78C9ADBB2F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2259B4BB-4E66-46DB-BD40-41B66DFDF5C6}"/>
                </a:ext>
              </a:extLst>
            </p:cNvPr>
            <p:cNvGrpSpPr/>
            <p:nvPr/>
          </p:nvGrpSpPr>
          <p:grpSpPr>
            <a:xfrm rot="2700000">
              <a:off x="4374853" y="4527741"/>
              <a:ext cx="829210" cy="1120970"/>
              <a:chOff x="617650" y="953725"/>
              <a:chExt cx="3067044" cy="4146205"/>
            </a:xfrm>
          </p:grpSpPr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9D2B4ABB-9AB2-4F8C-AB95-F6EC4FEBDA3C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624" name="楕円 261">
                  <a:extLst>
                    <a:ext uri="{FF2B5EF4-FFF2-40B4-BE49-F238E27FC236}">
                      <a16:creationId xmlns:a16="http://schemas.microsoft.com/office/drawing/2014/main" id="{F2FFBFDC-904B-48FC-95A1-7328B1B8818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56ABCCD2-66E0-4544-B16E-178DA498BC96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6" name="台形 625">
                  <a:extLst>
                    <a:ext uri="{FF2B5EF4-FFF2-40B4-BE49-F238E27FC236}">
                      <a16:creationId xmlns:a16="http://schemas.microsoft.com/office/drawing/2014/main" id="{A2232301-3670-4E2F-9CC3-47D19C7527E2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57025A86-8151-4641-BDF7-A16C239334A7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621" name="楕円 261">
                  <a:extLst>
                    <a:ext uri="{FF2B5EF4-FFF2-40B4-BE49-F238E27FC236}">
                      <a16:creationId xmlns:a16="http://schemas.microsoft.com/office/drawing/2014/main" id="{39321ACB-AFEB-48EA-9242-B9C999008095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2" name="楕円 621">
                  <a:extLst>
                    <a:ext uri="{FF2B5EF4-FFF2-40B4-BE49-F238E27FC236}">
                      <a16:creationId xmlns:a16="http://schemas.microsoft.com/office/drawing/2014/main" id="{395D7804-A316-489A-A8B5-2EEDDA0287E6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3" name="台形 622">
                  <a:extLst>
                    <a:ext uri="{FF2B5EF4-FFF2-40B4-BE49-F238E27FC236}">
                      <a16:creationId xmlns:a16="http://schemas.microsoft.com/office/drawing/2014/main" id="{E01DE0BC-65F6-43AA-A04C-FB6A12F87EB5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5A04BF51-D070-40CC-9973-D815865DB325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618" name="楕円 261">
                  <a:extLst>
                    <a:ext uri="{FF2B5EF4-FFF2-40B4-BE49-F238E27FC236}">
                      <a16:creationId xmlns:a16="http://schemas.microsoft.com/office/drawing/2014/main" id="{5B2CEF2C-873D-454F-B250-886023337F63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D75289F3-BB7B-4937-B4B5-8C6F59212D68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0" name="台形 619">
                  <a:extLst>
                    <a:ext uri="{FF2B5EF4-FFF2-40B4-BE49-F238E27FC236}">
                      <a16:creationId xmlns:a16="http://schemas.microsoft.com/office/drawing/2014/main" id="{54E73268-5FCC-49EE-812C-7C38E1012EF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F84E25DE-4949-4885-8E64-877D3C07FAE3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615" name="楕円 261">
                  <a:extLst>
                    <a:ext uri="{FF2B5EF4-FFF2-40B4-BE49-F238E27FC236}">
                      <a16:creationId xmlns:a16="http://schemas.microsoft.com/office/drawing/2014/main" id="{1A0E22C9-986C-436F-B70B-5D9DCC6EFE2A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25BE2AF8-8CA5-4E04-AC69-638E5256913B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7" name="台形 616">
                  <a:extLst>
                    <a:ext uri="{FF2B5EF4-FFF2-40B4-BE49-F238E27FC236}">
                      <a16:creationId xmlns:a16="http://schemas.microsoft.com/office/drawing/2014/main" id="{BAED6DD0-67C7-48CD-A511-4FE82016991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D94BAD73-D377-4612-9B0A-D84A9E75536A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612" name="楕円 261">
                  <a:extLst>
                    <a:ext uri="{FF2B5EF4-FFF2-40B4-BE49-F238E27FC236}">
                      <a16:creationId xmlns:a16="http://schemas.microsoft.com/office/drawing/2014/main" id="{EA01F9C7-8B72-40DD-8272-0E49033ECBA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3" name="楕円 612">
                  <a:extLst>
                    <a:ext uri="{FF2B5EF4-FFF2-40B4-BE49-F238E27FC236}">
                      <a16:creationId xmlns:a16="http://schemas.microsoft.com/office/drawing/2014/main" id="{86939A81-1D47-450D-881D-5AA4A6DA8B5B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4" name="台形 613">
                  <a:extLst>
                    <a:ext uri="{FF2B5EF4-FFF2-40B4-BE49-F238E27FC236}">
                      <a16:creationId xmlns:a16="http://schemas.microsoft.com/office/drawing/2014/main" id="{9BFFABE3-2DE5-459A-8EBB-7533811EA72C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61E4E0B0-F5AE-48E7-9250-C9088302EA65}"/>
              </a:ext>
            </a:extLst>
          </p:cNvPr>
          <p:cNvGrpSpPr/>
          <p:nvPr/>
        </p:nvGrpSpPr>
        <p:grpSpPr>
          <a:xfrm>
            <a:off x="6614602" y="1369947"/>
            <a:ext cx="2605086" cy="1812396"/>
            <a:chOff x="6614602" y="1369947"/>
            <a:chExt cx="2605086" cy="1812396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9735B5F3-6616-4BA5-8521-68D69603237C}"/>
                </a:ext>
              </a:extLst>
            </p:cNvPr>
            <p:cNvGrpSpPr/>
            <p:nvPr/>
          </p:nvGrpSpPr>
          <p:grpSpPr>
            <a:xfrm>
              <a:off x="6776160" y="1369947"/>
              <a:ext cx="2180074" cy="1576924"/>
              <a:chOff x="7519795" y="1321519"/>
              <a:chExt cx="1851660" cy="1339371"/>
            </a:xfrm>
          </p:grpSpPr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4DBD0BA5-374C-4D2A-B2AD-C1FDD24A32C6}"/>
                  </a:ext>
                </a:extLst>
              </p:cNvPr>
              <p:cNvGrpSpPr/>
              <p:nvPr/>
            </p:nvGrpSpPr>
            <p:grpSpPr>
              <a:xfrm rot="2700000">
                <a:off x="7677190" y="1190003"/>
                <a:ext cx="894664" cy="1209454"/>
                <a:chOff x="617650" y="953725"/>
                <a:chExt cx="3067044" cy="4146205"/>
              </a:xfrm>
            </p:grpSpPr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D2AB585B-00EA-4032-A6AA-99C8DD680D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711" name="楕円 261">
                    <a:extLst>
                      <a:ext uri="{FF2B5EF4-FFF2-40B4-BE49-F238E27FC236}">
                        <a16:creationId xmlns:a16="http://schemas.microsoft.com/office/drawing/2014/main" id="{48F2D0F4-8944-47FE-BB26-AAB1EF9561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AF7BB219-24ED-4C12-BDC8-B4059598F5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3" name="台形 712">
                    <a:extLst>
                      <a:ext uri="{FF2B5EF4-FFF2-40B4-BE49-F238E27FC236}">
                        <a16:creationId xmlns:a16="http://schemas.microsoft.com/office/drawing/2014/main" id="{158D57BA-4BBF-4181-BE59-650BD37F1F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E955C93E-B731-44D3-A471-A48E1A534D52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708" name="楕円 261">
                    <a:extLst>
                      <a:ext uri="{FF2B5EF4-FFF2-40B4-BE49-F238E27FC236}">
                        <a16:creationId xmlns:a16="http://schemas.microsoft.com/office/drawing/2014/main" id="{8E07E38C-F41D-44E4-B553-6D2EE876EB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9" name="楕円 708">
                    <a:extLst>
                      <a:ext uri="{FF2B5EF4-FFF2-40B4-BE49-F238E27FC236}">
                        <a16:creationId xmlns:a16="http://schemas.microsoft.com/office/drawing/2014/main" id="{BA790AE1-6F93-426A-8E85-FBE5E1068B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10" name="台形 709">
                    <a:extLst>
                      <a:ext uri="{FF2B5EF4-FFF2-40B4-BE49-F238E27FC236}">
                        <a16:creationId xmlns:a16="http://schemas.microsoft.com/office/drawing/2014/main" id="{A7EF5423-816D-4A15-8AC5-35C7381BC4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96" name="グループ化 695">
                  <a:extLst>
                    <a:ext uri="{FF2B5EF4-FFF2-40B4-BE49-F238E27FC236}">
                      <a16:creationId xmlns:a16="http://schemas.microsoft.com/office/drawing/2014/main" id="{C665DD65-BD01-45A3-9DA6-27425BAA26D0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705" name="楕円 261">
                    <a:extLst>
                      <a:ext uri="{FF2B5EF4-FFF2-40B4-BE49-F238E27FC236}">
                        <a16:creationId xmlns:a16="http://schemas.microsoft.com/office/drawing/2014/main" id="{2550763D-6A4A-4A71-AE1A-B06CA49181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AA0ADBB4-C8EA-494D-9F72-2F1A081B8C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7" name="台形 706">
                    <a:extLst>
                      <a:ext uri="{FF2B5EF4-FFF2-40B4-BE49-F238E27FC236}">
                        <a16:creationId xmlns:a16="http://schemas.microsoft.com/office/drawing/2014/main" id="{1A174557-C2A2-44B2-A7A9-F9C32CA4C6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97" name="グループ化 696">
                  <a:extLst>
                    <a:ext uri="{FF2B5EF4-FFF2-40B4-BE49-F238E27FC236}">
                      <a16:creationId xmlns:a16="http://schemas.microsoft.com/office/drawing/2014/main" id="{B06C8AC2-FDDF-4C1B-8402-4B56679E99BA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702" name="楕円 261">
                    <a:extLst>
                      <a:ext uri="{FF2B5EF4-FFF2-40B4-BE49-F238E27FC236}">
                        <a16:creationId xmlns:a16="http://schemas.microsoft.com/office/drawing/2014/main" id="{4F46CB42-BD50-405A-A4B5-A3C477B9F9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3" name="楕円 702">
                    <a:extLst>
                      <a:ext uri="{FF2B5EF4-FFF2-40B4-BE49-F238E27FC236}">
                        <a16:creationId xmlns:a16="http://schemas.microsoft.com/office/drawing/2014/main" id="{EEF1D908-9E24-4BD7-BE25-74033139DA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4" name="台形 703">
                    <a:extLst>
                      <a:ext uri="{FF2B5EF4-FFF2-40B4-BE49-F238E27FC236}">
                        <a16:creationId xmlns:a16="http://schemas.microsoft.com/office/drawing/2014/main" id="{508ECD1F-2842-45CE-A810-C5D530D226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A6582DBB-4E65-4AA4-ACF2-3DD48D423D88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699" name="楕円 261">
                    <a:extLst>
                      <a:ext uri="{FF2B5EF4-FFF2-40B4-BE49-F238E27FC236}">
                        <a16:creationId xmlns:a16="http://schemas.microsoft.com/office/drawing/2014/main" id="{F267EEA2-9CCD-4C81-B6EA-982421E5E2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0" name="楕円 699">
                    <a:extLst>
                      <a:ext uri="{FF2B5EF4-FFF2-40B4-BE49-F238E27FC236}">
                        <a16:creationId xmlns:a16="http://schemas.microsoft.com/office/drawing/2014/main" id="{0E0530BF-7917-41EF-AD44-602C9B50FD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01" name="台形 700">
                    <a:extLst>
                      <a:ext uri="{FF2B5EF4-FFF2-40B4-BE49-F238E27FC236}">
                        <a16:creationId xmlns:a16="http://schemas.microsoft.com/office/drawing/2014/main" id="{EBF2B9A8-B37A-482A-86B6-4A3835EB58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E07AE397-A41E-48A7-8CCD-05C6BD5706C0}"/>
                  </a:ext>
                </a:extLst>
              </p:cNvPr>
              <p:cNvGrpSpPr/>
              <p:nvPr/>
            </p:nvGrpSpPr>
            <p:grpSpPr>
              <a:xfrm rot="2700000">
                <a:off x="8319396" y="1608831"/>
                <a:ext cx="894664" cy="1209454"/>
                <a:chOff x="617650" y="953725"/>
                <a:chExt cx="3067044" cy="4146205"/>
              </a:xfrm>
            </p:grpSpPr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0BD3FBB1-695A-40F5-B8D8-7877F6113A3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691" name="楕円 261">
                    <a:extLst>
                      <a:ext uri="{FF2B5EF4-FFF2-40B4-BE49-F238E27FC236}">
                        <a16:creationId xmlns:a16="http://schemas.microsoft.com/office/drawing/2014/main" id="{A289EA9C-BBC4-4EFB-A48C-910BFE8E2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2" name="楕円 691">
                    <a:extLst>
                      <a:ext uri="{FF2B5EF4-FFF2-40B4-BE49-F238E27FC236}">
                        <a16:creationId xmlns:a16="http://schemas.microsoft.com/office/drawing/2014/main" id="{48AB65D7-84D6-4C65-8529-8E4EF3C597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3" name="台形 692">
                    <a:extLst>
                      <a:ext uri="{FF2B5EF4-FFF2-40B4-BE49-F238E27FC236}">
                        <a16:creationId xmlns:a16="http://schemas.microsoft.com/office/drawing/2014/main" id="{E6E2F478-186F-43DF-8A26-AA2E1EAE74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E6E710A8-36C8-4E8A-8ECC-20E7EF8F1564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688" name="楕円 261">
                    <a:extLst>
                      <a:ext uri="{FF2B5EF4-FFF2-40B4-BE49-F238E27FC236}">
                        <a16:creationId xmlns:a16="http://schemas.microsoft.com/office/drawing/2014/main" id="{1800B334-783D-4974-AE2B-D36834F340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9" name="楕円 688">
                    <a:extLst>
                      <a:ext uri="{FF2B5EF4-FFF2-40B4-BE49-F238E27FC236}">
                        <a16:creationId xmlns:a16="http://schemas.microsoft.com/office/drawing/2014/main" id="{156FCC2A-C98B-4C8D-AF2E-5D04630AB8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90" name="台形 689">
                    <a:extLst>
                      <a:ext uri="{FF2B5EF4-FFF2-40B4-BE49-F238E27FC236}">
                        <a16:creationId xmlns:a16="http://schemas.microsoft.com/office/drawing/2014/main" id="{DF13E45E-F42F-4085-8B47-AF4614E1D3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28B74228-EC48-417F-B95E-A0FB671455EF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685" name="楕円 261">
                    <a:extLst>
                      <a:ext uri="{FF2B5EF4-FFF2-40B4-BE49-F238E27FC236}">
                        <a16:creationId xmlns:a16="http://schemas.microsoft.com/office/drawing/2014/main" id="{23B8BBD7-2AE9-488D-AAF6-8B986DCA41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6" name="楕円 685">
                    <a:extLst>
                      <a:ext uri="{FF2B5EF4-FFF2-40B4-BE49-F238E27FC236}">
                        <a16:creationId xmlns:a16="http://schemas.microsoft.com/office/drawing/2014/main" id="{14DF66D0-6939-45E0-B038-21B772FD07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7" name="台形 686">
                    <a:extLst>
                      <a:ext uri="{FF2B5EF4-FFF2-40B4-BE49-F238E27FC236}">
                        <a16:creationId xmlns:a16="http://schemas.microsoft.com/office/drawing/2014/main" id="{971245B9-87E4-4CF8-8FF3-9D571CF54D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7F054A6E-5F6F-4D34-AD76-E11830F45AE0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682" name="楕円 261">
                    <a:extLst>
                      <a:ext uri="{FF2B5EF4-FFF2-40B4-BE49-F238E27FC236}">
                        <a16:creationId xmlns:a16="http://schemas.microsoft.com/office/drawing/2014/main" id="{F8C4ACC1-5AB1-4131-92C5-55F3E9AA02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3" name="楕円 682">
                    <a:extLst>
                      <a:ext uri="{FF2B5EF4-FFF2-40B4-BE49-F238E27FC236}">
                        <a16:creationId xmlns:a16="http://schemas.microsoft.com/office/drawing/2014/main" id="{1DF0B53E-15AE-47C4-90AF-EF5940E3EA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4" name="台形 683">
                    <a:extLst>
                      <a:ext uri="{FF2B5EF4-FFF2-40B4-BE49-F238E27FC236}">
                        <a16:creationId xmlns:a16="http://schemas.microsoft.com/office/drawing/2014/main" id="{385D262D-C6FB-4E61-BB3D-5376966446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ACD9BD7A-2399-4787-BE12-FADF9BFF2258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679" name="楕円 261">
                    <a:extLst>
                      <a:ext uri="{FF2B5EF4-FFF2-40B4-BE49-F238E27FC236}">
                        <a16:creationId xmlns:a16="http://schemas.microsoft.com/office/drawing/2014/main" id="{E7BF0949-B33F-4C18-A461-82FFFD921A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0" name="楕円 679">
                    <a:extLst>
                      <a:ext uri="{FF2B5EF4-FFF2-40B4-BE49-F238E27FC236}">
                        <a16:creationId xmlns:a16="http://schemas.microsoft.com/office/drawing/2014/main" id="{ADFC1CC1-E17F-4B68-9D6D-667B3C0E77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1" name="台形 680">
                    <a:extLst>
                      <a:ext uri="{FF2B5EF4-FFF2-40B4-BE49-F238E27FC236}">
                        <a16:creationId xmlns:a16="http://schemas.microsoft.com/office/drawing/2014/main" id="{A1198D20-5886-4111-B34A-711A90F8A2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754" name="グループ化 753">
                <a:extLst>
                  <a:ext uri="{FF2B5EF4-FFF2-40B4-BE49-F238E27FC236}">
                    <a16:creationId xmlns:a16="http://schemas.microsoft.com/office/drawing/2014/main" id="{8A6678FD-4832-4C9A-9C21-B6C13EFB6E85}"/>
                  </a:ext>
                </a:extLst>
              </p:cNvPr>
              <p:cNvGrpSpPr/>
              <p:nvPr/>
            </p:nvGrpSpPr>
            <p:grpSpPr>
              <a:xfrm rot="2700000">
                <a:off x="8281039" y="1164124"/>
                <a:ext cx="894664" cy="1209454"/>
                <a:chOff x="617650" y="953725"/>
                <a:chExt cx="3067044" cy="4146205"/>
              </a:xfrm>
            </p:grpSpPr>
            <p:grpSp>
              <p:nvGrpSpPr>
                <p:cNvPr id="755" name="グループ化 754">
                  <a:extLst>
                    <a:ext uri="{FF2B5EF4-FFF2-40B4-BE49-F238E27FC236}">
                      <a16:creationId xmlns:a16="http://schemas.microsoft.com/office/drawing/2014/main" id="{FC562F44-F48E-438D-89B8-E11CB860CAB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772" name="楕円 261">
                    <a:extLst>
                      <a:ext uri="{FF2B5EF4-FFF2-40B4-BE49-F238E27FC236}">
                        <a16:creationId xmlns:a16="http://schemas.microsoft.com/office/drawing/2014/main" id="{E389C789-A77B-44FC-B335-7582675313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3" name="楕円 772">
                    <a:extLst>
                      <a:ext uri="{FF2B5EF4-FFF2-40B4-BE49-F238E27FC236}">
                        <a16:creationId xmlns:a16="http://schemas.microsoft.com/office/drawing/2014/main" id="{8EF34B48-3F2E-409C-A859-61D24BC4F8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4" name="台形 773">
                    <a:extLst>
                      <a:ext uri="{FF2B5EF4-FFF2-40B4-BE49-F238E27FC236}">
                        <a16:creationId xmlns:a16="http://schemas.microsoft.com/office/drawing/2014/main" id="{DAE46E46-B560-4F48-BB1F-7DABB6927C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56" name="グループ化 755">
                  <a:extLst>
                    <a:ext uri="{FF2B5EF4-FFF2-40B4-BE49-F238E27FC236}">
                      <a16:creationId xmlns:a16="http://schemas.microsoft.com/office/drawing/2014/main" id="{13C78D48-B97C-49F1-A73D-DFB00FD09CEC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769" name="楕円 261">
                    <a:extLst>
                      <a:ext uri="{FF2B5EF4-FFF2-40B4-BE49-F238E27FC236}">
                        <a16:creationId xmlns:a16="http://schemas.microsoft.com/office/drawing/2014/main" id="{7B9AAA0D-92AC-4852-8D9B-43BAE39ED7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0" name="楕円 769">
                    <a:extLst>
                      <a:ext uri="{FF2B5EF4-FFF2-40B4-BE49-F238E27FC236}">
                        <a16:creationId xmlns:a16="http://schemas.microsoft.com/office/drawing/2014/main" id="{24D2561C-03B4-4F25-871F-5169A014B2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1" name="台形 770">
                    <a:extLst>
                      <a:ext uri="{FF2B5EF4-FFF2-40B4-BE49-F238E27FC236}">
                        <a16:creationId xmlns:a16="http://schemas.microsoft.com/office/drawing/2014/main" id="{BD87646E-C9B2-402B-84B5-6B52E0FAA1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A48F9DF0-C2BE-44F5-937B-40402CE47E06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766" name="楕円 261">
                    <a:extLst>
                      <a:ext uri="{FF2B5EF4-FFF2-40B4-BE49-F238E27FC236}">
                        <a16:creationId xmlns:a16="http://schemas.microsoft.com/office/drawing/2014/main" id="{4C3A2329-AB46-4070-9EC3-675B917963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7" name="楕円 766">
                    <a:extLst>
                      <a:ext uri="{FF2B5EF4-FFF2-40B4-BE49-F238E27FC236}">
                        <a16:creationId xmlns:a16="http://schemas.microsoft.com/office/drawing/2014/main" id="{0CE775A0-8ED7-42EC-99CA-971D2F1D2A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8" name="台形 767">
                    <a:extLst>
                      <a:ext uri="{FF2B5EF4-FFF2-40B4-BE49-F238E27FC236}">
                        <a16:creationId xmlns:a16="http://schemas.microsoft.com/office/drawing/2014/main" id="{268D033F-AE25-4250-BF5D-BC7BE84115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58" name="グループ化 757">
                  <a:extLst>
                    <a:ext uri="{FF2B5EF4-FFF2-40B4-BE49-F238E27FC236}">
                      <a16:creationId xmlns:a16="http://schemas.microsoft.com/office/drawing/2014/main" id="{9E3899A6-F99A-4947-9866-D5BE861E651F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763" name="楕円 261">
                    <a:extLst>
                      <a:ext uri="{FF2B5EF4-FFF2-40B4-BE49-F238E27FC236}">
                        <a16:creationId xmlns:a16="http://schemas.microsoft.com/office/drawing/2014/main" id="{1EFFA941-972A-4CFE-91A1-11FBB3D819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4" name="楕円 763">
                    <a:extLst>
                      <a:ext uri="{FF2B5EF4-FFF2-40B4-BE49-F238E27FC236}">
                        <a16:creationId xmlns:a16="http://schemas.microsoft.com/office/drawing/2014/main" id="{2963596C-F447-4315-A346-F2FAC1E2ED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5" name="台形 764">
                    <a:extLst>
                      <a:ext uri="{FF2B5EF4-FFF2-40B4-BE49-F238E27FC236}">
                        <a16:creationId xmlns:a16="http://schemas.microsoft.com/office/drawing/2014/main" id="{E68A223A-124F-4360-BB41-97F4A737F4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8919C9C6-048F-4DE3-9792-9408E28D1421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760" name="楕円 261">
                    <a:extLst>
                      <a:ext uri="{FF2B5EF4-FFF2-40B4-BE49-F238E27FC236}">
                        <a16:creationId xmlns:a16="http://schemas.microsoft.com/office/drawing/2014/main" id="{A3730223-045E-4E0C-AC69-D30AFA4D03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1" name="楕円 760">
                    <a:extLst>
                      <a:ext uri="{FF2B5EF4-FFF2-40B4-BE49-F238E27FC236}">
                        <a16:creationId xmlns:a16="http://schemas.microsoft.com/office/drawing/2014/main" id="{C3C0FD72-D15B-44C8-B296-C7855288DD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2" name="台形 761">
                    <a:extLst>
                      <a:ext uri="{FF2B5EF4-FFF2-40B4-BE49-F238E27FC236}">
                        <a16:creationId xmlns:a16="http://schemas.microsoft.com/office/drawing/2014/main" id="{B9E5A3CF-D628-4533-BB4D-B1276D57F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4546C7AF-4A3E-408C-B9A0-044456BA9369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E0BCCE32-7390-45F8-A61D-BAFBA79BF0EC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7385D59D-D566-4A87-A741-9ED6A27727C5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2F37B78A-23C9-4A32-B8D7-82F27AA468D7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5FD6738D-F522-4E94-8623-5C3B4E14E5EB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FD299427-1322-4776-A2E4-D80A6A98E74D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4D570B3E-DB1C-475A-8624-D4B41B7BE7F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782" name="グループ化 781">
            <a:extLst>
              <a:ext uri="{FF2B5EF4-FFF2-40B4-BE49-F238E27FC236}">
                <a16:creationId xmlns:a16="http://schemas.microsoft.com/office/drawing/2014/main" id="{23EA665D-67D1-4659-9408-F0352334DCE8}"/>
              </a:ext>
            </a:extLst>
          </p:cNvPr>
          <p:cNvGrpSpPr/>
          <p:nvPr/>
        </p:nvGrpSpPr>
        <p:grpSpPr>
          <a:xfrm>
            <a:off x="944204" y="3880243"/>
            <a:ext cx="1919766" cy="2595240"/>
            <a:chOff x="1142516" y="1137997"/>
            <a:chExt cx="1714156" cy="2317286"/>
          </a:xfrm>
        </p:grpSpPr>
        <p:grpSp>
          <p:nvGrpSpPr>
            <p:cNvPr id="783" name="グループ化 782">
              <a:extLst>
                <a:ext uri="{FF2B5EF4-FFF2-40B4-BE49-F238E27FC236}">
                  <a16:creationId xmlns:a16="http://schemas.microsoft.com/office/drawing/2014/main" id="{2A441CAD-F4AA-41BE-A27F-381D35A11D9D}"/>
                </a:ext>
              </a:extLst>
            </p:cNvPr>
            <p:cNvGrpSpPr/>
            <p:nvPr/>
          </p:nvGrpSpPr>
          <p:grpSpPr>
            <a:xfrm rot="2506682">
              <a:off x="1142516" y="1137997"/>
              <a:ext cx="1714156" cy="2317286"/>
              <a:chOff x="617650" y="953725"/>
              <a:chExt cx="3067044" cy="4146205"/>
            </a:xfrm>
          </p:grpSpPr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335006E3-3902-491E-8B5E-E9D16D24B367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02" name="楕円 261">
                  <a:extLst>
                    <a:ext uri="{FF2B5EF4-FFF2-40B4-BE49-F238E27FC236}">
                      <a16:creationId xmlns:a16="http://schemas.microsoft.com/office/drawing/2014/main" id="{C2A50445-4B68-4C5C-ADC6-7951A9C8482D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3" name="楕円 802">
                  <a:extLst>
                    <a:ext uri="{FF2B5EF4-FFF2-40B4-BE49-F238E27FC236}">
                      <a16:creationId xmlns:a16="http://schemas.microsoft.com/office/drawing/2014/main" id="{4E8AB027-25D2-4706-8D22-E2329645F517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4" name="台形 803">
                  <a:extLst>
                    <a:ext uri="{FF2B5EF4-FFF2-40B4-BE49-F238E27FC236}">
                      <a16:creationId xmlns:a16="http://schemas.microsoft.com/office/drawing/2014/main" id="{64F704D1-6DDA-4277-8166-00CF8E6A9C8F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1D0BCE21-7AFB-489D-B4EB-404258F8F8E7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799" name="楕円 261">
                  <a:extLst>
                    <a:ext uri="{FF2B5EF4-FFF2-40B4-BE49-F238E27FC236}">
                      <a16:creationId xmlns:a16="http://schemas.microsoft.com/office/drawing/2014/main" id="{25F05D5E-1AA6-483A-BE24-55B7E1F7C6A6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5111A903-AA81-4FD3-B5F2-F68C855427A6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1" name="台形 800">
                  <a:extLst>
                    <a:ext uri="{FF2B5EF4-FFF2-40B4-BE49-F238E27FC236}">
                      <a16:creationId xmlns:a16="http://schemas.microsoft.com/office/drawing/2014/main" id="{EB104DDC-00EC-4312-AF0D-DEB7CFCE898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442F591E-7F3D-4B28-8873-2B712800432B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796" name="楕円 261">
                  <a:extLst>
                    <a:ext uri="{FF2B5EF4-FFF2-40B4-BE49-F238E27FC236}">
                      <a16:creationId xmlns:a16="http://schemas.microsoft.com/office/drawing/2014/main" id="{656231B1-2DA3-4909-8C96-1340597E9322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7" name="楕円 796">
                  <a:extLst>
                    <a:ext uri="{FF2B5EF4-FFF2-40B4-BE49-F238E27FC236}">
                      <a16:creationId xmlns:a16="http://schemas.microsoft.com/office/drawing/2014/main" id="{D227E6DE-13A5-4DBC-B270-E62A2CC35B06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8" name="台形 797">
                  <a:extLst>
                    <a:ext uri="{FF2B5EF4-FFF2-40B4-BE49-F238E27FC236}">
                      <a16:creationId xmlns:a16="http://schemas.microsoft.com/office/drawing/2014/main" id="{E1B6053D-D69E-4EC7-A8D0-FE9E4196ABC2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1EC75F36-0FFB-4F78-BC44-7F1B5CF98AA1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793" name="楕円 261">
                  <a:extLst>
                    <a:ext uri="{FF2B5EF4-FFF2-40B4-BE49-F238E27FC236}">
                      <a16:creationId xmlns:a16="http://schemas.microsoft.com/office/drawing/2014/main" id="{4CA4F85D-61D1-414B-9CDE-8B1D80971680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4" name="楕円 793">
                  <a:extLst>
                    <a:ext uri="{FF2B5EF4-FFF2-40B4-BE49-F238E27FC236}">
                      <a16:creationId xmlns:a16="http://schemas.microsoft.com/office/drawing/2014/main" id="{F0CFBF91-7FE0-471C-9F9B-3B455E136D3C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5" name="台形 794">
                  <a:extLst>
                    <a:ext uri="{FF2B5EF4-FFF2-40B4-BE49-F238E27FC236}">
                      <a16:creationId xmlns:a16="http://schemas.microsoft.com/office/drawing/2014/main" id="{72088379-9320-4DF8-B816-CB3C11559CB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3F8331B0-9BEE-4230-965B-4ED382C1C29B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790" name="楕円 261">
                  <a:extLst>
                    <a:ext uri="{FF2B5EF4-FFF2-40B4-BE49-F238E27FC236}">
                      <a16:creationId xmlns:a16="http://schemas.microsoft.com/office/drawing/2014/main" id="{E6CFCC53-86A0-4F8F-A95C-C7F635D63D2C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1" name="楕円 790">
                  <a:extLst>
                    <a:ext uri="{FF2B5EF4-FFF2-40B4-BE49-F238E27FC236}">
                      <a16:creationId xmlns:a16="http://schemas.microsoft.com/office/drawing/2014/main" id="{9CB00F9C-27F1-4DB3-ADE2-DEC34EA88FB1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2" name="台形 791">
                  <a:extLst>
                    <a:ext uri="{FF2B5EF4-FFF2-40B4-BE49-F238E27FC236}">
                      <a16:creationId xmlns:a16="http://schemas.microsoft.com/office/drawing/2014/main" id="{660588CF-2C4B-4EFE-BA8E-FC9E53E94D31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84" name="四角形: 角を丸くする 783">
              <a:extLst>
                <a:ext uri="{FF2B5EF4-FFF2-40B4-BE49-F238E27FC236}">
                  <a16:creationId xmlns:a16="http://schemas.microsoft.com/office/drawing/2014/main" id="{49E157EB-3FF2-48FB-9C82-E2EA4EA33FEE}"/>
                </a:ext>
              </a:extLst>
            </p:cNvPr>
            <p:cNvSpPr/>
            <p:nvPr/>
          </p:nvSpPr>
          <p:spPr>
            <a:xfrm rot="18738327">
              <a:off x="1406754" y="2606162"/>
              <a:ext cx="171173" cy="529032"/>
            </a:xfrm>
            <a:prstGeom prst="roundRect">
              <a:avLst/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05" name="グループ化 804">
            <a:extLst>
              <a:ext uri="{FF2B5EF4-FFF2-40B4-BE49-F238E27FC236}">
                <a16:creationId xmlns:a16="http://schemas.microsoft.com/office/drawing/2014/main" id="{66728456-7E0D-47A8-AC13-F331952841CB}"/>
              </a:ext>
            </a:extLst>
          </p:cNvPr>
          <p:cNvGrpSpPr/>
          <p:nvPr/>
        </p:nvGrpSpPr>
        <p:grpSpPr>
          <a:xfrm>
            <a:off x="3656530" y="4226944"/>
            <a:ext cx="2540404" cy="1848414"/>
            <a:chOff x="4228973" y="4117451"/>
            <a:chExt cx="2354548" cy="1713184"/>
          </a:xfrm>
        </p:grpSpPr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64F76CC5-83B4-4211-B348-C7FCC8FF5462}"/>
                </a:ext>
              </a:extLst>
            </p:cNvPr>
            <p:cNvGrpSpPr/>
            <p:nvPr/>
          </p:nvGrpSpPr>
          <p:grpSpPr>
            <a:xfrm rot="2700000">
              <a:off x="4859055" y="3971571"/>
              <a:ext cx="829210" cy="1120970"/>
              <a:chOff x="617650" y="953725"/>
              <a:chExt cx="3067044" cy="4146205"/>
            </a:xfrm>
          </p:grpSpPr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875804AC-86DE-4F1D-AF02-29162A070280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929" name="楕円 261">
                  <a:extLst>
                    <a:ext uri="{FF2B5EF4-FFF2-40B4-BE49-F238E27FC236}">
                      <a16:creationId xmlns:a16="http://schemas.microsoft.com/office/drawing/2014/main" id="{DCBC6D89-B6F5-4319-AA9A-171E8DBAE11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0" name="楕円 929">
                  <a:extLst>
                    <a:ext uri="{FF2B5EF4-FFF2-40B4-BE49-F238E27FC236}">
                      <a16:creationId xmlns:a16="http://schemas.microsoft.com/office/drawing/2014/main" id="{A5DD0EAE-5D57-4FAF-91DF-F880B6E6257E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1" name="台形 930">
                  <a:extLst>
                    <a:ext uri="{FF2B5EF4-FFF2-40B4-BE49-F238E27FC236}">
                      <a16:creationId xmlns:a16="http://schemas.microsoft.com/office/drawing/2014/main" id="{BD2F05F5-E16C-439A-B943-E6C131312B5A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22F71177-D63F-4A0A-A63D-15B6FA9748EF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926" name="楕円 261">
                  <a:extLst>
                    <a:ext uri="{FF2B5EF4-FFF2-40B4-BE49-F238E27FC236}">
                      <a16:creationId xmlns:a16="http://schemas.microsoft.com/office/drawing/2014/main" id="{381CB35C-0E51-4A1F-9C2A-0130D71E8CD3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FB998DB9-D045-4E94-BF5E-987324D2A984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8" name="台形 927">
                  <a:extLst>
                    <a:ext uri="{FF2B5EF4-FFF2-40B4-BE49-F238E27FC236}">
                      <a16:creationId xmlns:a16="http://schemas.microsoft.com/office/drawing/2014/main" id="{D969475A-A0E3-46AD-8D85-BE82E0E0171C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14" name="グループ化 913">
                <a:extLst>
                  <a:ext uri="{FF2B5EF4-FFF2-40B4-BE49-F238E27FC236}">
                    <a16:creationId xmlns:a16="http://schemas.microsoft.com/office/drawing/2014/main" id="{9CD01419-BEE8-4BD1-B421-57C8BD07A54A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923" name="楕円 261">
                  <a:extLst>
                    <a:ext uri="{FF2B5EF4-FFF2-40B4-BE49-F238E27FC236}">
                      <a16:creationId xmlns:a16="http://schemas.microsoft.com/office/drawing/2014/main" id="{6343A011-38B3-4F5E-BA26-88CCE7F579D0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4" name="楕円 923">
                  <a:extLst>
                    <a:ext uri="{FF2B5EF4-FFF2-40B4-BE49-F238E27FC236}">
                      <a16:creationId xmlns:a16="http://schemas.microsoft.com/office/drawing/2014/main" id="{14676282-1F30-4158-BD7B-3375EBA367B8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5" name="台形 924">
                  <a:extLst>
                    <a:ext uri="{FF2B5EF4-FFF2-40B4-BE49-F238E27FC236}">
                      <a16:creationId xmlns:a16="http://schemas.microsoft.com/office/drawing/2014/main" id="{F39CA52E-F93C-471C-A0D0-C8BE93BDA1B6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F87814F0-6774-4FF0-9661-E0B8695AA34C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920" name="楕円 261">
                  <a:extLst>
                    <a:ext uri="{FF2B5EF4-FFF2-40B4-BE49-F238E27FC236}">
                      <a16:creationId xmlns:a16="http://schemas.microsoft.com/office/drawing/2014/main" id="{9BFD6FBA-F7D2-48E6-8666-4A4B3771E47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1" name="楕円 920">
                  <a:extLst>
                    <a:ext uri="{FF2B5EF4-FFF2-40B4-BE49-F238E27FC236}">
                      <a16:creationId xmlns:a16="http://schemas.microsoft.com/office/drawing/2014/main" id="{51EC8D99-F02A-47B6-8B15-F4D6E1E9520D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2" name="台形 921">
                  <a:extLst>
                    <a:ext uri="{FF2B5EF4-FFF2-40B4-BE49-F238E27FC236}">
                      <a16:creationId xmlns:a16="http://schemas.microsoft.com/office/drawing/2014/main" id="{DDCAA98C-2573-463F-BF88-2C806B8D4576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CA8BF3F8-9CFF-4703-95E1-4AA905149379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917" name="楕円 261">
                  <a:extLst>
                    <a:ext uri="{FF2B5EF4-FFF2-40B4-BE49-F238E27FC236}">
                      <a16:creationId xmlns:a16="http://schemas.microsoft.com/office/drawing/2014/main" id="{8BC00B8F-ACCE-4165-A40E-1D27748FD37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8" name="楕円 917">
                  <a:extLst>
                    <a:ext uri="{FF2B5EF4-FFF2-40B4-BE49-F238E27FC236}">
                      <a16:creationId xmlns:a16="http://schemas.microsoft.com/office/drawing/2014/main" id="{F0D421AB-857E-4161-809B-E744CE382515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9" name="台形 918">
                  <a:extLst>
                    <a:ext uri="{FF2B5EF4-FFF2-40B4-BE49-F238E27FC236}">
                      <a16:creationId xmlns:a16="http://schemas.microsoft.com/office/drawing/2014/main" id="{F13D2B26-455F-4060-91A1-36B47392D576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1B8645A6-131B-41B5-9223-AD48623CF487}"/>
                </a:ext>
              </a:extLst>
            </p:cNvPr>
            <p:cNvGrpSpPr/>
            <p:nvPr/>
          </p:nvGrpSpPr>
          <p:grpSpPr>
            <a:xfrm rot="3600000">
              <a:off x="5461895" y="4035471"/>
              <a:ext cx="829210" cy="1120970"/>
              <a:chOff x="617650" y="953725"/>
              <a:chExt cx="3067044" cy="4146205"/>
            </a:xfrm>
          </p:grpSpPr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81EFBB3D-D334-44F9-AA88-8CB787EC86CA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909" name="楕円 261">
                  <a:extLst>
                    <a:ext uri="{FF2B5EF4-FFF2-40B4-BE49-F238E27FC236}">
                      <a16:creationId xmlns:a16="http://schemas.microsoft.com/office/drawing/2014/main" id="{2F33FD80-9125-4F17-A9EF-45268DE1319D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0" name="楕円 909">
                  <a:extLst>
                    <a:ext uri="{FF2B5EF4-FFF2-40B4-BE49-F238E27FC236}">
                      <a16:creationId xmlns:a16="http://schemas.microsoft.com/office/drawing/2014/main" id="{40630DDF-3D45-40ED-BF16-48768E250C18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1" name="台形 910">
                  <a:extLst>
                    <a:ext uri="{FF2B5EF4-FFF2-40B4-BE49-F238E27FC236}">
                      <a16:creationId xmlns:a16="http://schemas.microsoft.com/office/drawing/2014/main" id="{1A766C72-3EE9-43A6-A7D3-3C2A680C789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2E237CC8-BD0E-496E-B477-D455373D8885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906" name="楕円 261">
                  <a:extLst>
                    <a:ext uri="{FF2B5EF4-FFF2-40B4-BE49-F238E27FC236}">
                      <a16:creationId xmlns:a16="http://schemas.microsoft.com/office/drawing/2014/main" id="{2BD1270C-FEE9-4020-BA78-1DD7910DD59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7" name="楕円 906">
                  <a:extLst>
                    <a:ext uri="{FF2B5EF4-FFF2-40B4-BE49-F238E27FC236}">
                      <a16:creationId xmlns:a16="http://schemas.microsoft.com/office/drawing/2014/main" id="{7979B4D1-C445-4D4B-A890-6B7F3E7AA7E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8" name="台形 907">
                  <a:extLst>
                    <a:ext uri="{FF2B5EF4-FFF2-40B4-BE49-F238E27FC236}">
                      <a16:creationId xmlns:a16="http://schemas.microsoft.com/office/drawing/2014/main" id="{F4A43AD8-3FBF-4DFC-8007-F3B57B5F2D82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2808F5AA-D1F6-4678-A039-1D6BBB4B14BB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903" name="楕円 261">
                  <a:extLst>
                    <a:ext uri="{FF2B5EF4-FFF2-40B4-BE49-F238E27FC236}">
                      <a16:creationId xmlns:a16="http://schemas.microsoft.com/office/drawing/2014/main" id="{86E69F28-1EFA-4720-AAB9-7DF0FE95270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4" name="楕円 903">
                  <a:extLst>
                    <a:ext uri="{FF2B5EF4-FFF2-40B4-BE49-F238E27FC236}">
                      <a16:creationId xmlns:a16="http://schemas.microsoft.com/office/drawing/2014/main" id="{0990545F-C8A2-4870-ADBE-6785E169D73D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5" name="台形 904">
                  <a:extLst>
                    <a:ext uri="{FF2B5EF4-FFF2-40B4-BE49-F238E27FC236}">
                      <a16:creationId xmlns:a16="http://schemas.microsoft.com/office/drawing/2014/main" id="{7470C2DC-63CA-478C-BA0D-45CB06964CF5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76898F82-E775-41CE-9188-A67EEA80DAA9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900" name="楕円 261">
                  <a:extLst>
                    <a:ext uri="{FF2B5EF4-FFF2-40B4-BE49-F238E27FC236}">
                      <a16:creationId xmlns:a16="http://schemas.microsoft.com/office/drawing/2014/main" id="{E3231D38-4AF7-4D9C-8C55-5638FAA215B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1" name="楕円 900">
                  <a:extLst>
                    <a:ext uri="{FF2B5EF4-FFF2-40B4-BE49-F238E27FC236}">
                      <a16:creationId xmlns:a16="http://schemas.microsoft.com/office/drawing/2014/main" id="{35B28E6A-DDBC-4ACF-B914-83F24BAA3575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2" name="台形 901">
                  <a:extLst>
                    <a:ext uri="{FF2B5EF4-FFF2-40B4-BE49-F238E27FC236}">
                      <a16:creationId xmlns:a16="http://schemas.microsoft.com/office/drawing/2014/main" id="{11E8ADB1-63AB-4EA2-A54F-4FEF49BB5D25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9AC24E12-C117-4D02-92BF-A6C7A0609567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97" name="楕円 261">
                  <a:extLst>
                    <a:ext uri="{FF2B5EF4-FFF2-40B4-BE49-F238E27FC236}">
                      <a16:creationId xmlns:a16="http://schemas.microsoft.com/office/drawing/2014/main" id="{4C85391F-DCA9-43B0-98C9-2D2E9B44343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8" name="楕円 897">
                  <a:extLst>
                    <a:ext uri="{FF2B5EF4-FFF2-40B4-BE49-F238E27FC236}">
                      <a16:creationId xmlns:a16="http://schemas.microsoft.com/office/drawing/2014/main" id="{C6F45E27-7817-4DA6-94FB-7264F57F7FAC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9" name="台形 898">
                  <a:extLst>
                    <a:ext uri="{FF2B5EF4-FFF2-40B4-BE49-F238E27FC236}">
                      <a16:creationId xmlns:a16="http://schemas.microsoft.com/office/drawing/2014/main" id="{8165C12B-6E9D-44E8-9F83-54907FB6E69E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ED655502-3102-482F-BFD0-46F3643B2663}"/>
                </a:ext>
              </a:extLst>
            </p:cNvPr>
            <p:cNvGrpSpPr/>
            <p:nvPr/>
          </p:nvGrpSpPr>
          <p:grpSpPr>
            <a:xfrm rot="2700000">
              <a:off x="5013208" y="4268951"/>
              <a:ext cx="829210" cy="1120970"/>
              <a:chOff x="617650" y="953725"/>
              <a:chExt cx="3067044" cy="4146205"/>
            </a:xfrm>
          </p:grpSpPr>
          <p:grpSp>
            <p:nvGrpSpPr>
              <p:cNvPr id="872" name="グループ化 871">
                <a:extLst>
                  <a:ext uri="{FF2B5EF4-FFF2-40B4-BE49-F238E27FC236}">
                    <a16:creationId xmlns:a16="http://schemas.microsoft.com/office/drawing/2014/main" id="{B223E053-CE64-46D2-BDCA-689EB6DA648D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89" name="楕円 261">
                  <a:extLst>
                    <a:ext uri="{FF2B5EF4-FFF2-40B4-BE49-F238E27FC236}">
                      <a16:creationId xmlns:a16="http://schemas.microsoft.com/office/drawing/2014/main" id="{672DB0FA-1392-4578-8D67-D7642A768C9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0" name="楕円 889">
                  <a:extLst>
                    <a:ext uri="{FF2B5EF4-FFF2-40B4-BE49-F238E27FC236}">
                      <a16:creationId xmlns:a16="http://schemas.microsoft.com/office/drawing/2014/main" id="{F19D7A8D-34E2-4895-AD2B-B70A5337DA90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1" name="台形 890">
                  <a:extLst>
                    <a:ext uri="{FF2B5EF4-FFF2-40B4-BE49-F238E27FC236}">
                      <a16:creationId xmlns:a16="http://schemas.microsoft.com/office/drawing/2014/main" id="{54837692-C42A-4C5B-BAC3-0A7A857DF542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3A521260-3C64-428F-A0A7-7D030D1F2479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86" name="楕円 261">
                  <a:extLst>
                    <a:ext uri="{FF2B5EF4-FFF2-40B4-BE49-F238E27FC236}">
                      <a16:creationId xmlns:a16="http://schemas.microsoft.com/office/drawing/2014/main" id="{5AC92803-1D75-4B07-A415-7B43C749B34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7" name="楕円 886">
                  <a:extLst>
                    <a:ext uri="{FF2B5EF4-FFF2-40B4-BE49-F238E27FC236}">
                      <a16:creationId xmlns:a16="http://schemas.microsoft.com/office/drawing/2014/main" id="{51EBCAFF-C0A0-4203-B8EB-AE5F71ED9C6B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8" name="台形 887">
                  <a:extLst>
                    <a:ext uri="{FF2B5EF4-FFF2-40B4-BE49-F238E27FC236}">
                      <a16:creationId xmlns:a16="http://schemas.microsoft.com/office/drawing/2014/main" id="{D0BB5778-E84F-45C0-B996-6C4752A3422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74" name="グループ化 873">
                <a:extLst>
                  <a:ext uri="{FF2B5EF4-FFF2-40B4-BE49-F238E27FC236}">
                    <a16:creationId xmlns:a16="http://schemas.microsoft.com/office/drawing/2014/main" id="{708C77C1-4DD6-4C20-98C1-4045FA7E7BAF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83" name="楕円 261">
                  <a:extLst>
                    <a:ext uri="{FF2B5EF4-FFF2-40B4-BE49-F238E27FC236}">
                      <a16:creationId xmlns:a16="http://schemas.microsoft.com/office/drawing/2014/main" id="{C420BE7B-B4ED-4903-A461-8F7D04F1423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6A8EC4C3-33DA-44CF-B799-469DFF290C76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5" name="台形 884">
                  <a:extLst>
                    <a:ext uri="{FF2B5EF4-FFF2-40B4-BE49-F238E27FC236}">
                      <a16:creationId xmlns:a16="http://schemas.microsoft.com/office/drawing/2014/main" id="{09F03C6B-07AB-4D88-99D2-1E9C5F7AC16C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BB4ECD36-DA2C-406B-AC4F-DA8C851161C3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80" name="楕円 261">
                  <a:extLst>
                    <a:ext uri="{FF2B5EF4-FFF2-40B4-BE49-F238E27FC236}">
                      <a16:creationId xmlns:a16="http://schemas.microsoft.com/office/drawing/2014/main" id="{C1046B31-2AB4-467C-BC0F-419AAE7A940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1" name="楕円 880">
                  <a:extLst>
                    <a:ext uri="{FF2B5EF4-FFF2-40B4-BE49-F238E27FC236}">
                      <a16:creationId xmlns:a16="http://schemas.microsoft.com/office/drawing/2014/main" id="{482DF0B8-42EC-41D1-8C82-8CBAED64215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2" name="台形 881">
                  <a:extLst>
                    <a:ext uri="{FF2B5EF4-FFF2-40B4-BE49-F238E27FC236}">
                      <a16:creationId xmlns:a16="http://schemas.microsoft.com/office/drawing/2014/main" id="{F371FD66-7D67-4A23-873A-01ED9165C8B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76" name="グループ化 875">
                <a:extLst>
                  <a:ext uri="{FF2B5EF4-FFF2-40B4-BE49-F238E27FC236}">
                    <a16:creationId xmlns:a16="http://schemas.microsoft.com/office/drawing/2014/main" id="{BD541DAC-9DBB-463B-9C8D-6024BD7A7770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77" name="楕円 261">
                  <a:extLst>
                    <a:ext uri="{FF2B5EF4-FFF2-40B4-BE49-F238E27FC236}">
                      <a16:creationId xmlns:a16="http://schemas.microsoft.com/office/drawing/2014/main" id="{8C37AC77-C442-4315-AB27-9B16885DC58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8" name="楕円 877">
                  <a:extLst>
                    <a:ext uri="{FF2B5EF4-FFF2-40B4-BE49-F238E27FC236}">
                      <a16:creationId xmlns:a16="http://schemas.microsoft.com/office/drawing/2014/main" id="{0B9B0EE4-2FDB-44C6-851A-2A9616E2ABBD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9" name="台形 878">
                  <a:extLst>
                    <a:ext uri="{FF2B5EF4-FFF2-40B4-BE49-F238E27FC236}">
                      <a16:creationId xmlns:a16="http://schemas.microsoft.com/office/drawing/2014/main" id="{2093120B-86E2-47E8-B95D-9B0E12A07097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A5E46291-C50C-45DB-AEFC-7FA6DE3D43F5}"/>
                </a:ext>
              </a:extLst>
            </p:cNvPr>
            <p:cNvGrpSpPr/>
            <p:nvPr/>
          </p:nvGrpSpPr>
          <p:grpSpPr>
            <a:xfrm rot="2700000">
              <a:off x="5608431" y="4657138"/>
              <a:ext cx="829210" cy="1120970"/>
              <a:chOff x="617650" y="953725"/>
              <a:chExt cx="3067044" cy="4146205"/>
            </a:xfrm>
          </p:grpSpPr>
          <p:grpSp>
            <p:nvGrpSpPr>
              <p:cNvPr id="852" name="グループ化 851">
                <a:extLst>
                  <a:ext uri="{FF2B5EF4-FFF2-40B4-BE49-F238E27FC236}">
                    <a16:creationId xmlns:a16="http://schemas.microsoft.com/office/drawing/2014/main" id="{7211F0A2-9A8B-487A-A5AC-B6989E60116B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69" name="楕円 261">
                  <a:extLst>
                    <a:ext uri="{FF2B5EF4-FFF2-40B4-BE49-F238E27FC236}">
                      <a16:creationId xmlns:a16="http://schemas.microsoft.com/office/drawing/2014/main" id="{1A8CD9AF-3CB5-4F01-940A-A46A2C0B0401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0" name="楕円 869">
                  <a:extLst>
                    <a:ext uri="{FF2B5EF4-FFF2-40B4-BE49-F238E27FC236}">
                      <a16:creationId xmlns:a16="http://schemas.microsoft.com/office/drawing/2014/main" id="{052E42C2-8F48-4DC4-B91D-21DD97838BCF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1" name="台形 870">
                  <a:extLst>
                    <a:ext uri="{FF2B5EF4-FFF2-40B4-BE49-F238E27FC236}">
                      <a16:creationId xmlns:a16="http://schemas.microsoft.com/office/drawing/2014/main" id="{5DE99380-1922-4B10-B3F1-5DB8E077037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A1474B47-BA5B-4F8C-BB0D-B18FCA89E091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66" name="楕円 261">
                  <a:extLst>
                    <a:ext uri="{FF2B5EF4-FFF2-40B4-BE49-F238E27FC236}">
                      <a16:creationId xmlns:a16="http://schemas.microsoft.com/office/drawing/2014/main" id="{19EE853B-3B38-49BA-804C-5F935BC627D9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7" name="楕円 866">
                  <a:extLst>
                    <a:ext uri="{FF2B5EF4-FFF2-40B4-BE49-F238E27FC236}">
                      <a16:creationId xmlns:a16="http://schemas.microsoft.com/office/drawing/2014/main" id="{E3185B18-4BE5-48ED-9814-CF278414E1E0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8" name="台形 867">
                  <a:extLst>
                    <a:ext uri="{FF2B5EF4-FFF2-40B4-BE49-F238E27FC236}">
                      <a16:creationId xmlns:a16="http://schemas.microsoft.com/office/drawing/2014/main" id="{FF41AFFA-6CB0-4719-A866-96F4976A57AC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C2A204A1-425D-4BB0-90DB-D0F7297A91E8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63" name="楕円 261">
                  <a:extLst>
                    <a:ext uri="{FF2B5EF4-FFF2-40B4-BE49-F238E27FC236}">
                      <a16:creationId xmlns:a16="http://schemas.microsoft.com/office/drawing/2014/main" id="{91C0D87F-F2D2-4027-A33A-A2C51E31810E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4" name="楕円 863">
                  <a:extLst>
                    <a:ext uri="{FF2B5EF4-FFF2-40B4-BE49-F238E27FC236}">
                      <a16:creationId xmlns:a16="http://schemas.microsoft.com/office/drawing/2014/main" id="{6158A703-54AB-4938-A72B-09A42A13DDC8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5" name="台形 864">
                  <a:extLst>
                    <a:ext uri="{FF2B5EF4-FFF2-40B4-BE49-F238E27FC236}">
                      <a16:creationId xmlns:a16="http://schemas.microsoft.com/office/drawing/2014/main" id="{6657A865-0E1D-4AEE-BCFE-92FBF4B24376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55" name="グループ化 854">
                <a:extLst>
                  <a:ext uri="{FF2B5EF4-FFF2-40B4-BE49-F238E27FC236}">
                    <a16:creationId xmlns:a16="http://schemas.microsoft.com/office/drawing/2014/main" id="{C1BAD95F-5266-42F4-8687-C27F5196156D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60" name="楕円 261">
                  <a:extLst>
                    <a:ext uri="{FF2B5EF4-FFF2-40B4-BE49-F238E27FC236}">
                      <a16:creationId xmlns:a16="http://schemas.microsoft.com/office/drawing/2014/main" id="{D6C071B7-4E61-40E1-8F0D-17C93CD7FD1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1" name="楕円 860">
                  <a:extLst>
                    <a:ext uri="{FF2B5EF4-FFF2-40B4-BE49-F238E27FC236}">
                      <a16:creationId xmlns:a16="http://schemas.microsoft.com/office/drawing/2014/main" id="{7B79D146-953C-4CB0-AC20-257A7245DF2B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2" name="台形 861">
                  <a:extLst>
                    <a:ext uri="{FF2B5EF4-FFF2-40B4-BE49-F238E27FC236}">
                      <a16:creationId xmlns:a16="http://schemas.microsoft.com/office/drawing/2014/main" id="{81D281BE-2E9D-411A-9AAB-8E678635D91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2A2BAAE8-3886-4806-9A9D-84FE79A0FD8A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57" name="楕円 261">
                  <a:extLst>
                    <a:ext uri="{FF2B5EF4-FFF2-40B4-BE49-F238E27FC236}">
                      <a16:creationId xmlns:a16="http://schemas.microsoft.com/office/drawing/2014/main" id="{9BBB1E99-7CDE-4349-956D-13C9A79A0EAF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8" name="楕円 857">
                  <a:extLst>
                    <a:ext uri="{FF2B5EF4-FFF2-40B4-BE49-F238E27FC236}">
                      <a16:creationId xmlns:a16="http://schemas.microsoft.com/office/drawing/2014/main" id="{51BA9F63-AFC6-4C40-B036-7F516A74B491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9" name="台形 858">
                  <a:extLst>
                    <a:ext uri="{FF2B5EF4-FFF2-40B4-BE49-F238E27FC236}">
                      <a16:creationId xmlns:a16="http://schemas.microsoft.com/office/drawing/2014/main" id="{53A660F8-3836-41AF-90E0-8CE314ED5875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10" name="グループ化 809">
              <a:extLst>
                <a:ext uri="{FF2B5EF4-FFF2-40B4-BE49-F238E27FC236}">
                  <a16:creationId xmlns:a16="http://schemas.microsoft.com/office/drawing/2014/main" id="{A8188B61-C9BD-403F-9E2E-B8F46065549C}"/>
                </a:ext>
              </a:extLst>
            </p:cNvPr>
            <p:cNvGrpSpPr/>
            <p:nvPr/>
          </p:nvGrpSpPr>
          <p:grpSpPr>
            <a:xfrm rot="2700000">
              <a:off x="4840680" y="4855545"/>
              <a:ext cx="829210" cy="1120970"/>
              <a:chOff x="617650" y="953725"/>
              <a:chExt cx="3067044" cy="4146205"/>
            </a:xfrm>
          </p:grpSpPr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E8AA445E-3600-4E59-9A66-FEE2E8CB2271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49" name="楕円 261">
                  <a:extLst>
                    <a:ext uri="{FF2B5EF4-FFF2-40B4-BE49-F238E27FC236}">
                      <a16:creationId xmlns:a16="http://schemas.microsoft.com/office/drawing/2014/main" id="{96560680-E4D3-4EFE-ABAB-07E577E3D2F2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0" name="楕円 849">
                  <a:extLst>
                    <a:ext uri="{FF2B5EF4-FFF2-40B4-BE49-F238E27FC236}">
                      <a16:creationId xmlns:a16="http://schemas.microsoft.com/office/drawing/2014/main" id="{BD7425A0-2F6D-4ADC-B177-976E3649D49E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1" name="台形 850">
                  <a:extLst>
                    <a:ext uri="{FF2B5EF4-FFF2-40B4-BE49-F238E27FC236}">
                      <a16:creationId xmlns:a16="http://schemas.microsoft.com/office/drawing/2014/main" id="{85D28398-0CA5-4BB2-BE1F-68E9506C02F6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B6BBFE15-7BAF-4F66-991C-534990C87F25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46" name="楕円 261">
                  <a:extLst>
                    <a:ext uri="{FF2B5EF4-FFF2-40B4-BE49-F238E27FC236}">
                      <a16:creationId xmlns:a16="http://schemas.microsoft.com/office/drawing/2014/main" id="{4D11E40B-208F-476F-873C-AD8CA9646425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7" name="楕円 846">
                  <a:extLst>
                    <a:ext uri="{FF2B5EF4-FFF2-40B4-BE49-F238E27FC236}">
                      <a16:creationId xmlns:a16="http://schemas.microsoft.com/office/drawing/2014/main" id="{70E7A4CB-7921-4971-9BF3-2966800DD276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8" name="台形 847">
                  <a:extLst>
                    <a:ext uri="{FF2B5EF4-FFF2-40B4-BE49-F238E27FC236}">
                      <a16:creationId xmlns:a16="http://schemas.microsoft.com/office/drawing/2014/main" id="{37173BC0-E5FB-4F53-8C55-130449D6868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099E2ED8-3FA7-4F28-96EB-BB1258A750A2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43" name="楕円 261">
                  <a:extLst>
                    <a:ext uri="{FF2B5EF4-FFF2-40B4-BE49-F238E27FC236}">
                      <a16:creationId xmlns:a16="http://schemas.microsoft.com/office/drawing/2014/main" id="{901A2BF1-9249-494E-B1AE-91D56CD2238B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4" name="楕円 843">
                  <a:extLst>
                    <a:ext uri="{FF2B5EF4-FFF2-40B4-BE49-F238E27FC236}">
                      <a16:creationId xmlns:a16="http://schemas.microsoft.com/office/drawing/2014/main" id="{CB1A0216-58A1-4D64-95A4-85689EFC13CA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5" name="台形 844">
                  <a:extLst>
                    <a:ext uri="{FF2B5EF4-FFF2-40B4-BE49-F238E27FC236}">
                      <a16:creationId xmlns:a16="http://schemas.microsoft.com/office/drawing/2014/main" id="{C6CD513D-D4D1-421E-AB0D-F84577A9DE39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B2D12F19-68F5-4CB9-8179-4B3EEDF147A5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40" name="楕円 261">
                  <a:extLst>
                    <a:ext uri="{FF2B5EF4-FFF2-40B4-BE49-F238E27FC236}">
                      <a16:creationId xmlns:a16="http://schemas.microsoft.com/office/drawing/2014/main" id="{8C30DDA4-C5D6-467B-9C8E-62D09F5A5E74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1" name="楕円 840">
                  <a:extLst>
                    <a:ext uri="{FF2B5EF4-FFF2-40B4-BE49-F238E27FC236}">
                      <a16:creationId xmlns:a16="http://schemas.microsoft.com/office/drawing/2014/main" id="{6DC17FBB-F65C-497E-9F66-55127E8DFBDB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2" name="台形 841">
                  <a:extLst>
                    <a:ext uri="{FF2B5EF4-FFF2-40B4-BE49-F238E27FC236}">
                      <a16:creationId xmlns:a16="http://schemas.microsoft.com/office/drawing/2014/main" id="{92AD7D36-47C2-4A9B-B80A-C1B8F76ED986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C8E10FAC-6511-46A8-8BE3-D9969E409ECB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37" name="楕円 261">
                  <a:extLst>
                    <a:ext uri="{FF2B5EF4-FFF2-40B4-BE49-F238E27FC236}">
                      <a16:creationId xmlns:a16="http://schemas.microsoft.com/office/drawing/2014/main" id="{5A21877D-2B39-4BC6-92F0-627DB5FCDDD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8" name="楕円 837">
                  <a:extLst>
                    <a:ext uri="{FF2B5EF4-FFF2-40B4-BE49-F238E27FC236}">
                      <a16:creationId xmlns:a16="http://schemas.microsoft.com/office/drawing/2014/main" id="{C59D06FD-AD83-4F0C-98B1-43EF8CA8D621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9" name="台形 838">
                  <a:extLst>
                    <a:ext uri="{FF2B5EF4-FFF2-40B4-BE49-F238E27FC236}">
                      <a16:creationId xmlns:a16="http://schemas.microsoft.com/office/drawing/2014/main" id="{401CAB56-3D54-46AB-BA5E-F50565792211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1A2673CE-7A8D-4648-8690-10C72229C1FF}"/>
                </a:ext>
              </a:extLst>
            </p:cNvPr>
            <p:cNvGrpSpPr/>
            <p:nvPr/>
          </p:nvGrpSpPr>
          <p:grpSpPr>
            <a:xfrm rot="2700000">
              <a:off x="4374853" y="4527741"/>
              <a:ext cx="829210" cy="1120970"/>
              <a:chOff x="617650" y="953725"/>
              <a:chExt cx="3067044" cy="4146205"/>
            </a:xfrm>
          </p:grpSpPr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26CC4EE6-647E-41C8-B9E8-5D3A07143C59}"/>
                  </a:ext>
                </a:extLst>
              </p:cNvPr>
              <p:cNvGrpSpPr/>
              <p:nvPr/>
            </p:nvGrpSpPr>
            <p:grpSpPr>
              <a:xfrm rot="900000" flipH="1">
                <a:off x="1919908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29" name="楕円 261">
                  <a:extLst>
                    <a:ext uri="{FF2B5EF4-FFF2-40B4-BE49-F238E27FC236}">
                      <a16:creationId xmlns:a16="http://schemas.microsoft.com/office/drawing/2014/main" id="{225528A0-FD74-46C5-B871-F8894EBBF51A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4FB52C72-6CB4-4FF7-8279-C9B3131BC4C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1" name="台形 830">
                  <a:extLst>
                    <a:ext uri="{FF2B5EF4-FFF2-40B4-BE49-F238E27FC236}">
                      <a16:creationId xmlns:a16="http://schemas.microsoft.com/office/drawing/2014/main" id="{C8328094-D7C9-4A42-B05B-E3E778AC3163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187EC9B5-4C9A-4DB6-B4A1-90D341D98BE6}"/>
                  </a:ext>
                </a:extLst>
              </p:cNvPr>
              <p:cNvGrpSpPr/>
              <p:nvPr/>
            </p:nvGrpSpPr>
            <p:grpSpPr>
              <a:xfrm rot="20700000">
                <a:off x="617650" y="1294246"/>
                <a:ext cx="1764786" cy="3805684"/>
                <a:chOff x="1257814" y="953725"/>
                <a:chExt cx="1764786" cy="4095455"/>
              </a:xfrm>
            </p:grpSpPr>
            <p:sp>
              <p:nvSpPr>
                <p:cNvPr id="826" name="楕円 261">
                  <a:extLst>
                    <a:ext uri="{FF2B5EF4-FFF2-40B4-BE49-F238E27FC236}">
                      <a16:creationId xmlns:a16="http://schemas.microsoft.com/office/drawing/2014/main" id="{6B3FAC0C-0E4F-4599-8B8C-8A314E8DD0F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7AED2E8E-C707-4E5C-8E7A-FEBC3960EA6F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8" name="台形 827">
                  <a:extLst>
                    <a:ext uri="{FF2B5EF4-FFF2-40B4-BE49-F238E27FC236}">
                      <a16:creationId xmlns:a16="http://schemas.microsoft.com/office/drawing/2014/main" id="{12BE47FC-E7CF-4C7C-A0DB-60A9D214160C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1C97D476-F7AA-44D7-8821-D7BFF53D677A}"/>
                  </a:ext>
                </a:extLst>
              </p:cNvPr>
              <p:cNvGrpSpPr/>
              <p:nvPr/>
            </p:nvGrpSpPr>
            <p:grpSpPr>
              <a:xfrm rot="323327" flipH="1">
                <a:off x="1605377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23" name="楕円 261">
                  <a:extLst>
                    <a:ext uri="{FF2B5EF4-FFF2-40B4-BE49-F238E27FC236}">
                      <a16:creationId xmlns:a16="http://schemas.microsoft.com/office/drawing/2014/main" id="{79F96DDA-7B56-44ED-952E-0119A90A7BC7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4" name="楕円 823">
                  <a:extLst>
                    <a:ext uri="{FF2B5EF4-FFF2-40B4-BE49-F238E27FC236}">
                      <a16:creationId xmlns:a16="http://schemas.microsoft.com/office/drawing/2014/main" id="{233C6792-4DCB-403B-8743-614B62BB9C93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5" name="台形 824">
                  <a:extLst>
                    <a:ext uri="{FF2B5EF4-FFF2-40B4-BE49-F238E27FC236}">
                      <a16:creationId xmlns:a16="http://schemas.microsoft.com/office/drawing/2014/main" id="{AC89E738-5358-4F7A-938E-6097C8E8B70B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C70668F3-19E8-448C-A74E-4573A53EC3F1}"/>
                  </a:ext>
                </a:extLst>
              </p:cNvPr>
              <p:cNvGrpSpPr/>
              <p:nvPr/>
            </p:nvGrpSpPr>
            <p:grpSpPr>
              <a:xfrm rot="21276673">
                <a:off x="916700" y="96007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20" name="楕円 261">
                  <a:extLst>
                    <a:ext uri="{FF2B5EF4-FFF2-40B4-BE49-F238E27FC236}">
                      <a16:creationId xmlns:a16="http://schemas.microsoft.com/office/drawing/2014/main" id="{80F45F34-C6C7-46EF-96DB-2049F5375F60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33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0DC9413F-D188-4C5F-AF9D-6F64D0B78585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2" name="台形 821">
                  <a:extLst>
                    <a:ext uri="{FF2B5EF4-FFF2-40B4-BE49-F238E27FC236}">
                      <a16:creationId xmlns:a16="http://schemas.microsoft.com/office/drawing/2014/main" id="{CE3DC217-5A7A-4E20-BD95-8A465CED236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52773FA5-9385-4DB8-A233-557E4EB32B7E}"/>
                  </a:ext>
                </a:extLst>
              </p:cNvPr>
              <p:cNvGrpSpPr/>
              <p:nvPr/>
            </p:nvGrpSpPr>
            <p:grpSpPr>
              <a:xfrm>
                <a:off x="1257814" y="953725"/>
                <a:ext cx="1764786" cy="4095455"/>
                <a:chOff x="1257814" y="953725"/>
                <a:chExt cx="1764786" cy="4095455"/>
              </a:xfrm>
            </p:grpSpPr>
            <p:sp>
              <p:nvSpPr>
                <p:cNvPr id="817" name="楕円 261">
                  <a:extLst>
                    <a:ext uri="{FF2B5EF4-FFF2-40B4-BE49-F238E27FC236}">
                      <a16:creationId xmlns:a16="http://schemas.microsoft.com/office/drawing/2014/main" id="{121CD300-4BEC-4579-902A-6A9DF86B9406}"/>
                    </a:ext>
                  </a:extLst>
                </p:cNvPr>
                <p:cNvSpPr/>
                <p:nvPr/>
              </p:nvSpPr>
              <p:spPr bwMode="auto">
                <a:xfrm>
                  <a:off x="1257814" y="953725"/>
                  <a:ext cx="1764786" cy="2208576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548FF7D9-2D57-44A6-B2C7-7CE5EFE4AE15}"/>
                    </a:ext>
                  </a:extLst>
                </p:cNvPr>
                <p:cNvSpPr/>
                <p:nvPr/>
              </p:nvSpPr>
              <p:spPr bwMode="auto">
                <a:xfrm>
                  <a:off x="2030780" y="4779150"/>
                  <a:ext cx="218854" cy="270030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9" name="台形 818">
                  <a:extLst>
                    <a:ext uri="{FF2B5EF4-FFF2-40B4-BE49-F238E27FC236}">
                      <a16:creationId xmlns:a16="http://schemas.microsoft.com/office/drawing/2014/main" id="{CCBAEBA3-59FB-4FFE-9719-64F544DD6CA4}"/>
                    </a:ext>
                  </a:extLst>
                </p:cNvPr>
                <p:cNvSpPr/>
                <p:nvPr/>
              </p:nvSpPr>
              <p:spPr bwMode="auto">
                <a:xfrm>
                  <a:off x="2030780" y="1255886"/>
                  <a:ext cx="218854" cy="3648758"/>
                </a:xfrm>
                <a:prstGeom prst="trapezoid">
                  <a:avLst>
                    <a:gd name="adj" fmla="val 36606"/>
                  </a:avLst>
                </a:pr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932" name="グループ化 931">
            <a:extLst>
              <a:ext uri="{FF2B5EF4-FFF2-40B4-BE49-F238E27FC236}">
                <a16:creationId xmlns:a16="http://schemas.microsoft.com/office/drawing/2014/main" id="{75261747-ACA2-45F9-A956-54FD573C529B}"/>
              </a:ext>
            </a:extLst>
          </p:cNvPr>
          <p:cNvGrpSpPr/>
          <p:nvPr/>
        </p:nvGrpSpPr>
        <p:grpSpPr>
          <a:xfrm>
            <a:off x="6614602" y="4251170"/>
            <a:ext cx="2605086" cy="1812396"/>
            <a:chOff x="6614602" y="1369947"/>
            <a:chExt cx="2605086" cy="1812396"/>
          </a:xfrm>
        </p:grpSpPr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68F81DF5-8433-430C-90EA-BEE4038454FF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71A08769-C1D4-4869-92F8-FA498C79D264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1007" name="楕円 1006">
                  <a:extLst>
                    <a:ext uri="{FF2B5EF4-FFF2-40B4-BE49-F238E27FC236}">
                      <a16:creationId xmlns:a16="http://schemas.microsoft.com/office/drawing/2014/main" id="{5DF47AA3-0253-44B5-BC96-9F554E022DB9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BD93A4F0-09B0-4DDF-BF84-93D78B36691B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65B72F76-3B40-45B4-98EA-6525DB13438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934" name="グループ化 933">
              <a:extLst>
                <a:ext uri="{FF2B5EF4-FFF2-40B4-BE49-F238E27FC236}">
                  <a16:creationId xmlns:a16="http://schemas.microsoft.com/office/drawing/2014/main" id="{EC35D4B4-3907-409B-975B-F78556B4A8F0}"/>
                </a:ext>
              </a:extLst>
            </p:cNvPr>
            <p:cNvGrpSpPr/>
            <p:nvPr/>
          </p:nvGrpSpPr>
          <p:grpSpPr>
            <a:xfrm>
              <a:off x="6776160" y="1369947"/>
              <a:ext cx="2180074" cy="1576924"/>
              <a:chOff x="7519795" y="1321519"/>
              <a:chExt cx="1851660" cy="1339371"/>
            </a:xfrm>
          </p:grpSpPr>
          <p:grpSp>
            <p:nvGrpSpPr>
              <p:cNvPr id="942" name="グループ化 941">
                <a:extLst>
                  <a:ext uri="{FF2B5EF4-FFF2-40B4-BE49-F238E27FC236}">
                    <a16:creationId xmlns:a16="http://schemas.microsoft.com/office/drawing/2014/main" id="{16445CEB-6FAE-4B80-B42F-319517E1284F}"/>
                  </a:ext>
                </a:extLst>
              </p:cNvPr>
              <p:cNvGrpSpPr/>
              <p:nvPr/>
            </p:nvGrpSpPr>
            <p:grpSpPr>
              <a:xfrm rot="2700000">
                <a:off x="7677190" y="1190003"/>
                <a:ext cx="894664" cy="1209454"/>
                <a:chOff x="617650" y="953725"/>
                <a:chExt cx="3067044" cy="4146205"/>
              </a:xfrm>
            </p:grpSpPr>
            <p:grpSp>
              <p:nvGrpSpPr>
                <p:cNvPr id="985" name="グループ化 984">
                  <a:extLst>
                    <a:ext uri="{FF2B5EF4-FFF2-40B4-BE49-F238E27FC236}">
                      <a16:creationId xmlns:a16="http://schemas.microsoft.com/office/drawing/2014/main" id="{D1DD966F-FBB8-425E-95AD-3E92B7421ED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1002" name="楕円 261">
                    <a:extLst>
                      <a:ext uri="{FF2B5EF4-FFF2-40B4-BE49-F238E27FC236}">
                        <a16:creationId xmlns:a16="http://schemas.microsoft.com/office/drawing/2014/main" id="{1D6E5D79-B2FC-4840-A663-1011504396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03" name="楕円 1002">
                    <a:extLst>
                      <a:ext uri="{FF2B5EF4-FFF2-40B4-BE49-F238E27FC236}">
                        <a16:creationId xmlns:a16="http://schemas.microsoft.com/office/drawing/2014/main" id="{DEF658F2-03B3-441C-A0F7-864CF95993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04" name="台形 1003">
                    <a:extLst>
                      <a:ext uri="{FF2B5EF4-FFF2-40B4-BE49-F238E27FC236}">
                        <a16:creationId xmlns:a16="http://schemas.microsoft.com/office/drawing/2014/main" id="{BD100F03-2997-487D-B51A-E862FBE133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86" name="グループ化 985">
                  <a:extLst>
                    <a:ext uri="{FF2B5EF4-FFF2-40B4-BE49-F238E27FC236}">
                      <a16:creationId xmlns:a16="http://schemas.microsoft.com/office/drawing/2014/main" id="{16944AF2-7A6D-4558-A2F9-493AFB467BF2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999" name="楕円 261">
                    <a:extLst>
                      <a:ext uri="{FF2B5EF4-FFF2-40B4-BE49-F238E27FC236}">
                        <a16:creationId xmlns:a16="http://schemas.microsoft.com/office/drawing/2014/main" id="{0F7D233C-18CF-43C7-B65A-3F67F313C1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00" name="楕円 999">
                    <a:extLst>
                      <a:ext uri="{FF2B5EF4-FFF2-40B4-BE49-F238E27FC236}">
                        <a16:creationId xmlns:a16="http://schemas.microsoft.com/office/drawing/2014/main" id="{A79797B2-15BC-4B34-A36A-471A2CC14E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01" name="台形 1000">
                    <a:extLst>
                      <a:ext uri="{FF2B5EF4-FFF2-40B4-BE49-F238E27FC236}">
                        <a16:creationId xmlns:a16="http://schemas.microsoft.com/office/drawing/2014/main" id="{BB17E746-F509-4650-91E5-2E6B2CEB36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87" name="グループ化 986">
                  <a:extLst>
                    <a:ext uri="{FF2B5EF4-FFF2-40B4-BE49-F238E27FC236}">
                      <a16:creationId xmlns:a16="http://schemas.microsoft.com/office/drawing/2014/main" id="{451B105B-C250-47CA-9FD6-C95BE52B2284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96" name="楕円 261">
                    <a:extLst>
                      <a:ext uri="{FF2B5EF4-FFF2-40B4-BE49-F238E27FC236}">
                        <a16:creationId xmlns:a16="http://schemas.microsoft.com/office/drawing/2014/main" id="{F6D9F8B8-8A0A-41F3-BBB0-047B518B3E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7" name="楕円 996">
                    <a:extLst>
                      <a:ext uri="{FF2B5EF4-FFF2-40B4-BE49-F238E27FC236}">
                        <a16:creationId xmlns:a16="http://schemas.microsoft.com/office/drawing/2014/main" id="{8BE65B4F-850A-403D-8016-AAB2AE5F2C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8" name="台形 997">
                    <a:extLst>
                      <a:ext uri="{FF2B5EF4-FFF2-40B4-BE49-F238E27FC236}">
                        <a16:creationId xmlns:a16="http://schemas.microsoft.com/office/drawing/2014/main" id="{81038FFF-57E4-4E00-845B-4CDF80E8CC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88" name="グループ化 987">
                  <a:extLst>
                    <a:ext uri="{FF2B5EF4-FFF2-40B4-BE49-F238E27FC236}">
                      <a16:creationId xmlns:a16="http://schemas.microsoft.com/office/drawing/2014/main" id="{9F88C79A-679E-4F9E-8030-C1A3249DF8B0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93" name="楕円 261">
                    <a:extLst>
                      <a:ext uri="{FF2B5EF4-FFF2-40B4-BE49-F238E27FC236}">
                        <a16:creationId xmlns:a16="http://schemas.microsoft.com/office/drawing/2014/main" id="{31274D5D-8554-4FEA-9F63-7BD417E17E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4" name="楕円 993">
                    <a:extLst>
                      <a:ext uri="{FF2B5EF4-FFF2-40B4-BE49-F238E27FC236}">
                        <a16:creationId xmlns:a16="http://schemas.microsoft.com/office/drawing/2014/main" id="{DA1A7C5E-F4E0-4A5D-B864-CD3EA3A619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5" name="台形 994">
                    <a:extLst>
                      <a:ext uri="{FF2B5EF4-FFF2-40B4-BE49-F238E27FC236}">
                        <a16:creationId xmlns:a16="http://schemas.microsoft.com/office/drawing/2014/main" id="{22525671-7BE9-49C2-9F81-B20FE35D8F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89" name="グループ化 988">
                  <a:extLst>
                    <a:ext uri="{FF2B5EF4-FFF2-40B4-BE49-F238E27FC236}">
                      <a16:creationId xmlns:a16="http://schemas.microsoft.com/office/drawing/2014/main" id="{76DC845A-2459-4F9F-ADB1-2B7A30895D70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90" name="楕円 261">
                    <a:extLst>
                      <a:ext uri="{FF2B5EF4-FFF2-40B4-BE49-F238E27FC236}">
                        <a16:creationId xmlns:a16="http://schemas.microsoft.com/office/drawing/2014/main" id="{CC099067-3B02-4D93-B905-EFADC0DE3F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1" name="楕円 990">
                    <a:extLst>
                      <a:ext uri="{FF2B5EF4-FFF2-40B4-BE49-F238E27FC236}">
                        <a16:creationId xmlns:a16="http://schemas.microsoft.com/office/drawing/2014/main" id="{48682EFD-844C-4C3D-8E2C-EDF770F4D7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2" name="台形 991">
                    <a:extLst>
                      <a:ext uri="{FF2B5EF4-FFF2-40B4-BE49-F238E27FC236}">
                        <a16:creationId xmlns:a16="http://schemas.microsoft.com/office/drawing/2014/main" id="{9CCEB16F-BC35-4BAA-AA6E-527A75643A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943" name="グループ化 942">
                <a:extLst>
                  <a:ext uri="{FF2B5EF4-FFF2-40B4-BE49-F238E27FC236}">
                    <a16:creationId xmlns:a16="http://schemas.microsoft.com/office/drawing/2014/main" id="{7F57191B-6924-449D-88D3-FE19AA47E928}"/>
                  </a:ext>
                </a:extLst>
              </p:cNvPr>
              <p:cNvGrpSpPr/>
              <p:nvPr/>
            </p:nvGrpSpPr>
            <p:grpSpPr>
              <a:xfrm rot="2700000">
                <a:off x="8319396" y="1608831"/>
                <a:ext cx="894664" cy="1209454"/>
                <a:chOff x="617650" y="953725"/>
                <a:chExt cx="3067044" cy="4146205"/>
              </a:xfrm>
            </p:grpSpPr>
            <p:grpSp>
              <p:nvGrpSpPr>
                <p:cNvPr id="965" name="グループ化 964">
                  <a:extLst>
                    <a:ext uri="{FF2B5EF4-FFF2-40B4-BE49-F238E27FC236}">
                      <a16:creationId xmlns:a16="http://schemas.microsoft.com/office/drawing/2014/main" id="{68C6EEDA-6F21-43F4-A6B4-63923F2CF09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982" name="楕円 261">
                    <a:extLst>
                      <a:ext uri="{FF2B5EF4-FFF2-40B4-BE49-F238E27FC236}">
                        <a16:creationId xmlns:a16="http://schemas.microsoft.com/office/drawing/2014/main" id="{7F17923B-B0C2-4350-A557-D4D7DC8FA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3" name="楕円 982">
                    <a:extLst>
                      <a:ext uri="{FF2B5EF4-FFF2-40B4-BE49-F238E27FC236}">
                        <a16:creationId xmlns:a16="http://schemas.microsoft.com/office/drawing/2014/main" id="{FF8D6FC8-2CC4-48E7-9C5A-51A78F7B33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4" name="台形 983">
                    <a:extLst>
                      <a:ext uri="{FF2B5EF4-FFF2-40B4-BE49-F238E27FC236}">
                        <a16:creationId xmlns:a16="http://schemas.microsoft.com/office/drawing/2014/main" id="{AAA08D14-4E75-42DE-8711-1741959959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0D289598-5160-45EF-8B6F-E76140A86ED4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979" name="楕円 261">
                    <a:extLst>
                      <a:ext uri="{FF2B5EF4-FFF2-40B4-BE49-F238E27FC236}">
                        <a16:creationId xmlns:a16="http://schemas.microsoft.com/office/drawing/2014/main" id="{7D6D53A6-325F-446E-BC31-0A65AD04B0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0" name="楕円 979">
                    <a:extLst>
                      <a:ext uri="{FF2B5EF4-FFF2-40B4-BE49-F238E27FC236}">
                        <a16:creationId xmlns:a16="http://schemas.microsoft.com/office/drawing/2014/main" id="{CB5F479A-DFD0-4924-94D0-94C48DB147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81" name="台形 980">
                    <a:extLst>
                      <a:ext uri="{FF2B5EF4-FFF2-40B4-BE49-F238E27FC236}">
                        <a16:creationId xmlns:a16="http://schemas.microsoft.com/office/drawing/2014/main" id="{18A8472B-9FA3-4FAF-BA33-061E41EE1E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1AF1036C-7DFE-45B5-A51A-72D6999FC3A7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76" name="楕円 261">
                    <a:extLst>
                      <a:ext uri="{FF2B5EF4-FFF2-40B4-BE49-F238E27FC236}">
                        <a16:creationId xmlns:a16="http://schemas.microsoft.com/office/drawing/2014/main" id="{67D81660-C5DD-4BB4-BB98-9056CAF6F9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7" name="楕円 976">
                    <a:extLst>
                      <a:ext uri="{FF2B5EF4-FFF2-40B4-BE49-F238E27FC236}">
                        <a16:creationId xmlns:a16="http://schemas.microsoft.com/office/drawing/2014/main" id="{0F2767BA-B190-4D6B-8C05-F174B46E87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8" name="台形 977">
                    <a:extLst>
                      <a:ext uri="{FF2B5EF4-FFF2-40B4-BE49-F238E27FC236}">
                        <a16:creationId xmlns:a16="http://schemas.microsoft.com/office/drawing/2014/main" id="{52FC6CF2-0498-4334-B552-05FDB899A0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68" name="グループ化 967">
                  <a:extLst>
                    <a:ext uri="{FF2B5EF4-FFF2-40B4-BE49-F238E27FC236}">
                      <a16:creationId xmlns:a16="http://schemas.microsoft.com/office/drawing/2014/main" id="{F77CE48B-98BD-47B9-8373-07290EE0246F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73" name="楕円 261">
                    <a:extLst>
                      <a:ext uri="{FF2B5EF4-FFF2-40B4-BE49-F238E27FC236}">
                        <a16:creationId xmlns:a16="http://schemas.microsoft.com/office/drawing/2014/main" id="{4AFC8294-71D1-4B09-AF57-6D273EC8E1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4" name="楕円 973">
                    <a:extLst>
                      <a:ext uri="{FF2B5EF4-FFF2-40B4-BE49-F238E27FC236}">
                        <a16:creationId xmlns:a16="http://schemas.microsoft.com/office/drawing/2014/main" id="{1D256843-C336-4947-8612-7AB44615E7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5" name="台形 974">
                    <a:extLst>
                      <a:ext uri="{FF2B5EF4-FFF2-40B4-BE49-F238E27FC236}">
                        <a16:creationId xmlns:a16="http://schemas.microsoft.com/office/drawing/2014/main" id="{C46C58F1-1980-4306-9F01-796A2462E5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69" name="グループ化 968">
                  <a:extLst>
                    <a:ext uri="{FF2B5EF4-FFF2-40B4-BE49-F238E27FC236}">
                      <a16:creationId xmlns:a16="http://schemas.microsoft.com/office/drawing/2014/main" id="{5E1B1B87-46A7-4E83-8530-976E0B24B052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70" name="楕円 261">
                    <a:extLst>
                      <a:ext uri="{FF2B5EF4-FFF2-40B4-BE49-F238E27FC236}">
                        <a16:creationId xmlns:a16="http://schemas.microsoft.com/office/drawing/2014/main" id="{8854045C-CB42-4BAF-9EC6-3821490FC6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1" name="楕円 970">
                    <a:extLst>
                      <a:ext uri="{FF2B5EF4-FFF2-40B4-BE49-F238E27FC236}">
                        <a16:creationId xmlns:a16="http://schemas.microsoft.com/office/drawing/2014/main" id="{F8AA28B6-6FD8-462F-9065-D55D5874E3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2" name="台形 971">
                    <a:extLst>
                      <a:ext uri="{FF2B5EF4-FFF2-40B4-BE49-F238E27FC236}">
                        <a16:creationId xmlns:a16="http://schemas.microsoft.com/office/drawing/2014/main" id="{23759983-5BEC-483F-84BE-E36DDABFA5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944" name="グループ化 943">
                <a:extLst>
                  <a:ext uri="{FF2B5EF4-FFF2-40B4-BE49-F238E27FC236}">
                    <a16:creationId xmlns:a16="http://schemas.microsoft.com/office/drawing/2014/main" id="{92F05D8F-DBD6-4BD7-A76B-C5A639629E25}"/>
                  </a:ext>
                </a:extLst>
              </p:cNvPr>
              <p:cNvGrpSpPr/>
              <p:nvPr/>
            </p:nvGrpSpPr>
            <p:grpSpPr>
              <a:xfrm rot="2700000">
                <a:off x="8281039" y="1164124"/>
                <a:ext cx="894664" cy="1209454"/>
                <a:chOff x="617650" y="953725"/>
                <a:chExt cx="3067044" cy="4146205"/>
              </a:xfrm>
            </p:grpSpPr>
            <p:grpSp>
              <p:nvGrpSpPr>
                <p:cNvPr id="945" name="グループ化 944">
                  <a:extLst>
                    <a:ext uri="{FF2B5EF4-FFF2-40B4-BE49-F238E27FC236}">
                      <a16:creationId xmlns:a16="http://schemas.microsoft.com/office/drawing/2014/main" id="{98A54FFC-810F-4A91-B372-3F6330B0B3D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919908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962" name="楕円 261">
                    <a:extLst>
                      <a:ext uri="{FF2B5EF4-FFF2-40B4-BE49-F238E27FC236}">
                        <a16:creationId xmlns:a16="http://schemas.microsoft.com/office/drawing/2014/main" id="{56F173E3-F643-4BEB-912C-55AD809E51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3" name="楕円 962">
                    <a:extLst>
                      <a:ext uri="{FF2B5EF4-FFF2-40B4-BE49-F238E27FC236}">
                        <a16:creationId xmlns:a16="http://schemas.microsoft.com/office/drawing/2014/main" id="{29C41C35-E6E8-4067-8049-916E6585E7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4" name="台形 963">
                    <a:extLst>
                      <a:ext uri="{FF2B5EF4-FFF2-40B4-BE49-F238E27FC236}">
                        <a16:creationId xmlns:a16="http://schemas.microsoft.com/office/drawing/2014/main" id="{B25B5B03-3D46-4EAC-BF72-BB40CC0AB9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46" name="グループ化 945">
                  <a:extLst>
                    <a:ext uri="{FF2B5EF4-FFF2-40B4-BE49-F238E27FC236}">
                      <a16:creationId xmlns:a16="http://schemas.microsoft.com/office/drawing/2014/main" id="{3309CF3B-35B7-41E8-B6A4-BF6B947AE728}"/>
                    </a:ext>
                  </a:extLst>
                </p:cNvPr>
                <p:cNvGrpSpPr/>
                <p:nvPr/>
              </p:nvGrpSpPr>
              <p:grpSpPr>
                <a:xfrm rot="20700000">
                  <a:off x="617650" y="1294246"/>
                  <a:ext cx="1764786" cy="3805684"/>
                  <a:chOff x="1257814" y="953725"/>
                  <a:chExt cx="1764786" cy="4095455"/>
                </a:xfrm>
              </p:grpSpPr>
              <p:sp>
                <p:nvSpPr>
                  <p:cNvPr id="959" name="楕円 261">
                    <a:extLst>
                      <a:ext uri="{FF2B5EF4-FFF2-40B4-BE49-F238E27FC236}">
                        <a16:creationId xmlns:a16="http://schemas.microsoft.com/office/drawing/2014/main" id="{D5949AF9-69EB-4EDB-A678-53845D8EFB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0" name="楕円 959">
                    <a:extLst>
                      <a:ext uri="{FF2B5EF4-FFF2-40B4-BE49-F238E27FC236}">
                        <a16:creationId xmlns:a16="http://schemas.microsoft.com/office/drawing/2014/main" id="{5B52A3E0-C855-4A33-BC0D-A4385AEFCE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1" name="台形 960">
                    <a:extLst>
                      <a:ext uri="{FF2B5EF4-FFF2-40B4-BE49-F238E27FC236}">
                        <a16:creationId xmlns:a16="http://schemas.microsoft.com/office/drawing/2014/main" id="{9B647371-B069-4424-B8E4-A82639EF11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47" name="グループ化 946">
                  <a:extLst>
                    <a:ext uri="{FF2B5EF4-FFF2-40B4-BE49-F238E27FC236}">
                      <a16:creationId xmlns:a16="http://schemas.microsoft.com/office/drawing/2014/main" id="{AFFD1C42-92DB-4A7B-B5CC-100E8D5531DF}"/>
                    </a:ext>
                  </a:extLst>
                </p:cNvPr>
                <p:cNvGrpSpPr/>
                <p:nvPr/>
              </p:nvGrpSpPr>
              <p:grpSpPr>
                <a:xfrm rot="323327" flipH="1">
                  <a:off x="1605377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56" name="楕円 261">
                    <a:extLst>
                      <a:ext uri="{FF2B5EF4-FFF2-40B4-BE49-F238E27FC236}">
                        <a16:creationId xmlns:a16="http://schemas.microsoft.com/office/drawing/2014/main" id="{C01330A7-F2EA-4E09-8FE6-75F6F6A54C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7" name="楕円 956">
                    <a:extLst>
                      <a:ext uri="{FF2B5EF4-FFF2-40B4-BE49-F238E27FC236}">
                        <a16:creationId xmlns:a16="http://schemas.microsoft.com/office/drawing/2014/main" id="{6710F493-98D2-4033-A08C-E456972CA2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8" name="台形 957">
                    <a:extLst>
                      <a:ext uri="{FF2B5EF4-FFF2-40B4-BE49-F238E27FC236}">
                        <a16:creationId xmlns:a16="http://schemas.microsoft.com/office/drawing/2014/main" id="{D8388964-41CE-4844-8D27-04B6816D50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F9D68168-494E-4686-87D7-18EDDD8A172B}"/>
                    </a:ext>
                  </a:extLst>
                </p:cNvPr>
                <p:cNvGrpSpPr/>
                <p:nvPr/>
              </p:nvGrpSpPr>
              <p:grpSpPr>
                <a:xfrm rot="21276673">
                  <a:off x="916700" y="96007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53" name="楕円 261">
                    <a:extLst>
                      <a:ext uri="{FF2B5EF4-FFF2-40B4-BE49-F238E27FC236}">
                        <a16:creationId xmlns:a16="http://schemas.microsoft.com/office/drawing/2014/main" id="{7590FE1C-975D-4E37-BC90-31225011A8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33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4" name="楕円 953">
                    <a:extLst>
                      <a:ext uri="{FF2B5EF4-FFF2-40B4-BE49-F238E27FC236}">
                        <a16:creationId xmlns:a16="http://schemas.microsoft.com/office/drawing/2014/main" id="{B59CC2AA-6049-4C15-A29F-81FF442DE1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5" name="台形 954">
                    <a:extLst>
                      <a:ext uri="{FF2B5EF4-FFF2-40B4-BE49-F238E27FC236}">
                        <a16:creationId xmlns:a16="http://schemas.microsoft.com/office/drawing/2014/main" id="{E0F99CB4-C9B3-4170-8FCE-1CD9D2451D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949" name="グループ化 948">
                  <a:extLst>
                    <a:ext uri="{FF2B5EF4-FFF2-40B4-BE49-F238E27FC236}">
                      <a16:creationId xmlns:a16="http://schemas.microsoft.com/office/drawing/2014/main" id="{B756BE43-8E1C-405E-B194-574B21A40416}"/>
                    </a:ext>
                  </a:extLst>
                </p:cNvPr>
                <p:cNvGrpSpPr/>
                <p:nvPr/>
              </p:nvGrpSpPr>
              <p:grpSpPr>
                <a:xfrm>
                  <a:off x="1257814" y="953725"/>
                  <a:ext cx="1764786" cy="4095455"/>
                  <a:chOff x="1257814" y="953725"/>
                  <a:chExt cx="1764786" cy="4095455"/>
                </a:xfrm>
              </p:grpSpPr>
              <p:sp>
                <p:nvSpPr>
                  <p:cNvPr id="950" name="楕円 261">
                    <a:extLst>
                      <a:ext uri="{FF2B5EF4-FFF2-40B4-BE49-F238E27FC236}">
                        <a16:creationId xmlns:a16="http://schemas.microsoft.com/office/drawing/2014/main" id="{7A04B770-CB0D-4945-9DD7-067901076C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57814" y="953725"/>
                    <a:ext cx="1764786" cy="2208576"/>
                  </a:xfrm>
                  <a:custGeom>
                    <a:avLst/>
                    <a:gdLst>
                      <a:gd name="connsiteX0" fmla="*/ 0 w 760186"/>
                      <a:gd name="connsiteY0" fmla="*/ 265814 h 531627"/>
                      <a:gd name="connsiteX1" fmla="*/ 380093 w 760186"/>
                      <a:gd name="connsiteY1" fmla="*/ 0 h 531627"/>
                      <a:gd name="connsiteX2" fmla="*/ 760186 w 760186"/>
                      <a:gd name="connsiteY2" fmla="*/ 265814 h 531627"/>
                      <a:gd name="connsiteX3" fmla="*/ 380093 w 760186"/>
                      <a:gd name="connsiteY3" fmla="*/ 531628 h 531627"/>
                      <a:gd name="connsiteX4" fmla="*/ 0 w 760186"/>
                      <a:gd name="connsiteY4" fmla="*/ 265814 h 531627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265814 h 531628"/>
                      <a:gd name="connsiteX1" fmla="*/ 380093 w 760186"/>
                      <a:gd name="connsiteY1" fmla="*/ 0 h 531628"/>
                      <a:gd name="connsiteX2" fmla="*/ 760186 w 760186"/>
                      <a:gd name="connsiteY2" fmla="*/ 265814 h 531628"/>
                      <a:gd name="connsiteX3" fmla="*/ 380093 w 760186"/>
                      <a:gd name="connsiteY3" fmla="*/ 531628 h 531628"/>
                      <a:gd name="connsiteX4" fmla="*/ 0 w 760186"/>
                      <a:gd name="connsiteY4" fmla="*/ 265814 h 5316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  <a:gd name="connsiteX0" fmla="*/ 0 w 760186"/>
                      <a:gd name="connsiteY0" fmla="*/ 723014 h 988828"/>
                      <a:gd name="connsiteX1" fmla="*/ 376918 w 760186"/>
                      <a:gd name="connsiteY1" fmla="*/ 0 h 988828"/>
                      <a:gd name="connsiteX2" fmla="*/ 760186 w 760186"/>
                      <a:gd name="connsiteY2" fmla="*/ 723014 h 988828"/>
                      <a:gd name="connsiteX3" fmla="*/ 380093 w 760186"/>
                      <a:gd name="connsiteY3" fmla="*/ 988828 h 988828"/>
                      <a:gd name="connsiteX4" fmla="*/ 0 w 760186"/>
                      <a:gd name="connsiteY4" fmla="*/ 723014 h 988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0186" h="988828">
                        <a:moveTo>
                          <a:pt x="0" y="723014"/>
                        </a:moveTo>
                        <a:cubicBezTo>
                          <a:pt x="0" y="576209"/>
                          <a:pt x="268598" y="0"/>
                          <a:pt x="376918" y="0"/>
                        </a:cubicBezTo>
                        <a:cubicBezTo>
                          <a:pt x="485238" y="0"/>
                          <a:pt x="760186" y="576209"/>
                          <a:pt x="760186" y="723014"/>
                        </a:cubicBezTo>
                        <a:cubicBezTo>
                          <a:pt x="760186" y="869819"/>
                          <a:pt x="590013" y="988828"/>
                          <a:pt x="380093" y="988828"/>
                        </a:cubicBezTo>
                        <a:cubicBezTo>
                          <a:pt x="170173" y="988828"/>
                          <a:pt x="0" y="869819"/>
                          <a:pt x="0" y="723014"/>
                        </a:cubicBezTo>
                        <a:close/>
                      </a:path>
                    </a:pathLst>
                  </a:custGeom>
                  <a:solidFill>
                    <a:srgbClr val="0066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1" name="楕円 950">
                    <a:extLst>
                      <a:ext uri="{FF2B5EF4-FFF2-40B4-BE49-F238E27FC236}">
                        <a16:creationId xmlns:a16="http://schemas.microsoft.com/office/drawing/2014/main" id="{A5F57B25-001F-4393-ADA1-53A37398ED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4779150"/>
                    <a:ext cx="218854" cy="270030"/>
                  </a:xfrm>
                  <a:prstGeom prst="ellipse">
                    <a:avLst/>
                  </a:prstGeom>
                  <a:solidFill>
                    <a:srgbClr val="CC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52" name="台形 951">
                    <a:extLst>
                      <a:ext uri="{FF2B5EF4-FFF2-40B4-BE49-F238E27FC236}">
                        <a16:creationId xmlns:a16="http://schemas.microsoft.com/office/drawing/2014/main" id="{74E1DFC7-93FD-41F9-93C5-38659EF38D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30780" y="1255886"/>
                    <a:ext cx="218854" cy="3648758"/>
                  </a:xfrm>
                  <a:prstGeom prst="trapezoid">
                    <a:avLst>
                      <a:gd name="adj" fmla="val 36606"/>
                    </a:avLst>
                  </a:prstGeom>
                  <a:solidFill>
                    <a:srgbClr val="92D05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935" name="グループ化 934">
              <a:extLst>
                <a:ext uri="{FF2B5EF4-FFF2-40B4-BE49-F238E27FC236}">
                  <a16:creationId xmlns:a16="http://schemas.microsoft.com/office/drawing/2014/main" id="{0B7DAEA9-842A-4F57-9887-8B1E8B0D25A3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362DAA33-1794-4656-BBC3-34A71D61DCC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F773A67E-F4F6-41EC-B8BB-DB79A04EFEFA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B569F34D-0956-4FF5-90E4-7BEFD6464CDF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0F5F1535-BBFF-4CE0-ACB9-E9DC8774FD24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0" name="フリーフォーム: 図形 939">
                  <a:extLst>
                    <a:ext uri="{FF2B5EF4-FFF2-40B4-BE49-F238E27FC236}">
                      <a16:creationId xmlns:a16="http://schemas.microsoft.com/office/drawing/2014/main" id="{923D3F00-226D-463D-AD0F-6CAB8A183B11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AA77E72F-8006-47EE-816E-8EB2446AED4A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98915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pptxh59_ほうれん草のイラスト</dc:title>
  <dc:subject>pptxh59_ほうれん草のイラスト</dc:subject>
  <dc:creator>でじけろお</dc:creator>
  <cp:revision>1</cp:revision>
  <dcterms:created xsi:type="dcterms:W3CDTF">2018-05-20T00:31:01Z</dcterms:created>
  <dcterms:modified xsi:type="dcterms:W3CDTF">2021-06-13T05:16:39Z</dcterms:modified>
  <cp:version>1</cp:version>
</cp:coreProperties>
</file>