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375" r:id="rId2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875" autoAdjust="0"/>
    <p:restoredTop sz="94660"/>
  </p:normalViewPr>
  <p:slideViewPr>
    <p:cSldViewPr snapToGrid="0">
      <p:cViewPr varScale="1">
        <p:scale>
          <a:sx n="67" d="100"/>
          <a:sy n="67" d="100"/>
        </p:scale>
        <p:origin x="72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ableStyles" Target="tableStyles.xml"/><Relationship Id="rId5" Type="http://schemas.openxmlformats.org/officeDocument/2006/relationships/theme" Target="theme/theme1.xml"/><Relationship Id="rId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28507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www.digipot.net/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>
            <a:extLst>
              <a:ext uri="{FF2B5EF4-FFF2-40B4-BE49-F238E27FC236}">
                <a16:creationId xmlns:a16="http://schemas.microsoft.com/office/drawing/2014/main" id="{6FEA16B7-CEE1-42FD-86F9-73240B2D385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88" y="115888"/>
            <a:ext cx="709612" cy="38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 Box 8">
            <a:extLst>
              <a:ext uri="{FF2B5EF4-FFF2-40B4-BE49-F238E27FC236}">
                <a16:creationId xmlns:a16="http://schemas.microsoft.com/office/drawing/2014/main" id="{DB816F65-3612-4649-976E-FD912774F0C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643688"/>
            <a:ext cx="311816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Copyright©2021 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  <a:hlinkClick r:id="rId4"/>
              </a:rPr>
              <a:t>https://www.digipot.net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 All rights reserved. </a:t>
            </a:r>
          </a:p>
        </p:txBody>
      </p:sp>
      <p:sp>
        <p:nvSpPr>
          <p:cNvPr id="24" name="Rectangle 11">
            <a:extLst>
              <a:ext uri="{FF2B5EF4-FFF2-40B4-BE49-F238E27FC236}">
                <a16:creationId xmlns:a16="http://schemas.microsoft.com/office/drawing/2014/main" id="{F9187257-6E83-48C0-B4DF-464D934360F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5" name="Rectangle 12">
            <a:extLst>
              <a:ext uri="{FF2B5EF4-FFF2-40B4-BE49-F238E27FC236}">
                <a16:creationId xmlns:a16="http://schemas.microsoft.com/office/drawing/2014/main" id="{0B084819-ED57-4A6C-9F02-2C1E1E4AFD5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82A10073-338D-4C34-A38B-86D53ECD061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7" name="Rectangle 14">
            <a:extLst>
              <a:ext uri="{FF2B5EF4-FFF2-40B4-BE49-F238E27FC236}">
                <a16:creationId xmlns:a16="http://schemas.microsoft.com/office/drawing/2014/main" id="{BA8B7101-BAFC-4134-BC14-9A3B3B2E381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746D1E01-A4BF-4417-9E25-336E5992EEB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" name="Rectangle 19">
            <a:extLst>
              <a:ext uri="{FF2B5EF4-FFF2-40B4-BE49-F238E27FC236}">
                <a16:creationId xmlns:a16="http://schemas.microsoft.com/office/drawing/2014/main" id="{1850D1B6-4BA7-4DFB-88D3-6BC5AF6C170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88104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テキスト ボックス 599">
            <a:extLst>
              <a:ext uri="{FF2B5EF4-FFF2-40B4-BE49-F238E27FC236}">
                <a16:creationId xmlns:a16="http://schemas.microsoft.com/office/drawing/2014/main" id="{1A75F357-3F76-4AD6-9EA8-F8AA0AFC6360}"/>
              </a:ext>
            </a:extLst>
          </p:cNvPr>
          <p:cNvSpPr txBox="1"/>
          <p:nvPr/>
        </p:nvSpPr>
        <p:spPr>
          <a:xfrm>
            <a:off x="276046" y="232912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24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モロヘイヤ</a:t>
            </a: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B6F56D5-2B2B-4565-AC36-2E81EA559FC3}"/>
              </a:ext>
            </a:extLst>
          </p:cNvPr>
          <p:cNvGrpSpPr/>
          <p:nvPr/>
        </p:nvGrpSpPr>
        <p:grpSpPr>
          <a:xfrm>
            <a:off x="6614602" y="1125881"/>
            <a:ext cx="2613509" cy="2343922"/>
            <a:chOff x="6614602" y="1026912"/>
            <a:chExt cx="2613509" cy="2343922"/>
          </a:xfrm>
        </p:grpSpPr>
        <p:grpSp>
          <p:nvGrpSpPr>
            <p:cNvPr id="405" name="グループ化 404">
              <a:extLst>
                <a:ext uri="{FF2B5EF4-FFF2-40B4-BE49-F238E27FC236}">
                  <a16:creationId xmlns:a16="http://schemas.microsoft.com/office/drawing/2014/main" id="{FB63A097-20AE-4848-864E-F8EE111DAE62}"/>
                </a:ext>
              </a:extLst>
            </p:cNvPr>
            <p:cNvGrpSpPr/>
            <p:nvPr/>
          </p:nvGrpSpPr>
          <p:grpSpPr>
            <a:xfrm>
              <a:off x="6644904" y="1394288"/>
              <a:ext cx="2544482" cy="1580866"/>
              <a:chOff x="3680759" y="1441452"/>
              <a:chExt cx="2544482" cy="1580866"/>
            </a:xfrm>
            <a:solidFill>
              <a:schemeClr val="accent4">
                <a:lumMod val="60000"/>
                <a:lumOff val="40000"/>
              </a:schemeClr>
            </a:solidFill>
          </p:grpSpPr>
          <p:grpSp>
            <p:nvGrpSpPr>
              <p:cNvPr id="447" name="グループ化 446">
                <a:extLst>
                  <a:ext uri="{FF2B5EF4-FFF2-40B4-BE49-F238E27FC236}">
                    <a16:creationId xmlns:a16="http://schemas.microsoft.com/office/drawing/2014/main" id="{EA31C1DD-27BA-40AE-BC28-925562A8E86C}"/>
                  </a:ext>
                </a:extLst>
              </p:cNvPr>
              <p:cNvGrpSpPr/>
              <p:nvPr/>
            </p:nvGrpSpPr>
            <p:grpSpPr>
              <a:xfrm>
                <a:off x="3703264" y="1460500"/>
                <a:ext cx="2507036" cy="1561818"/>
                <a:chOff x="3703264" y="1460500"/>
                <a:chExt cx="2507036" cy="1561818"/>
              </a:xfrm>
              <a:grpFill/>
            </p:grpSpPr>
            <p:sp>
              <p:nvSpPr>
                <p:cNvPr id="449" name="楕円 448">
                  <a:extLst>
                    <a:ext uri="{FF2B5EF4-FFF2-40B4-BE49-F238E27FC236}">
                      <a16:creationId xmlns:a16="http://schemas.microsoft.com/office/drawing/2014/main" id="{165B6CC1-F230-4984-B8CA-5A346E911BF0}"/>
                    </a:ext>
                  </a:extLst>
                </p:cNvPr>
                <p:cNvSpPr/>
                <p:nvPr/>
              </p:nvSpPr>
              <p:spPr>
                <a:xfrm>
                  <a:off x="3703264" y="1480998"/>
                  <a:ext cx="2507036" cy="153034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0" name="フリーフォーム: 図形 449">
                  <a:extLst>
                    <a:ext uri="{FF2B5EF4-FFF2-40B4-BE49-F238E27FC236}">
                      <a16:creationId xmlns:a16="http://schemas.microsoft.com/office/drawing/2014/main" id="{6392E4D4-8951-4A4E-9892-4685FF4F278D}"/>
                    </a:ext>
                  </a:extLst>
                </p:cNvPr>
                <p:cNvSpPr/>
                <p:nvPr/>
              </p:nvSpPr>
              <p:spPr>
                <a:xfrm>
                  <a:off x="3718068" y="1460500"/>
                  <a:ext cx="2469864" cy="1561818"/>
                </a:xfrm>
                <a:custGeom>
                  <a:avLst/>
                  <a:gdLst>
                    <a:gd name="connsiteX0" fmla="*/ 961405 w 2420099"/>
                    <a:gd name="connsiteY0" fmla="*/ 1439174 h 1530350"/>
                    <a:gd name="connsiteX1" fmla="*/ 909777 w 2420099"/>
                    <a:gd name="connsiteY1" fmla="*/ 1472773 h 1530350"/>
                    <a:gd name="connsiteX2" fmla="*/ 961405 w 2420099"/>
                    <a:gd name="connsiteY2" fmla="*/ 1506371 h 1530350"/>
                    <a:gd name="connsiteX3" fmla="*/ 1013031 w 2420099"/>
                    <a:gd name="connsiteY3" fmla="*/ 1472772 h 1530350"/>
                    <a:gd name="connsiteX4" fmla="*/ 1097057 w 2420099"/>
                    <a:gd name="connsiteY4" fmla="*/ 1439173 h 1530350"/>
                    <a:gd name="connsiteX5" fmla="*/ 1045430 w 2420099"/>
                    <a:gd name="connsiteY5" fmla="*/ 1472773 h 1530350"/>
                    <a:gd name="connsiteX6" fmla="*/ 1097058 w 2420099"/>
                    <a:gd name="connsiteY6" fmla="*/ 1506371 h 1530350"/>
                    <a:gd name="connsiteX7" fmla="*/ 1148677 w 2420099"/>
                    <a:gd name="connsiteY7" fmla="*/ 1472771 h 1530350"/>
                    <a:gd name="connsiteX8" fmla="*/ 1232701 w 2420099"/>
                    <a:gd name="connsiteY8" fmla="*/ 1439172 h 1530350"/>
                    <a:gd name="connsiteX9" fmla="*/ 1181074 w 2420099"/>
                    <a:gd name="connsiteY9" fmla="*/ 1472771 h 1530350"/>
                    <a:gd name="connsiteX10" fmla="*/ 1232701 w 2420099"/>
                    <a:gd name="connsiteY10" fmla="*/ 1506371 h 1530350"/>
                    <a:gd name="connsiteX11" fmla="*/ 1284328 w 2420099"/>
                    <a:gd name="connsiteY11" fmla="*/ 1472771 h 1530350"/>
                    <a:gd name="connsiteX12" fmla="*/ 1368352 w 2420099"/>
                    <a:gd name="connsiteY12" fmla="*/ 1439171 h 1530350"/>
                    <a:gd name="connsiteX13" fmla="*/ 1316725 w 2420099"/>
                    <a:gd name="connsiteY13" fmla="*/ 1472771 h 1530350"/>
                    <a:gd name="connsiteX14" fmla="*/ 1368353 w 2420099"/>
                    <a:gd name="connsiteY14" fmla="*/ 1506371 h 1530350"/>
                    <a:gd name="connsiteX15" fmla="*/ 1419980 w 2420099"/>
                    <a:gd name="connsiteY15" fmla="*/ 1472772 h 1530350"/>
                    <a:gd name="connsiteX16" fmla="*/ 1029232 w 2420099"/>
                    <a:gd name="connsiteY16" fmla="*/ 1395032 h 1530350"/>
                    <a:gd name="connsiteX17" fmla="*/ 977604 w 2420099"/>
                    <a:gd name="connsiteY17" fmla="*/ 1428632 h 1530350"/>
                    <a:gd name="connsiteX18" fmla="*/ 1029231 w 2420099"/>
                    <a:gd name="connsiteY18" fmla="*/ 1462230 h 1530350"/>
                    <a:gd name="connsiteX19" fmla="*/ 1080856 w 2420099"/>
                    <a:gd name="connsiteY19" fmla="*/ 1428630 h 1530350"/>
                    <a:gd name="connsiteX20" fmla="*/ 757929 w 2420099"/>
                    <a:gd name="connsiteY20" fmla="*/ 1395032 h 1530350"/>
                    <a:gd name="connsiteX21" fmla="*/ 706304 w 2420099"/>
                    <a:gd name="connsiteY21" fmla="*/ 1428632 h 1530350"/>
                    <a:gd name="connsiteX22" fmla="*/ 757927 w 2420099"/>
                    <a:gd name="connsiteY22" fmla="*/ 1462231 h 1530350"/>
                    <a:gd name="connsiteX23" fmla="*/ 809558 w 2420099"/>
                    <a:gd name="connsiteY23" fmla="*/ 1428631 h 1530350"/>
                    <a:gd name="connsiteX24" fmla="*/ 893577 w 2420099"/>
                    <a:gd name="connsiteY24" fmla="*/ 1395032 h 1530350"/>
                    <a:gd name="connsiteX25" fmla="*/ 841954 w 2420099"/>
                    <a:gd name="connsiteY25" fmla="*/ 1428631 h 1530350"/>
                    <a:gd name="connsiteX26" fmla="*/ 893580 w 2420099"/>
                    <a:gd name="connsiteY26" fmla="*/ 1462231 h 1530350"/>
                    <a:gd name="connsiteX27" fmla="*/ 945207 w 2420099"/>
                    <a:gd name="connsiteY27" fmla="*/ 1428632 h 1530350"/>
                    <a:gd name="connsiteX28" fmla="*/ 1164877 w 2420099"/>
                    <a:gd name="connsiteY28" fmla="*/ 1395031 h 1530350"/>
                    <a:gd name="connsiteX29" fmla="*/ 1113249 w 2420099"/>
                    <a:gd name="connsiteY29" fmla="*/ 1428630 h 1530350"/>
                    <a:gd name="connsiteX30" fmla="*/ 1164876 w 2420099"/>
                    <a:gd name="connsiteY30" fmla="*/ 1462229 h 1530350"/>
                    <a:gd name="connsiteX31" fmla="*/ 1216503 w 2420099"/>
                    <a:gd name="connsiteY31" fmla="*/ 1428630 h 1530350"/>
                    <a:gd name="connsiteX32" fmla="*/ 1571828 w 2420099"/>
                    <a:gd name="connsiteY32" fmla="*/ 1395030 h 1530350"/>
                    <a:gd name="connsiteX33" fmla="*/ 1520201 w 2420099"/>
                    <a:gd name="connsiteY33" fmla="*/ 1428630 h 1530350"/>
                    <a:gd name="connsiteX34" fmla="*/ 1571828 w 2420099"/>
                    <a:gd name="connsiteY34" fmla="*/ 1462229 h 1530350"/>
                    <a:gd name="connsiteX35" fmla="*/ 1623455 w 2420099"/>
                    <a:gd name="connsiteY35" fmla="*/ 1428629 h 1530350"/>
                    <a:gd name="connsiteX36" fmla="*/ 1436178 w 2420099"/>
                    <a:gd name="connsiteY36" fmla="*/ 1395030 h 1530350"/>
                    <a:gd name="connsiteX37" fmla="*/ 1384551 w 2420099"/>
                    <a:gd name="connsiteY37" fmla="*/ 1428629 h 1530350"/>
                    <a:gd name="connsiteX38" fmla="*/ 1436179 w 2420099"/>
                    <a:gd name="connsiteY38" fmla="*/ 1462229 h 1530350"/>
                    <a:gd name="connsiteX39" fmla="*/ 1487806 w 2420099"/>
                    <a:gd name="connsiteY39" fmla="*/ 1428630 h 1530350"/>
                    <a:gd name="connsiteX40" fmla="*/ 1300527 w 2420099"/>
                    <a:gd name="connsiteY40" fmla="*/ 1395030 h 1530350"/>
                    <a:gd name="connsiteX41" fmla="*/ 1248899 w 2420099"/>
                    <a:gd name="connsiteY41" fmla="*/ 1428630 h 1530350"/>
                    <a:gd name="connsiteX42" fmla="*/ 1300526 w 2420099"/>
                    <a:gd name="connsiteY42" fmla="*/ 1462229 h 1530350"/>
                    <a:gd name="connsiteX43" fmla="*/ 1352153 w 2420099"/>
                    <a:gd name="connsiteY43" fmla="*/ 1428629 h 1530350"/>
                    <a:gd name="connsiteX44" fmla="*/ 825754 w 2420099"/>
                    <a:gd name="connsiteY44" fmla="*/ 1350890 h 1530350"/>
                    <a:gd name="connsiteX45" fmla="*/ 774129 w 2420099"/>
                    <a:gd name="connsiteY45" fmla="*/ 1384489 h 1530350"/>
                    <a:gd name="connsiteX46" fmla="*/ 825754 w 2420099"/>
                    <a:gd name="connsiteY46" fmla="*/ 1418089 h 1530350"/>
                    <a:gd name="connsiteX47" fmla="*/ 877380 w 2420099"/>
                    <a:gd name="connsiteY47" fmla="*/ 1384489 h 1530350"/>
                    <a:gd name="connsiteX48" fmla="*/ 961405 w 2420099"/>
                    <a:gd name="connsiteY48" fmla="*/ 1350890 h 1530350"/>
                    <a:gd name="connsiteX49" fmla="*/ 909777 w 2420099"/>
                    <a:gd name="connsiteY49" fmla="*/ 1384490 h 1530350"/>
                    <a:gd name="connsiteX50" fmla="*/ 961404 w 2420099"/>
                    <a:gd name="connsiteY50" fmla="*/ 1418090 h 1530350"/>
                    <a:gd name="connsiteX51" fmla="*/ 1013033 w 2420099"/>
                    <a:gd name="connsiteY51" fmla="*/ 1384489 h 1530350"/>
                    <a:gd name="connsiteX52" fmla="*/ 690104 w 2420099"/>
                    <a:gd name="connsiteY52" fmla="*/ 1350890 h 1530350"/>
                    <a:gd name="connsiteX53" fmla="*/ 638477 w 2420099"/>
                    <a:gd name="connsiteY53" fmla="*/ 1384489 h 1530350"/>
                    <a:gd name="connsiteX54" fmla="*/ 690104 w 2420099"/>
                    <a:gd name="connsiteY54" fmla="*/ 1418090 h 1530350"/>
                    <a:gd name="connsiteX55" fmla="*/ 741734 w 2420099"/>
                    <a:gd name="connsiteY55" fmla="*/ 1384489 h 1530350"/>
                    <a:gd name="connsiteX56" fmla="*/ 1097059 w 2420099"/>
                    <a:gd name="connsiteY56" fmla="*/ 1350889 h 1530350"/>
                    <a:gd name="connsiteX57" fmla="*/ 1045432 w 2420099"/>
                    <a:gd name="connsiteY57" fmla="*/ 1384489 h 1530350"/>
                    <a:gd name="connsiteX58" fmla="*/ 1097058 w 2420099"/>
                    <a:gd name="connsiteY58" fmla="*/ 1418088 h 1530350"/>
                    <a:gd name="connsiteX59" fmla="*/ 1148678 w 2420099"/>
                    <a:gd name="connsiteY59" fmla="*/ 1384488 h 1530350"/>
                    <a:gd name="connsiteX60" fmla="*/ 1639654 w 2420099"/>
                    <a:gd name="connsiteY60" fmla="*/ 1350889 h 1530350"/>
                    <a:gd name="connsiteX61" fmla="*/ 1588027 w 2420099"/>
                    <a:gd name="connsiteY61" fmla="*/ 1384488 h 1530350"/>
                    <a:gd name="connsiteX62" fmla="*/ 1639653 w 2420099"/>
                    <a:gd name="connsiteY62" fmla="*/ 1418087 h 1530350"/>
                    <a:gd name="connsiteX63" fmla="*/ 1691280 w 2420099"/>
                    <a:gd name="connsiteY63" fmla="*/ 1384488 h 1530350"/>
                    <a:gd name="connsiteX64" fmla="*/ 1232702 w 2420099"/>
                    <a:gd name="connsiteY64" fmla="*/ 1350889 h 1530350"/>
                    <a:gd name="connsiteX65" fmla="*/ 1181075 w 2420099"/>
                    <a:gd name="connsiteY65" fmla="*/ 1384488 h 1530350"/>
                    <a:gd name="connsiteX66" fmla="*/ 1232701 w 2420099"/>
                    <a:gd name="connsiteY66" fmla="*/ 1418087 h 1530350"/>
                    <a:gd name="connsiteX67" fmla="*/ 1284329 w 2420099"/>
                    <a:gd name="connsiteY67" fmla="*/ 1384488 h 1530350"/>
                    <a:gd name="connsiteX68" fmla="*/ 1775305 w 2420099"/>
                    <a:gd name="connsiteY68" fmla="*/ 1350888 h 1530350"/>
                    <a:gd name="connsiteX69" fmla="*/ 1723678 w 2420099"/>
                    <a:gd name="connsiteY69" fmla="*/ 1384488 h 1530350"/>
                    <a:gd name="connsiteX70" fmla="*/ 1775304 w 2420099"/>
                    <a:gd name="connsiteY70" fmla="*/ 1418087 h 1530350"/>
                    <a:gd name="connsiteX71" fmla="*/ 1826932 w 2420099"/>
                    <a:gd name="connsiteY71" fmla="*/ 1384488 h 1530350"/>
                    <a:gd name="connsiteX72" fmla="*/ 1504003 w 2420099"/>
                    <a:gd name="connsiteY72" fmla="*/ 1350888 h 1530350"/>
                    <a:gd name="connsiteX73" fmla="*/ 1452376 w 2420099"/>
                    <a:gd name="connsiteY73" fmla="*/ 1384488 h 1530350"/>
                    <a:gd name="connsiteX74" fmla="*/ 1504004 w 2420099"/>
                    <a:gd name="connsiteY74" fmla="*/ 1418088 h 1530350"/>
                    <a:gd name="connsiteX75" fmla="*/ 1555631 w 2420099"/>
                    <a:gd name="connsiteY75" fmla="*/ 1384488 h 1530350"/>
                    <a:gd name="connsiteX76" fmla="*/ 1368352 w 2420099"/>
                    <a:gd name="connsiteY76" fmla="*/ 1350888 h 1530350"/>
                    <a:gd name="connsiteX77" fmla="*/ 1316726 w 2420099"/>
                    <a:gd name="connsiteY77" fmla="*/ 1384488 h 1530350"/>
                    <a:gd name="connsiteX78" fmla="*/ 1368352 w 2420099"/>
                    <a:gd name="connsiteY78" fmla="*/ 1418087 h 1530350"/>
                    <a:gd name="connsiteX79" fmla="*/ 1419979 w 2420099"/>
                    <a:gd name="connsiteY79" fmla="*/ 1384488 h 1530350"/>
                    <a:gd name="connsiteX80" fmla="*/ 893578 w 2420099"/>
                    <a:gd name="connsiteY80" fmla="*/ 1306748 h 1530350"/>
                    <a:gd name="connsiteX81" fmla="*/ 841954 w 2420099"/>
                    <a:gd name="connsiteY81" fmla="*/ 1340348 h 1530350"/>
                    <a:gd name="connsiteX82" fmla="*/ 893577 w 2420099"/>
                    <a:gd name="connsiteY82" fmla="*/ 1373948 h 1530350"/>
                    <a:gd name="connsiteX83" fmla="*/ 945207 w 2420099"/>
                    <a:gd name="connsiteY83" fmla="*/ 1340347 h 1530350"/>
                    <a:gd name="connsiteX84" fmla="*/ 757926 w 2420099"/>
                    <a:gd name="connsiteY84" fmla="*/ 1306748 h 1530350"/>
                    <a:gd name="connsiteX85" fmla="*/ 706304 w 2420099"/>
                    <a:gd name="connsiteY85" fmla="*/ 1340347 h 1530350"/>
                    <a:gd name="connsiteX86" fmla="*/ 757928 w 2420099"/>
                    <a:gd name="connsiteY86" fmla="*/ 1373948 h 1530350"/>
                    <a:gd name="connsiteX87" fmla="*/ 809558 w 2420099"/>
                    <a:gd name="connsiteY87" fmla="*/ 1340348 h 1530350"/>
                    <a:gd name="connsiteX88" fmla="*/ 622278 w 2420099"/>
                    <a:gd name="connsiteY88" fmla="*/ 1306748 h 1530350"/>
                    <a:gd name="connsiteX89" fmla="*/ 570652 w 2420099"/>
                    <a:gd name="connsiteY89" fmla="*/ 1340348 h 1530350"/>
                    <a:gd name="connsiteX90" fmla="*/ 622278 w 2420099"/>
                    <a:gd name="connsiteY90" fmla="*/ 1373947 h 1530350"/>
                    <a:gd name="connsiteX91" fmla="*/ 673905 w 2420099"/>
                    <a:gd name="connsiteY91" fmla="*/ 1340347 h 1530350"/>
                    <a:gd name="connsiteX92" fmla="*/ 486629 w 2420099"/>
                    <a:gd name="connsiteY92" fmla="*/ 1306748 h 1530350"/>
                    <a:gd name="connsiteX93" fmla="*/ 435002 w 2420099"/>
                    <a:gd name="connsiteY93" fmla="*/ 1340348 h 1530350"/>
                    <a:gd name="connsiteX94" fmla="*/ 486629 w 2420099"/>
                    <a:gd name="connsiteY94" fmla="*/ 1373948 h 1530350"/>
                    <a:gd name="connsiteX95" fmla="*/ 538257 w 2420099"/>
                    <a:gd name="connsiteY95" fmla="*/ 1340348 h 1530350"/>
                    <a:gd name="connsiteX96" fmla="*/ 1029234 w 2420099"/>
                    <a:gd name="connsiteY96" fmla="*/ 1306747 h 1530350"/>
                    <a:gd name="connsiteX97" fmla="*/ 977604 w 2420099"/>
                    <a:gd name="connsiteY97" fmla="*/ 1340348 h 1530350"/>
                    <a:gd name="connsiteX98" fmla="*/ 1029232 w 2420099"/>
                    <a:gd name="connsiteY98" fmla="*/ 1373948 h 1530350"/>
                    <a:gd name="connsiteX99" fmla="*/ 1080862 w 2420099"/>
                    <a:gd name="connsiteY99" fmla="*/ 1340347 h 1530350"/>
                    <a:gd name="connsiteX100" fmla="*/ 1843130 w 2420099"/>
                    <a:gd name="connsiteY100" fmla="*/ 1306747 h 1530350"/>
                    <a:gd name="connsiteX101" fmla="*/ 1791503 w 2420099"/>
                    <a:gd name="connsiteY101" fmla="*/ 1340346 h 1530350"/>
                    <a:gd name="connsiteX102" fmla="*/ 1843130 w 2420099"/>
                    <a:gd name="connsiteY102" fmla="*/ 1373946 h 1530350"/>
                    <a:gd name="connsiteX103" fmla="*/ 1894757 w 2420099"/>
                    <a:gd name="connsiteY103" fmla="*/ 1340346 h 1530350"/>
                    <a:gd name="connsiteX104" fmla="*/ 1707480 w 2420099"/>
                    <a:gd name="connsiteY104" fmla="*/ 1306747 h 1530350"/>
                    <a:gd name="connsiteX105" fmla="*/ 1655852 w 2420099"/>
                    <a:gd name="connsiteY105" fmla="*/ 1340346 h 1530350"/>
                    <a:gd name="connsiteX106" fmla="*/ 1707478 w 2420099"/>
                    <a:gd name="connsiteY106" fmla="*/ 1373946 h 1530350"/>
                    <a:gd name="connsiteX107" fmla="*/ 1759106 w 2420099"/>
                    <a:gd name="connsiteY107" fmla="*/ 1340346 h 1530350"/>
                    <a:gd name="connsiteX108" fmla="*/ 1571828 w 2420099"/>
                    <a:gd name="connsiteY108" fmla="*/ 1306747 h 1530350"/>
                    <a:gd name="connsiteX109" fmla="*/ 1520201 w 2420099"/>
                    <a:gd name="connsiteY109" fmla="*/ 1340346 h 1530350"/>
                    <a:gd name="connsiteX110" fmla="*/ 1571829 w 2420099"/>
                    <a:gd name="connsiteY110" fmla="*/ 1373947 h 1530350"/>
                    <a:gd name="connsiteX111" fmla="*/ 1623456 w 2420099"/>
                    <a:gd name="connsiteY111" fmla="*/ 1340347 h 1530350"/>
                    <a:gd name="connsiteX112" fmla="*/ 1436178 w 2420099"/>
                    <a:gd name="connsiteY112" fmla="*/ 1306747 h 1530350"/>
                    <a:gd name="connsiteX113" fmla="*/ 1384551 w 2420099"/>
                    <a:gd name="connsiteY113" fmla="*/ 1340346 h 1530350"/>
                    <a:gd name="connsiteX114" fmla="*/ 1436178 w 2420099"/>
                    <a:gd name="connsiteY114" fmla="*/ 1373946 h 1530350"/>
                    <a:gd name="connsiteX115" fmla="*/ 1487804 w 2420099"/>
                    <a:gd name="connsiteY115" fmla="*/ 1340346 h 1530350"/>
                    <a:gd name="connsiteX116" fmla="*/ 1300527 w 2420099"/>
                    <a:gd name="connsiteY116" fmla="*/ 1306747 h 1530350"/>
                    <a:gd name="connsiteX117" fmla="*/ 1248901 w 2420099"/>
                    <a:gd name="connsiteY117" fmla="*/ 1340346 h 1530350"/>
                    <a:gd name="connsiteX118" fmla="*/ 1300527 w 2420099"/>
                    <a:gd name="connsiteY118" fmla="*/ 1373946 h 1530350"/>
                    <a:gd name="connsiteX119" fmla="*/ 1352153 w 2420099"/>
                    <a:gd name="connsiteY119" fmla="*/ 1340346 h 1530350"/>
                    <a:gd name="connsiteX120" fmla="*/ 1164877 w 2420099"/>
                    <a:gd name="connsiteY120" fmla="*/ 1306747 h 1530350"/>
                    <a:gd name="connsiteX121" fmla="*/ 1113249 w 2420099"/>
                    <a:gd name="connsiteY121" fmla="*/ 1340347 h 1530350"/>
                    <a:gd name="connsiteX122" fmla="*/ 1164877 w 2420099"/>
                    <a:gd name="connsiteY122" fmla="*/ 1373947 h 1530350"/>
                    <a:gd name="connsiteX123" fmla="*/ 1216504 w 2420099"/>
                    <a:gd name="connsiteY123" fmla="*/ 1340346 h 1530350"/>
                    <a:gd name="connsiteX124" fmla="*/ 418806 w 2420099"/>
                    <a:gd name="connsiteY124" fmla="*/ 1262609 h 1530350"/>
                    <a:gd name="connsiteX125" fmla="*/ 367179 w 2420099"/>
                    <a:gd name="connsiteY125" fmla="*/ 1296208 h 1530350"/>
                    <a:gd name="connsiteX126" fmla="*/ 418804 w 2420099"/>
                    <a:gd name="connsiteY126" fmla="*/ 1329806 h 1530350"/>
                    <a:gd name="connsiteX127" fmla="*/ 470430 w 2420099"/>
                    <a:gd name="connsiteY127" fmla="*/ 1296207 h 1530350"/>
                    <a:gd name="connsiteX128" fmla="*/ 690104 w 2420099"/>
                    <a:gd name="connsiteY128" fmla="*/ 1262607 h 1530350"/>
                    <a:gd name="connsiteX129" fmla="*/ 638477 w 2420099"/>
                    <a:gd name="connsiteY129" fmla="*/ 1296206 h 1530350"/>
                    <a:gd name="connsiteX130" fmla="*/ 690104 w 2420099"/>
                    <a:gd name="connsiteY130" fmla="*/ 1329805 h 1530350"/>
                    <a:gd name="connsiteX131" fmla="*/ 741730 w 2420099"/>
                    <a:gd name="connsiteY131" fmla="*/ 1296206 h 1530350"/>
                    <a:gd name="connsiteX132" fmla="*/ 554454 w 2420099"/>
                    <a:gd name="connsiteY132" fmla="*/ 1262606 h 1530350"/>
                    <a:gd name="connsiteX133" fmla="*/ 502827 w 2420099"/>
                    <a:gd name="connsiteY133" fmla="*/ 1296207 h 1530350"/>
                    <a:gd name="connsiteX134" fmla="*/ 554454 w 2420099"/>
                    <a:gd name="connsiteY134" fmla="*/ 1329806 h 1530350"/>
                    <a:gd name="connsiteX135" fmla="*/ 606081 w 2420099"/>
                    <a:gd name="connsiteY135" fmla="*/ 1296206 h 1530350"/>
                    <a:gd name="connsiteX136" fmla="*/ 1097057 w 2420099"/>
                    <a:gd name="connsiteY136" fmla="*/ 1262606 h 1530350"/>
                    <a:gd name="connsiteX137" fmla="*/ 1045435 w 2420099"/>
                    <a:gd name="connsiteY137" fmla="*/ 1296206 h 1530350"/>
                    <a:gd name="connsiteX138" fmla="*/ 1097059 w 2420099"/>
                    <a:gd name="connsiteY138" fmla="*/ 1329805 h 1530350"/>
                    <a:gd name="connsiteX139" fmla="*/ 1148680 w 2420099"/>
                    <a:gd name="connsiteY139" fmla="*/ 1296206 h 1530350"/>
                    <a:gd name="connsiteX140" fmla="*/ 961405 w 2420099"/>
                    <a:gd name="connsiteY140" fmla="*/ 1262606 h 1530350"/>
                    <a:gd name="connsiteX141" fmla="*/ 909777 w 2420099"/>
                    <a:gd name="connsiteY141" fmla="*/ 1296206 h 1530350"/>
                    <a:gd name="connsiteX142" fmla="*/ 961404 w 2420099"/>
                    <a:gd name="connsiteY142" fmla="*/ 1329806 h 1530350"/>
                    <a:gd name="connsiteX143" fmla="*/ 1013034 w 2420099"/>
                    <a:gd name="connsiteY143" fmla="*/ 1296205 h 1530350"/>
                    <a:gd name="connsiteX144" fmla="*/ 825754 w 2420099"/>
                    <a:gd name="connsiteY144" fmla="*/ 1262606 h 1530350"/>
                    <a:gd name="connsiteX145" fmla="*/ 774128 w 2420099"/>
                    <a:gd name="connsiteY145" fmla="*/ 1296206 h 1530350"/>
                    <a:gd name="connsiteX146" fmla="*/ 825754 w 2420099"/>
                    <a:gd name="connsiteY146" fmla="*/ 1329806 h 1530350"/>
                    <a:gd name="connsiteX147" fmla="*/ 877380 w 2420099"/>
                    <a:gd name="connsiteY147" fmla="*/ 1296206 h 1530350"/>
                    <a:gd name="connsiteX148" fmla="*/ 1368353 w 2420099"/>
                    <a:gd name="connsiteY148" fmla="*/ 1262605 h 1530350"/>
                    <a:gd name="connsiteX149" fmla="*/ 1316726 w 2420099"/>
                    <a:gd name="connsiteY149" fmla="*/ 1296205 h 1530350"/>
                    <a:gd name="connsiteX150" fmla="*/ 1368352 w 2420099"/>
                    <a:gd name="connsiteY150" fmla="*/ 1329804 h 1530350"/>
                    <a:gd name="connsiteX151" fmla="*/ 1419979 w 2420099"/>
                    <a:gd name="connsiteY151" fmla="*/ 1296204 h 1530350"/>
                    <a:gd name="connsiteX152" fmla="*/ 1232702 w 2420099"/>
                    <a:gd name="connsiteY152" fmla="*/ 1262605 h 1530350"/>
                    <a:gd name="connsiteX153" fmla="*/ 1181075 w 2420099"/>
                    <a:gd name="connsiteY153" fmla="*/ 1296205 h 1530350"/>
                    <a:gd name="connsiteX154" fmla="*/ 1232702 w 2420099"/>
                    <a:gd name="connsiteY154" fmla="*/ 1329804 h 1530350"/>
                    <a:gd name="connsiteX155" fmla="*/ 1284329 w 2420099"/>
                    <a:gd name="connsiteY155" fmla="*/ 1296205 h 1530350"/>
                    <a:gd name="connsiteX156" fmla="*/ 1910956 w 2420099"/>
                    <a:gd name="connsiteY156" fmla="*/ 1262605 h 1530350"/>
                    <a:gd name="connsiteX157" fmla="*/ 1859328 w 2420099"/>
                    <a:gd name="connsiteY157" fmla="*/ 1296204 h 1530350"/>
                    <a:gd name="connsiteX158" fmla="*/ 1910955 w 2420099"/>
                    <a:gd name="connsiteY158" fmla="*/ 1329804 h 1530350"/>
                    <a:gd name="connsiteX159" fmla="*/ 1962582 w 2420099"/>
                    <a:gd name="connsiteY159" fmla="*/ 1296204 h 1530350"/>
                    <a:gd name="connsiteX160" fmla="*/ 1775305 w 2420099"/>
                    <a:gd name="connsiteY160" fmla="*/ 1262605 h 1530350"/>
                    <a:gd name="connsiteX161" fmla="*/ 1723678 w 2420099"/>
                    <a:gd name="connsiteY161" fmla="*/ 1296204 h 1530350"/>
                    <a:gd name="connsiteX162" fmla="*/ 1775304 w 2420099"/>
                    <a:gd name="connsiteY162" fmla="*/ 1329804 h 1530350"/>
                    <a:gd name="connsiteX163" fmla="*/ 1826931 w 2420099"/>
                    <a:gd name="connsiteY163" fmla="*/ 1296204 h 1530350"/>
                    <a:gd name="connsiteX164" fmla="*/ 1639654 w 2420099"/>
                    <a:gd name="connsiteY164" fmla="*/ 1262605 h 1530350"/>
                    <a:gd name="connsiteX165" fmla="*/ 1588026 w 2420099"/>
                    <a:gd name="connsiteY165" fmla="*/ 1296204 h 1530350"/>
                    <a:gd name="connsiteX166" fmla="*/ 1639654 w 2420099"/>
                    <a:gd name="connsiteY166" fmla="*/ 1329804 h 1530350"/>
                    <a:gd name="connsiteX167" fmla="*/ 1691281 w 2420099"/>
                    <a:gd name="connsiteY167" fmla="*/ 1296204 h 1530350"/>
                    <a:gd name="connsiteX168" fmla="*/ 1504003 w 2420099"/>
                    <a:gd name="connsiteY168" fmla="*/ 1262605 h 1530350"/>
                    <a:gd name="connsiteX169" fmla="*/ 1452376 w 2420099"/>
                    <a:gd name="connsiteY169" fmla="*/ 1296204 h 1530350"/>
                    <a:gd name="connsiteX170" fmla="*/ 1504003 w 2420099"/>
                    <a:gd name="connsiteY170" fmla="*/ 1329804 h 1530350"/>
                    <a:gd name="connsiteX171" fmla="*/ 1555630 w 2420099"/>
                    <a:gd name="connsiteY171" fmla="*/ 1296204 h 1530350"/>
                    <a:gd name="connsiteX172" fmla="*/ 486631 w 2420099"/>
                    <a:gd name="connsiteY172" fmla="*/ 1218466 h 1530350"/>
                    <a:gd name="connsiteX173" fmla="*/ 435006 w 2420099"/>
                    <a:gd name="connsiteY173" fmla="*/ 1252066 h 1530350"/>
                    <a:gd name="connsiteX174" fmla="*/ 486629 w 2420099"/>
                    <a:gd name="connsiteY174" fmla="*/ 1285664 h 1530350"/>
                    <a:gd name="connsiteX175" fmla="*/ 538257 w 2420099"/>
                    <a:gd name="connsiteY175" fmla="*/ 1252064 h 1530350"/>
                    <a:gd name="connsiteX176" fmla="*/ 350977 w 2420099"/>
                    <a:gd name="connsiteY176" fmla="*/ 1218466 h 1530350"/>
                    <a:gd name="connsiteX177" fmla="*/ 299352 w 2420099"/>
                    <a:gd name="connsiteY177" fmla="*/ 1252065 h 1530350"/>
                    <a:gd name="connsiteX178" fmla="*/ 350979 w 2420099"/>
                    <a:gd name="connsiteY178" fmla="*/ 1285666 h 1530350"/>
                    <a:gd name="connsiteX179" fmla="*/ 402605 w 2420099"/>
                    <a:gd name="connsiteY179" fmla="*/ 1252066 h 1530350"/>
                    <a:gd name="connsiteX180" fmla="*/ 1029234 w 2420099"/>
                    <a:gd name="connsiteY180" fmla="*/ 1218465 h 1530350"/>
                    <a:gd name="connsiteX181" fmla="*/ 977606 w 2420099"/>
                    <a:gd name="connsiteY181" fmla="*/ 1252064 h 1530350"/>
                    <a:gd name="connsiteX182" fmla="*/ 1029234 w 2420099"/>
                    <a:gd name="connsiteY182" fmla="*/ 1285663 h 1530350"/>
                    <a:gd name="connsiteX183" fmla="*/ 1080860 w 2420099"/>
                    <a:gd name="connsiteY183" fmla="*/ 1252064 h 1530350"/>
                    <a:gd name="connsiteX184" fmla="*/ 757927 w 2420099"/>
                    <a:gd name="connsiteY184" fmla="*/ 1218465 h 1530350"/>
                    <a:gd name="connsiteX185" fmla="*/ 706304 w 2420099"/>
                    <a:gd name="connsiteY185" fmla="*/ 1252065 h 1530350"/>
                    <a:gd name="connsiteX186" fmla="*/ 757926 w 2420099"/>
                    <a:gd name="connsiteY186" fmla="*/ 1285664 h 1530350"/>
                    <a:gd name="connsiteX187" fmla="*/ 809557 w 2420099"/>
                    <a:gd name="connsiteY187" fmla="*/ 1252064 h 1530350"/>
                    <a:gd name="connsiteX188" fmla="*/ 622278 w 2420099"/>
                    <a:gd name="connsiteY188" fmla="*/ 1218465 h 1530350"/>
                    <a:gd name="connsiteX189" fmla="*/ 570653 w 2420099"/>
                    <a:gd name="connsiteY189" fmla="*/ 1252064 h 1530350"/>
                    <a:gd name="connsiteX190" fmla="*/ 622278 w 2420099"/>
                    <a:gd name="connsiteY190" fmla="*/ 1285664 h 1530350"/>
                    <a:gd name="connsiteX191" fmla="*/ 673905 w 2420099"/>
                    <a:gd name="connsiteY191" fmla="*/ 1252064 h 1530350"/>
                    <a:gd name="connsiteX192" fmla="*/ 1164877 w 2420099"/>
                    <a:gd name="connsiteY192" fmla="*/ 1218464 h 1530350"/>
                    <a:gd name="connsiteX193" fmla="*/ 1113251 w 2420099"/>
                    <a:gd name="connsiteY193" fmla="*/ 1252064 h 1530350"/>
                    <a:gd name="connsiteX194" fmla="*/ 1164878 w 2420099"/>
                    <a:gd name="connsiteY194" fmla="*/ 1285663 h 1530350"/>
                    <a:gd name="connsiteX195" fmla="*/ 1216505 w 2420099"/>
                    <a:gd name="connsiteY195" fmla="*/ 1252064 h 1530350"/>
                    <a:gd name="connsiteX196" fmla="*/ 893577 w 2420099"/>
                    <a:gd name="connsiteY196" fmla="*/ 1218464 h 1530350"/>
                    <a:gd name="connsiteX197" fmla="*/ 841954 w 2420099"/>
                    <a:gd name="connsiteY197" fmla="*/ 1252064 h 1530350"/>
                    <a:gd name="connsiteX198" fmla="*/ 893578 w 2420099"/>
                    <a:gd name="connsiteY198" fmla="*/ 1285664 h 1530350"/>
                    <a:gd name="connsiteX199" fmla="*/ 945208 w 2420099"/>
                    <a:gd name="connsiteY199" fmla="*/ 1252064 h 1530350"/>
                    <a:gd name="connsiteX200" fmla="*/ 1436179 w 2420099"/>
                    <a:gd name="connsiteY200" fmla="*/ 1218463 h 1530350"/>
                    <a:gd name="connsiteX201" fmla="*/ 1384552 w 2420099"/>
                    <a:gd name="connsiteY201" fmla="*/ 1252063 h 1530350"/>
                    <a:gd name="connsiteX202" fmla="*/ 1436178 w 2420099"/>
                    <a:gd name="connsiteY202" fmla="*/ 1285662 h 1530350"/>
                    <a:gd name="connsiteX203" fmla="*/ 1487804 w 2420099"/>
                    <a:gd name="connsiteY203" fmla="*/ 1252062 h 1530350"/>
                    <a:gd name="connsiteX204" fmla="*/ 1300528 w 2420099"/>
                    <a:gd name="connsiteY204" fmla="*/ 1218463 h 1530350"/>
                    <a:gd name="connsiteX205" fmla="*/ 1248901 w 2420099"/>
                    <a:gd name="connsiteY205" fmla="*/ 1252063 h 1530350"/>
                    <a:gd name="connsiteX206" fmla="*/ 1300527 w 2420099"/>
                    <a:gd name="connsiteY206" fmla="*/ 1285663 h 1530350"/>
                    <a:gd name="connsiteX207" fmla="*/ 1352154 w 2420099"/>
                    <a:gd name="connsiteY207" fmla="*/ 1252063 h 1530350"/>
                    <a:gd name="connsiteX208" fmla="*/ 1978781 w 2420099"/>
                    <a:gd name="connsiteY208" fmla="*/ 1218463 h 1530350"/>
                    <a:gd name="connsiteX209" fmla="*/ 1927154 w 2420099"/>
                    <a:gd name="connsiteY209" fmla="*/ 1252062 h 1530350"/>
                    <a:gd name="connsiteX210" fmla="*/ 1978781 w 2420099"/>
                    <a:gd name="connsiteY210" fmla="*/ 1285662 h 1530350"/>
                    <a:gd name="connsiteX211" fmla="*/ 2030408 w 2420099"/>
                    <a:gd name="connsiteY211" fmla="*/ 1252062 h 1530350"/>
                    <a:gd name="connsiteX212" fmla="*/ 1843130 w 2420099"/>
                    <a:gd name="connsiteY212" fmla="*/ 1218463 h 1530350"/>
                    <a:gd name="connsiteX213" fmla="*/ 1791503 w 2420099"/>
                    <a:gd name="connsiteY213" fmla="*/ 1252062 h 1530350"/>
                    <a:gd name="connsiteX214" fmla="*/ 1843130 w 2420099"/>
                    <a:gd name="connsiteY214" fmla="*/ 1285662 h 1530350"/>
                    <a:gd name="connsiteX215" fmla="*/ 1894757 w 2420099"/>
                    <a:gd name="connsiteY215" fmla="*/ 1252062 h 1530350"/>
                    <a:gd name="connsiteX216" fmla="*/ 1707479 w 2420099"/>
                    <a:gd name="connsiteY216" fmla="*/ 1218463 h 1530350"/>
                    <a:gd name="connsiteX217" fmla="*/ 1655852 w 2420099"/>
                    <a:gd name="connsiteY217" fmla="*/ 1252062 h 1530350"/>
                    <a:gd name="connsiteX218" fmla="*/ 1707480 w 2420099"/>
                    <a:gd name="connsiteY218" fmla="*/ 1285662 h 1530350"/>
                    <a:gd name="connsiteX219" fmla="*/ 1759106 w 2420099"/>
                    <a:gd name="connsiteY219" fmla="*/ 1252062 h 1530350"/>
                    <a:gd name="connsiteX220" fmla="*/ 1571828 w 2420099"/>
                    <a:gd name="connsiteY220" fmla="*/ 1218463 h 1530350"/>
                    <a:gd name="connsiteX221" fmla="*/ 1520201 w 2420099"/>
                    <a:gd name="connsiteY221" fmla="*/ 1252062 h 1530350"/>
                    <a:gd name="connsiteX222" fmla="*/ 1571828 w 2420099"/>
                    <a:gd name="connsiteY222" fmla="*/ 1285662 h 1530350"/>
                    <a:gd name="connsiteX223" fmla="*/ 1623456 w 2420099"/>
                    <a:gd name="connsiteY223" fmla="*/ 1252062 h 1530350"/>
                    <a:gd name="connsiteX224" fmla="*/ 554459 w 2420099"/>
                    <a:gd name="connsiteY224" fmla="*/ 1174325 h 1530350"/>
                    <a:gd name="connsiteX225" fmla="*/ 502829 w 2420099"/>
                    <a:gd name="connsiteY225" fmla="*/ 1207924 h 1530350"/>
                    <a:gd name="connsiteX226" fmla="*/ 554454 w 2420099"/>
                    <a:gd name="connsiteY226" fmla="*/ 1241522 h 1530350"/>
                    <a:gd name="connsiteX227" fmla="*/ 606081 w 2420099"/>
                    <a:gd name="connsiteY227" fmla="*/ 1207923 h 1530350"/>
                    <a:gd name="connsiteX228" fmla="*/ 283152 w 2420099"/>
                    <a:gd name="connsiteY228" fmla="*/ 1174325 h 1530350"/>
                    <a:gd name="connsiteX229" fmla="*/ 231528 w 2420099"/>
                    <a:gd name="connsiteY229" fmla="*/ 1207924 h 1530350"/>
                    <a:gd name="connsiteX230" fmla="*/ 283152 w 2420099"/>
                    <a:gd name="connsiteY230" fmla="*/ 1241523 h 1530350"/>
                    <a:gd name="connsiteX231" fmla="*/ 334779 w 2420099"/>
                    <a:gd name="connsiteY231" fmla="*/ 1207923 h 1530350"/>
                    <a:gd name="connsiteX232" fmla="*/ 418806 w 2420099"/>
                    <a:gd name="connsiteY232" fmla="*/ 1174324 h 1530350"/>
                    <a:gd name="connsiteX233" fmla="*/ 367179 w 2420099"/>
                    <a:gd name="connsiteY233" fmla="*/ 1207923 h 1530350"/>
                    <a:gd name="connsiteX234" fmla="*/ 418806 w 2420099"/>
                    <a:gd name="connsiteY234" fmla="*/ 1241524 h 1530350"/>
                    <a:gd name="connsiteX235" fmla="*/ 470434 w 2420099"/>
                    <a:gd name="connsiteY235" fmla="*/ 1207924 h 1530350"/>
                    <a:gd name="connsiteX236" fmla="*/ 690104 w 2420099"/>
                    <a:gd name="connsiteY236" fmla="*/ 1174323 h 1530350"/>
                    <a:gd name="connsiteX237" fmla="*/ 638477 w 2420099"/>
                    <a:gd name="connsiteY237" fmla="*/ 1207923 h 1530350"/>
                    <a:gd name="connsiteX238" fmla="*/ 690104 w 2420099"/>
                    <a:gd name="connsiteY238" fmla="*/ 1241522 h 1530350"/>
                    <a:gd name="connsiteX239" fmla="*/ 741734 w 2420099"/>
                    <a:gd name="connsiteY239" fmla="*/ 1207922 h 1530350"/>
                    <a:gd name="connsiteX240" fmla="*/ 1368353 w 2420099"/>
                    <a:gd name="connsiteY240" fmla="*/ 1174322 h 1530350"/>
                    <a:gd name="connsiteX241" fmla="*/ 1316726 w 2420099"/>
                    <a:gd name="connsiteY241" fmla="*/ 1207922 h 1530350"/>
                    <a:gd name="connsiteX242" fmla="*/ 1368353 w 2420099"/>
                    <a:gd name="connsiteY242" fmla="*/ 1241521 h 1530350"/>
                    <a:gd name="connsiteX243" fmla="*/ 1419980 w 2420099"/>
                    <a:gd name="connsiteY243" fmla="*/ 1207921 h 1530350"/>
                    <a:gd name="connsiteX244" fmla="*/ 1232702 w 2420099"/>
                    <a:gd name="connsiteY244" fmla="*/ 1174322 h 1530350"/>
                    <a:gd name="connsiteX245" fmla="*/ 1181075 w 2420099"/>
                    <a:gd name="connsiteY245" fmla="*/ 1207922 h 1530350"/>
                    <a:gd name="connsiteX246" fmla="*/ 1232703 w 2420099"/>
                    <a:gd name="connsiteY246" fmla="*/ 1241521 h 1530350"/>
                    <a:gd name="connsiteX247" fmla="*/ 1284329 w 2420099"/>
                    <a:gd name="connsiteY247" fmla="*/ 1207922 h 1530350"/>
                    <a:gd name="connsiteX248" fmla="*/ 1097059 w 2420099"/>
                    <a:gd name="connsiteY248" fmla="*/ 1174322 h 1530350"/>
                    <a:gd name="connsiteX249" fmla="*/ 1045432 w 2420099"/>
                    <a:gd name="connsiteY249" fmla="*/ 1207923 h 1530350"/>
                    <a:gd name="connsiteX250" fmla="*/ 1097058 w 2420099"/>
                    <a:gd name="connsiteY250" fmla="*/ 1241521 h 1530350"/>
                    <a:gd name="connsiteX251" fmla="*/ 1148679 w 2420099"/>
                    <a:gd name="connsiteY251" fmla="*/ 1207922 h 1530350"/>
                    <a:gd name="connsiteX252" fmla="*/ 961404 w 2420099"/>
                    <a:gd name="connsiteY252" fmla="*/ 1174322 h 1530350"/>
                    <a:gd name="connsiteX253" fmla="*/ 909777 w 2420099"/>
                    <a:gd name="connsiteY253" fmla="*/ 1207922 h 1530350"/>
                    <a:gd name="connsiteX254" fmla="*/ 961405 w 2420099"/>
                    <a:gd name="connsiteY254" fmla="*/ 1241521 h 1530350"/>
                    <a:gd name="connsiteX255" fmla="*/ 1013034 w 2420099"/>
                    <a:gd name="connsiteY255" fmla="*/ 1207922 h 1530350"/>
                    <a:gd name="connsiteX256" fmla="*/ 825754 w 2420099"/>
                    <a:gd name="connsiteY256" fmla="*/ 1174322 h 1530350"/>
                    <a:gd name="connsiteX257" fmla="*/ 774128 w 2420099"/>
                    <a:gd name="connsiteY257" fmla="*/ 1207923 h 1530350"/>
                    <a:gd name="connsiteX258" fmla="*/ 825754 w 2420099"/>
                    <a:gd name="connsiteY258" fmla="*/ 1241522 h 1530350"/>
                    <a:gd name="connsiteX259" fmla="*/ 877380 w 2420099"/>
                    <a:gd name="connsiteY259" fmla="*/ 1207922 h 1530350"/>
                    <a:gd name="connsiteX260" fmla="*/ 2046607 w 2420099"/>
                    <a:gd name="connsiteY260" fmla="*/ 1174321 h 1530350"/>
                    <a:gd name="connsiteX261" fmla="*/ 1994979 w 2420099"/>
                    <a:gd name="connsiteY261" fmla="*/ 1207921 h 1530350"/>
                    <a:gd name="connsiteX262" fmla="*/ 2046606 w 2420099"/>
                    <a:gd name="connsiteY262" fmla="*/ 1241521 h 1530350"/>
                    <a:gd name="connsiteX263" fmla="*/ 2098233 w 2420099"/>
                    <a:gd name="connsiteY263" fmla="*/ 1207921 h 1530350"/>
                    <a:gd name="connsiteX264" fmla="*/ 1910956 w 2420099"/>
                    <a:gd name="connsiteY264" fmla="*/ 1174321 h 1530350"/>
                    <a:gd name="connsiteX265" fmla="*/ 1859329 w 2420099"/>
                    <a:gd name="connsiteY265" fmla="*/ 1207921 h 1530350"/>
                    <a:gd name="connsiteX266" fmla="*/ 1910955 w 2420099"/>
                    <a:gd name="connsiteY266" fmla="*/ 1241520 h 1530350"/>
                    <a:gd name="connsiteX267" fmla="*/ 1962582 w 2420099"/>
                    <a:gd name="connsiteY267" fmla="*/ 1207921 h 1530350"/>
                    <a:gd name="connsiteX268" fmla="*/ 1639654 w 2420099"/>
                    <a:gd name="connsiteY268" fmla="*/ 1174321 h 1530350"/>
                    <a:gd name="connsiteX269" fmla="*/ 1588027 w 2420099"/>
                    <a:gd name="connsiteY269" fmla="*/ 1207921 h 1530350"/>
                    <a:gd name="connsiteX270" fmla="*/ 1639654 w 2420099"/>
                    <a:gd name="connsiteY270" fmla="*/ 1241520 h 1530350"/>
                    <a:gd name="connsiteX271" fmla="*/ 1691280 w 2420099"/>
                    <a:gd name="connsiteY271" fmla="*/ 1207921 h 1530350"/>
                    <a:gd name="connsiteX272" fmla="*/ 1504004 w 2420099"/>
                    <a:gd name="connsiteY272" fmla="*/ 1174321 h 1530350"/>
                    <a:gd name="connsiteX273" fmla="*/ 1452376 w 2420099"/>
                    <a:gd name="connsiteY273" fmla="*/ 1207922 h 1530350"/>
                    <a:gd name="connsiteX274" fmla="*/ 1504003 w 2420099"/>
                    <a:gd name="connsiteY274" fmla="*/ 1241521 h 1530350"/>
                    <a:gd name="connsiteX275" fmla="*/ 1555630 w 2420099"/>
                    <a:gd name="connsiteY275" fmla="*/ 1207921 h 1530350"/>
                    <a:gd name="connsiteX276" fmla="*/ 1775305 w 2420099"/>
                    <a:gd name="connsiteY276" fmla="*/ 1174321 h 1530350"/>
                    <a:gd name="connsiteX277" fmla="*/ 1723678 w 2420099"/>
                    <a:gd name="connsiteY277" fmla="*/ 1207921 h 1530350"/>
                    <a:gd name="connsiteX278" fmla="*/ 1775306 w 2420099"/>
                    <a:gd name="connsiteY278" fmla="*/ 1241521 h 1530350"/>
                    <a:gd name="connsiteX279" fmla="*/ 1826933 w 2420099"/>
                    <a:gd name="connsiteY279" fmla="*/ 1207921 h 1530350"/>
                    <a:gd name="connsiteX280" fmla="*/ 622282 w 2420099"/>
                    <a:gd name="connsiteY280" fmla="*/ 1130183 h 1530350"/>
                    <a:gd name="connsiteX281" fmla="*/ 570655 w 2420099"/>
                    <a:gd name="connsiteY281" fmla="*/ 1163783 h 1530350"/>
                    <a:gd name="connsiteX282" fmla="*/ 622278 w 2420099"/>
                    <a:gd name="connsiteY282" fmla="*/ 1197380 h 1530350"/>
                    <a:gd name="connsiteX283" fmla="*/ 673905 w 2420099"/>
                    <a:gd name="connsiteY283" fmla="*/ 1163781 h 1530350"/>
                    <a:gd name="connsiteX284" fmla="*/ 350979 w 2420099"/>
                    <a:gd name="connsiteY284" fmla="*/ 1130183 h 1530350"/>
                    <a:gd name="connsiteX285" fmla="*/ 299352 w 2420099"/>
                    <a:gd name="connsiteY285" fmla="*/ 1163782 h 1530350"/>
                    <a:gd name="connsiteX286" fmla="*/ 350977 w 2420099"/>
                    <a:gd name="connsiteY286" fmla="*/ 1197381 h 1530350"/>
                    <a:gd name="connsiteX287" fmla="*/ 402604 w 2420099"/>
                    <a:gd name="connsiteY287" fmla="*/ 1163781 h 1530350"/>
                    <a:gd name="connsiteX288" fmla="*/ 486629 w 2420099"/>
                    <a:gd name="connsiteY288" fmla="*/ 1130182 h 1530350"/>
                    <a:gd name="connsiteX289" fmla="*/ 435005 w 2420099"/>
                    <a:gd name="connsiteY289" fmla="*/ 1163782 h 1530350"/>
                    <a:gd name="connsiteX290" fmla="*/ 486631 w 2420099"/>
                    <a:gd name="connsiteY290" fmla="*/ 1197382 h 1530350"/>
                    <a:gd name="connsiteX291" fmla="*/ 538257 w 2420099"/>
                    <a:gd name="connsiteY291" fmla="*/ 1163782 h 1530350"/>
                    <a:gd name="connsiteX292" fmla="*/ 893580 w 2420099"/>
                    <a:gd name="connsiteY292" fmla="*/ 1130181 h 1530350"/>
                    <a:gd name="connsiteX293" fmla="*/ 841957 w 2420099"/>
                    <a:gd name="connsiteY293" fmla="*/ 1163780 h 1530350"/>
                    <a:gd name="connsiteX294" fmla="*/ 893578 w 2420099"/>
                    <a:gd name="connsiteY294" fmla="*/ 1197380 h 1530350"/>
                    <a:gd name="connsiteX295" fmla="*/ 945207 w 2420099"/>
                    <a:gd name="connsiteY295" fmla="*/ 1163780 h 1530350"/>
                    <a:gd name="connsiteX296" fmla="*/ 1164877 w 2420099"/>
                    <a:gd name="connsiteY296" fmla="*/ 1130181 h 1530350"/>
                    <a:gd name="connsiteX297" fmla="*/ 1113250 w 2420099"/>
                    <a:gd name="connsiteY297" fmla="*/ 1163780 h 1530350"/>
                    <a:gd name="connsiteX298" fmla="*/ 1164877 w 2420099"/>
                    <a:gd name="connsiteY298" fmla="*/ 1197379 h 1530350"/>
                    <a:gd name="connsiteX299" fmla="*/ 1216504 w 2420099"/>
                    <a:gd name="connsiteY299" fmla="*/ 1163780 h 1530350"/>
                    <a:gd name="connsiteX300" fmla="*/ 757928 w 2420099"/>
                    <a:gd name="connsiteY300" fmla="*/ 1130181 h 1530350"/>
                    <a:gd name="connsiteX301" fmla="*/ 706303 w 2420099"/>
                    <a:gd name="connsiteY301" fmla="*/ 1163781 h 1530350"/>
                    <a:gd name="connsiteX302" fmla="*/ 757928 w 2420099"/>
                    <a:gd name="connsiteY302" fmla="*/ 1197380 h 1530350"/>
                    <a:gd name="connsiteX303" fmla="*/ 809557 w 2420099"/>
                    <a:gd name="connsiteY303" fmla="*/ 1163780 h 1530350"/>
                    <a:gd name="connsiteX304" fmla="*/ 1436179 w 2420099"/>
                    <a:gd name="connsiteY304" fmla="*/ 1130180 h 1530350"/>
                    <a:gd name="connsiteX305" fmla="*/ 1384552 w 2420099"/>
                    <a:gd name="connsiteY305" fmla="*/ 1163780 h 1530350"/>
                    <a:gd name="connsiteX306" fmla="*/ 1436178 w 2420099"/>
                    <a:gd name="connsiteY306" fmla="*/ 1197379 h 1530350"/>
                    <a:gd name="connsiteX307" fmla="*/ 1487805 w 2420099"/>
                    <a:gd name="connsiteY307" fmla="*/ 1163779 h 1530350"/>
                    <a:gd name="connsiteX308" fmla="*/ 1300528 w 2420099"/>
                    <a:gd name="connsiteY308" fmla="*/ 1130180 h 1530350"/>
                    <a:gd name="connsiteX309" fmla="*/ 1248901 w 2420099"/>
                    <a:gd name="connsiteY309" fmla="*/ 1163780 h 1530350"/>
                    <a:gd name="connsiteX310" fmla="*/ 1300528 w 2420099"/>
                    <a:gd name="connsiteY310" fmla="*/ 1197380 h 1530350"/>
                    <a:gd name="connsiteX311" fmla="*/ 1352156 w 2420099"/>
                    <a:gd name="connsiteY311" fmla="*/ 1163780 h 1530350"/>
                    <a:gd name="connsiteX312" fmla="*/ 1029234 w 2420099"/>
                    <a:gd name="connsiteY312" fmla="*/ 1130180 h 1530350"/>
                    <a:gd name="connsiteX313" fmla="*/ 977605 w 2420099"/>
                    <a:gd name="connsiteY313" fmla="*/ 1163780 h 1530350"/>
                    <a:gd name="connsiteX314" fmla="*/ 1029232 w 2420099"/>
                    <a:gd name="connsiteY314" fmla="*/ 1197380 h 1530350"/>
                    <a:gd name="connsiteX315" fmla="*/ 1080862 w 2420099"/>
                    <a:gd name="connsiteY315" fmla="*/ 1163780 h 1530350"/>
                    <a:gd name="connsiteX316" fmla="*/ 2114433 w 2420099"/>
                    <a:gd name="connsiteY316" fmla="*/ 1130179 h 1530350"/>
                    <a:gd name="connsiteX317" fmla="*/ 2062805 w 2420099"/>
                    <a:gd name="connsiteY317" fmla="*/ 1163780 h 1530350"/>
                    <a:gd name="connsiteX318" fmla="*/ 2114431 w 2420099"/>
                    <a:gd name="connsiteY318" fmla="*/ 1197379 h 1530350"/>
                    <a:gd name="connsiteX319" fmla="*/ 2166059 w 2420099"/>
                    <a:gd name="connsiteY319" fmla="*/ 1163779 h 1530350"/>
                    <a:gd name="connsiteX320" fmla="*/ 1978781 w 2420099"/>
                    <a:gd name="connsiteY320" fmla="*/ 1130179 h 1530350"/>
                    <a:gd name="connsiteX321" fmla="*/ 1927154 w 2420099"/>
                    <a:gd name="connsiteY321" fmla="*/ 1163780 h 1530350"/>
                    <a:gd name="connsiteX322" fmla="*/ 1978781 w 2420099"/>
                    <a:gd name="connsiteY322" fmla="*/ 1197379 h 1530350"/>
                    <a:gd name="connsiteX323" fmla="*/ 2030408 w 2420099"/>
                    <a:gd name="connsiteY323" fmla="*/ 1163779 h 1530350"/>
                    <a:gd name="connsiteX324" fmla="*/ 1843130 w 2420099"/>
                    <a:gd name="connsiteY324" fmla="*/ 1130179 h 1530350"/>
                    <a:gd name="connsiteX325" fmla="*/ 1791503 w 2420099"/>
                    <a:gd name="connsiteY325" fmla="*/ 1163779 h 1530350"/>
                    <a:gd name="connsiteX326" fmla="*/ 1843131 w 2420099"/>
                    <a:gd name="connsiteY326" fmla="*/ 1197379 h 1530350"/>
                    <a:gd name="connsiteX327" fmla="*/ 1894757 w 2420099"/>
                    <a:gd name="connsiteY327" fmla="*/ 1163780 h 1530350"/>
                    <a:gd name="connsiteX328" fmla="*/ 1707480 w 2420099"/>
                    <a:gd name="connsiteY328" fmla="*/ 1130179 h 1530350"/>
                    <a:gd name="connsiteX329" fmla="*/ 1655852 w 2420099"/>
                    <a:gd name="connsiteY329" fmla="*/ 1163779 h 1530350"/>
                    <a:gd name="connsiteX330" fmla="*/ 1707479 w 2420099"/>
                    <a:gd name="connsiteY330" fmla="*/ 1197379 h 1530350"/>
                    <a:gd name="connsiteX331" fmla="*/ 1759106 w 2420099"/>
                    <a:gd name="connsiteY331" fmla="*/ 1163779 h 1530350"/>
                    <a:gd name="connsiteX332" fmla="*/ 1571828 w 2420099"/>
                    <a:gd name="connsiteY332" fmla="*/ 1130179 h 1530350"/>
                    <a:gd name="connsiteX333" fmla="*/ 1520202 w 2420099"/>
                    <a:gd name="connsiteY333" fmla="*/ 1163780 h 1530350"/>
                    <a:gd name="connsiteX334" fmla="*/ 1571828 w 2420099"/>
                    <a:gd name="connsiteY334" fmla="*/ 1197379 h 1530350"/>
                    <a:gd name="connsiteX335" fmla="*/ 1623456 w 2420099"/>
                    <a:gd name="connsiteY335" fmla="*/ 1163779 h 1530350"/>
                    <a:gd name="connsiteX336" fmla="*/ 418806 w 2420099"/>
                    <a:gd name="connsiteY336" fmla="*/ 1086041 h 1530350"/>
                    <a:gd name="connsiteX337" fmla="*/ 367179 w 2420099"/>
                    <a:gd name="connsiteY337" fmla="*/ 1119640 h 1530350"/>
                    <a:gd name="connsiteX338" fmla="*/ 418804 w 2420099"/>
                    <a:gd name="connsiteY338" fmla="*/ 1153239 h 1530350"/>
                    <a:gd name="connsiteX339" fmla="*/ 470430 w 2420099"/>
                    <a:gd name="connsiteY339" fmla="*/ 1119640 h 1530350"/>
                    <a:gd name="connsiteX340" fmla="*/ 283152 w 2420099"/>
                    <a:gd name="connsiteY340" fmla="*/ 1086041 h 1530350"/>
                    <a:gd name="connsiteX341" fmla="*/ 231529 w 2420099"/>
                    <a:gd name="connsiteY341" fmla="*/ 1119640 h 1530350"/>
                    <a:gd name="connsiteX342" fmla="*/ 283152 w 2420099"/>
                    <a:gd name="connsiteY342" fmla="*/ 1153241 h 1530350"/>
                    <a:gd name="connsiteX343" fmla="*/ 334780 w 2420099"/>
                    <a:gd name="connsiteY343" fmla="*/ 1119640 h 1530350"/>
                    <a:gd name="connsiteX344" fmla="*/ 690109 w 2420099"/>
                    <a:gd name="connsiteY344" fmla="*/ 1086040 h 1530350"/>
                    <a:gd name="connsiteX345" fmla="*/ 638480 w 2420099"/>
                    <a:gd name="connsiteY345" fmla="*/ 1119640 h 1530350"/>
                    <a:gd name="connsiteX346" fmla="*/ 690104 w 2420099"/>
                    <a:gd name="connsiteY346" fmla="*/ 1153238 h 1530350"/>
                    <a:gd name="connsiteX347" fmla="*/ 741734 w 2420099"/>
                    <a:gd name="connsiteY347" fmla="*/ 1119638 h 1530350"/>
                    <a:gd name="connsiteX348" fmla="*/ 554455 w 2420099"/>
                    <a:gd name="connsiteY348" fmla="*/ 1086040 h 1530350"/>
                    <a:gd name="connsiteX349" fmla="*/ 502827 w 2420099"/>
                    <a:gd name="connsiteY349" fmla="*/ 1119640 h 1530350"/>
                    <a:gd name="connsiteX350" fmla="*/ 554459 w 2420099"/>
                    <a:gd name="connsiteY350" fmla="*/ 1153241 h 1530350"/>
                    <a:gd name="connsiteX351" fmla="*/ 606084 w 2420099"/>
                    <a:gd name="connsiteY351" fmla="*/ 1119640 h 1530350"/>
                    <a:gd name="connsiteX352" fmla="*/ 825754 w 2420099"/>
                    <a:gd name="connsiteY352" fmla="*/ 1086039 h 1530350"/>
                    <a:gd name="connsiteX353" fmla="*/ 774129 w 2420099"/>
                    <a:gd name="connsiteY353" fmla="*/ 1119638 h 1530350"/>
                    <a:gd name="connsiteX354" fmla="*/ 825754 w 2420099"/>
                    <a:gd name="connsiteY354" fmla="*/ 1153238 h 1530350"/>
                    <a:gd name="connsiteX355" fmla="*/ 877380 w 2420099"/>
                    <a:gd name="connsiteY355" fmla="*/ 1119638 h 1530350"/>
                    <a:gd name="connsiteX356" fmla="*/ 1504004 w 2420099"/>
                    <a:gd name="connsiteY356" fmla="*/ 1086039 h 1530350"/>
                    <a:gd name="connsiteX357" fmla="*/ 1452377 w 2420099"/>
                    <a:gd name="connsiteY357" fmla="*/ 1119638 h 1530350"/>
                    <a:gd name="connsiteX358" fmla="*/ 1504004 w 2420099"/>
                    <a:gd name="connsiteY358" fmla="*/ 1153237 h 1530350"/>
                    <a:gd name="connsiteX359" fmla="*/ 1555630 w 2420099"/>
                    <a:gd name="connsiteY359" fmla="*/ 1119638 h 1530350"/>
                    <a:gd name="connsiteX360" fmla="*/ 1368354 w 2420099"/>
                    <a:gd name="connsiteY360" fmla="*/ 1086039 h 1530350"/>
                    <a:gd name="connsiteX361" fmla="*/ 1316726 w 2420099"/>
                    <a:gd name="connsiteY361" fmla="*/ 1119638 h 1530350"/>
                    <a:gd name="connsiteX362" fmla="*/ 1368354 w 2420099"/>
                    <a:gd name="connsiteY362" fmla="*/ 1153238 h 1530350"/>
                    <a:gd name="connsiteX363" fmla="*/ 1419980 w 2420099"/>
                    <a:gd name="connsiteY363" fmla="*/ 1119638 h 1530350"/>
                    <a:gd name="connsiteX364" fmla="*/ 1232703 w 2420099"/>
                    <a:gd name="connsiteY364" fmla="*/ 1086039 h 1530350"/>
                    <a:gd name="connsiteX365" fmla="*/ 1181075 w 2420099"/>
                    <a:gd name="connsiteY365" fmla="*/ 1119638 h 1530350"/>
                    <a:gd name="connsiteX366" fmla="*/ 1232702 w 2420099"/>
                    <a:gd name="connsiteY366" fmla="*/ 1153238 h 1530350"/>
                    <a:gd name="connsiteX367" fmla="*/ 1284329 w 2420099"/>
                    <a:gd name="connsiteY367" fmla="*/ 1119638 h 1530350"/>
                    <a:gd name="connsiteX368" fmla="*/ 1097058 w 2420099"/>
                    <a:gd name="connsiteY368" fmla="*/ 1086039 h 1530350"/>
                    <a:gd name="connsiteX369" fmla="*/ 1045430 w 2420099"/>
                    <a:gd name="connsiteY369" fmla="*/ 1119638 h 1530350"/>
                    <a:gd name="connsiteX370" fmla="*/ 1097059 w 2420099"/>
                    <a:gd name="connsiteY370" fmla="*/ 1153238 h 1530350"/>
                    <a:gd name="connsiteX371" fmla="*/ 1148680 w 2420099"/>
                    <a:gd name="connsiteY371" fmla="*/ 1119639 h 1530350"/>
                    <a:gd name="connsiteX372" fmla="*/ 961407 w 2420099"/>
                    <a:gd name="connsiteY372" fmla="*/ 1086039 h 1530350"/>
                    <a:gd name="connsiteX373" fmla="*/ 909777 w 2420099"/>
                    <a:gd name="connsiteY373" fmla="*/ 1119639 h 1530350"/>
                    <a:gd name="connsiteX374" fmla="*/ 961404 w 2420099"/>
                    <a:gd name="connsiteY374" fmla="*/ 1153238 h 1530350"/>
                    <a:gd name="connsiteX375" fmla="*/ 1013034 w 2420099"/>
                    <a:gd name="connsiteY375" fmla="*/ 1119638 h 1530350"/>
                    <a:gd name="connsiteX376" fmla="*/ 2182257 w 2420099"/>
                    <a:gd name="connsiteY376" fmla="*/ 1086037 h 1530350"/>
                    <a:gd name="connsiteX377" fmla="*/ 2130630 w 2420099"/>
                    <a:gd name="connsiteY377" fmla="*/ 1119638 h 1530350"/>
                    <a:gd name="connsiteX378" fmla="*/ 2182257 w 2420099"/>
                    <a:gd name="connsiteY378" fmla="*/ 1153237 h 1530350"/>
                    <a:gd name="connsiteX379" fmla="*/ 2233885 w 2420099"/>
                    <a:gd name="connsiteY379" fmla="*/ 1119637 h 1530350"/>
                    <a:gd name="connsiteX380" fmla="*/ 2046607 w 2420099"/>
                    <a:gd name="connsiteY380" fmla="*/ 1086037 h 1530350"/>
                    <a:gd name="connsiteX381" fmla="*/ 1994979 w 2420099"/>
                    <a:gd name="connsiteY381" fmla="*/ 1119638 h 1530350"/>
                    <a:gd name="connsiteX382" fmla="*/ 2046607 w 2420099"/>
                    <a:gd name="connsiteY382" fmla="*/ 1153237 h 1530350"/>
                    <a:gd name="connsiteX383" fmla="*/ 2098233 w 2420099"/>
                    <a:gd name="connsiteY383" fmla="*/ 1119638 h 1530350"/>
                    <a:gd name="connsiteX384" fmla="*/ 1910955 w 2420099"/>
                    <a:gd name="connsiteY384" fmla="*/ 1086037 h 1530350"/>
                    <a:gd name="connsiteX385" fmla="*/ 1859328 w 2420099"/>
                    <a:gd name="connsiteY385" fmla="*/ 1119638 h 1530350"/>
                    <a:gd name="connsiteX386" fmla="*/ 1910955 w 2420099"/>
                    <a:gd name="connsiteY386" fmla="*/ 1153237 h 1530350"/>
                    <a:gd name="connsiteX387" fmla="*/ 1962582 w 2420099"/>
                    <a:gd name="connsiteY387" fmla="*/ 1119638 h 1530350"/>
                    <a:gd name="connsiteX388" fmla="*/ 1775305 w 2420099"/>
                    <a:gd name="connsiteY388" fmla="*/ 1086037 h 1530350"/>
                    <a:gd name="connsiteX389" fmla="*/ 1723678 w 2420099"/>
                    <a:gd name="connsiteY389" fmla="*/ 1119637 h 1530350"/>
                    <a:gd name="connsiteX390" fmla="*/ 1775305 w 2420099"/>
                    <a:gd name="connsiteY390" fmla="*/ 1153236 h 1530350"/>
                    <a:gd name="connsiteX391" fmla="*/ 1826932 w 2420099"/>
                    <a:gd name="connsiteY391" fmla="*/ 1119637 h 1530350"/>
                    <a:gd name="connsiteX392" fmla="*/ 1639654 w 2420099"/>
                    <a:gd name="connsiteY392" fmla="*/ 1086037 h 1530350"/>
                    <a:gd name="connsiteX393" fmla="*/ 1588028 w 2420099"/>
                    <a:gd name="connsiteY393" fmla="*/ 1119638 h 1530350"/>
                    <a:gd name="connsiteX394" fmla="*/ 1639654 w 2420099"/>
                    <a:gd name="connsiteY394" fmla="*/ 1153237 h 1530350"/>
                    <a:gd name="connsiteX395" fmla="*/ 1691281 w 2420099"/>
                    <a:gd name="connsiteY395" fmla="*/ 1119637 h 1530350"/>
                    <a:gd name="connsiteX396" fmla="*/ 350979 w 2420099"/>
                    <a:gd name="connsiteY396" fmla="*/ 1041899 h 1530350"/>
                    <a:gd name="connsiteX397" fmla="*/ 299352 w 2420099"/>
                    <a:gd name="connsiteY397" fmla="*/ 1075499 h 1530350"/>
                    <a:gd name="connsiteX398" fmla="*/ 350979 w 2420099"/>
                    <a:gd name="connsiteY398" fmla="*/ 1109098 h 1530350"/>
                    <a:gd name="connsiteX399" fmla="*/ 402605 w 2420099"/>
                    <a:gd name="connsiteY399" fmla="*/ 1075498 h 1530350"/>
                    <a:gd name="connsiteX400" fmla="*/ 757935 w 2420099"/>
                    <a:gd name="connsiteY400" fmla="*/ 1041899 h 1530350"/>
                    <a:gd name="connsiteX401" fmla="*/ 706307 w 2420099"/>
                    <a:gd name="connsiteY401" fmla="*/ 1075498 h 1530350"/>
                    <a:gd name="connsiteX402" fmla="*/ 757928 w 2420099"/>
                    <a:gd name="connsiteY402" fmla="*/ 1109096 h 1530350"/>
                    <a:gd name="connsiteX403" fmla="*/ 809558 w 2420099"/>
                    <a:gd name="connsiteY403" fmla="*/ 1075496 h 1530350"/>
                    <a:gd name="connsiteX404" fmla="*/ 486631 w 2420099"/>
                    <a:gd name="connsiteY404" fmla="*/ 1041899 h 1530350"/>
                    <a:gd name="connsiteX405" fmla="*/ 435006 w 2420099"/>
                    <a:gd name="connsiteY405" fmla="*/ 1075499 h 1530350"/>
                    <a:gd name="connsiteX406" fmla="*/ 486629 w 2420099"/>
                    <a:gd name="connsiteY406" fmla="*/ 1109097 h 1530350"/>
                    <a:gd name="connsiteX407" fmla="*/ 538257 w 2420099"/>
                    <a:gd name="connsiteY407" fmla="*/ 1075497 h 1530350"/>
                    <a:gd name="connsiteX408" fmla="*/ 215330 w 2420099"/>
                    <a:gd name="connsiteY408" fmla="*/ 1041899 h 1530350"/>
                    <a:gd name="connsiteX409" fmla="*/ 163703 w 2420099"/>
                    <a:gd name="connsiteY409" fmla="*/ 1075499 h 1530350"/>
                    <a:gd name="connsiteX410" fmla="*/ 215328 w 2420099"/>
                    <a:gd name="connsiteY410" fmla="*/ 1109098 h 1530350"/>
                    <a:gd name="connsiteX411" fmla="*/ 266955 w 2420099"/>
                    <a:gd name="connsiteY411" fmla="*/ 1075498 h 1530350"/>
                    <a:gd name="connsiteX412" fmla="*/ 1029234 w 2420099"/>
                    <a:gd name="connsiteY412" fmla="*/ 1041898 h 1530350"/>
                    <a:gd name="connsiteX413" fmla="*/ 977606 w 2420099"/>
                    <a:gd name="connsiteY413" fmla="*/ 1075496 h 1530350"/>
                    <a:gd name="connsiteX414" fmla="*/ 1029234 w 2420099"/>
                    <a:gd name="connsiteY414" fmla="*/ 1109096 h 1530350"/>
                    <a:gd name="connsiteX415" fmla="*/ 1080861 w 2420099"/>
                    <a:gd name="connsiteY415" fmla="*/ 1075496 h 1530350"/>
                    <a:gd name="connsiteX416" fmla="*/ 622281 w 2420099"/>
                    <a:gd name="connsiteY416" fmla="*/ 1041898 h 1530350"/>
                    <a:gd name="connsiteX417" fmla="*/ 570652 w 2420099"/>
                    <a:gd name="connsiteY417" fmla="*/ 1075498 h 1530350"/>
                    <a:gd name="connsiteX418" fmla="*/ 622282 w 2420099"/>
                    <a:gd name="connsiteY418" fmla="*/ 1109098 h 1530350"/>
                    <a:gd name="connsiteX419" fmla="*/ 673911 w 2420099"/>
                    <a:gd name="connsiteY419" fmla="*/ 1075498 h 1530350"/>
                    <a:gd name="connsiteX420" fmla="*/ 1436179 w 2420099"/>
                    <a:gd name="connsiteY420" fmla="*/ 1041897 h 1530350"/>
                    <a:gd name="connsiteX421" fmla="*/ 1384552 w 2420099"/>
                    <a:gd name="connsiteY421" fmla="*/ 1075496 h 1530350"/>
                    <a:gd name="connsiteX422" fmla="*/ 1436179 w 2420099"/>
                    <a:gd name="connsiteY422" fmla="*/ 1109096 h 1530350"/>
                    <a:gd name="connsiteX423" fmla="*/ 1487806 w 2420099"/>
                    <a:gd name="connsiteY423" fmla="*/ 1075496 h 1530350"/>
                    <a:gd name="connsiteX424" fmla="*/ 1300528 w 2420099"/>
                    <a:gd name="connsiteY424" fmla="*/ 1041897 h 1530350"/>
                    <a:gd name="connsiteX425" fmla="*/ 1248901 w 2420099"/>
                    <a:gd name="connsiteY425" fmla="*/ 1075496 h 1530350"/>
                    <a:gd name="connsiteX426" fmla="*/ 1300527 w 2420099"/>
                    <a:gd name="connsiteY426" fmla="*/ 1109096 h 1530350"/>
                    <a:gd name="connsiteX427" fmla="*/ 1352155 w 2420099"/>
                    <a:gd name="connsiteY427" fmla="*/ 1075496 h 1530350"/>
                    <a:gd name="connsiteX428" fmla="*/ 893578 w 2420099"/>
                    <a:gd name="connsiteY428" fmla="*/ 1041897 h 1530350"/>
                    <a:gd name="connsiteX429" fmla="*/ 841954 w 2420099"/>
                    <a:gd name="connsiteY429" fmla="*/ 1075497 h 1530350"/>
                    <a:gd name="connsiteX430" fmla="*/ 893578 w 2420099"/>
                    <a:gd name="connsiteY430" fmla="*/ 1109097 h 1530350"/>
                    <a:gd name="connsiteX431" fmla="*/ 945208 w 2420099"/>
                    <a:gd name="connsiteY431" fmla="*/ 1075496 h 1530350"/>
                    <a:gd name="connsiteX432" fmla="*/ 2250083 w 2420099"/>
                    <a:gd name="connsiteY432" fmla="*/ 1041896 h 1530350"/>
                    <a:gd name="connsiteX433" fmla="*/ 2198455 w 2420099"/>
                    <a:gd name="connsiteY433" fmla="*/ 1075496 h 1530350"/>
                    <a:gd name="connsiteX434" fmla="*/ 2250082 w 2420099"/>
                    <a:gd name="connsiteY434" fmla="*/ 1109095 h 1530350"/>
                    <a:gd name="connsiteX435" fmla="*/ 2301709 w 2420099"/>
                    <a:gd name="connsiteY435" fmla="*/ 1075495 h 1530350"/>
                    <a:gd name="connsiteX436" fmla="*/ 2114433 w 2420099"/>
                    <a:gd name="connsiteY436" fmla="*/ 1041896 h 1530350"/>
                    <a:gd name="connsiteX437" fmla="*/ 2062805 w 2420099"/>
                    <a:gd name="connsiteY437" fmla="*/ 1075496 h 1530350"/>
                    <a:gd name="connsiteX438" fmla="*/ 2114431 w 2420099"/>
                    <a:gd name="connsiteY438" fmla="*/ 1109095 h 1530350"/>
                    <a:gd name="connsiteX439" fmla="*/ 2166059 w 2420099"/>
                    <a:gd name="connsiteY439" fmla="*/ 1075495 h 1530350"/>
                    <a:gd name="connsiteX440" fmla="*/ 1843130 w 2420099"/>
                    <a:gd name="connsiteY440" fmla="*/ 1041896 h 1530350"/>
                    <a:gd name="connsiteX441" fmla="*/ 1791502 w 2420099"/>
                    <a:gd name="connsiteY441" fmla="*/ 1075496 h 1530350"/>
                    <a:gd name="connsiteX442" fmla="*/ 1843130 w 2420099"/>
                    <a:gd name="connsiteY442" fmla="*/ 1109095 h 1530350"/>
                    <a:gd name="connsiteX443" fmla="*/ 1894757 w 2420099"/>
                    <a:gd name="connsiteY443" fmla="*/ 1075495 h 1530350"/>
                    <a:gd name="connsiteX444" fmla="*/ 1707479 w 2420099"/>
                    <a:gd name="connsiteY444" fmla="*/ 1041896 h 1530350"/>
                    <a:gd name="connsiteX445" fmla="*/ 1655854 w 2420099"/>
                    <a:gd name="connsiteY445" fmla="*/ 1075496 h 1530350"/>
                    <a:gd name="connsiteX446" fmla="*/ 1707480 w 2420099"/>
                    <a:gd name="connsiteY446" fmla="*/ 1109095 h 1530350"/>
                    <a:gd name="connsiteX447" fmla="*/ 1759106 w 2420099"/>
                    <a:gd name="connsiteY447" fmla="*/ 1075495 h 1530350"/>
                    <a:gd name="connsiteX448" fmla="*/ 1571830 w 2420099"/>
                    <a:gd name="connsiteY448" fmla="*/ 1041896 h 1530350"/>
                    <a:gd name="connsiteX449" fmla="*/ 1520202 w 2420099"/>
                    <a:gd name="connsiteY449" fmla="*/ 1075496 h 1530350"/>
                    <a:gd name="connsiteX450" fmla="*/ 1571828 w 2420099"/>
                    <a:gd name="connsiteY450" fmla="*/ 1109095 h 1530350"/>
                    <a:gd name="connsiteX451" fmla="*/ 1623456 w 2420099"/>
                    <a:gd name="connsiteY451" fmla="*/ 1075495 h 1530350"/>
                    <a:gd name="connsiteX452" fmla="*/ 1164877 w 2420099"/>
                    <a:gd name="connsiteY452" fmla="*/ 1041896 h 1530350"/>
                    <a:gd name="connsiteX453" fmla="*/ 1113249 w 2420099"/>
                    <a:gd name="connsiteY453" fmla="*/ 1075496 h 1530350"/>
                    <a:gd name="connsiteX454" fmla="*/ 1164878 w 2420099"/>
                    <a:gd name="connsiteY454" fmla="*/ 1109097 h 1530350"/>
                    <a:gd name="connsiteX455" fmla="*/ 1216504 w 2420099"/>
                    <a:gd name="connsiteY455" fmla="*/ 1075496 h 1530350"/>
                    <a:gd name="connsiteX456" fmla="*/ 1978781 w 2420099"/>
                    <a:gd name="connsiteY456" fmla="*/ 1041896 h 1530350"/>
                    <a:gd name="connsiteX457" fmla="*/ 1927153 w 2420099"/>
                    <a:gd name="connsiteY457" fmla="*/ 1075496 h 1530350"/>
                    <a:gd name="connsiteX458" fmla="*/ 1978780 w 2420099"/>
                    <a:gd name="connsiteY458" fmla="*/ 1109095 h 1530350"/>
                    <a:gd name="connsiteX459" fmla="*/ 2030408 w 2420099"/>
                    <a:gd name="connsiteY459" fmla="*/ 1075496 h 1530350"/>
                    <a:gd name="connsiteX460" fmla="*/ 283152 w 2420099"/>
                    <a:gd name="connsiteY460" fmla="*/ 997758 h 1530350"/>
                    <a:gd name="connsiteX461" fmla="*/ 231529 w 2420099"/>
                    <a:gd name="connsiteY461" fmla="*/ 1031357 h 1530350"/>
                    <a:gd name="connsiteX462" fmla="*/ 283152 w 2420099"/>
                    <a:gd name="connsiteY462" fmla="*/ 1064956 h 1530350"/>
                    <a:gd name="connsiteX463" fmla="*/ 334780 w 2420099"/>
                    <a:gd name="connsiteY463" fmla="*/ 1031357 h 1530350"/>
                    <a:gd name="connsiteX464" fmla="*/ 147504 w 2420099"/>
                    <a:gd name="connsiteY464" fmla="*/ 997757 h 1530350"/>
                    <a:gd name="connsiteX465" fmla="*/ 95876 w 2420099"/>
                    <a:gd name="connsiteY465" fmla="*/ 1031357 h 1530350"/>
                    <a:gd name="connsiteX466" fmla="*/ 147503 w 2420099"/>
                    <a:gd name="connsiteY466" fmla="*/ 1064957 h 1530350"/>
                    <a:gd name="connsiteX467" fmla="*/ 199131 w 2420099"/>
                    <a:gd name="connsiteY467" fmla="*/ 1031357 h 1530350"/>
                    <a:gd name="connsiteX468" fmla="*/ 418806 w 2420099"/>
                    <a:gd name="connsiteY468" fmla="*/ 997757 h 1530350"/>
                    <a:gd name="connsiteX469" fmla="*/ 367179 w 2420099"/>
                    <a:gd name="connsiteY469" fmla="*/ 1031357 h 1530350"/>
                    <a:gd name="connsiteX470" fmla="*/ 418806 w 2420099"/>
                    <a:gd name="connsiteY470" fmla="*/ 1064957 h 1530350"/>
                    <a:gd name="connsiteX471" fmla="*/ 470432 w 2420099"/>
                    <a:gd name="connsiteY471" fmla="*/ 1031357 h 1530350"/>
                    <a:gd name="connsiteX472" fmla="*/ 825758 w 2420099"/>
                    <a:gd name="connsiteY472" fmla="*/ 997756 h 1530350"/>
                    <a:gd name="connsiteX473" fmla="*/ 774129 w 2420099"/>
                    <a:gd name="connsiteY473" fmla="*/ 1031357 h 1530350"/>
                    <a:gd name="connsiteX474" fmla="*/ 825754 w 2420099"/>
                    <a:gd name="connsiteY474" fmla="*/ 1064955 h 1530350"/>
                    <a:gd name="connsiteX475" fmla="*/ 877380 w 2420099"/>
                    <a:gd name="connsiteY475" fmla="*/ 1031354 h 1530350"/>
                    <a:gd name="connsiteX476" fmla="*/ 690104 w 2420099"/>
                    <a:gd name="connsiteY476" fmla="*/ 997756 h 1530350"/>
                    <a:gd name="connsiteX477" fmla="*/ 638479 w 2420099"/>
                    <a:gd name="connsiteY477" fmla="*/ 1031355 h 1530350"/>
                    <a:gd name="connsiteX478" fmla="*/ 690109 w 2420099"/>
                    <a:gd name="connsiteY478" fmla="*/ 1064956 h 1530350"/>
                    <a:gd name="connsiteX479" fmla="*/ 741735 w 2420099"/>
                    <a:gd name="connsiteY479" fmla="*/ 1031357 h 1530350"/>
                    <a:gd name="connsiteX480" fmla="*/ 554459 w 2420099"/>
                    <a:gd name="connsiteY480" fmla="*/ 997756 h 1530350"/>
                    <a:gd name="connsiteX481" fmla="*/ 502829 w 2420099"/>
                    <a:gd name="connsiteY481" fmla="*/ 1031357 h 1530350"/>
                    <a:gd name="connsiteX482" fmla="*/ 554454 w 2420099"/>
                    <a:gd name="connsiteY482" fmla="*/ 1064956 h 1530350"/>
                    <a:gd name="connsiteX483" fmla="*/ 606084 w 2420099"/>
                    <a:gd name="connsiteY483" fmla="*/ 1031355 h 1530350"/>
                    <a:gd name="connsiteX484" fmla="*/ 961404 w 2420099"/>
                    <a:gd name="connsiteY484" fmla="*/ 997756 h 1530350"/>
                    <a:gd name="connsiteX485" fmla="*/ 909777 w 2420099"/>
                    <a:gd name="connsiteY485" fmla="*/ 1031354 h 1530350"/>
                    <a:gd name="connsiteX486" fmla="*/ 961407 w 2420099"/>
                    <a:gd name="connsiteY486" fmla="*/ 1064955 h 1530350"/>
                    <a:gd name="connsiteX487" fmla="*/ 1013034 w 2420099"/>
                    <a:gd name="connsiteY487" fmla="*/ 1031355 h 1530350"/>
                    <a:gd name="connsiteX488" fmla="*/ 1639654 w 2420099"/>
                    <a:gd name="connsiteY488" fmla="*/ 997755 h 1530350"/>
                    <a:gd name="connsiteX489" fmla="*/ 1588028 w 2420099"/>
                    <a:gd name="connsiteY489" fmla="*/ 1031354 h 1530350"/>
                    <a:gd name="connsiteX490" fmla="*/ 1639654 w 2420099"/>
                    <a:gd name="connsiteY490" fmla="*/ 1064953 h 1530350"/>
                    <a:gd name="connsiteX491" fmla="*/ 1691280 w 2420099"/>
                    <a:gd name="connsiteY491" fmla="*/ 1031354 h 1530350"/>
                    <a:gd name="connsiteX492" fmla="*/ 1368354 w 2420099"/>
                    <a:gd name="connsiteY492" fmla="*/ 997755 h 1530350"/>
                    <a:gd name="connsiteX493" fmla="*/ 1316727 w 2420099"/>
                    <a:gd name="connsiteY493" fmla="*/ 1031354 h 1530350"/>
                    <a:gd name="connsiteX494" fmla="*/ 1368354 w 2420099"/>
                    <a:gd name="connsiteY494" fmla="*/ 1064954 h 1530350"/>
                    <a:gd name="connsiteX495" fmla="*/ 1419980 w 2420099"/>
                    <a:gd name="connsiteY495" fmla="*/ 1031354 h 1530350"/>
                    <a:gd name="connsiteX496" fmla="*/ 1097059 w 2420099"/>
                    <a:gd name="connsiteY496" fmla="*/ 997755 h 1530350"/>
                    <a:gd name="connsiteX497" fmla="*/ 1045432 w 2420099"/>
                    <a:gd name="connsiteY497" fmla="*/ 1031355 h 1530350"/>
                    <a:gd name="connsiteX498" fmla="*/ 1097057 w 2420099"/>
                    <a:gd name="connsiteY498" fmla="*/ 1064955 h 1530350"/>
                    <a:gd name="connsiteX499" fmla="*/ 1148678 w 2420099"/>
                    <a:gd name="connsiteY499" fmla="*/ 1031354 h 1530350"/>
                    <a:gd name="connsiteX500" fmla="*/ 1775306 w 2420099"/>
                    <a:gd name="connsiteY500" fmla="*/ 997755 h 1530350"/>
                    <a:gd name="connsiteX501" fmla="*/ 1723678 w 2420099"/>
                    <a:gd name="connsiteY501" fmla="*/ 1031354 h 1530350"/>
                    <a:gd name="connsiteX502" fmla="*/ 1775304 w 2420099"/>
                    <a:gd name="connsiteY502" fmla="*/ 1064953 h 1530350"/>
                    <a:gd name="connsiteX503" fmla="*/ 1826932 w 2420099"/>
                    <a:gd name="connsiteY503" fmla="*/ 1031354 h 1530350"/>
                    <a:gd name="connsiteX504" fmla="*/ 1504004 w 2420099"/>
                    <a:gd name="connsiteY504" fmla="*/ 997755 h 1530350"/>
                    <a:gd name="connsiteX505" fmla="*/ 1452377 w 2420099"/>
                    <a:gd name="connsiteY505" fmla="*/ 1031354 h 1530350"/>
                    <a:gd name="connsiteX506" fmla="*/ 1504004 w 2420099"/>
                    <a:gd name="connsiteY506" fmla="*/ 1064955 h 1530350"/>
                    <a:gd name="connsiteX507" fmla="*/ 1555632 w 2420099"/>
                    <a:gd name="connsiteY507" fmla="*/ 1031354 h 1530350"/>
                    <a:gd name="connsiteX508" fmla="*/ 2182257 w 2420099"/>
                    <a:gd name="connsiteY508" fmla="*/ 997754 h 1530350"/>
                    <a:gd name="connsiteX509" fmla="*/ 2130630 w 2420099"/>
                    <a:gd name="connsiteY509" fmla="*/ 1031354 h 1530350"/>
                    <a:gd name="connsiteX510" fmla="*/ 2182257 w 2420099"/>
                    <a:gd name="connsiteY510" fmla="*/ 1064953 h 1530350"/>
                    <a:gd name="connsiteX511" fmla="*/ 2233885 w 2420099"/>
                    <a:gd name="connsiteY511" fmla="*/ 1031354 h 1530350"/>
                    <a:gd name="connsiteX512" fmla="*/ 2046607 w 2420099"/>
                    <a:gd name="connsiteY512" fmla="*/ 997754 h 1530350"/>
                    <a:gd name="connsiteX513" fmla="*/ 1994979 w 2420099"/>
                    <a:gd name="connsiteY513" fmla="*/ 1031354 h 1530350"/>
                    <a:gd name="connsiteX514" fmla="*/ 2046607 w 2420099"/>
                    <a:gd name="connsiteY514" fmla="*/ 1064953 h 1530350"/>
                    <a:gd name="connsiteX515" fmla="*/ 2098233 w 2420099"/>
                    <a:gd name="connsiteY515" fmla="*/ 1031354 h 1530350"/>
                    <a:gd name="connsiteX516" fmla="*/ 1910955 w 2420099"/>
                    <a:gd name="connsiteY516" fmla="*/ 997754 h 1530350"/>
                    <a:gd name="connsiteX517" fmla="*/ 1859328 w 2420099"/>
                    <a:gd name="connsiteY517" fmla="*/ 1031354 h 1530350"/>
                    <a:gd name="connsiteX518" fmla="*/ 1910954 w 2420099"/>
                    <a:gd name="connsiteY518" fmla="*/ 1064953 h 1530350"/>
                    <a:gd name="connsiteX519" fmla="*/ 1962582 w 2420099"/>
                    <a:gd name="connsiteY519" fmla="*/ 1031353 h 1530350"/>
                    <a:gd name="connsiteX520" fmla="*/ 1232701 w 2420099"/>
                    <a:gd name="connsiteY520" fmla="*/ 997754 h 1530350"/>
                    <a:gd name="connsiteX521" fmla="*/ 1181075 w 2420099"/>
                    <a:gd name="connsiteY521" fmla="*/ 1031354 h 1530350"/>
                    <a:gd name="connsiteX522" fmla="*/ 1232702 w 2420099"/>
                    <a:gd name="connsiteY522" fmla="*/ 1064955 h 1530350"/>
                    <a:gd name="connsiteX523" fmla="*/ 1284329 w 2420099"/>
                    <a:gd name="connsiteY523" fmla="*/ 1031354 h 1530350"/>
                    <a:gd name="connsiteX524" fmla="*/ 350979 w 2420099"/>
                    <a:gd name="connsiteY524" fmla="*/ 953616 h 1530350"/>
                    <a:gd name="connsiteX525" fmla="*/ 299352 w 2420099"/>
                    <a:gd name="connsiteY525" fmla="*/ 987216 h 1530350"/>
                    <a:gd name="connsiteX526" fmla="*/ 350979 w 2420099"/>
                    <a:gd name="connsiteY526" fmla="*/ 1020815 h 1530350"/>
                    <a:gd name="connsiteX527" fmla="*/ 402604 w 2420099"/>
                    <a:gd name="connsiteY527" fmla="*/ 987215 h 1530350"/>
                    <a:gd name="connsiteX528" fmla="*/ 215329 w 2420099"/>
                    <a:gd name="connsiteY528" fmla="*/ 953616 h 1530350"/>
                    <a:gd name="connsiteX529" fmla="*/ 163703 w 2420099"/>
                    <a:gd name="connsiteY529" fmla="*/ 987215 h 1530350"/>
                    <a:gd name="connsiteX530" fmla="*/ 215330 w 2420099"/>
                    <a:gd name="connsiteY530" fmla="*/ 1020815 h 1530350"/>
                    <a:gd name="connsiteX531" fmla="*/ 266955 w 2420099"/>
                    <a:gd name="connsiteY531" fmla="*/ 987215 h 1530350"/>
                    <a:gd name="connsiteX532" fmla="*/ 893580 w 2420099"/>
                    <a:gd name="connsiteY532" fmla="*/ 953615 h 1530350"/>
                    <a:gd name="connsiteX533" fmla="*/ 841957 w 2420099"/>
                    <a:gd name="connsiteY533" fmla="*/ 987214 h 1530350"/>
                    <a:gd name="connsiteX534" fmla="*/ 893578 w 2420099"/>
                    <a:gd name="connsiteY534" fmla="*/ 1020813 h 1530350"/>
                    <a:gd name="connsiteX535" fmla="*/ 945204 w 2420099"/>
                    <a:gd name="connsiteY535" fmla="*/ 987213 h 1530350"/>
                    <a:gd name="connsiteX536" fmla="*/ 622281 w 2420099"/>
                    <a:gd name="connsiteY536" fmla="*/ 953615 h 1530350"/>
                    <a:gd name="connsiteX537" fmla="*/ 570655 w 2420099"/>
                    <a:gd name="connsiteY537" fmla="*/ 987214 h 1530350"/>
                    <a:gd name="connsiteX538" fmla="*/ 622282 w 2420099"/>
                    <a:gd name="connsiteY538" fmla="*/ 1020813 h 1530350"/>
                    <a:gd name="connsiteX539" fmla="*/ 673905 w 2420099"/>
                    <a:gd name="connsiteY539" fmla="*/ 987213 h 1530350"/>
                    <a:gd name="connsiteX540" fmla="*/ 486633 w 2420099"/>
                    <a:gd name="connsiteY540" fmla="*/ 953614 h 1530350"/>
                    <a:gd name="connsiteX541" fmla="*/ 435005 w 2420099"/>
                    <a:gd name="connsiteY541" fmla="*/ 987215 h 1530350"/>
                    <a:gd name="connsiteX542" fmla="*/ 486631 w 2420099"/>
                    <a:gd name="connsiteY542" fmla="*/ 1020814 h 1530350"/>
                    <a:gd name="connsiteX543" fmla="*/ 538259 w 2420099"/>
                    <a:gd name="connsiteY543" fmla="*/ 987214 h 1530350"/>
                    <a:gd name="connsiteX544" fmla="*/ 1707480 w 2420099"/>
                    <a:gd name="connsiteY544" fmla="*/ 953613 h 1530350"/>
                    <a:gd name="connsiteX545" fmla="*/ 1655854 w 2420099"/>
                    <a:gd name="connsiteY545" fmla="*/ 987212 h 1530350"/>
                    <a:gd name="connsiteX546" fmla="*/ 1707479 w 2420099"/>
                    <a:gd name="connsiteY546" fmla="*/ 1020812 h 1530350"/>
                    <a:gd name="connsiteX547" fmla="*/ 1759106 w 2420099"/>
                    <a:gd name="connsiteY547" fmla="*/ 987212 h 1530350"/>
                    <a:gd name="connsiteX548" fmla="*/ 1571830 w 2420099"/>
                    <a:gd name="connsiteY548" fmla="*/ 953613 h 1530350"/>
                    <a:gd name="connsiteX549" fmla="*/ 1520203 w 2420099"/>
                    <a:gd name="connsiteY549" fmla="*/ 987212 h 1530350"/>
                    <a:gd name="connsiteX550" fmla="*/ 1571830 w 2420099"/>
                    <a:gd name="connsiteY550" fmla="*/ 1020813 h 1530350"/>
                    <a:gd name="connsiteX551" fmla="*/ 1623456 w 2420099"/>
                    <a:gd name="connsiteY551" fmla="*/ 987213 h 1530350"/>
                    <a:gd name="connsiteX552" fmla="*/ 1436179 w 2420099"/>
                    <a:gd name="connsiteY552" fmla="*/ 953613 h 1530350"/>
                    <a:gd name="connsiteX553" fmla="*/ 1384552 w 2420099"/>
                    <a:gd name="connsiteY553" fmla="*/ 987213 h 1530350"/>
                    <a:gd name="connsiteX554" fmla="*/ 1436179 w 2420099"/>
                    <a:gd name="connsiteY554" fmla="*/ 1020813 h 1530350"/>
                    <a:gd name="connsiteX555" fmla="*/ 1487806 w 2420099"/>
                    <a:gd name="connsiteY555" fmla="*/ 987212 h 1530350"/>
                    <a:gd name="connsiteX556" fmla="*/ 1164877 w 2420099"/>
                    <a:gd name="connsiteY556" fmla="*/ 953613 h 1530350"/>
                    <a:gd name="connsiteX557" fmla="*/ 1113250 w 2420099"/>
                    <a:gd name="connsiteY557" fmla="*/ 987213 h 1530350"/>
                    <a:gd name="connsiteX558" fmla="*/ 1164877 w 2420099"/>
                    <a:gd name="connsiteY558" fmla="*/ 1020813 h 1530350"/>
                    <a:gd name="connsiteX559" fmla="*/ 1216504 w 2420099"/>
                    <a:gd name="connsiteY559" fmla="*/ 987212 h 1530350"/>
                    <a:gd name="connsiteX560" fmla="*/ 1029234 w 2420099"/>
                    <a:gd name="connsiteY560" fmla="*/ 953613 h 1530350"/>
                    <a:gd name="connsiteX561" fmla="*/ 977604 w 2420099"/>
                    <a:gd name="connsiteY561" fmla="*/ 987213 h 1530350"/>
                    <a:gd name="connsiteX562" fmla="*/ 1029232 w 2420099"/>
                    <a:gd name="connsiteY562" fmla="*/ 1020813 h 1530350"/>
                    <a:gd name="connsiteX563" fmla="*/ 1080862 w 2420099"/>
                    <a:gd name="connsiteY563" fmla="*/ 987213 h 1530350"/>
                    <a:gd name="connsiteX564" fmla="*/ 757929 w 2420099"/>
                    <a:gd name="connsiteY564" fmla="*/ 953613 h 1530350"/>
                    <a:gd name="connsiteX565" fmla="*/ 706304 w 2420099"/>
                    <a:gd name="connsiteY565" fmla="*/ 987213 h 1530350"/>
                    <a:gd name="connsiteX566" fmla="*/ 757932 w 2420099"/>
                    <a:gd name="connsiteY566" fmla="*/ 1020815 h 1530350"/>
                    <a:gd name="connsiteX567" fmla="*/ 809561 w 2420099"/>
                    <a:gd name="connsiteY567" fmla="*/ 987214 h 1530350"/>
                    <a:gd name="connsiteX568" fmla="*/ 1843130 w 2420099"/>
                    <a:gd name="connsiteY568" fmla="*/ 953613 h 1530350"/>
                    <a:gd name="connsiteX569" fmla="*/ 1791504 w 2420099"/>
                    <a:gd name="connsiteY569" fmla="*/ 987212 h 1530350"/>
                    <a:gd name="connsiteX570" fmla="*/ 1843130 w 2420099"/>
                    <a:gd name="connsiteY570" fmla="*/ 1020812 h 1530350"/>
                    <a:gd name="connsiteX571" fmla="*/ 1894758 w 2420099"/>
                    <a:gd name="connsiteY571" fmla="*/ 987212 h 1530350"/>
                    <a:gd name="connsiteX572" fmla="*/ 1300527 w 2420099"/>
                    <a:gd name="connsiteY572" fmla="*/ 953613 h 1530350"/>
                    <a:gd name="connsiteX573" fmla="*/ 1248901 w 2420099"/>
                    <a:gd name="connsiteY573" fmla="*/ 987212 h 1530350"/>
                    <a:gd name="connsiteX574" fmla="*/ 1300529 w 2420099"/>
                    <a:gd name="connsiteY574" fmla="*/ 1020813 h 1530350"/>
                    <a:gd name="connsiteX575" fmla="*/ 1352155 w 2420099"/>
                    <a:gd name="connsiteY575" fmla="*/ 987213 h 1530350"/>
                    <a:gd name="connsiteX576" fmla="*/ 2250083 w 2420099"/>
                    <a:gd name="connsiteY576" fmla="*/ 953612 h 1530350"/>
                    <a:gd name="connsiteX577" fmla="*/ 2198456 w 2420099"/>
                    <a:gd name="connsiteY577" fmla="*/ 987212 h 1530350"/>
                    <a:gd name="connsiteX578" fmla="*/ 2250083 w 2420099"/>
                    <a:gd name="connsiteY578" fmla="*/ 1020812 h 1530350"/>
                    <a:gd name="connsiteX579" fmla="*/ 2301709 w 2420099"/>
                    <a:gd name="connsiteY579" fmla="*/ 987212 h 1530350"/>
                    <a:gd name="connsiteX580" fmla="*/ 2114432 w 2420099"/>
                    <a:gd name="connsiteY580" fmla="*/ 953612 h 1530350"/>
                    <a:gd name="connsiteX581" fmla="*/ 2062805 w 2420099"/>
                    <a:gd name="connsiteY581" fmla="*/ 987212 h 1530350"/>
                    <a:gd name="connsiteX582" fmla="*/ 2114432 w 2420099"/>
                    <a:gd name="connsiteY582" fmla="*/ 1020812 h 1530350"/>
                    <a:gd name="connsiteX583" fmla="*/ 2166059 w 2420099"/>
                    <a:gd name="connsiteY583" fmla="*/ 987212 h 1530350"/>
                    <a:gd name="connsiteX584" fmla="*/ 1978781 w 2420099"/>
                    <a:gd name="connsiteY584" fmla="*/ 953612 h 1530350"/>
                    <a:gd name="connsiteX585" fmla="*/ 1927154 w 2420099"/>
                    <a:gd name="connsiteY585" fmla="*/ 987212 h 1530350"/>
                    <a:gd name="connsiteX586" fmla="*/ 1978780 w 2420099"/>
                    <a:gd name="connsiteY586" fmla="*/ 1020812 h 1530350"/>
                    <a:gd name="connsiteX587" fmla="*/ 2030408 w 2420099"/>
                    <a:gd name="connsiteY587" fmla="*/ 987212 h 1530350"/>
                    <a:gd name="connsiteX588" fmla="*/ 147504 w 2420099"/>
                    <a:gd name="connsiteY588" fmla="*/ 909475 h 1530350"/>
                    <a:gd name="connsiteX589" fmla="*/ 95878 w 2420099"/>
                    <a:gd name="connsiteY589" fmla="*/ 943074 h 1530350"/>
                    <a:gd name="connsiteX590" fmla="*/ 147504 w 2420099"/>
                    <a:gd name="connsiteY590" fmla="*/ 976673 h 1530350"/>
                    <a:gd name="connsiteX591" fmla="*/ 199131 w 2420099"/>
                    <a:gd name="connsiteY591" fmla="*/ 943074 h 1530350"/>
                    <a:gd name="connsiteX592" fmla="*/ 283152 w 2420099"/>
                    <a:gd name="connsiteY592" fmla="*/ 909474 h 1530350"/>
                    <a:gd name="connsiteX593" fmla="*/ 231528 w 2420099"/>
                    <a:gd name="connsiteY593" fmla="*/ 943074 h 1530350"/>
                    <a:gd name="connsiteX594" fmla="*/ 283152 w 2420099"/>
                    <a:gd name="connsiteY594" fmla="*/ 976673 h 1530350"/>
                    <a:gd name="connsiteX595" fmla="*/ 334780 w 2420099"/>
                    <a:gd name="connsiteY595" fmla="*/ 943074 h 1530350"/>
                    <a:gd name="connsiteX596" fmla="*/ 554459 w 2420099"/>
                    <a:gd name="connsiteY596" fmla="*/ 909474 h 1530350"/>
                    <a:gd name="connsiteX597" fmla="*/ 502832 w 2420099"/>
                    <a:gd name="connsiteY597" fmla="*/ 943072 h 1530350"/>
                    <a:gd name="connsiteX598" fmla="*/ 554459 w 2420099"/>
                    <a:gd name="connsiteY598" fmla="*/ 976672 h 1530350"/>
                    <a:gd name="connsiteX599" fmla="*/ 606084 w 2420099"/>
                    <a:gd name="connsiteY599" fmla="*/ 943073 h 1530350"/>
                    <a:gd name="connsiteX600" fmla="*/ 418807 w 2420099"/>
                    <a:gd name="connsiteY600" fmla="*/ 909474 h 1530350"/>
                    <a:gd name="connsiteX601" fmla="*/ 367179 w 2420099"/>
                    <a:gd name="connsiteY601" fmla="*/ 943074 h 1530350"/>
                    <a:gd name="connsiteX602" fmla="*/ 418806 w 2420099"/>
                    <a:gd name="connsiteY602" fmla="*/ 976673 h 1530350"/>
                    <a:gd name="connsiteX603" fmla="*/ 470434 w 2420099"/>
                    <a:gd name="connsiteY603" fmla="*/ 943072 h 1530350"/>
                    <a:gd name="connsiteX604" fmla="*/ 961408 w 2420099"/>
                    <a:gd name="connsiteY604" fmla="*/ 909472 h 1530350"/>
                    <a:gd name="connsiteX605" fmla="*/ 909777 w 2420099"/>
                    <a:gd name="connsiteY605" fmla="*/ 943073 h 1530350"/>
                    <a:gd name="connsiteX606" fmla="*/ 961405 w 2420099"/>
                    <a:gd name="connsiteY606" fmla="*/ 976671 h 1530350"/>
                    <a:gd name="connsiteX607" fmla="*/ 1013034 w 2420099"/>
                    <a:gd name="connsiteY607" fmla="*/ 943071 h 1530350"/>
                    <a:gd name="connsiteX608" fmla="*/ 825754 w 2420099"/>
                    <a:gd name="connsiteY608" fmla="*/ 909472 h 1530350"/>
                    <a:gd name="connsiteX609" fmla="*/ 774129 w 2420099"/>
                    <a:gd name="connsiteY609" fmla="*/ 943072 h 1530350"/>
                    <a:gd name="connsiteX610" fmla="*/ 825758 w 2420099"/>
                    <a:gd name="connsiteY610" fmla="*/ 976672 h 1530350"/>
                    <a:gd name="connsiteX611" fmla="*/ 877384 w 2420099"/>
                    <a:gd name="connsiteY611" fmla="*/ 943073 h 1530350"/>
                    <a:gd name="connsiteX612" fmla="*/ 690109 w 2420099"/>
                    <a:gd name="connsiteY612" fmla="*/ 909472 h 1530350"/>
                    <a:gd name="connsiteX613" fmla="*/ 638479 w 2420099"/>
                    <a:gd name="connsiteY613" fmla="*/ 943073 h 1530350"/>
                    <a:gd name="connsiteX614" fmla="*/ 690104 w 2420099"/>
                    <a:gd name="connsiteY614" fmla="*/ 976672 h 1530350"/>
                    <a:gd name="connsiteX615" fmla="*/ 741734 w 2420099"/>
                    <a:gd name="connsiteY615" fmla="*/ 943071 h 1530350"/>
                    <a:gd name="connsiteX616" fmla="*/ 1504004 w 2420099"/>
                    <a:gd name="connsiteY616" fmla="*/ 909472 h 1530350"/>
                    <a:gd name="connsiteX617" fmla="*/ 1452377 w 2420099"/>
                    <a:gd name="connsiteY617" fmla="*/ 943071 h 1530350"/>
                    <a:gd name="connsiteX618" fmla="*/ 1504004 w 2420099"/>
                    <a:gd name="connsiteY618" fmla="*/ 976670 h 1530350"/>
                    <a:gd name="connsiteX619" fmla="*/ 1555631 w 2420099"/>
                    <a:gd name="connsiteY619" fmla="*/ 943072 h 1530350"/>
                    <a:gd name="connsiteX620" fmla="*/ 1232703 w 2420099"/>
                    <a:gd name="connsiteY620" fmla="*/ 909472 h 1530350"/>
                    <a:gd name="connsiteX621" fmla="*/ 1181076 w 2420099"/>
                    <a:gd name="connsiteY621" fmla="*/ 943072 h 1530350"/>
                    <a:gd name="connsiteX622" fmla="*/ 1232702 w 2420099"/>
                    <a:gd name="connsiteY622" fmla="*/ 976670 h 1530350"/>
                    <a:gd name="connsiteX623" fmla="*/ 1284329 w 2420099"/>
                    <a:gd name="connsiteY623" fmla="*/ 943071 h 1530350"/>
                    <a:gd name="connsiteX624" fmla="*/ 1097058 w 2420099"/>
                    <a:gd name="connsiteY624" fmla="*/ 909472 h 1530350"/>
                    <a:gd name="connsiteX625" fmla="*/ 1045435 w 2420099"/>
                    <a:gd name="connsiteY625" fmla="*/ 943072 h 1530350"/>
                    <a:gd name="connsiteX626" fmla="*/ 1097058 w 2420099"/>
                    <a:gd name="connsiteY626" fmla="*/ 976671 h 1530350"/>
                    <a:gd name="connsiteX627" fmla="*/ 1148680 w 2420099"/>
                    <a:gd name="connsiteY627" fmla="*/ 943072 h 1530350"/>
                    <a:gd name="connsiteX628" fmla="*/ 1775306 w 2420099"/>
                    <a:gd name="connsiteY628" fmla="*/ 909471 h 1530350"/>
                    <a:gd name="connsiteX629" fmla="*/ 1723678 w 2420099"/>
                    <a:gd name="connsiteY629" fmla="*/ 943071 h 1530350"/>
                    <a:gd name="connsiteX630" fmla="*/ 1775304 w 2420099"/>
                    <a:gd name="connsiteY630" fmla="*/ 976670 h 1530350"/>
                    <a:gd name="connsiteX631" fmla="*/ 1826933 w 2420099"/>
                    <a:gd name="connsiteY631" fmla="*/ 943070 h 1530350"/>
                    <a:gd name="connsiteX632" fmla="*/ 1639655 w 2420099"/>
                    <a:gd name="connsiteY632" fmla="*/ 909471 h 1530350"/>
                    <a:gd name="connsiteX633" fmla="*/ 1588028 w 2420099"/>
                    <a:gd name="connsiteY633" fmla="*/ 943072 h 1530350"/>
                    <a:gd name="connsiteX634" fmla="*/ 1639656 w 2420099"/>
                    <a:gd name="connsiteY634" fmla="*/ 976671 h 1530350"/>
                    <a:gd name="connsiteX635" fmla="*/ 1691282 w 2420099"/>
                    <a:gd name="connsiteY635" fmla="*/ 943071 h 1530350"/>
                    <a:gd name="connsiteX636" fmla="*/ 2317909 w 2420099"/>
                    <a:gd name="connsiteY636" fmla="*/ 909471 h 1530350"/>
                    <a:gd name="connsiteX637" fmla="*/ 2266281 w 2420099"/>
                    <a:gd name="connsiteY637" fmla="*/ 943070 h 1530350"/>
                    <a:gd name="connsiteX638" fmla="*/ 2317907 w 2420099"/>
                    <a:gd name="connsiteY638" fmla="*/ 976670 h 1530350"/>
                    <a:gd name="connsiteX639" fmla="*/ 2369535 w 2420099"/>
                    <a:gd name="connsiteY639" fmla="*/ 943070 h 1530350"/>
                    <a:gd name="connsiteX640" fmla="*/ 2046607 w 2420099"/>
                    <a:gd name="connsiteY640" fmla="*/ 909471 h 1530350"/>
                    <a:gd name="connsiteX641" fmla="*/ 1994979 w 2420099"/>
                    <a:gd name="connsiteY641" fmla="*/ 943070 h 1530350"/>
                    <a:gd name="connsiteX642" fmla="*/ 2046606 w 2420099"/>
                    <a:gd name="connsiteY642" fmla="*/ 976670 h 1530350"/>
                    <a:gd name="connsiteX643" fmla="*/ 2098233 w 2420099"/>
                    <a:gd name="connsiteY643" fmla="*/ 943070 h 1530350"/>
                    <a:gd name="connsiteX644" fmla="*/ 1910955 w 2420099"/>
                    <a:gd name="connsiteY644" fmla="*/ 909471 h 1530350"/>
                    <a:gd name="connsiteX645" fmla="*/ 1859329 w 2420099"/>
                    <a:gd name="connsiteY645" fmla="*/ 943071 h 1530350"/>
                    <a:gd name="connsiteX646" fmla="*/ 1910955 w 2420099"/>
                    <a:gd name="connsiteY646" fmla="*/ 976670 h 1530350"/>
                    <a:gd name="connsiteX647" fmla="*/ 1962582 w 2420099"/>
                    <a:gd name="connsiteY647" fmla="*/ 943070 h 1530350"/>
                    <a:gd name="connsiteX648" fmla="*/ 1368353 w 2420099"/>
                    <a:gd name="connsiteY648" fmla="*/ 909471 h 1530350"/>
                    <a:gd name="connsiteX649" fmla="*/ 1316726 w 2420099"/>
                    <a:gd name="connsiteY649" fmla="*/ 943071 h 1530350"/>
                    <a:gd name="connsiteX650" fmla="*/ 1368354 w 2420099"/>
                    <a:gd name="connsiteY650" fmla="*/ 976671 h 1530350"/>
                    <a:gd name="connsiteX651" fmla="*/ 1419981 w 2420099"/>
                    <a:gd name="connsiteY651" fmla="*/ 943071 h 1530350"/>
                    <a:gd name="connsiteX652" fmla="*/ 2182257 w 2420099"/>
                    <a:gd name="connsiteY652" fmla="*/ 909470 h 1530350"/>
                    <a:gd name="connsiteX653" fmla="*/ 2130630 w 2420099"/>
                    <a:gd name="connsiteY653" fmla="*/ 943070 h 1530350"/>
                    <a:gd name="connsiteX654" fmla="*/ 2182257 w 2420099"/>
                    <a:gd name="connsiteY654" fmla="*/ 976670 h 1530350"/>
                    <a:gd name="connsiteX655" fmla="*/ 2233885 w 2420099"/>
                    <a:gd name="connsiteY655" fmla="*/ 943070 h 1530350"/>
                    <a:gd name="connsiteX656" fmla="*/ 215330 w 2420099"/>
                    <a:gd name="connsiteY656" fmla="*/ 865333 h 1530350"/>
                    <a:gd name="connsiteX657" fmla="*/ 163703 w 2420099"/>
                    <a:gd name="connsiteY657" fmla="*/ 898932 h 1530350"/>
                    <a:gd name="connsiteX658" fmla="*/ 215330 w 2420099"/>
                    <a:gd name="connsiteY658" fmla="*/ 932532 h 1530350"/>
                    <a:gd name="connsiteX659" fmla="*/ 266958 w 2420099"/>
                    <a:gd name="connsiteY659" fmla="*/ 898932 h 1530350"/>
                    <a:gd name="connsiteX660" fmla="*/ 79679 w 2420099"/>
                    <a:gd name="connsiteY660" fmla="*/ 865332 h 1530350"/>
                    <a:gd name="connsiteX661" fmla="*/ 28052 w 2420099"/>
                    <a:gd name="connsiteY661" fmla="*/ 898932 h 1530350"/>
                    <a:gd name="connsiteX662" fmla="*/ 79680 w 2420099"/>
                    <a:gd name="connsiteY662" fmla="*/ 932532 h 1530350"/>
                    <a:gd name="connsiteX663" fmla="*/ 131307 w 2420099"/>
                    <a:gd name="connsiteY663" fmla="*/ 898932 h 1530350"/>
                    <a:gd name="connsiteX664" fmla="*/ 1029234 w 2420099"/>
                    <a:gd name="connsiteY664" fmla="*/ 865332 h 1530350"/>
                    <a:gd name="connsiteX665" fmla="*/ 977609 w 2420099"/>
                    <a:gd name="connsiteY665" fmla="*/ 898931 h 1530350"/>
                    <a:gd name="connsiteX666" fmla="*/ 1029234 w 2420099"/>
                    <a:gd name="connsiteY666" fmla="*/ 932529 h 1530350"/>
                    <a:gd name="connsiteX667" fmla="*/ 1080861 w 2420099"/>
                    <a:gd name="connsiteY667" fmla="*/ 898929 h 1530350"/>
                    <a:gd name="connsiteX668" fmla="*/ 757932 w 2420099"/>
                    <a:gd name="connsiteY668" fmla="*/ 865332 h 1530350"/>
                    <a:gd name="connsiteX669" fmla="*/ 706307 w 2420099"/>
                    <a:gd name="connsiteY669" fmla="*/ 898931 h 1530350"/>
                    <a:gd name="connsiteX670" fmla="*/ 757928 w 2420099"/>
                    <a:gd name="connsiteY670" fmla="*/ 932529 h 1530350"/>
                    <a:gd name="connsiteX671" fmla="*/ 809557 w 2420099"/>
                    <a:gd name="connsiteY671" fmla="*/ 898930 h 1530350"/>
                    <a:gd name="connsiteX672" fmla="*/ 486631 w 2420099"/>
                    <a:gd name="connsiteY672" fmla="*/ 865332 h 1530350"/>
                    <a:gd name="connsiteX673" fmla="*/ 435005 w 2420099"/>
                    <a:gd name="connsiteY673" fmla="*/ 898931 h 1530350"/>
                    <a:gd name="connsiteX674" fmla="*/ 486633 w 2420099"/>
                    <a:gd name="connsiteY674" fmla="*/ 932530 h 1530350"/>
                    <a:gd name="connsiteX675" fmla="*/ 538257 w 2420099"/>
                    <a:gd name="connsiteY675" fmla="*/ 898931 h 1530350"/>
                    <a:gd name="connsiteX676" fmla="*/ 350981 w 2420099"/>
                    <a:gd name="connsiteY676" fmla="*/ 865331 h 1530350"/>
                    <a:gd name="connsiteX677" fmla="*/ 299352 w 2420099"/>
                    <a:gd name="connsiteY677" fmla="*/ 898932 h 1530350"/>
                    <a:gd name="connsiteX678" fmla="*/ 350979 w 2420099"/>
                    <a:gd name="connsiteY678" fmla="*/ 932531 h 1530350"/>
                    <a:gd name="connsiteX679" fmla="*/ 402608 w 2420099"/>
                    <a:gd name="connsiteY679" fmla="*/ 898931 h 1530350"/>
                    <a:gd name="connsiteX680" fmla="*/ 622282 w 2420099"/>
                    <a:gd name="connsiteY680" fmla="*/ 865330 h 1530350"/>
                    <a:gd name="connsiteX681" fmla="*/ 570655 w 2420099"/>
                    <a:gd name="connsiteY681" fmla="*/ 898932 h 1530350"/>
                    <a:gd name="connsiteX682" fmla="*/ 622282 w 2420099"/>
                    <a:gd name="connsiteY682" fmla="*/ 932531 h 1530350"/>
                    <a:gd name="connsiteX683" fmla="*/ 673911 w 2420099"/>
                    <a:gd name="connsiteY683" fmla="*/ 898931 h 1530350"/>
                    <a:gd name="connsiteX684" fmla="*/ 1571830 w 2420099"/>
                    <a:gd name="connsiteY684" fmla="*/ 865330 h 1530350"/>
                    <a:gd name="connsiteX685" fmla="*/ 1520203 w 2420099"/>
                    <a:gd name="connsiteY685" fmla="*/ 898929 h 1530350"/>
                    <a:gd name="connsiteX686" fmla="*/ 1571829 w 2420099"/>
                    <a:gd name="connsiteY686" fmla="*/ 932529 h 1530350"/>
                    <a:gd name="connsiteX687" fmla="*/ 1623456 w 2420099"/>
                    <a:gd name="connsiteY687" fmla="*/ 898929 h 1530350"/>
                    <a:gd name="connsiteX688" fmla="*/ 1300529 w 2420099"/>
                    <a:gd name="connsiteY688" fmla="*/ 865330 h 1530350"/>
                    <a:gd name="connsiteX689" fmla="*/ 1248902 w 2420099"/>
                    <a:gd name="connsiteY689" fmla="*/ 898930 h 1530350"/>
                    <a:gd name="connsiteX690" fmla="*/ 1300527 w 2420099"/>
                    <a:gd name="connsiteY690" fmla="*/ 932529 h 1530350"/>
                    <a:gd name="connsiteX691" fmla="*/ 1352155 w 2420099"/>
                    <a:gd name="connsiteY691" fmla="*/ 898929 h 1530350"/>
                    <a:gd name="connsiteX692" fmla="*/ 1164877 w 2420099"/>
                    <a:gd name="connsiteY692" fmla="*/ 865330 h 1530350"/>
                    <a:gd name="connsiteX693" fmla="*/ 1113251 w 2420099"/>
                    <a:gd name="connsiteY693" fmla="*/ 898930 h 1530350"/>
                    <a:gd name="connsiteX694" fmla="*/ 1164877 w 2420099"/>
                    <a:gd name="connsiteY694" fmla="*/ 932529 h 1530350"/>
                    <a:gd name="connsiteX695" fmla="*/ 1216504 w 2420099"/>
                    <a:gd name="connsiteY695" fmla="*/ 898929 h 1530350"/>
                    <a:gd name="connsiteX696" fmla="*/ 893578 w 2420099"/>
                    <a:gd name="connsiteY696" fmla="*/ 865330 h 1530350"/>
                    <a:gd name="connsiteX697" fmla="*/ 841954 w 2420099"/>
                    <a:gd name="connsiteY697" fmla="*/ 898930 h 1530350"/>
                    <a:gd name="connsiteX698" fmla="*/ 893580 w 2420099"/>
                    <a:gd name="connsiteY698" fmla="*/ 932530 h 1530350"/>
                    <a:gd name="connsiteX699" fmla="*/ 945208 w 2420099"/>
                    <a:gd name="connsiteY699" fmla="*/ 898931 h 1530350"/>
                    <a:gd name="connsiteX700" fmla="*/ 1843131 w 2420099"/>
                    <a:gd name="connsiteY700" fmla="*/ 865329 h 1530350"/>
                    <a:gd name="connsiteX701" fmla="*/ 1791504 w 2420099"/>
                    <a:gd name="connsiteY701" fmla="*/ 898929 h 1530350"/>
                    <a:gd name="connsiteX702" fmla="*/ 1843130 w 2420099"/>
                    <a:gd name="connsiteY702" fmla="*/ 932528 h 1530350"/>
                    <a:gd name="connsiteX703" fmla="*/ 1894758 w 2420099"/>
                    <a:gd name="connsiteY703" fmla="*/ 898928 h 1530350"/>
                    <a:gd name="connsiteX704" fmla="*/ 1707481 w 2420099"/>
                    <a:gd name="connsiteY704" fmla="*/ 865329 h 1530350"/>
                    <a:gd name="connsiteX705" fmla="*/ 1655854 w 2420099"/>
                    <a:gd name="connsiteY705" fmla="*/ 898929 h 1530350"/>
                    <a:gd name="connsiteX706" fmla="*/ 1707480 w 2420099"/>
                    <a:gd name="connsiteY706" fmla="*/ 932529 h 1530350"/>
                    <a:gd name="connsiteX707" fmla="*/ 1759107 w 2420099"/>
                    <a:gd name="connsiteY707" fmla="*/ 898929 h 1530350"/>
                    <a:gd name="connsiteX708" fmla="*/ 1436178 w 2420099"/>
                    <a:gd name="connsiteY708" fmla="*/ 865329 h 1530350"/>
                    <a:gd name="connsiteX709" fmla="*/ 1384552 w 2420099"/>
                    <a:gd name="connsiteY709" fmla="*/ 898929 h 1530350"/>
                    <a:gd name="connsiteX710" fmla="*/ 1436179 w 2420099"/>
                    <a:gd name="connsiteY710" fmla="*/ 932529 h 1530350"/>
                    <a:gd name="connsiteX711" fmla="*/ 1487806 w 2420099"/>
                    <a:gd name="connsiteY711" fmla="*/ 898930 h 1530350"/>
                    <a:gd name="connsiteX712" fmla="*/ 2250083 w 2420099"/>
                    <a:gd name="connsiteY712" fmla="*/ 865329 h 1530350"/>
                    <a:gd name="connsiteX713" fmla="*/ 2198455 w 2420099"/>
                    <a:gd name="connsiteY713" fmla="*/ 898928 h 1530350"/>
                    <a:gd name="connsiteX714" fmla="*/ 2250083 w 2420099"/>
                    <a:gd name="connsiteY714" fmla="*/ 932528 h 1530350"/>
                    <a:gd name="connsiteX715" fmla="*/ 2301709 w 2420099"/>
                    <a:gd name="connsiteY715" fmla="*/ 898929 h 1530350"/>
                    <a:gd name="connsiteX716" fmla="*/ 2114433 w 2420099"/>
                    <a:gd name="connsiteY716" fmla="*/ 865329 h 1530350"/>
                    <a:gd name="connsiteX717" fmla="*/ 2062805 w 2420099"/>
                    <a:gd name="connsiteY717" fmla="*/ 898928 h 1530350"/>
                    <a:gd name="connsiteX718" fmla="*/ 2114432 w 2420099"/>
                    <a:gd name="connsiteY718" fmla="*/ 932528 h 1530350"/>
                    <a:gd name="connsiteX719" fmla="*/ 2166059 w 2420099"/>
                    <a:gd name="connsiteY719" fmla="*/ 898928 h 1530350"/>
                    <a:gd name="connsiteX720" fmla="*/ 1978781 w 2420099"/>
                    <a:gd name="connsiteY720" fmla="*/ 865329 h 1530350"/>
                    <a:gd name="connsiteX721" fmla="*/ 1927154 w 2420099"/>
                    <a:gd name="connsiteY721" fmla="*/ 898929 h 1530350"/>
                    <a:gd name="connsiteX722" fmla="*/ 1978780 w 2420099"/>
                    <a:gd name="connsiteY722" fmla="*/ 932528 h 1530350"/>
                    <a:gd name="connsiteX723" fmla="*/ 2030408 w 2420099"/>
                    <a:gd name="connsiteY723" fmla="*/ 898928 h 1530350"/>
                    <a:gd name="connsiteX724" fmla="*/ 418806 w 2420099"/>
                    <a:gd name="connsiteY724" fmla="*/ 821191 h 1530350"/>
                    <a:gd name="connsiteX725" fmla="*/ 367180 w 2420099"/>
                    <a:gd name="connsiteY725" fmla="*/ 854789 h 1530350"/>
                    <a:gd name="connsiteX726" fmla="*/ 418809 w 2420099"/>
                    <a:gd name="connsiteY726" fmla="*/ 888388 h 1530350"/>
                    <a:gd name="connsiteX727" fmla="*/ 470432 w 2420099"/>
                    <a:gd name="connsiteY727" fmla="*/ 854790 h 1530350"/>
                    <a:gd name="connsiteX728" fmla="*/ 147504 w 2420099"/>
                    <a:gd name="connsiteY728" fmla="*/ 821190 h 1530350"/>
                    <a:gd name="connsiteX729" fmla="*/ 95877 w 2420099"/>
                    <a:gd name="connsiteY729" fmla="*/ 854790 h 1530350"/>
                    <a:gd name="connsiteX730" fmla="*/ 147504 w 2420099"/>
                    <a:gd name="connsiteY730" fmla="*/ 888390 h 1530350"/>
                    <a:gd name="connsiteX731" fmla="*/ 199132 w 2420099"/>
                    <a:gd name="connsiteY731" fmla="*/ 854790 h 1530350"/>
                    <a:gd name="connsiteX732" fmla="*/ 283157 w 2420099"/>
                    <a:gd name="connsiteY732" fmla="*/ 821190 h 1530350"/>
                    <a:gd name="connsiteX733" fmla="*/ 231529 w 2420099"/>
                    <a:gd name="connsiteY733" fmla="*/ 854791 h 1530350"/>
                    <a:gd name="connsiteX734" fmla="*/ 283152 w 2420099"/>
                    <a:gd name="connsiteY734" fmla="*/ 888390 h 1530350"/>
                    <a:gd name="connsiteX735" fmla="*/ 334786 w 2420099"/>
                    <a:gd name="connsiteY735" fmla="*/ 854789 h 1530350"/>
                    <a:gd name="connsiteX736" fmla="*/ 1097059 w 2420099"/>
                    <a:gd name="connsiteY736" fmla="*/ 821189 h 1530350"/>
                    <a:gd name="connsiteX737" fmla="*/ 1045435 w 2420099"/>
                    <a:gd name="connsiteY737" fmla="*/ 854790 h 1530350"/>
                    <a:gd name="connsiteX738" fmla="*/ 1097057 w 2420099"/>
                    <a:gd name="connsiteY738" fmla="*/ 888387 h 1530350"/>
                    <a:gd name="connsiteX739" fmla="*/ 1148679 w 2420099"/>
                    <a:gd name="connsiteY739" fmla="*/ 854787 h 1530350"/>
                    <a:gd name="connsiteX740" fmla="*/ 961407 w 2420099"/>
                    <a:gd name="connsiteY740" fmla="*/ 821189 h 1530350"/>
                    <a:gd name="connsiteX741" fmla="*/ 909777 w 2420099"/>
                    <a:gd name="connsiteY741" fmla="*/ 854788 h 1530350"/>
                    <a:gd name="connsiteX742" fmla="*/ 961405 w 2420099"/>
                    <a:gd name="connsiteY742" fmla="*/ 888388 h 1530350"/>
                    <a:gd name="connsiteX743" fmla="*/ 1013036 w 2420099"/>
                    <a:gd name="connsiteY743" fmla="*/ 854790 h 1530350"/>
                    <a:gd name="connsiteX744" fmla="*/ 825758 w 2420099"/>
                    <a:gd name="connsiteY744" fmla="*/ 821189 h 1530350"/>
                    <a:gd name="connsiteX745" fmla="*/ 774129 w 2420099"/>
                    <a:gd name="connsiteY745" fmla="*/ 854790 h 1530350"/>
                    <a:gd name="connsiteX746" fmla="*/ 825754 w 2420099"/>
                    <a:gd name="connsiteY746" fmla="*/ 888387 h 1530350"/>
                    <a:gd name="connsiteX747" fmla="*/ 877380 w 2420099"/>
                    <a:gd name="connsiteY747" fmla="*/ 854788 h 1530350"/>
                    <a:gd name="connsiteX748" fmla="*/ 690104 w 2420099"/>
                    <a:gd name="connsiteY748" fmla="*/ 821189 h 1530350"/>
                    <a:gd name="connsiteX749" fmla="*/ 638480 w 2420099"/>
                    <a:gd name="connsiteY749" fmla="*/ 854788 h 1530350"/>
                    <a:gd name="connsiteX750" fmla="*/ 690106 w 2420099"/>
                    <a:gd name="connsiteY750" fmla="*/ 888388 h 1530350"/>
                    <a:gd name="connsiteX751" fmla="*/ 741734 w 2420099"/>
                    <a:gd name="connsiteY751" fmla="*/ 854789 h 1530350"/>
                    <a:gd name="connsiteX752" fmla="*/ 554460 w 2420099"/>
                    <a:gd name="connsiteY752" fmla="*/ 821189 h 1530350"/>
                    <a:gd name="connsiteX753" fmla="*/ 502829 w 2420099"/>
                    <a:gd name="connsiteY753" fmla="*/ 854790 h 1530350"/>
                    <a:gd name="connsiteX754" fmla="*/ 554459 w 2420099"/>
                    <a:gd name="connsiteY754" fmla="*/ 888388 h 1530350"/>
                    <a:gd name="connsiteX755" fmla="*/ 606084 w 2420099"/>
                    <a:gd name="connsiteY755" fmla="*/ 854788 h 1530350"/>
                    <a:gd name="connsiteX756" fmla="*/ 1910956 w 2420099"/>
                    <a:gd name="connsiteY756" fmla="*/ 821188 h 1530350"/>
                    <a:gd name="connsiteX757" fmla="*/ 1859329 w 2420099"/>
                    <a:gd name="connsiteY757" fmla="*/ 854788 h 1530350"/>
                    <a:gd name="connsiteX758" fmla="*/ 1910955 w 2420099"/>
                    <a:gd name="connsiteY758" fmla="*/ 888387 h 1530350"/>
                    <a:gd name="connsiteX759" fmla="*/ 1962582 w 2420099"/>
                    <a:gd name="connsiteY759" fmla="*/ 854787 h 1530350"/>
                    <a:gd name="connsiteX760" fmla="*/ 1775306 w 2420099"/>
                    <a:gd name="connsiteY760" fmla="*/ 821188 h 1530350"/>
                    <a:gd name="connsiteX761" fmla="*/ 1723678 w 2420099"/>
                    <a:gd name="connsiteY761" fmla="*/ 854788 h 1530350"/>
                    <a:gd name="connsiteX762" fmla="*/ 1775306 w 2420099"/>
                    <a:gd name="connsiteY762" fmla="*/ 888387 h 1530350"/>
                    <a:gd name="connsiteX763" fmla="*/ 1826933 w 2420099"/>
                    <a:gd name="connsiteY763" fmla="*/ 854788 h 1530350"/>
                    <a:gd name="connsiteX764" fmla="*/ 1639655 w 2420099"/>
                    <a:gd name="connsiteY764" fmla="*/ 821188 h 1530350"/>
                    <a:gd name="connsiteX765" fmla="*/ 1588028 w 2420099"/>
                    <a:gd name="connsiteY765" fmla="*/ 854788 h 1530350"/>
                    <a:gd name="connsiteX766" fmla="*/ 1639655 w 2420099"/>
                    <a:gd name="connsiteY766" fmla="*/ 888387 h 1530350"/>
                    <a:gd name="connsiteX767" fmla="*/ 1691282 w 2420099"/>
                    <a:gd name="connsiteY767" fmla="*/ 854788 h 1530350"/>
                    <a:gd name="connsiteX768" fmla="*/ 1368354 w 2420099"/>
                    <a:gd name="connsiteY768" fmla="*/ 821188 h 1530350"/>
                    <a:gd name="connsiteX769" fmla="*/ 1316727 w 2420099"/>
                    <a:gd name="connsiteY769" fmla="*/ 854788 h 1530350"/>
                    <a:gd name="connsiteX770" fmla="*/ 1368354 w 2420099"/>
                    <a:gd name="connsiteY770" fmla="*/ 888387 h 1530350"/>
                    <a:gd name="connsiteX771" fmla="*/ 1419980 w 2420099"/>
                    <a:gd name="connsiteY771" fmla="*/ 854787 h 1530350"/>
                    <a:gd name="connsiteX772" fmla="*/ 1232703 w 2420099"/>
                    <a:gd name="connsiteY772" fmla="*/ 821188 h 1530350"/>
                    <a:gd name="connsiteX773" fmla="*/ 1181075 w 2420099"/>
                    <a:gd name="connsiteY773" fmla="*/ 854788 h 1530350"/>
                    <a:gd name="connsiteX774" fmla="*/ 1232703 w 2420099"/>
                    <a:gd name="connsiteY774" fmla="*/ 888387 h 1530350"/>
                    <a:gd name="connsiteX775" fmla="*/ 1284329 w 2420099"/>
                    <a:gd name="connsiteY775" fmla="*/ 854787 h 1530350"/>
                    <a:gd name="connsiteX776" fmla="*/ 2182257 w 2420099"/>
                    <a:gd name="connsiteY776" fmla="*/ 821187 h 1530350"/>
                    <a:gd name="connsiteX777" fmla="*/ 2130630 w 2420099"/>
                    <a:gd name="connsiteY777" fmla="*/ 854787 h 1530350"/>
                    <a:gd name="connsiteX778" fmla="*/ 2182257 w 2420099"/>
                    <a:gd name="connsiteY778" fmla="*/ 888386 h 1530350"/>
                    <a:gd name="connsiteX779" fmla="*/ 2233885 w 2420099"/>
                    <a:gd name="connsiteY779" fmla="*/ 854787 h 1530350"/>
                    <a:gd name="connsiteX780" fmla="*/ 2046607 w 2420099"/>
                    <a:gd name="connsiteY780" fmla="*/ 821187 h 1530350"/>
                    <a:gd name="connsiteX781" fmla="*/ 1994980 w 2420099"/>
                    <a:gd name="connsiteY781" fmla="*/ 854787 h 1530350"/>
                    <a:gd name="connsiteX782" fmla="*/ 2046607 w 2420099"/>
                    <a:gd name="connsiteY782" fmla="*/ 888386 h 1530350"/>
                    <a:gd name="connsiteX783" fmla="*/ 2098234 w 2420099"/>
                    <a:gd name="connsiteY783" fmla="*/ 854787 h 1530350"/>
                    <a:gd name="connsiteX784" fmla="*/ 1504004 w 2420099"/>
                    <a:gd name="connsiteY784" fmla="*/ 821187 h 1530350"/>
                    <a:gd name="connsiteX785" fmla="*/ 1452377 w 2420099"/>
                    <a:gd name="connsiteY785" fmla="*/ 854787 h 1530350"/>
                    <a:gd name="connsiteX786" fmla="*/ 1504004 w 2420099"/>
                    <a:gd name="connsiteY786" fmla="*/ 888387 h 1530350"/>
                    <a:gd name="connsiteX787" fmla="*/ 1555632 w 2420099"/>
                    <a:gd name="connsiteY787" fmla="*/ 854788 h 1530350"/>
                    <a:gd name="connsiteX788" fmla="*/ 2317908 w 2420099"/>
                    <a:gd name="connsiteY788" fmla="*/ 821187 h 1530350"/>
                    <a:gd name="connsiteX789" fmla="*/ 2266281 w 2420099"/>
                    <a:gd name="connsiteY789" fmla="*/ 854787 h 1530350"/>
                    <a:gd name="connsiteX790" fmla="*/ 2317908 w 2420099"/>
                    <a:gd name="connsiteY790" fmla="*/ 888387 h 1530350"/>
                    <a:gd name="connsiteX791" fmla="*/ 2369535 w 2420099"/>
                    <a:gd name="connsiteY791" fmla="*/ 854787 h 1530350"/>
                    <a:gd name="connsiteX792" fmla="*/ 79680 w 2420099"/>
                    <a:gd name="connsiteY792" fmla="*/ 777049 h 1530350"/>
                    <a:gd name="connsiteX793" fmla="*/ 28052 w 2420099"/>
                    <a:gd name="connsiteY793" fmla="*/ 810648 h 1530350"/>
                    <a:gd name="connsiteX794" fmla="*/ 79679 w 2420099"/>
                    <a:gd name="connsiteY794" fmla="*/ 844248 h 1530350"/>
                    <a:gd name="connsiteX795" fmla="*/ 131307 w 2420099"/>
                    <a:gd name="connsiteY795" fmla="*/ 810648 h 1530350"/>
                    <a:gd name="connsiteX796" fmla="*/ 622282 w 2420099"/>
                    <a:gd name="connsiteY796" fmla="*/ 777049 h 1530350"/>
                    <a:gd name="connsiteX797" fmla="*/ 570659 w 2420099"/>
                    <a:gd name="connsiteY797" fmla="*/ 810647 h 1530350"/>
                    <a:gd name="connsiteX798" fmla="*/ 622282 w 2420099"/>
                    <a:gd name="connsiteY798" fmla="*/ 844246 h 1530350"/>
                    <a:gd name="connsiteX799" fmla="*/ 673909 w 2420099"/>
                    <a:gd name="connsiteY799" fmla="*/ 810647 h 1530350"/>
                    <a:gd name="connsiteX800" fmla="*/ 486633 w 2420099"/>
                    <a:gd name="connsiteY800" fmla="*/ 777048 h 1530350"/>
                    <a:gd name="connsiteX801" fmla="*/ 435006 w 2420099"/>
                    <a:gd name="connsiteY801" fmla="*/ 810648 h 1530350"/>
                    <a:gd name="connsiteX802" fmla="*/ 486631 w 2420099"/>
                    <a:gd name="connsiteY802" fmla="*/ 844248 h 1530350"/>
                    <a:gd name="connsiteX803" fmla="*/ 538259 w 2420099"/>
                    <a:gd name="connsiteY803" fmla="*/ 810647 h 1530350"/>
                    <a:gd name="connsiteX804" fmla="*/ 350979 w 2420099"/>
                    <a:gd name="connsiteY804" fmla="*/ 777048 h 1530350"/>
                    <a:gd name="connsiteX805" fmla="*/ 299352 w 2420099"/>
                    <a:gd name="connsiteY805" fmla="*/ 810647 h 1530350"/>
                    <a:gd name="connsiteX806" fmla="*/ 350981 w 2420099"/>
                    <a:gd name="connsiteY806" fmla="*/ 844246 h 1530350"/>
                    <a:gd name="connsiteX807" fmla="*/ 402605 w 2420099"/>
                    <a:gd name="connsiteY807" fmla="*/ 810648 h 1530350"/>
                    <a:gd name="connsiteX808" fmla="*/ 757929 w 2420099"/>
                    <a:gd name="connsiteY808" fmla="*/ 777048 h 1530350"/>
                    <a:gd name="connsiteX809" fmla="*/ 706304 w 2420099"/>
                    <a:gd name="connsiteY809" fmla="*/ 810647 h 1530350"/>
                    <a:gd name="connsiteX810" fmla="*/ 757929 w 2420099"/>
                    <a:gd name="connsiteY810" fmla="*/ 844248 h 1530350"/>
                    <a:gd name="connsiteX811" fmla="*/ 809558 w 2420099"/>
                    <a:gd name="connsiteY811" fmla="*/ 810647 h 1530350"/>
                    <a:gd name="connsiteX812" fmla="*/ 215330 w 2420099"/>
                    <a:gd name="connsiteY812" fmla="*/ 777048 h 1530350"/>
                    <a:gd name="connsiteX813" fmla="*/ 163702 w 2420099"/>
                    <a:gd name="connsiteY813" fmla="*/ 810648 h 1530350"/>
                    <a:gd name="connsiteX814" fmla="*/ 215330 w 2420099"/>
                    <a:gd name="connsiteY814" fmla="*/ 844248 h 1530350"/>
                    <a:gd name="connsiteX815" fmla="*/ 266958 w 2420099"/>
                    <a:gd name="connsiteY815" fmla="*/ 810648 h 1530350"/>
                    <a:gd name="connsiteX816" fmla="*/ 1707481 w 2420099"/>
                    <a:gd name="connsiteY816" fmla="*/ 777047 h 1530350"/>
                    <a:gd name="connsiteX817" fmla="*/ 1655854 w 2420099"/>
                    <a:gd name="connsiteY817" fmla="*/ 810646 h 1530350"/>
                    <a:gd name="connsiteX818" fmla="*/ 1707480 w 2420099"/>
                    <a:gd name="connsiteY818" fmla="*/ 844245 h 1530350"/>
                    <a:gd name="connsiteX819" fmla="*/ 1759108 w 2420099"/>
                    <a:gd name="connsiteY819" fmla="*/ 810646 h 1530350"/>
                    <a:gd name="connsiteX820" fmla="*/ 1164879 w 2420099"/>
                    <a:gd name="connsiteY820" fmla="*/ 777047 h 1530350"/>
                    <a:gd name="connsiteX821" fmla="*/ 1113251 w 2420099"/>
                    <a:gd name="connsiteY821" fmla="*/ 810647 h 1530350"/>
                    <a:gd name="connsiteX822" fmla="*/ 1164877 w 2420099"/>
                    <a:gd name="connsiteY822" fmla="*/ 844245 h 1530350"/>
                    <a:gd name="connsiteX823" fmla="*/ 1216504 w 2420099"/>
                    <a:gd name="connsiteY823" fmla="*/ 810645 h 1530350"/>
                    <a:gd name="connsiteX824" fmla="*/ 1029236 w 2420099"/>
                    <a:gd name="connsiteY824" fmla="*/ 777047 h 1530350"/>
                    <a:gd name="connsiteX825" fmla="*/ 977606 w 2420099"/>
                    <a:gd name="connsiteY825" fmla="*/ 810647 h 1530350"/>
                    <a:gd name="connsiteX826" fmla="*/ 1029234 w 2420099"/>
                    <a:gd name="connsiteY826" fmla="*/ 844248 h 1530350"/>
                    <a:gd name="connsiteX827" fmla="*/ 1080866 w 2420099"/>
                    <a:gd name="connsiteY827" fmla="*/ 810647 h 1530350"/>
                    <a:gd name="connsiteX828" fmla="*/ 893580 w 2420099"/>
                    <a:gd name="connsiteY828" fmla="*/ 777047 h 1530350"/>
                    <a:gd name="connsiteX829" fmla="*/ 841957 w 2420099"/>
                    <a:gd name="connsiteY829" fmla="*/ 810647 h 1530350"/>
                    <a:gd name="connsiteX830" fmla="*/ 893577 w 2420099"/>
                    <a:gd name="connsiteY830" fmla="*/ 844245 h 1530350"/>
                    <a:gd name="connsiteX831" fmla="*/ 945208 w 2420099"/>
                    <a:gd name="connsiteY831" fmla="*/ 810646 h 1530350"/>
                    <a:gd name="connsiteX832" fmla="*/ 1978783 w 2420099"/>
                    <a:gd name="connsiteY832" fmla="*/ 777047 h 1530350"/>
                    <a:gd name="connsiteX833" fmla="*/ 1927155 w 2420099"/>
                    <a:gd name="connsiteY833" fmla="*/ 810646 h 1530350"/>
                    <a:gd name="connsiteX834" fmla="*/ 1978781 w 2420099"/>
                    <a:gd name="connsiteY834" fmla="*/ 844245 h 1530350"/>
                    <a:gd name="connsiteX835" fmla="*/ 2030408 w 2420099"/>
                    <a:gd name="connsiteY835" fmla="*/ 810645 h 1530350"/>
                    <a:gd name="connsiteX836" fmla="*/ 1436179 w 2420099"/>
                    <a:gd name="connsiteY836" fmla="*/ 777047 h 1530350"/>
                    <a:gd name="connsiteX837" fmla="*/ 1384552 w 2420099"/>
                    <a:gd name="connsiteY837" fmla="*/ 810646 h 1530350"/>
                    <a:gd name="connsiteX838" fmla="*/ 1436178 w 2420099"/>
                    <a:gd name="connsiteY838" fmla="*/ 844245 h 1530350"/>
                    <a:gd name="connsiteX839" fmla="*/ 1487806 w 2420099"/>
                    <a:gd name="connsiteY839" fmla="*/ 810646 h 1530350"/>
                    <a:gd name="connsiteX840" fmla="*/ 1300527 w 2420099"/>
                    <a:gd name="connsiteY840" fmla="*/ 777047 h 1530350"/>
                    <a:gd name="connsiteX841" fmla="*/ 1248902 w 2420099"/>
                    <a:gd name="connsiteY841" fmla="*/ 810646 h 1530350"/>
                    <a:gd name="connsiteX842" fmla="*/ 1300528 w 2420099"/>
                    <a:gd name="connsiteY842" fmla="*/ 844245 h 1530350"/>
                    <a:gd name="connsiteX843" fmla="*/ 1352154 w 2420099"/>
                    <a:gd name="connsiteY843" fmla="*/ 810646 h 1530350"/>
                    <a:gd name="connsiteX844" fmla="*/ 2250082 w 2420099"/>
                    <a:gd name="connsiteY844" fmla="*/ 777046 h 1530350"/>
                    <a:gd name="connsiteX845" fmla="*/ 2198455 w 2420099"/>
                    <a:gd name="connsiteY845" fmla="*/ 810645 h 1530350"/>
                    <a:gd name="connsiteX846" fmla="*/ 2250082 w 2420099"/>
                    <a:gd name="connsiteY846" fmla="*/ 844245 h 1530350"/>
                    <a:gd name="connsiteX847" fmla="*/ 2301709 w 2420099"/>
                    <a:gd name="connsiteY847" fmla="*/ 810645 h 1530350"/>
                    <a:gd name="connsiteX848" fmla="*/ 2114433 w 2420099"/>
                    <a:gd name="connsiteY848" fmla="*/ 777046 h 1530350"/>
                    <a:gd name="connsiteX849" fmla="*/ 2062805 w 2420099"/>
                    <a:gd name="connsiteY849" fmla="*/ 810645 h 1530350"/>
                    <a:gd name="connsiteX850" fmla="*/ 2114432 w 2420099"/>
                    <a:gd name="connsiteY850" fmla="*/ 844245 h 1530350"/>
                    <a:gd name="connsiteX851" fmla="*/ 2166059 w 2420099"/>
                    <a:gd name="connsiteY851" fmla="*/ 810645 h 1530350"/>
                    <a:gd name="connsiteX852" fmla="*/ 1843131 w 2420099"/>
                    <a:gd name="connsiteY852" fmla="*/ 777046 h 1530350"/>
                    <a:gd name="connsiteX853" fmla="*/ 1791504 w 2420099"/>
                    <a:gd name="connsiteY853" fmla="*/ 810646 h 1530350"/>
                    <a:gd name="connsiteX854" fmla="*/ 1843131 w 2420099"/>
                    <a:gd name="connsiteY854" fmla="*/ 844246 h 1530350"/>
                    <a:gd name="connsiteX855" fmla="*/ 1894758 w 2420099"/>
                    <a:gd name="connsiteY855" fmla="*/ 810646 h 1530350"/>
                    <a:gd name="connsiteX856" fmla="*/ 1571829 w 2420099"/>
                    <a:gd name="connsiteY856" fmla="*/ 777046 h 1530350"/>
                    <a:gd name="connsiteX857" fmla="*/ 1520202 w 2420099"/>
                    <a:gd name="connsiteY857" fmla="*/ 810646 h 1530350"/>
                    <a:gd name="connsiteX858" fmla="*/ 1571829 w 2420099"/>
                    <a:gd name="connsiteY858" fmla="*/ 844246 h 1530350"/>
                    <a:gd name="connsiteX859" fmla="*/ 1623457 w 2420099"/>
                    <a:gd name="connsiteY859" fmla="*/ 810646 h 1530350"/>
                    <a:gd name="connsiteX860" fmla="*/ 554459 w 2420099"/>
                    <a:gd name="connsiteY860" fmla="*/ 732907 h 1530350"/>
                    <a:gd name="connsiteX861" fmla="*/ 502832 w 2420099"/>
                    <a:gd name="connsiteY861" fmla="*/ 766505 h 1530350"/>
                    <a:gd name="connsiteX862" fmla="*/ 554460 w 2420099"/>
                    <a:gd name="connsiteY862" fmla="*/ 800105 h 1530350"/>
                    <a:gd name="connsiteX863" fmla="*/ 606084 w 2420099"/>
                    <a:gd name="connsiteY863" fmla="*/ 766506 h 1530350"/>
                    <a:gd name="connsiteX864" fmla="*/ 283152 w 2420099"/>
                    <a:gd name="connsiteY864" fmla="*/ 732907 h 1530350"/>
                    <a:gd name="connsiteX865" fmla="*/ 231530 w 2420099"/>
                    <a:gd name="connsiteY865" fmla="*/ 766505 h 1530350"/>
                    <a:gd name="connsiteX866" fmla="*/ 283156 w 2420099"/>
                    <a:gd name="connsiteY866" fmla="*/ 800106 h 1530350"/>
                    <a:gd name="connsiteX867" fmla="*/ 334785 w 2420099"/>
                    <a:gd name="connsiteY867" fmla="*/ 766506 h 1530350"/>
                    <a:gd name="connsiteX868" fmla="*/ 961405 w 2420099"/>
                    <a:gd name="connsiteY868" fmla="*/ 732906 h 1530350"/>
                    <a:gd name="connsiteX869" fmla="*/ 909777 w 2420099"/>
                    <a:gd name="connsiteY869" fmla="*/ 766505 h 1530350"/>
                    <a:gd name="connsiteX870" fmla="*/ 961404 w 2420099"/>
                    <a:gd name="connsiteY870" fmla="*/ 800104 h 1530350"/>
                    <a:gd name="connsiteX871" fmla="*/ 1013036 w 2420099"/>
                    <a:gd name="connsiteY871" fmla="*/ 766504 h 1530350"/>
                    <a:gd name="connsiteX872" fmla="*/ 690110 w 2420099"/>
                    <a:gd name="connsiteY872" fmla="*/ 732906 h 1530350"/>
                    <a:gd name="connsiteX873" fmla="*/ 638479 w 2420099"/>
                    <a:gd name="connsiteY873" fmla="*/ 766506 h 1530350"/>
                    <a:gd name="connsiteX874" fmla="*/ 690104 w 2420099"/>
                    <a:gd name="connsiteY874" fmla="*/ 800106 h 1530350"/>
                    <a:gd name="connsiteX875" fmla="*/ 741734 w 2420099"/>
                    <a:gd name="connsiteY875" fmla="*/ 766505 h 1530350"/>
                    <a:gd name="connsiteX876" fmla="*/ 418809 w 2420099"/>
                    <a:gd name="connsiteY876" fmla="*/ 732906 h 1530350"/>
                    <a:gd name="connsiteX877" fmla="*/ 367179 w 2420099"/>
                    <a:gd name="connsiteY877" fmla="*/ 766506 h 1530350"/>
                    <a:gd name="connsiteX878" fmla="*/ 418806 w 2420099"/>
                    <a:gd name="connsiteY878" fmla="*/ 800106 h 1530350"/>
                    <a:gd name="connsiteX879" fmla="*/ 470434 w 2420099"/>
                    <a:gd name="connsiteY879" fmla="*/ 766505 h 1530350"/>
                    <a:gd name="connsiteX880" fmla="*/ 147507 w 2420099"/>
                    <a:gd name="connsiteY880" fmla="*/ 732906 h 1530350"/>
                    <a:gd name="connsiteX881" fmla="*/ 95878 w 2420099"/>
                    <a:gd name="connsiteY881" fmla="*/ 766508 h 1530350"/>
                    <a:gd name="connsiteX882" fmla="*/ 147503 w 2420099"/>
                    <a:gd name="connsiteY882" fmla="*/ 800106 h 1530350"/>
                    <a:gd name="connsiteX883" fmla="*/ 199133 w 2420099"/>
                    <a:gd name="connsiteY883" fmla="*/ 766506 h 1530350"/>
                    <a:gd name="connsiteX884" fmla="*/ 1232703 w 2420099"/>
                    <a:gd name="connsiteY884" fmla="*/ 732906 h 1530350"/>
                    <a:gd name="connsiteX885" fmla="*/ 1181078 w 2420099"/>
                    <a:gd name="connsiteY885" fmla="*/ 766505 h 1530350"/>
                    <a:gd name="connsiteX886" fmla="*/ 1232702 w 2420099"/>
                    <a:gd name="connsiteY886" fmla="*/ 800103 h 1530350"/>
                    <a:gd name="connsiteX887" fmla="*/ 1284329 w 2420099"/>
                    <a:gd name="connsiteY887" fmla="*/ 766504 h 1530350"/>
                    <a:gd name="connsiteX888" fmla="*/ 1097058 w 2420099"/>
                    <a:gd name="connsiteY888" fmla="*/ 732905 h 1530350"/>
                    <a:gd name="connsiteX889" fmla="*/ 1045436 w 2420099"/>
                    <a:gd name="connsiteY889" fmla="*/ 766505 h 1530350"/>
                    <a:gd name="connsiteX890" fmla="*/ 1097059 w 2420099"/>
                    <a:gd name="connsiteY890" fmla="*/ 800104 h 1530350"/>
                    <a:gd name="connsiteX891" fmla="*/ 1148681 w 2420099"/>
                    <a:gd name="connsiteY891" fmla="*/ 766505 h 1530350"/>
                    <a:gd name="connsiteX892" fmla="*/ 825754 w 2420099"/>
                    <a:gd name="connsiteY892" fmla="*/ 732905 h 1530350"/>
                    <a:gd name="connsiteX893" fmla="*/ 774129 w 2420099"/>
                    <a:gd name="connsiteY893" fmla="*/ 766505 h 1530350"/>
                    <a:gd name="connsiteX894" fmla="*/ 825758 w 2420099"/>
                    <a:gd name="connsiteY894" fmla="*/ 800104 h 1530350"/>
                    <a:gd name="connsiteX895" fmla="*/ 877384 w 2420099"/>
                    <a:gd name="connsiteY895" fmla="*/ 766505 h 1530350"/>
                    <a:gd name="connsiteX896" fmla="*/ 2046608 w 2420099"/>
                    <a:gd name="connsiteY896" fmla="*/ 732905 h 1530350"/>
                    <a:gd name="connsiteX897" fmla="*/ 1994980 w 2420099"/>
                    <a:gd name="connsiteY897" fmla="*/ 766504 h 1530350"/>
                    <a:gd name="connsiteX898" fmla="*/ 2046607 w 2420099"/>
                    <a:gd name="connsiteY898" fmla="*/ 800103 h 1530350"/>
                    <a:gd name="connsiteX899" fmla="*/ 2098233 w 2420099"/>
                    <a:gd name="connsiteY899" fmla="*/ 766504 h 1530350"/>
                    <a:gd name="connsiteX900" fmla="*/ 1775306 w 2420099"/>
                    <a:gd name="connsiteY900" fmla="*/ 732905 h 1530350"/>
                    <a:gd name="connsiteX901" fmla="*/ 1723678 w 2420099"/>
                    <a:gd name="connsiteY901" fmla="*/ 766504 h 1530350"/>
                    <a:gd name="connsiteX902" fmla="*/ 1775306 w 2420099"/>
                    <a:gd name="connsiteY902" fmla="*/ 800104 h 1530350"/>
                    <a:gd name="connsiteX903" fmla="*/ 1826933 w 2420099"/>
                    <a:gd name="connsiteY903" fmla="*/ 766504 h 1530350"/>
                    <a:gd name="connsiteX904" fmla="*/ 1639654 w 2420099"/>
                    <a:gd name="connsiteY904" fmla="*/ 732905 h 1530350"/>
                    <a:gd name="connsiteX905" fmla="*/ 1588028 w 2420099"/>
                    <a:gd name="connsiteY905" fmla="*/ 766504 h 1530350"/>
                    <a:gd name="connsiteX906" fmla="*/ 1639655 w 2420099"/>
                    <a:gd name="connsiteY906" fmla="*/ 800104 h 1530350"/>
                    <a:gd name="connsiteX907" fmla="*/ 1691282 w 2420099"/>
                    <a:gd name="connsiteY907" fmla="*/ 766504 h 1530350"/>
                    <a:gd name="connsiteX908" fmla="*/ 1504004 w 2420099"/>
                    <a:gd name="connsiteY908" fmla="*/ 732905 h 1530350"/>
                    <a:gd name="connsiteX909" fmla="*/ 1452377 w 2420099"/>
                    <a:gd name="connsiteY909" fmla="*/ 766505 h 1530350"/>
                    <a:gd name="connsiteX910" fmla="*/ 1504004 w 2420099"/>
                    <a:gd name="connsiteY910" fmla="*/ 800103 h 1530350"/>
                    <a:gd name="connsiteX911" fmla="*/ 1555631 w 2420099"/>
                    <a:gd name="connsiteY911" fmla="*/ 766504 h 1530350"/>
                    <a:gd name="connsiteX912" fmla="*/ 1368354 w 2420099"/>
                    <a:gd name="connsiteY912" fmla="*/ 732905 h 1530350"/>
                    <a:gd name="connsiteX913" fmla="*/ 1316726 w 2420099"/>
                    <a:gd name="connsiteY913" fmla="*/ 766504 h 1530350"/>
                    <a:gd name="connsiteX914" fmla="*/ 1368354 w 2420099"/>
                    <a:gd name="connsiteY914" fmla="*/ 800103 h 1530350"/>
                    <a:gd name="connsiteX915" fmla="*/ 1419980 w 2420099"/>
                    <a:gd name="connsiteY915" fmla="*/ 766504 h 1530350"/>
                    <a:gd name="connsiteX916" fmla="*/ 2317908 w 2420099"/>
                    <a:gd name="connsiteY916" fmla="*/ 732903 h 1530350"/>
                    <a:gd name="connsiteX917" fmla="*/ 2266281 w 2420099"/>
                    <a:gd name="connsiteY917" fmla="*/ 766504 h 1530350"/>
                    <a:gd name="connsiteX918" fmla="*/ 2317909 w 2420099"/>
                    <a:gd name="connsiteY918" fmla="*/ 800103 h 1530350"/>
                    <a:gd name="connsiteX919" fmla="*/ 2369535 w 2420099"/>
                    <a:gd name="connsiteY919" fmla="*/ 766504 h 1530350"/>
                    <a:gd name="connsiteX920" fmla="*/ 2182257 w 2420099"/>
                    <a:gd name="connsiteY920" fmla="*/ 732903 h 1530350"/>
                    <a:gd name="connsiteX921" fmla="*/ 2130630 w 2420099"/>
                    <a:gd name="connsiteY921" fmla="*/ 766504 h 1530350"/>
                    <a:gd name="connsiteX922" fmla="*/ 2182257 w 2420099"/>
                    <a:gd name="connsiteY922" fmla="*/ 800103 h 1530350"/>
                    <a:gd name="connsiteX923" fmla="*/ 2233885 w 2420099"/>
                    <a:gd name="connsiteY923" fmla="*/ 766503 h 1530350"/>
                    <a:gd name="connsiteX924" fmla="*/ 1910956 w 2420099"/>
                    <a:gd name="connsiteY924" fmla="*/ 732903 h 1530350"/>
                    <a:gd name="connsiteX925" fmla="*/ 1859329 w 2420099"/>
                    <a:gd name="connsiteY925" fmla="*/ 766504 h 1530350"/>
                    <a:gd name="connsiteX926" fmla="*/ 1910957 w 2420099"/>
                    <a:gd name="connsiteY926" fmla="*/ 800104 h 1530350"/>
                    <a:gd name="connsiteX927" fmla="*/ 1962584 w 2420099"/>
                    <a:gd name="connsiteY927" fmla="*/ 766504 h 1530350"/>
                    <a:gd name="connsiteX928" fmla="*/ 757935 w 2420099"/>
                    <a:gd name="connsiteY928" fmla="*/ 688766 h 1530350"/>
                    <a:gd name="connsiteX929" fmla="*/ 706307 w 2420099"/>
                    <a:gd name="connsiteY929" fmla="*/ 722364 h 1530350"/>
                    <a:gd name="connsiteX930" fmla="*/ 757929 w 2420099"/>
                    <a:gd name="connsiteY930" fmla="*/ 755964 h 1530350"/>
                    <a:gd name="connsiteX931" fmla="*/ 809558 w 2420099"/>
                    <a:gd name="connsiteY931" fmla="*/ 722363 h 1530350"/>
                    <a:gd name="connsiteX932" fmla="*/ 215330 w 2420099"/>
                    <a:gd name="connsiteY932" fmla="*/ 688766 h 1530350"/>
                    <a:gd name="connsiteX933" fmla="*/ 163704 w 2420099"/>
                    <a:gd name="connsiteY933" fmla="*/ 722364 h 1530350"/>
                    <a:gd name="connsiteX934" fmla="*/ 215330 w 2420099"/>
                    <a:gd name="connsiteY934" fmla="*/ 755964 h 1530350"/>
                    <a:gd name="connsiteX935" fmla="*/ 266956 w 2420099"/>
                    <a:gd name="connsiteY935" fmla="*/ 722365 h 1530350"/>
                    <a:gd name="connsiteX936" fmla="*/ 486631 w 2420099"/>
                    <a:gd name="connsiteY936" fmla="*/ 688765 h 1530350"/>
                    <a:gd name="connsiteX937" fmla="*/ 435005 w 2420099"/>
                    <a:gd name="connsiteY937" fmla="*/ 722364 h 1530350"/>
                    <a:gd name="connsiteX938" fmla="*/ 486633 w 2420099"/>
                    <a:gd name="connsiteY938" fmla="*/ 755963 h 1530350"/>
                    <a:gd name="connsiteX939" fmla="*/ 538257 w 2420099"/>
                    <a:gd name="connsiteY939" fmla="*/ 722364 h 1530350"/>
                    <a:gd name="connsiteX940" fmla="*/ 1029234 w 2420099"/>
                    <a:gd name="connsiteY940" fmla="*/ 688765 h 1530350"/>
                    <a:gd name="connsiteX941" fmla="*/ 977606 w 2420099"/>
                    <a:gd name="connsiteY941" fmla="*/ 722363 h 1530350"/>
                    <a:gd name="connsiteX942" fmla="*/ 1029234 w 2420099"/>
                    <a:gd name="connsiteY942" fmla="*/ 755963 h 1530350"/>
                    <a:gd name="connsiteX943" fmla="*/ 1080862 w 2420099"/>
                    <a:gd name="connsiteY943" fmla="*/ 722362 h 1530350"/>
                    <a:gd name="connsiteX944" fmla="*/ 622282 w 2420099"/>
                    <a:gd name="connsiteY944" fmla="*/ 688765 h 1530350"/>
                    <a:gd name="connsiteX945" fmla="*/ 570655 w 2420099"/>
                    <a:gd name="connsiteY945" fmla="*/ 722365 h 1530350"/>
                    <a:gd name="connsiteX946" fmla="*/ 622282 w 2420099"/>
                    <a:gd name="connsiteY946" fmla="*/ 755965 h 1530350"/>
                    <a:gd name="connsiteX947" fmla="*/ 673911 w 2420099"/>
                    <a:gd name="connsiteY947" fmla="*/ 722364 h 1530350"/>
                    <a:gd name="connsiteX948" fmla="*/ 79680 w 2420099"/>
                    <a:gd name="connsiteY948" fmla="*/ 688764 h 1530350"/>
                    <a:gd name="connsiteX949" fmla="*/ 28051 w 2420099"/>
                    <a:gd name="connsiteY949" fmla="*/ 722364 h 1530350"/>
                    <a:gd name="connsiteX950" fmla="*/ 79679 w 2420099"/>
                    <a:gd name="connsiteY950" fmla="*/ 755965 h 1530350"/>
                    <a:gd name="connsiteX951" fmla="*/ 131307 w 2420099"/>
                    <a:gd name="connsiteY951" fmla="*/ 722364 h 1530350"/>
                    <a:gd name="connsiteX952" fmla="*/ 1300529 w 2420099"/>
                    <a:gd name="connsiteY952" fmla="*/ 688764 h 1530350"/>
                    <a:gd name="connsiteX953" fmla="*/ 1248902 w 2420099"/>
                    <a:gd name="connsiteY953" fmla="*/ 722363 h 1530350"/>
                    <a:gd name="connsiteX954" fmla="*/ 1300527 w 2420099"/>
                    <a:gd name="connsiteY954" fmla="*/ 755961 h 1530350"/>
                    <a:gd name="connsiteX955" fmla="*/ 1352154 w 2420099"/>
                    <a:gd name="connsiteY955" fmla="*/ 722362 h 1530350"/>
                    <a:gd name="connsiteX956" fmla="*/ 1164877 w 2420099"/>
                    <a:gd name="connsiteY956" fmla="*/ 688764 h 1530350"/>
                    <a:gd name="connsiteX957" fmla="*/ 1113252 w 2420099"/>
                    <a:gd name="connsiteY957" fmla="*/ 722363 h 1530350"/>
                    <a:gd name="connsiteX958" fmla="*/ 1164879 w 2420099"/>
                    <a:gd name="connsiteY958" fmla="*/ 755964 h 1530350"/>
                    <a:gd name="connsiteX959" fmla="*/ 1216505 w 2420099"/>
                    <a:gd name="connsiteY959" fmla="*/ 722363 h 1530350"/>
                    <a:gd name="connsiteX960" fmla="*/ 893578 w 2420099"/>
                    <a:gd name="connsiteY960" fmla="*/ 688764 h 1530350"/>
                    <a:gd name="connsiteX961" fmla="*/ 841954 w 2420099"/>
                    <a:gd name="connsiteY961" fmla="*/ 722363 h 1530350"/>
                    <a:gd name="connsiteX962" fmla="*/ 893580 w 2420099"/>
                    <a:gd name="connsiteY962" fmla="*/ 755964 h 1530350"/>
                    <a:gd name="connsiteX963" fmla="*/ 945208 w 2420099"/>
                    <a:gd name="connsiteY963" fmla="*/ 722363 h 1530350"/>
                    <a:gd name="connsiteX964" fmla="*/ 350982 w 2420099"/>
                    <a:gd name="connsiteY964" fmla="*/ 688764 h 1530350"/>
                    <a:gd name="connsiteX965" fmla="*/ 299352 w 2420099"/>
                    <a:gd name="connsiteY965" fmla="*/ 722364 h 1530350"/>
                    <a:gd name="connsiteX966" fmla="*/ 350979 w 2420099"/>
                    <a:gd name="connsiteY966" fmla="*/ 755965 h 1530350"/>
                    <a:gd name="connsiteX967" fmla="*/ 402609 w 2420099"/>
                    <a:gd name="connsiteY967" fmla="*/ 722364 h 1530350"/>
                    <a:gd name="connsiteX968" fmla="*/ 2114433 w 2420099"/>
                    <a:gd name="connsiteY968" fmla="*/ 688763 h 1530350"/>
                    <a:gd name="connsiteX969" fmla="*/ 2062805 w 2420099"/>
                    <a:gd name="connsiteY969" fmla="*/ 722362 h 1530350"/>
                    <a:gd name="connsiteX970" fmla="*/ 2114432 w 2420099"/>
                    <a:gd name="connsiteY970" fmla="*/ 755961 h 1530350"/>
                    <a:gd name="connsiteX971" fmla="*/ 2166059 w 2420099"/>
                    <a:gd name="connsiteY971" fmla="*/ 722362 h 1530350"/>
                    <a:gd name="connsiteX972" fmla="*/ 1843132 w 2420099"/>
                    <a:gd name="connsiteY972" fmla="*/ 688763 h 1530350"/>
                    <a:gd name="connsiteX973" fmla="*/ 1791505 w 2420099"/>
                    <a:gd name="connsiteY973" fmla="*/ 722363 h 1530350"/>
                    <a:gd name="connsiteX974" fmla="*/ 1843130 w 2420099"/>
                    <a:gd name="connsiteY974" fmla="*/ 755961 h 1530350"/>
                    <a:gd name="connsiteX975" fmla="*/ 1894758 w 2420099"/>
                    <a:gd name="connsiteY975" fmla="*/ 722362 h 1530350"/>
                    <a:gd name="connsiteX976" fmla="*/ 1571830 w 2420099"/>
                    <a:gd name="connsiteY976" fmla="*/ 688763 h 1530350"/>
                    <a:gd name="connsiteX977" fmla="*/ 1520203 w 2420099"/>
                    <a:gd name="connsiteY977" fmla="*/ 722363 h 1530350"/>
                    <a:gd name="connsiteX978" fmla="*/ 1571830 w 2420099"/>
                    <a:gd name="connsiteY978" fmla="*/ 755963 h 1530350"/>
                    <a:gd name="connsiteX979" fmla="*/ 1623456 w 2420099"/>
                    <a:gd name="connsiteY979" fmla="*/ 722363 h 1530350"/>
                    <a:gd name="connsiteX980" fmla="*/ 1436179 w 2420099"/>
                    <a:gd name="connsiteY980" fmla="*/ 688763 h 1530350"/>
                    <a:gd name="connsiteX981" fmla="*/ 1384552 w 2420099"/>
                    <a:gd name="connsiteY981" fmla="*/ 722362 h 1530350"/>
                    <a:gd name="connsiteX982" fmla="*/ 1436179 w 2420099"/>
                    <a:gd name="connsiteY982" fmla="*/ 755962 h 1530350"/>
                    <a:gd name="connsiteX983" fmla="*/ 1487806 w 2420099"/>
                    <a:gd name="connsiteY983" fmla="*/ 722363 h 1530350"/>
                    <a:gd name="connsiteX984" fmla="*/ 2250083 w 2420099"/>
                    <a:gd name="connsiteY984" fmla="*/ 688763 h 1530350"/>
                    <a:gd name="connsiteX985" fmla="*/ 2198456 w 2420099"/>
                    <a:gd name="connsiteY985" fmla="*/ 722362 h 1530350"/>
                    <a:gd name="connsiteX986" fmla="*/ 2250082 w 2420099"/>
                    <a:gd name="connsiteY986" fmla="*/ 755961 h 1530350"/>
                    <a:gd name="connsiteX987" fmla="*/ 2301709 w 2420099"/>
                    <a:gd name="connsiteY987" fmla="*/ 722362 h 1530350"/>
                    <a:gd name="connsiteX988" fmla="*/ 1978782 w 2420099"/>
                    <a:gd name="connsiteY988" fmla="*/ 688763 h 1530350"/>
                    <a:gd name="connsiteX989" fmla="*/ 1927154 w 2420099"/>
                    <a:gd name="connsiteY989" fmla="*/ 722362 h 1530350"/>
                    <a:gd name="connsiteX990" fmla="*/ 1978783 w 2420099"/>
                    <a:gd name="connsiteY990" fmla="*/ 755963 h 1530350"/>
                    <a:gd name="connsiteX991" fmla="*/ 2030409 w 2420099"/>
                    <a:gd name="connsiteY991" fmla="*/ 722363 h 1530350"/>
                    <a:gd name="connsiteX992" fmla="*/ 1707480 w 2420099"/>
                    <a:gd name="connsiteY992" fmla="*/ 688763 h 1530350"/>
                    <a:gd name="connsiteX993" fmla="*/ 1655853 w 2420099"/>
                    <a:gd name="connsiteY993" fmla="*/ 722362 h 1530350"/>
                    <a:gd name="connsiteX994" fmla="*/ 1707480 w 2420099"/>
                    <a:gd name="connsiteY994" fmla="*/ 755963 h 1530350"/>
                    <a:gd name="connsiteX995" fmla="*/ 1759108 w 2420099"/>
                    <a:gd name="connsiteY995" fmla="*/ 722363 h 1530350"/>
                    <a:gd name="connsiteX996" fmla="*/ 418806 w 2420099"/>
                    <a:gd name="connsiteY996" fmla="*/ 644624 h 1530350"/>
                    <a:gd name="connsiteX997" fmla="*/ 367181 w 2420099"/>
                    <a:gd name="connsiteY997" fmla="*/ 678223 h 1530350"/>
                    <a:gd name="connsiteX998" fmla="*/ 418809 w 2420099"/>
                    <a:gd name="connsiteY998" fmla="*/ 711822 h 1530350"/>
                    <a:gd name="connsiteX999" fmla="*/ 470434 w 2420099"/>
                    <a:gd name="connsiteY999" fmla="*/ 678224 h 1530350"/>
                    <a:gd name="connsiteX1000" fmla="*/ 825759 w 2420099"/>
                    <a:gd name="connsiteY1000" fmla="*/ 644623 h 1530350"/>
                    <a:gd name="connsiteX1001" fmla="*/ 774129 w 2420099"/>
                    <a:gd name="connsiteY1001" fmla="*/ 678224 h 1530350"/>
                    <a:gd name="connsiteX1002" fmla="*/ 825754 w 2420099"/>
                    <a:gd name="connsiteY1002" fmla="*/ 711822 h 1530350"/>
                    <a:gd name="connsiteX1003" fmla="*/ 877384 w 2420099"/>
                    <a:gd name="connsiteY1003" fmla="*/ 678223 h 1530350"/>
                    <a:gd name="connsiteX1004" fmla="*/ 690105 w 2420099"/>
                    <a:gd name="connsiteY1004" fmla="*/ 644623 h 1530350"/>
                    <a:gd name="connsiteX1005" fmla="*/ 638480 w 2420099"/>
                    <a:gd name="connsiteY1005" fmla="*/ 678223 h 1530350"/>
                    <a:gd name="connsiteX1006" fmla="*/ 690106 w 2420099"/>
                    <a:gd name="connsiteY1006" fmla="*/ 711822 h 1530350"/>
                    <a:gd name="connsiteX1007" fmla="*/ 741735 w 2420099"/>
                    <a:gd name="connsiteY1007" fmla="*/ 678223 h 1530350"/>
                    <a:gd name="connsiteX1008" fmla="*/ 554460 w 2420099"/>
                    <a:gd name="connsiteY1008" fmla="*/ 644623 h 1530350"/>
                    <a:gd name="connsiteX1009" fmla="*/ 502829 w 2420099"/>
                    <a:gd name="connsiteY1009" fmla="*/ 678224 h 1530350"/>
                    <a:gd name="connsiteX1010" fmla="*/ 554459 w 2420099"/>
                    <a:gd name="connsiteY1010" fmla="*/ 711822 h 1530350"/>
                    <a:gd name="connsiteX1011" fmla="*/ 606084 w 2420099"/>
                    <a:gd name="connsiteY1011" fmla="*/ 678223 h 1530350"/>
                    <a:gd name="connsiteX1012" fmla="*/ 283156 w 2420099"/>
                    <a:gd name="connsiteY1012" fmla="*/ 644623 h 1530350"/>
                    <a:gd name="connsiteX1013" fmla="*/ 231530 w 2420099"/>
                    <a:gd name="connsiteY1013" fmla="*/ 678224 h 1530350"/>
                    <a:gd name="connsiteX1014" fmla="*/ 283153 w 2420099"/>
                    <a:gd name="connsiteY1014" fmla="*/ 711823 h 1530350"/>
                    <a:gd name="connsiteX1015" fmla="*/ 334786 w 2420099"/>
                    <a:gd name="connsiteY1015" fmla="*/ 678223 h 1530350"/>
                    <a:gd name="connsiteX1016" fmla="*/ 147505 w 2420099"/>
                    <a:gd name="connsiteY1016" fmla="*/ 644623 h 1530350"/>
                    <a:gd name="connsiteX1017" fmla="*/ 95878 w 2420099"/>
                    <a:gd name="connsiteY1017" fmla="*/ 678223 h 1530350"/>
                    <a:gd name="connsiteX1018" fmla="*/ 147507 w 2420099"/>
                    <a:gd name="connsiteY1018" fmla="*/ 711822 h 1530350"/>
                    <a:gd name="connsiteX1019" fmla="*/ 199131 w 2420099"/>
                    <a:gd name="connsiteY1019" fmla="*/ 678224 h 1530350"/>
                    <a:gd name="connsiteX1020" fmla="*/ 1368355 w 2420099"/>
                    <a:gd name="connsiteY1020" fmla="*/ 644623 h 1530350"/>
                    <a:gd name="connsiteX1021" fmla="*/ 1316727 w 2420099"/>
                    <a:gd name="connsiteY1021" fmla="*/ 678222 h 1530350"/>
                    <a:gd name="connsiteX1022" fmla="*/ 1368353 w 2420099"/>
                    <a:gd name="connsiteY1022" fmla="*/ 711821 h 1530350"/>
                    <a:gd name="connsiteX1023" fmla="*/ 1419980 w 2420099"/>
                    <a:gd name="connsiteY1023" fmla="*/ 678221 h 1530350"/>
                    <a:gd name="connsiteX1024" fmla="*/ 1097059 w 2420099"/>
                    <a:gd name="connsiteY1024" fmla="*/ 644623 h 1530350"/>
                    <a:gd name="connsiteX1025" fmla="*/ 1045435 w 2420099"/>
                    <a:gd name="connsiteY1025" fmla="*/ 678223 h 1530350"/>
                    <a:gd name="connsiteX1026" fmla="*/ 1097057 w 2420099"/>
                    <a:gd name="connsiteY1026" fmla="*/ 711821 h 1530350"/>
                    <a:gd name="connsiteX1027" fmla="*/ 1148678 w 2420099"/>
                    <a:gd name="connsiteY1027" fmla="*/ 678221 h 1530350"/>
                    <a:gd name="connsiteX1028" fmla="*/ 961405 w 2420099"/>
                    <a:gd name="connsiteY1028" fmla="*/ 644623 h 1530350"/>
                    <a:gd name="connsiteX1029" fmla="*/ 909777 w 2420099"/>
                    <a:gd name="connsiteY1029" fmla="*/ 678223 h 1530350"/>
                    <a:gd name="connsiteX1030" fmla="*/ 961407 w 2420099"/>
                    <a:gd name="connsiteY1030" fmla="*/ 711821 h 1530350"/>
                    <a:gd name="connsiteX1031" fmla="*/ 1013036 w 2420099"/>
                    <a:gd name="connsiteY1031" fmla="*/ 678223 h 1530350"/>
                    <a:gd name="connsiteX1032" fmla="*/ 2182258 w 2420099"/>
                    <a:gd name="connsiteY1032" fmla="*/ 644622 h 1530350"/>
                    <a:gd name="connsiteX1033" fmla="*/ 2130631 w 2420099"/>
                    <a:gd name="connsiteY1033" fmla="*/ 678221 h 1530350"/>
                    <a:gd name="connsiteX1034" fmla="*/ 2182257 w 2420099"/>
                    <a:gd name="connsiteY1034" fmla="*/ 711820 h 1530350"/>
                    <a:gd name="connsiteX1035" fmla="*/ 2233885 w 2420099"/>
                    <a:gd name="connsiteY1035" fmla="*/ 678221 h 1530350"/>
                    <a:gd name="connsiteX1036" fmla="*/ 1504004 w 2420099"/>
                    <a:gd name="connsiteY1036" fmla="*/ 644622 h 1530350"/>
                    <a:gd name="connsiteX1037" fmla="*/ 1452377 w 2420099"/>
                    <a:gd name="connsiteY1037" fmla="*/ 678221 h 1530350"/>
                    <a:gd name="connsiteX1038" fmla="*/ 1504004 w 2420099"/>
                    <a:gd name="connsiteY1038" fmla="*/ 711821 h 1530350"/>
                    <a:gd name="connsiteX1039" fmla="*/ 1555632 w 2420099"/>
                    <a:gd name="connsiteY1039" fmla="*/ 678221 h 1530350"/>
                    <a:gd name="connsiteX1040" fmla="*/ 2317909 w 2420099"/>
                    <a:gd name="connsiteY1040" fmla="*/ 644622 h 1530350"/>
                    <a:gd name="connsiteX1041" fmla="*/ 2266281 w 2420099"/>
                    <a:gd name="connsiteY1041" fmla="*/ 678221 h 1530350"/>
                    <a:gd name="connsiteX1042" fmla="*/ 2317908 w 2420099"/>
                    <a:gd name="connsiteY1042" fmla="*/ 711819 h 1530350"/>
                    <a:gd name="connsiteX1043" fmla="*/ 2369535 w 2420099"/>
                    <a:gd name="connsiteY1043" fmla="*/ 678221 h 1530350"/>
                    <a:gd name="connsiteX1044" fmla="*/ 2046608 w 2420099"/>
                    <a:gd name="connsiteY1044" fmla="*/ 644622 h 1530350"/>
                    <a:gd name="connsiteX1045" fmla="*/ 1994980 w 2420099"/>
                    <a:gd name="connsiteY1045" fmla="*/ 678221 h 1530350"/>
                    <a:gd name="connsiteX1046" fmla="*/ 2046608 w 2420099"/>
                    <a:gd name="connsiteY1046" fmla="*/ 711821 h 1530350"/>
                    <a:gd name="connsiteX1047" fmla="*/ 2098235 w 2420099"/>
                    <a:gd name="connsiteY1047" fmla="*/ 678221 h 1530350"/>
                    <a:gd name="connsiteX1048" fmla="*/ 1910956 w 2420099"/>
                    <a:gd name="connsiteY1048" fmla="*/ 644622 h 1530350"/>
                    <a:gd name="connsiteX1049" fmla="*/ 1859330 w 2420099"/>
                    <a:gd name="connsiteY1049" fmla="*/ 678221 h 1530350"/>
                    <a:gd name="connsiteX1050" fmla="*/ 1910956 w 2420099"/>
                    <a:gd name="connsiteY1050" fmla="*/ 711821 h 1530350"/>
                    <a:gd name="connsiteX1051" fmla="*/ 1962583 w 2420099"/>
                    <a:gd name="connsiteY1051" fmla="*/ 678221 h 1530350"/>
                    <a:gd name="connsiteX1052" fmla="*/ 1775306 w 2420099"/>
                    <a:gd name="connsiteY1052" fmla="*/ 644622 h 1530350"/>
                    <a:gd name="connsiteX1053" fmla="*/ 1723678 w 2420099"/>
                    <a:gd name="connsiteY1053" fmla="*/ 678221 h 1530350"/>
                    <a:gd name="connsiteX1054" fmla="*/ 1775306 w 2420099"/>
                    <a:gd name="connsiteY1054" fmla="*/ 711820 h 1530350"/>
                    <a:gd name="connsiteX1055" fmla="*/ 1826934 w 2420099"/>
                    <a:gd name="connsiteY1055" fmla="*/ 678221 h 1530350"/>
                    <a:gd name="connsiteX1056" fmla="*/ 1639656 w 2420099"/>
                    <a:gd name="connsiteY1056" fmla="*/ 644622 h 1530350"/>
                    <a:gd name="connsiteX1057" fmla="*/ 1588029 w 2420099"/>
                    <a:gd name="connsiteY1057" fmla="*/ 678221 h 1530350"/>
                    <a:gd name="connsiteX1058" fmla="*/ 1639655 w 2420099"/>
                    <a:gd name="connsiteY1058" fmla="*/ 711821 h 1530350"/>
                    <a:gd name="connsiteX1059" fmla="*/ 1691282 w 2420099"/>
                    <a:gd name="connsiteY1059" fmla="*/ 678221 h 1530350"/>
                    <a:gd name="connsiteX1060" fmla="*/ 1232703 w 2420099"/>
                    <a:gd name="connsiteY1060" fmla="*/ 644622 h 1530350"/>
                    <a:gd name="connsiteX1061" fmla="*/ 1181075 w 2420099"/>
                    <a:gd name="connsiteY1061" fmla="*/ 678222 h 1530350"/>
                    <a:gd name="connsiteX1062" fmla="*/ 1232704 w 2420099"/>
                    <a:gd name="connsiteY1062" fmla="*/ 711822 h 1530350"/>
                    <a:gd name="connsiteX1063" fmla="*/ 1284331 w 2420099"/>
                    <a:gd name="connsiteY1063" fmla="*/ 678223 h 1530350"/>
                    <a:gd name="connsiteX1064" fmla="*/ 350979 w 2420099"/>
                    <a:gd name="connsiteY1064" fmla="*/ 600483 h 1530350"/>
                    <a:gd name="connsiteX1065" fmla="*/ 299352 w 2420099"/>
                    <a:gd name="connsiteY1065" fmla="*/ 634082 h 1530350"/>
                    <a:gd name="connsiteX1066" fmla="*/ 350981 w 2420099"/>
                    <a:gd name="connsiteY1066" fmla="*/ 667681 h 1530350"/>
                    <a:gd name="connsiteX1067" fmla="*/ 402605 w 2420099"/>
                    <a:gd name="connsiteY1067" fmla="*/ 634082 h 1530350"/>
                    <a:gd name="connsiteX1068" fmla="*/ 1164879 w 2420099"/>
                    <a:gd name="connsiteY1068" fmla="*/ 600482 h 1530350"/>
                    <a:gd name="connsiteX1069" fmla="*/ 1113251 w 2420099"/>
                    <a:gd name="connsiteY1069" fmla="*/ 634081 h 1530350"/>
                    <a:gd name="connsiteX1070" fmla="*/ 1164877 w 2420099"/>
                    <a:gd name="connsiteY1070" fmla="*/ 667679 h 1530350"/>
                    <a:gd name="connsiteX1071" fmla="*/ 1216504 w 2420099"/>
                    <a:gd name="connsiteY1071" fmla="*/ 634080 h 1530350"/>
                    <a:gd name="connsiteX1072" fmla="*/ 893580 w 2420099"/>
                    <a:gd name="connsiteY1072" fmla="*/ 600482 h 1530350"/>
                    <a:gd name="connsiteX1073" fmla="*/ 841957 w 2420099"/>
                    <a:gd name="connsiteY1073" fmla="*/ 634081 h 1530350"/>
                    <a:gd name="connsiteX1074" fmla="*/ 893577 w 2420099"/>
                    <a:gd name="connsiteY1074" fmla="*/ 667680 h 1530350"/>
                    <a:gd name="connsiteX1075" fmla="*/ 945208 w 2420099"/>
                    <a:gd name="connsiteY1075" fmla="*/ 634081 h 1530350"/>
                    <a:gd name="connsiteX1076" fmla="*/ 757932 w 2420099"/>
                    <a:gd name="connsiteY1076" fmla="*/ 600482 h 1530350"/>
                    <a:gd name="connsiteX1077" fmla="*/ 706307 w 2420099"/>
                    <a:gd name="connsiteY1077" fmla="*/ 634081 h 1530350"/>
                    <a:gd name="connsiteX1078" fmla="*/ 757933 w 2420099"/>
                    <a:gd name="connsiteY1078" fmla="*/ 667681 h 1530350"/>
                    <a:gd name="connsiteX1079" fmla="*/ 809561 w 2420099"/>
                    <a:gd name="connsiteY1079" fmla="*/ 634082 h 1530350"/>
                    <a:gd name="connsiteX1080" fmla="*/ 622282 w 2420099"/>
                    <a:gd name="connsiteY1080" fmla="*/ 600482 h 1530350"/>
                    <a:gd name="connsiteX1081" fmla="*/ 570655 w 2420099"/>
                    <a:gd name="connsiteY1081" fmla="*/ 634082 h 1530350"/>
                    <a:gd name="connsiteX1082" fmla="*/ 622282 w 2420099"/>
                    <a:gd name="connsiteY1082" fmla="*/ 667680 h 1530350"/>
                    <a:gd name="connsiteX1083" fmla="*/ 673909 w 2420099"/>
                    <a:gd name="connsiteY1083" fmla="*/ 634081 h 1530350"/>
                    <a:gd name="connsiteX1084" fmla="*/ 486633 w 2420099"/>
                    <a:gd name="connsiteY1084" fmla="*/ 600482 h 1530350"/>
                    <a:gd name="connsiteX1085" fmla="*/ 435005 w 2420099"/>
                    <a:gd name="connsiteY1085" fmla="*/ 634082 h 1530350"/>
                    <a:gd name="connsiteX1086" fmla="*/ 486631 w 2420099"/>
                    <a:gd name="connsiteY1086" fmla="*/ 667681 h 1530350"/>
                    <a:gd name="connsiteX1087" fmla="*/ 538259 w 2420099"/>
                    <a:gd name="connsiteY1087" fmla="*/ 634082 h 1530350"/>
                    <a:gd name="connsiteX1088" fmla="*/ 215330 w 2420099"/>
                    <a:gd name="connsiteY1088" fmla="*/ 600482 h 1530350"/>
                    <a:gd name="connsiteX1089" fmla="*/ 163702 w 2420099"/>
                    <a:gd name="connsiteY1089" fmla="*/ 634082 h 1530350"/>
                    <a:gd name="connsiteX1090" fmla="*/ 215330 w 2420099"/>
                    <a:gd name="connsiteY1090" fmla="*/ 667681 h 1530350"/>
                    <a:gd name="connsiteX1091" fmla="*/ 266958 w 2420099"/>
                    <a:gd name="connsiteY1091" fmla="*/ 634081 h 1530350"/>
                    <a:gd name="connsiteX1092" fmla="*/ 79679 w 2420099"/>
                    <a:gd name="connsiteY1092" fmla="*/ 600482 h 1530350"/>
                    <a:gd name="connsiteX1093" fmla="*/ 28054 w 2420099"/>
                    <a:gd name="connsiteY1093" fmla="*/ 634082 h 1530350"/>
                    <a:gd name="connsiteX1094" fmla="*/ 79680 w 2420099"/>
                    <a:gd name="connsiteY1094" fmla="*/ 667680 h 1530350"/>
                    <a:gd name="connsiteX1095" fmla="*/ 131307 w 2420099"/>
                    <a:gd name="connsiteY1095" fmla="*/ 634082 h 1530350"/>
                    <a:gd name="connsiteX1096" fmla="*/ 1436180 w 2420099"/>
                    <a:gd name="connsiteY1096" fmla="*/ 600481 h 1530350"/>
                    <a:gd name="connsiteX1097" fmla="*/ 1384553 w 2420099"/>
                    <a:gd name="connsiteY1097" fmla="*/ 634081 h 1530350"/>
                    <a:gd name="connsiteX1098" fmla="*/ 1436178 w 2420099"/>
                    <a:gd name="connsiteY1098" fmla="*/ 667679 h 1530350"/>
                    <a:gd name="connsiteX1099" fmla="*/ 1487806 w 2420099"/>
                    <a:gd name="connsiteY1099" fmla="*/ 634080 h 1530350"/>
                    <a:gd name="connsiteX1100" fmla="*/ 1300528 w 2420099"/>
                    <a:gd name="connsiteY1100" fmla="*/ 600481 h 1530350"/>
                    <a:gd name="connsiteX1101" fmla="*/ 1248902 w 2420099"/>
                    <a:gd name="connsiteY1101" fmla="*/ 634081 h 1530350"/>
                    <a:gd name="connsiteX1102" fmla="*/ 1300530 w 2420099"/>
                    <a:gd name="connsiteY1102" fmla="*/ 667680 h 1530350"/>
                    <a:gd name="connsiteX1103" fmla="*/ 1352156 w 2420099"/>
                    <a:gd name="connsiteY1103" fmla="*/ 634081 h 1530350"/>
                    <a:gd name="connsiteX1104" fmla="*/ 1029234 w 2420099"/>
                    <a:gd name="connsiteY1104" fmla="*/ 600481 h 1530350"/>
                    <a:gd name="connsiteX1105" fmla="*/ 977606 w 2420099"/>
                    <a:gd name="connsiteY1105" fmla="*/ 634080 h 1530350"/>
                    <a:gd name="connsiteX1106" fmla="*/ 1029234 w 2420099"/>
                    <a:gd name="connsiteY1106" fmla="*/ 667681 h 1530350"/>
                    <a:gd name="connsiteX1107" fmla="*/ 1080866 w 2420099"/>
                    <a:gd name="connsiteY1107" fmla="*/ 634082 h 1530350"/>
                    <a:gd name="connsiteX1108" fmla="*/ 2250085 w 2420099"/>
                    <a:gd name="connsiteY1108" fmla="*/ 600481 h 1530350"/>
                    <a:gd name="connsiteX1109" fmla="*/ 2198457 w 2420099"/>
                    <a:gd name="connsiteY1109" fmla="*/ 634080 h 1530350"/>
                    <a:gd name="connsiteX1110" fmla="*/ 2250083 w 2420099"/>
                    <a:gd name="connsiteY1110" fmla="*/ 667679 h 1530350"/>
                    <a:gd name="connsiteX1111" fmla="*/ 2301709 w 2420099"/>
                    <a:gd name="connsiteY1111" fmla="*/ 634079 h 1530350"/>
                    <a:gd name="connsiteX1112" fmla="*/ 2114433 w 2420099"/>
                    <a:gd name="connsiteY1112" fmla="*/ 600481 h 1530350"/>
                    <a:gd name="connsiteX1113" fmla="*/ 2062806 w 2420099"/>
                    <a:gd name="connsiteY1113" fmla="*/ 634079 h 1530350"/>
                    <a:gd name="connsiteX1114" fmla="*/ 2114433 w 2420099"/>
                    <a:gd name="connsiteY1114" fmla="*/ 667679 h 1530350"/>
                    <a:gd name="connsiteX1115" fmla="*/ 2166060 w 2420099"/>
                    <a:gd name="connsiteY1115" fmla="*/ 634080 h 1530350"/>
                    <a:gd name="connsiteX1116" fmla="*/ 1978783 w 2420099"/>
                    <a:gd name="connsiteY1116" fmla="*/ 600481 h 1530350"/>
                    <a:gd name="connsiteX1117" fmla="*/ 1927155 w 2420099"/>
                    <a:gd name="connsiteY1117" fmla="*/ 634080 h 1530350"/>
                    <a:gd name="connsiteX1118" fmla="*/ 1978782 w 2420099"/>
                    <a:gd name="connsiteY1118" fmla="*/ 667679 h 1530350"/>
                    <a:gd name="connsiteX1119" fmla="*/ 2030409 w 2420099"/>
                    <a:gd name="connsiteY1119" fmla="*/ 634079 h 1530350"/>
                    <a:gd name="connsiteX1120" fmla="*/ 1843130 w 2420099"/>
                    <a:gd name="connsiteY1120" fmla="*/ 600481 h 1530350"/>
                    <a:gd name="connsiteX1121" fmla="*/ 1791504 w 2420099"/>
                    <a:gd name="connsiteY1121" fmla="*/ 634079 h 1530350"/>
                    <a:gd name="connsiteX1122" fmla="*/ 1843131 w 2420099"/>
                    <a:gd name="connsiteY1122" fmla="*/ 667679 h 1530350"/>
                    <a:gd name="connsiteX1123" fmla="*/ 1894758 w 2420099"/>
                    <a:gd name="connsiteY1123" fmla="*/ 634080 h 1530350"/>
                    <a:gd name="connsiteX1124" fmla="*/ 1707482 w 2420099"/>
                    <a:gd name="connsiteY1124" fmla="*/ 600481 h 1530350"/>
                    <a:gd name="connsiteX1125" fmla="*/ 1655854 w 2420099"/>
                    <a:gd name="connsiteY1125" fmla="*/ 634080 h 1530350"/>
                    <a:gd name="connsiteX1126" fmla="*/ 1707480 w 2420099"/>
                    <a:gd name="connsiteY1126" fmla="*/ 667679 h 1530350"/>
                    <a:gd name="connsiteX1127" fmla="*/ 1759107 w 2420099"/>
                    <a:gd name="connsiteY1127" fmla="*/ 634079 h 1530350"/>
                    <a:gd name="connsiteX1128" fmla="*/ 1571830 w 2420099"/>
                    <a:gd name="connsiteY1128" fmla="*/ 600481 h 1530350"/>
                    <a:gd name="connsiteX1129" fmla="*/ 1520204 w 2420099"/>
                    <a:gd name="connsiteY1129" fmla="*/ 634080 h 1530350"/>
                    <a:gd name="connsiteX1130" fmla="*/ 1571830 w 2420099"/>
                    <a:gd name="connsiteY1130" fmla="*/ 667679 h 1530350"/>
                    <a:gd name="connsiteX1131" fmla="*/ 1623457 w 2420099"/>
                    <a:gd name="connsiteY1131" fmla="*/ 634080 h 1530350"/>
                    <a:gd name="connsiteX1132" fmla="*/ 961405 w 2420099"/>
                    <a:gd name="connsiteY1132" fmla="*/ 556341 h 1530350"/>
                    <a:gd name="connsiteX1133" fmla="*/ 909777 w 2420099"/>
                    <a:gd name="connsiteY1133" fmla="*/ 589940 h 1530350"/>
                    <a:gd name="connsiteX1134" fmla="*/ 961407 w 2420099"/>
                    <a:gd name="connsiteY1134" fmla="*/ 623539 h 1530350"/>
                    <a:gd name="connsiteX1135" fmla="*/ 1013036 w 2420099"/>
                    <a:gd name="connsiteY1135" fmla="*/ 589939 h 1530350"/>
                    <a:gd name="connsiteX1136" fmla="*/ 690109 w 2420099"/>
                    <a:gd name="connsiteY1136" fmla="*/ 556341 h 1530350"/>
                    <a:gd name="connsiteX1137" fmla="*/ 638480 w 2420099"/>
                    <a:gd name="connsiteY1137" fmla="*/ 589941 h 1530350"/>
                    <a:gd name="connsiteX1138" fmla="*/ 690105 w 2420099"/>
                    <a:gd name="connsiteY1138" fmla="*/ 623539 h 1530350"/>
                    <a:gd name="connsiteX1139" fmla="*/ 741734 w 2420099"/>
                    <a:gd name="connsiteY1139" fmla="*/ 589940 h 1530350"/>
                    <a:gd name="connsiteX1140" fmla="*/ 554460 w 2420099"/>
                    <a:gd name="connsiteY1140" fmla="*/ 556341 h 1530350"/>
                    <a:gd name="connsiteX1141" fmla="*/ 502832 w 2420099"/>
                    <a:gd name="connsiteY1141" fmla="*/ 589940 h 1530350"/>
                    <a:gd name="connsiteX1142" fmla="*/ 554459 w 2420099"/>
                    <a:gd name="connsiteY1142" fmla="*/ 623539 h 1530350"/>
                    <a:gd name="connsiteX1143" fmla="*/ 606084 w 2420099"/>
                    <a:gd name="connsiteY1143" fmla="*/ 589941 h 1530350"/>
                    <a:gd name="connsiteX1144" fmla="*/ 418807 w 2420099"/>
                    <a:gd name="connsiteY1144" fmla="*/ 556341 h 1530350"/>
                    <a:gd name="connsiteX1145" fmla="*/ 367179 w 2420099"/>
                    <a:gd name="connsiteY1145" fmla="*/ 589940 h 1530350"/>
                    <a:gd name="connsiteX1146" fmla="*/ 418806 w 2420099"/>
                    <a:gd name="connsiteY1146" fmla="*/ 623541 h 1530350"/>
                    <a:gd name="connsiteX1147" fmla="*/ 470434 w 2420099"/>
                    <a:gd name="connsiteY1147" fmla="*/ 589940 h 1530350"/>
                    <a:gd name="connsiteX1148" fmla="*/ 283152 w 2420099"/>
                    <a:gd name="connsiteY1148" fmla="*/ 556341 h 1530350"/>
                    <a:gd name="connsiteX1149" fmla="*/ 231529 w 2420099"/>
                    <a:gd name="connsiteY1149" fmla="*/ 589939 h 1530350"/>
                    <a:gd name="connsiteX1150" fmla="*/ 283156 w 2420099"/>
                    <a:gd name="connsiteY1150" fmla="*/ 623539 h 1530350"/>
                    <a:gd name="connsiteX1151" fmla="*/ 334785 w 2420099"/>
                    <a:gd name="connsiteY1151" fmla="*/ 589941 h 1530350"/>
                    <a:gd name="connsiteX1152" fmla="*/ 1232703 w 2420099"/>
                    <a:gd name="connsiteY1152" fmla="*/ 556341 h 1530350"/>
                    <a:gd name="connsiteX1153" fmla="*/ 1181078 w 2420099"/>
                    <a:gd name="connsiteY1153" fmla="*/ 589940 h 1530350"/>
                    <a:gd name="connsiteX1154" fmla="*/ 1232702 w 2420099"/>
                    <a:gd name="connsiteY1154" fmla="*/ 623538 h 1530350"/>
                    <a:gd name="connsiteX1155" fmla="*/ 1284329 w 2420099"/>
                    <a:gd name="connsiteY1155" fmla="*/ 589939 h 1530350"/>
                    <a:gd name="connsiteX1156" fmla="*/ 1097059 w 2420099"/>
                    <a:gd name="connsiteY1156" fmla="*/ 556341 h 1530350"/>
                    <a:gd name="connsiteX1157" fmla="*/ 1045436 w 2420099"/>
                    <a:gd name="connsiteY1157" fmla="*/ 589939 h 1530350"/>
                    <a:gd name="connsiteX1158" fmla="*/ 1097059 w 2420099"/>
                    <a:gd name="connsiteY1158" fmla="*/ 623539 h 1530350"/>
                    <a:gd name="connsiteX1159" fmla="*/ 1148681 w 2420099"/>
                    <a:gd name="connsiteY1159" fmla="*/ 589940 h 1530350"/>
                    <a:gd name="connsiteX1160" fmla="*/ 825758 w 2420099"/>
                    <a:gd name="connsiteY1160" fmla="*/ 556341 h 1530350"/>
                    <a:gd name="connsiteX1161" fmla="*/ 774129 w 2420099"/>
                    <a:gd name="connsiteY1161" fmla="*/ 589940 h 1530350"/>
                    <a:gd name="connsiteX1162" fmla="*/ 825758 w 2420099"/>
                    <a:gd name="connsiteY1162" fmla="*/ 623539 h 1530350"/>
                    <a:gd name="connsiteX1163" fmla="*/ 877384 w 2420099"/>
                    <a:gd name="connsiteY1163" fmla="*/ 589940 h 1530350"/>
                    <a:gd name="connsiteX1164" fmla="*/ 2317910 w 2420099"/>
                    <a:gd name="connsiteY1164" fmla="*/ 556340 h 1530350"/>
                    <a:gd name="connsiteX1165" fmla="*/ 2266283 w 2420099"/>
                    <a:gd name="connsiteY1165" fmla="*/ 589939 h 1530350"/>
                    <a:gd name="connsiteX1166" fmla="*/ 2317908 w 2420099"/>
                    <a:gd name="connsiteY1166" fmla="*/ 623537 h 1530350"/>
                    <a:gd name="connsiteX1167" fmla="*/ 2369535 w 2420099"/>
                    <a:gd name="connsiteY1167" fmla="*/ 589938 h 1530350"/>
                    <a:gd name="connsiteX1168" fmla="*/ 2046608 w 2420099"/>
                    <a:gd name="connsiteY1168" fmla="*/ 556340 h 1530350"/>
                    <a:gd name="connsiteX1169" fmla="*/ 1994980 w 2420099"/>
                    <a:gd name="connsiteY1169" fmla="*/ 589939 h 1530350"/>
                    <a:gd name="connsiteX1170" fmla="*/ 2046607 w 2420099"/>
                    <a:gd name="connsiteY1170" fmla="*/ 623538 h 1530350"/>
                    <a:gd name="connsiteX1171" fmla="*/ 2098235 w 2420099"/>
                    <a:gd name="connsiteY1171" fmla="*/ 589939 h 1530350"/>
                    <a:gd name="connsiteX1172" fmla="*/ 1775306 w 2420099"/>
                    <a:gd name="connsiteY1172" fmla="*/ 556340 h 1530350"/>
                    <a:gd name="connsiteX1173" fmla="*/ 1723679 w 2420099"/>
                    <a:gd name="connsiteY1173" fmla="*/ 589939 h 1530350"/>
                    <a:gd name="connsiteX1174" fmla="*/ 1775306 w 2420099"/>
                    <a:gd name="connsiteY1174" fmla="*/ 623538 h 1530350"/>
                    <a:gd name="connsiteX1175" fmla="*/ 1826933 w 2420099"/>
                    <a:gd name="connsiteY1175" fmla="*/ 589939 h 1530350"/>
                    <a:gd name="connsiteX1176" fmla="*/ 1504005 w 2420099"/>
                    <a:gd name="connsiteY1176" fmla="*/ 556340 h 1530350"/>
                    <a:gd name="connsiteX1177" fmla="*/ 1452378 w 2420099"/>
                    <a:gd name="connsiteY1177" fmla="*/ 589940 h 1530350"/>
                    <a:gd name="connsiteX1178" fmla="*/ 1504004 w 2420099"/>
                    <a:gd name="connsiteY1178" fmla="*/ 623538 h 1530350"/>
                    <a:gd name="connsiteX1179" fmla="*/ 1555631 w 2420099"/>
                    <a:gd name="connsiteY1179" fmla="*/ 589938 h 1530350"/>
                    <a:gd name="connsiteX1180" fmla="*/ 147507 w 2420099"/>
                    <a:gd name="connsiteY1180" fmla="*/ 556340 h 1530350"/>
                    <a:gd name="connsiteX1181" fmla="*/ 95878 w 2420099"/>
                    <a:gd name="connsiteY1181" fmla="*/ 589941 h 1530350"/>
                    <a:gd name="connsiteX1182" fmla="*/ 147503 w 2420099"/>
                    <a:gd name="connsiteY1182" fmla="*/ 623539 h 1530350"/>
                    <a:gd name="connsiteX1183" fmla="*/ 199131 w 2420099"/>
                    <a:gd name="connsiteY1183" fmla="*/ 589939 h 1530350"/>
                    <a:gd name="connsiteX1184" fmla="*/ 2182258 w 2420099"/>
                    <a:gd name="connsiteY1184" fmla="*/ 556339 h 1530350"/>
                    <a:gd name="connsiteX1185" fmla="*/ 2130630 w 2420099"/>
                    <a:gd name="connsiteY1185" fmla="*/ 589938 h 1530350"/>
                    <a:gd name="connsiteX1186" fmla="*/ 2182258 w 2420099"/>
                    <a:gd name="connsiteY1186" fmla="*/ 623538 h 1530350"/>
                    <a:gd name="connsiteX1187" fmla="*/ 2233887 w 2420099"/>
                    <a:gd name="connsiteY1187" fmla="*/ 589939 h 1530350"/>
                    <a:gd name="connsiteX1188" fmla="*/ 1910956 w 2420099"/>
                    <a:gd name="connsiteY1188" fmla="*/ 556339 h 1530350"/>
                    <a:gd name="connsiteX1189" fmla="*/ 1859328 w 2420099"/>
                    <a:gd name="connsiteY1189" fmla="*/ 589938 h 1530350"/>
                    <a:gd name="connsiteX1190" fmla="*/ 1910956 w 2420099"/>
                    <a:gd name="connsiteY1190" fmla="*/ 623538 h 1530350"/>
                    <a:gd name="connsiteX1191" fmla="*/ 1962584 w 2420099"/>
                    <a:gd name="connsiteY1191" fmla="*/ 589939 h 1530350"/>
                    <a:gd name="connsiteX1192" fmla="*/ 1639655 w 2420099"/>
                    <a:gd name="connsiteY1192" fmla="*/ 556339 h 1530350"/>
                    <a:gd name="connsiteX1193" fmla="*/ 1588028 w 2420099"/>
                    <a:gd name="connsiteY1193" fmla="*/ 589939 h 1530350"/>
                    <a:gd name="connsiteX1194" fmla="*/ 1639655 w 2420099"/>
                    <a:gd name="connsiteY1194" fmla="*/ 623538 h 1530350"/>
                    <a:gd name="connsiteX1195" fmla="*/ 1691282 w 2420099"/>
                    <a:gd name="connsiteY1195" fmla="*/ 589939 h 1530350"/>
                    <a:gd name="connsiteX1196" fmla="*/ 1368354 w 2420099"/>
                    <a:gd name="connsiteY1196" fmla="*/ 556339 h 1530350"/>
                    <a:gd name="connsiteX1197" fmla="*/ 1316727 w 2420099"/>
                    <a:gd name="connsiteY1197" fmla="*/ 589939 h 1530350"/>
                    <a:gd name="connsiteX1198" fmla="*/ 1368355 w 2420099"/>
                    <a:gd name="connsiteY1198" fmla="*/ 623539 h 1530350"/>
                    <a:gd name="connsiteX1199" fmla="*/ 1419983 w 2420099"/>
                    <a:gd name="connsiteY1199" fmla="*/ 589940 h 1530350"/>
                    <a:gd name="connsiteX1200" fmla="*/ 1029236 w 2420099"/>
                    <a:gd name="connsiteY1200" fmla="*/ 512200 h 1530350"/>
                    <a:gd name="connsiteX1201" fmla="*/ 977609 w 2420099"/>
                    <a:gd name="connsiteY1201" fmla="*/ 545799 h 1530350"/>
                    <a:gd name="connsiteX1202" fmla="*/ 1029236 w 2420099"/>
                    <a:gd name="connsiteY1202" fmla="*/ 579397 h 1530350"/>
                    <a:gd name="connsiteX1203" fmla="*/ 1080862 w 2420099"/>
                    <a:gd name="connsiteY1203" fmla="*/ 545798 h 1530350"/>
                    <a:gd name="connsiteX1204" fmla="*/ 215330 w 2420099"/>
                    <a:gd name="connsiteY1204" fmla="*/ 512200 h 1530350"/>
                    <a:gd name="connsiteX1205" fmla="*/ 163704 w 2420099"/>
                    <a:gd name="connsiteY1205" fmla="*/ 545799 h 1530350"/>
                    <a:gd name="connsiteX1206" fmla="*/ 215331 w 2420099"/>
                    <a:gd name="connsiteY1206" fmla="*/ 579397 h 1530350"/>
                    <a:gd name="connsiteX1207" fmla="*/ 266955 w 2420099"/>
                    <a:gd name="connsiteY1207" fmla="*/ 545799 h 1530350"/>
                    <a:gd name="connsiteX1208" fmla="*/ 757935 w 2420099"/>
                    <a:gd name="connsiteY1208" fmla="*/ 512200 h 1530350"/>
                    <a:gd name="connsiteX1209" fmla="*/ 706307 w 2420099"/>
                    <a:gd name="connsiteY1209" fmla="*/ 545799 h 1530350"/>
                    <a:gd name="connsiteX1210" fmla="*/ 757932 w 2420099"/>
                    <a:gd name="connsiteY1210" fmla="*/ 579399 h 1530350"/>
                    <a:gd name="connsiteX1211" fmla="*/ 809557 w 2420099"/>
                    <a:gd name="connsiteY1211" fmla="*/ 545799 h 1530350"/>
                    <a:gd name="connsiteX1212" fmla="*/ 486631 w 2420099"/>
                    <a:gd name="connsiteY1212" fmla="*/ 512200 h 1530350"/>
                    <a:gd name="connsiteX1213" fmla="*/ 435005 w 2420099"/>
                    <a:gd name="connsiteY1213" fmla="*/ 545799 h 1530350"/>
                    <a:gd name="connsiteX1214" fmla="*/ 486633 w 2420099"/>
                    <a:gd name="connsiteY1214" fmla="*/ 579398 h 1530350"/>
                    <a:gd name="connsiteX1215" fmla="*/ 538259 w 2420099"/>
                    <a:gd name="connsiteY1215" fmla="*/ 545799 h 1530350"/>
                    <a:gd name="connsiteX1216" fmla="*/ 1300530 w 2420099"/>
                    <a:gd name="connsiteY1216" fmla="*/ 512199 h 1530350"/>
                    <a:gd name="connsiteX1217" fmla="*/ 1248903 w 2420099"/>
                    <a:gd name="connsiteY1217" fmla="*/ 545799 h 1530350"/>
                    <a:gd name="connsiteX1218" fmla="*/ 1300527 w 2420099"/>
                    <a:gd name="connsiteY1218" fmla="*/ 579397 h 1530350"/>
                    <a:gd name="connsiteX1219" fmla="*/ 1352155 w 2420099"/>
                    <a:gd name="connsiteY1219" fmla="*/ 545797 h 1530350"/>
                    <a:gd name="connsiteX1220" fmla="*/ 1164877 w 2420099"/>
                    <a:gd name="connsiteY1220" fmla="*/ 512199 h 1530350"/>
                    <a:gd name="connsiteX1221" fmla="*/ 1113251 w 2420099"/>
                    <a:gd name="connsiteY1221" fmla="*/ 545798 h 1530350"/>
                    <a:gd name="connsiteX1222" fmla="*/ 1164879 w 2420099"/>
                    <a:gd name="connsiteY1222" fmla="*/ 579397 h 1530350"/>
                    <a:gd name="connsiteX1223" fmla="*/ 1216505 w 2420099"/>
                    <a:gd name="connsiteY1223" fmla="*/ 545798 h 1530350"/>
                    <a:gd name="connsiteX1224" fmla="*/ 893580 w 2420099"/>
                    <a:gd name="connsiteY1224" fmla="*/ 512199 h 1530350"/>
                    <a:gd name="connsiteX1225" fmla="*/ 841957 w 2420099"/>
                    <a:gd name="connsiteY1225" fmla="*/ 545799 h 1530350"/>
                    <a:gd name="connsiteX1226" fmla="*/ 893580 w 2420099"/>
                    <a:gd name="connsiteY1226" fmla="*/ 579398 h 1530350"/>
                    <a:gd name="connsiteX1227" fmla="*/ 945208 w 2420099"/>
                    <a:gd name="connsiteY1227" fmla="*/ 545799 h 1530350"/>
                    <a:gd name="connsiteX1228" fmla="*/ 622281 w 2420099"/>
                    <a:gd name="connsiteY1228" fmla="*/ 512199 h 1530350"/>
                    <a:gd name="connsiteX1229" fmla="*/ 570655 w 2420099"/>
                    <a:gd name="connsiteY1229" fmla="*/ 545799 h 1530350"/>
                    <a:gd name="connsiteX1230" fmla="*/ 622283 w 2420099"/>
                    <a:gd name="connsiteY1230" fmla="*/ 579399 h 1530350"/>
                    <a:gd name="connsiteX1231" fmla="*/ 673913 w 2420099"/>
                    <a:gd name="connsiteY1231" fmla="*/ 545799 h 1530350"/>
                    <a:gd name="connsiteX1232" fmla="*/ 350981 w 2420099"/>
                    <a:gd name="connsiteY1232" fmla="*/ 512199 h 1530350"/>
                    <a:gd name="connsiteX1233" fmla="*/ 299352 w 2420099"/>
                    <a:gd name="connsiteY1233" fmla="*/ 545798 h 1530350"/>
                    <a:gd name="connsiteX1234" fmla="*/ 350979 w 2420099"/>
                    <a:gd name="connsiteY1234" fmla="*/ 579399 h 1530350"/>
                    <a:gd name="connsiteX1235" fmla="*/ 402609 w 2420099"/>
                    <a:gd name="connsiteY1235" fmla="*/ 545799 h 1530350"/>
                    <a:gd name="connsiteX1236" fmla="*/ 1843132 w 2420099"/>
                    <a:gd name="connsiteY1236" fmla="*/ 512199 h 1530350"/>
                    <a:gd name="connsiteX1237" fmla="*/ 1791504 w 2420099"/>
                    <a:gd name="connsiteY1237" fmla="*/ 545798 h 1530350"/>
                    <a:gd name="connsiteX1238" fmla="*/ 1843130 w 2420099"/>
                    <a:gd name="connsiteY1238" fmla="*/ 579397 h 1530350"/>
                    <a:gd name="connsiteX1239" fmla="*/ 1894758 w 2420099"/>
                    <a:gd name="connsiteY1239" fmla="*/ 545797 h 1530350"/>
                    <a:gd name="connsiteX1240" fmla="*/ 1571832 w 2420099"/>
                    <a:gd name="connsiteY1240" fmla="*/ 512199 h 1530350"/>
                    <a:gd name="connsiteX1241" fmla="*/ 1520204 w 2420099"/>
                    <a:gd name="connsiteY1241" fmla="*/ 545798 h 1530350"/>
                    <a:gd name="connsiteX1242" fmla="*/ 1571829 w 2420099"/>
                    <a:gd name="connsiteY1242" fmla="*/ 579397 h 1530350"/>
                    <a:gd name="connsiteX1243" fmla="*/ 1623456 w 2420099"/>
                    <a:gd name="connsiteY1243" fmla="*/ 545797 h 1530350"/>
                    <a:gd name="connsiteX1244" fmla="*/ 2250083 w 2420099"/>
                    <a:gd name="connsiteY1244" fmla="*/ 512198 h 1530350"/>
                    <a:gd name="connsiteX1245" fmla="*/ 2198457 w 2420099"/>
                    <a:gd name="connsiteY1245" fmla="*/ 545797 h 1530350"/>
                    <a:gd name="connsiteX1246" fmla="*/ 2250085 w 2420099"/>
                    <a:gd name="connsiteY1246" fmla="*/ 579396 h 1530350"/>
                    <a:gd name="connsiteX1247" fmla="*/ 2301711 w 2420099"/>
                    <a:gd name="connsiteY1247" fmla="*/ 545798 h 1530350"/>
                    <a:gd name="connsiteX1248" fmla="*/ 2114434 w 2420099"/>
                    <a:gd name="connsiteY1248" fmla="*/ 512198 h 1530350"/>
                    <a:gd name="connsiteX1249" fmla="*/ 2062806 w 2420099"/>
                    <a:gd name="connsiteY1249" fmla="*/ 545798 h 1530350"/>
                    <a:gd name="connsiteX1250" fmla="*/ 2114433 w 2420099"/>
                    <a:gd name="connsiteY1250" fmla="*/ 579396 h 1530350"/>
                    <a:gd name="connsiteX1251" fmla="*/ 2166060 w 2420099"/>
                    <a:gd name="connsiteY1251" fmla="*/ 545797 h 1530350"/>
                    <a:gd name="connsiteX1252" fmla="*/ 1707480 w 2420099"/>
                    <a:gd name="connsiteY1252" fmla="*/ 512198 h 1530350"/>
                    <a:gd name="connsiteX1253" fmla="*/ 1655854 w 2420099"/>
                    <a:gd name="connsiteY1253" fmla="*/ 545797 h 1530350"/>
                    <a:gd name="connsiteX1254" fmla="*/ 1707481 w 2420099"/>
                    <a:gd name="connsiteY1254" fmla="*/ 579397 h 1530350"/>
                    <a:gd name="connsiteX1255" fmla="*/ 1759107 w 2420099"/>
                    <a:gd name="connsiteY1255" fmla="*/ 545798 h 1530350"/>
                    <a:gd name="connsiteX1256" fmla="*/ 1436179 w 2420099"/>
                    <a:gd name="connsiteY1256" fmla="*/ 512198 h 1530350"/>
                    <a:gd name="connsiteX1257" fmla="*/ 1384552 w 2420099"/>
                    <a:gd name="connsiteY1257" fmla="*/ 545797 h 1530350"/>
                    <a:gd name="connsiteX1258" fmla="*/ 1436180 w 2420099"/>
                    <a:gd name="connsiteY1258" fmla="*/ 579398 h 1530350"/>
                    <a:gd name="connsiteX1259" fmla="*/ 1487807 w 2420099"/>
                    <a:gd name="connsiteY1259" fmla="*/ 545798 h 1530350"/>
                    <a:gd name="connsiteX1260" fmla="*/ 1978782 w 2420099"/>
                    <a:gd name="connsiteY1260" fmla="*/ 512198 h 1530350"/>
                    <a:gd name="connsiteX1261" fmla="*/ 1927154 w 2420099"/>
                    <a:gd name="connsiteY1261" fmla="*/ 545797 h 1530350"/>
                    <a:gd name="connsiteX1262" fmla="*/ 1978783 w 2420099"/>
                    <a:gd name="connsiteY1262" fmla="*/ 579396 h 1530350"/>
                    <a:gd name="connsiteX1263" fmla="*/ 2030409 w 2420099"/>
                    <a:gd name="connsiteY1263" fmla="*/ 545798 h 1530350"/>
                    <a:gd name="connsiteX1264" fmla="*/ 825758 w 2420099"/>
                    <a:gd name="connsiteY1264" fmla="*/ 468059 h 1530350"/>
                    <a:gd name="connsiteX1265" fmla="*/ 774129 w 2420099"/>
                    <a:gd name="connsiteY1265" fmla="*/ 501657 h 1530350"/>
                    <a:gd name="connsiteX1266" fmla="*/ 825758 w 2420099"/>
                    <a:gd name="connsiteY1266" fmla="*/ 535256 h 1530350"/>
                    <a:gd name="connsiteX1267" fmla="*/ 877384 w 2420099"/>
                    <a:gd name="connsiteY1267" fmla="*/ 501658 h 1530350"/>
                    <a:gd name="connsiteX1268" fmla="*/ 1910957 w 2420099"/>
                    <a:gd name="connsiteY1268" fmla="*/ 468058 h 1530350"/>
                    <a:gd name="connsiteX1269" fmla="*/ 1859330 w 2420099"/>
                    <a:gd name="connsiteY1269" fmla="*/ 501657 h 1530350"/>
                    <a:gd name="connsiteX1270" fmla="*/ 1910956 w 2420099"/>
                    <a:gd name="connsiteY1270" fmla="*/ 535255 h 1530350"/>
                    <a:gd name="connsiteX1271" fmla="*/ 1962583 w 2420099"/>
                    <a:gd name="connsiteY1271" fmla="*/ 501656 h 1530350"/>
                    <a:gd name="connsiteX1272" fmla="*/ 1639656 w 2420099"/>
                    <a:gd name="connsiteY1272" fmla="*/ 468058 h 1530350"/>
                    <a:gd name="connsiteX1273" fmla="*/ 1588030 w 2420099"/>
                    <a:gd name="connsiteY1273" fmla="*/ 501656 h 1530350"/>
                    <a:gd name="connsiteX1274" fmla="*/ 1639655 w 2420099"/>
                    <a:gd name="connsiteY1274" fmla="*/ 535255 h 1530350"/>
                    <a:gd name="connsiteX1275" fmla="*/ 1691281 w 2420099"/>
                    <a:gd name="connsiteY1275" fmla="*/ 501656 h 1530350"/>
                    <a:gd name="connsiteX1276" fmla="*/ 1368355 w 2420099"/>
                    <a:gd name="connsiteY1276" fmla="*/ 468058 h 1530350"/>
                    <a:gd name="connsiteX1277" fmla="*/ 1316728 w 2420099"/>
                    <a:gd name="connsiteY1277" fmla="*/ 501657 h 1530350"/>
                    <a:gd name="connsiteX1278" fmla="*/ 1368354 w 2420099"/>
                    <a:gd name="connsiteY1278" fmla="*/ 535255 h 1530350"/>
                    <a:gd name="connsiteX1279" fmla="*/ 1419980 w 2420099"/>
                    <a:gd name="connsiteY1279" fmla="*/ 501656 h 1530350"/>
                    <a:gd name="connsiteX1280" fmla="*/ 1097059 w 2420099"/>
                    <a:gd name="connsiteY1280" fmla="*/ 468058 h 1530350"/>
                    <a:gd name="connsiteX1281" fmla="*/ 1045435 w 2420099"/>
                    <a:gd name="connsiteY1281" fmla="*/ 501659 h 1530350"/>
                    <a:gd name="connsiteX1282" fmla="*/ 1097059 w 2420099"/>
                    <a:gd name="connsiteY1282" fmla="*/ 535256 h 1530350"/>
                    <a:gd name="connsiteX1283" fmla="*/ 1148680 w 2420099"/>
                    <a:gd name="connsiteY1283" fmla="*/ 501657 h 1530350"/>
                    <a:gd name="connsiteX1284" fmla="*/ 961408 w 2420099"/>
                    <a:gd name="connsiteY1284" fmla="*/ 468058 h 1530350"/>
                    <a:gd name="connsiteX1285" fmla="*/ 909777 w 2420099"/>
                    <a:gd name="connsiteY1285" fmla="*/ 501658 h 1530350"/>
                    <a:gd name="connsiteX1286" fmla="*/ 961407 w 2420099"/>
                    <a:gd name="connsiteY1286" fmla="*/ 535256 h 1530350"/>
                    <a:gd name="connsiteX1287" fmla="*/ 1013036 w 2420099"/>
                    <a:gd name="connsiteY1287" fmla="*/ 501658 h 1530350"/>
                    <a:gd name="connsiteX1288" fmla="*/ 554460 w 2420099"/>
                    <a:gd name="connsiteY1288" fmla="*/ 468058 h 1530350"/>
                    <a:gd name="connsiteX1289" fmla="*/ 502829 w 2420099"/>
                    <a:gd name="connsiteY1289" fmla="*/ 501657 h 1530350"/>
                    <a:gd name="connsiteX1290" fmla="*/ 554460 w 2420099"/>
                    <a:gd name="connsiteY1290" fmla="*/ 535258 h 1530350"/>
                    <a:gd name="connsiteX1291" fmla="*/ 606087 w 2420099"/>
                    <a:gd name="connsiteY1291" fmla="*/ 501657 h 1530350"/>
                    <a:gd name="connsiteX1292" fmla="*/ 418806 w 2420099"/>
                    <a:gd name="connsiteY1292" fmla="*/ 468058 h 1530350"/>
                    <a:gd name="connsiteX1293" fmla="*/ 367181 w 2420099"/>
                    <a:gd name="connsiteY1293" fmla="*/ 501657 h 1530350"/>
                    <a:gd name="connsiteX1294" fmla="*/ 418809 w 2420099"/>
                    <a:gd name="connsiteY1294" fmla="*/ 535256 h 1530350"/>
                    <a:gd name="connsiteX1295" fmla="*/ 470432 w 2420099"/>
                    <a:gd name="connsiteY1295" fmla="*/ 501658 h 1530350"/>
                    <a:gd name="connsiteX1296" fmla="*/ 283156 w 2420099"/>
                    <a:gd name="connsiteY1296" fmla="*/ 468058 h 1530350"/>
                    <a:gd name="connsiteX1297" fmla="*/ 231530 w 2420099"/>
                    <a:gd name="connsiteY1297" fmla="*/ 501658 h 1530350"/>
                    <a:gd name="connsiteX1298" fmla="*/ 283152 w 2420099"/>
                    <a:gd name="connsiteY1298" fmla="*/ 535257 h 1530350"/>
                    <a:gd name="connsiteX1299" fmla="*/ 334785 w 2420099"/>
                    <a:gd name="connsiteY1299" fmla="*/ 501657 h 1530350"/>
                    <a:gd name="connsiteX1300" fmla="*/ 147504 w 2420099"/>
                    <a:gd name="connsiteY1300" fmla="*/ 468058 h 1530350"/>
                    <a:gd name="connsiteX1301" fmla="*/ 95879 w 2420099"/>
                    <a:gd name="connsiteY1301" fmla="*/ 501657 h 1530350"/>
                    <a:gd name="connsiteX1302" fmla="*/ 147506 w 2420099"/>
                    <a:gd name="connsiteY1302" fmla="*/ 535256 h 1530350"/>
                    <a:gd name="connsiteX1303" fmla="*/ 199131 w 2420099"/>
                    <a:gd name="connsiteY1303" fmla="*/ 501657 h 1530350"/>
                    <a:gd name="connsiteX1304" fmla="*/ 2182258 w 2420099"/>
                    <a:gd name="connsiteY1304" fmla="*/ 468058 h 1530350"/>
                    <a:gd name="connsiteX1305" fmla="*/ 2130633 w 2420099"/>
                    <a:gd name="connsiteY1305" fmla="*/ 501656 h 1530350"/>
                    <a:gd name="connsiteX1306" fmla="*/ 2182258 w 2420099"/>
                    <a:gd name="connsiteY1306" fmla="*/ 535255 h 1530350"/>
                    <a:gd name="connsiteX1307" fmla="*/ 2233885 w 2420099"/>
                    <a:gd name="connsiteY1307" fmla="*/ 501656 h 1530350"/>
                    <a:gd name="connsiteX1308" fmla="*/ 690106 w 2420099"/>
                    <a:gd name="connsiteY1308" fmla="*/ 468058 h 1530350"/>
                    <a:gd name="connsiteX1309" fmla="*/ 638480 w 2420099"/>
                    <a:gd name="connsiteY1309" fmla="*/ 501657 h 1530350"/>
                    <a:gd name="connsiteX1310" fmla="*/ 690110 w 2420099"/>
                    <a:gd name="connsiteY1310" fmla="*/ 535257 h 1530350"/>
                    <a:gd name="connsiteX1311" fmla="*/ 741734 w 2420099"/>
                    <a:gd name="connsiteY1311" fmla="*/ 501657 h 1530350"/>
                    <a:gd name="connsiteX1312" fmla="*/ 2046608 w 2420099"/>
                    <a:gd name="connsiteY1312" fmla="*/ 468057 h 1530350"/>
                    <a:gd name="connsiteX1313" fmla="*/ 1994980 w 2420099"/>
                    <a:gd name="connsiteY1313" fmla="*/ 501656 h 1530350"/>
                    <a:gd name="connsiteX1314" fmla="*/ 2046608 w 2420099"/>
                    <a:gd name="connsiteY1314" fmla="*/ 535255 h 1530350"/>
                    <a:gd name="connsiteX1315" fmla="*/ 2098236 w 2420099"/>
                    <a:gd name="connsiteY1315" fmla="*/ 501656 h 1530350"/>
                    <a:gd name="connsiteX1316" fmla="*/ 1775307 w 2420099"/>
                    <a:gd name="connsiteY1316" fmla="*/ 468057 h 1530350"/>
                    <a:gd name="connsiteX1317" fmla="*/ 1723678 w 2420099"/>
                    <a:gd name="connsiteY1317" fmla="*/ 501657 h 1530350"/>
                    <a:gd name="connsiteX1318" fmla="*/ 1775306 w 2420099"/>
                    <a:gd name="connsiteY1318" fmla="*/ 535255 h 1530350"/>
                    <a:gd name="connsiteX1319" fmla="*/ 1826933 w 2420099"/>
                    <a:gd name="connsiteY1319" fmla="*/ 501656 h 1530350"/>
                    <a:gd name="connsiteX1320" fmla="*/ 1504005 w 2420099"/>
                    <a:gd name="connsiteY1320" fmla="*/ 468057 h 1530350"/>
                    <a:gd name="connsiteX1321" fmla="*/ 1452377 w 2420099"/>
                    <a:gd name="connsiteY1321" fmla="*/ 501656 h 1530350"/>
                    <a:gd name="connsiteX1322" fmla="*/ 1504006 w 2420099"/>
                    <a:gd name="connsiteY1322" fmla="*/ 535256 h 1530350"/>
                    <a:gd name="connsiteX1323" fmla="*/ 1555633 w 2420099"/>
                    <a:gd name="connsiteY1323" fmla="*/ 501656 h 1530350"/>
                    <a:gd name="connsiteX1324" fmla="*/ 1232704 w 2420099"/>
                    <a:gd name="connsiteY1324" fmla="*/ 468057 h 1530350"/>
                    <a:gd name="connsiteX1325" fmla="*/ 1181076 w 2420099"/>
                    <a:gd name="connsiteY1325" fmla="*/ 501657 h 1530350"/>
                    <a:gd name="connsiteX1326" fmla="*/ 1232703 w 2420099"/>
                    <a:gd name="connsiteY1326" fmla="*/ 535256 h 1530350"/>
                    <a:gd name="connsiteX1327" fmla="*/ 1284331 w 2420099"/>
                    <a:gd name="connsiteY1327" fmla="*/ 501656 h 1530350"/>
                    <a:gd name="connsiteX1328" fmla="*/ 893580 w 2420099"/>
                    <a:gd name="connsiteY1328" fmla="*/ 423917 h 1530350"/>
                    <a:gd name="connsiteX1329" fmla="*/ 841957 w 2420099"/>
                    <a:gd name="connsiteY1329" fmla="*/ 457516 h 1530350"/>
                    <a:gd name="connsiteX1330" fmla="*/ 893577 w 2420099"/>
                    <a:gd name="connsiteY1330" fmla="*/ 491116 h 1530350"/>
                    <a:gd name="connsiteX1331" fmla="*/ 945208 w 2420099"/>
                    <a:gd name="connsiteY1331" fmla="*/ 457516 h 1530350"/>
                    <a:gd name="connsiteX1332" fmla="*/ 622283 w 2420099"/>
                    <a:gd name="connsiteY1332" fmla="*/ 423917 h 1530350"/>
                    <a:gd name="connsiteX1333" fmla="*/ 570659 w 2420099"/>
                    <a:gd name="connsiteY1333" fmla="*/ 457517 h 1530350"/>
                    <a:gd name="connsiteX1334" fmla="*/ 622282 w 2420099"/>
                    <a:gd name="connsiteY1334" fmla="*/ 491116 h 1530350"/>
                    <a:gd name="connsiteX1335" fmla="*/ 673909 w 2420099"/>
                    <a:gd name="connsiteY1335" fmla="*/ 457516 h 1530350"/>
                    <a:gd name="connsiteX1336" fmla="*/ 350979 w 2420099"/>
                    <a:gd name="connsiteY1336" fmla="*/ 423917 h 1530350"/>
                    <a:gd name="connsiteX1337" fmla="*/ 299352 w 2420099"/>
                    <a:gd name="connsiteY1337" fmla="*/ 457516 h 1530350"/>
                    <a:gd name="connsiteX1338" fmla="*/ 350981 w 2420099"/>
                    <a:gd name="connsiteY1338" fmla="*/ 491115 h 1530350"/>
                    <a:gd name="connsiteX1339" fmla="*/ 402605 w 2420099"/>
                    <a:gd name="connsiteY1339" fmla="*/ 457517 h 1530350"/>
                    <a:gd name="connsiteX1340" fmla="*/ 757929 w 2420099"/>
                    <a:gd name="connsiteY1340" fmla="*/ 423917 h 1530350"/>
                    <a:gd name="connsiteX1341" fmla="*/ 706307 w 2420099"/>
                    <a:gd name="connsiteY1341" fmla="*/ 457516 h 1530350"/>
                    <a:gd name="connsiteX1342" fmla="*/ 757935 w 2420099"/>
                    <a:gd name="connsiteY1342" fmla="*/ 491116 h 1530350"/>
                    <a:gd name="connsiteX1343" fmla="*/ 809561 w 2420099"/>
                    <a:gd name="connsiteY1343" fmla="*/ 457516 h 1530350"/>
                    <a:gd name="connsiteX1344" fmla="*/ 215330 w 2420099"/>
                    <a:gd name="connsiteY1344" fmla="*/ 423917 h 1530350"/>
                    <a:gd name="connsiteX1345" fmla="*/ 163703 w 2420099"/>
                    <a:gd name="connsiteY1345" fmla="*/ 457517 h 1530350"/>
                    <a:gd name="connsiteX1346" fmla="*/ 215328 w 2420099"/>
                    <a:gd name="connsiteY1346" fmla="*/ 491116 h 1530350"/>
                    <a:gd name="connsiteX1347" fmla="*/ 266955 w 2420099"/>
                    <a:gd name="connsiteY1347" fmla="*/ 457516 h 1530350"/>
                    <a:gd name="connsiteX1348" fmla="*/ 1571830 w 2420099"/>
                    <a:gd name="connsiteY1348" fmla="*/ 423916 h 1530350"/>
                    <a:gd name="connsiteX1349" fmla="*/ 1520204 w 2420099"/>
                    <a:gd name="connsiteY1349" fmla="*/ 457515 h 1530350"/>
                    <a:gd name="connsiteX1350" fmla="*/ 1571832 w 2420099"/>
                    <a:gd name="connsiteY1350" fmla="*/ 491114 h 1530350"/>
                    <a:gd name="connsiteX1351" fmla="*/ 1623458 w 2420099"/>
                    <a:gd name="connsiteY1351" fmla="*/ 457516 h 1530350"/>
                    <a:gd name="connsiteX1352" fmla="*/ 1300529 w 2420099"/>
                    <a:gd name="connsiteY1352" fmla="*/ 423916 h 1530350"/>
                    <a:gd name="connsiteX1353" fmla="*/ 1248902 w 2420099"/>
                    <a:gd name="connsiteY1353" fmla="*/ 457516 h 1530350"/>
                    <a:gd name="connsiteX1354" fmla="*/ 1300529 w 2420099"/>
                    <a:gd name="connsiteY1354" fmla="*/ 491115 h 1530350"/>
                    <a:gd name="connsiteX1355" fmla="*/ 1352156 w 2420099"/>
                    <a:gd name="connsiteY1355" fmla="*/ 457516 h 1530350"/>
                    <a:gd name="connsiteX1356" fmla="*/ 1029239 w 2420099"/>
                    <a:gd name="connsiteY1356" fmla="*/ 423916 h 1530350"/>
                    <a:gd name="connsiteX1357" fmla="*/ 977606 w 2420099"/>
                    <a:gd name="connsiteY1357" fmla="*/ 457517 h 1530350"/>
                    <a:gd name="connsiteX1358" fmla="*/ 1029234 w 2420099"/>
                    <a:gd name="connsiteY1358" fmla="*/ 491116 h 1530350"/>
                    <a:gd name="connsiteX1359" fmla="*/ 1080866 w 2420099"/>
                    <a:gd name="connsiteY1359" fmla="*/ 457516 h 1530350"/>
                    <a:gd name="connsiteX1360" fmla="*/ 486633 w 2420099"/>
                    <a:gd name="connsiteY1360" fmla="*/ 423916 h 1530350"/>
                    <a:gd name="connsiteX1361" fmla="*/ 435007 w 2420099"/>
                    <a:gd name="connsiteY1361" fmla="*/ 457517 h 1530350"/>
                    <a:gd name="connsiteX1362" fmla="*/ 486631 w 2420099"/>
                    <a:gd name="connsiteY1362" fmla="*/ 491116 h 1530350"/>
                    <a:gd name="connsiteX1363" fmla="*/ 538259 w 2420099"/>
                    <a:gd name="connsiteY1363" fmla="*/ 457516 h 1530350"/>
                    <a:gd name="connsiteX1364" fmla="*/ 1843131 w 2420099"/>
                    <a:gd name="connsiteY1364" fmla="*/ 423916 h 1530350"/>
                    <a:gd name="connsiteX1365" fmla="*/ 1791505 w 2420099"/>
                    <a:gd name="connsiteY1365" fmla="*/ 457516 h 1530350"/>
                    <a:gd name="connsiteX1366" fmla="*/ 1843132 w 2420099"/>
                    <a:gd name="connsiteY1366" fmla="*/ 491114 h 1530350"/>
                    <a:gd name="connsiteX1367" fmla="*/ 1894758 w 2420099"/>
                    <a:gd name="connsiteY1367" fmla="*/ 457516 h 1530350"/>
                    <a:gd name="connsiteX1368" fmla="*/ 1707482 w 2420099"/>
                    <a:gd name="connsiteY1368" fmla="*/ 423916 h 1530350"/>
                    <a:gd name="connsiteX1369" fmla="*/ 1655854 w 2420099"/>
                    <a:gd name="connsiteY1369" fmla="*/ 457516 h 1530350"/>
                    <a:gd name="connsiteX1370" fmla="*/ 1707480 w 2420099"/>
                    <a:gd name="connsiteY1370" fmla="*/ 491114 h 1530350"/>
                    <a:gd name="connsiteX1371" fmla="*/ 1759108 w 2420099"/>
                    <a:gd name="connsiteY1371" fmla="*/ 457515 h 1530350"/>
                    <a:gd name="connsiteX1372" fmla="*/ 1436181 w 2420099"/>
                    <a:gd name="connsiteY1372" fmla="*/ 423916 h 1530350"/>
                    <a:gd name="connsiteX1373" fmla="*/ 1384552 w 2420099"/>
                    <a:gd name="connsiteY1373" fmla="*/ 457516 h 1530350"/>
                    <a:gd name="connsiteX1374" fmla="*/ 1436178 w 2420099"/>
                    <a:gd name="connsiteY1374" fmla="*/ 491115 h 1530350"/>
                    <a:gd name="connsiteX1375" fmla="*/ 1487806 w 2420099"/>
                    <a:gd name="connsiteY1375" fmla="*/ 457514 h 1530350"/>
                    <a:gd name="connsiteX1376" fmla="*/ 1164879 w 2420099"/>
                    <a:gd name="connsiteY1376" fmla="*/ 423916 h 1530350"/>
                    <a:gd name="connsiteX1377" fmla="*/ 1113251 w 2420099"/>
                    <a:gd name="connsiteY1377" fmla="*/ 457516 h 1530350"/>
                    <a:gd name="connsiteX1378" fmla="*/ 1164877 w 2420099"/>
                    <a:gd name="connsiteY1378" fmla="*/ 491115 h 1530350"/>
                    <a:gd name="connsiteX1379" fmla="*/ 1216505 w 2420099"/>
                    <a:gd name="connsiteY1379" fmla="*/ 457516 h 1530350"/>
                    <a:gd name="connsiteX1380" fmla="*/ 1978783 w 2420099"/>
                    <a:gd name="connsiteY1380" fmla="*/ 423915 h 1530350"/>
                    <a:gd name="connsiteX1381" fmla="*/ 1927155 w 2420099"/>
                    <a:gd name="connsiteY1381" fmla="*/ 457516 h 1530350"/>
                    <a:gd name="connsiteX1382" fmla="*/ 1978782 w 2420099"/>
                    <a:gd name="connsiteY1382" fmla="*/ 491114 h 1530350"/>
                    <a:gd name="connsiteX1383" fmla="*/ 2030411 w 2420099"/>
                    <a:gd name="connsiteY1383" fmla="*/ 457514 h 1530350"/>
                    <a:gd name="connsiteX1384" fmla="*/ 2250085 w 2420099"/>
                    <a:gd name="connsiteY1384" fmla="*/ 423915 h 1530350"/>
                    <a:gd name="connsiteX1385" fmla="*/ 2198458 w 2420099"/>
                    <a:gd name="connsiteY1385" fmla="*/ 457516 h 1530350"/>
                    <a:gd name="connsiteX1386" fmla="*/ 2250083 w 2420099"/>
                    <a:gd name="connsiteY1386" fmla="*/ 491114 h 1530350"/>
                    <a:gd name="connsiteX1387" fmla="*/ 2301711 w 2420099"/>
                    <a:gd name="connsiteY1387" fmla="*/ 457515 h 1530350"/>
                    <a:gd name="connsiteX1388" fmla="*/ 2114433 w 2420099"/>
                    <a:gd name="connsiteY1388" fmla="*/ 423915 h 1530350"/>
                    <a:gd name="connsiteX1389" fmla="*/ 2062806 w 2420099"/>
                    <a:gd name="connsiteY1389" fmla="*/ 457514 h 1530350"/>
                    <a:gd name="connsiteX1390" fmla="*/ 2114434 w 2420099"/>
                    <a:gd name="connsiteY1390" fmla="*/ 491114 h 1530350"/>
                    <a:gd name="connsiteX1391" fmla="*/ 2166060 w 2420099"/>
                    <a:gd name="connsiteY1391" fmla="*/ 457516 h 1530350"/>
                    <a:gd name="connsiteX1392" fmla="*/ 1097059 w 2420099"/>
                    <a:gd name="connsiteY1392" fmla="*/ 379774 h 1530350"/>
                    <a:gd name="connsiteX1393" fmla="*/ 1045436 w 2420099"/>
                    <a:gd name="connsiteY1393" fmla="*/ 413375 h 1530350"/>
                    <a:gd name="connsiteX1394" fmla="*/ 1097059 w 2420099"/>
                    <a:gd name="connsiteY1394" fmla="*/ 446974 h 1530350"/>
                    <a:gd name="connsiteX1395" fmla="*/ 1148681 w 2420099"/>
                    <a:gd name="connsiteY1395" fmla="*/ 413375 h 1530350"/>
                    <a:gd name="connsiteX1396" fmla="*/ 961408 w 2420099"/>
                    <a:gd name="connsiteY1396" fmla="*/ 379774 h 1530350"/>
                    <a:gd name="connsiteX1397" fmla="*/ 909777 w 2420099"/>
                    <a:gd name="connsiteY1397" fmla="*/ 413376 h 1530350"/>
                    <a:gd name="connsiteX1398" fmla="*/ 961405 w 2420099"/>
                    <a:gd name="connsiteY1398" fmla="*/ 446973 h 1530350"/>
                    <a:gd name="connsiteX1399" fmla="*/ 1013036 w 2420099"/>
                    <a:gd name="connsiteY1399" fmla="*/ 413375 h 1530350"/>
                    <a:gd name="connsiteX1400" fmla="*/ 418809 w 2420099"/>
                    <a:gd name="connsiteY1400" fmla="*/ 379774 h 1530350"/>
                    <a:gd name="connsiteX1401" fmla="*/ 367179 w 2420099"/>
                    <a:gd name="connsiteY1401" fmla="*/ 413375 h 1530350"/>
                    <a:gd name="connsiteX1402" fmla="*/ 418806 w 2420099"/>
                    <a:gd name="connsiteY1402" fmla="*/ 446973 h 1530350"/>
                    <a:gd name="connsiteX1403" fmla="*/ 470434 w 2420099"/>
                    <a:gd name="connsiteY1403" fmla="*/ 413374 h 1530350"/>
                    <a:gd name="connsiteX1404" fmla="*/ 2046608 w 2420099"/>
                    <a:gd name="connsiteY1404" fmla="*/ 379774 h 1530350"/>
                    <a:gd name="connsiteX1405" fmla="*/ 1994981 w 2420099"/>
                    <a:gd name="connsiteY1405" fmla="*/ 413373 h 1530350"/>
                    <a:gd name="connsiteX1406" fmla="*/ 2046608 w 2420099"/>
                    <a:gd name="connsiteY1406" fmla="*/ 446973 h 1530350"/>
                    <a:gd name="connsiteX1407" fmla="*/ 2098235 w 2420099"/>
                    <a:gd name="connsiteY1407" fmla="*/ 413373 h 1530350"/>
                    <a:gd name="connsiteX1408" fmla="*/ 1775307 w 2420099"/>
                    <a:gd name="connsiteY1408" fmla="*/ 379774 h 1530350"/>
                    <a:gd name="connsiteX1409" fmla="*/ 1723680 w 2420099"/>
                    <a:gd name="connsiteY1409" fmla="*/ 413373 h 1530350"/>
                    <a:gd name="connsiteX1410" fmla="*/ 1775306 w 2420099"/>
                    <a:gd name="connsiteY1410" fmla="*/ 446973 h 1530350"/>
                    <a:gd name="connsiteX1411" fmla="*/ 1826933 w 2420099"/>
                    <a:gd name="connsiteY1411" fmla="*/ 413373 h 1530350"/>
                    <a:gd name="connsiteX1412" fmla="*/ 1504005 w 2420099"/>
                    <a:gd name="connsiteY1412" fmla="*/ 379774 h 1530350"/>
                    <a:gd name="connsiteX1413" fmla="*/ 1452380 w 2420099"/>
                    <a:gd name="connsiteY1413" fmla="*/ 413373 h 1530350"/>
                    <a:gd name="connsiteX1414" fmla="*/ 1504005 w 2420099"/>
                    <a:gd name="connsiteY1414" fmla="*/ 446973 h 1530350"/>
                    <a:gd name="connsiteX1415" fmla="*/ 1555631 w 2420099"/>
                    <a:gd name="connsiteY1415" fmla="*/ 413373 h 1530350"/>
                    <a:gd name="connsiteX1416" fmla="*/ 1232704 w 2420099"/>
                    <a:gd name="connsiteY1416" fmla="*/ 379774 h 1530350"/>
                    <a:gd name="connsiteX1417" fmla="*/ 1181078 w 2420099"/>
                    <a:gd name="connsiteY1417" fmla="*/ 413374 h 1530350"/>
                    <a:gd name="connsiteX1418" fmla="*/ 1232703 w 2420099"/>
                    <a:gd name="connsiteY1418" fmla="*/ 446973 h 1530350"/>
                    <a:gd name="connsiteX1419" fmla="*/ 1284329 w 2420099"/>
                    <a:gd name="connsiteY1419" fmla="*/ 413374 h 1530350"/>
                    <a:gd name="connsiteX1420" fmla="*/ 690106 w 2420099"/>
                    <a:gd name="connsiteY1420" fmla="*/ 379774 h 1530350"/>
                    <a:gd name="connsiteX1421" fmla="*/ 638480 w 2420099"/>
                    <a:gd name="connsiteY1421" fmla="*/ 413374 h 1530350"/>
                    <a:gd name="connsiteX1422" fmla="*/ 690106 w 2420099"/>
                    <a:gd name="connsiteY1422" fmla="*/ 446973 h 1530350"/>
                    <a:gd name="connsiteX1423" fmla="*/ 741734 w 2420099"/>
                    <a:gd name="connsiteY1423" fmla="*/ 413374 h 1530350"/>
                    <a:gd name="connsiteX1424" fmla="*/ 554460 w 2420099"/>
                    <a:gd name="connsiteY1424" fmla="*/ 379774 h 1530350"/>
                    <a:gd name="connsiteX1425" fmla="*/ 502832 w 2420099"/>
                    <a:gd name="connsiteY1425" fmla="*/ 413374 h 1530350"/>
                    <a:gd name="connsiteX1426" fmla="*/ 554460 w 2420099"/>
                    <a:gd name="connsiteY1426" fmla="*/ 446974 h 1530350"/>
                    <a:gd name="connsiteX1427" fmla="*/ 606084 w 2420099"/>
                    <a:gd name="connsiteY1427" fmla="*/ 413374 h 1530350"/>
                    <a:gd name="connsiteX1428" fmla="*/ 283152 w 2420099"/>
                    <a:gd name="connsiteY1428" fmla="*/ 379774 h 1530350"/>
                    <a:gd name="connsiteX1429" fmla="*/ 231529 w 2420099"/>
                    <a:gd name="connsiteY1429" fmla="*/ 413374 h 1530350"/>
                    <a:gd name="connsiteX1430" fmla="*/ 283152 w 2420099"/>
                    <a:gd name="connsiteY1430" fmla="*/ 446974 h 1530350"/>
                    <a:gd name="connsiteX1431" fmla="*/ 334780 w 2420099"/>
                    <a:gd name="connsiteY1431" fmla="*/ 413374 h 1530350"/>
                    <a:gd name="connsiteX1432" fmla="*/ 1910957 w 2420099"/>
                    <a:gd name="connsiteY1432" fmla="*/ 379773 h 1530350"/>
                    <a:gd name="connsiteX1433" fmla="*/ 1859330 w 2420099"/>
                    <a:gd name="connsiteY1433" fmla="*/ 413373 h 1530350"/>
                    <a:gd name="connsiteX1434" fmla="*/ 1910957 w 2420099"/>
                    <a:gd name="connsiteY1434" fmla="*/ 446973 h 1530350"/>
                    <a:gd name="connsiteX1435" fmla="*/ 1962584 w 2420099"/>
                    <a:gd name="connsiteY1435" fmla="*/ 413373 h 1530350"/>
                    <a:gd name="connsiteX1436" fmla="*/ 1639656 w 2420099"/>
                    <a:gd name="connsiteY1436" fmla="*/ 379773 h 1530350"/>
                    <a:gd name="connsiteX1437" fmla="*/ 1588028 w 2420099"/>
                    <a:gd name="connsiteY1437" fmla="*/ 413374 h 1530350"/>
                    <a:gd name="connsiteX1438" fmla="*/ 1639656 w 2420099"/>
                    <a:gd name="connsiteY1438" fmla="*/ 446974 h 1530350"/>
                    <a:gd name="connsiteX1439" fmla="*/ 1691284 w 2420099"/>
                    <a:gd name="connsiteY1439" fmla="*/ 413373 h 1530350"/>
                    <a:gd name="connsiteX1440" fmla="*/ 1368355 w 2420099"/>
                    <a:gd name="connsiteY1440" fmla="*/ 379773 h 1530350"/>
                    <a:gd name="connsiteX1441" fmla="*/ 1316727 w 2420099"/>
                    <a:gd name="connsiteY1441" fmla="*/ 413374 h 1530350"/>
                    <a:gd name="connsiteX1442" fmla="*/ 1368355 w 2420099"/>
                    <a:gd name="connsiteY1442" fmla="*/ 446973 h 1530350"/>
                    <a:gd name="connsiteX1443" fmla="*/ 1419982 w 2420099"/>
                    <a:gd name="connsiteY1443" fmla="*/ 413373 h 1530350"/>
                    <a:gd name="connsiteX1444" fmla="*/ 825754 w 2420099"/>
                    <a:gd name="connsiteY1444" fmla="*/ 379773 h 1530350"/>
                    <a:gd name="connsiteX1445" fmla="*/ 774129 w 2420099"/>
                    <a:gd name="connsiteY1445" fmla="*/ 413374 h 1530350"/>
                    <a:gd name="connsiteX1446" fmla="*/ 825758 w 2420099"/>
                    <a:gd name="connsiteY1446" fmla="*/ 446974 h 1530350"/>
                    <a:gd name="connsiteX1447" fmla="*/ 877384 w 2420099"/>
                    <a:gd name="connsiteY1447" fmla="*/ 413376 h 1530350"/>
                    <a:gd name="connsiteX1448" fmla="*/ 2182257 w 2420099"/>
                    <a:gd name="connsiteY1448" fmla="*/ 379771 h 1530350"/>
                    <a:gd name="connsiteX1449" fmla="*/ 2130630 w 2420099"/>
                    <a:gd name="connsiteY1449" fmla="*/ 413373 h 1530350"/>
                    <a:gd name="connsiteX1450" fmla="*/ 2182258 w 2420099"/>
                    <a:gd name="connsiteY1450" fmla="*/ 446973 h 1530350"/>
                    <a:gd name="connsiteX1451" fmla="*/ 2233887 w 2420099"/>
                    <a:gd name="connsiteY1451" fmla="*/ 413373 h 1530350"/>
                    <a:gd name="connsiteX1452" fmla="*/ 1029236 w 2420099"/>
                    <a:gd name="connsiteY1452" fmla="*/ 335633 h 1530350"/>
                    <a:gd name="connsiteX1453" fmla="*/ 977609 w 2420099"/>
                    <a:gd name="connsiteY1453" fmla="*/ 369233 h 1530350"/>
                    <a:gd name="connsiteX1454" fmla="*/ 1029239 w 2420099"/>
                    <a:gd name="connsiteY1454" fmla="*/ 402832 h 1530350"/>
                    <a:gd name="connsiteX1455" fmla="*/ 1080862 w 2420099"/>
                    <a:gd name="connsiteY1455" fmla="*/ 369232 h 1530350"/>
                    <a:gd name="connsiteX1456" fmla="*/ 757935 w 2420099"/>
                    <a:gd name="connsiteY1456" fmla="*/ 335633 h 1530350"/>
                    <a:gd name="connsiteX1457" fmla="*/ 706307 w 2420099"/>
                    <a:gd name="connsiteY1457" fmla="*/ 369233 h 1530350"/>
                    <a:gd name="connsiteX1458" fmla="*/ 757929 w 2420099"/>
                    <a:gd name="connsiteY1458" fmla="*/ 402832 h 1530350"/>
                    <a:gd name="connsiteX1459" fmla="*/ 809558 w 2420099"/>
                    <a:gd name="connsiteY1459" fmla="*/ 369233 h 1530350"/>
                    <a:gd name="connsiteX1460" fmla="*/ 486631 w 2420099"/>
                    <a:gd name="connsiteY1460" fmla="*/ 335632 h 1530350"/>
                    <a:gd name="connsiteX1461" fmla="*/ 435005 w 2420099"/>
                    <a:gd name="connsiteY1461" fmla="*/ 369232 h 1530350"/>
                    <a:gd name="connsiteX1462" fmla="*/ 486633 w 2420099"/>
                    <a:gd name="connsiteY1462" fmla="*/ 402832 h 1530350"/>
                    <a:gd name="connsiteX1463" fmla="*/ 538259 w 2420099"/>
                    <a:gd name="connsiteY1463" fmla="*/ 369233 h 1530350"/>
                    <a:gd name="connsiteX1464" fmla="*/ 1571832 w 2420099"/>
                    <a:gd name="connsiteY1464" fmla="*/ 335632 h 1530350"/>
                    <a:gd name="connsiteX1465" fmla="*/ 1520204 w 2420099"/>
                    <a:gd name="connsiteY1465" fmla="*/ 369232 h 1530350"/>
                    <a:gd name="connsiteX1466" fmla="*/ 1571829 w 2420099"/>
                    <a:gd name="connsiteY1466" fmla="*/ 402830 h 1530350"/>
                    <a:gd name="connsiteX1467" fmla="*/ 1623457 w 2420099"/>
                    <a:gd name="connsiteY1467" fmla="*/ 369229 h 1530350"/>
                    <a:gd name="connsiteX1468" fmla="*/ 1300531 w 2420099"/>
                    <a:gd name="connsiteY1468" fmla="*/ 335632 h 1530350"/>
                    <a:gd name="connsiteX1469" fmla="*/ 1248902 w 2420099"/>
                    <a:gd name="connsiteY1469" fmla="*/ 369233 h 1530350"/>
                    <a:gd name="connsiteX1470" fmla="*/ 1300529 w 2420099"/>
                    <a:gd name="connsiteY1470" fmla="*/ 402831 h 1530350"/>
                    <a:gd name="connsiteX1471" fmla="*/ 1352156 w 2420099"/>
                    <a:gd name="connsiteY1471" fmla="*/ 369229 h 1530350"/>
                    <a:gd name="connsiteX1472" fmla="*/ 2114433 w 2420099"/>
                    <a:gd name="connsiteY1472" fmla="*/ 335631 h 1530350"/>
                    <a:gd name="connsiteX1473" fmla="*/ 2062806 w 2420099"/>
                    <a:gd name="connsiteY1473" fmla="*/ 369229 h 1530350"/>
                    <a:gd name="connsiteX1474" fmla="*/ 2114433 w 2420099"/>
                    <a:gd name="connsiteY1474" fmla="*/ 402830 h 1530350"/>
                    <a:gd name="connsiteX1475" fmla="*/ 2166060 w 2420099"/>
                    <a:gd name="connsiteY1475" fmla="*/ 369229 h 1530350"/>
                    <a:gd name="connsiteX1476" fmla="*/ 1707481 w 2420099"/>
                    <a:gd name="connsiteY1476" fmla="*/ 335631 h 1530350"/>
                    <a:gd name="connsiteX1477" fmla="*/ 1655854 w 2420099"/>
                    <a:gd name="connsiteY1477" fmla="*/ 369230 h 1530350"/>
                    <a:gd name="connsiteX1478" fmla="*/ 1707482 w 2420099"/>
                    <a:gd name="connsiteY1478" fmla="*/ 402832 h 1530350"/>
                    <a:gd name="connsiteX1479" fmla="*/ 1759109 w 2420099"/>
                    <a:gd name="connsiteY1479" fmla="*/ 369230 h 1530350"/>
                    <a:gd name="connsiteX1480" fmla="*/ 1436179 w 2420099"/>
                    <a:gd name="connsiteY1480" fmla="*/ 335631 h 1530350"/>
                    <a:gd name="connsiteX1481" fmla="*/ 1384553 w 2420099"/>
                    <a:gd name="connsiteY1481" fmla="*/ 369230 h 1530350"/>
                    <a:gd name="connsiteX1482" fmla="*/ 1436180 w 2420099"/>
                    <a:gd name="connsiteY1482" fmla="*/ 402831 h 1530350"/>
                    <a:gd name="connsiteX1483" fmla="*/ 1487807 w 2420099"/>
                    <a:gd name="connsiteY1483" fmla="*/ 369230 h 1530350"/>
                    <a:gd name="connsiteX1484" fmla="*/ 1164877 w 2420099"/>
                    <a:gd name="connsiteY1484" fmla="*/ 335631 h 1530350"/>
                    <a:gd name="connsiteX1485" fmla="*/ 1113252 w 2420099"/>
                    <a:gd name="connsiteY1485" fmla="*/ 369230 h 1530350"/>
                    <a:gd name="connsiteX1486" fmla="*/ 1164879 w 2420099"/>
                    <a:gd name="connsiteY1486" fmla="*/ 402832 h 1530350"/>
                    <a:gd name="connsiteX1487" fmla="*/ 1216505 w 2420099"/>
                    <a:gd name="connsiteY1487" fmla="*/ 369233 h 1530350"/>
                    <a:gd name="connsiteX1488" fmla="*/ 893578 w 2420099"/>
                    <a:gd name="connsiteY1488" fmla="*/ 335631 h 1530350"/>
                    <a:gd name="connsiteX1489" fmla="*/ 841957 w 2420099"/>
                    <a:gd name="connsiteY1489" fmla="*/ 369231 h 1530350"/>
                    <a:gd name="connsiteX1490" fmla="*/ 893580 w 2420099"/>
                    <a:gd name="connsiteY1490" fmla="*/ 402833 h 1530350"/>
                    <a:gd name="connsiteX1491" fmla="*/ 945208 w 2420099"/>
                    <a:gd name="connsiteY1491" fmla="*/ 369233 h 1530350"/>
                    <a:gd name="connsiteX1492" fmla="*/ 622281 w 2420099"/>
                    <a:gd name="connsiteY1492" fmla="*/ 335631 h 1530350"/>
                    <a:gd name="connsiteX1493" fmla="*/ 570655 w 2420099"/>
                    <a:gd name="connsiteY1493" fmla="*/ 369231 h 1530350"/>
                    <a:gd name="connsiteX1494" fmla="*/ 622283 w 2420099"/>
                    <a:gd name="connsiteY1494" fmla="*/ 402832 h 1530350"/>
                    <a:gd name="connsiteX1495" fmla="*/ 673911 w 2420099"/>
                    <a:gd name="connsiteY1495" fmla="*/ 369232 h 1530350"/>
                    <a:gd name="connsiteX1496" fmla="*/ 350981 w 2420099"/>
                    <a:gd name="connsiteY1496" fmla="*/ 335631 h 1530350"/>
                    <a:gd name="connsiteX1497" fmla="*/ 299352 w 2420099"/>
                    <a:gd name="connsiteY1497" fmla="*/ 369233 h 1530350"/>
                    <a:gd name="connsiteX1498" fmla="*/ 350979 w 2420099"/>
                    <a:gd name="connsiteY1498" fmla="*/ 402832 h 1530350"/>
                    <a:gd name="connsiteX1499" fmla="*/ 402608 w 2420099"/>
                    <a:gd name="connsiteY1499" fmla="*/ 369231 h 1530350"/>
                    <a:gd name="connsiteX1500" fmla="*/ 1978783 w 2420099"/>
                    <a:gd name="connsiteY1500" fmla="*/ 335631 h 1530350"/>
                    <a:gd name="connsiteX1501" fmla="*/ 1927156 w 2420099"/>
                    <a:gd name="connsiteY1501" fmla="*/ 369229 h 1530350"/>
                    <a:gd name="connsiteX1502" fmla="*/ 1978783 w 2420099"/>
                    <a:gd name="connsiteY1502" fmla="*/ 402830 h 1530350"/>
                    <a:gd name="connsiteX1503" fmla="*/ 2030410 w 2420099"/>
                    <a:gd name="connsiteY1503" fmla="*/ 369229 h 1530350"/>
                    <a:gd name="connsiteX1504" fmla="*/ 1843133 w 2420099"/>
                    <a:gd name="connsiteY1504" fmla="*/ 335631 h 1530350"/>
                    <a:gd name="connsiteX1505" fmla="*/ 1791505 w 2420099"/>
                    <a:gd name="connsiteY1505" fmla="*/ 369231 h 1530350"/>
                    <a:gd name="connsiteX1506" fmla="*/ 1843130 w 2420099"/>
                    <a:gd name="connsiteY1506" fmla="*/ 402830 h 1530350"/>
                    <a:gd name="connsiteX1507" fmla="*/ 1894758 w 2420099"/>
                    <a:gd name="connsiteY1507" fmla="*/ 369229 h 1530350"/>
                    <a:gd name="connsiteX1508" fmla="*/ 1368355 w 2420099"/>
                    <a:gd name="connsiteY1508" fmla="*/ 291493 h 1530350"/>
                    <a:gd name="connsiteX1509" fmla="*/ 1316729 w 2420099"/>
                    <a:gd name="connsiteY1509" fmla="*/ 325090 h 1530350"/>
                    <a:gd name="connsiteX1510" fmla="*/ 1368355 w 2420099"/>
                    <a:gd name="connsiteY1510" fmla="*/ 358689 h 1530350"/>
                    <a:gd name="connsiteX1511" fmla="*/ 1419980 w 2420099"/>
                    <a:gd name="connsiteY1511" fmla="*/ 325090 h 1530350"/>
                    <a:gd name="connsiteX1512" fmla="*/ 1097059 w 2420099"/>
                    <a:gd name="connsiteY1512" fmla="*/ 291492 h 1530350"/>
                    <a:gd name="connsiteX1513" fmla="*/ 1045436 w 2420099"/>
                    <a:gd name="connsiteY1513" fmla="*/ 325091 h 1530350"/>
                    <a:gd name="connsiteX1514" fmla="*/ 1097059 w 2420099"/>
                    <a:gd name="connsiteY1514" fmla="*/ 358689 h 1530350"/>
                    <a:gd name="connsiteX1515" fmla="*/ 1148680 w 2420099"/>
                    <a:gd name="connsiteY1515" fmla="*/ 325090 h 1530350"/>
                    <a:gd name="connsiteX1516" fmla="*/ 825758 w 2420099"/>
                    <a:gd name="connsiteY1516" fmla="*/ 291492 h 1530350"/>
                    <a:gd name="connsiteX1517" fmla="*/ 774129 w 2420099"/>
                    <a:gd name="connsiteY1517" fmla="*/ 325091 h 1530350"/>
                    <a:gd name="connsiteX1518" fmla="*/ 825754 w 2420099"/>
                    <a:gd name="connsiteY1518" fmla="*/ 358689 h 1530350"/>
                    <a:gd name="connsiteX1519" fmla="*/ 877384 w 2420099"/>
                    <a:gd name="connsiteY1519" fmla="*/ 325091 h 1530350"/>
                    <a:gd name="connsiteX1520" fmla="*/ 1910957 w 2420099"/>
                    <a:gd name="connsiteY1520" fmla="*/ 291492 h 1530350"/>
                    <a:gd name="connsiteX1521" fmla="*/ 1859332 w 2420099"/>
                    <a:gd name="connsiteY1521" fmla="*/ 325090 h 1530350"/>
                    <a:gd name="connsiteX1522" fmla="*/ 1910956 w 2420099"/>
                    <a:gd name="connsiteY1522" fmla="*/ 358688 h 1530350"/>
                    <a:gd name="connsiteX1523" fmla="*/ 1962583 w 2420099"/>
                    <a:gd name="connsiteY1523" fmla="*/ 325089 h 1530350"/>
                    <a:gd name="connsiteX1524" fmla="*/ 1639656 w 2420099"/>
                    <a:gd name="connsiteY1524" fmla="*/ 291492 h 1530350"/>
                    <a:gd name="connsiteX1525" fmla="*/ 1588030 w 2420099"/>
                    <a:gd name="connsiteY1525" fmla="*/ 325090 h 1530350"/>
                    <a:gd name="connsiteX1526" fmla="*/ 1639655 w 2420099"/>
                    <a:gd name="connsiteY1526" fmla="*/ 358688 h 1530350"/>
                    <a:gd name="connsiteX1527" fmla="*/ 1691282 w 2420099"/>
                    <a:gd name="connsiteY1527" fmla="*/ 325090 h 1530350"/>
                    <a:gd name="connsiteX1528" fmla="*/ 690105 w 2420099"/>
                    <a:gd name="connsiteY1528" fmla="*/ 291492 h 1530350"/>
                    <a:gd name="connsiteX1529" fmla="*/ 638480 w 2420099"/>
                    <a:gd name="connsiteY1529" fmla="*/ 325090 h 1530350"/>
                    <a:gd name="connsiteX1530" fmla="*/ 690106 w 2420099"/>
                    <a:gd name="connsiteY1530" fmla="*/ 358689 h 1530350"/>
                    <a:gd name="connsiteX1531" fmla="*/ 741734 w 2420099"/>
                    <a:gd name="connsiteY1531" fmla="*/ 325090 h 1530350"/>
                    <a:gd name="connsiteX1532" fmla="*/ 554459 w 2420099"/>
                    <a:gd name="connsiteY1532" fmla="*/ 291492 h 1530350"/>
                    <a:gd name="connsiteX1533" fmla="*/ 502829 w 2420099"/>
                    <a:gd name="connsiteY1533" fmla="*/ 325090 h 1530350"/>
                    <a:gd name="connsiteX1534" fmla="*/ 554459 w 2420099"/>
                    <a:gd name="connsiteY1534" fmla="*/ 358689 h 1530350"/>
                    <a:gd name="connsiteX1535" fmla="*/ 606084 w 2420099"/>
                    <a:gd name="connsiteY1535" fmla="*/ 325090 h 1530350"/>
                    <a:gd name="connsiteX1536" fmla="*/ 418806 w 2420099"/>
                    <a:gd name="connsiteY1536" fmla="*/ 291492 h 1530350"/>
                    <a:gd name="connsiteX1537" fmla="*/ 367181 w 2420099"/>
                    <a:gd name="connsiteY1537" fmla="*/ 325090 h 1530350"/>
                    <a:gd name="connsiteX1538" fmla="*/ 418807 w 2420099"/>
                    <a:gd name="connsiteY1538" fmla="*/ 358689 h 1530350"/>
                    <a:gd name="connsiteX1539" fmla="*/ 470432 w 2420099"/>
                    <a:gd name="connsiteY1539" fmla="*/ 325091 h 1530350"/>
                    <a:gd name="connsiteX1540" fmla="*/ 1232704 w 2420099"/>
                    <a:gd name="connsiteY1540" fmla="*/ 291491 h 1530350"/>
                    <a:gd name="connsiteX1541" fmla="*/ 1181077 w 2420099"/>
                    <a:gd name="connsiteY1541" fmla="*/ 325090 h 1530350"/>
                    <a:gd name="connsiteX1542" fmla="*/ 1232704 w 2420099"/>
                    <a:gd name="connsiteY1542" fmla="*/ 358689 h 1530350"/>
                    <a:gd name="connsiteX1543" fmla="*/ 1284332 w 2420099"/>
                    <a:gd name="connsiteY1543" fmla="*/ 325090 h 1530350"/>
                    <a:gd name="connsiteX1544" fmla="*/ 961405 w 2420099"/>
                    <a:gd name="connsiteY1544" fmla="*/ 291491 h 1530350"/>
                    <a:gd name="connsiteX1545" fmla="*/ 909777 w 2420099"/>
                    <a:gd name="connsiteY1545" fmla="*/ 325090 h 1530350"/>
                    <a:gd name="connsiteX1546" fmla="*/ 961405 w 2420099"/>
                    <a:gd name="connsiteY1546" fmla="*/ 358689 h 1530350"/>
                    <a:gd name="connsiteX1547" fmla="*/ 1013036 w 2420099"/>
                    <a:gd name="connsiteY1547" fmla="*/ 325091 h 1530350"/>
                    <a:gd name="connsiteX1548" fmla="*/ 283152 w 2420099"/>
                    <a:gd name="connsiteY1548" fmla="*/ 291491 h 1530350"/>
                    <a:gd name="connsiteX1549" fmla="*/ 231529 w 2420099"/>
                    <a:gd name="connsiteY1549" fmla="*/ 325090 h 1530350"/>
                    <a:gd name="connsiteX1550" fmla="*/ 283152 w 2420099"/>
                    <a:gd name="connsiteY1550" fmla="*/ 358689 h 1530350"/>
                    <a:gd name="connsiteX1551" fmla="*/ 334785 w 2420099"/>
                    <a:gd name="connsiteY1551" fmla="*/ 325090 h 1530350"/>
                    <a:gd name="connsiteX1552" fmla="*/ 2046608 w 2420099"/>
                    <a:gd name="connsiteY1552" fmla="*/ 291491 h 1530350"/>
                    <a:gd name="connsiteX1553" fmla="*/ 1994980 w 2420099"/>
                    <a:gd name="connsiteY1553" fmla="*/ 325090 h 1530350"/>
                    <a:gd name="connsiteX1554" fmla="*/ 2046608 w 2420099"/>
                    <a:gd name="connsiteY1554" fmla="*/ 358689 h 1530350"/>
                    <a:gd name="connsiteX1555" fmla="*/ 2098235 w 2420099"/>
                    <a:gd name="connsiteY1555" fmla="*/ 325089 h 1530350"/>
                    <a:gd name="connsiteX1556" fmla="*/ 1775307 w 2420099"/>
                    <a:gd name="connsiteY1556" fmla="*/ 291491 h 1530350"/>
                    <a:gd name="connsiteX1557" fmla="*/ 1723679 w 2420099"/>
                    <a:gd name="connsiteY1557" fmla="*/ 325090 h 1530350"/>
                    <a:gd name="connsiteX1558" fmla="*/ 1775307 w 2420099"/>
                    <a:gd name="connsiteY1558" fmla="*/ 358689 h 1530350"/>
                    <a:gd name="connsiteX1559" fmla="*/ 1826935 w 2420099"/>
                    <a:gd name="connsiteY1559" fmla="*/ 325090 h 1530350"/>
                    <a:gd name="connsiteX1560" fmla="*/ 1504006 w 2420099"/>
                    <a:gd name="connsiteY1560" fmla="*/ 291491 h 1530350"/>
                    <a:gd name="connsiteX1561" fmla="*/ 1452377 w 2420099"/>
                    <a:gd name="connsiteY1561" fmla="*/ 325090 h 1530350"/>
                    <a:gd name="connsiteX1562" fmla="*/ 1504005 w 2420099"/>
                    <a:gd name="connsiteY1562" fmla="*/ 358689 h 1530350"/>
                    <a:gd name="connsiteX1563" fmla="*/ 1555633 w 2420099"/>
                    <a:gd name="connsiteY1563" fmla="*/ 325090 h 1530350"/>
                    <a:gd name="connsiteX1564" fmla="*/ 1029236 w 2420099"/>
                    <a:gd name="connsiteY1564" fmla="*/ 247352 h 1530350"/>
                    <a:gd name="connsiteX1565" fmla="*/ 977606 w 2420099"/>
                    <a:gd name="connsiteY1565" fmla="*/ 280949 h 1530350"/>
                    <a:gd name="connsiteX1566" fmla="*/ 1029236 w 2420099"/>
                    <a:gd name="connsiteY1566" fmla="*/ 314549 h 1530350"/>
                    <a:gd name="connsiteX1567" fmla="*/ 1080866 w 2420099"/>
                    <a:gd name="connsiteY1567" fmla="*/ 280950 h 1530350"/>
                    <a:gd name="connsiteX1568" fmla="*/ 622282 w 2420099"/>
                    <a:gd name="connsiteY1568" fmla="*/ 247352 h 1530350"/>
                    <a:gd name="connsiteX1569" fmla="*/ 570655 w 2420099"/>
                    <a:gd name="connsiteY1569" fmla="*/ 280950 h 1530350"/>
                    <a:gd name="connsiteX1570" fmla="*/ 622281 w 2420099"/>
                    <a:gd name="connsiteY1570" fmla="*/ 314548 h 1530350"/>
                    <a:gd name="connsiteX1571" fmla="*/ 673909 w 2420099"/>
                    <a:gd name="connsiteY1571" fmla="*/ 280950 h 1530350"/>
                    <a:gd name="connsiteX1572" fmla="*/ 486633 w 2420099"/>
                    <a:gd name="connsiteY1572" fmla="*/ 247352 h 1530350"/>
                    <a:gd name="connsiteX1573" fmla="*/ 435007 w 2420099"/>
                    <a:gd name="connsiteY1573" fmla="*/ 280950 h 1530350"/>
                    <a:gd name="connsiteX1574" fmla="*/ 486631 w 2420099"/>
                    <a:gd name="connsiteY1574" fmla="*/ 314548 h 1530350"/>
                    <a:gd name="connsiteX1575" fmla="*/ 538259 w 2420099"/>
                    <a:gd name="connsiteY1575" fmla="*/ 280950 h 1530350"/>
                    <a:gd name="connsiteX1576" fmla="*/ 1843131 w 2420099"/>
                    <a:gd name="connsiteY1576" fmla="*/ 247352 h 1530350"/>
                    <a:gd name="connsiteX1577" fmla="*/ 1791505 w 2420099"/>
                    <a:gd name="connsiteY1577" fmla="*/ 280949 h 1530350"/>
                    <a:gd name="connsiteX1578" fmla="*/ 1843134 w 2420099"/>
                    <a:gd name="connsiteY1578" fmla="*/ 314548 h 1530350"/>
                    <a:gd name="connsiteX1579" fmla="*/ 1894759 w 2420099"/>
                    <a:gd name="connsiteY1579" fmla="*/ 280950 h 1530350"/>
                    <a:gd name="connsiteX1580" fmla="*/ 1571830 w 2420099"/>
                    <a:gd name="connsiteY1580" fmla="*/ 247352 h 1530350"/>
                    <a:gd name="connsiteX1581" fmla="*/ 1520204 w 2420099"/>
                    <a:gd name="connsiteY1581" fmla="*/ 280949 h 1530350"/>
                    <a:gd name="connsiteX1582" fmla="*/ 1571832 w 2420099"/>
                    <a:gd name="connsiteY1582" fmla="*/ 314548 h 1530350"/>
                    <a:gd name="connsiteX1583" fmla="*/ 1623457 w 2420099"/>
                    <a:gd name="connsiteY1583" fmla="*/ 280950 h 1530350"/>
                    <a:gd name="connsiteX1584" fmla="*/ 1300528 w 2420099"/>
                    <a:gd name="connsiteY1584" fmla="*/ 247352 h 1530350"/>
                    <a:gd name="connsiteX1585" fmla="*/ 1248903 w 2420099"/>
                    <a:gd name="connsiteY1585" fmla="*/ 280949 h 1530350"/>
                    <a:gd name="connsiteX1586" fmla="*/ 1300530 w 2420099"/>
                    <a:gd name="connsiteY1586" fmla="*/ 314548 h 1530350"/>
                    <a:gd name="connsiteX1587" fmla="*/ 1352156 w 2420099"/>
                    <a:gd name="connsiteY1587" fmla="*/ 280950 h 1530350"/>
                    <a:gd name="connsiteX1588" fmla="*/ 757927 w 2420099"/>
                    <a:gd name="connsiteY1588" fmla="*/ 247352 h 1530350"/>
                    <a:gd name="connsiteX1589" fmla="*/ 706304 w 2420099"/>
                    <a:gd name="connsiteY1589" fmla="*/ 280950 h 1530350"/>
                    <a:gd name="connsiteX1590" fmla="*/ 757929 w 2420099"/>
                    <a:gd name="connsiteY1590" fmla="*/ 314548 h 1530350"/>
                    <a:gd name="connsiteX1591" fmla="*/ 809557 w 2420099"/>
                    <a:gd name="connsiteY1591" fmla="*/ 280950 h 1530350"/>
                    <a:gd name="connsiteX1592" fmla="*/ 1164879 w 2420099"/>
                    <a:gd name="connsiteY1592" fmla="*/ 247351 h 1530350"/>
                    <a:gd name="connsiteX1593" fmla="*/ 1113252 w 2420099"/>
                    <a:gd name="connsiteY1593" fmla="*/ 280950 h 1530350"/>
                    <a:gd name="connsiteX1594" fmla="*/ 1164877 w 2420099"/>
                    <a:gd name="connsiteY1594" fmla="*/ 314548 h 1530350"/>
                    <a:gd name="connsiteX1595" fmla="*/ 1216506 w 2420099"/>
                    <a:gd name="connsiteY1595" fmla="*/ 280949 h 1530350"/>
                    <a:gd name="connsiteX1596" fmla="*/ 893580 w 2420099"/>
                    <a:gd name="connsiteY1596" fmla="*/ 247351 h 1530350"/>
                    <a:gd name="connsiteX1597" fmla="*/ 841957 w 2420099"/>
                    <a:gd name="connsiteY1597" fmla="*/ 280950 h 1530350"/>
                    <a:gd name="connsiteX1598" fmla="*/ 893578 w 2420099"/>
                    <a:gd name="connsiteY1598" fmla="*/ 314548 h 1530350"/>
                    <a:gd name="connsiteX1599" fmla="*/ 945208 w 2420099"/>
                    <a:gd name="connsiteY1599" fmla="*/ 280949 h 1530350"/>
                    <a:gd name="connsiteX1600" fmla="*/ 1436181 w 2420099"/>
                    <a:gd name="connsiteY1600" fmla="*/ 247350 h 1530350"/>
                    <a:gd name="connsiteX1601" fmla="*/ 1384553 w 2420099"/>
                    <a:gd name="connsiteY1601" fmla="*/ 280950 h 1530350"/>
                    <a:gd name="connsiteX1602" fmla="*/ 1436179 w 2420099"/>
                    <a:gd name="connsiteY1602" fmla="*/ 314548 h 1530350"/>
                    <a:gd name="connsiteX1603" fmla="*/ 1487807 w 2420099"/>
                    <a:gd name="connsiteY1603" fmla="*/ 280950 h 1530350"/>
                    <a:gd name="connsiteX1604" fmla="*/ 350981 w 2420099"/>
                    <a:gd name="connsiteY1604" fmla="*/ 247350 h 1530350"/>
                    <a:gd name="connsiteX1605" fmla="*/ 299352 w 2420099"/>
                    <a:gd name="connsiteY1605" fmla="*/ 280950 h 1530350"/>
                    <a:gd name="connsiteX1606" fmla="*/ 350981 w 2420099"/>
                    <a:gd name="connsiteY1606" fmla="*/ 314548 h 1530350"/>
                    <a:gd name="connsiteX1607" fmla="*/ 402605 w 2420099"/>
                    <a:gd name="connsiteY1607" fmla="*/ 280950 h 1530350"/>
                    <a:gd name="connsiteX1608" fmla="*/ 1978784 w 2420099"/>
                    <a:gd name="connsiteY1608" fmla="*/ 247350 h 1530350"/>
                    <a:gd name="connsiteX1609" fmla="*/ 1927156 w 2420099"/>
                    <a:gd name="connsiteY1609" fmla="*/ 280950 h 1530350"/>
                    <a:gd name="connsiteX1610" fmla="*/ 1978781 w 2420099"/>
                    <a:gd name="connsiteY1610" fmla="*/ 314547 h 1530350"/>
                    <a:gd name="connsiteX1611" fmla="*/ 2030409 w 2420099"/>
                    <a:gd name="connsiteY1611" fmla="*/ 280949 h 1530350"/>
                    <a:gd name="connsiteX1612" fmla="*/ 1707482 w 2420099"/>
                    <a:gd name="connsiteY1612" fmla="*/ 247350 h 1530350"/>
                    <a:gd name="connsiteX1613" fmla="*/ 1655854 w 2420099"/>
                    <a:gd name="connsiteY1613" fmla="*/ 280950 h 1530350"/>
                    <a:gd name="connsiteX1614" fmla="*/ 1707480 w 2420099"/>
                    <a:gd name="connsiteY1614" fmla="*/ 314547 h 1530350"/>
                    <a:gd name="connsiteX1615" fmla="*/ 1759108 w 2420099"/>
                    <a:gd name="connsiteY1615" fmla="*/ 280949 h 1530350"/>
                    <a:gd name="connsiteX1616" fmla="*/ 1232704 w 2420099"/>
                    <a:gd name="connsiteY1616" fmla="*/ 203209 h 1530350"/>
                    <a:gd name="connsiteX1617" fmla="*/ 1181078 w 2420099"/>
                    <a:gd name="connsiteY1617" fmla="*/ 236808 h 1530350"/>
                    <a:gd name="connsiteX1618" fmla="*/ 1232704 w 2420099"/>
                    <a:gd name="connsiteY1618" fmla="*/ 270407 h 1530350"/>
                    <a:gd name="connsiteX1619" fmla="*/ 1284330 w 2420099"/>
                    <a:gd name="connsiteY1619" fmla="*/ 236810 h 1530350"/>
                    <a:gd name="connsiteX1620" fmla="*/ 690106 w 2420099"/>
                    <a:gd name="connsiteY1620" fmla="*/ 203209 h 1530350"/>
                    <a:gd name="connsiteX1621" fmla="*/ 638479 w 2420099"/>
                    <a:gd name="connsiteY1621" fmla="*/ 236810 h 1530350"/>
                    <a:gd name="connsiteX1622" fmla="*/ 690104 w 2420099"/>
                    <a:gd name="connsiteY1622" fmla="*/ 270407 h 1530350"/>
                    <a:gd name="connsiteX1623" fmla="*/ 741734 w 2420099"/>
                    <a:gd name="connsiteY1623" fmla="*/ 236810 h 1530350"/>
                    <a:gd name="connsiteX1624" fmla="*/ 1775306 w 2420099"/>
                    <a:gd name="connsiteY1624" fmla="*/ 203208 h 1530350"/>
                    <a:gd name="connsiteX1625" fmla="*/ 1723681 w 2420099"/>
                    <a:gd name="connsiteY1625" fmla="*/ 236808 h 1530350"/>
                    <a:gd name="connsiteX1626" fmla="*/ 1775306 w 2420099"/>
                    <a:gd name="connsiteY1626" fmla="*/ 270407 h 1530350"/>
                    <a:gd name="connsiteX1627" fmla="*/ 1826933 w 2420099"/>
                    <a:gd name="connsiteY1627" fmla="*/ 236809 h 1530350"/>
                    <a:gd name="connsiteX1628" fmla="*/ 1504006 w 2420099"/>
                    <a:gd name="connsiteY1628" fmla="*/ 203208 h 1530350"/>
                    <a:gd name="connsiteX1629" fmla="*/ 1452379 w 2420099"/>
                    <a:gd name="connsiteY1629" fmla="*/ 236808 h 1530350"/>
                    <a:gd name="connsiteX1630" fmla="*/ 1504005 w 2420099"/>
                    <a:gd name="connsiteY1630" fmla="*/ 270407 h 1530350"/>
                    <a:gd name="connsiteX1631" fmla="*/ 1555632 w 2420099"/>
                    <a:gd name="connsiteY1631" fmla="*/ 236810 h 1530350"/>
                    <a:gd name="connsiteX1632" fmla="*/ 961407 w 2420099"/>
                    <a:gd name="connsiteY1632" fmla="*/ 203208 h 1530350"/>
                    <a:gd name="connsiteX1633" fmla="*/ 909777 w 2420099"/>
                    <a:gd name="connsiteY1633" fmla="*/ 236810 h 1530350"/>
                    <a:gd name="connsiteX1634" fmla="*/ 961405 w 2420099"/>
                    <a:gd name="connsiteY1634" fmla="*/ 270407 h 1530350"/>
                    <a:gd name="connsiteX1635" fmla="*/ 1013036 w 2420099"/>
                    <a:gd name="connsiteY1635" fmla="*/ 236809 h 1530350"/>
                    <a:gd name="connsiteX1636" fmla="*/ 554459 w 2420099"/>
                    <a:gd name="connsiteY1636" fmla="*/ 203208 h 1530350"/>
                    <a:gd name="connsiteX1637" fmla="*/ 502832 w 2420099"/>
                    <a:gd name="connsiteY1637" fmla="*/ 236810 h 1530350"/>
                    <a:gd name="connsiteX1638" fmla="*/ 554459 w 2420099"/>
                    <a:gd name="connsiteY1638" fmla="*/ 270409 h 1530350"/>
                    <a:gd name="connsiteX1639" fmla="*/ 606084 w 2420099"/>
                    <a:gd name="connsiteY1639" fmla="*/ 236810 h 1530350"/>
                    <a:gd name="connsiteX1640" fmla="*/ 418809 w 2420099"/>
                    <a:gd name="connsiteY1640" fmla="*/ 203208 h 1530350"/>
                    <a:gd name="connsiteX1641" fmla="*/ 367179 w 2420099"/>
                    <a:gd name="connsiteY1641" fmla="*/ 236810 h 1530350"/>
                    <a:gd name="connsiteX1642" fmla="*/ 418806 w 2420099"/>
                    <a:gd name="connsiteY1642" fmla="*/ 270407 h 1530350"/>
                    <a:gd name="connsiteX1643" fmla="*/ 470434 w 2420099"/>
                    <a:gd name="connsiteY1643" fmla="*/ 236810 h 1530350"/>
                    <a:gd name="connsiteX1644" fmla="*/ 1910958 w 2420099"/>
                    <a:gd name="connsiteY1644" fmla="*/ 203207 h 1530350"/>
                    <a:gd name="connsiteX1645" fmla="*/ 1859330 w 2420099"/>
                    <a:gd name="connsiteY1645" fmla="*/ 236810 h 1530350"/>
                    <a:gd name="connsiteX1646" fmla="*/ 1910959 w 2420099"/>
                    <a:gd name="connsiteY1646" fmla="*/ 270409 h 1530350"/>
                    <a:gd name="connsiteX1647" fmla="*/ 1962585 w 2420099"/>
                    <a:gd name="connsiteY1647" fmla="*/ 236810 h 1530350"/>
                    <a:gd name="connsiteX1648" fmla="*/ 1639657 w 2420099"/>
                    <a:gd name="connsiteY1648" fmla="*/ 203207 h 1530350"/>
                    <a:gd name="connsiteX1649" fmla="*/ 1588028 w 2420099"/>
                    <a:gd name="connsiteY1649" fmla="*/ 236810 h 1530350"/>
                    <a:gd name="connsiteX1650" fmla="*/ 1639656 w 2420099"/>
                    <a:gd name="connsiteY1650" fmla="*/ 270409 h 1530350"/>
                    <a:gd name="connsiteX1651" fmla="*/ 1691283 w 2420099"/>
                    <a:gd name="connsiteY1651" fmla="*/ 236808 h 1530350"/>
                    <a:gd name="connsiteX1652" fmla="*/ 1368355 w 2420099"/>
                    <a:gd name="connsiteY1652" fmla="*/ 203207 h 1530350"/>
                    <a:gd name="connsiteX1653" fmla="*/ 1316727 w 2420099"/>
                    <a:gd name="connsiteY1653" fmla="*/ 236810 h 1530350"/>
                    <a:gd name="connsiteX1654" fmla="*/ 1368354 w 2420099"/>
                    <a:gd name="connsiteY1654" fmla="*/ 270409 h 1530350"/>
                    <a:gd name="connsiteX1655" fmla="*/ 1419982 w 2420099"/>
                    <a:gd name="connsiteY1655" fmla="*/ 236808 h 1530350"/>
                    <a:gd name="connsiteX1656" fmla="*/ 1097059 w 2420099"/>
                    <a:gd name="connsiteY1656" fmla="*/ 203207 h 1530350"/>
                    <a:gd name="connsiteX1657" fmla="*/ 1045436 w 2420099"/>
                    <a:gd name="connsiteY1657" fmla="*/ 236809 h 1530350"/>
                    <a:gd name="connsiteX1658" fmla="*/ 1097059 w 2420099"/>
                    <a:gd name="connsiteY1658" fmla="*/ 270409 h 1530350"/>
                    <a:gd name="connsiteX1659" fmla="*/ 1148682 w 2420099"/>
                    <a:gd name="connsiteY1659" fmla="*/ 236810 h 1530350"/>
                    <a:gd name="connsiteX1660" fmla="*/ 825754 w 2420099"/>
                    <a:gd name="connsiteY1660" fmla="*/ 203207 h 1530350"/>
                    <a:gd name="connsiteX1661" fmla="*/ 774129 w 2420099"/>
                    <a:gd name="connsiteY1661" fmla="*/ 236810 h 1530350"/>
                    <a:gd name="connsiteX1662" fmla="*/ 825754 w 2420099"/>
                    <a:gd name="connsiteY1662" fmla="*/ 270409 h 1530350"/>
                    <a:gd name="connsiteX1663" fmla="*/ 877384 w 2420099"/>
                    <a:gd name="connsiteY1663" fmla="*/ 236808 h 1530350"/>
                    <a:gd name="connsiteX1664" fmla="*/ 1300531 w 2420099"/>
                    <a:gd name="connsiteY1664" fmla="*/ 159064 h 1530350"/>
                    <a:gd name="connsiteX1665" fmla="*/ 1248903 w 2420099"/>
                    <a:gd name="connsiteY1665" fmla="*/ 192666 h 1530350"/>
                    <a:gd name="connsiteX1666" fmla="*/ 1300529 w 2420099"/>
                    <a:gd name="connsiteY1666" fmla="*/ 226267 h 1530350"/>
                    <a:gd name="connsiteX1667" fmla="*/ 1352156 w 2420099"/>
                    <a:gd name="connsiteY1667" fmla="*/ 192663 h 1530350"/>
                    <a:gd name="connsiteX1668" fmla="*/ 1029236 w 2420099"/>
                    <a:gd name="connsiteY1668" fmla="*/ 159064 h 1530350"/>
                    <a:gd name="connsiteX1669" fmla="*/ 977606 w 2420099"/>
                    <a:gd name="connsiteY1669" fmla="*/ 192665 h 1530350"/>
                    <a:gd name="connsiteX1670" fmla="*/ 1029239 w 2420099"/>
                    <a:gd name="connsiteY1670" fmla="*/ 226267 h 1530350"/>
                    <a:gd name="connsiteX1671" fmla="*/ 1080862 w 2420099"/>
                    <a:gd name="connsiteY1671" fmla="*/ 192666 h 1530350"/>
                    <a:gd name="connsiteX1672" fmla="*/ 757932 w 2420099"/>
                    <a:gd name="connsiteY1672" fmla="*/ 159064 h 1530350"/>
                    <a:gd name="connsiteX1673" fmla="*/ 706307 w 2420099"/>
                    <a:gd name="connsiteY1673" fmla="*/ 192665 h 1530350"/>
                    <a:gd name="connsiteX1674" fmla="*/ 757928 w 2420099"/>
                    <a:gd name="connsiteY1674" fmla="*/ 226267 h 1530350"/>
                    <a:gd name="connsiteX1675" fmla="*/ 809557 w 2420099"/>
                    <a:gd name="connsiteY1675" fmla="*/ 192663 h 1530350"/>
                    <a:gd name="connsiteX1676" fmla="*/ 486631 w 2420099"/>
                    <a:gd name="connsiteY1676" fmla="*/ 159064 h 1530350"/>
                    <a:gd name="connsiteX1677" fmla="*/ 435005 w 2420099"/>
                    <a:gd name="connsiteY1677" fmla="*/ 192666 h 1530350"/>
                    <a:gd name="connsiteX1678" fmla="*/ 486633 w 2420099"/>
                    <a:gd name="connsiteY1678" fmla="*/ 226267 h 1530350"/>
                    <a:gd name="connsiteX1679" fmla="*/ 538259 w 2420099"/>
                    <a:gd name="connsiteY1679" fmla="*/ 192665 h 1530350"/>
                    <a:gd name="connsiteX1680" fmla="*/ 1571832 w 2420099"/>
                    <a:gd name="connsiteY1680" fmla="*/ 159063 h 1530350"/>
                    <a:gd name="connsiteX1681" fmla="*/ 1520204 w 2420099"/>
                    <a:gd name="connsiteY1681" fmla="*/ 192666 h 1530350"/>
                    <a:gd name="connsiteX1682" fmla="*/ 1571830 w 2420099"/>
                    <a:gd name="connsiteY1682" fmla="*/ 226267 h 1530350"/>
                    <a:gd name="connsiteX1683" fmla="*/ 1623458 w 2420099"/>
                    <a:gd name="connsiteY1683" fmla="*/ 192664 h 1530350"/>
                    <a:gd name="connsiteX1684" fmla="*/ 1843132 w 2420099"/>
                    <a:gd name="connsiteY1684" fmla="*/ 159062 h 1530350"/>
                    <a:gd name="connsiteX1685" fmla="*/ 1791506 w 2420099"/>
                    <a:gd name="connsiteY1685" fmla="*/ 192663 h 1530350"/>
                    <a:gd name="connsiteX1686" fmla="*/ 1843131 w 2420099"/>
                    <a:gd name="connsiteY1686" fmla="*/ 226267 h 1530350"/>
                    <a:gd name="connsiteX1687" fmla="*/ 1894759 w 2420099"/>
                    <a:gd name="connsiteY1687" fmla="*/ 192663 h 1530350"/>
                    <a:gd name="connsiteX1688" fmla="*/ 1707481 w 2420099"/>
                    <a:gd name="connsiteY1688" fmla="*/ 159062 h 1530350"/>
                    <a:gd name="connsiteX1689" fmla="*/ 1655854 w 2420099"/>
                    <a:gd name="connsiteY1689" fmla="*/ 192664 h 1530350"/>
                    <a:gd name="connsiteX1690" fmla="*/ 1707482 w 2420099"/>
                    <a:gd name="connsiteY1690" fmla="*/ 226265 h 1530350"/>
                    <a:gd name="connsiteX1691" fmla="*/ 1759109 w 2420099"/>
                    <a:gd name="connsiteY1691" fmla="*/ 192663 h 1530350"/>
                    <a:gd name="connsiteX1692" fmla="*/ 1436179 w 2420099"/>
                    <a:gd name="connsiteY1692" fmla="*/ 159062 h 1530350"/>
                    <a:gd name="connsiteX1693" fmla="*/ 1384553 w 2420099"/>
                    <a:gd name="connsiteY1693" fmla="*/ 192663 h 1530350"/>
                    <a:gd name="connsiteX1694" fmla="*/ 1436179 w 2420099"/>
                    <a:gd name="connsiteY1694" fmla="*/ 226265 h 1530350"/>
                    <a:gd name="connsiteX1695" fmla="*/ 1487807 w 2420099"/>
                    <a:gd name="connsiteY1695" fmla="*/ 192663 h 1530350"/>
                    <a:gd name="connsiteX1696" fmla="*/ 1164877 w 2420099"/>
                    <a:gd name="connsiteY1696" fmla="*/ 159062 h 1530350"/>
                    <a:gd name="connsiteX1697" fmla="*/ 1113252 w 2420099"/>
                    <a:gd name="connsiteY1697" fmla="*/ 192663 h 1530350"/>
                    <a:gd name="connsiteX1698" fmla="*/ 1164880 w 2420099"/>
                    <a:gd name="connsiteY1698" fmla="*/ 226267 h 1530350"/>
                    <a:gd name="connsiteX1699" fmla="*/ 1216505 w 2420099"/>
                    <a:gd name="connsiteY1699" fmla="*/ 192666 h 1530350"/>
                    <a:gd name="connsiteX1700" fmla="*/ 893577 w 2420099"/>
                    <a:gd name="connsiteY1700" fmla="*/ 159062 h 1530350"/>
                    <a:gd name="connsiteX1701" fmla="*/ 841957 w 2420099"/>
                    <a:gd name="connsiteY1701" fmla="*/ 192663 h 1530350"/>
                    <a:gd name="connsiteX1702" fmla="*/ 893580 w 2420099"/>
                    <a:gd name="connsiteY1702" fmla="*/ 226265 h 1530350"/>
                    <a:gd name="connsiteX1703" fmla="*/ 945208 w 2420099"/>
                    <a:gd name="connsiteY1703" fmla="*/ 192663 h 1530350"/>
                    <a:gd name="connsiteX1704" fmla="*/ 622282 w 2420099"/>
                    <a:gd name="connsiteY1704" fmla="*/ 159062 h 1530350"/>
                    <a:gd name="connsiteX1705" fmla="*/ 570655 w 2420099"/>
                    <a:gd name="connsiteY1705" fmla="*/ 192665 h 1530350"/>
                    <a:gd name="connsiteX1706" fmla="*/ 622281 w 2420099"/>
                    <a:gd name="connsiteY1706" fmla="*/ 226267 h 1530350"/>
                    <a:gd name="connsiteX1707" fmla="*/ 673911 w 2420099"/>
                    <a:gd name="connsiteY1707" fmla="*/ 192663 h 1530350"/>
                    <a:gd name="connsiteX1708" fmla="*/ 1368355 w 2420099"/>
                    <a:gd name="connsiteY1708" fmla="*/ 114923 h 1530350"/>
                    <a:gd name="connsiteX1709" fmla="*/ 1316728 w 2420099"/>
                    <a:gd name="connsiteY1709" fmla="*/ 148521 h 1530350"/>
                    <a:gd name="connsiteX1710" fmla="*/ 1368354 w 2420099"/>
                    <a:gd name="connsiteY1710" fmla="*/ 182121 h 1530350"/>
                    <a:gd name="connsiteX1711" fmla="*/ 1419982 w 2420099"/>
                    <a:gd name="connsiteY1711" fmla="*/ 148520 h 1530350"/>
                    <a:gd name="connsiteX1712" fmla="*/ 1639656 w 2420099"/>
                    <a:gd name="connsiteY1712" fmla="*/ 114923 h 1530350"/>
                    <a:gd name="connsiteX1713" fmla="*/ 1588030 w 2420099"/>
                    <a:gd name="connsiteY1713" fmla="*/ 148522 h 1530350"/>
                    <a:gd name="connsiteX1714" fmla="*/ 1639656 w 2420099"/>
                    <a:gd name="connsiteY1714" fmla="*/ 182121 h 1530350"/>
                    <a:gd name="connsiteX1715" fmla="*/ 1691282 w 2420099"/>
                    <a:gd name="connsiteY1715" fmla="*/ 148520 h 1530350"/>
                    <a:gd name="connsiteX1716" fmla="*/ 1097059 w 2420099"/>
                    <a:gd name="connsiteY1716" fmla="*/ 114923 h 1530350"/>
                    <a:gd name="connsiteX1717" fmla="*/ 1045435 w 2420099"/>
                    <a:gd name="connsiteY1717" fmla="*/ 148522 h 1530350"/>
                    <a:gd name="connsiteX1718" fmla="*/ 1097059 w 2420099"/>
                    <a:gd name="connsiteY1718" fmla="*/ 182123 h 1530350"/>
                    <a:gd name="connsiteX1719" fmla="*/ 1148680 w 2420099"/>
                    <a:gd name="connsiteY1719" fmla="*/ 148522 h 1530350"/>
                    <a:gd name="connsiteX1720" fmla="*/ 825754 w 2420099"/>
                    <a:gd name="connsiteY1720" fmla="*/ 114923 h 1530350"/>
                    <a:gd name="connsiteX1721" fmla="*/ 774129 w 2420099"/>
                    <a:gd name="connsiteY1721" fmla="*/ 148521 h 1530350"/>
                    <a:gd name="connsiteX1722" fmla="*/ 825754 w 2420099"/>
                    <a:gd name="connsiteY1722" fmla="*/ 182123 h 1530350"/>
                    <a:gd name="connsiteX1723" fmla="*/ 877384 w 2420099"/>
                    <a:gd name="connsiteY1723" fmla="*/ 148520 h 1530350"/>
                    <a:gd name="connsiteX1724" fmla="*/ 690104 w 2420099"/>
                    <a:gd name="connsiteY1724" fmla="*/ 114923 h 1530350"/>
                    <a:gd name="connsiteX1725" fmla="*/ 638480 w 2420099"/>
                    <a:gd name="connsiteY1725" fmla="*/ 148520 h 1530350"/>
                    <a:gd name="connsiteX1726" fmla="*/ 690106 w 2420099"/>
                    <a:gd name="connsiteY1726" fmla="*/ 182123 h 1530350"/>
                    <a:gd name="connsiteX1727" fmla="*/ 741734 w 2420099"/>
                    <a:gd name="connsiteY1727" fmla="*/ 148521 h 1530350"/>
                    <a:gd name="connsiteX1728" fmla="*/ 1775306 w 2420099"/>
                    <a:gd name="connsiteY1728" fmla="*/ 114922 h 1530350"/>
                    <a:gd name="connsiteX1729" fmla="*/ 1723680 w 2420099"/>
                    <a:gd name="connsiteY1729" fmla="*/ 148520 h 1530350"/>
                    <a:gd name="connsiteX1730" fmla="*/ 1775307 w 2420099"/>
                    <a:gd name="connsiteY1730" fmla="*/ 182123 h 1530350"/>
                    <a:gd name="connsiteX1731" fmla="*/ 1826934 w 2420099"/>
                    <a:gd name="connsiteY1731" fmla="*/ 148521 h 1530350"/>
                    <a:gd name="connsiteX1732" fmla="*/ 1504005 w 2420099"/>
                    <a:gd name="connsiteY1732" fmla="*/ 114922 h 1530350"/>
                    <a:gd name="connsiteX1733" fmla="*/ 1452377 w 2420099"/>
                    <a:gd name="connsiteY1733" fmla="*/ 148520 h 1530350"/>
                    <a:gd name="connsiteX1734" fmla="*/ 1504005 w 2420099"/>
                    <a:gd name="connsiteY1734" fmla="*/ 182123 h 1530350"/>
                    <a:gd name="connsiteX1735" fmla="*/ 1555633 w 2420099"/>
                    <a:gd name="connsiteY1735" fmla="*/ 148522 h 1530350"/>
                    <a:gd name="connsiteX1736" fmla="*/ 1232703 w 2420099"/>
                    <a:gd name="connsiteY1736" fmla="*/ 114922 h 1530350"/>
                    <a:gd name="connsiteX1737" fmla="*/ 1181075 w 2420099"/>
                    <a:gd name="connsiteY1737" fmla="*/ 148520 h 1530350"/>
                    <a:gd name="connsiteX1738" fmla="*/ 1232704 w 2420099"/>
                    <a:gd name="connsiteY1738" fmla="*/ 182123 h 1530350"/>
                    <a:gd name="connsiteX1739" fmla="*/ 1284332 w 2420099"/>
                    <a:gd name="connsiteY1739" fmla="*/ 148521 h 1530350"/>
                    <a:gd name="connsiteX1740" fmla="*/ 961405 w 2420099"/>
                    <a:gd name="connsiteY1740" fmla="*/ 114922 h 1530350"/>
                    <a:gd name="connsiteX1741" fmla="*/ 909777 w 2420099"/>
                    <a:gd name="connsiteY1741" fmla="*/ 148520 h 1530350"/>
                    <a:gd name="connsiteX1742" fmla="*/ 961405 w 2420099"/>
                    <a:gd name="connsiteY1742" fmla="*/ 182123 h 1530350"/>
                    <a:gd name="connsiteX1743" fmla="*/ 1013036 w 2420099"/>
                    <a:gd name="connsiteY1743" fmla="*/ 148522 h 1530350"/>
                    <a:gd name="connsiteX1744" fmla="*/ 893580 w 2420099"/>
                    <a:gd name="connsiteY1744" fmla="*/ 70782 h 1530350"/>
                    <a:gd name="connsiteX1745" fmla="*/ 841957 w 2420099"/>
                    <a:gd name="connsiteY1745" fmla="*/ 104381 h 1530350"/>
                    <a:gd name="connsiteX1746" fmla="*/ 893577 w 2420099"/>
                    <a:gd name="connsiteY1746" fmla="*/ 137978 h 1530350"/>
                    <a:gd name="connsiteX1747" fmla="*/ 945208 w 2420099"/>
                    <a:gd name="connsiteY1747" fmla="*/ 104380 h 1530350"/>
                    <a:gd name="connsiteX1748" fmla="*/ 1707482 w 2420099"/>
                    <a:gd name="connsiteY1748" fmla="*/ 70781 h 1530350"/>
                    <a:gd name="connsiteX1749" fmla="*/ 1655854 w 2420099"/>
                    <a:gd name="connsiteY1749" fmla="*/ 104380 h 1530350"/>
                    <a:gd name="connsiteX1750" fmla="*/ 1707481 w 2420099"/>
                    <a:gd name="connsiteY1750" fmla="*/ 137979 h 1530350"/>
                    <a:gd name="connsiteX1751" fmla="*/ 1759108 w 2420099"/>
                    <a:gd name="connsiteY1751" fmla="*/ 104380 h 1530350"/>
                    <a:gd name="connsiteX1752" fmla="*/ 1436180 w 2420099"/>
                    <a:gd name="connsiteY1752" fmla="*/ 70781 h 1530350"/>
                    <a:gd name="connsiteX1753" fmla="*/ 1384553 w 2420099"/>
                    <a:gd name="connsiteY1753" fmla="*/ 104381 h 1530350"/>
                    <a:gd name="connsiteX1754" fmla="*/ 1436179 w 2420099"/>
                    <a:gd name="connsiteY1754" fmla="*/ 137978 h 1530350"/>
                    <a:gd name="connsiteX1755" fmla="*/ 1487807 w 2420099"/>
                    <a:gd name="connsiteY1755" fmla="*/ 104380 h 1530350"/>
                    <a:gd name="connsiteX1756" fmla="*/ 1164879 w 2420099"/>
                    <a:gd name="connsiteY1756" fmla="*/ 70781 h 1530350"/>
                    <a:gd name="connsiteX1757" fmla="*/ 1113251 w 2420099"/>
                    <a:gd name="connsiteY1757" fmla="*/ 104381 h 1530350"/>
                    <a:gd name="connsiteX1758" fmla="*/ 1164877 w 2420099"/>
                    <a:gd name="connsiteY1758" fmla="*/ 137978 h 1530350"/>
                    <a:gd name="connsiteX1759" fmla="*/ 1216505 w 2420099"/>
                    <a:gd name="connsiteY1759" fmla="*/ 104380 h 1530350"/>
                    <a:gd name="connsiteX1760" fmla="*/ 1571830 w 2420099"/>
                    <a:gd name="connsiteY1760" fmla="*/ 70781 h 1530350"/>
                    <a:gd name="connsiteX1761" fmla="*/ 1520204 w 2420099"/>
                    <a:gd name="connsiteY1761" fmla="*/ 104380 h 1530350"/>
                    <a:gd name="connsiteX1762" fmla="*/ 1571832 w 2420099"/>
                    <a:gd name="connsiteY1762" fmla="*/ 137979 h 1530350"/>
                    <a:gd name="connsiteX1763" fmla="*/ 1623458 w 2420099"/>
                    <a:gd name="connsiteY1763" fmla="*/ 104381 h 1530350"/>
                    <a:gd name="connsiteX1764" fmla="*/ 1300528 w 2420099"/>
                    <a:gd name="connsiteY1764" fmla="*/ 70781 h 1530350"/>
                    <a:gd name="connsiteX1765" fmla="*/ 1248902 w 2420099"/>
                    <a:gd name="connsiteY1765" fmla="*/ 104380 h 1530350"/>
                    <a:gd name="connsiteX1766" fmla="*/ 1300530 w 2420099"/>
                    <a:gd name="connsiteY1766" fmla="*/ 137979 h 1530350"/>
                    <a:gd name="connsiteX1767" fmla="*/ 1352157 w 2420099"/>
                    <a:gd name="connsiteY1767" fmla="*/ 104381 h 1530350"/>
                    <a:gd name="connsiteX1768" fmla="*/ 1029234 w 2420099"/>
                    <a:gd name="connsiteY1768" fmla="*/ 70781 h 1530350"/>
                    <a:gd name="connsiteX1769" fmla="*/ 977606 w 2420099"/>
                    <a:gd name="connsiteY1769" fmla="*/ 104380 h 1530350"/>
                    <a:gd name="connsiteX1770" fmla="*/ 1029236 w 2420099"/>
                    <a:gd name="connsiteY1770" fmla="*/ 137980 h 1530350"/>
                    <a:gd name="connsiteX1771" fmla="*/ 1080866 w 2420099"/>
                    <a:gd name="connsiteY1771" fmla="*/ 104380 h 1530350"/>
                    <a:gd name="connsiteX1772" fmla="*/ 757929 w 2420099"/>
                    <a:gd name="connsiteY1772" fmla="*/ 70781 h 1530350"/>
                    <a:gd name="connsiteX1773" fmla="*/ 706304 w 2420099"/>
                    <a:gd name="connsiteY1773" fmla="*/ 104381 h 1530350"/>
                    <a:gd name="connsiteX1774" fmla="*/ 757929 w 2420099"/>
                    <a:gd name="connsiteY1774" fmla="*/ 137979 h 1530350"/>
                    <a:gd name="connsiteX1775" fmla="*/ 809558 w 2420099"/>
                    <a:gd name="connsiteY1775" fmla="*/ 104380 h 1530350"/>
                    <a:gd name="connsiteX1776" fmla="*/ 1504006 w 2420099"/>
                    <a:gd name="connsiteY1776" fmla="*/ 26640 h 1530350"/>
                    <a:gd name="connsiteX1777" fmla="*/ 1452380 w 2420099"/>
                    <a:gd name="connsiteY1777" fmla="*/ 60239 h 1530350"/>
                    <a:gd name="connsiteX1778" fmla="*/ 1504005 w 2420099"/>
                    <a:gd name="connsiteY1778" fmla="*/ 93838 h 1530350"/>
                    <a:gd name="connsiteX1779" fmla="*/ 1555632 w 2420099"/>
                    <a:gd name="connsiteY1779" fmla="*/ 60239 h 1530350"/>
                    <a:gd name="connsiteX1780" fmla="*/ 1232704 w 2420099"/>
                    <a:gd name="connsiteY1780" fmla="*/ 26640 h 1530350"/>
                    <a:gd name="connsiteX1781" fmla="*/ 1181077 w 2420099"/>
                    <a:gd name="connsiteY1781" fmla="*/ 60239 h 1530350"/>
                    <a:gd name="connsiteX1782" fmla="*/ 1232703 w 2420099"/>
                    <a:gd name="connsiteY1782" fmla="*/ 93838 h 1530350"/>
                    <a:gd name="connsiteX1783" fmla="*/ 1284330 w 2420099"/>
                    <a:gd name="connsiteY1783" fmla="*/ 60239 h 1530350"/>
                    <a:gd name="connsiteX1784" fmla="*/ 961405 w 2420099"/>
                    <a:gd name="connsiteY1784" fmla="*/ 26640 h 1530350"/>
                    <a:gd name="connsiteX1785" fmla="*/ 909777 w 2420099"/>
                    <a:gd name="connsiteY1785" fmla="*/ 60239 h 1530350"/>
                    <a:gd name="connsiteX1786" fmla="*/ 961405 w 2420099"/>
                    <a:gd name="connsiteY1786" fmla="*/ 93838 h 1530350"/>
                    <a:gd name="connsiteX1787" fmla="*/ 1013036 w 2420099"/>
                    <a:gd name="connsiteY1787" fmla="*/ 60238 h 1530350"/>
                    <a:gd name="connsiteX1788" fmla="*/ 1097059 w 2420099"/>
                    <a:gd name="connsiteY1788" fmla="*/ 26639 h 1530350"/>
                    <a:gd name="connsiteX1789" fmla="*/ 1045436 w 2420099"/>
                    <a:gd name="connsiteY1789" fmla="*/ 60238 h 1530350"/>
                    <a:gd name="connsiteX1790" fmla="*/ 1097059 w 2420099"/>
                    <a:gd name="connsiteY1790" fmla="*/ 93839 h 1530350"/>
                    <a:gd name="connsiteX1791" fmla="*/ 1148680 w 2420099"/>
                    <a:gd name="connsiteY1791" fmla="*/ 60239 h 1530350"/>
                    <a:gd name="connsiteX1792" fmla="*/ 1368354 w 2420099"/>
                    <a:gd name="connsiteY1792" fmla="*/ 26639 h 1530350"/>
                    <a:gd name="connsiteX1793" fmla="*/ 1316727 w 2420099"/>
                    <a:gd name="connsiteY1793" fmla="*/ 60238 h 1530350"/>
                    <a:gd name="connsiteX1794" fmla="*/ 1368355 w 2420099"/>
                    <a:gd name="connsiteY1794" fmla="*/ 93839 h 1530350"/>
                    <a:gd name="connsiteX1795" fmla="*/ 1419983 w 2420099"/>
                    <a:gd name="connsiteY1795" fmla="*/ 60239 h 1530350"/>
                    <a:gd name="connsiteX1796" fmla="*/ 1208926 w 2420099"/>
                    <a:gd name="connsiteY1796" fmla="*/ 0 h 1530350"/>
                    <a:gd name="connsiteX1797" fmla="*/ 1224953 w 2420099"/>
                    <a:gd name="connsiteY1797" fmla="*/ 511 h 1530350"/>
                    <a:gd name="connsiteX1798" fmla="*/ 1232703 w 2420099"/>
                    <a:gd name="connsiteY1798" fmla="*/ 5555 h 1530350"/>
                    <a:gd name="connsiteX1799" fmla="*/ 1239730 w 2420099"/>
                    <a:gd name="connsiteY1799" fmla="*/ 981 h 1530350"/>
                    <a:gd name="connsiteX1800" fmla="*/ 1270616 w 2420099"/>
                    <a:gd name="connsiteY1800" fmla="*/ 1965 h 1530350"/>
                    <a:gd name="connsiteX1801" fmla="*/ 1248902 w 2420099"/>
                    <a:gd name="connsiteY1801" fmla="*/ 16098 h 1530350"/>
                    <a:gd name="connsiteX1802" fmla="*/ 1300529 w 2420099"/>
                    <a:gd name="connsiteY1802" fmla="*/ 49697 h 1530350"/>
                    <a:gd name="connsiteX1803" fmla="*/ 1352156 w 2420099"/>
                    <a:gd name="connsiteY1803" fmla="*/ 16097 h 1530350"/>
                    <a:gd name="connsiteX1804" fmla="*/ 1333591 w 2420099"/>
                    <a:gd name="connsiteY1804" fmla="*/ 4014 h 1530350"/>
                    <a:gd name="connsiteX1805" fmla="*/ 1394158 w 2420099"/>
                    <a:gd name="connsiteY1805" fmla="*/ 9846 h 1530350"/>
                    <a:gd name="connsiteX1806" fmla="*/ 1384553 w 2420099"/>
                    <a:gd name="connsiteY1806" fmla="*/ 16097 h 1530350"/>
                    <a:gd name="connsiteX1807" fmla="*/ 1436181 w 2420099"/>
                    <a:gd name="connsiteY1807" fmla="*/ 49697 h 1530350"/>
                    <a:gd name="connsiteX1808" fmla="*/ 1480491 w 2420099"/>
                    <a:gd name="connsiteY1808" fmla="*/ 20860 h 1530350"/>
                    <a:gd name="connsiteX1809" fmla="*/ 1547765 w 2420099"/>
                    <a:gd name="connsiteY1809" fmla="*/ 34034 h 1530350"/>
                    <a:gd name="connsiteX1810" fmla="*/ 1571831 w 2420099"/>
                    <a:gd name="connsiteY1810" fmla="*/ 49697 h 1530350"/>
                    <a:gd name="connsiteX1811" fmla="*/ 1584763 w 2420099"/>
                    <a:gd name="connsiteY1811" fmla="*/ 41280 h 1530350"/>
                    <a:gd name="connsiteX1812" fmla="*/ 1609667 w 2420099"/>
                    <a:gd name="connsiteY1812" fmla="*/ 46157 h 1530350"/>
                    <a:gd name="connsiteX1813" fmla="*/ 1588030 w 2420099"/>
                    <a:gd name="connsiteY1813" fmla="*/ 60239 h 1530350"/>
                    <a:gd name="connsiteX1814" fmla="*/ 1639656 w 2420099"/>
                    <a:gd name="connsiteY1814" fmla="*/ 93839 h 1530350"/>
                    <a:gd name="connsiteX1815" fmla="*/ 1687854 w 2420099"/>
                    <a:gd name="connsiteY1815" fmla="*/ 62471 h 1530350"/>
                    <a:gd name="connsiteX1816" fmla="*/ 1770700 w 2420099"/>
                    <a:gd name="connsiteY1816" fmla="*/ 90840 h 1530350"/>
                    <a:gd name="connsiteX1817" fmla="*/ 1775306 w 2420099"/>
                    <a:gd name="connsiteY1817" fmla="*/ 93838 h 1530350"/>
                    <a:gd name="connsiteX1818" fmla="*/ 1776736 w 2420099"/>
                    <a:gd name="connsiteY1818" fmla="*/ 92907 h 1530350"/>
                    <a:gd name="connsiteX1819" fmla="*/ 1797964 w 2420099"/>
                    <a:gd name="connsiteY1819" fmla="*/ 100176 h 1530350"/>
                    <a:gd name="connsiteX1820" fmla="*/ 1791504 w 2420099"/>
                    <a:gd name="connsiteY1820" fmla="*/ 104380 h 1530350"/>
                    <a:gd name="connsiteX1821" fmla="*/ 1843133 w 2420099"/>
                    <a:gd name="connsiteY1821" fmla="*/ 137979 h 1530350"/>
                    <a:gd name="connsiteX1822" fmla="*/ 1865620 w 2420099"/>
                    <a:gd name="connsiteY1822" fmla="*/ 123345 h 1530350"/>
                    <a:gd name="connsiteX1823" fmla="*/ 1886848 w 2420099"/>
                    <a:gd name="connsiteY1823" fmla="*/ 130614 h 1530350"/>
                    <a:gd name="connsiteX1824" fmla="*/ 1859330 w 2420099"/>
                    <a:gd name="connsiteY1824" fmla="*/ 148521 h 1530350"/>
                    <a:gd name="connsiteX1825" fmla="*/ 1910957 w 2420099"/>
                    <a:gd name="connsiteY1825" fmla="*/ 182121 h 1530350"/>
                    <a:gd name="connsiteX1826" fmla="*/ 1944244 w 2420099"/>
                    <a:gd name="connsiteY1826" fmla="*/ 160456 h 1530350"/>
                    <a:gd name="connsiteX1827" fmla="*/ 1962245 w 2420099"/>
                    <a:gd name="connsiteY1827" fmla="*/ 169826 h 1530350"/>
                    <a:gd name="connsiteX1828" fmla="*/ 1927156 w 2420099"/>
                    <a:gd name="connsiteY1828" fmla="*/ 192663 h 1530350"/>
                    <a:gd name="connsiteX1829" fmla="*/ 1978784 w 2420099"/>
                    <a:gd name="connsiteY1829" fmla="*/ 226267 h 1530350"/>
                    <a:gd name="connsiteX1830" fmla="*/ 2019618 w 2420099"/>
                    <a:gd name="connsiteY1830" fmla="*/ 199690 h 1530350"/>
                    <a:gd name="connsiteX1831" fmla="*/ 2037618 w 2420099"/>
                    <a:gd name="connsiteY1831" fmla="*/ 209060 h 1530350"/>
                    <a:gd name="connsiteX1832" fmla="*/ 1994982 w 2420099"/>
                    <a:gd name="connsiteY1832" fmla="*/ 236810 h 1530350"/>
                    <a:gd name="connsiteX1833" fmla="*/ 2046608 w 2420099"/>
                    <a:gd name="connsiteY1833" fmla="*/ 270407 h 1530350"/>
                    <a:gd name="connsiteX1834" fmla="*/ 2090082 w 2420099"/>
                    <a:gd name="connsiteY1834" fmla="*/ 242116 h 1530350"/>
                    <a:gd name="connsiteX1835" fmla="*/ 2104977 w 2420099"/>
                    <a:gd name="connsiteY1835" fmla="*/ 253505 h 1530350"/>
                    <a:gd name="connsiteX1836" fmla="*/ 2062806 w 2420099"/>
                    <a:gd name="connsiteY1836" fmla="*/ 280948 h 1530350"/>
                    <a:gd name="connsiteX1837" fmla="*/ 2114434 w 2420099"/>
                    <a:gd name="connsiteY1837" fmla="*/ 314547 h 1530350"/>
                    <a:gd name="connsiteX1838" fmla="*/ 2152451 w 2420099"/>
                    <a:gd name="connsiteY1838" fmla="*/ 289806 h 1530350"/>
                    <a:gd name="connsiteX1839" fmla="*/ 2167347 w 2420099"/>
                    <a:gd name="connsiteY1839" fmla="*/ 301196 h 1530350"/>
                    <a:gd name="connsiteX1840" fmla="*/ 2130632 w 2420099"/>
                    <a:gd name="connsiteY1840" fmla="*/ 325089 h 1530350"/>
                    <a:gd name="connsiteX1841" fmla="*/ 2182258 w 2420099"/>
                    <a:gd name="connsiteY1841" fmla="*/ 358688 h 1530350"/>
                    <a:gd name="connsiteX1842" fmla="*/ 2214781 w 2420099"/>
                    <a:gd name="connsiteY1842" fmla="*/ 337522 h 1530350"/>
                    <a:gd name="connsiteX1843" fmla="*/ 2226409 w 2420099"/>
                    <a:gd name="connsiteY1843" fmla="*/ 351038 h 1530350"/>
                    <a:gd name="connsiteX1844" fmla="*/ 2198457 w 2420099"/>
                    <a:gd name="connsiteY1844" fmla="*/ 369229 h 1530350"/>
                    <a:gd name="connsiteX1845" fmla="*/ 2250085 w 2420099"/>
                    <a:gd name="connsiteY1845" fmla="*/ 402831 h 1530350"/>
                    <a:gd name="connsiteX1846" fmla="*/ 2263473 w 2420099"/>
                    <a:gd name="connsiteY1846" fmla="*/ 394118 h 1530350"/>
                    <a:gd name="connsiteX1847" fmla="*/ 2275101 w 2420099"/>
                    <a:gd name="connsiteY1847" fmla="*/ 407634 h 1530350"/>
                    <a:gd name="connsiteX1848" fmla="*/ 2266283 w 2420099"/>
                    <a:gd name="connsiteY1848" fmla="*/ 413373 h 1530350"/>
                    <a:gd name="connsiteX1849" fmla="*/ 2297542 w 2420099"/>
                    <a:gd name="connsiteY1849" fmla="*/ 433717 h 1530350"/>
                    <a:gd name="connsiteX1850" fmla="*/ 2326464 w 2420099"/>
                    <a:gd name="connsiteY1850" fmla="*/ 467335 h 1530350"/>
                    <a:gd name="connsiteX1851" fmla="*/ 2331017 w 2420099"/>
                    <a:gd name="connsiteY1851" fmla="*/ 476587 h 1530350"/>
                    <a:gd name="connsiteX1852" fmla="*/ 2317909 w 2420099"/>
                    <a:gd name="connsiteY1852" fmla="*/ 468056 h 1530350"/>
                    <a:gd name="connsiteX1853" fmla="*/ 2266282 w 2420099"/>
                    <a:gd name="connsiteY1853" fmla="*/ 501656 h 1530350"/>
                    <a:gd name="connsiteX1854" fmla="*/ 2317910 w 2420099"/>
                    <a:gd name="connsiteY1854" fmla="*/ 535255 h 1530350"/>
                    <a:gd name="connsiteX1855" fmla="*/ 2349703 w 2420099"/>
                    <a:gd name="connsiteY1855" fmla="*/ 514564 h 1530350"/>
                    <a:gd name="connsiteX1856" fmla="*/ 2357561 w 2420099"/>
                    <a:gd name="connsiteY1856" fmla="*/ 530534 h 1530350"/>
                    <a:gd name="connsiteX1857" fmla="*/ 2334107 w 2420099"/>
                    <a:gd name="connsiteY1857" fmla="*/ 545798 h 1530350"/>
                    <a:gd name="connsiteX1858" fmla="*/ 2379656 w 2420099"/>
                    <a:gd name="connsiteY1858" fmla="*/ 575441 h 1530350"/>
                    <a:gd name="connsiteX1859" fmla="*/ 2394916 w 2420099"/>
                    <a:gd name="connsiteY1859" fmla="*/ 606456 h 1530350"/>
                    <a:gd name="connsiteX1860" fmla="*/ 2385734 w 2420099"/>
                    <a:gd name="connsiteY1860" fmla="*/ 600480 h 1530350"/>
                    <a:gd name="connsiteX1861" fmla="*/ 2334107 w 2420099"/>
                    <a:gd name="connsiteY1861" fmla="*/ 634079 h 1530350"/>
                    <a:gd name="connsiteX1862" fmla="*/ 2385734 w 2420099"/>
                    <a:gd name="connsiteY1862" fmla="*/ 667678 h 1530350"/>
                    <a:gd name="connsiteX1863" fmla="*/ 2404270 w 2420099"/>
                    <a:gd name="connsiteY1863" fmla="*/ 655615 h 1530350"/>
                    <a:gd name="connsiteX1864" fmla="*/ 2407321 w 2420099"/>
                    <a:gd name="connsiteY1864" fmla="*/ 674713 h 1530350"/>
                    <a:gd name="connsiteX1865" fmla="*/ 2401931 w 2420099"/>
                    <a:gd name="connsiteY1865" fmla="*/ 678221 h 1530350"/>
                    <a:gd name="connsiteX1866" fmla="*/ 2408573 w 2420099"/>
                    <a:gd name="connsiteY1866" fmla="*/ 682543 h 1530350"/>
                    <a:gd name="connsiteX1867" fmla="*/ 2412332 w 2420099"/>
                    <a:gd name="connsiteY1867" fmla="*/ 706073 h 1530350"/>
                    <a:gd name="connsiteX1868" fmla="*/ 2385734 w 2420099"/>
                    <a:gd name="connsiteY1868" fmla="*/ 688763 h 1530350"/>
                    <a:gd name="connsiteX1869" fmla="*/ 2334107 w 2420099"/>
                    <a:gd name="connsiteY1869" fmla="*/ 722362 h 1530350"/>
                    <a:gd name="connsiteX1870" fmla="*/ 2385733 w 2420099"/>
                    <a:gd name="connsiteY1870" fmla="*/ 755961 h 1530350"/>
                    <a:gd name="connsiteX1871" fmla="*/ 2417048 w 2420099"/>
                    <a:gd name="connsiteY1871" fmla="*/ 735582 h 1530350"/>
                    <a:gd name="connsiteX1872" fmla="*/ 2420099 w 2420099"/>
                    <a:gd name="connsiteY1872" fmla="*/ 754680 h 1530350"/>
                    <a:gd name="connsiteX1873" fmla="*/ 2401932 w 2420099"/>
                    <a:gd name="connsiteY1873" fmla="*/ 766504 h 1530350"/>
                    <a:gd name="connsiteX1874" fmla="*/ 2419715 w 2420099"/>
                    <a:gd name="connsiteY1874" fmla="*/ 778077 h 1530350"/>
                    <a:gd name="connsiteX1875" fmla="*/ 2416663 w 2420099"/>
                    <a:gd name="connsiteY1875" fmla="*/ 797175 h 1530350"/>
                    <a:gd name="connsiteX1876" fmla="*/ 2385734 w 2420099"/>
                    <a:gd name="connsiteY1876" fmla="*/ 777046 h 1530350"/>
                    <a:gd name="connsiteX1877" fmla="*/ 2334106 w 2420099"/>
                    <a:gd name="connsiteY1877" fmla="*/ 810645 h 1530350"/>
                    <a:gd name="connsiteX1878" fmla="*/ 2385733 w 2420099"/>
                    <a:gd name="connsiteY1878" fmla="*/ 844245 h 1530350"/>
                    <a:gd name="connsiteX1879" fmla="*/ 2411859 w 2420099"/>
                    <a:gd name="connsiteY1879" fmla="*/ 827243 h 1530350"/>
                    <a:gd name="connsiteX1880" fmla="*/ 2408099 w 2420099"/>
                    <a:gd name="connsiteY1880" fmla="*/ 850773 h 1530350"/>
                    <a:gd name="connsiteX1881" fmla="*/ 2401931 w 2420099"/>
                    <a:gd name="connsiteY1881" fmla="*/ 854787 h 1530350"/>
                    <a:gd name="connsiteX1882" fmla="*/ 2406937 w 2420099"/>
                    <a:gd name="connsiteY1882" fmla="*/ 858045 h 1530350"/>
                    <a:gd name="connsiteX1883" fmla="*/ 2403885 w 2420099"/>
                    <a:gd name="connsiteY1883" fmla="*/ 877142 h 1530350"/>
                    <a:gd name="connsiteX1884" fmla="*/ 2385734 w 2420099"/>
                    <a:gd name="connsiteY1884" fmla="*/ 865329 h 1530350"/>
                    <a:gd name="connsiteX1885" fmla="*/ 2334107 w 2420099"/>
                    <a:gd name="connsiteY1885" fmla="*/ 898929 h 1530350"/>
                    <a:gd name="connsiteX1886" fmla="*/ 2385733 w 2420099"/>
                    <a:gd name="connsiteY1886" fmla="*/ 932528 h 1530350"/>
                    <a:gd name="connsiteX1887" fmla="*/ 2392993 w 2420099"/>
                    <a:gd name="connsiteY1887" fmla="*/ 927804 h 1530350"/>
                    <a:gd name="connsiteX1888" fmla="*/ 2377732 w 2420099"/>
                    <a:gd name="connsiteY1888" fmla="*/ 958820 h 1530350"/>
                    <a:gd name="connsiteX1889" fmla="*/ 2334107 w 2420099"/>
                    <a:gd name="connsiteY1889" fmla="*/ 987212 h 1530350"/>
                    <a:gd name="connsiteX1890" fmla="*/ 2356569 w 2420099"/>
                    <a:gd name="connsiteY1890" fmla="*/ 1001831 h 1530350"/>
                    <a:gd name="connsiteX1891" fmla="*/ 2348712 w 2420099"/>
                    <a:gd name="connsiteY1891" fmla="*/ 1017801 h 1530350"/>
                    <a:gd name="connsiteX1892" fmla="*/ 2317909 w 2420099"/>
                    <a:gd name="connsiteY1892" fmla="*/ 997754 h 1530350"/>
                    <a:gd name="connsiteX1893" fmla="*/ 2266281 w 2420099"/>
                    <a:gd name="connsiteY1893" fmla="*/ 1031354 h 1530350"/>
                    <a:gd name="connsiteX1894" fmla="*/ 2317908 w 2420099"/>
                    <a:gd name="connsiteY1894" fmla="*/ 1064953 h 1530350"/>
                    <a:gd name="connsiteX1895" fmla="*/ 2329093 w 2420099"/>
                    <a:gd name="connsiteY1895" fmla="*/ 1057674 h 1530350"/>
                    <a:gd name="connsiteX1896" fmla="*/ 2326464 w 2420099"/>
                    <a:gd name="connsiteY1896" fmla="*/ 1063016 h 1530350"/>
                    <a:gd name="connsiteX1897" fmla="*/ 2292343 w 2420099"/>
                    <a:gd name="connsiteY1897" fmla="*/ 1102677 h 1530350"/>
                    <a:gd name="connsiteX1898" fmla="*/ 2266281 w 2420099"/>
                    <a:gd name="connsiteY1898" fmla="*/ 1119638 h 1530350"/>
                    <a:gd name="connsiteX1899" fmla="*/ 2273633 w 2420099"/>
                    <a:gd name="connsiteY1899" fmla="*/ 1124423 h 1530350"/>
                    <a:gd name="connsiteX1900" fmla="*/ 2262005 w 2420099"/>
                    <a:gd name="connsiteY1900" fmla="*/ 1137938 h 1530350"/>
                    <a:gd name="connsiteX1901" fmla="*/ 2250083 w 2420099"/>
                    <a:gd name="connsiteY1901" fmla="*/ 1130179 h 1530350"/>
                    <a:gd name="connsiteX1902" fmla="*/ 2198455 w 2420099"/>
                    <a:gd name="connsiteY1902" fmla="*/ 1163779 h 1530350"/>
                    <a:gd name="connsiteX1903" fmla="*/ 2224943 w 2420099"/>
                    <a:gd name="connsiteY1903" fmla="*/ 1181017 h 1530350"/>
                    <a:gd name="connsiteX1904" fmla="*/ 2214641 w 2420099"/>
                    <a:gd name="connsiteY1904" fmla="*/ 1192992 h 1530350"/>
                    <a:gd name="connsiteX1905" fmla="*/ 2212942 w 2420099"/>
                    <a:gd name="connsiteY1905" fmla="*/ 1194291 h 1530350"/>
                    <a:gd name="connsiteX1906" fmla="*/ 2182257 w 2420099"/>
                    <a:gd name="connsiteY1906" fmla="*/ 1174321 h 1530350"/>
                    <a:gd name="connsiteX1907" fmla="*/ 2130630 w 2420099"/>
                    <a:gd name="connsiteY1907" fmla="*/ 1207921 h 1530350"/>
                    <a:gd name="connsiteX1908" fmla="*/ 2165466 w 2420099"/>
                    <a:gd name="connsiteY1908" fmla="*/ 1230593 h 1530350"/>
                    <a:gd name="connsiteX1909" fmla="*/ 2150571 w 2420099"/>
                    <a:gd name="connsiteY1909" fmla="*/ 1241982 h 1530350"/>
                    <a:gd name="connsiteX1910" fmla="*/ 2114432 w 2420099"/>
                    <a:gd name="connsiteY1910" fmla="*/ 1218463 h 1530350"/>
                    <a:gd name="connsiteX1911" fmla="*/ 2062805 w 2420099"/>
                    <a:gd name="connsiteY1911" fmla="*/ 1252062 h 1530350"/>
                    <a:gd name="connsiteX1912" fmla="*/ 2103095 w 2420099"/>
                    <a:gd name="connsiteY1912" fmla="*/ 1278284 h 1530350"/>
                    <a:gd name="connsiteX1913" fmla="*/ 2088200 w 2420099"/>
                    <a:gd name="connsiteY1913" fmla="*/ 1289674 h 1530350"/>
                    <a:gd name="connsiteX1914" fmla="*/ 2046607 w 2420099"/>
                    <a:gd name="connsiteY1914" fmla="*/ 1262605 h 1530350"/>
                    <a:gd name="connsiteX1915" fmla="*/ 1994980 w 2420099"/>
                    <a:gd name="connsiteY1915" fmla="*/ 1296204 h 1530350"/>
                    <a:gd name="connsiteX1916" fmla="*/ 2035345 w 2420099"/>
                    <a:gd name="connsiteY1916" fmla="*/ 1322474 h 1530350"/>
                    <a:gd name="connsiteX1917" fmla="*/ 2017345 w 2420099"/>
                    <a:gd name="connsiteY1917" fmla="*/ 1331844 h 1530350"/>
                    <a:gd name="connsiteX1918" fmla="*/ 1978782 w 2420099"/>
                    <a:gd name="connsiteY1918" fmla="*/ 1306747 h 1530350"/>
                    <a:gd name="connsiteX1919" fmla="*/ 1927154 w 2420099"/>
                    <a:gd name="connsiteY1919" fmla="*/ 1340346 h 1530350"/>
                    <a:gd name="connsiteX1920" fmla="*/ 1959975 w 2420099"/>
                    <a:gd name="connsiteY1920" fmla="*/ 1361707 h 1530350"/>
                    <a:gd name="connsiteX1921" fmla="*/ 1941975 w 2420099"/>
                    <a:gd name="connsiteY1921" fmla="*/ 1371076 h 1530350"/>
                    <a:gd name="connsiteX1922" fmla="*/ 1910956 w 2420099"/>
                    <a:gd name="connsiteY1922" fmla="*/ 1350889 h 1530350"/>
                    <a:gd name="connsiteX1923" fmla="*/ 1859329 w 2420099"/>
                    <a:gd name="connsiteY1923" fmla="*/ 1384488 h 1530350"/>
                    <a:gd name="connsiteX1924" fmla="*/ 1884169 w 2420099"/>
                    <a:gd name="connsiteY1924" fmla="*/ 1400654 h 1530350"/>
                    <a:gd name="connsiteX1925" fmla="*/ 1862941 w 2420099"/>
                    <a:gd name="connsiteY1925" fmla="*/ 1407923 h 1530350"/>
                    <a:gd name="connsiteX1926" fmla="*/ 1843130 w 2420099"/>
                    <a:gd name="connsiteY1926" fmla="*/ 1395030 h 1530350"/>
                    <a:gd name="connsiteX1927" fmla="*/ 1791503 w 2420099"/>
                    <a:gd name="connsiteY1927" fmla="*/ 1428630 h 1530350"/>
                    <a:gd name="connsiteX1928" fmla="*/ 1795285 w 2420099"/>
                    <a:gd name="connsiteY1928" fmla="*/ 1431091 h 1530350"/>
                    <a:gd name="connsiteX1929" fmla="*/ 1710949 w 2420099"/>
                    <a:gd name="connsiteY1929" fmla="*/ 1459971 h 1530350"/>
                    <a:gd name="connsiteX1930" fmla="*/ 1759106 w 2420099"/>
                    <a:gd name="connsiteY1930" fmla="*/ 1428630 h 1530350"/>
                    <a:gd name="connsiteX1931" fmla="*/ 1707479 w 2420099"/>
                    <a:gd name="connsiteY1931" fmla="*/ 1395030 h 1530350"/>
                    <a:gd name="connsiteX1932" fmla="*/ 1655852 w 2420099"/>
                    <a:gd name="connsiteY1932" fmla="*/ 1428630 h 1530350"/>
                    <a:gd name="connsiteX1933" fmla="*/ 1706402 w 2420099"/>
                    <a:gd name="connsiteY1933" fmla="*/ 1461528 h 1530350"/>
                    <a:gd name="connsiteX1934" fmla="*/ 1685174 w 2420099"/>
                    <a:gd name="connsiteY1934" fmla="*/ 1468797 h 1530350"/>
                    <a:gd name="connsiteX1935" fmla="*/ 1639654 w 2420099"/>
                    <a:gd name="connsiteY1935" fmla="*/ 1439172 h 1530350"/>
                    <a:gd name="connsiteX1936" fmla="*/ 1588027 w 2420099"/>
                    <a:gd name="connsiteY1936" fmla="*/ 1472771 h 1530350"/>
                    <a:gd name="connsiteX1937" fmla="*/ 1606523 w 2420099"/>
                    <a:gd name="connsiteY1937" fmla="*/ 1484809 h 1530350"/>
                    <a:gd name="connsiteX1938" fmla="*/ 1581620 w 2420099"/>
                    <a:gd name="connsiteY1938" fmla="*/ 1489686 h 1530350"/>
                    <a:gd name="connsiteX1939" fmla="*/ 1571828 w 2420099"/>
                    <a:gd name="connsiteY1939" fmla="*/ 1483313 h 1530350"/>
                    <a:gd name="connsiteX1940" fmla="*/ 1553607 w 2420099"/>
                    <a:gd name="connsiteY1940" fmla="*/ 1495172 h 1530350"/>
                    <a:gd name="connsiteX1941" fmla="*/ 1507264 w 2420099"/>
                    <a:gd name="connsiteY1941" fmla="*/ 1504248 h 1530350"/>
                    <a:gd name="connsiteX1942" fmla="*/ 1555630 w 2420099"/>
                    <a:gd name="connsiteY1942" fmla="*/ 1472771 h 1530350"/>
                    <a:gd name="connsiteX1943" fmla="*/ 1504004 w 2420099"/>
                    <a:gd name="connsiteY1943" fmla="*/ 1439172 h 1530350"/>
                    <a:gd name="connsiteX1944" fmla="*/ 1452376 w 2420099"/>
                    <a:gd name="connsiteY1944" fmla="*/ 1472771 h 1530350"/>
                    <a:gd name="connsiteX1945" fmla="*/ 1502250 w 2420099"/>
                    <a:gd name="connsiteY1945" fmla="*/ 1505230 h 1530350"/>
                    <a:gd name="connsiteX1946" fmla="*/ 1477347 w 2420099"/>
                    <a:gd name="connsiteY1946" fmla="*/ 1510107 h 1530350"/>
                    <a:gd name="connsiteX1947" fmla="*/ 1436178 w 2420099"/>
                    <a:gd name="connsiteY1947" fmla="*/ 1483313 h 1530350"/>
                    <a:gd name="connsiteX1948" fmla="*/ 1384551 w 2420099"/>
                    <a:gd name="connsiteY1948" fmla="*/ 1516914 h 1530350"/>
                    <a:gd name="connsiteX1949" fmla="*/ 1390595 w 2420099"/>
                    <a:gd name="connsiteY1949" fmla="*/ 1520848 h 1530350"/>
                    <a:gd name="connsiteX1950" fmla="*/ 1338385 w 2420099"/>
                    <a:gd name="connsiteY1950" fmla="*/ 1525875 h 1530350"/>
                    <a:gd name="connsiteX1951" fmla="*/ 1352154 w 2420099"/>
                    <a:gd name="connsiteY1951" fmla="*/ 1516914 h 1530350"/>
                    <a:gd name="connsiteX1952" fmla="*/ 1300526 w 2420099"/>
                    <a:gd name="connsiteY1952" fmla="*/ 1483313 h 1530350"/>
                    <a:gd name="connsiteX1953" fmla="*/ 1248899 w 2420099"/>
                    <a:gd name="connsiteY1953" fmla="*/ 1516913 h 1530350"/>
                    <a:gd name="connsiteX1954" fmla="*/ 1266717 w 2420099"/>
                    <a:gd name="connsiteY1954" fmla="*/ 1528509 h 1530350"/>
                    <a:gd name="connsiteX1955" fmla="*/ 1235833 w 2420099"/>
                    <a:gd name="connsiteY1955" fmla="*/ 1529493 h 1530350"/>
                    <a:gd name="connsiteX1956" fmla="*/ 1232701 w 2420099"/>
                    <a:gd name="connsiteY1956" fmla="*/ 1527455 h 1530350"/>
                    <a:gd name="connsiteX1957" fmla="*/ 1229248 w 2420099"/>
                    <a:gd name="connsiteY1957" fmla="*/ 1529703 h 1530350"/>
                    <a:gd name="connsiteX1958" fmla="*/ 1208926 w 2420099"/>
                    <a:gd name="connsiteY1958" fmla="*/ 1530350 h 1530350"/>
                    <a:gd name="connsiteX1959" fmla="*/ 1196467 w 2420099"/>
                    <a:gd name="connsiteY1959" fmla="*/ 1529953 h 1530350"/>
                    <a:gd name="connsiteX1960" fmla="*/ 1216504 w 2420099"/>
                    <a:gd name="connsiteY1960" fmla="*/ 1516914 h 1530350"/>
                    <a:gd name="connsiteX1961" fmla="*/ 1164876 w 2420099"/>
                    <a:gd name="connsiteY1961" fmla="*/ 1483313 h 1530350"/>
                    <a:gd name="connsiteX1962" fmla="*/ 1113249 w 2420099"/>
                    <a:gd name="connsiteY1962" fmla="*/ 1516914 h 1530350"/>
                    <a:gd name="connsiteX1963" fmla="*/ 1130033 w 2420099"/>
                    <a:gd name="connsiteY1963" fmla="*/ 1527837 h 1530350"/>
                    <a:gd name="connsiteX1964" fmla="*/ 1084919 w 2420099"/>
                    <a:gd name="connsiteY1964" fmla="*/ 1526400 h 1530350"/>
                    <a:gd name="connsiteX1965" fmla="*/ 1068682 w 2420099"/>
                    <a:gd name="connsiteY1965" fmla="*/ 1524836 h 1530350"/>
                    <a:gd name="connsiteX1966" fmla="*/ 1080856 w 2420099"/>
                    <a:gd name="connsiteY1966" fmla="*/ 1516913 h 1530350"/>
                    <a:gd name="connsiteX1967" fmla="*/ 1029231 w 2420099"/>
                    <a:gd name="connsiteY1967" fmla="*/ 1483315 h 1530350"/>
                    <a:gd name="connsiteX1968" fmla="*/ 978738 w 2420099"/>
                    <a:gd name="connsiteY1968" fmla="*/ 1516176 h 1530350"/>
                    <a:gd name="connsiteX1969" fmla="*/ 964494 w 2420099"/>
                    <a:gd name="connsiteY1969" fmla="*/ 1514805 h 1530350"/>
                    <a:gd name="connsiteX1970" fmla="*/ 932265 w 2420099"/>
                    <a:gd name="connsiteY1970" fmla="*/ 1508493 h 1530350"/>
                    <a:gd name="connsiteX1971" fmla="*/ 893580 w 2420099"/>
                    <a:gd name="connsiteY1971" fmla="*/ 1483315 h 1530350"/>
                    <a:gd name="connsiteX1972" fmla="*/ 872791 w 2420099"/>
                    <a:gd name="connsiteY1972" fmla="*/ 1496845 h 1530350"/>
                    <a:gd name="connsiteX1973" fmla="*/ 847887 w 2420099"/>
                    <a:gd name="connsiteY1973" fmla="*/ 1491968 h 1530350"/>
                    <a:gd name="connsiteX1974" fmla="*/ 877380 w 2420099"/>
                    <a:gd name="connsiteY1974" fmla="*/ 1472773 h 1530350"/>
                    <a:gd name="connsiteX1975" fmla="*/ 825754 w 2420099"/>
                    <a:gd name="connsiteY1975" fmla="*/ 1439174 h 1530350"/>
                    <a:gd name="connsiteX1976" fmla="*/ 774129 w 2420099"/>
                    <a:gd name="connsiteY1976" fmla="*/ 1472774 h 1530350"/>
                    <a:gd name="connsiteX1977" fmla="*/ 784568 w 2420099"/>
                    <a:gd name="connsiteY1977" fmla="*/ 1479568 h 1530350"/>
                    <a:gd name="connsiteX1978" fmla="*/ 738227 w 2420099"/>
                    <a:gd name="connsiteY1978" fmla="*/ 1470493 h 1530350"/>
                    <a:gd name="connsiteX1979" fmla="*/ 690104 w 2420099"/>
                    <a:gd name="connsiteY1979" fmla="*/ 1439174 h 1530350"/>
                    <a:gd name="connsiteX1980" fmla="*/ 674957 w 2420099"/>
                    <a:gd name="connsiteY1980" fmla="*/ 1449031 h 1530350"/>
                    <a:gd name="connsiteX1981" fmla="*/ 653730 w 2420099"/>
                    <a:gd name="connsiteY1981" fmla="*/ 1441762 h 1530350"/>
                    <a:gd name="connsiteX1982" fmla="*/ 673905 w 2420099"/>
                    <a:gd name="connsiteY1982" fmla="*/ 1428632 h 1530350"/>
                    <a:gd name="connsiteX1983" fmla="*/ 622278 w 2420099"/>
                    <a:gd name="connsiteY1983" fmla="*/ 1395031 h 1530350"/>
                    <a:gd name="connsiteX1984" fmla="*/ 586074 w 2420099"/>
                    <a:gd name="connsiteY1984" fmla="*/ 1418594 h 1530350"/>
                    <a:gd name="connsiteX1985" fmla="*/ 564847 w 2420099"/>
                    <a:gd name="connsiteY1985" fmla="*/ 1411326 h 1530350"/>
                    <a:gd name="connsiteX1986" fmla="*/ 606081 w 2420099"/>
                    <a:gd name="connsiteY1986" fmla="*/ 1384489 h 1530350"/>
                    <a:gd name="connsiteX1987" fmla="*/ 554454 w 2420099"/>
                    <a:gd name="connsiteY1987" fmla="*/ 1350890 h 1530350"/>
                    <a:gd name="connsiteX1988" fmla="*/ 502827 w 2420099"/>
                    <a:gd name="connsiteY1988" fmla="*/ 1384489 h 1530350"/>
                    <a:gd name="connsiteX1989" fmla="*/ 507548 w 2420099"/>
                    <a:gd name="connsiteY1989" fmla="*/ 1387561 h 1530350"/>
                    <a:gd name="connsiteX1990" fmla="*/ 351312 w 2420099"/>
                    <a:gd name="connsiteY1990" fmla="*/ 1306235 h 1530350"/>
                    <a:gd name="connsiteX1991" fmla="*/ 203212 w 2420099"/>
                    <a:gd name="connsiteY1991" fmla="*/ 1192992 h 1530350"/>
                    <a:gd name="connsiteX1992" fmla="*/ 196378 w 2420099"/>
                    <a:gd name="connsiteY1992" fmla="*/ 1185048 h 1530350"/>
                    <a:gd name="connsiteX1993" fmla="*/ 215328 w 2420099"/>
                    <a:gd name="connsiteY1993" fmla="*/ 1197382 h 1530350"/>
                    <a:gd name="connsiteX1994" fmla="*/ 266955 w 2420099"/>
                    <a:gd name="connsiteY1994" fmla="*/ 1163782 h 1530350"/>
                    <a:gd name="connsiteX1995" fmla="*/ 215328 w 2420099"/>
                    <a:gd name="connsiteY1995" fmla="*/ 1130183 h 1530350"/>
                    <a:gd name="connsiteX1996" fmla="*/ 172920 w 2420099"/>
                    <a:gd name="connsiteY1996" fmla="*/ 1157783 h 1530350"/>
                    <a:gd name="connsiteX1997" fmla="*/ 161292 w 2420099"/>
                    <a:gd name="connsiteY1997" fmla="*/ 1144267 h 1530350"/>
                    <a:gd name="connsiteX1998" fmla="*/ 199131 w 2420099"/>
                    <a:gd name="connsiteY1998" fmla="*/ 1119640 h 1530350"/>
                    <a:gd name="connsiteX1999" fmla="*/ 147505 w 2420099"/>
                    <a:gd name="connsiteY1999" fmla="*/ 1086041 h 1530350"/>
                    <a:gd name="connsiteX2000" fmla="*/ 124230 w 2420099"/>
                    <a:gd name="connsiteY2000" fmla="*/ 1101189 h 1530350"/>
                    <a:gd name="connsiteX2001" fmla="*/ 112601 w 2420099"/>
                    <a:gd name="connsiteY2001" fmla="*/ 1087672 h 1530350"/>
                    <a:gd name="connsiteX2002" fmla="*/ 131306 w 2420099"/>
                    <a:gd name="connsiteY2002" fmla="*/ 1075498 h 1530350"/>
                    <a:gd name="connsiteX2003" fmla="*/ 81619 w 2420099"/>
                    <a:gd name="connsiteY2003" fmla="*/ 1043162 h 1530350"/>
                    <a:gd name="connsiteX2004" fmla="*/ 66358 w 2420099"/>
                    <a:gd name="connsiteY2004" fmla="*/ 1012146 h 1530350"/>
                    <a:gd name="connsiteX2005" fmla="*/ 79679 w 2420099"/>
                    <a:gd name="connsiteY2005" fmla="*/ 1020815 h 1530350"/>
                    <a:gd name="connsiteX2006" fmla="*/ 131307 w 2420099"/>
                    <a:gd name="connsiteY2006" fmla="*/ 987216 h 1530350"/>
                    <a:gd name="connsiteX2007" fmla="*/ 79680 w 2420099"/>
                    <a:gd name="connsiteY2007" fmla="*/ 953616 h 1530350"/>
                    <a:gd name="connsiteX2008" fmla="*/ 47776 w 2420099"/>
                    <a:gd name="connsiteY2008" fmla="*/ 974380 h 1530350"/>
                    <a:gd name="connsiteX2009" fmla="*/ 39918 w 2420099"/>
                    <a:gd name="connsiteY2009" fmla="*/ 958409 h 1530350"/>
                    <a:gd name="connsiteX2010" fmla="*/ 63481 w 2420099"/>
                    <a:gd name="connsiteY2010" fmla="*/ 943074 h 1530350"/>
                    <a:gd name="connsiteX2011" fmla="*/ 19978 w 2420099"/>
                    <a:gd name="connsiteY2011" fmla="*/ 914762 h 1530350"/>
                    <a:gd name="connsiteX2012" fmla="*/ 15396 w 2420099"/>
                    <a:gd name="connsiteY2012" fmla="*/ 886084 h 1530350"/>
                    <a:gd name="connsiteX2013" fmla="*/ 63480 w 2420099"/>
                    <a:gd name="connsiteY2013" fmla="*/ 854790 h 1530350"/>
                    <a:gd name="connsiteX2014" fmla="*/ 11854 w 2420099"/>
                    <a:gd name="connsiteY2014" fmla="*/ 821191 h 1530350"/>
                    <a:gd name="connsiteX2015" fmla="*/ 5670 w 2420099"/>
                    <a:gd name="connsiteY2015" fmla="*/ 825215 h 1530350"/>
                    <a:gd name="connsiteX2016" fmla="*/ 474 w 2420099"/>
                    <a:gd name="connsiteY2016" fmla="*/ 792701 h 1530350"/>
                    <a:gd name="connsiteX2017" fmla="*/ 11854 w 2420099"/>
                    <a:gd name="connsiteY2017" fmla="*/ 800107 h 1530350"/>
                    <a:gd name="connsiteX2018" fmla="*/ 63481 w 2420099"/>
                    <a:gd name="connsiteY2018" fmla="*/ 766506 h 1530350"/>
                    <a:gd name="connsiteX2019" fmla="*/ 11853 w 2420099"/>
                    <a:gd name="connsiteY2019" fmla="*/ 732906 h 1530350"/>
                    <a:gd name="connsiteX2020" fmla="*/ 0 w 2420099"/>
                    <a:gd name="connsiteY2020" fmla="*/ 740621 h 1530350"/>
                    <a:gd name="connsiteX2021" fmla="*/ 5284 w 2420099"/>
                    <a:gd name="connsiteY2021" fmla="*/ 707548 h 1530350"/>
                    <a:gd name="connsiteX2022" fmla="*/ 11853 w 2420099"/>
                    <a:gd name="connsiteY2022" fmla="*/ 711822 h 1530350"/>
                    <a:gd name="connsiteX2023" fmla="*/ 63481 w 2420099"/>
                    <a:gd name="connsiteY2023" fmla="*/ 678222 h 1530350"/>
                    <a:gd name="connsiteX2024" fmla="*/ 15011 w 2420099"/>
                    <a:gd name="connsiteY2024" fmla="*/ 646676 h 1530350"/>
                    <a:gd name="connsiteX2025" fmla="*/ 19503 w 2420099"/>
                    <a:gd name="connsiteY2025" fmla="*/ 618561 h 1530350"/>
                    <a:gd name="connsiteX2026" fmla="*/ 63481 w 2420099"/>
                    <a:gd name="connsiteY2026" fmla="*/ 589940 h 1530350"/>
                    <a:gd name="connsiteX2027" fmla="*/ 38925 w 2420099"/>
                    <a:gd name="connsiteY2027" fmla="*/ 573960 h 1530350"/>
                    <a:gd name="connsiteX2028" fmla="*/ 46783 w 2420099"/>
                    <a:gd name="connsiteY2028" fmla="*/ 557989 h 1530350"/>
                    <a:gd name="connsiteX2029" fmla="*/ 79679 w 2420099"/>
                    <a:gd name="connsiteY2029" fmla="*/ 579399 h 1530350"/>
                    <a:gd name="connsiteX2030" fmla="*/ 131307 w 2420099"/>
                    <a:gd name="connsiteY2030" fmla="*/ 545798 h 1530350"/>
                    <a:gd name="connsiteX2031" fmla="*/ 79680 w 2420099"/>
                    <a:gd name="connsiteY2031" fmla="*/ 512199 h 1530350"/>
                    <a:gd name="connsiteX2032" fmla="*/ 64430 w 2420099"/>
                    <a:gd name="connsiteY2032" fmla="*/ 522124 h 1530350"/>
                    <a:gd name="connsiteX2033" fmla="*/ 79690 w 2420099"/>
                    <a:gd name="connsiteY2033" fmla="*/ 491109 h 1530350"/>
                    <a:gd name="connsiteX2034" fmla="*/ 131307 w 2420099"/>
                    <a:gd name="connsiteY2034" fmla="*/ 457516 h 1530350"/>
                    <a:gd name="connsiteX2035" fmla="*/ 111132 w 2420099"/>
                    <a:gd name="connsiteY2035" fmla="*/ 444386 h 1530350"/>
                    <a:gd name="connsiteX2036" fmla="*/ 122760 w 2420099"/>
                    <a:gd name="connsiteY2036" fmla="*/ 430870 h 1530350"/>
                    <a:gd name="connsiteX2037" fmla="*/ 147504 w 2420099"/>
                    <a:gd name="connsiteY2037" fmla="*/ 446974 h 1530350"/>
                    <a:gd name="connsiteX2038" fmla="*/ 199131 w 2420099"/>
                    <a:gd name="connsiteY2038" fmla="*/ 413374 h 1530350"/>
                    <a:gd name="connsiteX2039" fmla="*/ 159823 w 2420099"/>
                    <a:gd name="connsiteY2039" fmla="*/ 387791 h 1530350"/>
                    <a:gd name="connsiteX2040" fmla="*/ 171451 w 2420099"/>
                    <a:gd name="connsiteY2040" fmla="*/ 374275 h 1530350"/>
                    <a:gd name="connsiteX2041" fmla="*/ 215330 w 2420099"/>
                    <a:gd name="connsiteY2041" fmla="*/ 402832 h 1530350"/>
                    <a:gd name="connsiteX2042" fmla="*/ 266955 w 2420099"/>
                    <a:gd name="connsiteY2042" fmla="*/ 369232 h 1530350"/>
                    <a:gd name="connsiteX2043" fmla="*/ 215330 w 2420099"/>
                    <a:gd name="connsiteY2043" fmla="*/ 335633 h 1530350"/>
                    <a:gd name="connsiteX2044" fmla="*/ 191166 w 2420099"/>
                    <a:gd name="connsiteY2044" fmla="*/ 351360 h 1530350"/>
                    <a:gd name="connsiteX2045" fmla="*/ 203212 w 2420099"/>
                    <a:gd name="connsiteY2045" fmla="*/ 337359 h 1530350"/>
                    <a:gd name="connsiteX2046" fmla="*/ 334285 w 2420099"/>
                    <a:gd name="connsiteY2046" fmla="*/ 237134 h 1530350"/>
                    <a:gd name="connsiteX2047" fmla="*/ 334784 w 2420099"/>
                    <a:gd name="connsiteY2047" fmla="*/ 236810 h 1530350"/>
                    <a:gd name="connsiteX2048" fmla="*/ 334744 w 2420099"/>
                    <a:gd name="connsiteY2048" fmla="*/ 236784 h 1530350"/>
                    <a:gd name="connsiteX2049" fmla="*/ 349640 w 2420099"/>
                    <a:gd name="connsiteY2049" fmla="*/ 225393 h 1530350"/>
                    <a:gd name="connsiteX2050" fmla="*/ 350981 w 2420099"/>
                    <a:gd name="connsiteY2050" fmla="*/ 226267 h 1530350"/>
                    <a:gd name="connsiteX2051" fmla="*/ 366173 w 2420099"/>
                    <a:gd name="connsiteY2051" fmla="*/ 216379 h 1530350"/>
                    <a:gd name="connsiteX2052" fmla="*/ 527989 w 2420099"/>
                    <a:gd name="connsiteY2052" fmla="*/ 132149 h 1530350"/>
                    <a:gd name="connsiteX2053" fmla="*/ 502829 w 2420099"/>
                    <a:gd name="connsiteY2053" fmla="*/ 148522 h 1530350"/>
                    <a:gd name="connsiteX2054" fmla="*/ 554459 w 2420099"/>
                    <a:gd name="connsiteY2054" fmla="*/ 182123 h 1530350"/>
                    <a:gd name="connsiteX2055" fmla="*/ 606088 w 2420099"/>
                    <a:gd name="connsiteY2055" fmla="*/ 148521 h 1530350"/>
                    <a:gd name="connsiteX2056" fmla="*/ 562171 w 2420099"/>
                    <a:gd name="connsiteY2056" fmla="*/ 119941 h 1530350"/>
                    <a:gd name="connsiteX2057" fmla="*/ 583396 w 2420099"/>
                    <a:gd name="connsiteY2057" fmla="*/ 112673 h 1530350"/>
                    <a:gd name="connsiteX2058" fmla="*/ 622282 w 2420099"/>
                    <a:gd name="connsiteY2058" fmla="*/ 137978 h 1530350"/>
                    <a:gd name="connsiteX2059" fmla="*/ 673909 w 2420099"/>
                    <a:gd name="connsiteY2059" fmla="*/ 104381 h 1530350"/>
                    <a:gd name="connsiteX2060" fmla="*/ 651051 w 2420099"/>
                    <a:gd name="connsiteY2060" fmla="*/ 89505 h 1530350"/>
                    <a:gd name="connsiteX2061" fmla="*/ 672278 w 2420099"/>
                    <a:gd name="connsiteY2061" fmla="*/ 82237 h 1530350"/>
                    <a:gd name="connsiteX2062" fmla="*/ 690104 w 2420099"/>
                    <a:gd name="connsiteY2062" fmla="*/ 93839 h 1530350"/>
                    <a:gd name="connsiteX2063" fmla="*/ 741734 w 2420099"/>
                    <a:gd name="connsiteY2063" fmla="*/ 60239 h 1530350"/>
                    <a:gd name="connsiteX2064" fmla="*/ 740473 w 2420099"/>
                    <a:gd name="connsiteY2064" fmla="*/ 59418 h 1530350"/>
                    <a:gd name="connsiteX2065" fmla="*/ 790420 w 2420099"/>
                    <a:gd name="connsiteY2065" fmla="*/ 49637 h 1530350"/>
                    <a:gd name="connsiteX2066" fmla="*/ 774129 w 2420099"/>
                    <a:gd name="connsiteY2066" fmla="*/ 60239 h 1530350"/>
                    <a:gd name="connsiteX2067" fmla="*/ 825754 w 2420099"/>
                    <a:gd name="connsiteY2067" fmla="*/ 93839 h 1530350"/>
                    <a:gd name="connsiteX2068" fmla="*/ 877384 w 2420099"/>
                    <a:gd name="connsiteY2068" fmla="*/ 60238 h 1530350"/>
                    <a:gd name="connsiteX2069" fmla="*/ 844744 w 2420099"/>
                    <a:gd name="connsiteY2069" fmla="*/ 38998 h 1530350"/>
                    <a:gd name="connsiteX2070" fmla="*/ 869648 w 2420099"/>
                    <a:gd name="connsiteY2070" fmla="*/ 34120 h 1530350"/>
                    <a:gd name="connsiteX2071" fmla="*/ 893580 w 2420099"/>
                    <a:gd name="connsiteY2071" fmla="*/ 49697 h 1530350"/>
                    <a:gd name="connsiteX2072" fmla="*/ 938117 w 2420099"/>
                    <a:gd name="connsiteY2072" fmla="*/ 20712 h 1530350"/>
                    <a:gd name="connsiteX2073" fmla="*/ 964494 w 2420099"/>
                    <a:gd name="connsiteY2073" fmla="*/ 15546 h 1530350"/>
                    <a:gd name="connsiteX2074" fmla="*/ 980876 w 2420099"/>
                    <a:gd name="connsiteY2074" fmla="*/ 13968 h 1530350"/>
                    <a:gd name="connsiteX2075" fmla="*/ 977606 w 2420099"/>
                    <a:gd name="connsiteY2075" fmla="*/ 16097 h 1530350"/>
                    <a:gd name="connsiteX2076" fmla="*/ 1029234 w 2420099"/>
                    <a:gd name="connsiteY2076" fmla="*/ 49696 h 1530350"/>
                    <a:gd name="connsiteX2077" fmla="*/ 1080862 w 2420099"/>
                    <a:gd name="connsiteY2077" fmla="*/ 16097 h 1530350"/>
                    <a:gd name="connsiteX2078" fmla="*/ 1065127 w 2420099"/>
                    <a:gd name="connsiteY2078" fmla="*/ 5856 h 1530350"/>
                    <a:gd name="connsiteX2079" fmla="*/ 1084919 w 2420099"/>
                    <a:gd name="connsiteY2079" fmla="*/ 3951 h 1530350"/>
                    <a:gd name="connsiteX2080" fmla="*/ 1094142 w 2420099"/>
                    <a:gd name="connsiteY2080" fmla="*/ 3657 h 1530350"/>
                    <a:gd name="connsiteX2081" fmla="*/ 1097058 w 2420099"/>
                    <a:gd name="connsiteY2081" fmla="*/ 5555 h 1530350"/>
                    <a:gd name="connsiteX2082" fmla="*/ 1100273 w 2420099"/>
                    <a:gd name="connsiteY2082" fmla="*/ 3462 h 1530350"/>
                    <a:gd name="connsiteX2083" fmla="*/ 1134332 w 2420099"/>
                    <a:gd name="connsiteY2083" fmla="*/ 2377 h 1530350"/>
                    <a:gd name="connsiteX2084" fmla="*/ 1113251 w 2420099"/>
                    <a:gd name="connsiteY2084" fmla="*/ 16097 h 1530350"/>
                    <a:gd name="connsiteX2085" fmla="*/ 1164878 w 2420099"/>
                    <a:gd name="connsiteY2085" fmla="*/ 49697 h 1530350"/>
                    <a:gd name="connsiteX2086" fmla="*/ 1216505 w 2420099"/>
                    <a:gd name="connsiteY2086" fmla="*/ 16097 h 1530350"/>
                    <a:gd name="connsiteX2087" fmla="*/ 1192572 w 2420099"/>
                    <a:gd name="connsiteY2087" fmla="*/ 521 h 153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</a:cxnLst>
                  <a:rect l="l" t="t" r="r" b="b"/>
                  <a:pathLst>
                    <a:path w="2420099" h="1530350">
                      <a:moveTo>
                        <a:pt x="961405" y="1439174"/>
                      </a:moveTo>
                      <a:lnTo>
                        <a:pt x="909777" y="1472773"/>
                      </a:lnTo>
                      <a:lnTo>
                        <a:pt x="961405" y="1506371"/>
                      </a:lnTo>
                      <a:lnTo>
                        <a:pt x="1013031" y="1472772"/>
                      </a:lnTo>
                      <a:close/>
                      <a:moveTo>
                        <a:pt x="1097057" y="1439173"/>
                      </a:moveTo>
                      <a:lnTo>
                        <a:pt x="1045430" y="1472773"/>
                      </a:lnTo>
                      <a:lnTo>
                        <a:pt x="1097058" y="1506371"/>
                      </a:lnTo>
                      <a:lnTo>
                        <a:pt x="1148677" y="1472771"/>
                      </a:lnTo>
                      <a:close/>
                      <a:moveTo>
                        <a:pt x="1232701" y="1439172"/>
                      </a:moveTo>
                      <a:lnTo>
                        <a:pt x="1181074" y="1472771"/>
                      </a:lnTo>
                      <a:lnTo>
                        <a:pt x="1232701" y="1506371"/>
                      </a:lnTo>
                      <a:lnTo>
                        <a:pt x="1284328" y="1472771"/>
                      </a:lnTo>
                      <a:close/>
                      <a:moveTo>
                        <a:pt x="1368352" y="1439171"/>
                      </a:moveTo>
                      <a:lnTo>
                        <a:pt x="1316725" y="1472771"/>
                      </a:lnTo>
                      <a:lnTo>
                        <a:pt x="1368353" y="1506371"/>
                      </a:lnTo>
                      <a:lnTo>
                        <a:pt x="1419980" y="1472772"/>
                      </a:lnTo>
                      <a:close/>
                      <a:moveTo>
                        <a:pt x="1029232" y="1395032"/>
                      </a:moveTo>
                      <a:lnTo>
                        <a:pt x="977604" y="1428632"/>
                      </a:lnTo>
                      <a:lnTo>
                        <a:pt x="1029231" y="1462230"/>
                      </a:lnTo>
                      <a:lnTo>
                        <a:pt x="1080856" y="1428630"/>
                      </a:lnTo>
                      <a:close/>
                      <a:moveTo>
                        <a:pt x="757929" y="1395032"/>
                      </a:moveTo>
                      <a:lnTo>
                        <a:pt x="706304" y="1428632"/>
                      </a:lnTo>
                      <a:lnTo>
                        <a:pt x="757927" y="1462231"/>
                      </a:lnTo>
                      <a:lnTo>
                        <a:pt x="809558" y="1428631"/>
                      </a:lnTo>
                      <a:close/>
                      <a:moveTo>
                        <a:pt x="893577" y="1395032"/>
                      </a:moveTo>
                      <a:lnTo>
                        <a:pt x="841954" y="1428631"/>
                      </a:lnTo>
                      <a:lnTo>
                        <a:pt x="893580" y="1462231"/>
                      </a:lnTo>
                      <a:lnTo>
                        <a:pt x="945207" y="1428632"/>
                      </a:lnTo>
                      <a:close/>
                      <a:moveTo>
                        <a:pt x="1164877" y="1395031"/>
                      </a:moveTo>
                      <a:lnTo>
                        <a:pt x="1113249" y="1428630"/>
                      </a:lnTo>
                      <a:lnTo>
                        <a:pt x="1164876" y="1462229"/>
                      </a:lnTo>
                      <a:lnTo>
                        <a:pt x="1216503" y="1428630"/>
                      </a:lnTo>
                      <a:close/>
                      <a:moveTo>
                        <a:pt x="1571828" y="1395030"/>
                      </a:moveTo>
                      <a:lnTo>
                        <a:pt x="1520201" y="1428630"/>
                      </a:lnTo>
                      <a:lnTo>
                        <a:pt x="1571828" y="1462229"/>
                      </a:lnTo>
                      <a:lnTo>
                        <a:pt x="1623455" y="1428629"/>
                      </a:lnTo>
                      <a:close/>
                      <a:moveTo>
                        <a:pt x="1436178" y="1395030"/>
                      </a:moveTo>
                      <a:lnTo>
                        <a:pt x="1384551" y="1428629"/>
                      </a:lnTo>
                      <a:lnTo>
                        <a:pt x="1436179" y="1462229"/>
                      </a:lnTo>
                      <a:lnTo>
                        <a:pt x="1487806" y="1428630"/>
                      </a:lnTo>
                      <a:close/>
                      <a:moveTo>
                        <a:pt x="1300527" y="1395030"/>
                      </a:moveTo>
                      <a:lnTo>
                        <a:pt x="1248899" y="1428630"/>
                      </a:lnTo>
                      <a:lnTo>
                        <a:pt x="1300526" y="1462229"/>
                      </a:lnTo>
                      <a:lnTo>
                        <a:pt x="1352153" y="1428629"/>
                      </a:lnTo>
                      <a:close/>
                      <a:moveTo>
                        <a:pt x="825754" y="1350890"/>
                      </a:moveTo>
                      <a:lnTo>
                        <a:pt x="774129" y="1384489"/>
                      </a:lnTo>
                      <a:lnTo>
                        <a:pt x="825754" y="1418089"/>
                      </a:lnTo>
                      <a:lnTo>
                        <a:pt x="877380" y="1384489"/>
                      </a:lnTo>
                      <a:close/>
                      <a:moveTo>
                        <a:pt x="961405" y="1350890"/>
                      </a:moveTo>
                      <a:lnTo>
                        <a:pt x="909777" y="1384490"/>
                      </a:lnTo>
                      <a:lnTo>
                        <a:pt x="961404" y="1418090"/>
                      </a:lnTo>
                      <a:lnTo>
                        <a:pt x="1013033" y="1384489"/>
                      </a:lnTo>
                      <a:close/>
                      <a:moveTo>
                        <a:pt x="690104" y="1350890"/>
                      </a:moveTo>
                      <a:lnTo>
                        <a:pt x="638477" y="1384489"/>
                      </a:lnTo>
                      <a:lnTo>
                        <a:pt x="690104" y="1418090"/>
                      </a:lnTo>
                      <a:lnTo>
                        <a:pt x="741734" y="1384489"/>
                      </a:lnTo>
                      <a:close/>
                      <a:moveTo>
                        <a:pt x="1097059" y="1350889"/>
                      </a:moveTo>
                      <a:lnTo>
                        <a:pt x="1045432" y="1384489"/>
                      </a:lnTo>
                      <a:lnTo>
                        <a:pt x="1097058" y="1418088"/>
                      </a:lnTo>
                      <a:lnTo>
                        <a:pt x="1148678" y="1384488"/>
                      </a:lnTo>
                      <a:close/>
                      <a:moveTo>
                        <a:pt x="1639654" y="1350889"/>
                      </a:moveTo>
                      <a:lnTo>
                        <a:pt x="1588027" y="1384488"/>
                      </a:lnTo>
                      <a:lnTo>
                        <a:pt x="1639653" y="1418087"/>
                      </a:lnTo>
                      <a:lnTo>
                        <a:pt x="1691280" y="1384488"/>
                      </a:lnTo>
                      <a:close/>
                      <a:moveTo>
                        <a:pt x="1232702" y="1350889"/>
                      </a:moveTo>
                      <a:lnTo>
                        <a:pt x="1181075" y="1384488"/>
                      </a:lnTo>
                      <a:lnTo>
                        <a:pt x="1232701" y="1418087"/>
                      </a:lnTo>
                      <a:lnTo>
                        <a:pt x="1284329" y="1384488"/>
                      </a:lnTo>
                      <a:close/>
                      <a:moveTo>
                        <a:pt x="1775305" y="1350888"/>
                      </a:moveTo>
                      <a:lnTo>
                        <a:pt x="1723678" y="1384488"/>
                      </a:lnTo>
                      <a:lnTo>
                        <a:pt x="1775304" y="1418087"/>
                      </a:lnTo>
                      <a:lnTo>
                        <a:pt x="1826932" y="1384488"/>
                      </a:lnTo>
                      <a:close/>
                      <a:moveTo>
                        <a:pt x="1504003" y="1350888"/>
                      </a:moveTo>
                      <a:lnTo>
                        <a:pt x="1452376" y="1384488"/>
                      </a:lnTo>
                      <a:lnTo>
                        <a:pt x="1504004" y="1418088"/>
                      </a:lnTo>
                      <a:lnTo>
                        <a:pt x="1555631" y="1384488"/>
                      </a:lnTo>
                      <a:close/>
                      <a:moveTo>
                        <a:pt x="1368352" y="1350888"/>
                      </a:moveTo>
                      <a:lnTo>
                        <a:pt x="1316726" y="1384488"/>
                      </a:lnTo>
                      <a:lnTo>
                        <a:pt x="1368352" y="1418087"/>
                      </a:lnTo>
                      <a:lnTo>
                        <a:pt x="1419979" y="1384488"/>
                      </a:lnTo>
                      <a:close/>
                      <a:moveTo>
                        <a:pt x="893578" y="1306748"/>
                      </a:moveTo>
                      <a:lnTo>
                        <a:pt x="841954" y="1340348"/>
                      </a:lnTo>
                      <a:lnTo>
                        <a:pt x="893577" y="1373948"/>
                      </a:lnTo>
                      <a:lnTo>
                        <a:pt x="945207" y="1340347"/>
                      </a:lnTo>
                      <a:close/>
                      <a:moveTo>
                        <a:pt x="757926" y="1306748"/>
                      </a:moveTo>
                      <a:lnTo>
                        <a:pt x="706304" y="1340347"/>
                      </a:lnTo>
                      <a:lnTo>
                        <a:pt x="757928" y="1373948"/>
                      </a:lnTo>
                      <a:lnTo>
                        <a:pt x="809558" y="1340348"/>
                      </a:lnTo>
                      <a:close/>
                      <a:moveTo>
                        <a:pt x="622278" y="1306748"/>
                      </a:moveTo>
                      <a:lnTo>
                        <a:pt x="570652" y="1340348"/>
                      </a:lnTo>
                      <a:lnTo>
                        <a:pt x="622278" y="1373947"/>
                      </a:lnTo>
                      <a:lnTo>
                        <a:pt x="673905" y="1340347"/>
                      </a:lnTo>
                      <a:close/>
                      <a:moveTo>
                        <a:pt x="486629" y="1306748"/>
                      </a:moveTo>
                      <a:lnTo>
                        <a:pt x="435002" y="1340348"/>
                      </a:lnTo>
                      <a:lnTo>
                        <a:pt x="486629" y="1373948"/>
                      </a:lnTo>
                      <a:lnTo>
                        <a:pt x="538257" y="1340348"/>
                      </a:lnTo>
                      <a:close/>
                      <a:moveTo>
                        <a:pt x="1029234" y="1306747"/>
                      </a:moveTo>
                      <a:lnTo>
                        <a:pt x="977604" y="1340348"/>
                      </a:lnTo>
                      <a:lnTo>
                        <a:pt x="1029232" y="1373948"/>
                      </a:lnTo>
                      <a:lnTo>
                        <a:pt x="1080862" y="1340347"/>
                      </a:lnTo>
                      <a:close/>
                      <a:moveTo>
                        <a:pt x="1843130" y="1306747"/>
                      </a:moveTo>
                      <a:lnTo>
                        <a:pt x="1791503" y="1340346"/>
                      </a:lnTo>
                      <a:lnTo>
                        <a:pt x="1843130" y="1373946"/>
                      </a:lnTo>
                      <a:lnTo>
                        <a:pt x="1894757" y="1340346"/>
                      </a:lnTo>
                      <a:close/>
                      <a:moveTo>
                        <a:pt x="1707480" y="1306747"/>
                      </a:moveTo>
                      <a:lnTo>
                        <a:pt x="1655852" y="1340346"/>
                      </a:lnTo>
                      <a:lnTo>
                        <a:pt x="1707478" y="1373946"/>
                      </a:lnTo>
                      <a:lnTo>
                        <a:pt x="1759106" y="1340346"/>
                      </a:lnTo>
                      <a:close/>
                      <a:moveTo>
                        <a:pt x="1571828" y="1306747"/>
                      </a:moveTo>
                      <a:lnTo>
                        <a:pt x="1520201" y="1340346"/>
                      </a:lnTo>
                      <a:lnTo>
                        <a:pt x="1571829" y="1373947"/>
                      </a:lnTo>
                      <a:lnTo>
                        <a:pt x="1623456" y="1340347"/>
                      </a:lnTo>
                      <a:close/>
                      <a:moveTo>
                        <a:pt x="1436178" y="1306747"/>
                      </a:moveTo>
                      <a:lnTo>
                        <a:pt x="1384551" y="1340346"/>
                      </a:lnTo>
                      <a:lnTo>
                        <a:pt x="1436178" y="1373946"/>
                      </a:lnTo>
                      <a:lnTo>
                        <a:pt x="1487804" y="1340346"/>
                      </a:lnTo>
                      <a:close/>
                      <a:moveTo>
                        <a:pt x="1300527" y="1306747"/>
                      </a:moveTo>
                      <a:lnTo>
                        <a:pt x="1248901" y="1340346"/>
                      </a:lnTo>
                      <a:lnTo>
                        <a:pt x="1300527" y="1373946"/>
                      </a:lnTo>
                      <a:lnTo>
                        <a:pt x="1352153" y="1340346"/>
                      </a:lnTo>
                      <a:close/>
                      <a:moveTo>
                        <a:pt x="1164877" y="1306747"/>
                      </a:moveTo>
                      <a:lnTo>
                        <a:pt x="1113249" y="1340347"/>
                      </a:lnTo>
                      <a:lnTo>
                        <a:pt x="1164877" y="1373947"/>
                      </a:lnTo>
                      <a:lnTo>
                        <a:pt x="1216504" y="1340346"/>
                      </a:lnTo>
                      <a:close/>
                      <a:moveTo>
                        <a:pt x="418806" y="1262609"/>
                      </a:moveTo>
                      <a:lnTo>
                        <a:pt x="367179" y="1296208"/>
                      </a:lnTo>
                      <a:lnTo>
                        <a:pt x="418804" y="1329806"/>
                      </a:lnTo>
                      <a:lnTo>
                        <a:pt x="470430" y="1296207"/>
                      </a:lnTo>
                      <a:close/>
                      <a:moveTo>
                        <a:pt x="690104" y="1262607"/>
                      </a:moveTo>
                      <a:lnTo>
                        <a:pt x="638477" y="1296206"/>
                      </a:lnTo>
                      <a:lnTo>
                        <a:pt x="690104" y="1329805"/>
                      </a:lnTo>
                      <a:lnTo>
                        <a:pt x="741730" y="1296206"/>
                      </a:lnTo>
                      <a:close/>
                      <a:moveTo>
                        <a:pt x="554454" y="1262606"/>
                      </a:moveTo>
                      <a:lnTo>
                        <a:pt x="502827" y="1296207"/>
                      </a:lnTo>
                      <a:lnTo>
                        <a:pt x="554454" y="1329806"/>
                      </a:lnTo>
                      <a:lnTo>
                        <a:pt x="606081" y="1296206"/>
                      </a:lnTo>
                      <a:close/>
                      <a:moveTo>
                        <a:pt x="1097057" y="1262606"/>
                      </a:moveTo>
                      <a:lnTo>
                        <a:pt x="1045435" y="1296206"/>
                      </a:lnTo>
                      <a:lnTo>
                        <a:pt x="1097059" y="1329805"/>
                      </a:lnTo>
                      <a:lnTo>
                        <a:pt x="1148680" y="1296206"/>
                      </a:lnTo>
                      <a:close/>
                      <a:moveTo>
                        <a:pt x="961405" y="1262606"/>
                      </a:moveTo>
                      <a:lnTo>
                        <a:pt x="909777" y="1296206"/>
                      </a:lnTo>
                      <a:lnTo>
                        <a:pt x="961404" y="1329806"/>
                      </a:lnTo>
                      <a:lnTo>
                        <a:pt x="1013034" y="1296205"/>
                      </a:lnTo>
                      <a:close/>
                      <a:moveTo>
                        <a:pt x="825754" y="1262606"/>
                      </a:moveTo>
                      <a:lnTo>
                        <a:pt x="774128" y="1296206"/>
                      </a:lnTo>
                      <a:lnTo>
                        <a:pt x="825754" y="1329806"/>
                      </a:lnTo>
                      <a:lnTo>
                        <a:pt x="877380" y="1296206"/>
                      </a:lnTo>
                      <a:close/>
                      <a:moveTo>
                        <a:pt x="1368353" y="1262605"/>
                      </a:moveTo>
                      <a:lnTo>
                        <a:pt x="1316726" y="1296205"/>
                      </a:lnTo>
                      <a:lnTo>
                        <a:pt x="1368352" y="1329804"/>
                      </a:lnTo>
                      <a:lnTo>
                        <a:pt x="1419979" y="1296204"/>
                      </a:lnTo>
                      <a:close/>
                      <a:moveTo>
                        <a:pt x="1232702" y="1262605"/>
                      </a:moveTo>
                      <a:lnTo>
                        <a:pt x="1181075" y="1296205"/>
                      </a:lnTo>
                      <a:lnTo>
                        <a:pt x="1232702" y="1329804"/>
                      </a:lnTo>
                      <a:lnTo>
                        <a:pt x="1284329" y="1296205"/>
                      </a:lnTo>
                      <a:close/>
                      <a:moveTo>
                        <a:pt x="1910956" y="1262605"/>
                      </a:moveTo>
                      <a:lnTo>
                        <a:pt x="1859328" y="1296204"/>
                      </a:lnTo>
                      <a:lnTo>
                        <a:pt x="1910955" y="1329804"/>
                      </a:lnTo>
                      <a:lnTo>
                        <a:pt x="1962582" y="1296204"/>
                      </a:lnTo>
                      <a:close/>
                      <a:moveTo>
                        <a:pt x="1775305" y="1262605"/>
                      </a:moveTo>
                      <a:lnTo>
                        <a:pt x="1723678" y="1296204"/>
                      </a:lnTo>
                      <a:lnTo>
                        <a:pt x="1775304" y="1329804"/>
                      </a:lnTo>
                      <a:lnTo>
                        <a:pt x="1826931" y="1296204"/>
                      </a:lnTo>
                      <a:close/>
                      <a:moveTo>
                        <a:pt x="1639654" y="1262605"/>
                      </a:moveTo>
                      <a:lnTo>
                        <a:pt x="1588026" y="1296204"/>
                      </a:lnTo>
                      <a:lnTo>
                        <a:pt x="1639654" y="1329804"/>
                      </a:lnTo>
                      <a:lnTo>
                        <a:pt x="1691281" y="1296204"/>
                      </a:lnTo>
                      <a:close/>
                      <a:moveTo>
                        <a:pt x="1504003" y="1262605"/>
                      </a:moveTo>
                      <a:lnTo>
                        <a:pt x="1452376" y="1296204"/>
                      </a:lnTo>
                      <a:lnTo>
                        <a:pt x="1504003" y="1329804"/>
                      </a:lnTo>
                      <a:lnTo>
                        <a:pt x="1555630" y="1296204"/>
                      </a:lnTo>
                      <a:close/>
                      <a:moveTo>
                        <a:pt x="486631" y="1218466"/>
                      </a:moveTo>
                      <a:lnTo>
                        <a:pt x="435006" y="1252066"/>
                      </a:lnTo>
                      <a:lnTo>
                        <a:pt x="486629" y="1285664"/>
                      </a:lnTo>
                      <a:lnTo>
                        <a:pt x="538257" y="1252064"/>
                      </a:lnTo>
                      <a:close/>
                      <a:moveTo>
                        <a:pt x="350977" y="1218466"/>
                      </a:moveTo>
                      <a:lnTo>
                        <a:pt x="299352" y="1252065"/>
                      </a:lnTo>
                      <a:lnTo>
                        <a:pt x="350979" y="1285666"/>
                      </a:lnTo>
                      <a:lnTo>
                        <a:pt x="402605" y="1252066"/>
                      </a:lnTo>
                      <a:close/>
                      <a:moveTo>
                        <a:pt x="1029234" y="1218465"/>
                      </a:moveTo>
                      <a:lnTo>
                        <a:pt x="977606" y="1252064"/>
                      </a:lnTo>
                      <a:lnTo>
                        <a:pt x="1029234" y="1285663"/>
                      </a:lnTo>
                      <a:lnTo>
                        <a:pt x="1080860" y="1252064"/>
                      </a:lnTo>
                      <a:close/>
                      <a:moveTo>
                        <a:pt x="757927" y="1218465"/>
                      </a:moveTo>
                      <a:lnTo>
                        <a:pt x="706304" y="1252065"/>
                      </a:lnTo>
                      <a:lnTo>
                        <a:pt x="757926" y="1285664"/>
                      </a:lnTo>
                      <a:lnTo>
                        <a:pt x="809557" y="1252064"/>
                      </a:lnTo>
                      <a:close/>
                      <a:moveTo>
                        <a:pt x="622278" y="1218465"/>
                      </a:moveTo>
                      <a:lnTo>
                        <a:pt x="570653" y="1252064"/>
                      </a:lnTo>
                      <a:lnTo>
                        <a:pt x="622278" y="1285664"/>
                      </a:lnTo>
                      <a:lnTo>
                        <a:pt x="673905" y="1252064"/>
                      </a:lnTo>
                      <a:close/>
                      <a:moveTo>
                        <a:pt x="1164877" y="1218464"/>
                      </a:moveTo>
                      <a:lnTo>
                        <a:pt x="1113251" y="1252064"/>
                      </a:lnTo>
                      <a:lnTo>
                        <a:pt x="1164878" y="1285663"/>
                      </a:lnTo>
                      <a:lnTo>
                        <a:pt x="1216505" y="1252064"/>
                      </a:lnTo>
                      <a:close/>
                      <a:moveTo>
                        <a:pt x="893577" y="1218464"/>
                      </a:moveTo>
                      <a:lnTo>
                        <a:pt x="841954" y="1252064"/>
                      </a:lnTo>
                      <a:lnTo>
                        <a:pt x="893578" y="1285664"/>
                      </a:lnTo>
                      <a:lnTo>
                        <a:pt x="945208" y="1252064"/>
                      </a:lnTo>
                      <a:close/>
                      <a:moveTo>
                        <a:pt x="1436179" y="1218463"/>
                      </a:moveTo>
                      <a:lnTo>
                        <a:pt x="1384552" y="1252063"/>
                      </a:lnTo>
                      <a:lnTo>
                        <a:pt x="1436178" y="1285662"/>
                      </a:lnTo>
                      <a:lnTo>
                        <a:pt x="1487804" y="1252062"/>
                      </a:lnTo>
                      <a:close/>
                      <a:moveTo>
                        <a:pt x="1300528" y="1218463"/>
                      </a:moveTo>
                      <a:lnTo>
                        <a:pt x="1248901" y="1252063"/>
                      </a:lnTo>
                      <a:lnTo>
                        <a:pt x="1300527" y="1285663"/>
                      </a:lnTo>
                      <a:lnTo>
                        <a:pt x="1352154" y="1252063"/>
                      </a:lnTo>
                      <a:close/>
                      <a:moveTo>
                        <a:pt x="1978781" y="1218463"/>
                      </a:moveTo>
                      <a:lnTo>
                        <a:pt x="1927154" y="1252062"/>
                      </a:lnTo>
                      <a:lnTo>
                        <a:pt x="1978781" y="1285662"/>
                      </a:lnTo>
                      <a:lnTo>
                        <a:pt x="2030408" y="1252062"/>
                      </a:lnTo>
                      <a:close/>
                      <a:moveTo>
                        <a:pt x="1843130" y="1218463"/>
                      </a:moveTo>
                      <a:lnTo>
                        <a:pt x="1791503" y="1252062"/>
                      </a:lnTo>
                      <a:lnTo>
                        <a:pt x="1843130" y="1285662"/>
                      </a:lnTo>
                      <a:lnTo>
                        <a:pt x="1894757" y="1252062"/>
                      </a:lnTo>
                      <a:close/>
                      <a:moveTo>
                        <a:pt x="1707479" y="1218463"/>
                      </a:moveTo>
                      <a:lnTo>
                        <a:pt x="1655852" y="1252062"/>
                      </a:lnTo>
                      <a:lnTo>
                        <a:pt x="1707480" y="1285662"/>
                      </a:lnTo>
                      <a:lnTo>
                        <a:pt x="1759106" y="1252062"/>
                      </a:lnTo>
                      <a:close/>
                      <a:moveTo>
                        <a:pt x="1571828" y="1218463"/>
                      </a:moveTo>
                      <a:lnTo>
                        <a:pt x="1520201" y="1252062"/>
                      </a:lnTo>
                      <a:lnTo>
                        <a:pt x="1571828" y="1285662"/>
                      </a:lnTo>
                      <a:lnTo>
                        <a:pt x="1623456" y="1252062"/>
                      </a:lnTo>
                      <a:close/>
                      <a:moveTo>
                        <a:pt x="554459" y="1174325"/>
                      </a:moveTo>
                      <a:lnTo>
                        <a:pt x="502829" y="1207924"/>
                      </a:lnTo>
                      <a:lnTo>
                        <a:pt x="554454" y="1241522"/>
                      </a:lnTo>
                      <a:lnTo>
                        <a:pt x="606081" y="1207923"/>
                      </a:lnTo>
                      <a:close/>
                      <a:moveTo>
                        <a:pt x="283152" y="1174325"/>
                      </a:moveTo>
                      <a:lnTo>
                        <a:pt x="231528" y="1207924"/>
                      </a:lnTo>
                      <a:lnTo>
                        <a:pt x="283152" y="1241523"/>
                      </a:lnTo>
                      <a:lnTo>
                        <a:pt x="334779" y="1207923"/>
                      </a:lnTo>
                      <a:close/>
                      <a:moveTo>
                        <a:pt x="418806" y="1174324"/>
                      </a:moveTo>
                      <a:lnTo>
                        <a:pt x="367179" y="1207923"/>
                      </a:lnTo>
                      <a:lnTo>
                        <a:pt x="418806" y="1241524"/>
                      </a:lnTo>
                      <a:lnTo>
                        <a:pt x="470434" y="1207924"/>
                      </a:lnTo>
                      <a:close/>
                      <a:moveTo>
                        <a:pt x="690104" y="1174323"/>
                      </a:moveTo>
                      <a:lnTo>
                        <a:pt x="638477" y="1207923"/>
                      </a:lnTo>
                      <a:lnTo>
                        <a:pt x="690104" y="1241522"/>
                      </a:lnTo>
                      <a:lnTo>
                        <a:pt x="741734" y="1207922"/>
                      </a:lnTo>
                      <a:close/>
                      <a:moveTo>
                        <a:pt x="1368353" y="1174322"/>
                      </a:moveTo>
                      <a:lnTo>
                        <a:pt x="1316726" y="1207922"/>
                      </a:lnTo>
                      <a:lnTo>
                        <a:pt x="1368353" y="1241521"/>
                      </a:lnTo>
                      <a:lnTo>
                        <a:pt x="1419980" y="1207921"/>
                      </a:lnTo>
                      <a:close/>
                      <a:moveTo>
                        <a:pt x="1232702" y="1174322"/>
                      </a:moveTo>
                      <a:lnTo>
                        <a:pt x="1181075" y="1207922"/>
                      </a:lnTo>
                      <a:lnTo>
                        <a:pt x="1232703" y="1241521"/>
                      </a:lnTo>
                      <a:lnTo>
                        <a:pt x="1284329" y="1207922"/>
                      </a:lnTo>
                      <a:close/>
                      <a:moveTo>
                        <a:pt x="1097059" y="1174322"/>
                      </a:moveTo>
                      <a:lnTo>
                        <a:pt x="1045432" y="1207923"/>
                      </a:lnTo>
                      <a:lnTo>
                        <a:pt x="1097058" y="1241521"/>
                      </a:lnTo>
                      <a:lnTo>
                        <a:pt x="1148679" y="1207922"/>
                      </a:lnTo>
                      <a:close/>
                      <a:moveTo>
                        <a:pt x="961404" y="1174322"/>
                      </a:moveTo>
                      <a:lnTo>
                        <a:pt x="909777" y="1207922"/>
                      </a:lnTo>
                      <a:lnTo>
                        <a:pt x="961405" y="1241521"/>
                      </a:lnTo>
                      <a:lnTo>
                        <a:pt x="1013034" y="1207922"/>
                      </a:lnTo>
                      <a:close/>
                      <a:moveTo>
                        <a:pt x="825754" y="1174322"/>
                      </a:moveTo>
                      <a:lnTo>
                        <a:pt x="774128" y="1207923"/>
                      </a:lnTo>
                      <a:lnTo>
                        <a:pt x="825754" y="1241522"/>
                      </a:lnTo>
                      <a:lnTo>
                        <a:pt x="877380" y="1207922"/>
                      </a:lnTo>
                      <a:close/>
                      <a:moveTo>
                        <a:pt x="2046607" y="1174321"/>
                      </a:moveTo>
                      <a:lnTo>
                        <a:pt x="1994979" y="1207921"/>
                      </a:lnTo>
                      <a:lnTo>
                        <a:pt x="2046606" y="1241521"/>
                      </a:lnTo>
                      <a:lnTo>
                        <a:pt x="2098233" y="1207921"/>
                      </a:lnTo>
                      <a:close/>
                      <a:moveTo>
                        <a:pt x="1910956" y="1174321"/>
                      </a:moveTo>
                      <a:lnTo>
                        <a:pt x="1859329" y="1207921"/>
                      </a:lnTo>
                      <a:lnTo>
                        <a:pt x="1910955" y="1241520"/>
                      </a:lnTo>
                      <a:lnTo>
                        <a:pt x="1962582" y="1207921"/>
                      </a:lnTo>
                      <a:close/>
                      <a:moveTo>
                        <a:pt x="1639654" y="1174321"/>
                      </a:moveTo>
                      <a:lnTo>
                        <a:pt x="1588027" y="1207921"/>
                      </a:lnTo>
                      <a:lnTo>
                        <a:pt x="1639654" y="1241520"/>
                      </a:lnTo>
                      <a:lnTo>
                        <a:pt x="1691280" y="1207921"/>
                      </a:lnTo>
                      <a:close/>
                      <a:moveTo>
                        <a:pt x="1504004" y="1174321"/>
                      </a:moveTo>
                      <a:lnTo>
                        <a:pt x="1452376" y="1207922"/>
                      </a:lnTo>
                      <a:lnTo>
                        <a:pt x="1504003" y="1241521"/>
                      </a:lnTo>
                      <a:lnTo>
                        <a:pt x="1555630" y="1207921"/>
                      </a:lnTo>
                      <a:close/>
                      <a:moveTo>
                        <a:pt x="1775305" y="1174321"/>
                      </a:moveTo>
                      <a:lnTo>
                        <a:pt x="1723678" y="1207921"/>
                      </a:lnTo>
                      <a:lnTo>
                        <a:pt x="1775306" y="1241521"/>
                      </a:lnTo>
                      <a:lnTo>
                        <a:pt x="1826933" y="1207921"/>
                      </a:lnTo>
                      <a:close/>
                      <a:moveTo>
                        <a:pt x="622282" y="1130183"/>
                      </a:moveTo>
                      <a:lnTo>
                        <a:pt x="570655" y="1163783"/>
                      </a:lnTo>
                      <a:lnTo>
                        <a:pt x="622278" y="1197380"/>
                      </a:lnTo>
                      <a:lnTo>
                        <a:pt x="673905" y="1163781"/>
                      </a:lnTo>
                      <a:close/>
                      <a:moveTo>
                        <a:pt x="350979" y="1130183"/>
                      </a:moveTo>
                      <a:lnTo>
                        <a:pt x="299352" y="1163782"/>
                      </a:lnTo>
                      <a:lnTo>
                        <a:pt x="350977" y="1197381"/>
                      </a:lnTo>
                      <a:lnTo>
                        <a:pt x="402604" y="1163781"/>
                      </a:lnTo>
                      <a:close/>
                      <a:moveTo>
                        <a:pt x="486629" y="1130182"/>
                      </a:moveTo>
                      <a:lnTo>
                        <a:pt x="435005" y="1163782"/>
                      </a:lnTo>
                      <a:lnTo>
                        <a:pt x="486631" y="1197382"/>
                      </a:lnTo>
                      <a:lnTo>
                        <a:pt x="538257" y="1163782"/>
                      </a:lnTo>
                      <a:close/>
                      <a:moveTo>
                        <a:pt x="893580" y="1130181"/>
                      </a:moveTo>
                      <a:lnTo>
                        <a:pt x="841957" y="1163780"/>
                      </a:lnTo>
                      <a:lnTo>
                        <a:pt x="893578" y="1197380"/>
                      </a:lnTo>
                      <a:lnTo>
                        <a:pt x="945207" y="1163780"/>
                      </a:lnTo>
                      <a:close/>
                      <a:moveTo>
                        <a:pt x="1164877" y="1130181"/>
                      </a:moveTo>
                      <a:lnTo>
                        <a:pt x="1113250" y="1163780"/>
                      </a:lnTo>
                      <a:lnTo>
                        <a:pt x="1164877" y="1197379"/>
                      </a:lnTo>
                      <a:lnTo>
                        <a:pt x="1216504" y="1163780"/>
                      </a:lnTo>
                      <a:close/>
                      <a:moveTo>
                        <a:pt x="757928" y="1130181"/>
                      </a:moveTo>
                      <a:lnTo>
                        <a:pt x="706303" y="1163781"/>
                      </a:lnTo>
                      <a:lnTo>
                        <a:pt x="757928" y="1197380"/>
                      </a:lnTo>
                      <a:lnTo>
                        <a:pt x="809557" y="1163780"/>
                      </a:lnTo>
                      <a:close/>
                      <a:moveTo>
                        <a:pt x="1436179" y="1130180"/>
                      </a:moveTo>
                      <a:lnTo>
                        <a:pt x="1384552" y="1163780"/>
                      </a:lnTo>
                      <a:lnTo>
                        <a:pt x="1436178" y="1197379"/>
                      </a:lnTo>
                      <a:lnTo>
                        <a:pt x="1487805" y="1163779"/>
                      </a:lnTo>
                      <a:close/>
                      <a:moveTo>
                        <a:pt x="1300528" y="1130180"/>
                      </a:moveTo>
                      <a:lnTo>
                        <a:pt x="1248901" y="1163780"/>
                      </a:lnTo>
                      <a:lnTo>
                        <a:pt x="1300528" y="1197380"/>
                      </a:lnTo>
                      <a:lnTo>
                        <a:pt x="1352156" y="1163780"/>
                      </a:lnTo>
                      <a:close/>
                      <a:moveTo>
                        <a:pt x="1029234" y="1130180"/>
                      </a:moveTo>
                      <a:lnTo>
                        <a:pt x="977605" y="1163780"/>
                      </a:lnTo>
                      <a:lnTo>
                        <a:pt x="1029232" y="1197380"/>
                      </a:lnTo>
                      <a:lnTo>
                        <a:pt x="1080862" y="1163780"/>
                      </a:lnTo>
                      <a:close/>
                      <a:moveTo>
                        <a:pt x="2114433" y="1130179"/>
                      </a:moveTo>
                      <a:lnTo>
                        <a:pt x="2062805" y="1163780"/>
                      </a:lnTo>
                      <a:lnTo>
                        <a:pt x="2114431" y="1197379"/>
                      </a:lnTo>
                      <a:lnTo>
                        <a:pt x="2166059" y="1163779"/>
                      </a:lnTo>
                      <a:close/>
                      <a:moveTo>
                        <a:pt x="1978781" y="1130179"/>
                      </a:moveTo>
                      <a:lnTo>
                        <a:pt x="1927154" y="1163780"/>
                      </a:lnTo>
                      <a:lnTo>
                        <a:pt x="1978781" y="1197379"/>
                      </a:lnTo>
                      <a:lnTo>
                        <a:pt x="2030408" y="1163779"/>
                      </a:lnTo>
                      <a:close/>
                      <a:moveTo>
                        <a:pt x="1843130" y="1130179"/>
                      </a:moveTo>
                      <a:lnTo>
                        <a:pt x="1791503" y="1163779"/>
                      </a:lnTo>
                      <a:lnTo>
                        <a:pt x="1843131" y="1197379"/>
                      </a:lnTo>
                      <a:lnTo>
                        <a:pt x="1894757" y="1163780"/>
                      </a:lnTo>
                      <a:close/>
                      <a:moveTo>
                        <a:pt x="1707480" y="1130179"/>
                      </a:moveTo>
                      <a:lnTo>
                        <a:pt x="1655852" y="1163779"/>
                      </a:lnTo>
                      <a:lnTo>
                        <a:pt x="1707479" y="1197379"/>
                      </a:lnTo>
                      <a:lnTo>
                        <a:pt x="1759106" y="1163779"/>
                      </a:lnTo>
                      <a:close/>
                      <a:moveTo>
                        <a:pt x="1571828" y="1130179"/>
                      </a:moveTo>
                      <a:lnTo>
                        <a:pt x="1520202" y="1163780"/>
                      </a:lnTo>
                      <a:lnTo>
                        <a:pt x="1571828" y="1197379"/>
                      </a:lnTo>
                      <a:lnTo>
                        <a:pt x="1623456" y="1163779"/>
                      </a:lnTo>
                      <a:close/>
                      <a:moveTo>
                        <a:pt x="418806" y="1086041"/>
                      </a:moveTo>
                      <a:lnTo>
                        <a:pt x="367179" y="1119640"/>
                      </a:lnTo>
                      <a:lnTo>
                        <a:pt x="418804" y="1153239"/>
                      </a:lnTo>
                      <a:lnTo>
                        <a:pt x="470430" y="1119640"/>
                      </a:lnTo>
                      <a:close/>
                      <a:moveTo>
                        <a:pt x="283152" y="1086041"/>
                      </a:moveTo>
                      <a:lnTo>
                        <a:pt x="231529" y="1119640"/>
                      </a:lnTo>
                      <a:lnTo>
                        <a:pt x="283152" y="1153241"/>
                      </a:lnTo>
                      <a:lnTo>
                        <a:pt x="334780" y="1119640"/>
                      </a:lnTo>
                      <a:close/>
                      <a:moveTo>
                        <a:pt x="690109" y="1086040"/>
                      </a:moveTo>
                      <a:lnTo>
                        <a:pt x="638480" y="1119640"/>
                      </a:lnTo>
                      <a:lnTo>
                        <a:pt x="690104" y="1153238"/>
                      </a:lnTo>
                      <a:lnTo>
                        <a:pt x="741734" y="1119638"/>
                      </a:lnTo>
                      <a:close/>
                      <a:moveTo>
                        <a:pt x="554455" y="1086040"/>
                      </a:moveTo>
                      <a:lnTo>
                        <a:pt x="502827" y="1119640"/>
                      </a:lnTo>
                      <a:lnTo>
                        <a:pt x="554459" y="1153241"/>
                      </a:lnTo>
                      <a:lnTo>
                        <a:pt x="606084" y="1119640"/>
                      </a:lnTo>
                      <a:close/>
                      <a:moveTo>
                        <a:pt x="825754" y="1086039"/>
                      </a:moveTo>
                      <a:lnTo>
                        <a:pt x="774129" y="1119638"/>
                      </a:lnTo>
                      <a:lnTo>
                        <a:pt x="825754" y="1153238"/>
                      </a:lnTo>
                      <a:lnTo>
                        <a:pt x="877380" y="1119638"/>
                      </a:lnTo>
                      <a:close/>
                      <a:moveTo>
                        <a:pt x="1504004" y="1086039"/>
                      </a:moveTo>
                      <a:lnTo>
                        <a:pt x="1452377" y="1119638"/>
                      </a:lnTo>
                      <a:lnTo>
                        <a:pt x="1504004" y="1153237"/>
                      </a:lnTo>
                      <a:lnTo>
                        <a:pt x="1555630" y="1119638"/>
                      </a:lnTo>
                      <a:close/>
                      <a:moveTo>
                        <a:pt x="1368354" y="1086039"/>
                      </a:moveTo>
                      <a:lnTo>
                        <a:pt x="1316726" y="1119638"/>
                      </a:lnTo>
                      <a:lnTo>
                        <a:pt x="1368354" y="1153238"/>
                      </a:lnTo>
                      <a:lnTo>
                        <a:pt x="1419980" y="1119638"/>
                      </a:lnTo>
                      <a:close/>
                      <a:moveTo>
                        <a:pt x="1232703" y="1086039"/>
                      </a:moveTo>
                      <a:lnTo>
                        <a:pt x="1181075" y="1119638"/>
                      </a:lnTo>
                      <a:lnTo>
                        <a:pt x="1232702" y="1153238"/>
                      </a:lnTo>
                      <a:lnTo>
                        <a:pt x="1284329" y="1119638"/>
                      </a:lnTo>
                      <a:close/>
                      <a:moveTo>
                        <a:pt x="1097058" y="1086039"/>
                      </a:moveTo>
                      <a:lnTo>
                        <a:pt x="1045430" y="1119638"/>
                      </a:lnTo>
                      <a:lnTo>
                        <a:pt x="1097059" y="1153238"/>
                      </a:lnTo>
                      <a:lnTo>
                        <a:pt x="1148680" y="1119639"/>
                      </a:lnTo>
                      <a:close/>
                      <a:moveTo>
                        <a:pt x="961407" y="1086039"/>
                      </a:moveTo>
                      <a:lnTo>
                        <a:pt x="909777" y="1119639"/>
                      </a:lnTo>
                      <a:lnTo>
                        <a:pt x="961404" y="1153238"/>
                      </a:lnTo>
                      <a:lnTo>
                        <a:pt x="1013034" y="1119638"/>
                      </a:lnTo>
                      <a:close/>
                      <a:moveTo>
                        <a:pt x="2182257" y="1086037"/>
                      </a:moveTo>
                      <a:lnTo>
                        <a:pt x="2130630" y="1119638"/>
                      </a:lnTo>
                      <a:lnTo>
                        <a:pt x="2182257" y="1153237"/>
                      </a:lnTo>
                      <a:lnTo>
                        <a:pt x="2233885" y="1119637"/>
                      </a:lnTo>
                      <a:close/>
                      <a:moveTo>
                        <a:pt x="2046607" y="1086037"/>
                      </a:moveTo>
                      <a:lnTo>
                        <a:pt x="1994979" y="1119638"/>
                      </a:lnTo>
                      <a:lnTo>
                        <a:pt x="2046607" y="1153237"/>
                      </a:lnTo>
                      <a:lnTo>
                        <a:pt x="2098233" y="1119638"/>
                      </a:lnTo>
                      <a:close/>
                      <a:moveTo>
                        <a:pt x="1910955" y="1086037"/>
                      </a:moveTo>
                      <a:lnTo>
                        <a:pt x="1859328" y="1119638"/>
                      </a:lnTo>
                      <a:lnTo>
                        <a:pt x="1910955" y="1153237"/>
                      </a:lnTo>
                      <a:lnTo>
                        <a:pt x="1962582" y="1119638"/>
                      </a:lnTo>
                      <a:close/>
                      <a:moveTo>
                        <a:pt x="1775305" y="1086037"/>
                      </a:moveTo>
                      <a:lnTo>
                        <a:pt x="1723678" y="1119637"/>
                      </a:lnTo>
                      <a:lnTo>
                        <a:pt x="1775305" y="1153236"/>
                      </a:lnTo>
                      <a:lnTo>
                        <a:pt x="1826932" y="1119637"/>
                      </a:lnTo>
                      <a:close/>
                      <a:moveTo>
                        <a:pt x="1639654" y="1086037"/>
                      </a:moveTo>
                      <a:lnTo>
                        <a:pt x="1588028" y="1119638"/>
                      </a:lnTo>
                      <a:lnTo>
                        <a:pt x="1639654" y="1153237"/>
                      </a:lnTo>
                      <a:lnTo>
                        <a:pt x="1691281" y="1119637"/>
                      </a:lnTo>
                      <a:close/>
                      <a:moveTo>
                        <a:pt x="350979" y="1041899"/>
                      </a:moveTo>
                      <a:lnTo>
                        <a:pt x="299352" y="1075499"/>
                      </a:lnTo>
                      <a:lnTo>
                        <a:pt x="350979" y="1109098"/>
                      </a:lnTo>
                      <a:lnTo>
                        <a:pt x="402605" y="1075498"/>
                      </a:lnTo>
                      <a:close/>
                      <a:moveTo>
                        <a:pt x="757935" y="1041899"/>
                      </a:moveTo>
                      <a:lnTo>
                        <a:pt x="706307" y="1075498"/>
                      </a:lnTo>
                      <a:lnTo>
                        <a:pt x="757928" y="1109096"/>
                      </a:lnTo>
                      <a:lnTo>
                        <a:pt x="809558" y="1075496"/>
                      </a:lnTo>
                      <a:close/>
                      <a:moveTo>
                        <a:pt x="486631" y="1041899"/>
                      </a:moveTo>
                      <a:lnTo>
                        <a:pt x="435006" y="1075499"/>
                      </a:lnTo>
                      <a:lnTo>
                        <a:pt x="486629" y="1109097"/>
                      </a:lnTo>
                      <a:lnTo>
                        <a:pt x="538257" y="1075497"/>
                      </a:lnTo>
                      <a:close/>
                      <a:moveTo>
                        <a:pt x="215330" y="1041899"/>
                      </a:moveTo>
                      <a:lnTo>
                        <a:pt x="163703" y="1075499"/>
                      </a:lnTo>
                      <a:lnTo>
                        <a:pt x="215328" y="1109098"/>
                      </a:lnTo>
                      <a:lnTo>
                        <a:pt x="266955" y="1075498"/>
                      </a:lnTo>
                      <a:close/>
                      <a:moveTo>
                        <a:pt x="1029234" y="1041898"/>
                      </a:moveTo>
                      <a:lnTo>
                        <a:pt x="977606" y="1075496"/>
                      </a:lnTo>
                      <a:lnTo>
                        <a:pt x="1029234" y="1109096"/>
                      </a:lnTo>
                      <a:lnTo>
                        <a:pt x="1080861" y="1075496"/>
                      </a:lnTo>
                      <a:close/>
                      <a:moveTo>
                        <a:pt x="622281" y="1041898"/>
                      </a:moveTo>
                      <a:lnTo>
                        <a:pt x="570652" y="1075498"/>
                      </a:lnTo>
                      <a:lnTo>
                        <a:pt x="622282" y="1109098"/>
                      </a:lnTo>
                      <a:lnTo>
                        <a:pt x="673911" y="1075498"/>
                      </a:lnTo>
                      <a:close/>
                      <a:moveTo>
                        <a:pt x="1436179" y="1041897"/>
                      </a:moveTo>
                      <a:lnTo>
                        <a:pt x="1384552" y="1075496"/>
                      </a:lnTo>
                      <a:lnTo>
                        <a:pt x="1436179" y="1109096"/>
                      </a:lnTo>
                      <a:lnTo>
                        <a:pt x="1487806" y="1075496"/>
                      </a:lnTo>
                      <a:close/>
                      <a:moveTo>
                        <a:pt x="1300528" y="1041897"/>
                      </a:moveTo>
                      <a:lnTo>
                        <a:pt x="1248901" y="1075496"/>
                      </a:lnTo>
                      <a:lnTo>
                        <a:pt x="1300527" y="1109096"/>
                      </a:lnTo>
                      <a:lnTo>
                        <a:pt x="1352155" y="1075496"/>
                      </a:lnTo>
                      <a:close/>
                      <a:moveTo>
                        <a:pt x="893578" y="1041897"/>
                      </a:moveTo>
                      <a:lnTo>
                        <a:pt x="841954" y="1075497"/>
                      </a:lnTo>
                      <a:lnTo>
                        <a:pt x="893578" y="1109097"/>
                      </a:lnTo>
                      <a:lnTo>
                        <a:pt x="945208" y="1075496"/>
                      </a:lnTo>
                      <a:close/>
                      <a:moveTo>
                        <a:pt x="2250083" y="1041896"/>
                      </a:moveTo>
                      <a:lnTo>
                        <a:pt x="2198455" y="1075496"/>
                      </a:lnTo>
                      <a:lnTo>
                        <a:pt x="2250082" y="1109095"/>
                      </a:lnTo>
                      <a:lnTo>
                        <a:pt x="2301709" y="1075495"/>
                      </a:lnTo>
                      <a:close/>
                      <a:moveTo>
                        <a:pt x="2114433" y="1041896"/>
                      </a:moveTo>
                      <a:lnTo>
                        <a:pt x="2062805" y="1075496"/>
                      </a:lnTo>
                      <a:lnTo>
                        <a:pt x="2114431" y="1109095"/>
                      </a:lnTo>
                      <a:lnTo>
                        <a:pt x="2166059" y="1075495"/>
                      </a:lnTo>
                      <a:close/>
                      <a:moveTo>
                        <a:pt x="1843130" y="1041896"/>
                      </a:moveTo>
                      <a:lnTo>
                        <a:pt x="1791502" y="1075496"/>
                      </a:lnTo>
                      <a:lnTo>
                        <a:pt x="1843130" y="1109095"/>
                      </a:lnTo>
                      <a:lnTo>
                        <a:pt x="1894757" y="1075495"/>
                      </a:lnTo>
                      <a:close/>
                      <a:moveTo>
                        <a:pt x="1707479" y="1041896"/>
                      </a:moveTo>
                      <a:lnTo>
                        <a:pt x="1655854" y="1075496"/>
                      </a:lnTo>
                      <a:lnTo>
                        <a:pt x="1707480" y="1109095"/>
                      </a:lnTo>
                      <a:lnTo>
                        <a:pt x="1759106" y="1075495"/>
                      </a:lnTo>
                      <a:close/>
                      <a:moveTo>
                        <a:pt x="1571830" y="1041896"/>
                      </a:moveTo>
                      <a:lnTo>
                        <a:pt x="1520202" y="1075496"/>
                      </a:lnTo>
                      <a:lnTo>
                        <a:pt x="1571828" y="1109095"/>
                      </a:lnTo>
                      <a:lnTo>
                        <a:pt x="1623456" y="1075495"/>
                      </a:lnTo>
                      <a:close/>
                      <a:moveTo>
                        <a:pt x="1164877" y="1041896"/>
                      </a:moveTo>
                      <a:lnTo>
                        <a:pt x="1113249" y="1075496"/>
                      </a:lnTo>
                      <a:lnTo>
                        <a:pt x="1164878" y="1109097"/>
                      </a:lnTo>
                      <a:lnTo>
                        <a:pt x="1216504" y="1075496"/>
                      </a:lnTo>
                      <a:close/>
                      <a:moveTo>
                        <a:pt x="1978781" y="1041896"/>
                      </a:moveTo>
                      <a:lnTo>
                        <a:pt x="1927153" y="1075496"/>
                      </a:lnTo>
                      <a:lnTo>
                        <a:pt x="1978780" y="1109095"/>
                      </a:lnTo>
                      <a:lnTo>
                        <a:pt x="2030408" y="1075496"/>
                      </a:lnTo>
                      <a:close/>
                      <a:moveTo>
                        <a:pt x="283152" y="997758"/>
                      </a:moveTo>
                      <a:lnTo>
                        <a:pt x="231529" y="1031357"/>
                      </a:lnTo>
                      <a:lnTo>
                        <a:pt x="283152" y="1064956"/>
                      </a:lnTo>
                      <a:lnTo>
                        <a:pt x="334780" y="1031357"/>
                      </a:lnTo>
                      <a:close/>
                      <a:moveTo>
                        <a:pt x="147504" y="997757"/>
                      </a:moveTo>
                      <a:lnTo>
                        <a:pt x="95876" y="1031357"/>
                      </a:lnTo>
                      <a:lnTo>
                        <a:pt x="147503" y="1064957"/>
                      </a:lnTo>
                      <a:lnTo>
                        <a:pt x="199131" y="1031357"/>
                      </a:lnTo>
                      <a:close/>
                      <a:moveTo>
                        <a:pt x="418806" y="997757"/>
                      </a:moveTo>
                      <a:lnTo>
                        <a:pt x="367179" y="1031357"/>
                      </a:lnTo>
                      <a:lnTo>
                        <a:pt x="418806" y="1064957"/>
                      </a:lnTo>
                      <a:lnTo>
                        <a:pt x="470432" y="1031357"/>
                      </a:lnTo>
                      <a:close/>
                      <a:moveTo>
                        <a:pt x="825758" y="997756"/>
                      </a:moveTo>
                      <a:lnTo>
                        <a:pt x="774129" y="1031357"/>
                      </a:lnTo>
                      <a:lnTo>
                        <a:pt x="825754" y="1064955"/>
                      </a:lnTo>
                      <a:lnTo>
                        <a:pt x="877380" y="1031354"/>
                      </a:lnTo>
                      <a:close/>
                      <a:moveTo>
                        <a:pt x="690104" y="997756"/>
                      </a:moveTo>
                      <a:lnTo>
                        <a:pt x="638479" y="1031355"/>
                      </a:lnTo>
                      <a:lnTo>
                        <a:pt x="690109" y="1064956"/>
                      </a:lnTo>
                      <a:lnTo>
                        <a:pt x="741735" y="1031357"/>
                      </a:lnTo>
                      <a:close/>
                      <a:moveTo>
                        <a:pt x="554459" y="997756"/>
                      </a:moveTo>
                      <a:lnTo>
                        <a:pt x="502829" y="1031357"/>
                      </a:lnTo>
                      <a:lnTo>
                        <a:pt x="554454" y="1064956"/>
                      </a:lnTo>
                      <a:lnTo>
                        <a:pt x="606084" y="1031355"/>
                      </a:lnTo>
                      <a:close/>
                      <a:moveTo>
                        <a:pt x="961404" y="997756"/>
                      </a:moveTo>
                      <a:lnTo>
                        <a:pt x="909777" y="1031354"/>
                      </a:lnTo>
                      <a:lnTo>
                        <a:pt x="961407" y="1064955"/>
                      </a:lnTo>
                      <a:lnTo>
                        <a:pt x="1013034" y="1031355"/>
                      </a:lnTo>
                      <a:close/>
                      <a:moveTo>
                        <a:pt x="1639654" y="997755"/>
                      </a:moveTo>
                      <a:lnTo>
                        <a:pt x="1588028" y="1031354"/>
                      </a:lnTo>
                      <a:lnTo>
                        <a:pt x="1639654" y="1064953"/>
                      </a:lnTo>
                      <a:lnTo>
                        <a:pt x="1691280" y="1031354"/>
                      </a:lnTo>
                      <a:close/>
                      <a:moveTo>
                        <a:pt x="1368354" y="997755"/>
                      </a:moveTo>
                      <a:lnTo>
                        <a:pt x="1316727" y="1031354"/>
                      </a:lnTo>
                      <a:lnTo>
                        <a:pt x="1368354" y="1064954"/>
                      </a:lnTo>
                      <a:lnTo>
                        <a:pt x="1419980" y="1031354"/>
                      </a:lnTo>
                      <a:close/>
                      <a:moveTo>
                        <a:pt x="1097059" y="997755"/>
                      </a:moveTo>
                      <a:lnTo>
                        <a:pt x="1045432" y="1031355"/>
                      </a:lnTo>
                      <a:lnTo>
                        <a:pt x="1097057" y="1064955"/>
                      </a:lnTo>
                      <a:lnTo>
                        <a:pt x="1148678" y="1031354"/>
                      </a:lnTo>
                      <a:close/>
                      <a:moveTo>
                        <a:pt x="1775306" y="997755"/>
                      </a:moveTo>
                      <a:lnTo>
                        <a:pt x="1723678" y="1031354"/>
                      </a:lnTo>
                      <a:lnTo>
                        <a:pt x="1775304" y="1064953"/>
                      </a:lnTo>
                      <a:lnTo>
                        <a:pt x="1826932" y="1031354"/>
                      </a:lnTo>
                      <a:close/>
                      <a:moveTo>
                        <a:pt x="1504004" y="997755"/>
                      </a:moveTo>
                      <a:lnTo>
                        <a:pt x="1452377" y="1031354"/>
                      </a:lnTo>
                      <a:lnTo>
                        <a:pt x="1504004" y="1064955"/>
                      </a:lnTo>
                      <a:lnTo>
                        <a:pt x="1555632" y="1031354"/>
                      </a:lnTo>
                      <a:close/>
                      <a:moveTo>
                        <a:pt x="2182257" y="997754"/>
                      </a:moveTo>
                      <a:lnTo>
                        <a:pt x="2130630" y="1031354"/>
                      </a:lnTo>
                      <a:lnTo>
                        <a:pt x="2182257" y="1064953"/>
                      </a:lnTo>
                      <a:lnTo>
                        <a:pt x="2233885" y="1031354"/>
                      </a:lnTo>
                      <a:close/>
                      <a:moveTo>
                        <a:pt x="2046607" y="997754"/>
                      </a:moveTo>
                      <a:lnTo>
                        <a:pt x="1994979" y="1031354"/>
                      </a:lnTo>
                      <a:lnTo>
                        <a:pt x="2046607" y="1064953"/>
                      </a:lnTo>
                      <a:lnTo>
                        <a:pt x="2098233" y="1031354"/>
                      </a:lnTo>
                      <a:close/>
                      <a:moveTo>
                        <a:pt x="1910955" y="997754"/>
                      </a:moveTo>
                      <a:lnTo>
                        <a:pt x="1859328" y="1031354"/>
                      </a:lnTo>
                      <a:lnTo>
                        <a:pt x="1910954" y="1064953"/>
                      </a:lnTo>
                      <a:lnTo>
                        <a:pt x="1962582" y="1031353"/>
                      </a:lnTo>
                      <a:close/>
                      <a:moveTo>
                        <a:pt x="1232701" y="997754"/>
                      </a:moveTo>
                      <a:lnTo>
                        <a:pt x="1181075" y="1031354"/>
                      </a:lnTo>
                      <a:lnTo>
                        <a:pt x="1232702" y="1064955"/>
                      </a:lnTo>
                      <a:lnTo>
                        <a:pt x="1284329" y="1031354"/>
                      </a:lnTo>
                      <a:close/>
                      <a:moveTo>
                        <a:pt x="350979" y="953616"/>
                      </a:moveTo>
                      <a:lnTo>
                        <a:pt x="299352" y="987216"/>
                      </a:lnTo>
                      <a:lnTo>
                        <a:pt x="350979" y="1020815"/>
                      </a:lnTo>
                      <a:lnTo>
                        <a:pt x="402604" y="987215"/>
                      </a:lnTo>
                      <a:close/>
                      <a:moveTo>
                        <a:pt x="215329" y="953616"/>
                      </a:moveTo>
                      <a:lnTo>
                        <a:pt x="163703" y="987215"/>
                      </a:lnTo>
                      <a:lnTo>
                        <a:pt x="215330" y="1020815"/>
                      </a:lnTo>
                      <a:lnTo>
                        <a:pt x="266955" y="987215"/>
                      </a:lnTo>
                      <a:close/>
                      <a:moveTo>
                        <a:pt x="893580" y="953615"/>
                      </a:moveTo>
                      <a:lnTo>
                        <a:pt x="841957" y="987214"/>
                      </a:lnTo>
                      <a:lnTo>
                        <a:pt x="893578" y="1020813"/>
                      </a:lnTo>
                      <a:lnTo>
                        <a:pt x="945204" y="987213"/>
                      </a:lnTo>
                      <a:close/>
                      <a:moveTo>
                        <a:pt x="622281" y="953615"/>
                      </a:moveTo>
                      <a:lnTo>
                        <a:pt x="570655" y="987214"/>
                      </a:lnTo>
                      <a:lnTo>
                        <a:pt x="622282" y="1020813"/>
                      </a:lnTo>
                      <a:lnTo>
                        <a:pt x="673905" y="987213"/>
                      </a:lnTo>
                      <a:close/>
                      <a:moveTo>
                        <a:pt x="486633" y="953614"/>
                      </a:moveTo>
                      <a:lnTo>
                        <a:pt x="435005" y="987215"/>
                      </a:lnTo>
                      <a:lnTo>
                        <a:pt x="486631" y="1020814"/>
                      </a:lnTo>
                      <a:lnTo>
                        <a:pt x="538259" y="987214"/>
                      </a:lnTo>
                      <a:close/>
                      <a:moveTo>
                        <a:pt x="1707480" y="953613"/>
                      </a:moveTo>
                      <a:lnTo>
                        <a:pt x="1655854" y="987212"/>
                      </a:lnTo>
                      <a:lnTo>
                        <a:pt x="1707479" y="1020812"/>
                      </a:lnTo>
                      <a:lnTo>
                        <a:pt x="1759106" y="987212"/>
                      </a:lnTo>
                      <a:close/>
                      <a:moveTo>
                        <a:pt x="1571830" y="953613"/>
                      </a:moveTo>
                      <a:lnTo>
                        <a:pt x="1520203" y="987212"/>
                      </a:lnTo>
                      <a:lnTo>
                        <a:pt x="1571830" y="1020813"/>
                      </a:lnTo>
                      <a:lnTo>
                        <a:pt x="1623456" y="987213"/>
                      </a:lnTo>
                      <a:close/>
                      <a:moveTo>
                        <a:pt x="1436179" y="953613"/>
                      </a:moveTo>
                      <a:lnTo>
                        <a:pt x="1384552" y="987213"/>
                      </a:lnTo>
                      <a:lnTo>
                        <a:pt x="1436179" y="1020813"/>
                      </a:lnTo>
                      <a:lnTo>
                        <a:pt x="1487806" y="987212"/>
                      </a:lnTo>
                      <a:close/>
                      <a:moveTo>
                        <a:pt x="1164877" y="953613"/>
                      </a:moveTo>
                      <a:lnTo>
                        <a:pt x="1113250" y="987213"/>
                      </a:lnTo>
                      <a:lnTo>
                        <a:pt x="1164877" y="1020813"/>
                      </a:lnTo>
                      <a:lnTo>
                        <a:pt x="1216504" y="987212"/>
                      </a:lnTo>
                      <a:close/>
                      <a:moveTo>
                        <a:pt x="1029234" y="953613"/>
                      </a:moveTo>
                      <a:lnTo>
                        <a:pt x="977604" y="987213"/>
                      </a:lnTo>
                      <a:lnTo>
                        <a:pt x="1029232" y="1020813"/>
                      </a:lnTo>
                      <a:lnTo>
                        <a:pt x="1080862" y="987213"/>
                      </a:lnTo>
                      <a:close/>
                      <a:moveTo>
                        <a:pt x="757929" y="953613"/>
                      </a:moveTo>
                      <a:lnTo>
                        <a:pt x="706304" y="987213"/>
                      </a:lnTo>
                      <a:lnTo>
                        <a:pt x="757932" y="1020815"/>
                      </a:lnTo>
                      <a:lnTo>
                        <a:pt x="809561" y="987214"/>
                      </a:lnTo>
                      <a:close/>
                      <a:moveTo>
                        <a:pt x="1843130" y="953613"/>
                      </a:moveTo>
                      <a:lnTo>
                        <a:pt x="1791504" y="987212"/>
                      </a:lnTo>
                      <a:lnTo>
                        <a:pt x="1843130" y="1020812"/>
                      </a:lnTo>
                      <a:lnTo>
                        <a:pt x="1894758" y="987212"/>
                      </a:lnTo>
                      <a:close/>
                      <a:moveTo>
                        <a:pt x="1300527" y="953613"/>
                      </a:moveTo>
                      <a:lnTo>
                        <a:pt x="1248901" y="987212"/>
                      </a:lnTo>
                      <a:lnTo>
                        <a:pt x="1300529" y="1020813"/>
                      </a:lnTo>
                      <a:lnTo>
                        <a:pt x="1352155" y="987213"/>
                      </a:lnTo>
                      <a:close/>
                      <a:moveTo>
                        <a:pt x="2250083" y="953612"/>
                      </a:moveTo>
                      <a:lnTo>
                        <a:pt x="2198456" y="987212"/>
                      </a:lnTo>
                      <a:lnTo>
                        <a:pt x="2250083" y="1020812"/>
                      </a:lnTo>
                      <a:lnTo>
                        <a:pt x="2301709" y="987212"/>
                      </a:lnTo>
                      <a:close/>
                      <a:moveTo>
                        <a:pt x="2114432" y="953612"/>
                      </a:moveTo>
                      <a:lnTo>
                        <a:pt x="2062805" y="987212"/>
                      </a:lnTo>
                      <a:lnTo>
                        <a:pt x="2114432" y="1020812"/>
                      </a:lnTo>
                      <a:lnTo>
                        <a:pt x="2166059" y="987212"/>
                      </a:lnTo>
                      <a:close/>
                      <a:moveTo>
                        <a:pt x="1978781" y="953612"/>
                      </a:moveTo>
                      <a:lnTo>
                        <a:pt x="1927154" y="987212"/>
                      </a:lnTo>
                      <a:lnTo>
                        <a:pt x="1978780" y="1020812"/>
                      </a:lnTo>
                      <a:lnTo>
                        <a:pt x="2030408" y="987212"/>
                      </a:lnTo>
                      <a:close/>
                      <a:moveTo>
                        <a:pt x="147504" y="909475"/>
                      </a:moveTo>
                      <a:lnTo>
                        <a:pt x="95878" y="943074"/>
                      </a:lnTo>
                      <a:lnTo>
                        <a:pt x="147504" y="976673"/>
                      </a:lnTo>
                      <a:lnTo>
                        <a:pt x="199131" y="943074"/>
                      </a:lnTo>
                      <a:close/>
                      <a:moveTo>
                        <a:pt x="283152" y="909474"/>
                      </a:moveTo>
                      <a:lnTo>
                        <a:pt x="231528" y="943074"/>
                      </a:lnTo>
                      <a:lnTo>
                        <a:pt x="283152" y="976673"/>
                      </a:lnTo>
                      <a:lnTo>
                        <a:pt x="334780" y="943074"/>
                      </a:lnTo>
                      <a:close/>
                      <a:moveTo>
                        <a:pt x="554459" y="909474"/>
                      </a:moveTo>
                      <a:lnTo>
                        <a:pt x="502832" y="943072"/>
                      </a:lnTo>
                      <a:lnTo>
                        <a:pt x="554459" y="976672"/>
                      </a:lnTo>
                      <a:lnTo>
                        <a:pt x="606084" y="943073"/>
                      </a:lnTo>
                      <a:close/>
                      <a:moveTo>
                        <a:pt x="418807" y="909474"/>
                      </a:moveTo>
                      <a:lnTo>
                        <a:pt x="367179" y="943074"/>
                      </a:lnTo>
                      <a:lnTo>
                        <a:pt x="418806" y="976673"/>
                      </a:lnTo>
                      <a:lnTo>
                        <a:pt x="470434" y="943072"/>
                      </a:lnTo>
                      <a:close/>
                      <a:moveTo>
                        <a:pt x="961408" y="909472"/>
                      </a:moveTo>
                      <a:lnTo>
                        <a:pt x="909777" y="943073"/>
                      </a:lnTo>
                      <a:lnTo>
                        <a:pt x="961405" y="976671"/>
                      </a:lnTo>
                      <a:lnTo>
                        <a:pt x="1013034" y="943071"/>
                      </a:lnTo>
                      <a:close/>
                      <a:moveTo>
                        <a:pt x="825754" y="909472"/>
                      </a:moveTo>
                      <a:lnTo>
                        <a:pt x="774129" y="943072"/>
                      </a:lnTo>
                      <a:lnTo>
                        <a:pt x="825758" y="976672"/>
                      </a:lnTo>
                      <a:lnTo>
                        <a:pt x="877384" y="943073"/>
                      </a:lnTo>
                      <a:close/>
                      <a:moveTo>
                        <a:pt x="690109" y="909472"/>
                      </a:moveTo>
                      <a:lnTo>
                        <a:pt x="638479" y="943073"/>
                      </a:lnTo>
                      <a:lnTo>
                        <a:pt x="690104" y="976672"/>
                      </a:lnTo>
                      <a:lnTo>
                        <a:pt x="741734" y="943071"/>
                      </a:lnTo>
                      <a:close/>
                      <a:moveTo>
                        <a:pt x="1504004" y="909472"/>
                      </a:moveTo>
                      <a:lnTo>
                        <a:pt x="1452377" y="943071"/>
                      </a:lnTo>
                      <a:lnTo>
                        <a:pt x="1504004" y="976670"/>
                      </a:lnTo>
                      <a:lnTo>
                        <a:pt x="1555631" y="943072"/>
                      </a:lnTo>
                      <a:close/>
                      <a:moveTo>
                        <a:pt x="1232703" y="909472"/>
                      </a:moveTo>
                      <a:lnTo>
                        <a:pt x="1181076" y="943072"/>
                      </a:lnTo>
                      <a:lnTo>
                        <a:pt x="1232702" y="976670"/>
                      </a:lnTo>
                      <a:lnTo>
                        <a:pt x="1284329" y="943071"/>
                      </a:lnTo>
                      <a:close/>
                      <a:moveTo>
                        <a:pt x="1097058" y="909472"/>
                      </a:moveTo>
                      <a:lnTo>
                        <a:pt x="1045435" y="943072"/>
                      </a:lnTo>
                      <a:lnTo>
                        <a:pt x="1097058" y="976671"/>
                      </a:lnTo>
                      <a:lnTo>
                        <a:pt x="1148680" y="943072"/>
                      </a:lnTo>
                      <a:close/>
                      <a:moveTo>
                        <a:pt x="1775306" y="909471"/>
                      </a:moveTo>
                      <a:lnTo>
                        <a:pt x="1723678" y="943071"/>
                      </a:lnTo>
                      <a:lnTo>
                        <a:pt x="1775304" y="976670"/>
                      </a:lnTo>
                      <a:lnTo>
                        <a:pt x="1826933" y="943070"/>
                      </a:lnTo>
                      <a:close/>
                      <a:moveTo>
                        <a:pt x="1639655" y="909471"/>
                      </a:moveTo>
                      <a:lnTo>
                        <a:pt x="1588028" y="943072"/>
                      </a:lnTo>
                      <a:lnTo>
                        <a:pt x="1639656" y="976671"/>
                      </a:lnTo>
                      <a:lnTo>
                        <a:pt x="1691282" y="943071"/>
                      </a:lnTo>
                      <a:close/>
                      <a:moveTo>
                        <a:pt x="2317909" y="909471"/>
                      </a:moveTo>
                      <a:lnTo>
                        <a:pt x="2266281" y="943070"/>
                      </a:lnTo>
                      <a:lnTo>
                        <a:pt x="2317907" y="976670"/>
                      </a:lnTo>
                      <a:lnTo>
                        <a:pt x="2369535" y="943070"/>
                      </a:lnTo>
                      <a:close/>
                      <a:moveTo>
                        <a:pt x="2046607" y="909471"/>
                      </a:moveTo>
                      <a:lnTo>
                        <a:pt x="1994979" y="943070"/>
                      </a:lnTo>
                      <a:lnTo>
                        <a:pt x="2046606" y="976670"/>
                      </a:lnTo>
                      <a:lnTo>
                        <a:pt x="2098233" y="943070"/>
                      </a:lnTo>
                      <a:close/>
                      <a:moveTo>
                        <a:pt x="1910955" y="909471"/>
                      </a:moveTo>
                      <a:lnTo>
                        <a:pt x="1859329" y="943071"/>
                      </a:lnTo>
                      <a:lnTo>
                        <a:pt x="1910955" y="976670"/>
                      </a:lnTo>
                      <a:lnTo>
                        <a:pt x="1962582" y="943070"/>
                      </a:lnTo>
                      <a:close/>
                      <a:moveTo>
                        <a:pt x="1368353" y="909471"/>
                      </a:moveTo>
                      <a:lnTo>
                        <a:pt x="1316726" y="943071"/>
                      </a:lnTo>
                      <a:lnTo>
                        <a:pt x="1368354" y="976671"/>
                      </a:lnTo>
                      <a:lnTo>
                        <a:pt x="1419981" y="943071"/>
                      </a:lnTo>
                      <a:close/>
                      <a:moveTo>
                        <a:pt x="2182257" y="909470"/>
                      </a:moveTo>
                      <a:lnTo>
                        <a:pt x="2130630" y="943070"/>
                      </a:lnTo>
                      <a:lnTo>
                        <a:pt x="2182257" y="976670"/>
                      </a:lnTo>
                      <a:lnTo>
                        <a:pt x="2233885" y="943070"/>
                      </a:lnTo>
                      <a:close/>
                      <a:moveTo>
                        <a:pt x="215330" y="865333"/>
                      </a:moveTo>
                      <a:lnTo>
                        <a:pt x="163703" y="898932"/>
                      </a:lnTo>
                      <a:lnTo>
                        <a:pt x="215330" y="932532"/>
                      </a:lnTo>
                      <a:lnTo>
                        <a:pt x="266958" y="898932"/>
                      </a:lnTo>
                      <a:close/>
                      <a:moveTo>
                        <a:pt x="79679" y="865332"/>
                      </a:moveTo>
                      <a:lnTo>
                        <a:pt x="28052" y="898932"/>
                      </a:lnTo>
                      <a:lnTo>
                        <a:pt x="79680" y="932532"/>
                      </a:lnTo>
                      <a:lnTo>
                        <a:pt x="131307" y="898932"/>
                      </a:lnTo>
                      <a:close/>
                      <a:moveTo>
                        <a:pt x="1029234" y="865332"/>
                      </a:moveTo>
                      <a:lnTo>
                        <a:pt x="977609" y="898931"/>
                      </a:lnTo>
                      <a:lnTo>
                        <a:pt x="1029234" y="932529"/>
                      </a:lnTo>
                      <a:lnTo>
                        <a:pt x="1080861" y="898929"/>
                      </a:lnTo>
                      <a:close/>
                      <a:moveTo>
                        <a:pt x="757932" y="865332"/>
                      </a:moveTo>
                      <a:lnTo>
                        <a:pt x="706307" y="898931"/>
                      </a:lnTo>
                      <a:lnTo>
                        <a:pt x="757928" y="932529"/>
                      </a:lnTo>
                      <a:lnTo>
                        <a:pt x="809557" y="898930"/>
                      </a:lnTo>
                      <a:close/>
                      <a:moveTo>
                        <a:pt x="486631" y="865332"/>
                      </a:moveTo>
                      <a:lnTo>
                        <a:pt x="435005" y="898931"/>
                      </a:lnTo>
                      <a:lnTo>
                        <a:pt x="486633" y="932530"/>
                      </a:lnTo>
                      <a:lnTo>
                        <a:pt x="538257" y="898931"/>
                      </a:lnTo>
                      <a:close/>
                      <a:moveTo>
                        <a:pt x="350981" y="865331"/>
                      </a:moveTo>
                      <a:lnTo>
                        <a:pt x="299352" y="898932"/>
                      </a:lnTo>
                      <a:lnTo>
                        <a:pt x="350979" y="932531"/>
                      </a:lnTo>
                      <a:lnTo>
                        <a:pt x="402608" y="898931"/>
                      </a:lnTo>
                      <a:close/>
                      <a:moveTo>
                        <a:pt x="622282" y="865330"/>
                      </a:moveTo>
                      <a:lnTo>
                        <a:pt x="570655" y="898932"/>
                      </a:lnTo>
                      <a:lnTo>
                        <a:pt x="622282" y="932531"/>
                      </a:lnTo>
                      <a:lnTo>
                        <a:pt x="673911" y="898931"/>
                      </a:lnTo>
                      <a:close/>
                      <a:moveTo>
                        <a:pt x="1571830" y="865330"/>
                      </a:moveTo>
                      <a:lnTo>
                        <a:pt x="1520203" y="898929"/>
                      </a:lnTo>
                      <a:lnTo>
                        <a:pt x="1571829" y="932529"/>
                      </a:lnTo>
                      <a:lnTo>
                        <a:pt x="1623456" y="898929"/>
                      </a:lnTo>
                      <a:close/>
                      <a:moveTo>
                        <a:pt x="1300529" y="865330"/>
                      </a:moveTo>
                      <a:lnTo>
                        <a:pt x="1248902" y="898930"/>
                      </a:lnTo>
                      <a:lnTo>
                        <a:pt x="1300527" y="932529"/>
                      </a:lnTo>
                      <a:lnTo>
                        <a:pt x="1352155" y="898929"/>
                      </a:lnTo>
                      <a:close/>
                      <a:moveTo>
                        <a:pt x="1164877" y="865330"/>
                      </a:moveTo>
                      <a:lnTo>
                        <a:pt x="1113251" y="898930"/>
                      </a:lnTo>
                      <a:lnTo>
                        <a:pt x="1164877" y="932529"/>
                      </a:lnTo>
                      <a:lnTo>
                        <a:pt x="1216504" y="898929"/>
                      </a:lnTo>
                      <a:close/>
                      <a:moveTo>
                        <a:pt x="893578" y="865330"/>
                      </a:moveTo>
                      <a:lnTo>
                        <a:pt x="841954" y="898930"/>
                      </a:lnTo>
                      <a:lnTo>
                        <a:pt x="893580" y="932530"/>
                      </a:lnTo>
                      <a:lnTo>
                        <a:pt x="945208" y="898931"/>
                      </a:lnTo>
                      <a:close/>
                      <a:moveTo>
                        <a:pt x="1843131" y="865329"/>
                      </a:moveTo>
                      <a:lnTo>
                        <a:pt x="1791504" y="898929"/>
                      </a:lnTo>
                      <a:lnTo>
                        <a:pt x="1843130" y="932528"/>
                      </a:lnTo>
                      <a:lnTo>
                        <a:pt x="1894758" y="898928"/>
                      </a:lnTo>
                      <a:close/>
                      <a:moveTo>
                        <a:pt x="1707481" y="865329"/>
                      </a:moveTo>
                      <a:lnTo>
                        <a:pt x="1655854" y="898929"/>
                      </a:lnTo>
                      <a:lnTo>
                        <a:pt x="1707480" y="932529"/>
                      </a:lnTo>
                      <a:lnTo>
                        <a:pt x="1759107" y="898929"/>
                      </a:lnTo>
                      <a:close/>
                      <a:moveTo>
                        <a:pt x="1436178" y="865329"/>
                      </a:moveTo>
                      <a:lnTo>
                        <a:pt x="1384552" y="898929"/>
                      </a:lnTo>
                      <a:lnTo>
                        <a:pt x="1436179" y="932529"/>
                      </a:lnTo>
                      <a:lnTo>
                        <a:pt x="1487806" y="898930"/>
                      </a:lnTo>
                      <a:close/>
                      <a:moveTo>
                        <a:pt x="2250083" y="865329"/>
                      </a:moveTo>
                      <a:lnTo>
                        <a:pt x="2198455" y="898928"/>
                      </a:lnTo>
                      <a:lnTo>
                        <a:pt x="2250083" y="932528"/>
                      </a:lnTo>
                      <a:lnTo>
                        <a:pt x="2301709" y="898929"/>
                      </a:lnTo>
                      <a:close/>
                      <a:moveTo>
                        <a:pt x="2114433" y="865329"/>
                      </a:moveTo>
                      <a:lnTo>
                        <a:pt x="2062805" y="898928"/>
                      </a:lnTo>
                      <a:lnTo>
                        <a:pt x="2114432" y="932528"/>
                      </a:lnTo>
                      <a:lnTo>
                        <a:pt x="2166059" y="898928"/>
                      </a:lnTo>
                      <a:close/>
                      <a:moveTo>
                        <a:pt x="1978781" y="865329"/>
                      </a:moveTo>
                      <a:lnTo>
                        <a:pt x="1927154" y="898929"/>
                      </a:lnTo>
                      <a:lnTo>
                        <a:pt x="1978780" y="932528"/>
                      </a:lnTo>
                      <a:lnTo>
                        <a:pt x="2030408" y="898928"/>
                      </a:lnTo>
                      <a:close/>
                      <a:moveTo>
                        <a:pt x="418806" y="821191"/>
                      </a:moveTo>
                      <a:lnTo>
                        <a:pt x="367180" y="854789"/>
                      </a:lnTo>
                      <a:lnTo>
                        <a:pt x="418809" y="888388"/>
                      </a:lnTo>
                      <a:lnTo>
                        <a:pt x="470432" y="854790"/>
                      </a:lnTo>
                      <a:close/>
                      <a:moveTo>
                        <a:pt x="147504" y="821190"/>
                      </a:moveTo>
                      <a:lnTo>
                        <a:pt x="95877" y="854790"/>
                      </a:lnTo>
                      <a:lnTo>
                        <a:pt x="147504" y="888390"/>
                      </a:lnTo>
                      <a:lnTo>
                        <a:pt x="199132" y="854790"/>
                      </a:lnTo>
                      <a:close/>
                      <a:moveTo>
                        <a:pt x="283157" y="821190"/>
                      </a:moveTo>
                      <a:lnTo>
                        <a:pt x="231529" y="854791"/>
                      </a:lnTo>
                      <a:lnTo>
                        <a:pt x="283152" y="888390"/>
                      </a:lnTo>
                      <a:lnTo>
                        <a:pt x="334786" y="854789"/>
                      </a:lnTo>
                      <a:close/>
                      <a:moveTo>
                        <a:pt x="1097059" y="821189"/>
                      </a:moveTo>
                      <a:lnTo>
                        <a:pt x="1045435" y="854790"/>
                      </a:lnTo>
                      <a:lnTo>
                        <a:pt x="1097057" y="888387"/>
                      </a:lnTo>
                      <a:lnTo>
                        <a:pt x="1148679" y="854787"/>
                      </a:lnTo>
                      <a:close/>
                      <a:moveTo>
                        <a:pt x="961407" y="821189"/>
                      </a:moveTo>
                      <a:lnTo>
                        <a:pt x="909777" y="854788"/>
                      </a:lnTo>
                      <a:lnTo>
                        <a:pt x="961405" y="888388"/>
                      </a:lnTo>
                      <a:lnTo>
                        <a:pt x="1013036" y="854790"/>
                      </a:lnTo>
                      <a:close/>
                      <a:moveTo>
                        <a:pt x="825758" y="821189"/>
                      </a:moveTo>
                      <a:lnTo>
                        <a:pt x="774129" y="854790"/>
                      </a:lnTo>
                      <a:lnTo>
                        <a:pt x="825754" y="888387"/>
                      </a:lnTo>
                      <a:lnTo>
                        <a:pt x="877380" y="854788"/>
                      </a:lnTo>
                      <a:close/>
                      <a:moveTo>
                        <a:pt x="690104" y="821189"/>
                      </a:moveTo>
                      <a:lnTo>
                        <a:pt x="638480" y="854788"/>
                      </a:lnTo>
                      <a:lnTo>
                        <a:pt x="690106" y="888388"/>
                      </a:lnTo>
                      <a:lnTo>
                        <a:pt x="741734" y="854789"/>
                      </a:lnTo>
                      <a:close/>
                      <a:moveTo>
                        <a:pt x="554460" y="821189"/>
                      </a:moveTo>
                      <a:lnTo>
                        <a:pt x="502829" y="854790"/>
                      </a:lnTo>
                      <a:lnTo>
                        <a:pt x="554459" y="888388"/>
                      </a:lnTo>
                      <a:lnTo>
                        <a:pt x="606084" y="854788"/>
                      </a:lnTo>
                      <a:close/>
                      <a:moveTo>
                        <a:pt x="1910956" y="821188"/>
                      </a:moveTo>
                      <a:lnTo>
                        <a:pt x="1859329" y="854788"/>
                      </a:lnTo>
                      <a:lnTo>
                        <a:pt x="1910955" y="888387"/>
                      </a:lnTo>
                      <a:lnTo>
                        <a:pt x="1962582" y="854787"/>
                      </a:lnTo>
                      <a:close/>
                      <a:moveTo>
                        <a:pt x="1775306" y="821188"/>
                      </a:moveTo>
                      <a:lnTo>
                        <a:pt x="1723678" y="854788"/>
                      </a:lnTo>
                      <a:lnTo>
                        <a:pt x="1775306" y="888387"/>
                      </a:lnTo>
                      <a:lnTo>
                        <a:pt x="1826933" y="854788"/>
                      </a:lnTo>
                      <a:close/>
                      <a:moveTo>
                        <a:pt x="1639655" y="821188"/>
                      </a:moveTo>
                      <a:lnTo>
                        <a:pt x="1588028" y="854788"/>
                      </a:lnTo>
                      <a:lnTo>
                        <a:pt x="1639655" y="888387"/>
                      </a:lnTo>
                      <a:lnTo>
                        <a:pt x="1691282" y="854788"/>
                      </a:lnTo>
                      <a:close/>
                      <a:moveTo>
                        <a:pt x="1368354" y="821188"/>
                      </a:moveTo>
                      <a:lnTo>
                        <a:pt x="1316727" y="854788"/>
                      </a:lnTo>
                      <a:lnTo>
                        <a:pt x="1368354" y="888387"/>
                      </a:lnTo>
                      <a:lnTo>
                        <a:pt x="1419980" y="854787"/>
                      </a:lnTo>
                      <a:close/>
                      <a:moveTo>
                        <a:pt x="1232703" y="821188"/>
                      </a:moveTo>
                      <a:lnTo>
                        <a:pt x="1181075" y="854788"/>
                      </a:lnTo>
                      <a:lnTo>
                        <a:pt x="1232703" y="888387"/>
                      </a:lnTo>
                      <a:lnTo>
                        <a:pt x="1284329" y="854787"/>
                      </a:lnTo>
                      <a:close/>
                      <a:moveTo>
                        <a:pt x="2182257" y="821187"/>
                      </a:moveTo>
                      <a:lnTo>
                        <a:pt x="2130630" y="854787"/>
                      </a:lnTo>
                      <a:lnTo>
                        <a:pt x="2182257" y="888386"/>
                      </a:lnTo>
                      <a:lnTo>
                        <a:pt x="2233885" y="854787"/>
                      </a:lnTo>
                      <a:close/>
                      <a:moveTo>
                        <a:pt x="2046607" y="821187"/>
                      </a:moveTo>
                      <a:lnTo>
                        <a:pt x="1994980" y="854787"/>
                      </a:lnTo>
                      <a:lnTo>
                        <a:pt x="2046607" y="888386"/>
                      </a:lnTo>
                      <a:lnTo>
                        <a:pt x="2098234" y="854787"/>
                      </a:lnTo>
                      <a:close/>
                      <a:moveTo>
                        <a:pt x="1504004" y="821187"/>
                      </a:moveTo>
                      <a:lnTo>
                        <a:pt x="1452377" y="854787"/>
                      </a:lnTo>
                      <a:lnTo>
                        <a:pt x="1504004" y="888387"/>
                      </a:lnTo>
                      <a:lnTo>
                        <a:pt x="1555632" y="854788"/>
                      </a:lnTo>
                      <a:close/>
                      <a:moveTo>
                        <a:pt x="2317908" y="821187"/>
                      </a:moveTo>
                      <a:lnTo>
                        <a:pt x="2266281" y="854787"/>
                      </a:lnTo>
                      <a:lnTo>
                        <a:pt x="2317908" y="888387"/>
                      </a:lnTo>
                      <a:lnTo>
                        <a:pt x="2369535" y="854787"/>
                      </a:lnTo>
                      <a:close/>
                      <a:moveTo>
                        <a:pt x="79680" y="777049"/>
                      </a:moveTo>
                      <a:lnTo>
                        <a:pt x="28052" y="810648"/>
                      </a:lnTo>
                      <a:lnTo>
                        <a:pt x="79679" y="844248"/>
                      </a:lnTo>
                      <a:lnTo>
                        <a:pt x="131307" y="810648"/>
                      </a:lnTo>
                      <a:close/>
                      <a:moveTo>
                        <a:pt x="622282" y="777049"/>
                      </a:moveTo>
                      <a:lnTo>
                        <a:pt x="570659" y="810647"/>
                      </a:lnTo>
                      <a:lnTo>
                        <a:pt x="622282" y="844246"/>
                      </a:lnTo>
                      <a:lnTo>
                        <a:pt x="673909" y="810647"/>
                      </a:lnTo>
                      <a:close/>
                      <a:moveTo>
                        <a:pt x="486633" y="777048"/>
                      </a:moveTo>
                      <a:lnTo>
                        <a:pt x="435006" y="810648"/>
                      </a:lnTo>
                      <a:lnTo>
                        <a:pt x="486631" y="844248"/>
                      </a:lnTo>
                      <a:lnTo>
                        <a:pt x="538259" y="810647"/>
                      </a:lnTo>
                      <a:close/>
                      <a:moveTo>
                        <a:pt x="350979" y="777048"/>
                      </a:moveTo>
                      <a:lnTo>
                        <a:pt x="299352" y="810647"/>
                      </a:lnTo>
                      <a:lnTo>
                        <a:pt x="350981" y="844246"/>
                      </a:lnTo>
                      <a:lnTo>
                        <a:pt x="402605" y="810648"/>
                      </a:lnTo>
                      <a:close/>
                      <a:moveTo>
                        <a:pt x="757929" y="777048"/>
                      </a:moveTo>
                      <a:lnTo>
                        <a:pt x="706304" y="810647"/>
                      </a:lnTo>
                      <a:lnTo>
                        <a:pt x="757929" y="844248"/>
                      </a:lnTo>
                      <a:lnTo>
                        <a:pt x="809558" y="810647"/>
                      </a:lnTo>
                      <a:close/>
                      <a:moveTo>
                        <a:pt x="215330" y="777048"/>
                      </a:moveTo>
                      <a:lnTo>
                        <a:pt x="163702" y="810648"/>
                      </a:lnTo>
                      <a:lnTo>
                        <a:pt x="215330" y="844248"/>
                      </a:lnTo>
                      <a:lnTo>
                        <a:pt x="266958" y="810648"/>
                      </a:lnTo>
                      <a:close/>
                      <a:moveTo>
                        <a:pt x="1707481" y="777047"/>
                      </a:moveTo>
                      <a:lnTo>
                        <a:pt x="1655854" y="810646"/>
                      </a:lnTo>
                      <a:lnTo>
                        <a:pt x="1707480" y="844245"/>
                      </a:lnTo>
                      <a:lnTo>
                        <a:pt x="1759108" y="810646"/>
                      </a:lnTo>
                      <a:close/>
                      <a:moveTo>
                        <a:pt x="1164879" y="777047"/>
                      </a:moveTo>
                      <a:lnTo>
                        <a:pt x="1113251" y="810647"/>
                      </a:lnTo>
                      <a:lnTo>
                        <a:pt x="1164877" y="844245"/>
                      </a:lnTo>
                      <a:lnTo>
                        <a:pt x="1216504" y="810645"/>
                      </a:lnTo>
                      <a:close/>
                      <a:moveTo>
                        <a:pt x="1029236" y="777047"/>
                      </a:moveTo>
                      <a:lnTo>
                        <a:pt x="977606" y="810647"/>
                      </a:lnTo>
                      <a:lnTo>
                        <a:pt x="1029234" y="844248"/>
                      </a:lnTo>
                      <a:lnTo>
                        <a:pt x="1080866" y="810647"/>
                      </a:lnTo>
                      <a:close/>
                      <a:moveTo>
                        <a:pt x="893580" y="777047"/>
                      </a:moveTo>
                      <a:lnTo>
                        <a:pt x="841957" y="810647"/>
                      </a:lnTo>
                      <a:lnTo>
                        <a:pt x="893577" y="844245"/>
                      </a:lnTo>
                      <a:lnTo>
                        <a:pt x="945208" y="810646"/>
                      </a:lnTo>
                      <a:close/>
                      <a:moveTo>
                        <a:pt x="1978783" y="777047"/>
                      </a:moveTo>
                      <a:lnTo>
                        <a:pt x="1927155" y="810646"/>
                      </a:lnTo>
                      <a:lnTo>
                        <a:pt x="1978781" y="844245"/>
                      </a:lnTo>
                      <a:lnTo>
                        <a:pt x="2030408" y="810645"/>
                      </a:lnTo>
                      <a:close/>
                      <a:moveTo>
                        <a:pt x="1436179" y="777047"/>
                      </a:moveTo>
                      <a:lnTo>
                        <a:pt x="1384552" y="810646"/>
                      </a:lnTo>
                      <a:lnTo>
                        <a:pt x="1436178" y="844245"/>
                      </a:lnTo>
                      <a:lnTo>
                        <a:pt x="1487806" y="810646"/>
                      </a:lnTo>
                      <a:close/>
                      <a:moveTo>
                        <a:pt x="1300527" y="777047"/>
                      </a:moveTo>
                      <a:lnTo>
                        <a:pt x="1248902" y="810646"/>
                      </a:lnTo>
                      <a:lnTo>
                        <a:pt x="1300528" y="844245"/>
                      </a:lnTo>
                      <a:lnTo>
                        <a:pt x="1352154" y="810646"/>
                      </a:lnTo>
                      <a:close/>
                      <a:moveTo>
                        <a:pt x="2250082" y="777046"/>
                      </a:moveTo>
                      <a:lnTo>
                        <a:pt x="2198455" y="810645"/>
                      </a:lnTo>
                      <a:lnTo>
                        <a:pt x="2250082" y="844245"/>
                      </a:lnTo>
                      <a:lnTo>
                        <a:pt x="2301709" y="810645"/>
                      </a:lnTo>
                      <a:close/>
                      <a:moveTo>
                        <a:pt x="2114433" y="777046"/>
                      </a:moveTo>
                      <a:lnTo>
                        <a:pt x="2062805" y="810645"/>
                      </a:lnTo>
                      <a:lnTo>
                        <a:pt x="2114432" y="844245"/>
                      </a:lnTo>
                      <a:lnTo>
                        <a:pt x="2166059" y="810645"/>
                      </a:lnTo>
                      <a:close/>
                      <a:moveTo>
                        <a:pt x="1843131" y="777046"/>
                      </a:moveTo>
                      <a:lnTo>
                        <a:pt x="1791504" y="810646"/>
                      </a:lnTo>
                      <a:lnTo>
                        <a:pt x="1843131" y="844246"/>
                      </a:lnTo>
                      <a:lnTo>
                        <a:pt x="1894758" y="810646"/>
                      </a:lnTo>
                      <a:close/>
                      <a:moveTo>
                        <a:pt x="1571829" y="777046"/>
                      </a:moveTo>
                      <a:lnTo>
                        <a:pt x="1520202" y="810646"/>
                      </a:lnTo>
                      <a:lnTo>
                        <a:pt x="1571829" y="844246"/>
                      </a:lnTo>
                      <a:lnTo>
                        <a:pt x="1623457" y="810646"/>
                      </a:lnTo>
                      <a:close/>
                      <a:moveTo>
                        <a:pt x="554459" y="732907"/>
                      </a:moveTo>
                      <a:lnTo>
                        <a:pt x="502832" y="766505"/>
                      </a:lnTo>
                      <a:lnTo>
                        <a:pt x="554460" y="800105"/>
                      </a:lnTo>
                      <a:lnTo>
                        <a:pt x="606084" y="766506"/>
                      </a:lnTo>
                      <a:close/>
                      <a:moveTo>
                        <a:pt x="283152" y="732907"/>
                      </a:moveTo>
                      <a:lnTo>
                        <a:pt x="231530" y="766505"/>
                      </a:lnTo>
                      <a:lnTo>
                        <a:pt x="283156" y="800106"/>
                      </a:lnTo>
                      <a:lnTo>
                        <a:pt x="334785" y="766506"/>
                      </a:lnTo>
                      <a:close/>
                      <a:moveTo>
                        <a:pt x="961405" y="732906"/>
                      </a:moveTo>
                      <a:lnTo>
                        <a:pt x="909777" y="766505"/>
                      </a:lnTo>
                      <a:lnTo>
                        <a:pt x="961404" y="800104"/>
                      </a:lnTo>
                      <a:lnTo>
                        <a:pt x="1013036" y="766504"/>
                      </a:lnTo>
                      <a:close/>
                      <a:moveTo>
                        <a:pt x="690110" y="732906"/>
                      </a:moveTo>
                      <a:lnTo>
                        <a:pt x="638479" y="766506"/>
                      </a:lnTo>
                      <a:lnTo>
                        <a:pt x="690104" y="800106"/>
                      </a:lnTo>
                      <a:lnTo>
                        <a:pt x="741734" y="766505"/>
                      </a:lnTo>
                      <a:close/>
                      <a:moveTo>
                        <a:pt x="418809" y="732906"/>
                      </a:moveTo>
                      <a:lnTo>
                        <a:pt x="367179" y="766506"/>
                      </a:lnTo>
                      <a:lnTo>
                        <a:pt x="418806" y="800106"/>
                      </a:lnTo>
                      <a:lnTo>
                        <a:pt x="470434" y="766505"/>
                      </a:lnTo>
                      <a:close/>
                      <a:moveTo>
                        <a:pt x="147507" y="732906"/>
                      </a:moveTo>
                      <a:lnTo>
                        <a:pt x="95878" y="766508"/>
                      </a:lnTo>
                      <a:lnTo>
                        <a:pt x="147503" y="800106"/>
                      </a:lnTo>
                      <a:lnTo>
                        <a:pt x="199133" y="766506"/>
                      </a:lnTo>
                      <a:close/>
                      <a:moveTo>
                        <a:pt x="1232703" y="732906"/>
                      </a:moveTo>
                      <a:lnTo>
                        <a:pt x="1181078" y="766505"/>
                      </a:lnTo>
                      <a:lnTo>
                        <a:pt x="1232702" y="800103"/>
                      </a:lnTo>
                      <a:lnTo>
                        <a:pt x="1284329" y="766504"/>
                      </a:lnTo>
                      <a:close/>
                      <a:moveTo>
                        <a:pt x="1097058" y="732905"/>
                      </a:moveTo>
                      <a:lnTo>
                        <a:pt x="1045436" y="766505"/>
                      </a:lnTo>
                      <a:lnTo>
                        <a:pt x="1097059" y="800104"/>
                      </a:lnTo>
                      <a:lnTo>
                        <a:pt x="1148681" y="766505"/>
                      </a:lnTo>
                      <a:close/>
                      <a:moveTo>
                        <a:pt x="825754" y="732905"/>
                      </a:moveTo>
                      <a:lnTo>
                        <a:pt x="774129" y="766505"/>
                      </a:lnTo>
                      <a:lnTo>
                        <a:pt x="825758" y="800104"/>
                      </a:lnTo>
                      <a:lnTo>
                        <a:pt x="877384" y="766505"/>
                      </a:lnTo>
                      <a:close/>
                      <a:moveTo>
                        <a:pt x="2046608" y="732905"/>
                      </a:moveTo>
                      <a:lnTo>
                        <a:pt x="1994980" y="766504"/>
                      </a:lnTo>
                      <a:lnTo>
                        <a:pt x="2046607" y="800103"/>
                      </a:lnTo>
                      <a:lnTo>
                        <a:pt x="2098233" y="766504"/>
                      </a:lnTo>
                      <a:close/>
                      <a:moveTo>
                        <a:pt x="1775306" y="732905"/>
                      </a:moveTo>
                      <a:lnTo>
                        <a:pt x="1723678" y="766504"/>
                      </a:lnTo>
                      <a:lnTo>
                        <a:pt x="1775306" y="800104"/>
                      </a:lnTo>
                      <a:lnTo>
                        <a:pt x="1826933" y="766504"/>
                      </a:lnTo>
                      <a:close/>
                      <a:moveTo>
                        <a:pt x="1639654" y="732905"/>
                      </a:moveTo>
                      <a:lnTo>
                        <a:pt x="1588028" y="766504"/>
                      </a:lnTo>
                      <a:lnTo>
                        <a:pt x="1639655" y="800104"/>
                      </a:lnTo>
                      <a:lnTo>
                        <a:pt x="1691282" y="766504"/>
                      </a:lnTo>
                      <a:close/>
                      <a:moveTo>
                        <a:pt x="1504004" y="732905"/>
                      </a:moveTo>
                      <a:lnTo>
                        <a:pt x="1452377" y="766505"/>
                      </a:lnTo>
                      <a:lnTo>
                        <a:pt x="1504004" y="800103"/>
                      </a:lnTo>
                      <a:lnTo>
                        <a:pt x="1555631" y="766504"/>
                      </a:lnTo>
                      <a:close/>
                      <a:moveTo>
                        <a:pt x="1368354" y="732905"/>
                      </a:moveTo>
                      <a:lnTo>
                        <a:pt x="1316726" y="766504"/>
                      </a:lnTo>
                      <a:lnTo>
                        <a:pt x="1368354" y="800103"/>
                      </a:lnTo>
                      <a:lnTo>
                        <a:pt x="1419980" y="766504"/>
                      </a:lnTo>
                      <a:close/>
                      <a:moveTo>
                        <a:pt x="2317908" y="732903"/>
                      </a:moveTo>
                      <a:lnTo>
                        <a:pt x="2266281" y="766504"/>
                      </a:lnTo>
                      <a:lnTo>
                        <a:pt x="2317909" y="800103"/>
                      </a:lnTo>
                      <a:lnTo>
                        <a:pt x="2369535" y="766504"/>
                      </a:lnTo>
                      <a:close/>
                      <a:moveTo>
                        <a:pt x="2182257" y="732903"/>
                      </a:moveTo>
                      <a:lnTo>
                        <a:pt x="2130630" y="766504"/>
                      </a:lnTo>
                      <a:lnTo>
                        <a:pt x="2182257" y="800103"/>
                      </a:lnTo>
                      <a:lnTo>
                        <a:pt x="2233885" y="766503"/>
                      </a:lnTo>
                      <a:close/>
                      <a:moveTo>
                        <a:pt x="1910956" y="732903"/>
                      </a:moveTo>
                      <a:lnTo>
                        <a:pt x="1859329" y="766504"/>
                      </a:lnTo>
                      <a:lnTo>
                        <a:pt x="1910957" y="800104"/>
                      </a:lnTo>
                      <a:lnTo>
                        <a:pt x="1962584" y="766504"/>
                      </a:lnTo>
                      <a:close/>
                      <a:moveTo>
                        <a:pt x="757935" y="688766"/>
                      </a:moveTo>
                      <a:lnTo>
                        <a:pt x="706307" y="722364"/>
                      </a:lnTo>
                      <a:lnTo>
                        <a:pt x="757929" y="755964"/>
                      </a:lnTo>
                      <a:lnTo>
                        <a:pt x="809558" y="722363"/>
                      </a:lnTo>
                      <a:close/>
                      <a:moveTo>
                        <a:pt x="215330" y="688766"/>
                      </a:moveTo>
                      <a:lnTo>
                        <a:pt x="163704" y="722364"/>
                      </a:lnTo>
                      <a:lnTo>
                        <a:pt x="215330" y="755964"/>
                      </a:lnTo>
                      <a:lnTo>
                        <a:pt x="266956" y="722365"/>
                      </a:lnTo>
                      <a:close/>
                      <a:moveTo>
                        <a:pt x="486631" y="688765"/>
                      </a:moveTo>
                      <a:lnTo>
                        <a:pt x="435005" y="722364"/>
                      </a:lnTo>
                      <a:lnTo>
                        <a:pt x="486633" y="755963"/>
                      </a:lnTo>
                      <a:lnTo>
                        <a:pt x="538257" y="722364"/>
                      </a:lnTo>
                      <a:close/>
                      <a:moveTo>
                        <a:pt x="1029234" y="688765"/>
                      </a:moveTo>
                      <a:lnTo>
                        <a:pt x="977606" y="722363"/>
                      </a:lnTo>
                      <a:lnTo>
                        <a:pt x="1029234" y="755963"/>
                      </a:lnTo>
                      <a:lnTo>
                        <a:pt x="1080862" y="722362"/>
                      </a:lnTo>
                      <a:close/>
                      <a:moveTo>
                        <a:pt x="622282" y="688765"/>
                      </a:moveTo>
                      <a:lnTo>
                        <a:pt x="570655" y="722365"/>
                      </a:lnTo>
                      <a:lnTo>
                        <a:pt x="622282" y="755965"/>
                      </a:lnTo>
                      <a:lnTo>
                        <a:pt x="673911" y="722364"/>
                      </a:lnTo>
                      <a:close/>
                      <a:moveTo>
                        <a:pt x="79680" y="688764"/>
                      </a:moveTo>
                      <a:lnTo>
                        <a:pt x="28051" y="722364"/>
                      </a:lnTo>
                      <a:lnTo>
                        <a:pt x="79679" y="755965"/>
                      </a:lnTo>
                      <a:lnTo>
                        <a:pt x="131307" y="722364"/>
                      </a:lnTo>
                      <a:close/>
                      <a:moveTo>
                        <a:pt x="1300529" y="688764"/>
                      </a:moveTo>
                      <a:lnTo>
                        <a:pt x="1248902" y="722363"/>
                      </a:lnTo>
                      <a:lnTo>
                        <a:pt x="1300527" y="755961"/>
                      </a:lnTo>
                      <a:lnTo>
                        <a:pt x="1352154" y="722362"/>
                      </a:lnTo>
                      <a:close/>
                      <a:moveTo>
                        <a:pt x="1164877" y="688764"/>
                      </a:moveTo>
                      <a:lnTo>
                        <a:pt x="1113252" y="722363"/>
                      </a:lnTo>
                      <a:lnTo>
                        <a:pt x="1164879" y="755964"/>
                      </a:lnTo>
                      <a:lnTo>
                        <a:pt x="1216505" y="722363"/>
                      </a:lnTo>
                      <a:close/>
                      <a:moveTo>
                        <a:pt x="893578" y="688764"/>
                      </a:moveTo>
                      <a:lnTo>
                        <a:pt x="841954" y="722363"/>
                      </a:lnTo>
                      <a:lnTo>
                        <a:pt x="893580" y="755964"/>
                      </a:lnTo>
                      <a:lnTo>
                        <a:pt x="945208" y="722363"/>
                      </a:lnTo>
                      <a:close/>
                      <a:moveTo>
                        <a:pt x="350982" y="688764"/>
                      </a:moveTo>
                      <a:lnTo>
                        <a:pt x="299352" y="722364"/>
                      </a:lnTo>
                      <a:lnTo>
                        <a:pt x="350979" y="755965"/>
                      </a:lnTo>
                      <a:lnTo>
                        <a:pt x="402609" y="722364"/>
                      </a:lnTo>
                      <a:close/>
                      <a:moveTo>
                        <a:pt x="2114433" y="688763"/>
                      </a:moveTo>
                      <a:lnTo>
                        <a:pt x="2062805" y="722362"/>
                      </a:lnTo>
                      <a:lnTo>
                        <a:pt x="2114432" y="755961"/>
                      </a:lnTo>
                      <a:lnTo>
                        <a:pt x="2166059" y="722362"/>
                      </a:lnTo>
                      <a:close/>
                      <a:moveTo>
                        <a:pt x="1843132" y="688763"/>
                      </a:moveTo>
                      <a:lnTo>
                        <a:pt x="1791505" y="722363"/>
                      </a:lnTo>
                      <a:lnTo>
                        <a:pt x="1843130" y="755961"/>
                      </a:lnTo>
                      <a:lnTo>
                        <a:pt x="1894758" y="722362"/>
                      </a:lnTo>
                      <a:close/>
                      <a:moveTo>
                        <a:pt x="1571830" y="688763"/>
                      </a:moveTo>
                      <a:lnTo>
                        <a:pt x="1520203" y="722363"/>
                      </a:lnTo>
                      <a:lnTo>
                        <a:pt x="1571830" y="755963"/>
                      </a:lnTo>
                      <a:lnTo>
                        <a:pt x="1623456" y="722363"/>
                      </a:lnTo>
                      <a:close/>
                      <a:moveTo>
                        <a:pt x="1436179" y="688763"/>
                      </a:moveTo>
                      <a:lnTo>
                        <a:pt x="1384552" y="722362"/>
                      </a:lnTo>
                      <a:lnTo>
                        <a:pt x="1436179" y="755962"/>
                      </a:lnTo>
                      <a:lnTo>
                        <a:pt x="1487806" y="722363"/>
                      </a:lnTo>
                      <a:close/>
                      <a:moveTo>
                        <a:pt x="2250083" y="688763"/>
                      </a:moveTo>
                      <a:lnTo>
                        <a:pt x="2198456" y="722362"/>
                      </a:lnTo>
                      <a:lnTo>
                        <a:pt x="2250082" y="755961"/>
                      </a:lnTo>
                      <a:lnTo>
                        <a:pt x="2301709" y="722362"/>
                      </a:lnTo>
                      <a:close/>
                      <a:moveTo>
                        <a:pt x="1978782" y="688763"/>
                      </a:moveTo>
                      <a:lnTo>
                        <a:pt x="1927154" y="722362"/>
                      </a:lnTo>
                      <a:lnTo>
                        <a:pt x="1978783" y="755963"/>
                      </a:lnTo>
                      <a:lnTo>
                        <a:pt x="2030409" y="722363"/>
                      </a:lnTo>
                      <a:close/>
                      <a:moveTo>
                        <a:pt x="1707480" y="688763"/>
                      </a:moveTo>
                      <a:lnTo>
                        <a:pt x="1655853" y="722362"/>
                      </a:lnTo>
                      <a:lnTo>
                        <a:pt x="1707480" y="755963"/>
                      </a:lnTo>
                      <a:lnTo>
                        <a:pt x="1759108" y="722363"/>
                      </a:lnTo>
                      <a:close/>
                      <a:moveTo>
                        <a:pt x="418806" y="644624"/>
                      </a:moveTo>
                      <a:lnTo>
                        <a:pt x="367181" y="678223"/>
                      </a:lnTo>
                      <a:lnTo>
                        <a:pt x="418809" y="711822"/>
                      </a:lnTo>
                      <a:lnTo>
                        <a:pt x="470434" y="678224"/>
                      </a:lnTo>
                      <a:close/>
                      <a:moveTo>
                        <a:pt x="825759" y="644623"/>
                      </a:moveTo>
                      <a:lnTo>
                        <a:pt x="774129" y="678224"/>
                      </a:lnTo>
                      <a:lnTo>
                        <a:pt x="825754" y="711822"/>
                      </a:lnTo>
                      <a:lnTo>
                        <a:pt x="877384" y="678223"/>
                      </a:lnTo>
                      <a:close/>
                      <a:moveTo>
                        <a:pt x="690105" y="644623"/>
                      </a:moveTo>
                      <a:lnTo>
                        <a:pt x="638480" y="678223"/>
                      </a:lnTo>
                      <a:lnTo>
                        <a:pt x="690106" y="711822"/>
                      </a:lnTo>
                      <a:lnTo>
                        <a:pt x="741735" y="678223"/>
                      </a:lnTo>
                      <a:close/>
                      <a:moveTo>
                        <a:pt x="554460" y="644623"/>
                      </a:moveTo>
                      <a:lnTo>
                        <a:pt x="502829" y="678224"/>
                      </a:lnTo>
                      <a:lnTo>
                        <a:pt x="554459" y="711822"/>
                      </a:lnTo>
                      <a:lnTo>
                        <a:pt x="606084" y="678223"/>
                      </a:lnTo>
                      <a:close/>
                      <a:moveTo>
                        <a:pt x="283156" y="644623"/>
                      </a:moveTo>
                      <a:lnTo>
                        <a:pt x="231530" y="678224"/>
                      </a:lnTo>
                      <a:lnTo>
                        <a:pt x="283153" y="711823"/>
                      </a:lnTo>
                      <a:lnTo>
                        <a:pt x="334786" y="678223"/>
                      </a:lnTo>
                      <a:close/>
                      <a:moveTo>
                        <a:pt x="147505" y="644623"/>
                      </a:moveTo>
                      <a:lnTo>
                        <a:pt x="95878" y="678223"/>
                      </a:lnTo>
                      <a:lnTo>
                        <a:pt x="147507" y="711822"/>
                      </a:lnTo>
                      <a:lnTo>
                        <a:pt x="199131" y="678224"/>
                      </a:lnTo>
                      <a:close/>
                      <a:moveTo>
                        <a:pt x="1368355" y="644623"/>
                      </a:moveTo>
                      <a:lnTo>
                        <a:pt x="1316727" y="678222"/>
                      </a:lnTo>
                      <a:lnTo>
                        <a:pt x="1368353" y="711821"/>
                      </a:lnTo>
                      <a:lnTo>
                        <a:pt x="1419980" y="678221"/>
                      </a:lnTo>
                      <a:close/>
                      <a:moveTo>
                        <a:pt x="1097059" y="644623"/>
                      </a:moveTo>
                      <a:lnTo>
                        <a:pt x="1045435" y="678223"/>
                      </a:lnTo>
                      <a:lnTo>
                        <a:pt x="1097057" y="711821"/>
                      </a:lnTo>
                      <a:lnTo>
                        <a:pt x="1148678" y="678221"/>
                      </a:lnTo>
                      <a:close/>
                      <a:moveTo>
                        <a:pt x="961405" y="644623"/>
                      </a:moveTo>
                      <a:lnTo>
                        <a:pt x="909777" y="678223"/>
                      </a:lnTo>
                      <a:lnTo>
                        <a:pt x="961407" y="711821"/>
                      </a:lnTo>
                      <a:lnTo>
                        <a:pt x="1013036" y="678223"/>
                      </a:lnTo>
                      <a:close/>
                      <a:moveTo>
                        <a:pt x="2182258" y="644622"/>
                      </a:moveTo>
                      <a:lnTo>
                        <a:pt x="2130631" y="678221"/>
                      </a:lnTo>
                      <a:lnTo>
                        <a:pt x="2182257" y="711820"/>
                      </a:lnTo>
                      <a:lnTo>
                        <a:pt x="2233885" y="678221"/>
                      </a:lnTo>
                      <a:close/>
                      <a:moveTo>
                        <a:pt x="1504004" y="644622"/>
                      </a:moveTo>
                      <a:lnTo>
                        <a:pt x="1452377" y="678221"/>
                      </a:lnTo>
                      <a:lnTo>
                        <a:pt x="1504004" y="711821"/>
                      </a:lnTo>
                      <a:lnTo>
                        <a:pt x="1555632" y="678221"/>
                      </a:lnTo>
                      <a:close/>
                      <a:moveTo>
                        <a:pt x="2317909" y="644622"/>
                      </a:moveTo>
                      <a:lnTo>
                        <a:pt x="2266281" y="678221"/>
                      </a:lnTo>
                      <a:lnTo>
                        <a:pt x="2317908" y="711819"/>
                      </a:lnTo>
                      <a:lnTo>
                        <a:pt x="2369535" y="678221"/>
                      </a:lnTo>
                      <a:close/>
                      <a:moveTo>
                        <a:pt x="2046608" y="644622"/>
                      </a:moveTo>
                      <a:lnTo>
                        <a:pt x="1994980" y="678221"/>
                      </a:lnTo>
                      <a:lnTo>
                        <a:pt x="2046608" y="711821"/>
                      </a:lnTo>
                      <a:lnTo>
                        <a:pt x="2098235" y="678221"/>
                      </a:lnTo>
                      <a:close/>
                      <a:moveTo>
                        <a:pt x="1910956" y="644622"/>
                      </a:moveTo>
                      <a:lnTo>
                        <a:pt x="1859330" y="678221"/>
                      </a:lnTo>
                      <a:lnTo>
                        <a:pt x="1910956" y="711821"/>
                      </a:lnTo>
                      <a:lnTo>
                        <a:pt x="1962583" y="678221"/>
                      </a:lnTo>
                      <a:close/>
                      <a:moveTo>
                        <a:pt x="1775306" y="644622"/>
                      </a:moveTo>
                      <a:lnTo>
                        <a:pt x="1723678" y="678221"/>
                      </a:lnTo>
                      <a:lnTo>
                        <a:pt x="1775306" y="711820"/>
                      </a:lnTo>
                      <a:lnTo>
                        <a:pt x="1826934" y="678221"/>
                      </a:lnTo>
                      <a:close/>
                      <a:moveTo>
                        <a:pt x="1639656" y="644622"/>
                      </a:moveTo>
                      <a:lnTo>
                        <a:pt x="1588029" y="678221"/>
                      </a:lnTo>
                      <a:lnTo>
                        <a:pt x="1639655" y="711821"/>
                      </a:lnTo>
                      <a:lnTo>
                        <a:pt x="1691282" y="678221"/>
                      </a:lnTo>
                      <a:close/>
                      <a:moveTo>
                        <a:pt x="1232703" y="644622"/>
                      </a:moveTo>
                      <a:lnTo>
                        <a:pt x="1181075" y="678222"/>
                      </a:lnTo>
                      <a:lnTo>
                        <a:pt x="1232704" y="711822"/>
                      </a:lnTo>
                      <a:lnTo>
                        <a:pt x="1284331" y="678223"/>
                      </a:lnTo>
                      <a:close/>
                      <a:moveTo>
                        <a:pt x="350979" y="600483"/>
                      </a:moveTo>
                      <a:lnTo>
                        <a:pt x="299352" y="634082"/>
                      </a:lnTo>
                      <a:lnTo>
                        <a:pt x="350981" y="667681"/>
                      </a:lnTo>
                      <a:lnTo>
                        <a:pt x="402605" y="634082"/>
                      </a:lnTo>
                      <a:close/>
                      <a:moveTo>
                        <a:pt x="1164879" y="600482"/>
                      </a:moveTo>
                      <a:lnTo>
                        <a:pt x="1113251" y="634081"/>
                      </a:lnTo>
                      <a:lnTo>
                        <a:pt x="1164877" y="667679"/>
                      </a:lnTo>
                      <a:lnTo>
                        <a:pt x="1216504" y="634080"/>
                      </a:lnTo>
                      <a:close/>
                      <a:moveTo>
                        <a:pt x="893580" y="600482"/>
                      </a:moveTo>
                      <a:lnTo>
                        <a:pt x="841957" y="634081"/>
                      </a:lnTo>
                      <a:lnTo>
                        <a:pt x="893577" y="667680"/>
                      </a:lnTo>
                      <a:lnTo>
                        <a:pt x="945208" y="634081"/>
                      </a:lnTo>
                      <a:close/>
                      <a:moveTo>
                        <a:pt x="757932" y="600482"/>
                      </a:moveTo>
                      <a:lnTo>
                        <a:pt x="706307" y="634081"/>
                      </a:lnTo>
                      <a:lnTo>
                        <a:pt x="757933" y="667681"/>
                      </a:lnTo>
                      <a:lnTo>
                        <a:pt x="809561" y="634082"/>
                      </a:lnTo>
                      <a:close/>
                      <a:moveTo>
                        <a:pt x="622282" y="600482"/>
                      </a:moveTo>
                      <a:lnTo>
                        <a:pt x="570655" y="634082"/>
                      </a:lnTo>
                      <a:lnTo>
                        <a:pt x="622282" y="667680"/>
                      </a:lnTo>
                      <a:lnTo>
                        <a:pt x="673909" y="634081"/>
                      </a:lnTo>
                      <a:close/>
                      <a:moveTo>
                        <a:pt x="486633" y="600482"/>
                      </a:moveTo>
                      <a:lnTo>
                        <a:pt x="435005" y="634082"/>
                      </a:lnTo>
                      <a:lnTo>
                        <a:pt x="486631" y="667681"/>
                      </a:lnTo>
                      <a:lnTo>
                        <a:pt x="538259" y="634082"/>
                      </a:lnTo>
                      <a:close/>
                      <a:moveTo>
                        <a:pt x="215330" y="600482"/>
                      </a:moveTo>
                      <a:lnTo>
                        <a:pt x="163702" y="634082"/>
                      </a:lnTo>
                      <a:lnTo>
                        <a:pt x="215330" y="667681"/>
                      </a:lnTo>
                      <a:lnTo>
                        <a:pt x="266958" y="634081"/>
                      </a:lnTo>
                      <a:close/>
                      <a:moveTo>
                        <a:pt x="79679" y="600482"/>
                      </a:moveTo>
                      <a:lnTo>
                        <a:pt x="28054" y="634082"/>
                      </a:lnTo>
                      <a:lnTo>
                        <a:pt x="79680" y="667680"/>
                      </a:lnTo>
                      <a:lnTo>
                        <a:pt x="131307" y="634082"/>
                      </a:lnTo>
                      <a:close/>
                      <a:moveTo>
                        <a:pt x="1436180" y="600481"/>
                      </a:moveTo>
                      <a:lnTo>
                        <a:pt x="1384553" y="634081"/>
                      </a:lnTo>
                      <a:lnTo>
                        <a:pt x="1436178" y="667679"/>
                      </a:lnTo>
                      <a:lnTo>
                        <a:pt x="1487806" y="634080"/>
                      </a:lnTo>
                      <a:close/>
                      <a:moveTo>
                        <a:pt x="1300528" y="600481"/>
                      </a:moveTo>
                      <a:lnTo>
                        <a:pt x="1248902" y="634081"/>
                      </a:lnTo>
                      <a:lnTo>
                        <a:pt x="1300530" y="667680"/>
                      </a:lnTo>
                      <a:lnTo>
                        <a:pt x="1352156" y="634081"/>
                      </a:lnTo>
                      <a:close/>
                      <a:moveTo>
                        <a:pt x="1029234" y="600481"/>
                      </a:moveTo>
                      <a:lnTo>
                        <a:pt x="977606" y="634080"/>
                      </a:lnTo>
                      <a:lnTo>
                        <a:pt x="1029234" y="667681"/>
                      </a:lnTo>
                      <a:lnTo>
                        <a:pt x="1080866" y="634082"/>
                      </a:lnTo>
                      <a:close/>
                      <a:moveTo>
                        <a:pt x="2250085" y="600481"/>
                      </a:moveTo>
                      <a:lnTo>
                        <a:pt x="2198457" y="634080"/>
                      </a:lnTo>
                      <a:lnTo>
                        <a:pt x="2250083" y="667679"/>
                      </a:lnTo>
                      <a:lnTo>
                        <a:pt x="2301709" y="634079"/>
                      </a:lnTo>
                      <a:close/>
                      <a:moveTo>
                        <a:pt x="2114433" y="600481"/>
                      </a:moveTo>
                      <a:lnTo>
                        <a:pt x="2062806" y="634079"/>
                      </a:lnTo>
                      <a:lnTo>
                        <a:pt x="2114433" y="667679"/>
                      </a:lnTo>
                      <a:lnTo>
                        <a:pt x="2166060" y="634080"/>
                      </a:lnTo>
                      <a:close/>
                      <a:moveTo>
                        <a:pt x="1978783" y="600481"/>
                      </a:moveTo>
                      <a:lnTo>
                        <a:pt x="1927155" y="634080"/>
                      </a:lnTo>
                      <a:lnTo>
                        <a:pt x="1978782" y="667679"/>
                      </a:lnTo>
                      <a:lnTo>
                        <a:pt x="2030409" y="634079"/>
                      </a:lnTo>
                      <a:close/>
                      <a:moveTo>
                        <a:pt x="1843130" y="600481"/>
                      </a:moveTo>
                      <a:lnTo>
                        <a:pt x="1791504" y="634079"/>
                      </a:lnTo>
                      <a:lnTo>
                        <a:pt x="1843131" y="667679"/>
                      </a:lnTo>
                      <a:lnTo>
                        <a:pt x="1894758" y="634080"/>
                      </a:lnTo>
                      <a:close/>
                      <a:moveTo>
                        <a:pt x="1707482" y="600481"/>
                      </a:moveTo>
                      <a:lnTo>
                        <a:pt x="1655854" y="634080"/>
                      </a:lnTo>
                      <a:lnTo>
                        <a:pt x="1707480" y="667679"/>
                      </a:lnTo>
                      <a:lnTo>
                        <a:pt x="1759107" y="634079"/>
                      </a:lnTo>
                      <a:close/>
                      <a:moveTo>
                        <a:pt x="1571830" y="600481"/>
                      </a:moveTo>
                      <a:lnTo>
                        <a:pt x="1520204" y="634080"/>
                      </a:lnTo>
                      <a:lnTo>
                        <a:pt x="1571830" y="667679"/>
                      </a:lnTo>
                      <a:lnTo>
                        <a:pt x="1623457" y="634080"/>
                      </a:lnTo>
                      <a:close/>
                      <a:moveTo>
                        <a:pt x="961405" y="556341"/>
                      </a:moveTo>
                      <a:lnTo>
                        <a:pt x="909777" y="589940"/>
                      </a:lnTo>
                      <a:lnTo>
                        <a:pt x="961407" y="623539"/>
                      </a:lnTo>
                      <a:lnTo>
                        <a:pt x="1013036" y="589939"/>
                      </a:lnTo>
                      <a:close/>
                      <a:moveTo>
                        <a:pt x="690109" y="556341"/>
                      </a:moveTo>
                      <a:lnTo>
                        <a:pt x="638480" y="589941"/>
                      </a:lnTo>
                      <a:lnTo>
                        <a:pt x="690105" y="623539"/>
                      </a:lnTo>
                      <a:lnTo>
                        <a:pt x="741734" y="589940"/>
                      </a:lnTo>
                      <a:close/>
                      <a:moveTo>
                        <a:pt x="554460" y="556341"/>
                      </a:moveTo>
                      <a:lnTo>
                        <a:pt x="502832" y="589940"/>
                      </a:lnTo>
                      <a:lnTo>
                        <a:pt x="554459" y="623539"/>
                      </a:lnTo>
                      <a:lnTo>
                        <a:pt x="606084" y="589941"/>
                      </a:lnTo>
                      <a:close/>
                      <a:moveTo>
                        <a:pt x="418807" y="556341"/>
                      </a:moveTo>
                      <a:lnTo>
                        <a:pt x="367179" y="589940"/>
                      </a:lnTo>
                      <a:lnTo>
                        <a:pt x="418806" y="623541"/>
                      </a:lnTo>
                      <a:lnTo>
                        <a:pt x="470434" y="589940"/>
                      </a:lnTo>
                      <a:close/>
                      <a:moveTo>
                        <a:pt x="283152" y="556341"/>
                      </a:moveTo>
                      <a:lnTo>
                        <a:pt x="231529" y="589939"/>
                      </a:lnTo>
                      <a:lnTo>
                        <a:pt x="283156" y="623539"/>
                      </a:lnTo>
                      <a:lnTo>
                        <a:pt x="334785" y="589941"/>
                      </a:lnTo>
                      <a:close/>
                      <a:moveTo>
                        <a:pt x="1232703" y="556341"/>
                      </a:moveTo>
                      <a:lnTo>
                        <a:pt x="1181078" y="589940"/>
                      </a:lnTo>
                      <a:lnTo>
                        <a:pt x="1232702" y="623538"/>
                      </a:lnTo>
                      <a:lnTo>
                        <a:pt x="1284329" y="589939"/>
                      </a:lnTo>
                      <a:close/>
                      <a:moveTo>
                        <a:pt x="1097059" y="556341"/>
                      </a:moveTo>
                      <a:lnTo>
                        <a:pt x="1045436" y="589939"/>
                      </a:lnTo>
                      <a:lnTo>
                        <a:pt x="1097059" y="623539"/>
                      </a:lnTo>
                      <a:lnTo>
                        <a:pt x="1148681" y="589940"/>
                      </a:lnTo>
                      <a:close/>
                      <a:moveTo>
                        <a:pt x="825758" y="556341"/>
                      </a:moveTo>
                      <a:lnTo>
                        <a:pt x="774129" y="589940"/>
                      </a:lnTo>
                      <a:lnTo>
                        <a:pt x="825758" y="623539"/>
                      </a:lnTo>
                      <a:lnTo>
                        <a:pt x="877384" y="589940"/>
                      </a:lnTo>
                      <a:close/>
                      <a:moveTo>
                        <a:pt x="2317910" y="556340"/>
                      </a:moveTo>
                      <a:lnTo>
                        <a:pt x="2266283" y="589939"/>
                      </a:lnTo>
                      <a:lnTo>
                        <a:pt x="2317908" y="623537"/>
                      </a:lnTo>
                      <a:lnTo>
                        <a:pt x="2369535" y="589938"/>
                      </a:lnTo>
                      <a:close/>
                      <a:moveTo>
                        <a:pt x="2046608" y="556340"/>
                      </a:moveTo>
                      <a:lnTo>
                        <a:pt x="1994980" y="589939"/>
                      </a:lnTo>
                      <a:lnTo>
                        <a:pt x="2046607" y="623538"/>
                      </a:lnTo>
                      <a:lnTo>
                        <a:pt x="2098235" y="589939"/>
                      </a:lnTo>
                      <a:close/>
                      <a:moveTo>
                        <a:pt x="1775306" y="556340"/>
                      </a:moveTo>
                      <a:lnTo>
                        <a:pt x="1723679" y="589939"/>
                      </a:lnTo>
                      <a:lnTo>
                        <a:pt x="1775306" y="623538"/>
                      </a:lnTo>
                      <a:lnTo>
                        <a:pt x="1826933" y="589939"/>
                      </a:lnTo>
                      <a:close/>
                      <a:moveTo>
                        <a:pt x="1504005" y="556340"/>
                      </a:moveTo>
                      <a:lnTo>
                        <a:pt x="1452378" y="589940"/>
                      </a:lnTo>
                      <a:lnTo>
                        <a:pt x="1504004" y="623538"/>
                      </a:lnTo>
                      <a:lnTo>
                        <a:pt x="1555631" y="589938"/>
                      </a:lnTo>
                      <a:close/>
                      <a:moveTo>
                        <a:pt x="147507" y="556340"/>
                      </a:moveTo>
                      <a:lnTo>
                        <a:pt x="95878" y="589941"/>
                      </a:lnTo>
                      <a:lnTo>
                        <a:pt x="147503" y="623539"/>
                      </a:lnTo>
                      <a:lnTo>
                        <a:pt x="199131" y="589939"/>
                      </a:lnTo>
                      <a:close/>
                      <a:moveTo>
                        <a:pt x="2182258" y="556339"/>
                      </a:moveTo>
                      <a:lnTo>
                        <a:pt x="2130630" y="589938"/>
                      </a:lnTo>
                      <a:lnTo>
                        <a:pt x="2182258" y="623538"/>
                      </a:lnTo>
                      <a:lnTo>
                        <a:pt x="2233887" y="589939"/>
                      </a:lnTo>
                      <a:close/>
                      <a:moveTo>
                        <a:pt x="1910956" y="556339"/>
                      </a:moveTo>
                      <a:lnTo>
                        <a:pt x="1859328" y="589938"/>
                      </a:lnTo>
                      <a:lnTo>
                        <a:pt x="1910956" y="623538"/>
                      </a:lnTo>
                      <a:lnTo>
                        <a:pt x="1962584" y="589939"/>
                      </a:lnTo>
                      <a:close/>
                      <a:moveTo>
                        <a:pt x="1639655" y="556339"/>
                      </a:moveTo>
                      <a:lnTo>
                        <a:pt x="1588028" y="589939"/>
                      </a:lnTo>
                      <a:lnTo>
                        <a:pt x="1639655" y="623538"/>
                      </a:lnTo>
                      <a:lnTo>
                        <a:pt x="1691282" y="589939"/>
                      </a:lnTo>
                      <a:close/>
                      <a:moveTo>
                        <a:pt x="1368354" y="556339"/>
                      </a:moveTo>
                      <a:lnTo>
                        <a:pt x="1316727" y="589939"/>
                      </a:lnTo>
                      <a:lnTo>
                        <a:pt x="1368355" y="623539"/>
                      </a:lnTo>
                      <a:lnTo>
                        <a:pt x="1419983" y="589940"/>
                      </a:lnTo>
                      <a:close/>
                      <a:moveTo>
                        <a:pt x="1029236" y="512200"/>
                      </a:moveTo>
                      <a:lnTo>
                        <a:pt x="977609" y="545799"/>
                      </a:lnTo>
                      <a:lnTo>
                        <a:pt x="1029236" y="579397"/>
                      </a:lnTo>
                      <a:lnTo>
                        <a:pt x="1080862" y="545798"/>
                      </a:lnTo>
                      <a:close/>
                      <a:moveTo>
                        <a:pt x="215330" y="512200"/>
                      </a:moveTo>
                      <a:lnTo>
                        <a:pt x="163704" y="545799"/>
                      </a:lnTo>
                      <a:lnTo>
                        <a:pt x="215331" y="579397"/>
                      </a:lnTo>
                      <a:lnTo>
                        <a:pt x="266955" y="545799"/>
                      </a:lnTo>
                      <a:close/>
                      <a:moveTo>
                        <a:pt x="757935" y="512200"/>
                      </a:moveTo>
                      <a:lnTo>
                        <a:pt x="706307" y="545799"/>
                      </a:lnTo>
                      <a:lnTo>
                        <a:pt x="757932" y="579399"/>
                      </a:lnTo>
                      <a:lnTo>
                        <a:pt x="809557" y="545799"/>
                      </a:lnTo>
                      <a:close/>
                      <a:moveTo>
                        <a:pt x="486631" y="512200"/>
                      </a:moveTo>
                      <a:lnTo>
                        <a:pt x="435005" y="545799"/>
                      </a:lnTo>
                      <a:lnTo>
                        <a:pt x="486633" y="579398"/>
                      </a:lnTo>
                      <a:lnTo>
                        <a:pt x="538259" y="545799"/>
                      </a:lnTo>
                      <a:close/>
                      <a:moveTo>
                        <a:pt x="1300530" y="512199"/>
                      </a:moveTo>
                      <a:lnTo>
                        <a:pt x="1248903" y="545799"/>
                      </a:lnTo>
                      <a:lnTo>
                        <a:pt x="1300527" y="579397"/>
                      </a:lnTo>
                      <a:lnTo>
                        <a:pt x="1352155" y="545797"/>
                      </a:lnTo>
                      <a:close/>
                      <a:moveTo>
                        <a:pt x="1164877" y="512199"/>
                      </a:moveTo>
                      <a:lnTo>
                        <a:pt x="1113251" y="545798"/>
                      </a:lnTo>
                      <a:lnTo>
                        <a:pt x="1164879" y="579397"/>
                      </a:lnTo>
                      <a:lnTo>
                        <a:pt x="1216505" y="545798"/>
                      </a:lnTo>
                      <a:close/>
                      <a:moveTo>
                        <a:pt x="893580" y="512199"/>
                      </a:moveTo>
                      <a:lnTo>
                        <a:pt x="841957" y="545799"/>
                      </a:lnTo>
                      <a:lnTo>
                        <a:pt x="893580" y="579398"/>
                      </a:lnTo>
                      <a:lnTo>
                        <a:pt x="945208" y="545799"/>
                      </a:lnTo>
                      <a:close/>
                      <a:moveTo>
                        <a:pt x="622281" y="512199"/>
                      </a:moveTo>
                      <a:lnTo>
                        <a:pt x="570655" y="545799"/>
                      </a:lnTo>
                      <a:lnTo>
                        <a:pt x="622283" y="579399"/>
                      </a:lnTo>
                      <a:lnTo>
                        <a:pt x="673913" y="545799"/>
                      </a:lnTo>
                      <a:close/>
                      <a:moveTo>
                        <a:pt x="350981" y="512199"/>
                      </a:moveTo>
                      <a:lnTo>
                        <a:pt x="299352" y="545798"/>
                      </a:lnTo>
                      <a:lnTo>
                        <a:pt x="350979" y="579399"/>
                      </a:lnTo>
                      <a:lnTo>
                        <a:pt x="402609" y="545799"/>
                      </a:lnTo>
                      <a:close/>
                      <a:moveTo>
                        <a:pt x="1843132" y="512199"/>
                      </a:moveTo>
                      <a:lnTo>
                        <a:pt x="1791504" y="545798"/>
                      </a:lnTo>
                      <a:lnTo>
                        <a:pt x="1843130" y="579397"/>
                      </a:lnTo>
                      <a:lnTo>
                        <a:pt x="1894758" y="545797"/>
                      </a:lnTo>
                      <a:close/>
                      <a:moveTo>
                        <a:pt x="1571832" y="512199"/>
                      </a:moveTo>
                      <a:lnTo>
                        <a:pt x="1520204" y="545798"/>
                      </a:lnTo>
                      <a:lnTo>
                        <a:pt x="1571829" y="579397"/>
                      </a:lnTo>
                      <a:lnTo>
                        <a:pt x="1623456" y="545797"/>
                      </a:lnTo>
                      <a:close/>
                      <a:moveTo>
                        <a:pt x="2250083" y="512198"/>
                      </a:moveTo>
                      <a:lnTo>
                        <a:pt x="2198457" y="545797"/>
                      </a:lnTo>
                      <a:lnTo>
                        <a:pt x="2250085" y="579396"/>
                      </a:lnTo>
                      <a:lnTo>
                        <a:pt x="2301711" y="545798"/>
                      </a:lnTo>
                      <a:close/>
                      <a:moveTo>
                        <a:pt x="2114434" y="512198"/>
                      </a:moveTo>
                      <a:lnTo>
                        <a:pt x="2062806" y="545798"/>
                      </a:lnTo>
                      <a:lnTo>
                        <a:pt x="2114433" y="579396"/>
                      </a:lnTo>
                      <a:lnTo>
                        <a:pt x="2166060" y="545797"/>
                      </a:lnTo>
                      <a:close/>
                      <a:moveTo>
                        <a:pt x="1707480" y="512198"/>
                      </a:moveTo>
                      <a:lnTo>
                        <a:pt x="1655854" y="545797"/>
                      </a:lnTo>
                      <a:lnTo>
                        <a:pt x="1707481" y="579397"/>
                      </a:lnTo>
                      <a:lnTo>
                        <a:pt x="1759107" y="545798"/>
                      </a:lnTo>
                      <a:close/>
                      <a:moveTo>
                        <a:pt x="1436179" y="512198"/>
                      </a:moveTo>
                      <a:lnTo>
                        <a:pt x="1384552" y="545797"/>
                      </a:lnTo>
                      <a:lnTo>
                        <a:pt x="1436180" y="579398"/>
                      </a:lnTo>
                      <a:lnTo>
                        <a:pt x="1487807" y="545798"/>
                      </a:lnTo>
                      <a:close/>
                      <a:moveTo>
                        <a:pt x="1978782" y="512198"/>
                      </a:moveTo>
                      <a:lnTo>
                        <a:pt x="1927154" y="545797"/>
                      </a:lnTo>
                      <a:lnTo>
                        <a:pt x="1978783" y="579396"/>
                      </a:lnTo>
                      <a:lnTo>
                        <a:pt x="2030409" y="545798"/>
                      </a:lnTo>
                      <a:close/>
                      <a:moveTo>
                        <a:pt x="825758" y="468059"/>
                      </a:moveTo>
                      <a:lnTo>
                        <a:pt x="774129" y="501657"/>
                      </a:lnTo>
                      <a:lnTo>
                        <a:pt x="825758" y="535256"/>
                      </a:lnTo>
                      <a:lnTo>
                        <a:pt x="877384" y="501658"/>
                      </a:lnTo>
                      <a:close/>
                      <a:moveTo>
                        <a:pt x="1910957" y="468058"/>
                      </a:moveTo>
                      <a:lnTo>
                        <a:pt x="1859330" y="501657"/>
                      </a:lnTo>
                      <a:lnTo>
                        <a:pt x="1910956" y="535255"/>
                      </a:lnTo>
                      <a:lnTo>
                        <a:pt x="1962583" y="501656"/>
                      </a:lnTo>
                      <a:close/>
                      <a:moveTo>
                        <a:pt x="1639656" y="468058"/>
                      </a:moveTo>
                      <a:lnTo>
                        <a:pt x="1588030" y="501656"/>
                      </a:lnTo>
                      <a:lnTo>
                        <a:pt x="1639655" y="535255"/>
                      </a:lnTo>
                      <a:lnTo>
                        <a:pt x="1691281" y="501656"/>
                      </a:lnTo>
                      <a:close/>
                      <a:moveTo>
                        <a:pt x="1368355" y="468058"/>
                      </a:moveTo>
                      <a:lnTo>
                        <a:pt x="1316728" y="501657"/>
                      </a:lnTo>
                      <a:lnTo>
                        <a:pt x="1368354" y="535255"/>
                      </a:lnTo>
                      <a:lnTo>
                        <a:pt x="1419980" y="501656"/>
                      </a:lnTo>
                      <a:close/>
                      <a:moveTo>
                        <a:pt x="1097059" y="468058"/>
                      </a:moveTo>
                      <a:lnTo>
                        <a:pt x="1045435" y="501659"/>
                      </a:lnTo>
                      <a:lnTo>
                        <a:pt x="1097059" y="535256"/>
                      </a:lnTo>
                      <a:lnTo>
                        <a:pt x="1148680" y="501657"/>
                      </a:lnTo>
                      <a:close/>
                      <a:moveTo>
                        <a:pt x="961408" y="468058"/>
                      </a:moveTo>
                      <a:lnTo>
                        <a:pt x="909777" y="501658"/>
                      </a:lnTo>
                      <a:lnTo>
                        <a:pt x="961407" y="535256"/>
                      </a:lnTo>
                      <a:lnTo>
                        <a:pt x="1013036" y="501658"/>
                      </a:lnTo>
                      <a:close/>
                      <a:moveTo>
                        <a:pt x="554460" y="468058"/>
                      </a:moveTo>
                      <a:lnTo>
                        <a:pt x="502829" y="501657"/>
                      </a:lnTo>
                      <a:lnTo>
                        <a:pt x="554460" y="535258"/>
                      </a:lnTo>
                      <a:lnTo>
                        <a:pt x="606087" y="501657"/>
                      </a:lnTo>
                      <a:close/>
                      <a:moveTo>
                        <a:pt x="418806" y="468058"/>
                      </a:moveTo>
                      <a:lnTo>
                        <a:pt x="367181" y="501657"/>
                      </a:lnTo>
                      <a:lnTo>
                        <a:pt x="418809" y="535256"/>
                      </a:lnTo>
                      <a:lnTo>
                        <a:pt x="470432" y="501658"/>
                      </a:lnTo>
                      <a:close/>
                      <a:moveTo>
                        <a:pt x="283156" y="468058"/>
                      </a:moveTo>
                      <a:lnTo>
                        <a:pt x="231530" y="501658"/>
                      </a:lnTo>
                      <a:lnTo>
                        <a:pt x="283152" y="535257"/>
                      </a:lnTo>
                      <a:lnTo>
                        <a:pt x="334785" y="501657"/>
                      </a:lnTo>
                      <a:close/>
                      <a:moveTo>
                        <a:pt x="147504" y="468058"/>
                      </a:moveTo>
                      <a:lnTo>
                        <a:pt x="95879" y="501657"/>
                      </a:lnTo>
                      <a:lnTo>
                        <a:pt x="147506" y="535256"/>
                      </a:lnTo>
                      <a:lnTo>
                        <a:pt x="199131" y="501657"/>
                      </a:lnTo>
                      <a:close/>
                      <a:moveTo>
                        <a:pt x="2182258" y="468058"/>
                      </a:moveTo>
                      <a:lnTo>
                        <a:pt x="2130633" y="501656"/>
                      </a:lnTo>
                      <a:lnTo>
                        <a:pt x="2182258" y="535255"/>
                      </a:lnTo>
                      <a:lnTo>
                        <a:pt x="2233885" y="501656"/>
                      </a:lnTo>
                      <a:close/>
                      <a:moveTo>
                        <a:pt x="690106" y="468058"/>
                      </a:moveTo>
                      <a:lnTo>
                        <a:pt x="638480" y="501657"/>
                      </a:lnTo>
                      <a:lnTo>
                        <a:pt x="690110" y="535257"/>
                      </a:lnTo>
                      <a:lnTo>
                        <a:pt x="741734" y="501657"/>
                      </a:lnTo>
                      <a:close/>
                      <a:moveTo>
                        <a:pt x="2046608" y="468057"/>
                      </a:moveTo>
                      <a:lnTo>
                        <a:pt x="1994980" y="501656"/>
                      </a:lnTo>
                      <a:lnTo>
                        <a:pt x="2046608" y="535255"/>
                      </a:lnTo>
                      <a:lnTo>
                        <a:pt x="2098236" y="501656"/>
                      </a:lnTo>
                      <a:close/>
                      <a:moveTo>
                        <a:pt x="1775307" y="468057"/>
                      </a:moveTo>
                      <a:lnTo>
                        <a:pt x="1723678" y="501657"/>
                      </a:lnTo>
                      <a:lnTo>
                        <a:pt x="1775306" y="535255"/>
                      </a:lnTo>
                      <a:lnTo>
                        <a:pt x="1826933" y="501656"/>
                      </a:lnTo>
                      <a:close/>
                      <a:moveTo>
                        <a:pt x="1504005" y="468057"/>
                      </a:moveTo>
                      <a:lnTo>
                        <a:pt x="1452377" y="501656"/>
                      </a:lnTo>
                      <a:lnTo>
                        <a:pt x="1504006" y="535256"/>
                      </a:lnTo>
                      <a:lnTo>
                        <a:pt x="1555633" y="501656"/>
                      </a:lnTo>
                      <a:close/>
                      <a:moveTo>
                        <a:pt x="1232704" y="468057"/>
                      </a:moveTo>
                      <a:lnTo>
                        <a:pt x="1181076" y="501657"/>
                      </a:lnTo>
                      <a:lnTo>
                        <a:pt x="1232703" y="535256"/>
                      </a:lnTo>
                      <a:lnTo>
                        <a:pt x="1284331" y="501656"/>
                      </a:lnTo>
                      <a:close/>
                      <a:moveTo>
                        <a:pt x="893580" y="423917"/>
                      </a:moveTo>
                      <a:lnTo>
                        <a:pt x="841957" y="457516"/>
                      </a:lnTo>
                      <a:lnTo>
                        <a:pt x="893577" y="491116"/>
                      </a:lnTo>
                      <a:lnTo>
                        <a:pt x="945208" y="457516"/>
                      </a:lnTo>
                      <a:close/>
                      <a:moveTo>
                        <a:pt x="622283" y="423917"/>
                      </a:moveTo>
                      <a:lnTo>
                        <a:pt x="570659" y="457517"/>
                      </a:lnTo>
                      <a:lnTo>
                        <a:pt x="622282" y="491116"/>
                      </a:lnTo>
                      <a:lnTo>
                        <a:pt x="673909" y="457516"/>
                      </a:lnTo>
                      <a:close/>
                      <a:moveTo>
                        <a:pt x="350979" y="423917"/>
                      </a:moveTo>
                      <a:lnTo>
                        <a:pt x="299352" y="457516"/>
                      </a:lnTo>
                      <a:lnTo>
                        <a:pt x="350981" y="491115"/>
                      </a:lnTo>
                      <a:lnTo>
                        <a:pt x="402605" y="457517"/>
                      </a:lnTo>
                      <a:close/>
                      <a:moveTo>
                        <a:pt x="757929" y="423917"/>
                      </a:moveTo>
                      <a:lnTo>
                        <a:pt x="706307" y="457516"/>
                      </a:lnTo>
                      <a:lnTo>
                        <a:pt x="757935" y="491116"/>
                      </a:lnTo>
                      <a:lnTo>
                        <a:pt x="809561" y="457516"/>
                      </a:lnTo>
                      <a:close/>
                      <a:moveTo>
                        <a:pt x="215330" y="423917"/>
                      </a:moveTo>
                      <a:lnTo>
                        <a:pt x="163703" y="457517"/>
                      </a:lnTo>
                      <a:lnTo>
                        <a:pt x="215328" y="491116"/>
                      </a:lnTo>
                      <a:lnTo>
                        <a:pt x="266955" y="457516"/>
                      </a:lnTo>
                      <a:close/>
                      <a:moveTo>
                        <a:pt x="1571830" y="423916"/>
                      </a:moveTo>
                      <a:lnTo>
                        <a:pt x="1520204" y="457515"/>
                      </a:lnTo>
                      <a:lnTo>
                        <a:pt x="1571832" y="491114"/>
                      </a:lnTo>
                      <a:lnTo>
                        <a:pt x="1623458" y="457516"/>
                      </a:lnTo>
                      <a:close/>
                      <a:moveTo>
                        <a:pt x="1300529" y="423916"/>
                      </a:moveTo>
                      <a:lnTo>
                        <a:pt x="1248902" y="457516"/>
                      </a:lnTo>
                      <a:lnTo>
                        <a:pt x="1300529" y="491115"/>
                      </a:lnTo>
                      <a:lnTo>
                        <a:pt x="1352156" y="457516"/>
                      </a:lnTo>
                      <a:close/>
                      <a:moveTo>
                        <a:pt x="1029239" y="423916"/>
                      </a:moveTo>
                      <a:lnTo>
                        <a:pt x="977606" y="457517"/>
                      </a:lnTo>
                      <a:lnTo>
                        <a:pt x="1029234" y="491116"/>
                      </a:lnTo>
                      <a:lnTo>
                        <a:pt x="1080866" y="457516"/>
                      </a:lnTo>
                      <a:close/>
                      <a:moveTo>
                        <a:pt x="486633" y="423916"/>
                      </a:moveTo>
                      <a:lnTo>
                        <a:pt x="435007" y="457517"/>
                      </a:lnTo>
                      <a:lnTo>
                        <a:pt x="486631" y="491116"/>
                      </a:lnTo>
                      <a:lnTo>
                        <a:pt x="538259" y="457516"/>
                      </a:lnTo>
                      <a:close/>
                      <a:moveTo>
                        <a:pt x="1843131" y="423916"/>
                      </a:moveTo>
                      <a:lnTo>
                        <a:pt x="1791505" y="457516"/>
                      </a:lnTo>
                      <a:lnTo>
                        <a:pt x="1843132" y="491114"/>
                      </a:lnTo>
                      <a:lnTo>
                        <a:pt x="1894758" y="457516"/>
                      </a:lnTo>
                      <a:close/>
                      <a:moveTo>
                        <a:pt x="1707482" y="423916"/>
                      </a:moveTo>
                      <a:lnTo>
                        <a:pt x="1655854" y="457516"/>
                      </a:lnTo>
                      <a:lnTo>
                        <a:pt x="1707480" y="491114"/>
                      </a:lnTo>
                      <a:lnTo>
                        <a:pt x="1759108" y="457515"/>
                      </a:lnTo>
                      <a:close/>
                      <a:moveTo>
                        <a:pt x="1436181" y="423916"/>
                      </a:moveTo>
                      <a:lnTo>
                        <a:pt x="1384552" y="457516"/>
                      </a:lnTo>
                      <a:lnTo>
                        <a:pt x="1436178" y="491115"/>
                      </a:lnTo>
                      <a:lnTo>
                        <a:pt x="1487806" y="457514"/>
                      </a:lnTo>
                      <a:close/>
                      <a:moveTo>
                        <a:pt x="1164879" y="423916"/>
                      </a:moveTo>
                      <a:lnTo>
                        <a:pt x="1113251" y="457516"/>
                      </a:lnTo>
                      <a:lnTo>
                        <a:pt x="1164877" y="491115"/>
                      </a:lnTo>
                      <a:lnTo>
                        <a:pt x="1216505" y="457516"/>
                      </a:lnTo>
                      <a:close/>
                      <a:moveTo>
                        <a:pt x="1978783" y="423915"/>
                      </a:moveTo>
                      <a:lnTo>
                        <a:pt x="1927155" y="457516"/>
                      </a:lnTo>
                      <a:lnTo>
                        <a:pt x="1978782" y="491114"/>
                      </a:lnTo>
                      <a:lnTo>
                        <a:pt x="2030411" y="457514"/>
                      </a:lnTo>
                      <a:close/>
                      <a:moveTo>
                        <a:pt x="2250085" y="423915"/>
                      </a:moveTo>
                      <a:lnTo>
                        <a:pt x="2198458" y="457516"/>
                      </a:lnTo>
                      <a:lnTo>
                        <a:pt x="2250083" y="491114"/>
                      </a:lnTo>
                      <a:lnTo>
                        <a:pt x="2301711" y="457515"/>
                      </a:lnTo>
                      <a:close/>
                      <a:moveTo>
                        <a:pt x="2114433" y="423915"/>
                      </a:moveTo>
                      <a:lnTo>
                        <a:pt x="2062806" y="457514"/>
                      </a:lnTo>
                      <a:lnTo>
                        <a:pt x="2114434" y="491114"/>
                      </a:lnTo>
                      <a:lnTo>
                        <a:pt x="2166060" y="457516"/>
                      </a:lnTo>
                      <a:close/>
                      <a:moveTo>
                        <a:pt x="1097059" y="379774"/>
                      </a:moveTo>
                      <a:lnTo>
                        <a:pt x="1045436" y="413375"/>
                      </a:lnTo>
                      <a:lnTo>
                        <a:pt x="1097059" y="446974"/>
                      </a:lnTo>
                      <a:lnTo>
                        <a:pt x="1148681" y="413375"/>
                      </a:lnTo>
                      <a:close/>
                      <a:moveTo>
                        <a:pt x="961408" y="379774"/>
                      </a:moveTo>
                      <a:lnTo>
                        <a:pt x="909777" y="413376"/>
                      </a:lnTo>
                      <a:lnTo>
                        <a:pt x="961405" y="446973"/>
                      </a:lnTo>
                      <a:lnTo>
                        <a:pt x="1013036" y="413375"/>
                      </a:lnTo>
                      <a:close/>
                      <a:moveTo>
                        <a:pt x="418809" y="379774"/>
                      </a:moveTo>
                      <a:lnTo>
                        <a:pt x="367179" y="413375"/>
                      </a:lnTo>
                      <a:lnTo>
                        <a:pt x="418806" y="446973"/>
                      </a:lnTo>
                      <a:lnTo>
                        <a:pt x="470434" y="413374"/>
                      </a:lnTo>
                      <a:close/>
                      <a:moveTo>
                        <a:pt x="2046608" y="379774"/>
                      </a:moveTo>
                      <a:lnTo>
                        <a:pt x="1994981" y="413373"/>
                      </a:lnTo>
                      <a:lnTo>
                        <a:pt x="2046608" y="446973"/>
                      </a:lnTo>
                      <a:lnTo>
                        <a:pt x="2098235" y="413373"/>
                      </a:lnTo>
                      <a:close/>
                      <a:moveTo>
                        <a:pt x="1775307" y="379774"/>
                      </a:moveTo>
                      <a:lnTo>
                        <a:pt x="1723680" y="413373"/>
                      </a:lnTo>
                      <a:lnTo>
                        <a:pt x="1775306" y="446973"/>
                      </a:lnTo>
                      <a:lnTo>
                        <a:pt x="1826933" y="413373"/>
                      </a:lnTo>
                      <a:close/>
                      <a:moveTo>
                        <a:pt x="1504005" y="379774"/>
                      </a:moveTo>
                      <a:lnTo>
                        <a:pt x="1452380" y="413373"/>
                      </a:lnTo>
                      <a:lnTo>
                        <a:pt x="1504005" y="446973"/>
                      </a:lnTo>
                      <a:lnTo>
                        <a:pt x="1555631" y="413373"/>
                      </a:lnTo>
                      <a:close/>
                      <a:moveTo>
                        <a:pt x="1232704" y="379774"/>
                      </a:moveTo>
                      <a:lnTo>
                        <a:pt x="1181078" y="413374"/>
                      </a:lnTo>
                      <a:lnTo>
                        <a:pt x="1232703" y="446973"/>
                      </a:lnTo>
                      <a:lnTo>
                        <a:pt x="1284329" y="413374"/>
                      </a:lnTo>
                      <a:close/>
                      <a:moveTo>
                        <a:pt x="690106" y="379774"/>
                      </a:moveTo>
                      <a:lnTo>
                        <a:pt x="638480" y="413374"/>
                      </a:lnTo>
                      <a:lnTo>
                        <a:pt x="690106" y="446973"/>
                      </a:lnTo>
                      <a:lnTo>
                        <a:pt x="741734" y="413374"/>
                      </a:lnTo>
                      <a:close/>
                      <a:moveTo>
                        <a:pt x="554460" y="379774"/>
                      </a:moveTo>
                      <a:lnTo>
                        <a:pt x="502832" y="413374"/>
                      </a:lnTo>
                      <a:lnTo>
                        <a:pt x="554460" y="446974"/>
                      </a:lnTo>
                      <a:lnTo>
                        <a:pt x="606084" y="413374"/>
                      </a:lnTo>
                      <a:close/>
                      <a:moveTo>
                        <a:pt x="283152" y="379774"/>
                      </a:moveTo>
                      <a:lnTo>
                        <a:pt x="231529" y="413374"/>
                      </a:lnTo>
                      <a:lnTo>
                        <a:pt x="283152" y="446974"/>
                      </a:lnTo>
                      <a:lnTo>
                        <a:pt x="334780" y="413374"/>
                      </a:lnTo>
                      <a:close/>
                      <a:moveTo>
                        <a:pt x="1910957" y="379773"/>
                      </a:moveTo>
                      <a:lnTo>
                        <a:pt x="1859330" y="413373"/>
                      </a:lnTo>
                      <a:lnTo>
                        <a:pt x="1910957" y="446973"/>
                      </a:lnTo>
                      <a:lnTo>
                        <a:pt x="1962584" y="413373"/>
                      </a:lnTo>
                      <a:close/>
                      <a:moveTo>
                        <a:pt x="1639656" y="379773"/>
                      </a:moveTo>
                      <a:lnTo>
                        <a:pt x="1588028" y="413374"/>
                      </a:lnTo>
                      <a:lnTo>
                        <a:pt x="1639656" y="446974"/>
                      </a:lnTo>
                      <a:lnTo>
                        <a:pt x="1691284" y="413373"/>
                      </a:lnTo>
                      <a:close/>
                      <a:moveTo>
                        <a:pt x="1368355" y="379773"/>
                      </a:moveTo>
                      <a:lnTo>
                        <a:pt x="1316727" y="413374"/>
                      </a:lnTo>
                      <a:lnTo>
                        <a:pt x="1368355" y="446973"/>
                      </a:lnTo>
                      <a:lnTo>
                        <a:pt x="1419982" y="413373"/>
                      </a:lnTo>
                      <a:close/>
                      <a:moveTo>
                        <a:pt x="825754" y="379773"/>
                      </a:moveTo>
                      <a:lnTo>
                        <a:pt x="774129" y="413374"/>
                      </a:lnTo>
                      <a:lnTo>
                        <a:pt x="825758" y="446974"/>
                      </a:lnTo>
                      <a:lnTo>
                        <a:pt x="877384" y="413376"/>
                      </a:lnTo>
                      <a:close/>
                      <a:moveTo>
                        <a:pt x="2182257" y="379771"/>
                      </a:moveTo>
                      <a:lnTo>
                        <a:pt x="2130630" y="413373"/>
                      </a:lnTo>
                      <a:lnTo>
                        <a:pt x="2182258" y="446973"/>
                      </a:lnTo>
                      <a:lnTo>
                        <a:pt x="2233887" y="413373"/>
                      </a:lnTo>
                      <a:close/>
                      <a:moveTo>
                        <a:pt x="1029236" y="335633"/>
                      </a:moveTo>
                      <a:lnTo>
                        <a:pt x="977609" y="369233"/>
                      </a:lnTo>
                      <a:lnTo>
                        <a:pt x="1029239" y="402832"/>
                      </a:lnTo>
                      <a:lnTo>
                        <a:pt x="1080862" y="369232"/>
                      </a:lnTo>
                      <a:close/>
                      <a:moveTo>
                        <a:pt x="757935" y="335633"/>
                      </a:moveTo>
                      <a:lnTo>
                        <a:pt x="706307" y="369233"/>
                      </a:lnTo>
                      <a:lnTo>
                        <a:pt x="757929" y="402832"/>
                      </a:lnTo>
                      <a:lnTo>
                        <a:pt x="809558" y="369233"/>
                      </a:lnTo>
                      <a:close/>
                      <a:moveTo>
                        <a:pt x="486631" y="335632"/>
                      </a:moveTo>
                      <a:lnTo>
                        <a:pt x="435005" y="369232"/>
                      </a:lnTo>
                      <a:lnTo>
                        <a:pt x="486633" y="402832"/>
                      </a:lnTo>
                      <a:lnTo>
                        <a:pt x="538259" y="369233"/>
                      </a:lnTo>
                      <a:close/>
                      <a:moveTo>
                        <a:pt x="1571832" y="335632"/>
                      </a:moveTo>
                      <a:lnTo>
                        <a:pt x="1520204" y="369232"/>
                      </a:lnTo>
                      <a:lnTo>
                        <a:pt x="1571829" y="402830"/>
                      </a:lnTo>
                      <a:lnTo>
                        <a:pt x="1623457" y="369229"/>
                      </a:lnTo>
                      <a:close/>
                      <a:moveTo>
                        <a:pt x="1300531" y="335632"/>
                      </a:moveTo>
                      <a:lnTo>
                        <a:pt x="1248902" y="369233"/>
                      </a:lnTo>
                      <a:lnTo>
                        <a:pt x="1300529" y="402831"/>
                      </a:lnTo>
                      <a:lnTo>
                        <a:pt x="1352156" y="369229"/>
                      </a:lnTo>
                      <a:close/>
                      <a:moveTo>
                        <a:pt x="2114433" y="335631"/>
                      </a:moveTo>
                      <a:lnTo>
                        <a:pt x="2062806" y="369229"/>
                      </a:lnTo>
                      <a:lnTo>
                        <a:pt x="2114433" y="402830"/>
                      </a:lnTo>
                      <a:lnTo>
                        <a:pt x="2166060" y="369229"/>
                      </a:lnTo>
                      <a:close/>
                      <a:moveTo>
                        <a:pt x="1707481" y="335631"/>
                      </a:moveTo>
                      <a:lnTo>
                        <a:pt x="1655854" y="369230"/>
                      </a:lnTo>
                      <a:lnTo>
                        <a:pt x="1707482" y="402832"/>
                      </a:lnTo>
                      <a:lnTo>
                        <a:pt x="1759109" y="369230"/>
                      </a:lnTo>
                      <a:close/>
                      <a:moveTo>
                        <a:pt x="1436179" y="335631"/>
                      </a:moveTo>
                      <a:lnTo>
                        <a:pt x="1384553" y="369230"/>
                      </a:lnTo>
                      <a:lnTo>
                        <a:pt x="1436180" y="402831"/>
                      </a:lnTo>
                      <a:lnTo>
                        <a:pt x="1487807" y="369230"/>
                      </a:lnTo>
                      <a:close/>
                      <a:moveTo>
                        <a:pt x="1164877" y="335631"/>
                      </a:moveTo>
                      <a:lnTo>
                        <a:pt x="1113252" y="369230"/>
                      </a:lnTo>
                      <a:lnTo>
                        <a:pt x="1164879" y="402832"/>
                      </a:lnTo>
                      <a:lnTo>
                        <a:pt x="1216505" y="369233"/>
                      </a:lnTo>
                      <a:close/>
                      <a:moveTo>
                        <a:pt x="893578" y="335631"/>
                      </a:moveTo>
                      <a:lnTo>
                        <a:pt x="841957" y="369231"/>
                      </a:lnTo>
                      <a:lnTo>
                        <a:pt x="893580" y="402833"/>
                      </a:lnTo>
                      <a:lnTo>
                        <a:pt x="945208" y="369233"/>
                      </a:lnTo>
                      <a:close/>
                      <a:moveTo>
                        <a:pt x="622281" y="335631"/>
                      </a:moveTo>
                      <a:lnTo>
                        <a:pt x="570655" y="369231"/>
                      </a:lnTo>
                      <a:lnTo>
                        <a:pt x="622283" y="402832"/>
                      </a:lnTo>
                      <a:lnTo>
                        <a:pt x="673911" y="369232"/>
                      </a:lnTo>
                      <a:close/>
                      <a:moveTo>
                        <a:pt x="350981" y="335631"/>
                      </a:moveTo>
                      <a:lnTo>
                        <a:pt x="299352" y="369233"/>
                      </a:lnTo>
                      <a:lnTo>
                        <a:pt x="350979" y="402832"/>
                      </a:lnTo>
                      <a:lnTo>
                        <a:pt x="402608" y="369231"/>
                      </a:lnTo>
                      <a:close/>
                      <a:moveTo>
                        <a:pt x="1978783" y="335631"/>
                      </a:moveTo>
                      <a:lnTo>
                        <a:pt x="1927156" y="369229"/>
                      </a:lnTo>
                      <a:lnTo>
                        <a:pt x="1978783" y="402830"/>
                      </a:lnTo>
                      <a:lnTo>
                        <a:pt x="2030410" y="369229"/>
                      </a:lnTo>
                      <a:close/>
                      <a:moveTo>
                        <a:pt x="1843133" y="335631"/>
                      </a:moveTo>
                      <a:lnTo>
                        <a:pt x="1791505" y="369231"/>
                      </a:lnTo>
                      <a:lnTo>
                        <a:pt x="1843130" y="402830"/>
                      </a:lnTo>
                      <a:lnTo>
                        <a:pt x="1894758" y="369229"/>
                      </a:lnTo>
                      <a:close/>
                      <a:moveTo>
                        <a:pt x="1368355" y="291493"/>
                      </a:moveTo>
                      <a:lnTo>
                        <a:pt x="1316729" y="325090"/>
                      </a:lnTo>
                      <a:lnTo>
                        <a:pt x="1368355" y="358689"/>
                      </a:lnTo>
                      <a:lnTo>
                        <a:pt x="1419980" y="325090"/>
                      </a:lnTo>
                      <a:close/>
                      <a:moveTo>
                        <a:pt x="1097059" y="291492"/>
                      </a:moveTo>
                      <a:lnTo>
                        <a:pt x="1045436" y="325091"/>
                      </a:lnTo>
                      <a:lnTo>
                        <a:pt x="1097059" y="358689"/>
                      </a:lnTo>
                      <a:lnTo>
                        <a:pt x="1148680" y="325090"/>
                      </a:lnTo>
                      <a:close/>
                      <a:moveTo>
                        <a:pt x="825758" y="291492"/>
                      </a:moveTo>
                      <a:lnTo>
                        <a:pt x="774129" y="325091"/>
                      </a:lnTo>
                      <a:lnTo>
                        <a:pt x="825754" y="358689"/>
                      </a:lnTo>
                      <a:lnTo>
                        <a:pt x="877384" y="325091"/>
                      </a:lnTo>
                      <a:close/>
                      <a:moveTo>
                        <a:pt x="1910957" y="291492"/>
                      </a:moveTo>
                      <a:lnTo>
                        <a:pt x="1859332" y="325090"/>
                      </a:lnTo>
                      <a:lnTo>
                        <a:pt x="1910956" y="358688"/>
                      </a:lnTo>
                      <a:lnTo>
                        <a:pt x="1962583" y="325089"/>
                      </a:lnTo>
                      <a:close/>
                      <a:moveTo>
                        <a:pt x="1639656" y="291492"/>
                      </a:moveTo>
                      <a:lnTo>
                        <a:pt x="1588030" y="325090"/>
                      </a:lnTo>
                      <a:lnTo>
                        <a:pt x="1639655" y="358688"/>
                      </a:lnTo>
                      <a:lnTo>
                        <a:pt x="1691282" y="325090"/>
                      </a:lnTo>
                      <a:close/>
                      <a:moveTo>
                        <a:pt x="690105" y="291492"/>
                      </a:moveTo>
                      <a:lnTo>
                        <a:pt x="638480" y="325090"/>
                      </a:lnTo>
                      <a:lnTo>
                        <a:pt x="690106" y="358689"/>
                      </a:lnTo>
                      <a:lnTo>
                        <a:pt x="741734" y="325090"/>
                      </a:lnTo>
                      <a:close/>
                      <a:moveTo>
                        <a:pt x="554459" y="291492"/>
                      </a:moveTo>
                      <a:lnTo>
                        <a:pt x="502829" y="325090"/>
                      </a:lnTo>
                      <a:lnTo>
                        <a:pt x="554459" y="358689"/>
                      </a:lnTo>
                      <a:lnTo>
                        <a:pt x="606084" y="325090"/>
                      </a:lnTo>
                      <a:close/>
                      <a:moveTo>
                        <a:pt x="418806" y="291492"/>
                      </a:moveTo>
                      <a:lnTo>
                        <a:pt x="367181" y="325090"/>
                      </a:lnTo>
                      <a:lnTo>
                        <a:pt x="418807" y="358689"/>
                      </a:lnTo>
                      <a:lnTo>
                        <a:pt x="470432" y="325091"/>
                      </a:lnTo>
                      <a:close/>
                      <a:moveTo>
                        <a:pt x="1232704" y="291491"/>
                      </a:moveTo>
                      <a:lnTo>
                        <a:pt x="1181077" y="325090"/>
                      </a:lnTo>
                      <a:lnTo>
                        <a:pt x="1232704" y="358689"/>
                      </a:lnTo>
                      <a:lnTo>
                        <a:pt x="1284332" y="325090"/>
                      </a:lnTo>
                      <a:close/>
                      <a:moveTo>
                        <a:pt x="961405" y="291491"/>
                      </a:moveTo>
                      <a:lnTo>
                        <a:pt x="909777" y="325090"/>
                      </a:lnTo>
                      <a:lnTo>
                        <a:pt x="961405" y="358689"/>
                      </a:lnTo>
                      <a:lnTo>
                        <a:pt x="1013036" y="325091"/>
                      </a:lnTo>
                      <a:close/>
                      <a:moveTo>
                        <a:pt x="283152" y="291491"/>
                      </a:moveTo>
                      <a:lnTo>
                        <a:pt x="231529" y="325090"/>
                      </a:lnTo>
                      <a:lnTo>
                        <a:pt x="283152" y="358689"/>
                      </a:lnTo>
                      <a:lnTo>
                        <a:pt x="334785" y="325090"/>
                      </a:lnTo>
                      <a:close/>
                      <a:moveTo>
                        <a:pt x="2046608" y="291491"/>
                      </a:moveTo>
                      <a:lnTo>
                        <a:pt x="1994980" y="325090"/>
                      </a:lnTo>
                      <a:lnTo>
                        <a:pt x="2046608" y="358689"/>
                      </a:lnTo>
                      <a:lnTo>
                        <a:pt x="2098235" y="325089"/>
                      </a:lnTo>
                      <a:close/>
                      <a:moveTo>
                        <a:pt x="1775307" y="291491"/>
                      </a:moveTo>
                      <a:lnTo>
                        <a:pt x="1723679" y="325090"/>
                      </a:lnTo>
                      <a:lnTo>
                        <a:pt x="1775307" y="358689"/>
                      </a:lnTo>
                      <a:lnTo>
                        <a:pt x="1826935" y="325090"/>
                      </a:lnTo>
                      <a:close/>
                      <a:moveTo>
                        <a:pt x="1504006" y="291491"/>
                      </a:moveTo>
                      <a:lnTo>
                        <a:pt x="1452377" y="325090"/>
                      </a:lnTo>
                      <a:lnTo>
                        <a:pt x="1504005" y="358689"/>
                      </a:lnTo>
                      <a:lnTo>
                        <a:pt x="1555633" y="325090"/>
                      </a:lnTo>
                      <a:close/>
                      <a:moveTo>
                        <a:pt x="1029236" y="247352"/>
                      </a:moveTo>
                      <a:lnTo>
                        <a:pt x="977606" y="280949"/>
                      </a:lnTo>
                      <a:lnTo>
                        <a:pt x="1029236" y="314549"/>
                      </a:lnTo>
                      <a:lnTo>
                        <a:pt x="1080866" y="280950"/>
                      </a:lnTo>
                      <a:close/>
                      <a:moveTo>
                        <a:pt x="622282" y="247352"/>
                      </a:moveTo>
                      <a:lnTo>
                        <a:pt x="570655" y="280950"/>
                      </a:lnTo>
                      <a:lnTo>
                        <a:pt x="622281" y="314548"/>
                      </a:lnTo>
                      <a:lnTo>
                        <a:pt x="673909" y="280950"/>
                      </a:lnTo>
                      <a:close/>
                      <a:moveTo>
                        <a:pt x="486633" y="247352"/>
                      </a:moveTo>
                      <a:lnTo>
                        <a:pt x="435007" y="280950"/>
                      </a:lnTo>
                      <a:lnTo>
                        <a:pt x="486631" y="314548"/>
                      </a:lnTo>
                      <a:lnTo>
                        <a:pt x="538259" y="280950"/>
                      </a:lnTo>
                      <a:close/>
                      <a:moveTo>
                        <a:pt x="1843131" y="247352"/>
                      </a:moveTo>
                      <a:lnTo>
                        <a:pt x="1791505" y="280949"/>
                      </a:lnTo>
                      <a:lnTo>
                        <a:pt x="1843134" y="314548"/>
                      </a:lnTo>
                      <a:lnTo>
                        <a:pt x="1894759" y="280950"/>
                      </a:lnTo>
                      <a:close/>
                      <a:moveTo>
                        <a:pt x="1571830" y="247352"/>
                      </a:moveTo>
                      <a:lnTo>
                        <a:pt x="1520204" y="280949"/>
                      </a:lnTo>
                      <a:lnTo>
                        <a:pt x="1571832" y="314548"/>
                      </a:lnTo>
                      <a:lnTo>
                        <a:pt x="1623457" y="280950"/>
                      </a:lnTo>
                      <a:close/>
                      <a:moveTo>
                        <a:pt x="1300528" y="247352"/>
                      </a:moveTo>
                      <a:lnTo>
                        <a:pt x="1248903" y="280949"/>
                      </a:lnTo>
                      <a:lnTo>
                        <a:pt x="1300530" y="314548"/>
                      </a:lnTo>
                      <a:lnTo>
                        <a:pt x="1352156" y="280950"/>
                      </a:lnTo>
                      <a:close/>
                      <a:moveTo>
                        <a:pt x="757927" y="247352"/>
                      </a:moveTo>
                      <a:lnTo>
                        <a:pt x="706304" y="280950"/>
                      </a:lnTo>
                      <a:lnTo>
                        <a:pt x="757929" y="314548"/>
                      </a:lnTo>
                      <a:lnTo>
                        <a:pt x="809557" y="280950"/>
                      </a:lnTo>
                      <a:close/>
                      <a:moveTo>
                        <a:pt x="1164879" y="247351"/>
                      </a:moveTo>
                      <a:lnTo>
                        <a:pt x="1113252" y="280950"/>
                      </a:lnTo>
                      <a:lnTo>
                        <a:pt x="1164877" y="314548"/>
                      </a:lnTo>
                      <a:lnTo>
                        <a:pt x="1216506" y="280949"/>
                      </a:lnTo>
                      <a:close/>
                      <a:moveTo>
                        <a:pt x="893580" y="247351"/>
                      </a:moveTo>
                      <a:lnTo>
                        <a:pt x="841957" y="280950"/>
                      </a:lnTo>
                      <a:lnTo>
                        <a:pt x="893578" y="314548"/>
                      </a:lnTo>
                      <a:lnTo>
                        <a:pt x="945208" y="280949"/>
                      </a:lnTo>
                      <a:close/>
                      <a:moveTo>
                        <a:pt x="1436181" y="247350"/>
                      </a:moveTo>
                      <a:lnTo>
                        <a:pt x="1384553" y="280950"/>
                      </a:lnTo>
                      <a:lnTo>
                        <a:pt x="1436179" y="314548"/>
                      </a:lnTo>
                      <a:lnTo>
                        <a:pt x="1487807" y="280950"/>
                      </a:lnTo>
                      <a:close/>
                      <a:moveTo>
                        <a:pt x="350981" y="247350"/>
                      </a:moveTo>
                      <a:lnTo>
                        <a:pt x="299352" y="280950"/>
                      </a:lnTo>
                      <a:lnTo>
                        <a:pt x="350981" y="314548"/>
                      </a:lnTo>
                      <a:lnTo>
                        <a:pt x="402605" y="280950"/>
                      </a:lnTo>
                      <a:close/>
                      <a:moveTo>
                        <a:pt x="1978784" y="247350"/>
                      </a:moveTo>
                      <a:lnTo>
                        <a:pt x="1927156" y="280950"/>
                      </a:lnTo>
                      <a:lnTo>
                        <a:pt x="1978781" y="314547"/>
                      </a:lnTo>
                      <a:lnTo>
                        <a:pt x="2030409" y="280949"/>
                      </a:lnTo>
                      <a:close/>
                      <a:moveTo>
                        <a:pt x="1707482" y="247350"/>
                      </a:moveTo>
                      <a:lnTo>
                        <a:pt x="1655854" y="280950"/>
                      </a:lnTo>
                      <a:lnTo>
                        <a:pt x="1707480" y="314547"/>
                      </a:lnTo>
                      <a:lnTo>
                        <a:pt x="1759108" y="280949"/>
                      </a:lnTo>
                      <a:close/>
                      <a:moveTo>
                        <a:pt x="1232704" y="203209"/>
                      </a:moveTo>
                      <a:lnTo>
                        <a:pt x="1181078" y="236808"/>
                      </a:lnTo>
                      <a:lnTo>
                        <a:pt x="1232704" y="270407"/>
                      </a:lnTo>
                      <a:lnTo>
                        <a:pt x="1284330" y="236810"/>
                      </a:lnTo>
                      <a:close/>
                      <a:moveTo>
                        <a:pt x="690106" y="203209"/>
                      </a:moveTo>
                      <a:lnTo>
                        <a:pt x="638479" y="236810"/>
                      </a:lnTo>
                      <a:lnTo>
                        <a:pt x="690104" y="270407"/>
                      </a:lnTo>
                      <a:lnTo>
                        <a:pt x="741734" y="236810"/>
                      </a:lnTo>
                      <a:close/>
                      <a:moveTo>
                        <a:pt x="1775306" y="203208"/>
                      </a:moveTo>
                      <a:lnTo>
                        <a:pt x="1723681" y="236808"/>
                      </a:lnTo>
                      <a:lnTo>
                        <a:pt x="1775306" y="270407"/>
                      </a:lnTo>
                      <a:lnTo>
                        <a:pt x="1826933" y="236809"/>
                      </a:lnTo>
                      <a:close/>
                      <a:moveTo>
                        <a:pt x="1504006" y="203208"/>
                      </a:moveTo>
                      <a:lnTo>
                        <a:pt x="1452379" y="236808"/>
                      </a:lnTo>
                      <a:lnTo>
                        <a:pt x="1504005" y="270407"/>
                      </a:lnTo>
                      <a:lnTo>
                        <a:pt x="1555632" y="236810"/>
                      </a:lnTo>
                      <a:close/>
                      <a:moveTo>
                        <a:pt x="961407" y="203208"/>
                      </a:moveTo>
                      <a:lnTo>
                        <a:pt x="909777" y="236810"/>
                      </a:lnTo>
                      <a:lnTo>
                        <a:pt x="961405" y="270407"/>
                      </a:lnTo>
                      <a:lnTo>
                        <a:pt x="1013036" y="236809"/>
                      </a:lnTo>
                      <a:close/>
                      <a:moveTo>
                        <a:pt x="554459" y="203208"/>
                      </a:moveTo>
                      <a:lnTo>
                        <a:pt x="502832" y="236810"/>
                      </a:lnTo>
                      <a:lnTo>
                        <a:pt x="554459" y="270409"/>
                      </a:lnTo>
                      <a:lnTo>
                        <a:pt x="606084" y="236810"/>
                      </a:lnTo>
                      <a:close/>
                      <a:moveTo>
                        <a:pt x="418809" y="203208"/>
                      </a:moveTo>
                      <a:lnTo>
                        <a:pt x="367179" y="236810"/>
                      </a:lnTo>
                      <a:lnTo>
                        <a:pt x="418806" y="270407"/>
                      </a:lnTo>
                      <a:lnTo>
                        <a:pt x="470434" y="236810"/>
                      </a:lnTo>
                      <a:close/>
                      <a:moveTo>
                        <a:pt x="1910958" y="203207"/>
                      </a:moveTo>
                      <a:lnTo>
                        <a:pt x="1859330" y="236810"/>
                      </a:lnTo>
                      <a:lnTo>
                        <a:pt x="1910959" y="270409"/>
                      </a:lnTo>
                      <a:lnTo>
                        <a:pt x="1962585" y="236810"/>
                      </a:lnTo>
                      <a:close/>
                      <a:moveTo>
                        <a:pt x="1639657" y="203207"/>
                      </a:moveTo>
                      <a:lnTo>
                        <a:pt x="1588028" y="236810"/>
                      </a:lnTo>
                      <a:lnTo>
                        <a:pt x="1639656" y="270409"/>
                      </a:lnTo>
                      <a:lnTo>
                        <a:pt x="1691283" y="236808"/>
                      </a:lnTo>
                      <a:close/>
                      <a:moveTo>
                        <a:pt x="1368355" y="203207"/>
                      </a:moveTo>
                      <a:lnTo>
                        <a:pt x="1316727" y="236810"/>
                      </a:lnTo>
                      <a:lnTo>
                        <a:pt x="1368354" y="270409"/>
                      </a:lnTo>
                      <a:lnTo>
                        <a:pt x="1419982" y="236808"/>
                      </a:lnTo>
                      <a:close/>
                      <a:moveTo>
                        <a:pt x="1097059" y="203207"/>
                      </a:moveTo>
                      <a:lnTo>
                        <a:pt x="1045436" y="236809"/>
                      </a:lnTo>
                      <a:lnTo>
                        <a:pt x="1097059" y="270409"/>
                      </a:lnTo>
                      <a:lnTo>
                        <a:pt x="1148682" y="236810"/>
                      </a:lnTo>
                      <a:close/>
                      <a:moveTo>
                        <a:pt x="825754" y="203207"/>
                      </a:moveTo>
                      <a:lnTo>
                        <a:pt x="774129" y="236810"/>
                      </a:lnTo>
                      <a:lnTo>
                        <a:pt x="825754" y="270409"/>
                      </a:lnTo>
                      <a:lnTo>
                        <a:pt x="877384" y="236808"/>
                      </a:lnTo>
                      <a:close/>
                      <a:moveTo>
                        <a:pt x="1300531" y="159064"/>
                      </a:moveTo>
                      <a:lnTo>
                        <a:pt x="1248903" y="192666"/>
                      </a:lnTo>
                      <a:lnTo>
                        <a:pt x="1300529" y="226267"/>
                      </a:lnTo>
                      <a:lnTo>
                        <a:pt x="1352156" y="192663"/>
                      </a:lnTo>
                      <a:close/>
                      <a:moveTo>
                        <a:pt x="1029236" y="159064"/>
                      </a:moveTo>
                      <a:lnTo>
                        <a:pt x="977606" y="192665"/>
                      </a:lnTo>
                      <a:lnTo>
                        <a:pt x="1029239" y="226267"/>
                      </a:lnTo>
                      <a:lnTo>
                        <a:pt x="1080862" y="192666"/>
                      </a:lnTo>
                      <a:close/>
                      <a:moveTo>
                        <a:pt x="757932" y="159064"/>
                      </a:moveTo>
                      <a:lnTo>
                        <a:pt x="706307" y="192665"/>
                      </a:lnTo>
                      <a:lnTo>
                        <a:pt x="757928" y="226267"/>
                      </a:lnTo>
                      <a:lnTo>
                        <a:pt x="809557" y="192663"/>
                      </a:lnTo>
                      <a:close/>
                      <a:moveTo>
                        <a:pt x="486631" y="159064"/>
                      </a:moveTo>
                      <a:lnTo>
                        <a:pt x="435005" y="192666"/>
                      </a:lnTo>
                      <a:lnTo>
                        <a:pt x="486633" y="226267"/>
                      </a:lnTo>
                      <a:lnTo>
                        <a:pt x="538259" y="192665"/>
                      </a:lnTo>
                      <a:close/>
                      <a:moveTo>
                        <a:pt x="1571832" y="159063"/>
                      </a:moveTo>
                      <a:lnTo>
                        <a:pt x="1520204" y="192666"/>
                      </a:lnTo>
                      <a:lnTo>
                        <a:pt x="1571830" y="226267"/>
                      </a:lnTo>
                      <a:lnTo>
                        <a:pt x="1623458" y="192664"/>
                      </a:lnTo>
                      <a:close/>
                      <a:moveTo>
                        <a:pt x="1843132" y="159062"/>
                      </a:moveTo>
                      <a:lnTo>
                        <a:pt x="1791506" y="192663"/>
                      </a:lnTo>
                      <a:lnTo>
                        <a:pt x="1843131" y="226267"/>
                      </a:lnTo>
                      <a:lnTo>
                        <a:pt x="1894759" y="192663"/>
                      </a:lnTo>
                      <a:close/>
                      <a:moveTo>
                        <a:pt x="1707481" y="159062"/>
                      </a:moveTo>
                      <a:lnTo>
                        <a:pt x="1655854" y="192664"/>
                      </a:lnTo>
                      <a:lnTo>
                        <a:pt x="1707482" y="226265"/>
                      </a:lnTo>
                      <a:lnTo>
                        <a:pt x="1759109" y="192663"/>
                      </a:lnTo>
                      <a:close/>
                      <a:moveTo>
                        <a:pt x="1436179" y="159062"/>
                      </a:moveTo>
                      <a:lnTo>
                        <a:pt x="1384553" y="192663"/>
                      </a:lnTo>
                      <a:lnTo>
                        <a:pt x="1436179" y="226265"/>
                      </a:lnTo>
                      <a:lnTo>
                        <a:pt x="1487807" y="192663"/>
                      </a:lnTo>
                      <a:close/>
                      <a:moveTo>
                        <a:pt x="1164877" y="159062"/>
                      </a:moveTo>
                      <a:lnTo>
                        <a:pt x="1113252" y="192663"/>
                      </a:lnTo>
                      <a:lnTo>
                        <a:pt x="1164880" y="226267"/>
                      </a:lnTo>
                      <a:lnTo>
                        <a:pt x="1216505" y="192666"/>
                      </a:lnTo>
                      <a:close/>
                      <a:moveTo>
                        <a:pt x="893577" y="159062"/>
                      </a:moveTo>
                      <a:lnTo>
                        <a:pt x="841957" y="192663"/>
                      </a:lnTo>
                      <a:lnTo>
                        <a:pt x="893580" y="226265"/>
                      </a:lnTo>
                      <a:lnTo>
                        <a:pt x="945208" y="192663"/>
                      </a:lnTo>
                      <a:close/>
                      <a:moveTo>
                        <a:pt x="622282" y="159062"/>
                      </a:moveTo>
                      <a:lnTo>
                        <a:pt x="570655" y="192665"/>
                      </a:lnTo>
                      <a:lnTo>
                        <a:pt x="622281" y="226267"/>
                      </a:lnTo>
                      <a:lnTo>
                        <a:pt x="673911" y="192663"/>
                      </a:lnTo>
                      <a:close/>
                      <a:moveTo>
                        <a:pt x="1368355" y="114923"/>
                      </a:moveTo>
                      <a:lnTo>
                        <a:pt x="1316728" y="148521"/>
                      </a:lnTo>
                      <a:lnTo>
                        <a:pt x="1368354" y="182121"/>
                      </a:lnTo>
                      <a:lnTo>
                        <a:pt x="1419982" y="148520"/>
                      </a:lnTo>
                      <a:close/>
                      <a:moveTo>
                        <a:pt x="1639656" y="114923"/>
                      </a:moveTo>
                      <a:lnTo>
                        <a:pt x="1588030" y="148522"/>
                      </a:lnTo>
                      <a:lnTo>
                        <a:pt x="1639656" y="182121"/>
                      </a:lnTo>
                      <a:lnTo>
                        <a:pt x="1691282" y="148520"/>
                      </a:lnTo>
                      <a:close/>
                      <a:moveTo>
                        <a:pt x="1097059" y="114923"/>
                      </a:moveTo>
                      <a:lnTo>
                        <a:pt x="1045435" y="148522"/>
                      </a:lnTo>
                      <a:lnTo>
                        <a:pt x="1097059" y="182123"/>
                      </a:lnTo>
                      <a:lnTo>
                        <a:pt x="1148680" y="148522"/>
                      </a:lnTo>
                      <a:close/>
                      <a:moveTo>
                        <a:pt x="825754" y="114923"/>
                      </a:moveTo>
                      <a:lnTo>
                        <a:pt x="774129" y="148521"/>
                      </a:lnTo>
                      <a:lnTo>
                        <a:pt x="825754" y="182123"/>
                      </a:lnTo>
                      <a:lnTo>
                        <a:pt x="877384" y="148520"/>
                      </a:lnTo>
                      <a:close/>
                      <a:moveTo>
                        <a:pt x="690104" y="114923"/>
                      </a:moveTo>
                      <a:lnTo>
                        <a:pt x="638480" y="148520"/>
                      </a:lnTo>
                      <a:lnTo>
                        <a:pt x="690106" y="182123"/>
                      </a:lnTo>
                      <a:lnTo>
                        <a:pt x="741734" y="148521"/>
                      </a:lnTo>
                      <a:close/>
                      <a:moveTo>
                        <a:pt x="1775306" y="114922"/>
                      </a:moveTo>
                      <a:lnTo>
                        <a:pt x="1723680" y="148520"/>
                      </a:lnTo>
                      <a:lnTo>
                        <a:pt x="1775307" y="182123"/>
                      </a:lnTo>
                      <a:lnTo>
                        <a:pt x="1826934" y="148521"/>
                      </a:lnTo>
                      <a:close/>
                      <a:moveTo>
                        <a:pt x="1504005" y="114922"/>
                      </a:moveTo>
                      <a:lnTo>
                        <a:pt x="1452377" y="148520"/>
                      </a:lnTo>
                      <a:lnTo>
                        <a:pt x="1504005" y="182123"/>
                      </a:lnTo>
                      <a:lnTo>
                        <a:pt x="1555633" y="148522"/>
                      </a:lnTo>
                      <a:close/>
                      <a:moveTo>
                        <a:pt x="1232703" y="114922"/>
                      </a:moveTo>
                      <a:lnTo>
                        <a:pt x="1181075" y="148520"/>
                      </a:lnTo>
                      <a:lnTo>
                        <a:pt x="1232704" y="182123"/>
                      </a:lnTo>
                      <a:lnTo>
                        <a:pt x="1284332" y="148521"/>
                      </a:lnTo>
                      <a:close/>
                      <a:moveTo>
                        <a:pt x="961405" y="114922"/>
                      </a:moveTo>
                      <a:lnTo>
                        <a:pt x="909777" y="148520"/>
                      </a:lnTo>
                      <a:lnTo>
                        <a:pt x="961405" y="182123"/>
                      </a:lnTo>
                      <a:lnTo>
                        <a:pt x="1013036" y="148522"/>
                      </a:lnTo>
                      <a:close/>
                      <a:moveTo>
                        <a:pt x="893580" y="70782"/>
                      </a:moveTo>
                      <a:lnTo>
                        <a:pt x="841957" y="104381"/>
                      </a:lnTo>
                      <a:lnTo>
                        <a:pt x="893577" y="137978"/>
                      </a:lnTo>
                      <a:lnTo>
                        <a:pt x="945208" y="104380"/>
                      </a:lnTo>
                      <a:close/>
                      <a:moveTo>
                        <a:pt x="1707482" y="70781"/>
                      </a:moveTo>
                      <a:lnTo>
                        <a:pt x="1655854" y="104380"/>
                      </a:lnTo>
                      <a:lnTo>
                        <a:pt x="1707481" y="137979"/>
                      </a:lnTo>
                      <a:lnTo>
                        <a:pt x="1759108" y="104380"/>
                      </a:lnTo>
                      <a:close/>
                      <a:moveTo>
                        <a:pt x="1436180" y="70781"/>
                      </a:moveTo>
                      <a:lnTo>
                        <a:pt x="1384553" y="104381"/>
                      </a:lnTo>
                      <a:lnTo>
                        <a:pt x="1436179" y="137978"/>
                      </a:lnTo>
                      <a:lnTo>
                        <a:pt x="1487807" y="104380"/>
                      </a:lnTo>
                      <a:close/>
                      <a:moveTo>
                        <a:pt x="1164879" y="70781"/>
                      </a:moveTo>
                      <a:lnTo>
                        <a:pt x="1113251" y="104381"/>
                      </a:lnTo>
                      <a:lnTo>
                        <a:pt x="1164877" y="137978"/>
                      </a:lnTo>
                      <a:lnTo>
                        <a:pt x="1216505" y="104380"/>
                      </a:lnTo>
                      <a:close/>
                      <a:moveTo>
                        <a:pt x="1571830" y="70781"/>
                      </a:moveTo>
                      <a:lnTo>
                        <a:pt x="1520204" y="104380"/>
                      </a:lnTo>
                      <a:lnTo>
                        <a:pt x="1571832" y="137979"/>
                      </a:lnTo>
                      <a:lnTo>
                        <a:pt x="1623458" y="104381"/>
                      </a:lnTo>
                      <a:close/>
                      <a:moveTo>
                        <a:pt x="1300528" y="70781"/>
                      </a:moveTo>
                      <a:lnTo>
                        <a:pt x="1248902" y="104380"/>
                      </a:lnTo>
                      <a:lnTo>
                        <a:pt x="1300530" y="137979"/>
                      </a:lnTo>
                      <a:lnTo>
                        <a:pt x="1352157" y="104381"/>
                      </a:lnTo>
                      <a:close/>
                      <a:moveTo>
                        <a:pt x="1029234" y="70781"/>
                      </a:moveTo>
                      <a:lnTo>
                        <a:pt x="977606" y="104380"/>
                      </a:lnTo>
                      <a:lnTo>
                        <a:pt x="1029236" y="137980"/>
                      </a:lnTo>
                      <a:lnTo>
                        <a:pt x="1080866" y="104380"/>
                      </a:lnTo>
                      <a:close/>
                      <a:moveTo>
                        <a:pt x="757929" y="70781"/>
                      </a:moveTo>
                      <a:lnTo>
                        <a:pt x="706304" y="104381"/>
                      </a:lnTo>
                      <a:lnTo>
                        <a:pt x="757929" y="137979"/>
                      </a:lnTo>
                      <a:lnTo>
                        <a:pt x="809558" y="104380"/>
                      </a:lnTo>
                      <a:close/>
                      <a:moveTo>
                        <a:pt x="1504006" y="26640"/>
                      </a:moveTo>
                      <a:lnTo>
                        <a:pt x="1452380" y="60239"/>
                      </a:lnTo>
                      <a:lnTo>
                        <a:pt x="1504005" y="93838"/>
                      </a:lnTo>
                      <a:lnTo>
                        <a:pt x="1555632" y="60239"/>
                      </a:lnTo>
                      <a:close/>
                      <a:moveTo>
                        <a:pt x="1232704" y="26640"/>
                      </a:moveTo>
                      <a:lnTo>
                        <a:pt x="1181077" y="60239"/>
                      </a:lnTo>
                      <a:lnTo>
                        <a:pt x="1232703" y="93838"/>
                      </a:lnTo>
                      <a:lnTo>
                        <a:pt x="1284330" y="60239"/>
                      </a:lnTo>
                      <a:close/>
                      <a:moveTo>
                        <a:pt x="961405" y="26640"/>
                      </a:moveTo>
                      <a:lnTo>
                        <a:pt x="909777" y="60239"/>
                      </a:lnTo>
                      <a:lnTo>
                        <a:pt x="961405" y="93838"/>
                      </a:lnTo>
                      <a:lnTo>
                        <a:pt x="1013036" y="60238"/>
                      </a:lnTo>
                      <a:close/>
                      <a:moveTo>
                        <a:pt x="1097059" y="26639"/>
                      </a:moveTo>
                      <a:lnTo>
                        <a:pt x="1045436" y="60238"/>
                      </a:lnTo>
                      <a:lnTo>
                        <a:pt x="1097059" y="93839"/>
                      </a:lnTo>
                      <a:lnTo>
                        <a:pt x="1148680" y="60239"/>
                      </a:lnTo>
                      <a:close/>
                      <a:moveTo>
                        <a:pt x="1368354" y="26639"/>
                      </a:moveTo>
                      <a:lnTo>
                        <a:pt x="1316727" y="60238"/>
                      </a:lnTo>
                      <a:lnTo>
                        <a:pt x="1368355" y="93839"/>
                      </a:lnTo>
                      <a:lnTo>
                        <a:pt x="1419983" y="60239"/>
                      </a:lnTo>
                      <a:close/>
                      <a:moveTo>
                        <a:pt x="1208926" y="0"/>
                      </a:moveTo>
                      <a:lnTo>
                        <a:pt x="1224953" y="511"/>
                      </a:lnTo>
                      <a:lnTo>
                        <a:pt x="1232703" y="5555"/>
                      </a:lnTo>
                      <a:lnTo>
                        <a:pt x="1239730" y="981"/>
                      </a:lnTo>
                      <a:lnTo>
                        <a:pt x="1270616" y="1965"/>
                      </a:lnTo>
                      <a:lnTo>
                        <a:pt x="1248902" y="16098"/>
                      </a:lnTo>
                      <a:lnTo>
                        <a:pt x="1300529" y="49697"/>
                      </a:lnTo>
                      <a:lnTo>
                        <a:pt x="1352156" y="16097"/>
                      </a:lnTo>
                      <a:lnTo>
                        <a:pt x="1333591" y="4014"/>
                      </a:lnTo>
                      <a:lnTo>
                        <a:pt x="1394158" y="9846"/>
                      </a:lnTo>
                      <a:lnTo>
                        <a:pt x="1384553" y="16097"/>
                      </a:lnTo>
                      <a:lnTo>
                        <a:pt x="1436181" y="49697"/>
                      </a:lnTo>
                      <a:lnTo>
                        <a:pt x="1480491" y="20860"/>
                      </a:lnTo>
                      <a:lnTo>
                        <a:pt x="1547765" y="34034"/>
                      </a:lnTo>
                      <a:lnTo>
                        <a:pt x="1571831" y="49697"/>
                      </a:lnTo>
                      <a:lnTo>
                        <a:pt x="1584763" y="41280"/>
                      </a:lnTo>
                      <a:lnTo>
                        <a:pt x="1609667" y="46157"/>
                      </a:lnTo>
                      <a:lnTo>
                        <a:pt x="1588030" y="60239"/>
                      </a:lnTo>
                      <a:lnTo>
                        <a:pt x="1639656" y="93839"/>
                      </a:lnTo>
                      <a:lnTo>
                        <a:pt x="1687854" y="62471"/>
                      </a:lnTo>
                      <a:lnTo>
                        <a:pt x="1770700" y="90840"/>
                      </a:lnTo>
                      <a:lnTo>
                        <a:pt x="1775306" y="93838"/>
                      </a:lnTo>
                      <a:lnTo>
                        <a:pt x="1776736" y="92907"/>
                      </a:lnTo>
                      <a:lnTo>
                        <a:pt x="1797964" y="100176"/>
                      </a:lnTo>
                      <a:lnTo>
                        <a:pt x="1791504" y="104380"/>
                      </a:lnTo>
                      <a:lnTo>
                        <a:pt x="1843133" y="137979"/>
                      </a:lnTo>
                      <a:lnTo>
                        <a:pt x="1865620" y="123345"/>
                      </a:lnTo>
                      <a:lnTo>
                        <a:pt x="1886848" y="130614"/>
                      </a:lnTo>
                      <a:lnTo>
                        <a:pt x="1859330" y="148521"/>
                      </a:lnTo>
                      <a:lnTo>
                        <a:pt x="1910957" y="182121"/>
                      </a:lnTo>
                      <a:lnTo>
                        <a:pt x="1944244" y="160456"/>
                      </a:lnTo>
                      <a:lnTo>
                        <a:pt x="1962245" y="169826"/>
                      </a:lnTo>
                      <a:lnTo>
                        <a:pt x="1927156" y="192663"/>
                      </a:lnTo>
                      <a:lnTo>
                        <a:pt x="1978784" y="226267"/>
                      </a:lnTo>
                      <a:lnTo>
                        <a:pt x="2019618" y="199690"/>
                      </a:lnTo>
                      <a:lnTo>
                        <a:pt x="2037618" y="209060"/>
                      </a:lnTo>
                      <a:lnTo>
                        <a:pt x="1994982" y="236810"/>
                      </a:lnTo>
                      <a:lnTo>
                        <a:pt x="2046608" y="270407"/>
                      </a:lnTo>
                      <a:lnTo>
                        <a:pt x="2090082" y="242116"/>
                      </a:lnTo>
                      <a:lnTo>
                        <a:pt x="2104977" y="253505"/>
                      </a:lnTo>
                      <a:lnTo>
                        <a:pt x="2062806" y="280948"/>
                      </a:lnTo>
                      <a:lnTo>
                        <a:pt x="2114434" y="314547"/>
                      </a:lnTo>
                      <a:lnTo>
                        <a:pt x="2152451" y="289806"/>
                      </a:lnTo>
                      <a:lnTo>
                        <a:pt x="2167347" y="301196"/>
                      </a:lnTo>
                      <a:lnTo>
                        <a:pt x="2130632" y="325089"/>
                      </a:lnTo>
                      <a:lnTo>
                        <a:pt x="2182258" y="358688"/>
                      </a:lnTo>
                      <a:lnTo>
                        <a:pt x="2214781" y="337522"/>
                      </a:lnTo>
                      <a:lnTo>
                        <a:pt x="2226409" y="351038"/>
                      </a:lnTo>
                      <a:lnTo>
                        <a:pt x="2198457" y="369229"/>
                      </a:lnTo>
                      <a:lnTo>
                        <a:pt x="2250085" y="402831"/>
                      </a:lnTo>
                      <a:lnTo>
                        <a:pt x="2263473" y="394118"/>
                      </a:lnTo>
                      <a:lnTo>
                        <a:pt x="2275101" y="407634"/>
                      </a:lnTo>
                      <a:lnTo>
                        <a:pt x="2266283" y="413373"/>
                      </a:lnTo>
                      <a:lnTo>
                        <a:pt x="2297542" y="433717"/>
                      </a:lnTo>
                      <a:lnTo>
                        <a:pt x="2326464" y="467335"/>
                      </a:lnTo>
                      <a:lnTo>
                        <a:pt x="2331017" y="476587"/>
                      </a:lnTo>
                      <a:lnTo>
                        <a:pt x="2317909" y="468056"/>
                      </a:lnTo>
                      <a:lnTo>
                        <a:pt x="2266282" y="501656"/>
                      </a:lnTo>
                      <a:lnTo>
                        <a:pt x="2317910" y="535255"/>
                      </a:lnTo>
                      <a:lnTo>
                        <a:pt x="2349703" y="514564"/>
                      </a:lnTo>
                      <a:lnTo>
                        <a:pt x="2357561" y="530534"/>
                      </a:lnTo>
                      <a:lnTo>
                        <a:pt x="2334107" y="545798"/>
                      </a:lnTo>
                      <a:lnTo>
                        <a:pt x="2379656" y="575441"/>
                      </a:lnTo>
                      <a:lnTo>
                        <a:pt x="2394916" y="606456"/>
                      </a:lnTo>
                      <a:lnTo>
                        <a:pt x="2385734" y="600480"/>
                      </a:lnTo>
                      <a:lnTo>
                        <a:pt x="2334107" y="634079"/>
                      </a:lnTo>
                      <a:lnTo>
                        <a:pt x="2385734" y="667678"/>
                      </a:lnTo>
                      <a:lnTo>
                        <a:pt x="2404270" y="655615"/>
                      </a:lnTo>
                      <a:lnTo>
                        <a:pt x="2407321" y="674713"/>
                      </a:lnTo>
                      <a:lnTo>
                        <a:pt x="2401931" y="678221"/>
                      </a:lnTo>
                      <a:lnTo>
                        <a:pt x="2408573" y="682543"/>
                      </a:lnTo>
                      <a:lnTo>
                        <a:pt x="2412332" y="706073"/>
                      </a:lnTo>
                      <a:lnTo>
                        <a:pt x="2385734" y="688763"/>
                      </a:lnTo>
                      <a:lnTo>
                        <a:pt x="2334107" y="722362"/>
                      </a:lnTo>
                      <a:lnTo>
                        <a:pt x="2385733" y="755961"/>
                      </a:lnTo>
                      <a:lnTo>
                        <a:pt x="2417048" y="735582"/>
                      </a:lnTo>
                      <a:lnTo>
                        <a:pt x="2420099" y="754680"/>
                      </a:lnTo>
                      <a:lnTo>
                        <a:pt x="2401932" y="766504"/>
                      </a:lnTo>
                      <a:lnTo>
                        <a:pt x="2419715" y="778077"/>
                      </a:lnTo>
                      <a:lnTo>
                        <a:pt x="2416663" y="797175"/>
                      </a:lnTo>
                      <a:lnTo>
                        <a:pt x="2385734" y="777046"/>
                      </a:lnTo>
                      <a:lnTo>
                        <a:pt x="2334106" y="810645"/>
                      </a:lnTo>
                      <a:lnTo>
                        <a:pt x="2385733" y="844245"/>
                      </a:lnTo>
                      <a:lnTo>
                        <a:pt x="2411859" y="827243"/>
                      </a:lnTo>
                      <a:lnTo>
                        <a:pt x="2408099" y="850773"/>
                      </a:lnTo>
                      <a:lnTo>
                        <a:pt x="2401931" y="854787"/>
                      </a:lnTo>
                      <a:lnTo>
                        <a:pt x="2406937" y="858045"/>
                      </a:lnTo>
                      <a:lnTo>
                        <a:pt x="2403885" y="877142"/>
                      </a:lnTo>
                      <a:lnTo>
                        <a:pt x="2385734" y="865329"/>
                      </a:lnTo>
                      <a:lnTo>
                        <a:pt x="2334107" y="898929"/>
                      </a:lnTo>
                      <a:lnTo>
                        <a:pt x="2385733" y="932528"/>
                      </a:lnTo>
                      <a:lnTo>
                        <a:pt x="2392993" y="927804"/>
                      </a:lnTo>
                      <a:lnTo>
                        <a:pt x="2377732" y="958820"/>
                      </a:lnTo>
                      <a:lnTo>
                        <a:pt x="2334107" y="987212"/>
                      </a:lnTo>
                      <a:lnTo>
                        <a:pt x="2356569" y="1001831"/>
                      </a:lnTo>
                      <a:lnTo>
                        <a:pt x="2348712" y="1017801"/>
                      </a:lnTo>
                      <a:lnTo>
                        <a:pt x="2317909" y="997754"/>
                      </a:lnTo>
                      <a:lnTo>
                        <a:pt x="2266281" y="1031354"/>
                      </a:lnTo>
                      <a:lnTo>
                        <a:pt x="2317908" y="1064953"/>
                      </a:lnTo>
                      <a:lnTo>
                        <a:pt x="2329093" y="1057674"/>
                      </a:lnTo>
                      <a:lnTo>
                        <a:pt x="2326464" y="1063016"/>
                      </a:lnTo>
                      <a:lnTo>
                        <a:pt x="2292343" y="1102677"/>
                      </a:lnTo>
                      <a:lnTo>
                        <a:pt x="2266281" y="1119638"/>
                      </a:lnTo>
                      <a:lnTo>
                        <a:pt x="2273633" y="1124423"/>
                      </a:lnTo>
                      <a:lnTo>
                        <a:pt x="2262005" y="1137938"/>
                      </a:lnTo>
                      <a:lnTo>
                        <a:pt x="2250083" y="1130179"/>
                      </a:lnTo>
                      <a:lnTo>
                        <a:pt x="2198455" y="1163779"/>
                      </a:lnTo>
                      <a:lnTo>
                        <a:pt x="2224943" y="1181017"/>
                      </a:lnTo>
                      <a:lnTo>
                        <a:pt x="2214641" y="1192992"/>
                      </a:lnTo>
                      <a:lnTo>
                        <a:pt x="2212942" y="1194291"/>
                      </a:lnTo>
                      <a:lnTo>
                        <a:pt x="2182257" y="1174321"/>
                      </a:lnTo>
                      <a:lnTo>
                        <a:pt x="2130630" y="1207921"/>
                      </a:lnTo>
                      <a:lnTo>
                        <a:pt x="2165466" y="1230593"/>
                      </a:lnTo>
                      <a:lnTo>
                        <a:pt x="2150571" y="1241982"/>
                      </a:lnTo>
                      <a:lnTo>
                        <a:pt x="2114432" y="1218463"/>
                      </a:lnTo>
                      <a:lnTo>
                        <a:pt x="2062805" y="1252062"/>
                      </a:lnTo>
                      <a:lnTo>
                        <a:pt x="2103095" y="1278284"/>
                      </a:lnTo>
                      <a:lnTo>
                        <a:pt x="2088200" y="1289674"/>
                      </a:lnTo>
                      <a:lnTo>
                        <a:pt x="2046607" y="1262605"/>
                      </a:lnTo>
                      <a:lnTo>
                        <a:pt x="1994980" y="1296204"/>
                      </a:lnTo>
                      <a:lnTo>
                        <a:pt x="2035345" y="1322474"/>
                      </a:lnTo>
                      <a:lnTo>
                        <a:pt x="2017345" y="1331844"/>
                      </a:lnTo>
                      <a:lnTo>
                        <a:pt x="1978782" y="1306747"/>
                      </a:lnTo>
                      <a:lnTo>
                        <a:pt x="1927154" y="1340346"/>
                      </a:lnTo>
                      <a:lnTo>
                        <a:pt x="1959975" y="1361707"/>
                      </a:lnTo>
                      <a:lnTo>
                        <a:pt x="1941975" y="1371076"/>
                      </a:lnTo>
                      <a:lnTo>
                        <a:pt x="1910956" y="1350889"/>
                      </a:lnTo>
                      <a:lnTo>
                        <a:pt x="1859329" y="1384488"/>
                      </a:lnTo>
                      <a:lnTo>
                        <a:pt x="1884169" y="1400654"/>
                      </a:lnTo>
                      <a:lnTo>
                        <a:pt x="1862941" y="1407923"/>
                      </a:lnTo>
                      <a:lnTo>
                        <a:pt x="1843130" y="1395030"/>
                      </a:lnTo>
                      <a:lnTo>
                        <a:pt x="1791503" y="1428630"/>
                      </a:lnTo>
                      <a:lnTo>
                        <a:pt x="1795285" y="1431091"/>
                      </a:lnTo>
                      <a:lnTo>
                        <a:pt x="1710949" y="1459971"/>
                      </a:lnTo>
                      <a:lnTo>
                        <a:pt x="1759106" y="1428630"/>
                      </a:lnTo>
                      <a:lnTo>
                        <a:pt x="1707479" y="1395030"/>
                      </a:lnTo>
                      <a:lnTo>
                        <a:pt x="1655852" y="1428630"/>
                      </a:lnTo>
                      <a:lnTo>
                        <a:pt x="1706402" y="1461528"/>
                      </a:lnTo>
                      <a:lnTo>
                        <a:pt x="1685174" y="1468797"/>
                      </a:lnTo>
                      <a:lnTo>
                        <a:pt x="1639654" y="1439172"/>
                      </a:lnTo>
                      <a:lnTo>
                        <a:pt x="1588027" y="1472771"/>
                      </a:lnTo>
                      <a:lnTo>
                        <a:pt x="1606523" y="1484809"/>
                      </a:lnTo>
                      <a:lnTo>
                        <a:pt x="1581620" y="1489686"/>
                      </a:lnTo>
                      <a:lnTo>
                        <a:pt x="1571828" y="1483313"/>
                      </a:lnTo>
                      <a:lnTo>
                        <a:pt x="1553607" y="1495172"/>
                      </a:lnTo>
                      <a:lnTo>
                        <a:pt x="1507264" y="1504248"/>
                      </a:lnTo>
                      <a:lnTo>
                        <a:pt x="1555630" y="1472771"/>
                      </a:lnTo>
                      <a:lnTo>
                        <a:pt x="1504004" y="1439172"/>
                      </a:lnTo>
                      <a:lnTo>
                        <a:pt x="1452376" y="1472771"/>
                      </a:lnTo>
                      <a:lnTo>
                        <a:pt x="1502250" y="1505230"/>
                      </a:lnTo>
                      <a:lnTo>
                        <a:pt x="1477347" y="1510107"/>
                      </a:lnTo>
                      <a:lnTo>
                        <a:pt x="1436178" y="1483313"/>
                      </a:lnTo>
                      <a:lnTo>
                        <a:pt x="1384551" y="1516914"/>
                      </a:lnTo>
                      <a:lnTo>
                        <a:pt x="1390595" y="1520848"/>
                      </a:lnTo>
                      <a:lnTo>
                        <a:pt x="1338385" y="1525875"/>
                      </a:lnTo>
                      <a:lnTo>
                        <a:pt x="1352154" y="1516914"/>
                      </a:lnTo>
                      <a:lnTo>
                        <a:pt x="1300526" y="1483313"/>
                      </a:lnTo>
                      <a:lnTo>
                        <a:pt x="1248899" y="1516913"/>
                      </a:lnTo>
                      <a:lnTo>
                        <a:pt x="1266717" y="1528509"/>
                      </a:lnTo>
                      <a:lnTo>
                        <a:pt x="1235833" y="1529493"/>
                      </a:lnTo>
                      <a:lnTo>
                        <a:pt x="1232701" y="1527455"/>
                      </a:lnTo>
                      <a:lnTo>
                        <a:pt x="1229248" y="1529703"/>
                      </a:lnTo>
                      <a:lnTo>
                        <a:pt x="1208926" y="1530350"/>
                      </a:lnTo>
                      <a:lnTo>
                        <a:pt x="1196467" y="1529953"/>
                      </a:lnTo>
                      <a:lnTo>
                        <a:pt x="1216504" y="1516914"/>
                      </a:lnTo>
                      <a:lnTo>
                        <a:pt x="1164876" y="1483313"/>
                      </a:lnTo>
                      <a:lnTo>
                        <a:pt x="1113249" y="1516914"/>
                      </a:lnTo>
                      <a:lnTo>
                        <a:pt x="1130033" y="1527837"/>
                      </a:lnTo>
                      <a:lnTo>
                        <a:pt x="1084919" y="1526400"/>
                      </a:lnTo>
                      <a:lnTo>
                        <a:pt x="1068682" y="1524836"/>
                      </a:lnTo>
                      <a:lnTo>
                        <a:pt x="1080856" y="1516913"/>
                      </a:lnTo>
                      <a:lnTo>
                        <a:pt x="1029231" y="1483315"/>
                      </a:lnTo>
                      <a:lnTo>
                        <a:pt x="978738" y="1516176"/>
                      </a:lnTo>
                      <a:lnTo>
                        <a:pt x="964494" y="1514805"/>
                      </a:lnTo>
                      <a:lnTo>
                        <a:pt x="932265" y="1508493"/>
                      </a:lnTo>
                      <a:lnTo>
                        <a:pt x="893580" y="1483315"/>
                      </a:lnTo>
                      <a:lnTo>
                        <a:pt x="872791" y="1496845"/>
                      </a:lnTo>
                      <a:lnTo>
                        <a:pt x="847887" y="1491968"/>
                      </a:lnTo>
                      <a:lnTo>
                        <a:pt x="877380" y="1472773"/>
                      </a:lnTo>
                      <a:lnTo>
                        <a:pt x="825754" y="1439174"/>
                      </a:lnTo>
                      <a:lnTo>
                        <a:pt x="774129" y="1472774"/>
                      </a:lnTo>
                      <a:lnTo>
                        <a:pt x="784568" y="1479568"/>
                      </a:lnTo>
                      <a:lnTo>
                        <a:pt x="738227" y="1470493"/>
                      </a:lnTo>
                      <a:lnTo>
                        <a:pt x="690104" y="1439174"/>
                      </a:lnTo>
                      <a:lnTo>
                        <a:pt x="674957" y="1449031"/>
                      </a:lnTo>
                      <a:lnTo>
                        <a:pt x="653730" y="1441762"/>
                      </a:lnTo>
                      <a:lnTo>
                        <a:pt x="673905" y="1428632"/>
                      </a:lnTo>
                      <a:lnTo>
                        <a:pt x="622278" y="1395031"/>
                      </a:lnTo>
                      <a:lnTo>
                        <a:pt x="586074" y="1418594"/>
                      </a:lnTo>
                      <a:lnTo>
                        <a:pt x="564847" y="1411326"/>
                      </a:lnTo>
                      <a:lnTo>
                        <a:pt x="606081" y="1384489"/>
                      </a:lnTo>
                      <a:lnTo>
                        <a:pt x="554454" y="1350890"/>
                      </a:lnTo>
                      <a:lnTo>
                        <a:pt x="502827" y="1384489"/>
                      </a:lnTo>
                      <a:lnTo>
                        <a:pt x="507548" y="1387561"/>
                      </a:lnTo>
                      <a:lnTo>
                        <a:pt x="351312" y="1306235"/>
                      </a:lnTo>
                      <a:cubicBezTo>
                        <a:pt x="296441" y="1271618"/>
                        <a:pt x="246803" y="1233699"/>
                        <a:pt x="203212" y="1192992"/>
                      </a:cubicBezTo>
                      <a:lnTo>
                        <a:pt x="196378" y="1185048"/>
                      </a:lnTo>
                      <a:lnTo>
                        <a:pt x="215328" y="1197382"/>
                      </a:lnTo>
                      <a:lnTo>
                        <a:pt x="266955" y="1163782"/>
                      </a:lnTo>
                      <a:lnTo>
                        <a:pt x="215328" y="1130183"/>
                      </a:lnTo>
                      <a:lnTo>
                        <a:pt x="172920" y="1157783"/>
                      </a:lnTo>
                      <a:lnTo>
                        <a:pt x="161292" y="1144267"/>
                      </a:lnTo>
                      <a:lnTo>
                        <a:pt x="199131" y="1119640"/>
                      </a:lnTo>
                      <a:lnTo>
                        <a:pt x="147505" y="1086041"/>
                      </a:lnTo>
                      <a:lnTo>
                        <a:pt x="124230" y="1101189"/>
                      </a:lnTo>
                      <a:lnTo>
                        <a:pt x="112601" y="1087672"/>
                      </a:lnTo>
                      <a:lnTo>
                        <a:pt x="131306" y="1075498"/>
                      </a:lnTo>
                      <a:lnTo>
                        <a:pt x="81619" y="1043162"/>
                      </a:lnTo>
                      <a:lnTo>
                        <a:pt x="66358" y="1012146"/>
                      </a:lnTo>
                      <a:lnTo>
                        <a:pt x="79679" y="1020815"/>
                      </a:lnTo>
                      <a:lnTo>
                        <a:pt x="131307" y="987216"/>
                      </a:lnTo>
                      <a:lnTo>
                        <a:pt x="79680" y="953616"/>
                      </a:lnTo>
                      <a:lnTo>
                        <a:pt x="47776" y="974380"/>
                      </a:lnTo>
                      <a:lnTo>
                        <a:pt x="39918" y="958409"/>
                      </a:lnTo>
                      <a:lnTo>
                        <a:pt x="63481" y="943074"/>
                      </a:lnTo>
                      <a:lnTo>
                        <a:pt x="19978" y="914762"/>
                      </a:lnTo>
                      <a:lnTo>
                        <a:pt x="15396" y="886084"/>
                      </a:lnTo>
                      <a:lnTo>
                        <a:pt x="63480" y="854790"/>
                      </a:lnTo>
                      <a:lnTo>
                        <a:pt x="11854" y="821191"/>
                      </a:lnTo>
                      <a:lnTo>
                        <a:pt x="5670" y="825215"/>
                      </a:lnTo>
                      <a:lnTo>
                        <a:pt x="474" y="792701"/>
                      </a:lnTo>
                      <a:lnTo>
                        <a:pt x="11854" y="800107"/>
                      </a:lnTo>
                      <a:lnTo>
                        <a:pt x="63481" y="766506"/>
                      </a:lnTo>
                      <a:lnTo>
                        <a:pt x="11853" y="732906"/>
                      </a:lnTo>
                      <a:lnTo>
                        <a:pt x="0" y="740621"/>
                      </a:lnTo>
                      <a:lnTo>
                        <a:pt x="5284" y="707548"/>
                      </a:lnTo>
                      <a:lnTo>
                        <a:pt x="11853" y="711822"/>
                      </a:lnTo>
                      <a:lnTo>
                        <a:pt x="63481" y="678222"/>
                      </a:lnTo>
                      <a:lnTo>
                        <a:pt x="15011" y="646676"/>
                      </a:lnTo>
                      <a:lnTo>
                        <a:pt x="19503" y="618561"/>
                      </a:lnTo>
                      <a:lnTo>
                        <a:pt x="63481" y="589940"/>
                      </a:lnTo>
                      <a:lnTo>
                        <a:pt x="38925" y="573960"/>
                      </a:lnTo>
                      <a:lnTo>
                        <a:pt x="46783" y="557989"/>
                      </a:lnTo>
                      <a:lnTo>
                        <a:pt x="79679" y="579399"/>
                      </a:lnTo>
                      <a:lnTo>
                        <a:pt x="131307" y="545798"/>
                      </a:lnTo>
                      <a:lnTo>
                        <a:pt x="79680" y="512199"/>
                      </a:lnTo>
                      <a:lnTo>
                        <a:pt x="64430" y="522124"/>
                      </a:lnTo>
                      <a:lnTo>
                        <a:pt x="79690" y="491109"/>
                      </a:lnTo>
                      <a:lnTo>
                        <a:pt x="131307" y="457516"/>
                      </a:lnTo>
                      <a:lnTo>
                        <a:pt x="111132" y="444386"/>
                      </a:lnTo>
                      <a:lnTo>
                        <a:pt x="122760" y="430870"/>
                      </a:lnTo>
                      <a:lnTo>
                        <a:pt x="147504" y="446974"/>
                      </a:lnTo>
                      <a:lnTo>
                        <a:pt x="199131" y="413374"/>
                      </a:lnTo>
                      <a:lnTo>
                        <a:pt x="159823" y="387791"/>
                      </a:lnTo>
                      <a:lnTo>
                        <a:pt x="171451" y="374275"/>
                      </a:lnTo>
                      <a:lnTo>
                        <a:pt x="215330" y="402832"/>
                      </a:lnTo>
                      <a:lnTo>
                        <a:pt x="266955" y="369232"/>
                      </a:lnTo>
                      <a:lnTo>
                        <a:pt x="215330" y="335633"/>
                      </a:lnTo>
                      <a:lnTo>
                        <a:pt x="191166" y="351360"/>
                      </a:lnTo>
                      <a:lnTo>
                        <a:pt x="203212" y="337359"/>
                      </a:lnTo>
                      <a:lnTo>
                        <a:pt x="334285" y="237134"/>
                      </a:lnTo>
                      <a:lnTo>
                        <a:pt x="334784" y="236810"/>
                      </a:lnTo>
                      <a:lnTo>
                        <a:pt x="334744" y="236784"/>
                      </a:lnTo>
                      <a:lnTo>
                        <a:pt x="349640" y="225393"/>
                      </a:lnTo>
                      <a:lnTo>
                        <a:pt x="350981" y="226267"/>
                      </a:lnTo>
                      <a:lnTo>
                        <a:pt x="366173" y="216379"/>
                      </a:lnTo>
                      <a:lnTo>
                        <a:pt x="527989" y="132149"/>
                      </a:lnTo>
                      <a:lnTo>
                        <a:pt x="502829" y="148522"/>
                      </a:lnTo>
                      <a:lnTo>
                        <a:pt x="554459" y="182123"/>
                      </a:lnTo>
                      <a:lnTo>
                        <a:pt x="606088" y="148521"/>
                      </a:lnTo>
                      <a:lnTo>
                        <a:pt x="562171" y="119941"/>
                      </a:lnTo>
                      <a:lnTo>
                        <a:pt x="583396" y="112673"/>
                      </a:lnTo>
                      <a:lnTo>
                        <a:pt x="622282" y="137978"/>
                      </a:lnTo>
                      <a:lnTo>
                        <a:pt x="673909" y="104381"/>
                      </a:lnTo>
                      <a:lnTo>
                        <a:pt x="651051" y="89505"/>
                      </a:lnTo>
                      <a:lnTo>
                        <a:pt x="672278" y="82237"/>
                      </a:lnTo>
                      <a:lnTo>
                        <a:pt x="690104" y="93839"/>
                      </a:lnTo>
                      <a:lnTo>
                        <a:pt x="741734" y="60239"/>
                      </a:lnTo>
                      <a:lnTo>
                        <a:pt x="740473" y="59418"/>
                      </a:lnTo>
                      <a:lnTo>
                        <a:pt x="790420" y="49637"/>
                      </a:lnTo>
                      <a:lnTo>
                        <a:pt x="774129" y="60239"/>
                      </a:lnTo>
                      <a:lnTo>
                        <a:pt x="825754" y="93839"/>
                      </a:lnTo>
                      <a:lnTo>
                        <a:pt x="877384" y="60238"/>
                      </a:lnTo>
                      <a:lnTo>
                        <a:pt x="844744" y="38998"/>
                      </a:lnTo>
                      <a:lnTo>
                        <a:pt x="869648" y="34120"/>
                      </a:lnTo>
                      <a:lnTo>
                        <a:pt x="893580" y="49697"/>
                      </a:lnTo>
                      <a:lnTo>
                        <a:pt x="938117" y="20712"/>
                      </a:lnTo>
                      <a:lnTo>
                        <a:pt x="964494" y="15546"/>
                      </a:lnTo>
                      <a:lnTo>
                        <a:pt x="980876" y="13968"/>
                      </a:lnTo>
                      <a:lnTo>
                        <a:pt x="977606" y="16097"/>
                      </a:lnTo>
                      <a:lnTo>
                        <a:pt x="1029234" y="49696"/>
                      </a:lnTo>
                      <a:lnTo>
                        <a:pt x="1080862" y="16097"/>
                      </a:lnTo>
                      <a:lnTo>
                        <a:pt x="1065127" y="5856"/>
                      </a:lnTo>
                      <a:lnTo>
                        <a:pt x="1084919" y="3951"/>
                      </a:lnTo>
                      <a:lnTo>
                        <a:pt x="1094142" y="3657"/>
                      </a:lnTo>
                      <a:lnTo>
                        <a:pt x="1097058" y="5555"/>
                      </a:lnTo>
                      <a:lnTo>
                        <a:pt x="1100273" y="3462"/>
                      </a:lnTo>
                      <a:lnTo>
                        <a:pt x="1134332" y="2377"/>
                      </a:lnTo>
                      <a:lnTo>
                        <a:pt x="1113251" y="16097"/>
                      </a:lnTo>
                      <a:lnTo>
                        <a:pt x="1164878" y="49697"/>
                      </a:lnTo>
                      <a:lnTo>
                        <a:pt x="1216505" y="16097"/>
                      </a:lnTo>
                      <a:lnTo>
                        <a:pt x="1192572" y="521"/>
                      </a:lnTo>
                      <a:close/>
                    </a:path>
                  </a:pathLst>
                </a:custGeom>
                <a:solidFill>
                  <a:srgbClr val="CC9900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817AA32B-A5C6-4CB4-84A4-2517DC903C7B}"/>
                  </a:ext>
                </a:extLst>
              </p:cNvPr>
              <p:cNvSpPr/>
              <p:nvPr/>
            </p:nvSpPr>
            <p:spPr>
              <a:xfrm>
                <a:off x="3680759" y="1441452"/>
                <a:ext cx="2544482" cy="763587"/>
              </a:xfrm>
              <a:custGeom>
                <a:avLst/>
                <a:gdLst>
                  <a:gd name="connsiteX0" fmla="*/ 1272241 w 2544482"/>
                  <a:gd name="connsiteY0" fmla="*/ 0 h 763587"/>
                  <a:gd name="connsiteX1" fmla="*/ 2540980 w 2544482"/>
                  <a:gd name="connsiteY1" fmla="*/ 719977 h 763587"/>
                  <a:gd name="connsiteX2" fmla="*/ 2544482 w 2544482"/>
                  <a:gd name="connsiteY2" fmla="*/ 763587 h 763587"/>
                  <a:gd name="connsiteX3" fmla="*/ 2483397 w 2544482"/>
                  <a:gd name="connsiteY3" fmla="*/ 763587 h 763587"/>
                  <a:gd name="connsiteX4" fmla="*/ 2478829 w 2544482"/>
                  <a:gd name="connsiteY4" fmla="*/ 707937 h 763587"/>
                  <a:gd name="connsiteX5" fmla="*/ 1272241 w 2544482"/>
                  <a:gd name="connsiteY5" fmla="*/ 38099 h 763587"/>
                  <a:gd name="connsiteX6" fmla="*/ 65653 w 2544482"/>
                  <a:gd name="connsiteY6" fmla="*/ 707937 h 763587"/>
                  <a:gd name="connsiteX7" fmla="*/ 61085 w 2544482"/>
                  <a:gd name="connsiteY7" fmla="*/ 763587 h 763587"/>
                  <a:gd name="connsiteX8" fmla="*/ 0 w 2544482"/>
                  <a:gd name="connsiteY8" fmla="*/ 763587 h 763587"/>
                  <a:gd name="connsiteX9" fmla="*/ 3502 w 2544482"/>
                  <a:gd name="connsiteY9" fmla="*/ 719977 h 763587"/>
                  <a:gd name="connsiteX10" fmla="*/ 1272241 w 2544482"/>
                  <a:gd name="connsiteY10" fmla="*/ 0 h 76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4482" h="763587">
                    <a:moveTo>
                      <a:pt x="1272241" y="0"/>
                    </a:moveTo>
                    <a:cubicBezTo>
                      <a:pt x="1932561" y="0"/>
                      <a:pt x="2475671" y="315577"/>
                      <a:pt x="2540980" y="719977"/>
                    </a:cubicBezTo>
                    <a:lnTo>
                      <a:pt x="2544482" y="763587"/>
                    </a:lnTo>
                    <a:lnTo>
                      <a:pt x="2483397" y="763587"/>
                    </a:lnTo>
                    <a:lnTo>
                      <a:pt x="2478829" y="707937"/>
                    </a:lnTo>
                    <a:cubicBezTo>
                      <a:pt x="2416719" y="331699"/>
                      <a:pt x="1900215" y="38099"/>
                      <a:pt x="1272241" y="38099"/>
                    </a:cubicBezTo>
                    <a:cubicBezTo>
                      <a:pt x="644267" y="38099"/>
                      <a:pt x="127763" y="331699"/>
                      <a:pt x="65653" y="707937"/>
                    </a:cubicBezTo>
                    <a:lnTo>
                      <a:pt x="61085" y="763587"/>
                    </a:lnTo>
                    <a:lnTo>
                      <a:pt x="0" y="763587"/>
                    </a:lnTo>
                    <a:lnTo>
                      <a:pt x="3502" y="719977"/>
                    </a:lnTo>
                    <a:cubicBezTo>
                      <a:pt x="68812" y="315577"/>
                      <a:pt x="611922" y="0"/>
                      <a:pt x="1272241" y="0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06" name="グループ化 405">
              <a:extLst>
                <a:ext uri="{FF2B5EF4-FFF2-40B4-BE49-F238E27FC236}">
                  <a16:creationId xmlns:a16="http://schemas.microsoft.com/office/drawing/2014/main" id="{F4A20211-3745-4D58-8959-EB6628D4CFFB}"/>
                </a:ext>
              </a:extLst>
            </p:cNvPr>
            <p:cNvGrpSpPr/>
            <p:nvPr/>
          </p:nvGrpSpPr>
          <p:grpSpPr>
            <a:xfrm>
              <a:off x="6614602" y="2072802"/>
              <a:ext cx="2605086" cy="1109541"/>
              <a:chOff x="3650457" y="2109787"/>
              <a:chExt cx="2605086" cy="1109541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9EEEC8A6-84E7-4CC6-A239-538FF1FC52DA}"/>
                  </a:ext>
                </a:extLst>
              </p:cNvPr>
              <p:cNvSpPr/>
              <p:nvPr/>
            </p:nvSpPr>
            <p:spPr>
              <a:xfrm>
                <a:off x="3779034" y="2481624"/>
                <a:ext cx="2339252" cy="737704"/>
              </a:xfrm>
              <a:custGeom>
                <a:avLst/>
                <a:gdLst>
                  <a:gd name="connsiteX0" fmla="*/ 0 w 2339252"/>
                  <a:gd name="connsiteY0" fmla="*/ 0 h 737704"/>
                  <a:gd name="connsiteX1" fmla="*/ 22738 w 2339252"/>
                  <a:gd name="connsiteY1" fmla="*/ 37923 h 737704"/>
                  <a:gd name="connsiteX2" fmla="*/ 1177748 w 2339252"/>
                  <a:gd name="connsiteY2" fmla="*/ 505257 h 737704"/>
                  <a:gd name="connsiteX3" fmla="*/ 2332759 w 2339252"/>
                  <a:gd name="connsiteY3" fmla="*/ 37923 h 737704"/>
                  <a:gd name="connsiteX4" fmla="*/ 2339252 w 2339252"/>
                  <a:gd name="connsiteY4" fmla="*/ 27093 h 737704"/>
                  <a:gd name="connsiteX5" fmla="*/ 2310257 w 2339252"/>
                  <a:gd name="connsiteY5" fmla="*/ 111204 h 737704"/>
                  <a:gd name="connsiteX6" fmla="*/ 1173966 w 2339252"/>
                  <a:gd name="connsiteY6" fmla="*/ 737487 h 737704"/>
                  <a:gd name="connsiteX7" fmla="*/ 37676 w 2339252"/>
                  <a:gd name="connsiteY7" fmla="*/ 107632 h 737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9252" h="737704">
                    <a:moveTo>
                      <a:pt x="0" y="0"/>
                    </a:moveTo>
                    <a:lnTo>
                      <a:pt x="22738" y="37923"/>
                    </a:lnTo>
                    <a:cubicBezTo>
                      <a:pt x="213032" y="312555"/>
                      <a:pt x="658524" y="505257"/>
                      <a:pt x="1177748" y="505257"/>
                    </a:cubicBezTo>
                    <a:cubicBezTo>
                      <a:pt x="1696973" y="505257"/>
                      <a:pt x="2142464" y="312555"/>
                      <a:pt x="2332759" y="37923"/>
                    </a:cubicBezTo>
                    <a:lnTo>
                      <a:pt x="2339252" y="27093"/>
                    </a:lnTo>
                    <a:lnTo>
                      <a:pt x="2310257" y="111204"/>
                    </a:lnTo>
                    <a:cubicBezTo>
                      <a:pt x="2157390" y="442392"/>
                      <a:pt x="1776358" y="747012"/>
                      <a:pt x="1173966" y="737487"/>
                    </a:cubicBezTo>
                    <a:cubicBezTo>
                      <a:pt x="571575" y="727962"/>
                      <a:pt x="190542" y="432867"/>
                      <a:pt x="37676" y="107632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FBB2DA9D-A762-42B6-82CD-9689A170F039}"/>
                  </a:ext>
                </a:extLst>
              </p:cNvPr>
              <p:cNvSpPr/>
              <p:nvPr/>
            </p:nvSpPr>
            <p:spPr>
              <a:xfrm>
                <a:off x="3798094" y="2534613"/>
                <a:ext cx="2297359" cy="677522"/>
              </a:xfrm>
              <a:custGeom>
                <a:avLst/>
                <a:gdLst>
                  <a:gd name="connsiteX0" fmla="*/ 1068955 w 2297359"/>
                  <a:gd name="connsiteY0" fmla="*/ 613270 h 677522"/>
                  <a:gd name="connsiteX1" fmla="*/ 1027579 w 2297359"/>
                  <a:gd name="connsiteY1" fmla="*/ 635695 h 677522"/>
                  <a:gd name="connsiteX2" fmla="*/ 1068954 w 2297359"/>
                  <a:gd name="connsiteY2" fmla="*/ 658119 h 677522"/>
                  <a:gd name="connsiteX3" fmla="*/ 1110329 w 2297359"/>
                  <a:gd name="connsiteY3" fmla="*/ 635694 h 677522"/>
                  <a:gd name="connsiteX4" fmla="*/ 960240 w 2297359"/>
                  <a:gd name="connsiteY4" fmla="*/ 613270 h 677522"/>
                  <a:gd name="connsiteX5" fmla="*/ 918865 w 2297359"/>
                  <a:gd name="connsiteY5" fmla="*/ 635695 h 677522"/>
                  <a:gd name="connsiteX6" fmla="*/ 960240 w 2297359"/>
                  <a:gd name="connsiteY6" fmla="*/ 658120 h 677522"/>
                  <a:gd name="connsiteX7" fmla="*/ 1001617 w 2297359"/>
                  <a:gd name="connsiteY7" fmla="*/ 635695 h 677522"/>
                  <a:gd name="connsiteX8" fmla="*/ 1395097 w 2297359"/>
                  <a:gd name="connsiteY8" fmla="*/ 613270 h 677522"/>
                  <a:gd name="connsiteX9" fmla="*/ 1353722 w 2297359"/>
                  <a:gd name="connsiteY9" fmla="*/ 635694 h 677522"/>
                  <a:gd name="connsiteX10" fmla="*/ 1395098 w 2297359"/>
                  <a:gd name="connsiteY10" fmla="*/ 658119 h 677522"/>
                  <a:gd name="connsiteX11" fmla="*/ 1436472 w 2297359"/>
                  <a:gd name="connsiteY11" fmla="*/ 635695 h 677522"/>
                  <a:gd name="connsiteX12" fmla="*/ 1286383 w 2297359"/>
                  <a:gd name="connsiteY12" fmla="*/ 613270 h 677522"/>
                  <a:gd name="connsiteX13" fmla="*/ 1245007 w 2297359"/>
                  <a:gd name="connsiteY13" fmla="*/ 635694 h 677522"/>
                  <a:gd name="connsiteX14" fmla="*/ 1286382 w 2297359"/>
                  <a:gd name="connsiteY14" fmla="*/ 658119 h 677522"/>
                  <a:gd name="connsiteX15" fmla="*/ 1327758 w 2297359"/>
                  <a:gd name="connsiteY15" fmla="*/ 635694 h 677522"/>
                  <a:gd name="connsiteX16" fmla="*/ 1177668 w 2297359"/>
                  <a:gd name="connsiteY16" fmla="*/ 613270 h 677522"/>
                  <a:gd name="connsiteX17" fmla="*/ 1136293 w 2297359"/>
                  <a:gd name="connsiteY17" fmla="*/ 635695 h 677522"/>
                  <a:gd name="connsiteX18" fmla="*/ 1177668 w 2297359"/>
                  <a:gd name="connsiteY18" fmla="*/ 658119 h 677522"/>
                  <a:gd name="connsiteX19" fmla="*/ 1219044 w 2297359"/>
                  <a:gd name="connsiteY19" fmla="*/ 635694 h 677522"/>
                  <a:gd name="connsiteX20" fmla="*/ 1123311 w 2297359"/>
                  <a:gd name="connsiteY20" fmla="*/ 583810 h 677522"/>
                  <a:gd name="connsiteX21" fmla="*/ 1081937 w 2297359"/>
                  <a:gd name="connsiteY21" fmla="*/ 606234 h 677522"/>
                  <a:gd name="connsiteX22" fmla="*/ 1123311 w 2297359"/>
                  <a:gd name="connsiteY22" fmla="*/ 628658 h 677522"/>
                  <a:gd name="connsiteX23" fmla="*/ 1164686 w 2297359"/>
                  <a:gd name="connsiteY23" fmla="*/ 606234 h 677522"/>
                  <a:gd name="connsiteX24" fmla="*/ 1014598 w 2297359"/>
                  <a:gd name="connsiteY24" fmla="*/ 583810 h 677522"/>
                  <a:gd name="connsiteX25" fmla="*/ 973222 w 2297359"/>
                  <a:gd name="connsiteY25" fmla="*/ 606234 h 677522"/>
                  <a:gd name="connsiteX26" fmla="*/ 1014598 w 2297359"/>
                  <a:gd name="connsiteY26" fmla="*/ 628659 h 677522"/>
                  <a:gd name="connsiteX27" fmla="*/ 1055973 w 2297359"/>
                  <a:gd name="connsiteY27" fmla="*/ 606234 h 677522"/>
                  <a:gd name="connsiteX28" fmla="*/ 905884 w 2297359"/>
                  <a:gd name="connsiteY28" fmla="*/ 583810 h 677522"/>
                  <a:gd name="connsiteX29" fmla="*/ 864508 w 2297359"/>
                  <a:gd name="connsiteY29" fmla="*/ 606234 h 677522"/>
                  <a:gd name="connsiteX30" fmla="*/ 905883 w 2297359"/>
                  <a:gd name="connsiteY30" fmla="*/ 628659 h 677522"/>
                  <a:gd name="connsiteX31" fmla="*/ 947258 w 2297359"/>
                  <a:gd name="connsiteY31" fmla="*/ 606234 h 677522"/>
                  <a:gd name="connsiteX32" fmla="*/ 797174 w 2297359"/>
                  <a:gd name="connsiteY32" fmla="*/ 583810 h 677522"/>
                  <a:gd name="connsiteX33" fmla="*/ 755798 w 2297359"/>
                  <a:gd name="connsiteY33" fmla="*/ 606234 h 677522"/>
                  <a:gd name="connsiteX34" fmla="*/ 797175 w 2297359"/>
                  <a:gd name="connsiteY34" fmla="*/ 628659 h 677522"/>
                  <a:gd name="connsiteX35" fmla="*/ 838545 w 2297359"/>
                  <a:gd name="connsiteY35" fmla="*/ 606235 h 677522"/>
                  <a:gd name="connsiteX36" fmla="*/ 1558168 w 2297359"/>
                  <a:gd name="connsiteY36" fmla="*/ 583809 h 677522"/>
                  <a:gd name="connsiteX37" fmla="*/ 1516792 w 2297359"/>
                  <a:gd name="connsiteY37" fmla="*/ 606234 h 677522"/>
                  <a:gd name="connsiteX38" fmla="*/ 1558168 w 2297359"/>
                  <a:gd name="connsiteY38" fmla="*/ 628658 h 677522"/>
                  <a:gd name="connsiteX39" fmla="*/ 1599543 w 2297359"/>
                  <a:gd name="connsiteY39" fmla="*/ 606234 h 677522"/>
                  <a:gd name="connsiteX40" fmla="*/ 1449454 w 2297359"/>
                  <a:gd name="connsiteY40" fmla="*/ 583809 h 677522"/>
                  <a:gd name="connsiteX41" fmla="*/ 1408078 w 2297359"/>
                  <a:gd name="connsiteY41" fmla="*/ 606234 h 677522"/>
                  <a:gd name="connsiteX42" fmla="*/ 1449454 w 2297359"/>
                  <a:gd name="connsiteY42" fmla="*/ 628659 h 677522"/>
                  <a:gd name="connsiteX43" fmla="*/ 1490829 w 2297359"/>
                  <a:gd name="connsiteY43" fmla="*/ 606234 h 677522"/>
                  <a:gd name="connsiteX44" fmla="*/ 1340740 w 2297359"/>
                  <a:gd name="connsiteY44" fmla="*/ 583809 h 677522"/>
                  <a:gd name="connsiteX45" fmla="*/ 1299364 w 2297359"/>
                  <a:gd name="connsiteY45" fmla="*/ 606234 h 677522"/>
                  <a:gd name="connsiteX46" fmla="*/ 1340740 w 2297359"/>
                  <a:gd name="connsiteY46" fmla="*/ 628658 h 677522"/>
                  <a:gd name="connsiteX47" fmla="*/ 1382115 w 2297359"/>
                  <a:gd name="connsiteY47" fmla="*/ 606234 h 677522"/>
                  <a:gd name="connsiteX48" fmla="*/ 1232026 w 2297359"/>
                  <a:gd name="connsiteY48" fmla="*/ 583809 h 677522"/>
                  <a:gd name="connsiteX49" fmla="*/ 1190651 w 2297359"/>
                  <a:gd name="connsiteY49" fmla="*/ 606234 h 677522"/>
                  <a:gd name="connsiteX50" fmla="*/ 1232026 w 2297359"/>
                  <a:gd name="connsiteY50" fmla="*/ 628658 h 677522"/>
                  <a:gd name="connsiteX51" fmla="*/ 1273401 w 2297359"/>
                  <a:gd name="connsiteY51" fmla="*/ 606234 h 677522"/>
                  <a:gd name="connsiteX52" fmla="*/ 742818 w 2297359"/>
                  <a:gd name="connsiteY52" fmla="*/ 554349 h 677522"/>
                  <a:gd name="connsiteX53" fmla="*/ 701441 w 2297359"/>
                  <a:gd name="connsiteY53" fmla="*/ 576773 h 677522"/>
                  <a:gd name="connsiteX54" fmla="*/ 742818 w 2297359"/>
                  <a:gd name="connsiteY54" fmla="*/ 599198 h 677522"/>
                  <a:gd name="connsiteX55" fmla="*/ 784193 w 2297359"/>
                  <a:gd name="connsiteY55" fmla="*/ 576773 h 677522"/>
                  <a:gd name="connsiteX56" fmla="*/ 1068955 w 2297359"/>
                  <a:gd name="connsiteY56" fmla="*/ 554349 h 677522"/>
                  <a:gd name="connsiteX57" fmla="*/ 1027579 w 2297359"/>
                  <a:gd name="connsiteY57" fmla="*/ 576773 h 677522"/>
                  <a:gd name="connsiteX58" fmla="*/ 1068955 w 2297359"/>
                  <a:gd name="connsiteY58" fmla="*/ 599198 h 677522"/>
                  <a:gd name="connsiteX59" fmla="*/ 1110330 w 2297359"/>
                  <a:gd name="connsiteY59" fmla="*/ 576773 h 677522"/>
                  <a:gd name="connsiteX60" fmla="*/ 960240 w 2297359"/>
                  <a:gd name="connsiteY60" fmla="*/ 554349 h 677522"/>
                  <a:gd name="connsiteX61" fmla="*/ 918865 w 2297359"/>
                  <a:gd name="connsiteY61" fmla="*/ 576773 h 677522"/>
                  <a:gd name="connsiteX62" fmla="*/ 960240 w 2297359"/>
                  <a:gd name="connsiteY62" fmla="*/ 599198 h 677522"/>
                  <a:gd name="connsiteX63" fmla="*/ 1001616 w 2297359"/>
                  <a:gd name="connsiteY63" fmla="*/ 576773 h 677522"/>
                  <a:gd name="connsiteX64" fmla="*/ 1612526 w 2297359"/>
                  <a:gd name="connsiteY64" fmla="*/ 554348 h 677522"/>
                  <a:gd name="connsiteX65" fmla="*/ 1571150 w 2297359"/>
                  <a:gd name="connsiteY65" fmla="*/ 576773 h 677522"/>
                  <a:gd name="connsiteX66" fmla="*/ 1612525 w 2297359"/>
                  <a:gd name="connsiteY66" fmla="*/ 599198 h 677522"/>
                  <a:gd name="connsiteX67" fmla="*/ 1653901 w 2297359"/>
                  <a:gd name="connsiteY67" fmla="*/ 576773 h 677522"/>
                  <a:gd name="connsiteX68" fmla="*/ 1395097 w 2297359"/>
                  <a:gd name="connsiteY68" fmla="*/ 554348 h 677522"/>
                  <a:gd name="connsiteX69" fmla="*/ 1353721 w 2297359"/>
                  <a:gd name="connsiteY69" fmla="*/ 576773 h 677522"/>
                  <a:gd name="connsiteX70" fmla="*/ 1395096 w 2297359"/>
                  <a:gd name="connsiteY70" fmla="*/ 599198 h 677522"/>
                  <a:gd name="connsiteX71" fmla="*/ 1436472 w 2297359"/>
                  <a:gd name="connsiteY71" fmla="*/ 576773 h 677522"/>
                  <a:gd name="connsiteX72" fmla="*/ 1286382 w 2297359"/>
                  <a:gd name="connsiteY72" fmla="*/ 554348 h 677522"/>
                  <a:gd name="connsiteX73" fmla="*/ 1245008 w 2297359"/>
                  <a:gd name="connsiteY73" fmla="*/ 576773 h 677522"/>
                  <a:gd name="connsiteX74" fmla="*/ 1286383 w 2297359"/>
                  <a:gd name="connsiteY74" fmla="*/ 599198 h 677522"/>
                  <a:gd name="connsiteX75" fmla="*/ 1327758 w 2297359"/>
                  <a:gd name="connsiteY75" fmla="*/ 576773 h 677522"/>
                  <a:gd name="connsiteX76" fmla="*/ 1177669 w 2297359"/>
                  <a:gd name="connsiteY76" fmla="*/ 554348 h 677522"/>
                  <a:gd name="connsiteX77" fmla="*/ 1136293 w 2297359"/>
                  <a:gd name="connsiteY77" fmla="*/ 576773 h 677522"/>
                  <a:gd name="connsiteX78" fmla="*/ 1177668 w 2297359"/>
                  <a:gd name="connsiteY78" fmla="*/ 599198 h 677522"/>
                  <a:gd name="connsiteX79" fmla="*/ 1219044 w 2297359"/>
                  <a:gd name="connsiteY79" fmla="*/ 576773 h 677522"/>
                  <a:gd name="connsiteX80" fmla="*/ 851526 w 2297359"/>
                  <a:gd name="connsiteY80" fmla="*/ 554348 h 677522"/>
                  <a:gd name="connsiteX81" fmla="*/ 810150 w 2297359"/>
                  <a:gd name="connsiteY81" fmla="*/ 576773 h 677522"/>
                  <a:gd name="connsiteX82" fmla="*/ 851527 w 2297359"/>
                  <a:gd name="connsiteY82" fmla="*/ 599199 h 677522"/>
                  <a:gd name="connsiteX83" fmla="*/ 892901 w 2297359"/>
                  <a:gd name="connsiteY83" fmla="*/ 576773 h 677522"/>
                  <a:gd name="connsiteX84" fmla="*/ 1503811 w 2297359"/>
                  <a:gd name="connsiteY84" fmla="*/ 554348 h 677522"/>
                  <a:gd name="connsiteX85" fmla="*/ 1462435 w 2297359"/>
                  <a:gd name="connsiteY85" fmla="*/ 576773 h 677522"/>
                  <a:gd name="connsiteX86" fmla="*/ 1503810 w 2297359"/>
                  <a:gd name="connsiteY86" fmla="*/ 599198 h 677522"/>
                  <a:gd name="connsiteX87" fmla="*/ 1545186 w 2297359"/>
                  <a:gd name="connsiteY87" fmla="*/ 576773 h 677522"/>
                  <a:gd name="connsiteX88" fmla="*/ 1232026 w 2297359"/>
                  <a:gd name="connsiteY88" fmla="*/ 524888 h 677522"/>
                  <a:gd name="connsiteX89" fmla="*/ 1190651 w 2297359"/>
                  <a:gd name="connsiteY89" fmla="*/ 547313 h 677522"/>
                  <a:gd name="connsiteX90" fmla="*/ 1232026 w 2297359"/>
                  <a:gd name="connsiteY90" fmla="*/ 569737 h 677522"/>
                  <a:gd name="connsiteX91" fmla="*/ 1273400 w 2297359"/>
                  <a:gd name="connsiteY91" fmla="*/ 547313 h 677522"/>
                  <a:gd name="connsiteX92" fmla="*/ 1014598 w 2297359"/>
                  <a:gd name="connsiteY92" fmla="*/ 524888 h 677522"/>
                  <a:gd name="connsiteX93" fmla="*/ 973222 w 2297359"/>
                  <a:gd name="connsiteY93" fmla="*/ 547313 h 677522"/>
                  <a:gd name="connsiteX94" fmla="*/ 1014598 w 2297359"/>
                  <a:gd name="connsiteY94" fmla="*/ 569737 h 677522"/>
                  <a:gd name="connsiteX95" fmla="*/ 1055973 w 2297359"/>
                  <a:gd name="connsiteY95" fmla="*/ 547313 h 677522"/>
                  <a:gd name="connsiteX96" fmla="*/ 797175 w 2297359"/>
                  <a:gd name="connsiteY96" fmla="*/ 524888 h 677522"/>
                  <a:gd name="connsiteX97" fmla="*/ 755800 w 2297359"/>
                  <a:gd name="connsiteY97" fmla="*/ 547313 h 677522"/>
                  <a:gd name="connsiteX98" fmla="*/ 797173 w 2297359"/>
                  <a:gd name="connsiteY98" fmla="*/ 569738 h 677522"/>
                  <a:gd name="connsiteX99" fmla="*/ 838544 w 2297359"/>
                  <a:gd name="connsiteY99" fmla="*/ 547313 h 677522"/>
                  <a:gd name="connsiteX100" fmla="*/ 688457 w 2297359"/>
                  <a:gd name="connsiteY100" fmla="*/ 524888 h 677522"/>
                  <a:gd name="connsiteX101" fmla="*/ 647082 w 2297359"/>
                  <a:gd name="connsiteY101" fmla="*/ 547313 h 677522"/>
                  <a:gd name="connsiteX102" fmla="*/ 688459 w 2297359"/>
                  <a:gd name="connsiteY102" fmla="*/ 569738 h 677522"/>
                  <a:gd name="connsiteX103" fmla="*/ 729835 w 2297359"/>
                  <a:gd name="connsiteY103" fmla="*/ 547313 h 677522"/>
                  <a:gd name="connsiteX104" fmla="*/ 1340740 w 2297359"/>
                  <a:gd name="connsiteY104" fmla="*/ 524888 h 677522"/>
                  <a:gd name="connsiteX105" fmla="*/ 1299364 w 2297359"/>
                  <a:gd name="connsiteY105" fmla="*/ 547313 h 677522"/>
                  <a:gd name="connsiteX106" fmla="*/ 1340739 w 2297359"/>
                  <a:gd name="connsiteY106" fmla="*/ 569737 h 677522"/>
                  <a:gd name="connsiteX107" fmla="*/ 1382115 w 2297359"/>
                  <a:gd name="connsiteY107" fmla="*/ 547312 h 677522"/>
                  <a:gd name="connsiteX108" fmla="*/ 1123312 w 2297359"/>
                  <a:gd name="connsiteY108" fmla="*/ 524888 h 677522"/>
                  <a:gd name="connsiteX109" fmla="*/ 1081937 w 2297359"/>
                  <a:gd name="connsiteY109" fmla="*/ 547313 h 677522"/>
                  <a:gd name="connsiteX110" fmla="*/ 1123312 w 2297359"/>
                  <a:gd name="connsiteY110" fmla="*/ 569738 h 677522"/>
                  <a:gd name="connsiteX111" fmla="*/ 1164687 w 2297359"/>
                  <a:gd name="connsiteY111" fmla="*/ 547313 h 677522"/>
                  <a:gd name="connsiteX112" fmla="*/ 1666883 w 2297359"/>
                  <a:gd name="connsiteY112" fmla="*/ 524887 h 677522"/>
                  <a:gd name="connsiteX113" fmla="*/ 1625507 w 2297359"/>
                  <a:gd name="connsiteY113" fmla="*/ 547313 h 677522"/>
                  <a:gd name="connsiteX114" fmla="*/ 1666882 w 2297359"/>
                  <a:gd name="connsiteY114" fmla="*/ 569737 h 677522"/>
                  <a:gd name="connsiteX115" fmla="*/ 1708258 w 2297359"/>
                  <a:gd name="connsiteY115" fmla="*/ 547312 h 677522"/>
                  <a:gd name="connsiteX116" fmla="*/ 1558168 w 2297359"/>
                  <a:gd name="connsiteY116" fmla="*/ 524887 h 677522"/>
                  <a:gd name="connsiteX117" fmla="*/ 1516792 w 2297359"/>
                  <a:gd name="connsiteY117" fmla="*/ 547312 h 677522"/>
                  <a:gd name="connsiteX118" fmla="*/ 1558168 w 2297359"/>
                  <a:gd name="connsiteY118" fmla="*/ 569737 h 677522"/>
                  <a:gd name="connsiteX119" fmla="*/ 1599543 w 2297359"/>
                  <a:gd name="connsiteY119" fmla="*/ 547313 h 677522"/>
                  <a:gd name="connsiteX120" fmla="*/ 1449454 w 2297359"/>
                  <a:gd name="connsiteY120" fmla="*/ 524887 h 677522"/>
                  <a:gd name="connsiteX121" fmla="*/ 1408078 w 2297359"/>
                  <a:gd name="connsiteY121" fmla="*/ 547313 h 677522"/>
                  <a:gd name="connsiteX122" fmla="*/ 1449453 w 2297359"/>
                  <a:gd name="connsiteY122" fmla="*/ 569737 h 677522"/>
                  <a:gd name="connsiteX123" fmla="*/ 1490829 w 2297359"/>
                  <a:gd name="connsiteY123" fmla="*/ 547312 h 677522"/>
                  <a:gd name="connsiteX124" fmla="*/ 905882 w 2297359"/>
                  <a:gd name="connsiteY124" fmla="*/ 524887 h 677522"/>
                  <a:gd name="connsiteX125" fmla="*/ 864508 w 2297359"/>
                  <a:gd name="connsiteY125" fmla="*/ 547313 h 677522"/>
                  <a:gd name="connsiteX126" fmla="*/ 905883 w 2297359"/>
                  <a:gd name="connsiteY126" fmla="*/ 569738 h 677522"/>
                  <a:gd name="connsiteX127" fmla="*/ 947258 w 2297359"/>
                  <a:gd name="connsiteY127" fmla="*/ 547313 h 677522"/>
                  <a:gd name="connsiteX128" fmla="*/ 634101 w 2297359"/>
                  <a:gd name="connsiteY128" fmla="*/ 495429 h 677522"/>
                  <a:gd name="connsiteX129" fmla="*/ 592729 w 2297359"/>
                  <a:gd name="connsiteY129" fmla="*/ 517853 h 677522"/>
                  <a:gd name="connsiteX130" fmla="*/ 634099 w 2297359"/>
                  <a:gd name="connsiteY130" fmla="*/ 540277 h 677522"/>
                  <a:gd name="connsiteX131" fmla="*/ 675474 w 2297359"/>
                  <a:gd name="connsiteY131" fmla="*/ 517852 h 677522"/>
                  <a:gd name="connsiteX132" fmla="*/ 1286383 w 2297359"/>
                  <a:gd name="connsiteY132" fmla="*/ 495427 h 677522"/>
                  <a:gd name="connsiteX133" fmla="*/ 1245008 w 2297359"/>
                  <a:gd name="connsiteY133" fmla="*/ 517852 h 677522"/>
                  <a:gd name="connsiteX134" fmla="*/ 1286382 w 2297359"/>
                  <a:gd name="connsiteY134" fmla="*/ 540277 h 677522"/>
                  <a:gd name="connsiteX135" fmla="*/ 1327758 w 2297359"/>
                  <a:gd name="connsiteY135" fmla="*/ 517852 h 677522"/>
                  <a:gd name="connsiteX136" fmla="*/ 1177669 w 2297359"/>
                  <a:gd name="connsiteY136" fmla="*/ 495427 h 677522"/>
                  <a:gd name="connsiteX137" fmla="*/ 1136294 w 2297359"/>
                  <a:gd name="connsiteY137" fmla="*/ 517852 h 677522"/>
                  <a:gd name="connsiteX138" fmla="*/ 1177669 w 2297359"/>
                  <a:gd name="connsiteY138" fmla="*/ 540277 h 677522"/>
                  <a:gd name="connsiteX139" fmla="*/ 1219044 w 2297359"/>
                  <a:gd name="connsiteY139" fmla="*/ 517852 h 677522"/>
                  <a:gd name="connsiteX140" fmla="*/ 1068955 w 2297359"/>
                  <a:gd name="connsiteY140" fmla="*/ 495427 h 677522"/>
                  <a:gd name="connsiteX141" fmla="*/ 1027579 w 2297359"/>
                  <a:gd name="connsiteY141" fmla="*/ 517852 h 677522"/>
                  <a:gd name="connsiteX142" fmla="*/ 1068955 w 2297359"/>
                  <a:gd name="connsiteY142" fmla="*/ 540277 h 677522"/>
                  <a:gd name="connsiteX143" fmla="*/ 1110330 w 2297359"/>
                  <a:gd name="connsiteY143" fmla="*/ 517852 h 677522"/>
                  <a:gd name="connsiteX144" fmla="*/ 851526 w 2297359"/>
                  <a:gd name="connsiteY144" fmla="*/ 495427 h 677522"/>
                  <a:gd name="connsiteX145" fmla="*/ 810151 w 2297359"/>
                  <a:gd name="connsiteY145" fmla="*/ 517852 h 677522"/>
                  <a:gd name="connsiteX146" fmla="*/ 851526 w 2297359"/>
                  <a:gd name="connsiteY146" fmla="*/ 540277 h 677522"/>
                  <a:gd name="connsiteX147" fmla="*/ 892901 w 2297359"/>
                  <a:gd name="connsiteY147" fmla="*/ 517852 h 677522"/>
                  <a:gd name="connsiteX148" fmla="*/ 742818 w 2297359"/>
                  <a:gd name="connsiteY148" fmla="*/ 495427 h 677522"/>
                  <a:gd name="connsiteX149" fmla="*/ 701440 w 2297359"/>
                  <a:gd name="connsiteY149" fmla="*/ 517852 h 677522"/>
                  <a:gd name="connsiteX150" fmla="*/ 742816 w 2297359"/>
                  <a:gd name="connsiteY150" fmla="*/ 540277 h 677522"/>
                  <a:gd name="connsiteX151" fmla="*/ 784194 w 2297359"/>
                  <a:gd name="connsiteY151" fmla="*/ 517852 h 677522"/>
                  <a:gd name="connsiteX152" fmla="*/ 1721240 w 2297359"/>
                  <a:gd name="connsiteY152" fmla="*/ 495427 h 677522"/>
                  <a:gd name="connsiteX153" fmla="*/ 1679865 w 2297359"/>
                  <a:gd name="connsiteY153" fmla="*/ 517852 h 677522"/>
                  <a:gd name="connsiteX154" fmla="*/ 1721240 w 2297359"/>
                  <a:gd name="connsiteY154" fmla="*/ 540276 h 677522"/>
                  <a:gd name="connsiteX155" fmla="*/ 1762615 w 2297359"/>
                  <a:gd name="connsiteY155" fmla="*/ 517852 h 677522"/>
                  <a:gd name="connsiteX156" fmla="*/ 1612525 w 2297359"/>
                  <a:gd name="connsiteY156" fmla="*/ 495427 h 677522"/>
                  <a:gd name="connsiteX157" fmla="*/ 1571150 w 2297359"/>
                  <a:gd name="connsiteY157" fmla="*/ 517852 h 677522"/>
                  <a:gd name="connsiteX158" fmla="*/ 1612525 w 2297359"/>
                  <a:gd name="connsiteY158" fmla="*/ 540277 h 677522"/>
                  <a:gd name="connsiteX159" fmla="*/ 1653901 w 2297359"/>
                  <a:gd name="connsiteY159" fmla="*/ 517852 h 677522"/>
                  <a:gd name="connsiteX160" fmla="*/ 1503811 w 2297359"/>
                  <a:gd name="connsiteY160" fmla="*/ 495427 h 677522"/>
                  <a:gd name="connsiteX161" fmla="*/ 1462436 w 2297359"/>
                  <a:gd name="connsiteY161" fmla="*/ 517852 h 677522"/>
                  <a:gd name="connsiteX162" fmla="*/ 1503810 w 2297359"/>
                  <a:gd name="connsiteY162" fmla="*/ 540276 h 677522"/>
                  <a:gd name="connsiteX163" fmla="*/ 1545186 w 2297359"/>
                  <a:gd name="connsiteY163" fmla="*/ 517851 h 677522"/>
                  <a:gd name="connsiteX164" fmla="*/ 1395097 w 2297359"/>
                  <a:gd name="connsiteY164" fmla="*/ 495427 h 677522"/>
                  <a:gd name="connsiteX165" fmla="*/ 1353722 w 2297359"/>
                  <a:gd name="connsiteY165" fmla="*/ 517852 h 677522"/>
                  <a:gd name="connsiteX166" fmla="*/ 1395096 w 2297359"/>
                  <a:gd name="connsiteY166" fmla="*/ 540277 h 677522"/>
                  <a:gd name="connsiteX167" fmla="*/ 1436472 w 2297359"/>
                  <a:gd name="connsiteY167" fmla="*/ 517851 h 677522"/>
                  <a:gd name="connsiteX168" fmla="*/ 960240 w 2297359"/>
                  <a:gd name="connsiteY168" fmla="*/ 495427 h 677522"/>
                  <a:gd name="connsiteX169" fmla="*/ 918865 w 2297359"/>
                  <a:gd name="connsiteY169" fmla="*/ 517852 h 677522"/>
                  <a:gd name="connsiteX170" fmla="*/ 960241 w 2297359"/>
                  <a:gd name="connsiteY170" fmla="*/ 540277 h 677522"/>
                  <a:gd name="connsiteX171" fmla="*/ 1001616 w 2297359"/>
                  <a:gd name="connsiteY171" fmla="*/ 517852 h 677522"/>
                  <a:gd name="connsiteX172" fmla="*/ 688460 w 2297359"/>
                  <a:gd name="connsiteY172" fmla="*/ 465967 h 677522"/>
                  <a:gd name="connsiteX173" fmla="*/ 647082 w 2297359"/>
                  <a:gd name="connsiteY173" fmla="*/ 488392 h 677522"/>
                  <a:gd name="connsiteX174" fmla="*/ 688458 w 2297359"/>
                  <a:gd name="connsiteY174" fmla="*/ 510816 h 677522"/>
                  <a:gd name="connsiteX175" fmla="*/ 729835 w 2297359"/>
                  <a:gd name="connsiteY175" fmla="*/ 488391 h 677522"/>
                  <a:gd name="connsiteX176" fmla="*/ 579743 w 2297359"/>
                  <a:gd name="connsiteY176" fmla="*/ 465967 h 677522"/>
                  <a:gd name="connsiteX177" fmla="*/ 538370 w 2297359"/>
                  <a:gd name="connsiteY177" fmla="*/ 488392 h 677522"/>
                  <a:gd name="connsiteX178" fmla="*/ 579747 w 2297359"/>
                  <a:gd name="connsiteY178" fmla="*/ 510817 h 677522"/>
                  <a:gd name="connsiteX179" fmla="*/ 621121 w 2297359"/>
                  <a:gd name="connsiteY179" fmla="*/ 488392 h 677522"/>
                  <a:gd name="connsiteX180" fmla="*/ 905884 w 2297359"/>
                  <a:gd name="connsiteY180" fmla="*/ 465967 h 677522"/>
                  <a:gd name="connsiteX181" fmla="*/ 864508 w 2297359"/>
                  <a:gd name="connsiteY181" fmla="*/ 488392 h 677522"/>
                  <a:gd name="connsiteX182" fmla="*/ 905883 w 2297359"/>
                  <a:gd name="connsiteY182" fmla="*/ 510816 h 677522"/>
                  <a:gd name="connsiteX183" fmla="*/ 947258 w 2297359"/>
                  <a:gd name="connsiteY183" fmla="*/ 488391 h 677522"/>
                  <a:gd name="connsiteX184" fmla="*/ 797174 w 2297359"/>
                  <a:gd name="connsiteY184" fmla="*/ 465967 h 677522"/>
                  <a:gd name="connsiteX185" fmla="*/ 755802 w 2297359"/>
                  <a:gd name="connsiteY185" fmla="*/ 488392 h 677522"/>
                  <a:gd name="connsiteX186" fmla="*/ 797174 w 2297359"/>
                  <a:gd name="connsiteY186" fmla="*/ 510816 h 677522"/>
                  <a:gd name="connsiteX187" fmla="*/ 838545 w 2297359"/>
                  <a:gd name="connsiteY187" fmla="*/ 488392 h 677522"/>
                  <a:gd name="connsiteX188" fmla="*/ 1775598 w 2297359"/>
                  <a:gd name="connsiteY188" fmla="*/ 465966 h 677522"/>
                  <a:gd name="connsiteX189" fmla="*/ 1734222 w 2297359"/>
                  <a:gd name="connsiteY189" fmla="*/ 488391 h 677522"/>
                  <a:gd name="connsiteX190" fmla="*/ 1775596 w 2297359"/>
                  <a:gd name="connsiteY190" fmla="*/ 510815 h 677522"/>
                  <a:gd name="connsiteX191" fmla="*/ 1816972 w 2297359"/>
                  <a:gd name="connsiteY191" fmla="*/ 488391 h 677522"/>
                  <a:gd name="connsiteX192" fmla="*/ 1558168 w 2297359"/>
                  <a:gd name="connsiteY192" fmla="*/ 465966 h 677522"/>
                  <a:gd name="connsiteX193" fmla="*/ 1516792 w 2297359"/>
                  <a:gd name="connsiteY193" fmla="*/ 488391 h 677522"/>
                  <a:gd name="connsiteX194" fmla="*/ 1558168 w 2297359"/>
                  <a:gd name="connsiteY194" fmla="*/ 510816 h 677522"/>
                  <a:gd name="connsiteX195" fmla="*/ 1599543 w 2297359"/>
                  <a:gd name="connsiteY195" fmla="*/ 488390 h 677522"/>
                  <a:gd name="connsiteX196" fmla="*/ 1449454 w 2297359"/>
                  <a:gd name="connsiteY196" fmla="*/ 465966 h 677522"/>
                  <a:gd name="connsiteX197" fmla="*/ 1408079 w 2297359"/>
                  <a:gd name="connsiteY197" fmla="*/ 488391 h 677522"/>
                  <a:gd name="connsiteX198" fmla="*/ 1449454 w 2297359"/>
                  <a:gd name="connsiteY198" fmla="*/ 510816 h 677522"/>
                  <a:gd name="connsiteX199" fmla="*/ 1490829 w 2297359"/>
                  <a:gd name="connsiteY199" fmla="*/ 488390 h 677522"/>
                  <a:gd name="connsiteX200" fmla="*/ 1340740 w 2297359"/>
                  <a:gd name="connsiteY200" fmla="*/ 465966 h 677522"/>
                  <a:gd name="connsiteX201" fmla="*/ 1299365 w 2297359"/>
                  <a:gd name="connsiteY201" fmla="*/ 488391 h 677522"/>
                  <a:gd name="connsiteX202" fmla="*/ 1340739 w 2297359"/>
                  <a:gd name="connsiteY202" fmla="*/ 510816 h 677522"/>
                  <a:gd name="connsiteX203" fmla="*/ 1382116 w 2297359"/>
                  <a:gd name="connsiteY203" fmla="*/ 488390 h 677522"/>
                  <a:gd name="connsiteX204" fmla="*/ 1014597 w 2297359"/>
                  <a:gd name="connsiteY204" fmla="*/ 465966 h 677522"/>
                  <a:gd name="connsiteX205" fmla="*/ 973222 w 2297359"/>
                  <a:gd name="connsiteY205" fmla="*/ 488391 h 677522"/>
                  <a:gd name="connsiteX206" fmla="*/ 1014598 w 2297359"/>
                  <a:gd name="connsiteY206" fmla="*/ 510816 h 677522"/>
                  <a:gd name="connsiteX207" fmla="*/ 1055973 w 2297359"/>
                  <a:gd name="connsiteY207" fmla="*/ 488391 h 677522"/>
                  <a:gd name="connsiteX208" fmla="*/ 1666883 w 2297359"/>
                  <a:gd name="connsiteY208" fmla="*/ 465966 h 677522"/>
                  <a:gd name="connsiteX209" fmla="*/ 1625507 w 2297359"/>
                  <a:gd name="connsiteY209" fmla="*/ 488390 h 677522"/>
                  <a:gd name="connsiteX210" fmla="*/ 1666883 w 2297359"/>
                  <a:gd name="connsiteY210" fmla="*/ 510816 h 677522"/>
                  <a:gd name="connsiteX211" fmla="*/ 1708258 w 2297359"/>
                  <a:gd name="connsiteY211" fmla="*/ 488390 h 677522"/>
                  <a:gd name="connsiteX212" fmla="*/ 742818 w 2297359"/>
                  <a:gd name="connsiteY212" fmla="*/ 436507 h 677522"/>
                  <a:gd name="connsiteX213" fmla="*/ 701444 w 2297359"/>
                  <a:gd name="connsiteY213" fmla="*/ 458931 h 677522"/>
                  <a:gd name="connsiteX214" fmla="*/ 742818 w 2297359"/>
                  <a:gd name="connsiteY214" fmla="*/ 481355 h 677522"/>
                  <a:gd name="connsiteX215" fmla="*/ 784193 w 2297359"/>
                  <a:gd name="connsiteY215" fmla="*/ 458930 h 677522"/>
                  <a:gd name="connsiteX216" fmla="*/ 525389 w 2297359"/>
                  <a:gd name="connsiteY216" fmla="*/ 436507 h 677522"/>
                  <a:gd name="connsiteX217" fmla="*/ 484015 w 2297359"/>
                  <a:gd name="connsiteY217" fmla="*/ 458931 h 677522"/>
                  <a:gd name="connsiteX218" fmla="*/ 525386 w 2297359"/>
                  <a:gd name="connsiteY218" fmla="*/ 481355 h 677522"/>
                  <a:gd name="connsiteX219" fmla="*/ 566763 w 2297359"/>
                  <a:gd name="connsiteY219" fmla="*/ 458931 h 677522"/>
                  <a:gd name="connsiteX220" fmla="*/ 634099 w 2297359"/>
                  <a:gd name="connsiteY220" fmla="*/ 436506 h 677522"/>
                  <a:gd name="connsiteX221" fmla="*/ 592727 w 2297359"/>
                  <a:gd name="connsiteY221" fmla="*/ 458931 h 677522"/>
                  <a:gd name="connsiteX222" fmla="*/ 634101 w 2297359"/>
                  <a:gd name="connsiteY222" fmla="*/ 481356 h 677522"/>
                  <a:gd name="connsiteX223" fmla="*/ 675477 w 2297359"/>
                  <a:gd name="connsiteY223" fmla="*/ 458931 h 677522"/>
                  <a:gd name="connsiteX224" fmla="*/ 1829954 w 2297359"/>
                  <a:gd name="connsiteY224" fmla="*/ 436505 h 677522"/>
                  <a:gd name="connsiteX225" fmla="*/ 1788579 w 2297359"/>
                  <a:gd name="connsiteY225" fmla="*/ 458930 h 677522"/>
                  <a:gd name="connsiteX226" fmla="*/ 1829954 w 2297359"/>
                  <a:gd name="connsiteY226" fmla="*/ 481355 h 677522"/>
                  <a:gd name="connsiteX227" fmla="*/ 1871330 w 2297359"/>
                  <a:gd name="connsiteY227" fmla="*/ 458930 h 677522"/>
                  <a:gd name="connsiteX228" fmla="*/ 1721240 w 2297359"/>
                  <a:gd name="connsiteY228" fmla="*/ 436505 h 677522"/>
                  <a:gd name="connsiteX229" fmla="*/ 1679864 w 2297359"/>
                  <a:gd name="connsiteY229" fmla="*/ 458930 h 677522"/>
                  <a:gd name="connsiteX230" fmla="*/ 1721240 w 2297359"/>
                  <a:gd name="connsiteY230" fmla="*/ 481355 h 677522"/>
                  <a:gd name="connsiteX231" fmla="*/ 1762615 w 2297359"/>
                  <a:gd name="connsiteY231" fmla="*/ 458930 h 677522"/>
                  <a:gd name="connsiteX232" fmla="*/ 1612526 w 2297359"/>
                  <a:gd name="connsiteY232" fmla="*/ 436505 h 677522"/>
                  <a:gd name="connsiteX233" fmla="*/ 1571150 w 2297359"/>
                  <a:gd name="connsiteY233" fmla="*/ 458930 h 677522"/>
                  <a:gd name="connsiteX234" fmla="*/ 1612525 w 2297359"/>
                  <a:gd name="connsiteY234" fmla="*/ 481355 h 677522"/>
                  <a:gd name="connsiteX235" fmla="*/ 1653901 w 2297359"/>
                  <a:gd name="connsiteY235" fmla="*/ 458930 h 677522"/>
                  <a:gd name="connsiteX236" fmla="*/ 579747 w 2297359"/>
                  <a:gd name="connsiteY236" fmla="*/ 407046 h 677522"/>
                  <a:gd name="connsiteX237" fmla="*/ 538370 w 2297359"/>
                  <a:gd name="connsiteY237" fmla="*/ 429471 h 677522"/>
                  <a:gd name="connsiteX238" fmla="*/ 579743 w 2297359"/>
                  <a:gd name="connsiteY238" fmla="*/ 451895 h 677522"/>
                  <a:gd name="connsiteX239" fmla="*/ 621118 w 2297359"/>
                  <a:gd name="connsiteY239" fmla="*/ 429470 h 677522"/>
                  <a:gd name="connsiteX240" fmla="*/ 471030 w 2297359"/>
                  <a:gd name="connsiteY240" fmla="*/ 407046 h 677522"/>
                  <a:gd name="connsiteX241" fmla="*/ 429656 w 2297359"/>
                  <a:gd name="connsiteY241" fmla="*/ 429470 h 677522"/>
                  <a:gd name="connsiteX242" fmla="*/ 471031 w 2297359"/>
                  <a:gd name="connsiteY242" fmla="*/ 451895 h 677522"/>
                  <a:gd name="connsiteX243" fmla="*/ 512407 w 2297359"/>
                  <a:gd name="connsiteY243" fmla="*/ 429471 h 677522"/>
                  <a:gd name="connsiteX244" fmla="*/ 1666882 w 2297359"/>
                  <a:gd name="connsiteY244" fmla="*/ 407045 h 677522"/>
                  <a:gd name="connsiteX245" fmla="*/ 1625507 w 2297359"/>
                  <a:gd name="connsiteY245" fmla="*/ 429469 h 677522"/>
                  <a:gd name="connsiteX246" fmla="*/ 1666882 w 2297359"/>
                  <a:gd name="connsiteY246" fmla="*/ 451894 h 677522"/>
                  <a:gd name="connsiteX247" fmla="*/ 1708258 w 2297359"/>
                  <a:gd name="connsiteY247" fmla="*/ 429469 h 677522"/>
                  <a:gd name="connsiteX248" fmla="*/ 1884312 w 2297359"/>
                  <a:gd name="connsiteY248" fmla="*/ 407044 h 677522"/>
                  <a:gd name="connsiteX249" fmla="*/ 1842936 w 2297359"/>
                  <a:gd name="connsiteY249" fmla="*/ 429469 h 677522"/>
                  <a:gd name="connsiteX250" fmla="*/ 1884310 w 2297359"/>
                  <a:gd name="connsiteY250" fmla="*/ 451894 h 677522"/>
                  <a:gd name="connsiteX251" fmla="*/ 1925686 w 2297359"/>
                  <a:gd name="connsiteY251" fmla="*/ 429469 h 677522"/>
                  <a:gd name="connsiteX252" fmla="*/ 1775597 w 2297359"/>
                  <a:gd name="connsiteY252" fmla="*/ 407044 h 677522"/>
                  <a:gd name="connsiteX253" fmla="*/ 1734222 w 2297359"/>
                  <a:gd name="connsiteY253" fmla="*/ 429469 h 677522"/>
                  <a:gd name="connsiteX254" fmla="*/ 1775597 w 2297359"/>
                  <a:gd name="connsiteY254" fmla="*/ 451894 h 677522"/>
                  <a:gd name="connsiteX255" fmla="*/ 1816972 w 2297359"/>
                  <a:gd name="connsiteY255" fmla="*/ 429469 h 677522"/>
                  <a:gd name="connsiteX256" fmla="*/ 416675 w 2297359"/>
                  <a:gd name="connsiteY256" fmla="*/ 377586 h 677522"/>
                  <a:gd name="connsiteX257" fmla="*/ 375303 w 2297359"/>
                  <a:gd name="connsiteY257" fmla="*/ 400010 h 677522"/>
                  <a:gd name="connsiteX258" fmla="*/ 416675 w 2297359"/>
                  <a:gd name="connsiteY258" fmla="*/ 422435 h 677522"/>
                  <a:gd name="connsiteX259" fmla="*/ 458050 w 2297359"/>
                  <a:gd name="connsiteY259" fmla="*/ 400010 h 677522"/>
                  <a:gd name="connsiteX260" fmla="*/ 525387 w 2297359"/>
                  <a:gd name="connsiteY260" fmla="*/ 377585 h 677522"/>
                  <a:gd name="connsiteX261" fmla="*/ 484013 w 2297359"/>
                  <a:gd name="connsiteY261" fmla="*/ 400010 h 677522"/>
                  <a:gd name="connsiteX262" fmla="*/ 525387 w 2297359"/>
                  <a:gd name="connsiteY262" fmla="*/ 422435 h 677522"/>
                  <a:gd name="connsiteX263" fmla="*/ 566763 w 2297359"/>
                  <a:gd name="connsiteY263" fmla="*/ 400010 h 677522"/>
                  <a:gd name="connsiteX264" fmla="*/ 1829954 w 2297359"/>
                  <a:gd name="connsiteY264" fmla="*/ 377584 h 677522"/>
                  <a:gd name="connsiteX265" fmla="*/ 1788578 w 2297359"/>
                  <a:gd name="connsiteY265" fmla="*/ 400009 h 677522"/>
                  <a:gd name="connsiteX266" fmla="*/ 1829954 w 2297359"/>
                  <a:gd name="connsiteY266" fmla="*/ 422434 h 677522"/>
                  <a:gd name="connsiteX267" fmla="*/ 1871330 w 2297359"/>
                  <a:gd name="connsiteY267" fmla="*/ 400009 h 677522"/>
                  <a:gd name="connsiteX268" fmla="*/ 1938669 w 2297359"/>
                  <a:gd name="connsiteY268" fmla="*/ 377584 h 677522"/>
                  <a:gd name="connsiteX269" fmla="*/ 1897294 w 2297359"/>
                  <a:gd name="connsiteY269" fmla="*/ 400008 h 677522"/>
                  <a:gd name="connsiteX270" fmla="*/ 1938669 w 2297359"/>
                  <a:gd name="connsiteY270" fmla="*/ 422433 h 677522"/>
                  <a:gd name="connsiteX271" fmla="*/ 1980044 w 2297359"/>
                  <a:gd name="connsiteY271" fmla="*/ 400008 h 677522"/>
                  <a:gd name="connsiteX272" fmla="*/ 362320 w 2297359"/>
                  <a:gd name="connsiteY272" fmla="*/ 348125 h 677522"/>
                  <a:gd name="connsiteX273" fmla="*/ 320945 w 2297359"/>
                  <a:gd name="connsiteY273" fmla="*/ 370549 h 677522"/>
                  <a:gd name="connsiteX274" fmla="*/ 362321 w 2297359"/>
                  <a:gd name="connsiteY274" fmla="*/ 392974 h 677522"/>
                  <a:gd name="connsiteX275" fmla="*/ 403694 w 2297359"/>
                  <a:gd name="connsiteY275" fmla="*/ 370550 h 677522"/>
                  <a:gd name="connsiteX276" fmla="*/ 471035 w 2297359"/>
                  <a:gd name="connsiteY276" fmla="*/ 348125 h 677522"/>
                  <a:gd name="connsiteX277" fmla="*/ 429656 w 2297359"/>
                  <a:gd name="connsiteY277" fmla="*/ 370550 h 677522"/>
                  <a:gd name="connsiteX278" fmla="*/ 471030 w 2297359"/>
                  <a:gd name="connsiteY278" fmla="*/ 392974 h 677522"/>
                  <a:gd name="connsiteX279" fmla="*/ 512407 w 2297359"/>
                  <a:gd name="connsiteY279" fmla="*/ 370549 h 677522"/>
                  <a:gd name="connsiteX280" fmla="*/ 1884311 w 2297359"/>
                  <a:gd name="connsiteY280" fmla="*/ 348123 h 677522"/>
                  <a:gd name="connsiteX281" fmla="*/ 1842936 w 2297359"/>
                  <a:gd name="connsiteY281" fmla="*/ 370548 h 677522"/>
                  <a:gd name="connsiteX282" fmla="*/ 1884312 w 2297359"/>
                  <a:gd name="connsiteY282" fmla="*/ 392973 h 677522"/>
                  <a:gd name="connsiteX283" fmla="*/ 1925688 w 2297359"/>
                  <a:gd name="connsiteY283" fmla="*/ 370548 h 677522"/>
                  <a:gd name="connsiteX284" fmla="*/ 1993026 w 2297359"/>
                  <a:gd name="connsiteY284" fmla="*/ 348123 h 677522"/>
                  <a:gd name="connsiteX285" fmla="*/ 1951650 w 2297359"/>
                  <a:gd name="connsiteY285" fmla="*/ 370548 h 677522"/>
                  <a:gd name="connsiteX286" fmla="*/ 1993026 w 2297359"/>
                  <a:gd name="connsiteY286" fmla="*/ 392973 h 677522"/>
                  <a:gd name="connsiteX287" fmla="*/ 2034402 w 2297359"/>
                  <a:gd name="connsiteY287" fmla="*/ 370548 h 677522"/>
                  <a:gd name="connsiteX288" fmla="*/ 307961 w 2297359"/>
                  <a:gd name="connsiteY288" fmla="*/ 318665 h 677522"/>
                  <a:gd name="connsiteX289" fmla="*/ 266586 w 2297359"/>
                  <a:gd name="connsiteY289" fmla="*/ 341089 h 677522"/>
                  <a:gd name="connsiteX290" fmla="*/ 307962 w 2297359"/>
                  <a:gd name="connsiteY290" fmla="*/ 363513 h 677522"/>
                  <a:gd name="connsiteX291" fmla="*/ 349336 w 2297359"/>
                  <a:gd name="connsiteY291" fmla="*/ 341089 h 677522"/>
                  <a:gd name="connsiteX292" fmla="*/ 1938668 w 2297359"/>
                  <a:gd name="connsiteY292" fmla="*/ 318663 h 677522"/>
                  <a:gd name="connsiteX293" fmla="*/ 1897293 w 2297359"/>
                  <a:gd name="connsiteY293" fmla="*/ 341088 h 677522"/>
                  <a:gd name="connsiteX294" fmla="*/ 1938669 w 2297359"/>
                  <a:gd name="connsiteY294" fmla="*/ 363512 h 677522"/>
                  <a:gd name="connsiteX295" fmla="*/ 1980044 w 2297359"/>
                  <a:gd name="connsiteY295" fmla="*/ 341087 h 677522"/>
                  <a:gd name="connsiteX296" fmla="*/ 253603 w 2297359"/>
                  <a:gd name="connsiteY296" fmla="*/ 289204 h 677522"/>
                  <a:gd name="connsiteX297" fmla="*/ 212230 w 2297359"/>
                  <a:gd name="connsiteY297" fmla="*/ 311628 h 677522"/>
                  <a:gd name="connsiteX298" fmla="*/ 253606 w 2297359"/>
                  <a:gd name="connsiteY298" fmla="*/ 334053 h 677522"/>
                  <a:gd name="connsiteX299" fmla="*/ 294980 w 2297359"/>
                  <a:gd name="connsiteY299" fmla="*/ 311629 h 677522"/>
                  <a:gd name="connsiteX300" fmla="*/ 1993026 w 2297359"/>
                  <a:gd name="connsiteY300" fmla="*/ 289202 h 677522"/>
                  <a:gd name="connsiteX301" fmla="*/ 1951650 w 2297359"/>
                  <a:gd name="connsiteY301" fmla="*/ 311627 h 677522"/>
                  <a:gd name="connsiteX302" fmla="*/ 1993027 w 2297359"/>
                  <a:gd name="connsiteY302" fmla="*/ 334052 h 677522"/>
                  <a:gd name="connsiteX303" fmla="*/ 2034402 w 2297359"/>
                  <a:gd name="connsiteY303" fmla="*/ 311627 h 677522"/>
                  <a:gd name="connsiteX304" fmla="*/ 2047383 w 2297359"/>
                  <a:gd name="connsiteY304" fmla="*/ 259742 h 677522"/>
                  <a:gd name="connsiteX305" fmla="*/ 2006008 w 2297359"/>
                  <a:gd name="connsiteY305" fmla="*/ 282166 h 677522"/>
                  <a:gd name="connsiteX306" fmla="*/ 2047384 w 2297359"/>
                  <a:gd name="connsiteY306" fmla="*/ 304591 h 677522"/>
                  <a:gd name="connsiteX307" fmla="*/ 2088759 w 2297359"/>
                  <a:gd name="connsiteY307" fmla="*/ 282167 h 677522"/>
                  <a:gd name="connsiteX308" fmla="*/ 2101741 w 2297359"/>
                  <a:gd name="connsiteY308" fmla="*/ 230281 h 677522"/>
                  <a:gd name="connsiteX309" fmla="*/ 2060365 w 2297359"/>
                  <a:gd name="connsiteY309" fmla="*/ 252706 h 677522"/>
                  <a:gd name="connsiteX310" fmla="*/ 2101740 w 2297359"/>
                  <a:gd name="connsiteY310" fmla="*/ 275131 h 677522"/>
                  <a:gd name="connsiteX311" fmla="*/ 2143116 w 2297359"/>
                  <a:gd name="connsiteY311" fmla="*/ 252706 h 677522"/>
                  <a:gd name="connsiteX312" fmla="*/ 49430 w 2297359"/>
                  <a:gd name="connsiteY312" fmla="*/ 105552 h 677522"/>
                  <a:gd name="connsiteX313" fmla="*/ 90533 w 2297359"/>
                  <a:gd name="connsiteY313" fmla="*/ 127829 h 677522"/>
                  <a:gd name="connsiteX314" fmla="*/ 105840 w 2297359"/>
                  <a:gd name="connsiteY314" fmla="*/ 119532 h 677522"/>
                  <a:gd name="connsiteX315" fmla="*/ 115887 w 2297359"/>
                  <a:gd name="connsiteY315" fmla="*/ 128159 h 677522"/>
                  <a:gd name="connsiteX316" fmla="*/ 103515 w 2297359"/>
                  <a:gd name="connsiteY316" fmla="*/ 134865 h 677522"/>
                  <a:gd name="connsiteX317" fmla="*/ 144887 w 2297359"/>
                  <a:gd name="connsiteY317" fmla="*/ 157290 h 677522"/>
                  <a:gd name="connsiteX318" fmla="*/ 147909 w 2297359"/>
                  <a:gd name="connsiteY318" fmla="*/ 155652 h 677522"/>
                  <a:gd name="connsiteX319" fmla="*/ 157957 w 2297359"/>
                  <a:gd name="connsiteY319" fmla="*/ 164279 h 677522"/>
                  <a:gd name="connsiteX320" fmla="*/ 157870 w 2297359"/>
                  <a:gd name="connsiteY320" fmla="*/ 164326 h 677522"/>
                  <a:gd name="connsiteX321" fmla="*/ 158254 w 2297359"/>
                  <a:gd name="connsiteY321" fmla="*/ 164534 h 677522"/>
                  <a:gd name="connsiteX322" fmla="*/ 189436 w 2297359"/>
                  <a:gd name="connsiteY322" fmla="*/ 191307 h 677522"/>
                  <a:gd name="connsiteX323" fmla="*/ 232151 w 2297359"/>
                  <a:gd name="connsiteY323" fmla="*/ 218656 h 677522"/>
                  <a:gd name="connsiteX324" fmla="*/ 199247 w 2297359"/>
                  <a:gd name="connsiteY324" fmla="*/ 200822 h 677522"/>
                  <a:gd name="connsiteX325" fmla="*/ 157870 w 2297359"/>
                  <a:gd name="connsiteY325" fmla="*/ 223247 h 677522"/>
                  <a:gd name="connsiteX326" fmla="*/ 199245 w 2297359"/>
                  <a:gd name="connsiteY326" fmla="*/ 245672 h 677522"/>
                  <a:gd name="connsiteX327" fmla="*/ 239918 w 2297359"/>
                  <a:gd name="connsiteY327" fmla="*/ 223629 h 677522"/>
                  <a:gd name="connsiteX328" fmla="*/ 251821 w 2297359"/>
                  <a:gd name="connsiteY328" fmla="*/ 231250 h 677522"/>
                  <a:gd name="connsiteX329" fmla="*/ 212229 w 2297359"/>
                  <a:gd name="connsiteY329" fmla="*/ 252708 h 677522"/>
                  <a:gd name="connsiteX330" fmla="*/ 253603 w 2297359"/>
                  <a:gd name="connsiteY330" fmla="*/ 275133 h 677522"/>
                  <a:gd name="connsiteX331" fmla="*/ 289756 w 2297359"/>
                  <a:gd name="connsiteY331" fmla="*/ 255539 h 677522"/>
                  <a:gd name="connsiteX332" fmla="*/ 301659 w 2297359"/>
                  <a:gd name="connsiteY332" fmla="*/ 263160 h 677522"/>
                  <a:gd name="connsiteX333" fmla="*/ 266586 w 2297359"/>
                  <a:gd name="connsiteY333" fmla="*/ 282168 h 677522"/>
                  <a:gd name="connsiteX334" fmla="*/ 307961 w 2297359"/>
                  <a:gd name="connsiteY334" fmla="*/ 304593 h 677522"/>
                  <a:gd name="connsiteX335" fmla="*/ 343639 w 2297359"/>
                  <a:gd name="connsiteY335" fmla="*/ 285257 h 677522"/>
                  <a:gd name="connsiteX336" fmla="*/ 357414 w 2297359"/>
                  <a:gd name="connsiteY336" fmla="*/ 291863 h 677522"/>
                  <a:gd name="connsiteX337" fmla="*/ 320942 w 2297359"/>
                  <a:gd name="connsiteY337" fmla="*/ 311629 h 677522"/>
                  <a:gd name="connsiteX338" fmla="*/ 362320 w 2297359"/>
                  <a:gd name="connsiteY338" fmla="*/ 334053 h 677522"/>
                  <a:gd name="connsiteX339" fmla="*/ 401313 w 2297359"/>
                  <a:gd name="connsiteY339" fmla="*/ 312919 h 677522"/>
                  <a:gd name="connsiteX340" fmla="*/ 415087 w 2297359"/>
                  <a:gd name="connsiteY340" fmla="*/ 319525 h 677522"/>
                  <a:gd name="connsiteX341" fmla="*/ 375300 w 2297359"/>
                  <a:gd name="connsiteY341" fmla="*/ 341089 h 677522"/>
                  <a:gd name="connsiteX342" fmla="*/ 416675 w 2297359"/>
                  <a:gd name="connsiteY342" fmla="*/ 363514 h 677522"/>
                  <a:gd name="connsiteX343" fmla="*/ 458053 w 2297359"/>
                  <a:gd name="connsiteY343" fmla="*/ 341089 h 677522"/>
                  <a:gd name="connsiteX344" fmla="*/ 442704 w 2297359"/>
                  <a:gd name="connsiteY344" fmla="*/ 332771 h 677522"/>
                  <a:gd name="connsiteX345" fmla="*/ 455858 w 2297359"/>
                  <a:gd name="connsiteY345" fmla="*/ 339079 h 677522"/>
                  <a:gd name="connsiteX346" fmla="*/ 525179 w 2297359"/>
                  <a:gd name="connsiteY346" fmla="*/ 363401 h 677522"/>
                  <a:gd name="connsiteX347" fmla="*/ 525387 w 2297359"/>
                  <a:gd name="connsiteY347" fmla="*/ 363514 h 677522"/>
                  <a:gd name="connsiteX348" fmla="*/ 525431 w 2297359"/>
                  <a:gd name="connsiteY348" fmla="*/ 363490 h 677522"/>
                  <a:gd name="connsiteX349" fmla="*/ 541192 w 2297359"/>
                  <a:gd name="connsiteY349" fmla="*/ 369019 h 677522"/>
                  <a:gd name="connsiteX350" fmla="*/ 538370 w 2297359"/>
                  <a:gd name="connsiteY350" fmla="*/ 370549 h 677522"/>
                  <a:gd name="connsiteX351" fmla="*/ 579747 w 2297359"/>
                  <a:gd name="connsiteY351" fmla="*/ 392974 h 677522"/>
                  <a:gd name="connsiteX352" fmla="*/ 591425 w 2297359"/>
                  <a:gd name="connsiteY352" fmla="*/ 386644 h 677522"/>
                  <a:gd name="connsiteX353" fmla="*/ 607186 w 2297359"/>
                  <a:gd name="connsiteY353" fmla="*/ 392174 h 677522"/>
                  <a:gd name="connsiteX354" fmla="*/ 592729 w 2297359"/>
                  <a:gd name="connsiteY354" fmla="*/ 400010 h 677522"/>
                  <a:gd name="connsiteX355" fmla="*/ 634099 w 2297359"/>
                  <a:gd name="connsiteY355" fmla="*/ 422434 h 677522"/>
                  <a:gd name="connsiteX356" fmla="*/ 663643 w 2297359"/>
                  <a:gd name="connsiteY356" fmla="*/ 406422 h 677522"/>
                  <a:gd name="connsiteX357" fmla="*/ 681628 w 2297359"/>
                  <a:gd name="connsiteY357" fmla="*/ 410748 h 677522"/>
                  <a:gd name="connsiteX358" fmla="*/ 647082 w 2297359"/>
                  <a:gd name="connsiteY358" fmla="*/ 429470 h 677522"/>
                  <a:gd name="connsiteX359" fmla="*/ 688458 w 2297359"/>
                  <a:gd name="connsiteY359" fmla="*/ 451895 h 677522"/>
                  <a:gd name="connsiteX360" fmla="*/ 729836 w 2297359"/>
                  <a:gd name="connsiteY360" fmla="*/ 429471 h 677522"/>
                  <a:gd name="connsiteX361" fmla="*/ 706190 w 2297359"/>
                  <a:gd name="connsiteY361" fmla="*/ 416655 h 677522"/>
                  <a:gd name="connsiteX362" fmla="*/ 756931 w 2297359"/>
                  <a:gd name="connsiteY362" fmla="*/ 428859 h 677522"/>
                  <a:gd name="connsiteX363" fmla="*/ 755802 w 2297359"/>
                  <a:gd name="connsiteY363" fmla="*/ 429471 h 677522"/>
                  <a:gd name="connsiteX364" fmla="*/ 797173 w 2297359"/>
                  <a:gd name="connsiteY364" fmla="*/ 451895 h 677522"/>
                  <a:gd name="connsiteX365" fmla="*/ 818670 w 2297359"/>
                  <a:gd name="connsiteY365" fmla="*/ 440242 h 677522"/>
                  <a:gd name="connsiteX366" fmla="*/ 839282 w 2297359"/>
                  <a:gd name="connsiteY366" fmla="*/ 443142 h 677522"/>
                  <a:gd name="connsiteX367" fmla="*/ 810152 w 2297359"/>
                  <a:gd name="connsiteY367" fmla="*/ 458931 h 677522"/>
                  <a:gd name="connsiteX368" fmla="*/ 851526 w 2297359"/>
                  <a:gd name="connsiteY368" fmla="*/ 481356 h 677522"/>
                  <a:gd name="connsiteX369" fmla="*/ 892901 w 2297359"/>
                  <a:gd name="connsiteY369" fmla="*/ 458930 h 677522"/>
                  <a:gd name="connsiteX370" fmla="*/ 872356 w 2297359"/>
                  <a:gd name="connsiteY370" fmla="*/ 447795 h 677522"/>
                  <a:gd name="connsiteX371" fmla="*/ 925593 w 2297359"/>
                  <a:gd name="connsiteY371" fmla="*/ 455285 h 677522"/>
                  <a:gd name="connsiteX372" fmla="*/ 918866 w 2297359"/>
                  <a:gd name="connsiteY372" fmla="*/ 458931 h 677522"/>
                  <a:gd name="connsiteX373" fmla="*/ 960240 w 2297359"/>
                  <a:gd name="connsiteY373" fmla="*/ 481355 h 677522"/>
                  <a:gd name="connsiteX374" fmla="*/ 995383 w 2297359"/>
                  <a:gd name="connsiteY374" fmla="*/ 462308 h 677522"/>
                  <a:gd name="connsiteX375" fmla="*/ 1037392 w 2297359"/>
                  <a:gd name="connsiteY375" fmla="*/ 464249 h 677522"/>
                  <a:gd name="connsiteX376" fmla="*/ 1068955 w 2297359"/>
                  <a:gd name="connsiteY376" fmla="*/ 481356 h 677522"/>
                  <a:gd name="connsiteX377" fmla="*/ 1095562 w 2297359"/>
                  <a:gd name="connsiteY377" fmla="*/ 466935 h 677522"/>
                  <a:gd name="connsiteX378" fmla="*/ 1119486 w 2297359"/>
                  <a:gd name="connsiteY378" fmla="*/ 468040 h 677522"/>
                  <a:gd name="connsiteX379" fmla="*/ 1081937 w 2297359"/>
                  <a:gd name="connsiteY379" fmla="*/ 488391 h 677522"/>
                  <a:gd name="connsiteX380" fmla="*/ 1123312 w 2297359"/>
                  <a:gd name="connsiteY380" fmla="*/ 510816 h 677522"/>
                  <a:gd name="connsiteX381" fmla="*/ 1164687 w 2297359"/>
                  <a:gd name="connsiteY381" fmla="*/ 488392 h 677522"/>
                  <a:gd name="connsiteX382" fmla="*/ 1127849 w 2297359"/>
                  <a:gd name="connsiteY382" fmla="*/ 468426 h 677522"/>
                  <a:gd name="connsiteX383" fmla="*/ 1156233 w 2297359"/>
                  <a:gd name="connsiteY383" fmla="*/ 469737 h 677522"/>
                  <a:gd name="connsiteX384" fmla="*/ 1177669 w 2297359"/>
                  <a:gd name="connsiteY384" fmla="*/ 481356 h 677522"/>
                  <a:gd name="connsiteX385" fmla="*/ 1202304 w 2297359"/>
                  <a:gd name="connsiteY385" fmla="*/ 468004 h 677522"/>
                  <a:gd name="connsiteX386" fmla="*/ 1230253 w 2297359"/>
                  <a:gd name="connsiteY386" fmla="*/ 466927 h 677522"/>
                  <a:gd name="connsiteX387" fmla="*/ 1190651 w 2297359"/>
                  <a:gd name="connsiteY387" fmla="*/ 488392 h 677522"/>
                  <a:gd name="connsiteX388" fmla="*/ 1232027 w 2297359"/>
                  <a:gd name="connsiteY388" fmla="*/ 510816 h 677522"/>
                  <a:gd name="connsiteX389" fmla="*/ 1273402 w 2297359"/>
                  <a:gd name="connsiteY389" fmla="*/ 488391 h 677522"/>
                  <a:gd name="connsiteX390" fmla="*/ 1233564 w 2297359"/>
                  <a:gd name="connsiteY390" fmla="*/ 466800 h 677522"/>
                  <a:gd name="connsiteX391" fmla="*/ 1257806 w 2297359"/>
                  <a:gd name="connsiteY391" fmla="*/ 465866 h 677522"/>
                  <a:gd name="connsiteX392" fmla="*/ 1286383 w 2297359"/>
                  <a:gd name="connsiteY392" fmla="*/ 481356 h 677522"/>
                  <a:gd name="connsiteX393" fmla="*/ 1319878 w 2297359"/>
                  <a:gd name="connsiteY393" fmla="*/ 463201 h 677522"/>
                  <a:gd name="connsiteX394" fmla="*/ 1354205 w 2297359"/>
                  <a:gd name="connsiteY394" fmla="*/ 459192 h 677522"/>
                  <a:gd name="connsiteX395" fmla="*/ 1395097 w 2297359"/>
                  <a:gd name="connsiteY395" fmla="*/ 481355 h 677522"/>
                  <a:gd name="connsiteX396" fmla="*/ 1436472 w 2297359"/>
                  <a:gd name="connsiteY396" fmla="*/ 458930 h 677522"/>
                  <a:gd name="connsiteX397" fmla="*/ 1422284 w 2297359"/>
                  <a:gd name="connsiteY397" fmla="*/ 451241 h 677522"/>
                  <a:gd name="connsiteX398" fmla="*/ 1443645 w 2297359"/>
                  <a:gd name="connsiteY398" fmla="*/ 448746 h 677522"/>
                  <a:gd name="connsiteX399" fmla="*/ 1449454 w 2297359"/>
                  <a:gd name="connsiteY399" fmla="*/ 451894 h 677522"/>
                  <a:gd name="connsiteX400" fmla="*/ 1458454 w 2297359"/>
                  <a:gd name="connsiteY400" fmla="*/ 447016 h 677522"/>
                  <a:gd name="connsiteX401" fmla="*/ 1469985 w 2297359"/>
                  <a:gd name="connsiteY401" fmla="*/ 445670 h 677522"/>
                  <a:gd name="connsiteX402" fmla="*/ 1496643 w 2297359"/>
                  <a:gd name="connsiteY402" fmla="*/ 440390 h 677522"/>
                  <a:gd name="connsiteX403" fmla="*/ 1462436 w 2297359"/>
                  <a:gd name="connsiteY403" fmla="*/ 458930 h 677522"/>
                  <a:gd name="connsiteX404" fmla="*/ 1503810 w 2297359"/>
                  <a:gd name="connsiteY404" fmla="*/ 481355 h 677522"/>
                  <a:gd name="connsiteX405" fmla="*/ 1545186 w 2297359"/>
                  <a:gd name="connsiteY405" fmla="*/ 458930 h 677522"/>
                  <a:gd name="connsiteX406" fmla="*/ 1507142 w 2297359"/>
                  <a:gd name="connsiteY406" fmla="*/ 438311 h 677522"/>
                  <a:gd name="connsiteX407" fmla="*/ 1526158 w 2297359"/>
                  <a:gd name="connsiteY407" fmla="*/ 434545 h 677522"/>
                  <a:gd name="connsiteX408" fmla="*/ 1558168 w 2297359"/>
                  <a:gd name="connsiteY408" fmla="*/ 451894 h 677522"/>
                  <a:gd name="connsiteX409" fmla="*/ 1599544 w 2297359"/>
                  <a:gd name="connsiteY409" fmla="*/ 429469 h 677522"/>
                  <a:gd name="connsiteX410" fmla="*/ 1586763 w 2297359"/>
                  <a:gd name="connsiteY410" fmla="*/ 422543 h 677522"/>
                  <a:gd name="connsiteX411" fmla="*/ 1605779 w 2297359"/>
                  <a:gd name="connsiteY411" fmla="*/ 418777 h 677522"/>
                  <a:gd name="connsiteX412" fmla="*/ 1612525 w 2297359"/>
                  <a:gd name="connsiteY412" fmla="*/ 422433 h 677522"/>
                  <a:gd name="connsiteX413" fmla="*/ 1630654 w 2297359"/>
                  <a:gd name="connsiteY413" fmla="*/ 412608 h 677522"/>
                  <a:gd name="connsiteX414" fmla="*/ 1685390 w 2297359"/>
                  <a:gd name="connsiteY414" fmla="*/ 397014 h 677522"/>
                  <a:gd name="connsiteX415" fmla="*/ 1679864 w 2297359"/>
                  <a:gd name="connsiteY415" fmla="*/ 400009 h 677522"/>
                  <a:gd name="connsiteX416" fmla="*/ 1721240 w 2297359"/>
                  <a:gd name="connsiteY416" fmla="*/ 422433 h 677522"/>
                  <a:gd name="connsiteX417" fmla="*/ 1762615 w 2297359"/>
                  <a:gd name="connsiteY417" fmla="*/ 400008 h 677522"/>
                  <a:gd name="connsiteX418" fmla="*/ 1732386 w 2297359"/>
                  <a:gd name="connsiteY418" fmla="*/ 383625 h 677522"/>
                  <a:gd name="connsiteX419" fmla="*/ 1749405 w 2297359"/>
                  <a:gd name="connsiteY419" fmla="*/ 378777 h 677522"/>
                  <a:gd name="connsiteX420" fmla="*/ 1775598 w 2297359"/>
                  <a:gd name="connsiteY420" fmla="*/ 392973 h 677522"/>
                  <a:gd name="connsiteX421" fmla="*/ 1816972 w 2297359"/>
                  <a:gd name="connsiteY421" fmla="*/ 370548 h 677522"/>
                  <a:gd name="connsiteX422" fmla="*/ 1798499 w 2297359"/>
                  <a:gd name="connsiteY422" fmla="*/ 360536 h 677522"/>
                  <a:gd name="connsiteX423" fmla="*/ 1813746 w 2297359"/>
                  <a:gd name="connsiteY423" fmla="*/ 354727 h 677522"/>
                  <a:gd name="connsiteX424" fmla="*/ 1829954 w 2297359"/>
                  <a:gd name="connsiteY424" fmla="*/ 363512 h 677522"/>
                  <a:gd name="connsiteX425" fmla="*/ 1871330 w 2297359"/>
                  <a:gd name="connsiteY425" fmla="*/ 341087 h 677522"/>
                  <a:gd name="connsiteX426" fmla="*/ 1862340 w 2297359"/>
                  <a:gd name="connsiteY426" fmla="*/ 336215 h 677522"/>
                  <a:gd name="connsiteX427" fmla="*/ 1877586 w 2297359"/>
                  <a:gd name="connsiteY427" fmla="*/ 330406 h 677522"/>
                  <a:gd name="connsiteX428" fmla="*/ 1884312 w 2297359"/>
                  <a:gd name="connsiteY428" fmla="*/ 334051 h 677522"/>
                  <a:gd name="connsiteX429" fmla="*/ 1925687 w 2297359"/>
                  <a:gd name="connsiteY429" fmla="*/ 311627 h 677522"/>
                  <a:gd name="connsiteX430" fmla="*/ 1921490 w 2297359"/>
                  <a:gd name="connsiteY430" fmla="*/ 309352 h 677522"/>
                  <a:gd name="connsiteX431" fmla="*/ 1935105 w 2297359"/>
                  <a:gd name="connsiteY431" fmla="*/ 302660 h 677522"/>
                  <a:gd name="connsiteX432" fmla="*/ 1938669 w 2297359"/>
                  <a:gd name="connsiteY432" fmla="*/ 304591 h 677522"/>
                  <a:gd name="connsiteX433" fmla="*/ 1980044 w 2297359"/>
                  <a:gd name="connsiteY433" fmla="*/ 282166 h 677522"/>
                  <a:gd name="connsiteX434" fmla="*/ 1978498 w 2297359"/>
                  <a:gd name="connsiteY434" fmla="*/ 281329 h 677522"/>
                  <a:gd name="connsiteX435" fmla="*/ 1992113 w 2297359"/>
                  <a:gd name="connsiteY435" fmla="*/ 274636 h 677522"/>
                  <a:gd name="connsiteX436" fmla="*/ 1993025 w 2297359"/>
                  <a:gd name="connsiteY436" fmla="*/ 275131 h 677522"/>
                  <a:gd name="connsiteX437" fmla="*/ 2034402 w 2297359"/>
                  <a:gd name="connsiteY437" fmla="*/ 252706 h 677522"/>
                  <a:gd name="connsiteX438" fmla="*/ 2031391 w 2297359"/>
                  <a:gd name="connsiteY438" fmla="*/ 251074 h 677522"/>
                  <a:gd name="connsiteX439" fmla="*/ 2043447 w 2297359"/>
                  <a:gd name="connsiteY439" fmla="*/ 243537 h 677522"/>
                  <a:gd name="connsiteX440" fmla="*/ 2047383 w 2297359"/>
                  <a:gd name="connsiteY440" fmla="*/ 245671 h 677522"/>
                  <a:gd name="connsiteX441" fmla="*/ 2088759 w 2297359"/>
                  <a:gd name="connsiteY441" fmla="*/ 223246 h 677522"/>
                  <a:gd name="connsiteX442" fmla="*/ 2081874 w 2297359"/>
                  <a:gd name="connsiteY442" fmla="*/ 219514 h 677522"/>
                  <a:gd name="connsiteX443" fmla="*/ 2093931 w 2297359"/>
                  <a:gd name="connsiteY443" fmla="*/ 211977 h 677522"/>
                  <a:gd name="connsiteX444" fmla="*/ 2101741 w 2297359"/>
                  <a:gd name="connsiteY444" fmla="*/ 216210 h 677522"/>
                  <a:gd name="connsiteX445" fmla="*/ 2143116 w 2297359"/>
                  <a:gd name="connsiteY445" fmla="*/ 193785 h 677522"/>
                  <a:gd name="connsiteX446" fmla="*/ 2128802 w 2297359"/>
                  <a:gd name="connsiteY446" fmla="*/ 186028 h 677522"/>
                  <a:gd name="connsiteX447" fmla="*/ 2139317 w 2297359"/>
                  <a:gd name="connsiteY447" fmla="*/ 177655 h 677522"/>
                  <a:gd name="connsiteX448" fmla="*/ 2156098 w 2297359"/>
                  <a:gd name="connsiteY448" fmla="*/ 186750 h 677522"/>
                  <a:gd name="connsiteX449" fmla="*/ 2197473 w 2297359"/>
                  <a:gd name="connsiteY449" fmla="*/ 164325 h 677522"/>
                  <a:gd name="connsiteX450" fmla="*/ 2172831 w 2297359"/>
                  <a:gd name="connsiteY450" fmla="*/ 150968 h 677522"/>
                  <a:gd name="connsiteX451" fmla="*/ 2183346 w 2297359"/>
                  <a:gd name="connsiteY451" fmla="*/ 142596 h 677522"/>
                  <a:gd name="connsiteX452" fmla="*/ 2210455 w 2297359"/>
                  <a:gd name="connsiteY452" fmla="*/ 157289 h 677522"/>
                  <a:gd name="connsiteX453" fmla="*/ 2238841 w 2297359"/>
                  <a:gd name="connsiteY453" fmla="*/ 141904 h 677522"/>
                  <a:gd name="connsiteX454" fmla="*/ 2227652 w 2297359"/>
                  <a:gd name="connsiteY454" fmla="*/ 162041 h 677522"/>
                  <a:gd name="connsiteX455" fmla="*/ 2223437 w 2297359"/>
                  <a:gd name="connsiteY455" fmla="*/ 164325 h 677522"/>
                  <a:gd name="connsiteX456" fmla="*/ 2225701 w 2297359"/>
                  <a:gd name="connsiteY456" fmla="*/ 165552 h 677522"/>
                  <a:gd name="connsiteX457" fmla="*/ 2221213 w 2297359"/>
                  <a:gd name="connsiteY457" fmla="*/ 173628 h 677522"/>
                  <a:gd name="connsiteX458" fmla="*/ 2219283 w 2297359"/>
                  <a:gd name="connsiteY458" fmla="*/ 176145 h 677522"/>
                  <a:gd name="connsiteX459" fmla="*/ 2210455 w 2297359"/>
                  <a:gd name="connsiteY459" fmla="*/ 171361 h 677522"/>
                  <a:gd name="connsiteX460" fmla="*/ 2169080 w 2297359"/>
                  <a:gd name="connsiteY460" fmla="*/ 193785 h 677522"/>
                  <a:gd name="connsiteX461" fmla="*/ 2194996 w 2297359"/>
                  <a:gd name="connsiteY461" fmla="*/ 207832 h 677522"/>
                  <a:gd name="connsiteX462" fmla="*/ 2187376 w 2297359"/>
                  <a:gd name="connsiteY462" fmla="*/ 217773 h 677522"/>
                  <a:gd name="connsiteX463" fmla="*/ 2156097 w 2297359"/>
                  <a:gd name="connsiteY463" fmla="*/ 200821 h 677522"/>
                  <a:gd name="connsiteX464" fmla="*/ 2114722 w 2297359"/>
                  <a:gd name="connsiteY464" fmla="*/ 223246 h 677522"/>
                  <a:gd name="connsiteX465" fmla="*/ 2156098 w 2297359"/>
                  <a:gd name="connsiteY465" fmla="*/ 245670 h 677522"/>
                  <a:gd name="connsiteX466" fmla="*/ 2173024 w 2297359"/>
                  <a:gd name="connsiteY466" fmla="*/ 236496 h 677522"/>
                  <a:gd name="connsiteX467" fmla="*/ 2154574 w 2297359"/>
                  <a:gd name="connsiteY467" fmla="*/ 260568 h 677522"/>
                  <a:gd name="connsiteX468" fmla="*/ 2114722 w 2297359"/>
                  <a:gd name="connsiteY468" fmla="*/ 282167 h 677522"/>
                  <a:gd name="connsiteX469" fmla="*/ 2131023 w 2297359"/>
                  <a:gd name="connsiteY469" fmla="*/ 291002 h 677522"/>
                  <a:gd name="connsiteX470" fmla="*/ 2121720 w 2297359"/>
                  <a:gd name="connsiteY470" fmla="*/ 300031 h 677522"/>
                  <a:gd name="connsiteX471" fmla="*/ 2101741 w 2297359"/>
                  <a:gd name="connsiteY471" fmla="*/ 289203 h 677522"/>
                  <a:gd name="connsiteX472" fmla="*/ 2060365 w 2297359"/>
                  <a:gd name="connsiteY472" fmla="*/ 311627 h 677522"/>
                  <a:gd name="connsiteX473" fmla="*/ 2092069 w 2297359"/>
                  <a:gd name="connsiteY473" fmla="*/ 328810 h 677522"/>
                  <a:gd name="connsiteX474" fmla="*/ 2082766 w 2297359"/>
                  <a:gd name="connsiteY474" fmla="*/ 337840 h 677522"/>
                  <a:gd name="connsiteX475" fmla="*/ 2047383 w 2297359"/>
                  <a:gd name="connsiteY475" fmla="*/ 318663 h 677522"/>
                  <a:gd name="connsiteX476" fmla="*/ 2006008 w 2297359"/>
                  <a:gd name="connsiteY476" fmla="*/ 341087 h 677522"/>
                  <a:gd name="connsiteX477" fmla="*/ 2047383 w 2297359"/>
                  <a:gd name="connsiteY477" fmla="*/ 363512 h 677522"/>
                  <a:gd name="connsiteX478" fmla="*/ 2067611 w 2297359"/>
                  <a:gd name="connsiteY478" fmla="*/ 352549 h 677522"/>
                  <a:gd name="connsiteX479" fmla="*/ 2034779 w 2297359"/>
                  <a:gd name="connsiteY479" fmla="*/ 384415 h 677522"/>
                  <a:gd name="connsiteX480" fmla="*/ 2006008 w 2297359"/>
                  <a:gd name="connsiteY480" fmla="*/ 400008 h 677522"/>
                  <a:gd name="connsiteX481" fmla="*/ 2012727 w 2297359"/>
                  <a:gd name="connsiteY481" fmla="*/ 403650 h 677522"/>
                  <a:gd name="connsiteX482" fmla="*/ 2001568 w 2297359"/>
                  <a:gd name="connsiteY482" fmla="*/ 411674 h 677522"/>
                  <a:gd name="connsiteX483" fmla="*/ 1993026 w 2297359"/>
                  <a:gd name="connsiteY483" fmla="*/ 407044 h 677522"/>
                  <a:gd name="connsiteX484" fmla="*/ 1951650 w 2297359"/>
                  <a:gd name="connsiteY484" fmla="*/ 429469 h 677522"/>
                  <a:gd name="connsiteX485" fmla="*/ 1966001 w 2297359"/>
                  <a:gd name="connsiteY485" fmla="*/ 437247 h 677522"/>
                  <a:gd name="connsiteX486" fmla="*/ 1954842 w 2297359"/>
                  <a:gd name="connsiteY486" fmla="*/ 445271 h 677522"/>
                  <a:gd name="connsiteX487" fmla="*/ 1938669 w 2297359"/>
                  <a:gd name="connsiteY487" fmla="*/ 436505 h 677522"/>
                  <a:gd name="connsiteX488" fmla="*/ 1897293 w 2297359"/>
                  <a:gd name="connsiteY488" fmla="*/ 458930 h 677522"/>
                  <a:gd name="connsiteX489" fmla="*/ 1919275 w 2297359"/>
                  <a:gd name="connsiteY489" fmla="*/ 470844 h 677522"/>
                  <a:gd name="connsiteX490" fmla="*/ 1908116 w 2297359"/>
                  <a:gd name="connsiteY490" fmla="*/ 478868 h 677522"/>
                  <a:gd name="connsiteX491" fmla="*/ 1884311 w 2297359"/>
                  <a:gd name="connsiteY491" fmla="*/ 465966 h 677522"/>
                  <a:gd name="connsiteX492" fmla="*/ 1842936 w 2297359"/>
                  <a:gd name="connsiteY492" fmla="*/ 488391 h 677522"/>
                  <a:gd name="connsiteX493" fmla="*/ 1869256 w 2297359"/>
                  <a:gd name="connsiteY493" fmla="*/ 502656 h 677522"/>
                  <a:gd name="connsiteX494" fmla="*/ 1855947 w 2297359"/>
                  <a:gd name="connsiteY494" fmla="*/ 509514 h 677522"/>
                  <a:gd name="connsiteX495" fmla="*/ 1829954 w 2297359"/>
                  <a:gd name="connsiteY495" fmla="*/ 495427 h 677522"/>
                  <a:gd name="connsiteX496" fmla="*/ 1788579 w 2297359"/>
                  <a:gd name="connsiteY496" fmla="*/ 517852 h 677522"/>
                  <a:gd name="connsiteX497" fmla="*/ 1813527 w 2297359"/>
                  <a:gd name="connsiteY497" fmla="*/ 531373 h 677522"/>
                  <a:gd name="connsiteX498" fmla="*/ 1800218 w 2297359"/>
                  <a:gd name="connsiteY498" fmla="*/ 538231 h 677522"/>
                  <a:gd name="connsiteX499" fmla="*/ 1775598 w 2297359"/>
                  <a:gd name="connsiteY499" fmla="*/ 524887 h 677522"/>
                  <a:gd name="connsiteX500" fmla="*/ 1734222 w 2297359"/>
                  <a:gd name="connsiteY500" fmla="*/ 547312 h 677522"/>
                  <a:gd name="connsiteX501" fmla="*/ 1757799 w 2297359"/>
                  <a:gd name="connsiteY501" fmla="*/ 560091 h 677522"/>
                  <a:gd name="connsiteX502" fmla="*/ 1744490 w 2297359"/>
                  <a:gd name="connsiteY502" fmla="*/ 566949 h 677522"/>
                  <a:gd name="connsiteX503" fmla="*/ 1721240 w 2297359"/>
                  <a:gd name="connsiteY503" fmla="*/ 554348 h 677522"/>
                  <a:gd name="connsiteX504" fmla="*/ 1679864 w 2297359"/>
                  <a:gd name="connsiteY504" fmla="*/ 576773 h 677522"/>
                  <a:gd name="connsiteX505" fmla="*/ 1695235 w 2297359"/>
                  <a:gd name="connsiteY505" fmla="*/ 585104 h 677522"/>
                  <a:gd name="connsiteX506" fmla="*/ 1679312 w 2297359"/>
                  <a:gd name="connsiteY506" fmla="*/ 590545 h 677522"/>
                  <a:gd name="connsiteX507" fmla="*/ 1666883 w 2297359"/>
                  <a:gd name="connsiteY507" fmla="*/ 583809 h 677522"/>
                  <a:gd name="connsiteX508" fmla="*/ 1625507 w 2297359"/>
                  <a:gd name="connsiteY508" fmla="*/ 606234 h 677522"/>
                  <a:gd name="connsiteX509" fmla="*/ 1628561 w 2297359"/>
                  <a:gd name="connsiteY509" fmla="*/ 607890 h 677522"/>
                  <a:gd name="connsiteX510" fmla="*/ 1612639 w 2297359"/>
                  <a:gd name="connsiteY510" fmla="*/ 613331 h 677522"/>
                  <a:gd name="connsiteX511" fmla="*/ 1612526 w 2297359"/>
                  <a:gd name="connsiteY511" fmla="*/ 613270 h 677522"/>
                  <a:gd name="connsiteX512" fmla="*/ 1612027 w 2297359"/>
                  <a:gd name="connsiteY512" fmla="*/ 613540 h 677522"/>
                  <a:gd name="connsiteX513" fmla="*/ 1563112 w 2297359"/>
                  <a:gd name="connsiteY513" fmla="*/ 630257 h 677522"/>
                  <a:gd name="connsiteX514" fmla="*/ 1542365 w 2297359"/>
                  <a:gd name="connsiteY514" fmla="*/ 634165 h 677522"/>
                  <a:gd name="connsiteX515" fmla="*/ 1503811 w 2297359"/>
                  <a:gd name="connsiteY515" fmla="*/ 613270 h 677522"/>
                  <a:gd name="connsiteX516" fmla="*/ 1462436 w 2297359"/>
                  <a:gd name="connsiteY516" fmla="*/ 635695 h 677522"/>
                  <a:gd name="connsiteX517" fmla="*/ 1480958 w 2297359"/>
                  <a:gd name="connsiteY517" fmla="*/ 645733 h 677522"/>
                  <a:gd name="connsiteX518" fmla="*/ 1461691 w 2297359"/>
                  <a:gd name="connsiteY518" fmla="*/ 649363 h 677522"/>
                  <a:gd name="connsiteX519" fmla="*/ 1449454 w 2297359"/>
                  <a:gd name="connsiteY519" fmla="*/ 642731 h 677522"/>
                  <a:gd name="connsiteX520" fmla="*/ 1424179 w 2297359"/>
                  <a:gd name="connsiteY520" fmla="*/ 656429 h 677522"/>
                  <a:gd name="connsiteX521" fmla="*/ 1381018 w 2297359"/>
                  <a:gd name="connsiteY521" fmla="*/ 664560 h 677522"/>
                  <a:gd name="connsiteX522" fmla="*/ 1340740 w 2297359"/>
                  <a:gd name="connsiteY522" fmla="*/ 642730 h 677522"/>
                  <a:gd name="connsiteX523" fmla="*/ 1299364 w 2297359"/>
                  <a:gd name="connsiteY523" fmla="*/ 665155 h 677522"/>
                  <a:gd name="connsiteX524" fmla="*/ 1308110 w 2297359"/>
                  <a:gd name="connsiteY524" fmla="*/ 669895 h 677522"/>
                  <a:gd name="connsiteX525" fmla="*/ 1260321 w 2297359"/>
                  <a:gd name="connsiteY525" fmla="*/ 672244 h 677522"/>
                  <a:gd name="connsiteX526" fmla="*/ 1273400 w 2297359"/>
                  <a:gd name="connsiteY526" fmla="*/ 665155 h 677522"/>
                  <a:gd name="connsiteX527" fmla="*/ 1232026 w 2297359"/>
                  <a:gd name="connsiteY527" fmla="*/ 642731 h 677522"/>
                  <a:gd name="connsiteX528" fmla="*/ 1190650 w 2297359"/>
                  <a:gd name="connsiteY528" fmla="*/ 665155 h 677522"/>
                  <a:gd name="connsiteX529" fmla="*/ 1208435 w 2297359"/>
                  <a:gd name="connsiteY529" fmla="*/ 674794 h 677522"/>
                  <a:gd name="connsiteX530" fmla="*/ 1184630 w 2297359"/>
                  <a:gd name="connsiteY530" fmla="*/ 675964 h 677522"/>
                  <a:gd name="connsiteX531" fmla="*/ 1177668 w 2297359"/>
                  <a:gd name="connsiteY531" fmla="*/ 672191 h 677522"/>
                  <a:gd name="connsiteX532" fmla="*/ 1169318 w 2297359"/>
                  <a:gd name="connsiteY532" fmla="*/ 676717 h 677522"/>
                  <a:gd name="connsiteX533" fmla="*/ 1152929 w 2297359"/>
                  <a:gd name="connsiteY533" fmla="*/ 677522 h 677522"/>
                  <a:gd name="connsiteX534" fmla="*/ 1143235 w 2297359"/>
                  <a:gd name="connsiteY534" fmla="*/ 676782 h 677522"/>
                  <a:gd name="connsiteX535" fmla="*/ 1164686 w 2297359"/>
                  <a:gd name="connsiteY535" fmla="*/ 665155 h 677522"/>
                  <a:gd name="connsiteX536" fmla="*/ 1123311 w 2297359"/>
                  <a:gd name="connsiteY536" fmla="*/ 642731 h 677522"/>
                  <a:gd name="connsiteX537" fmla="*/ 1081936 w 2297359"/>
                  <a:gd name="connsiteY537" fmla="*/ 665156 h 677522"/>
                  <a:gd name="connsiteX538" fmla="*/ 1096851 w 2297359"/>
                  <a:gd name="connsiteY538" fmla="*/ 673239 h 677522"/>
                  <a:gd name="connsiteX539" fmla="*/ 1047948 w 2297359"/>
                  <a:gd name="connsiteY539" fmla="*/ 669504 h 677522"/>
                  <a:gd name="connsiteX540" fmla="*/ 1055973 w 2297359"/>
                  <a:gd name="connsiteY540" fmla="*/ 665155 h 677522"/>
                  <a:gd name="connsiteX541" fmla="*/ 1014597 w 2297359"/>
                  <a:gd name="connsiteY541" fmla="*/ 642731 h 677522"/>
                  <a:gd name="connsiteX542" fmla="*/ 975419 w 2297359"/>
                  <a:gd name="connsiteY542" fmla="*/ 663965 h 677522"/>
                  <a:gd name="connsiteX543" fmla="*/ 940082 w 2297359"/>
                  <a:gd name="connsiteY543" fmla="*/ 661266 h 677522"/>
                  <a:gd name="connsiteX544" fmla="*/ 905883 w 2297359"/>
                  <a:gd name="connsiteY544" fmla="*/ 642731 h 677522"/>
                  <a:gd name="connsiteX545" fmla="*/ 890104 w 2297359"/>
                  <a:gd name="connsiteY545" fmla="*/ 651283 h 677522"/>
                  <a:gd name="connsiteX546" fmla="*/ 871308 w 2297359"/>
                  <a:gd name="connsiteY546" fmla="*/ 647398 h 677522"/>
                  <a:gd name="connsiteX547" fmla="*/ 892901 w 2297359"/>
                  <a:gd name="connsiteY547" fmla="*/ 635695 h 677522"/>
                  <a:gd name="connsiteX548" fmla="*/ 851526 w 2297359"/>
                  <a:gd name="connsiteY548" fmla="*/ 613270 h 677522"/>
                  <a:gd name="connsiteX549" fmla="*/ 811404 w 2297359"/>
                  <a:gd name="connsiteY549" fmla="*/ 635016 h 677522"/>
                  <a:gd name="connsiteX550" fmla="*/ 765395 w 2297359"/>
                  <a:gd name="connsiteY550" fmla="*/ 625506 h 677522"/>
                  <a:gd name="connsiteX551" fmla="*/ 742818 w 2297359"/>
                  <a:gd name="connsiteY551" fmla="*/ 613270 h 677522"/>
                  <a:gd name="connsiteX552" fmla="*/ 734332 w 2297359"/>
                  <a:gd name="connsiteY552" fmla="*/ 617870 h 677522"/>
                  <a:gd name="connsiteX553" fmla="*/ 718576 w 2297359"/>
                  <a:gd name="connsiteY553" fmla="*/ 612336 h 677522"/>
                  <a:gd name="connsiteX554" fmla="*/ 729835 w 2297359"/>
                  <a:gd name="connsiteY554" fmla="*/ 606234 h 677522"/>
                  <a:gd name="connsiteX555" fmla="*/ 688459 w 2297359"/>
                  <a:gd name="connsiteY555" fmla="*/ 583810 h 677522"/>
                  <a:gd name="connsiteX556" fmla="*/ 668362 w 2297359"/>
                  <a:gd name="connsiteY556" fmla="*/ 594702 h 677522"/>
                  <a:gd name="connsiteX557" fmla="*/ 652606 w 2297359"/>
                  <a:gd name="connsiteY557" fmla="*/ 589169 h 677522"/>
                  <a:gd name="connsiteX558" fmla="*/ 675477 w 2297359"/>
                  <a:gd name="connsiteY558" fmla="*/ 576773 h 677522"/>
                  <a:gd name="connsiteX559" fmla="*/ 634099 w 2297359"/>
                  <a:gd name="connsiteY559" fmla="*/ 554349 h 677522"/>
                  <a:gd name="connsiteX560" fmla="*/ 602393 w 2297359"/>
                  <a:gd name="connsiteY560" fmla="*/ 571535 h 677522"/>
                  <a:gd name="connsiteX561" fmla="*/ 586637 w 2297359"/>
                  <a:gd name="connsiteY561" fmla="*/ 566001 h 677522"/>
                  <a:gd name="connsiteX562" fmla="*/ 621118 w 2297359"/>
                  <a:gd name="connsiteY562" fmla="*/ 547313 h 677522"/>
                  <a:gd name="connsiteX563" fmla="*/ 579747 w 2297359"/>
                  <a:gd name="connsiteY563" fmla="*/ 524889 h 677522"/>
                  <a:gd name="connsiteX564" fmla="*/ 541496 w 2297359"/>
                  <a:gd name="connsiteY564" fmla="*/ 545620 h 677522"/>
                  <a:gd name="connsiteX565" fmla="*/ 528194 w 2297359"/>
                  <a:gd name="connsiteY565" fmla="*/ 538758 h 677522"/>
                  <a:gd name="connsiteX566" fmla="*/ 566766 w 2297359"/>
                  <a:gd name="connsiteY566" fmla="*/ 517853 h 677522"/>
                  <a:gd name="connsiteX567" fmla="*/ 525387 w 2297359"/>
                  <a:gd name="connsiteY567" fmla="*/ 495427 h 677522"/>
                  <a:gd name="connsiteX568" fmla="*/ 485797 w 2297359"/>
                  <a:gd name="connsiteY568" fmla="*/ 516885 h 677522"/>
                  <a:gd name="connsiteX569" fmla="*/ 472495 w 2297359"/>
                  <a:gd name="connsiteY569" fmla="*/ 510023 h 677522"/>
                  <a:gd name="connsiteX570" fmla="*/ 512407 w 2297359"/>
                  <a:gd name="connsiteY570" fmla="*/ 488391 h 677522"/>
                  <a:gd name="connsiteX571" fmla="*/ 471034 w 2297359"/>
                  <a:gd name="connsiteY571" fmla="*/ 465967 h 677522"/>
                  <a:gd name="connsiteX572" fmla="*/ 430101 w 2297359"/>
                  <a:gd name="connsiteY572" fmla="*/ 488151 h 677522"/>
                  <a:gd name="connsiteX573" fmla="*/ 416800 w 2297359"/>
                  <a:gd name="connsiteY573" fmla="*/ 481289 h 677522"/>
                  <a:gd name="connsiteX574" fmla="*/ 458053 w 2297359"/>
                  <a:gd name="connsiteY574" fmla="*/ 458931 h 677522"/>
                  <a:gd name="connsiteX575" fmla="*/ 416675 w 2297359"/>
                  <a:gd name="connsiteY575" fmla="*/ 436506 h 677522"/>
                  <a:gd name="connsiteX576" fmla="*/ 380909 w 2297359"/>
                  <a:gd name="connsiteY576" fmla="*/ 455892 h 677522"/>
                  <a:gd name="connsiteX577" fmla="*/ 369677 w 2297359"/>
                  <a:gd name="connsiteY577" fmla="*/ 447908 h 677522"/>
                  <a:gd name="connsiteX578" fmla="*/ 403694 w 2297359"/>
                  <a:gd name="connsiteY578" fmla="*/ 429470 h 677522"/>
                  <a:gd name="connsiteX579" fmla="*/ 362321 w 2297359"/>
                  <a:gd name="connsiteY579" fmla="*/ 407046 h 677522"/>
                  <a:gd name="connsiteX580" fmla="*/ 333878 w 2297359"/>
                  <a:gd name="connsiteY580" fmla="*/ 422461 h 677522"/>
                  <a:gd name="connsiteX581" fmla="*/ 322645 w 2297359"/>
                  <a:gd name="connsiteY581" fmla="*/ 414477 h 677522"/>
                  <a:gd name="connsiteX582" fmla="*/ 349337 w 2297359"/>
                  <a:gd name="connsiteY582" fmla="*/ 400010 h 677522"/>
                  <a:gd name="connsiteX583" fmla="*/ 307962 w 2297359"/>
                  <a:gd name="connsiteY583" fmla="*/ 377586 h 677522"/>
                  <a:gd name="connsiteX584" fmla="*/ 286846 w 2297359"/>
                  <a:gd name="connsiteY584" fmla="*/ 389030 h 677522"/>
                  <a:gd name="connsiteX585" fmla="*/ 284512 w 2297359"/>
                  <a:gd name="connsiteY585" fmla="*/ 387371 h 677522"/>
                  <a:gd name="connsiteX586" fmla="*/ 277058 w 2297359"/>
                  <a:gd name="connsiteY586" fmla="*/ 380263 h 677522"/>
                  <a:gd name="connsiteX587" fmla="*/ 294980 w 2297359"/>
                  <a:gd name="connsiteY587" fmla="*/ 370549 h 677522"/>
                  <a:gd name="connsiteX588" fmla="*/ 253606 w 2297359"/>
                  <a:gd name="connsiteY588" fmla="*/ 348125 h 677522"/>
                  <a:gd name="connsiteX589" fmla="*/ 247071 w 2297359"/>
                  <a:gd name="connsiteY589" fmla="*/ 351667 h 677522"/>
                  <a:gd name="connsiteX590" fmla="*/ 237662 w 2297359"/>
                  <a:gd name="connsiteY590" fmla="*/ 342694 h 677522"/>
                  <a:gd name="connsiteX591" fmla="*/ 240623 w 2297359"/>
                  <a:gd name="connsiteY591" fmla="*/ 341089 h 677522"/>
                  <a:gd name="connsiteX592" fmla="*/ 229863 w 2297359"/>
                  <a:gd name="connsiteY592" fmla="*/ 335258 h 677522"/>
                  <a:gd name="connsiteX593" fmla="*/ 195679 w 2297359"/>
                  <a:gd name="connsiteY593" fmla="*/ 302659 h 677522"/>
                  <a:gd name="connsiteX594" fmla="*/ 199247 w 2297359"/>
                  <a:gd name="connsiteY594" fmla="*/ 304593 h 677522"/>
                  <a:gd name="connsiteX595" fmla="*/ 240620 w 2297359"/>
                  <a:gd name="connsiteY595" fmla="*/ 282168 h 677522"/>
                  <a:gd name="connsiteX596" fmla="*/ 199245 w 2297359"/>
                  <a:gd name="connsiteY596" fmla="*/ 259744 h 677522"/>
                  <a:gd name="connsiteX597" fmla="*/ 169293 w 2297359"/>
                  <a:gd name="connsiteY597" fmla="*/ 275977 h 677522"/>
                  <a:gd name="connsiteX598" fmla="*/ 161566 w 2297359"/>
                  <a:gd name="connsiteY598" fmla="*/ 266095 h 677522"/>
                  <a:gd name="connsiteX599" fmla="*/ 186267 w 2297359"/>
                  <a:gd name="connsiteY599" fmla="*/ 252708 h 677522"/>
                  <a:gd name="connsiteX600" fmla="*/ 144887 w 2297359"/>
                  <a:gd name="connsiteY600" fmla="*/ 230283 h 677522"/>
                  <a:gd name="connsiteX601" fmla="*/ 136935 w 2297359"/>
                  <a:gd name="connsiteY601" fmla="*/ 234593 h 677522"/>
                  <a:gd name="connsiteX602" fmla="*/ 129207 w 2297359"/>
                  <a:gd name="connsiteY602" fmla="*/ 224710 h 677522"/>
                  <a:gd name="connsiteX603" fmla="*/ 131906 w 2297359"/>
                  <a:gd name="connsiteY603" fmla="*/ 223247 h 677522"/>
                  <a:gd name="connsiteX604" fmla="*/ 125237 w 2297359"/>
                  <a:gd name="connsiteY604" fmla="*/ 219633 h 677522"/>
                  <a:gd name="connsiteX605" fmla="*/ 106141 w 2297359"/>
                  <a:gd name="connsiteY605" fmla="*/ 195209 h 677522"/>
                  <a:gd name="connsiteX606" fmla="*/ 144887 w 2297359"/>
                  <a:gd name="connsiteY606" fmla="*/ 216211 h 677522"/>
                  <a:gd name="connsiteX607" fmla="*/ 186267 w 2297359"/>
                  <a:gd name="connsiteY607" fmla="*/ 193786 h 677522"/>
                  <a:gd name="connsiteX608" fmla="*/ 144890 w 2297359"/>
                  <a:gd name="connsiteY608" fmla="*/ 171362 h 677522"/>
                  <a:gd name="connsiteX609" fmla="*/ 104578 w 2297359"/>
                  <a:gd name="connsiteY609" fmla="*/ 193211 h 677522"/>
                  <a:gd name="connsiteX610" fmla="*/ 96850 w 2297359"/>
                  <a:gd name="connsiteY610" fmla="*/ 183326 h 677522"/>
                  <a:gd name="connsiteX611" fmla="*/ 131906 w 2297359"/>
                  <a:gd name="connsiteY611" fmla="*/ 164326 h 677522"/>
                  <a:gd name="connsiteX612" fmla="*/ 90533 w 2297359"/>
                  <a:gd name="connsiteY612" fmla="*/ 141902 h 677522"/>
                  <a:gd name="connsiteX613" fmla="*/ 74839 w 2297359"/>
                  <a:gd name="connsiteY613" fmla="*/ 150407 h 677522"/>
                  <a:gd name="connsiteX614" fmla="*/ 68740 w 2297359"/>
                  <a:gd name="connsiteY614" fmla="*/ 139640 h 677522"/>
                  <a:gd name="connsiteX615" fmla="*/ 77551 w 2297359"/>
                  <a:gd name="connsiteY615" fmla="*/ 134865 h 677522"/>
                  <a:gd name="connsiteX616" fmla="*/ 60933 w 2297359"/>
                  <a:gd name="connsiteY616" fmla="*/ 125858 h 677522"/>
                  <a:gd name="connsiteX617" fmla="*/ 67793 w 2297359"/>
                  <a:gd name="connsiteY617" fmla="*/ 81232 h 677522"/>
                  <a:gd name="connsiteX618" fmla="*/ 75907 w 2297359"/>
                  <a:gd name="connsiteY618" fmla="*/ 90907 h 677522"/>
                  <a:gd name="connsiteX619" fmla="*/ 49302 w 2297359"/>
                  <a:gd name="connsiteY619" fmla="*/ 105327 h 677522"/>
                  <a:gd name="connsiteX620" fmla="*/ 43203 w 2297359"/>
                  <a:gd name="connsiteY620" fmla="*/ 94560 h 677522"/>
                  <a:gd name="connsiteX621" fmla="*/ 2285690 w 2297359"/>
                  <a:gd name="connsiteY621" fmla="*/ 57592 h 677522"/>
                  <a:gd name="connsiteX622" fmla="*/ 2270017 w 2297359"/>
                  <a:gd name="connsiteY622" fmla="*/ 85798 h 677522"/>
                  <a:gd name="connsiteX623" fmla="*/ 2264813 w 2297359"/>
                  <a:gd name="connsiteY623" fmla="*/ 82978 h 677522"/>
                  <a:gd name="connsiteX624" fmla="*/ 2223436 w 2297359"/>
                  <a:gd name="connsiteY624" fmla="*/ 105402 h 677522"/>
                  <a:gd name="connsiteX625" fmla="*/ 2250863 w 2297359"/>
                  <a:gd name="connsiteY625" fmla="*/ 120268 h 677522"/>
                  <a:gd name="connsiteX626" fmla="*/ 2244854 w 2297359"/>
                  <a:gd name="connsiteY626" fmla="*/ 131083 h 677522"/>
                  <a:gd name="connsiteX627" fmla="*/ 2212779 w 2297359"/>
                  <a:gd name="connsiteY627" fmla="*/ 113698 h 677522"/>
                  <a:gd name="connsiteX628" fmla="*/ 2241253 w 2297359"/>
                  <a:gd name="connsiteY628" fmla="*/ 81675 h 677522"/>
                  <a:gd name="connsiteX629" fmla="*/ 2251831 w 2297359"/>
                  <a:gd name="connsiteY629" fmla="*/ 75942 h 677522"/>
                  <a:gd name="connsiteX630" fmla="*/ 2248133 w 2297359"/>
                  <a:gd name="connsiteY630" fmla="*/ 73938 h 677522"/>
                  <a:gd name="connsiteX631" fmla="*/ 2256576 w 2297359"/>
                  <a:gd name="connsiteY631" fmla="*/ 64443 h 677522"/>
                  <a:gd name="connsiteX632" fmla="*/ 2264813 w 2297359"/>
                  <a:gd name="connsiteY632" fmla="*/ 68907 h 677522"/>
                  <a:gd name="connsiteX633" fmla="*/ 2291929 w 2297359"/>
                  <a:gd name="connsiteY633" fmla="*/ 24684 h 677522"/>
                  <a:gd name="connsiteX634" fmla="*/ 2297359 w 2297359"/>
                  <a:gd name="connsiteY634" fmla="*/ 27628 h 677522"/>
                  <a:gd name="connsiteX635" fmla="*/ 2293272 w 2297359"/>
                  <a:gd name="connsiteY635" fmla="*/ 39484 h 677522"/>
                  <a:gd name="connsiteX636" fmla="*/ 2283486 w 2297359"/>
                  <a:gd name="connsiteY636" fmla="*/ 34180 h 677522"/>
                  <a:gd name="connsiteX637" fmla="*/ 8514 w 2297359"/>
                  <a:gd name="connsiteY637" fmla="*/ 24456 h 677522"/>
                  <a:gd name="connsiteX638" fmla="*/ 29897 w 2297359"/>
                  <a:gd name="connsiteY638" fmla="*/ 36045 h 677522"/>
                  <a:gd name="connsiteX639" fmla="*/ 51531 w 2297359"/>
                  <a:gd name="connsiteY639" fmla="*/ 61842 h 677522"/>
                  <a:gd name="connsiteX640" fmla="*/ 36175 w 2297359"/>
                  <a:gd name="connsiteY640" fmla="*/ 53520 h 677522"/>
                  <a:gd name="connsiteX641" fmla="*/ 23765 w 2297359"/>
                  <a:gd name="connsiteY641" fmla="*/ 60246 h 677522"/>
                  <a:gd name="connsiteX642" fmla="*/ 17666 w 2297359"/>
                  <a:gd name="connsiteY642" fmla="*/ 49479 h 677522"/>
                  <a:gd name="connsiteX643" fmla="*/ 23194 w 2297359"/>
                  <a:gd name="connsiteY643" fmla="*/ 46483 h 677522"/>
                  <a:gd name="connsiteX644" fmla="*/ 14593 w 2297359"/>
                  <a:gd name="connsiteY644" fmla="*/ 41822 h 677522"/>
                  <a:gd name="connsiteX645" fmla="*/ 247 w 2297359"/>
                  <a:gd name="connsiteY645" fmla="*/ 0 h 677522"/>
                  <a:gd name="connsiteX646" fmla="*/ 1701 w 2297359"/>
                  <a:gd name="connsiteY646" fmla="*/ 2425 h 677522"/>
                  <a:gd name="connsiteX647" fmla="*/ 7962 w 2297359"/>
                  <a:gd name="connsiteY647" fmla="*/ 9890 h 677522"/>
                  <a:gd name="connsiteX648" fmla="*/ 4141 w 2297359"/>
                  <a:gd name="connsiteY648" fmla="*/ 11961 h 677522"/>
                  <a:gd name="connsiteX649" fmla="*/ 0 w 2297359"/>
                  <a:gd name="connsiteY649" fmla="*/ 133 h 677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</a:cxnLst>
                <a:rect l="l" t="t" r="r" b="b"/>
                <a:pathLst>
                  <a:path w="2297359" h="677522">
                    <a:moveTo>
                      <a:pt x="1068955" y="613270"/>
                    </a:moveTo>
                    <a:lnTo>
                      <a:pt x="1027579" y="635695"/>
                    </a:lnTo>
                    <a:lnTo>
                      <a:pt x="1068954" y="658119"/>
                    </a:lnTo>
                    <a:lnTo>
                      <a:pt x="1110329" y="635694"/>
                    </a:lnTo>
                    <a:close/>
                    <a:moveTo>
                      <a:pt x="960240" y="613270"/>
                    </a:moveTo>
                    <a:lnTo>
                      <a:pt x="918865" y="635695"/>
                    </a:lnTo>
                    <a:lnTo>
                      <a:pt x="960240" y="658120"/>
                    </a:lnTo>
                    <a:lnTo>
                      <a:pt x="1001617" y="635695"/>
                    </a:lnTo>
                    <a:close/>
                    <a:moveTo>
                      <a:pt x="1395097" y="613270"/>
                    </a:moveTo>
                    <a:lnTo>
                      <a:pt x="1353722" y="635694"/>
                    </a:lnTo>
                    <a:lnTo>
                      <a:pt x="1395098" y="658119"/>
                    </a:lnTo>
                    <a:lnTo>
                      <a:pt x="1436472" y="635695"/>
                    </a:lnTo>
                    <a:close/>
                    <a:moveTo>
                      <a:pt x="1286383" y="613270"/>
                    </a:moveTo>
                    <a:lnTo>
                      <a:pt x="1245007" y="635694"/>
                    </a:lnTo>
                    <a:lnTo>
                      <a:pt x="1286382" y="658119"/>
                    </a:lnTo>
                    <a:lnTo>
                      <a:pt x="1327758" y="635694"/>
                    </a:lnTo>
                    <a:close/>
                    <a:moveTo>
                      <a:pt x="1177668" y="613270"/>
                    </a:moveTo>
                    <a:lnTo>
                      <a:pt x="1136293" y="635695"/>
                    </a:lnTo>
                    <a:lnTo>
                      <a:pt x="1177668" y="658119"/>
                    </a:lnTo>
                    <a:lnTo>
                      <a:pt x="1219044" y="635694"/>
                    </a:lnTo>
                    <a:close/>
                    <a:moveTo>
                      <a:pt x="1123311" y="583810"/>
                    </a:moveTo>
                    <a:lnTo>
                      <a:pt x="1081937" y="606234"/>
                    </a:lnTo>
                    <a:lnTo>
                      <a:pt x="1123311" y="628658"/>
                    </a:lnTo>
                    <a:lnTo>
                      <a:pt x="1164686" y="606234"/>
                    </a:lnTo>
                    <a:close/>
                    <a:moveTo>
                      <a:pt x="1014598" y="583810"/>
                    </a:moveTo>
                    <a:lnTo>
                      <a:pt x="973222" y="606234"/>
                    </a:lnTo>
                    <a:lnTo>
                      <a:pt x="1014598" y="628659"/>
                    </a:lnTo>
                    <a:lnTo>
                      <a:pt x="1055973" y="606234"/>
                    </a:lnTo>
                    <a:close/>
                    <a:moveTo>
                      <a:pt x="905884" y="583810"/>
                    </a:moveTo>
                    <a:lnTo>
                      <a:pt x="864508" y="606234"/>
                    </a:lnTo>
                    <a:lnTo>
                      <a:pt x="905883" y="628659"/>
                    </a:lnTo>
                    <a:lnTo>
                      <a:pt x="947258" y="606234"/>
                    </a:lnTo>
                    <a:close/>
                    <a:moveTo>
                      <a:pt x="797174" y="583810"/>
                    </a:moveTo>
                    <a:lnTo>
                      <a:pt x="755798" y="606234"/>
                    </a:lnTo>
                    <a:lnTo>
                      <a:pt x="797175" y="628659"/>
                    </a:lnTo>
                    <a:lnTo>
                      <a:pt x="838545" y="606235"/>
                    </a:lnTo>
                    <a:close/>
                    <a:moveTo>
                      <a:pt x="1558168" y="583809"/>
                    </a:moveTo>
                    <a:lnTo>
                      <a:pt x="1516792" y="606234"/>
                    </a:lnTo>
                    <a:lnTo>
                      <a:pt x="1558168" y="628658"/>
                    </a:lnTo>
                    <a:lnTo>
                      <a:pt x="1599543" y="606234"/>
                    </a:lnTo>
                    <a:close/>
                    <a:moveTo>
                      <a:pt x="1449454" y="583809"/>
                    </a:moveTo>
                    <a:lnTo>
                      <a:pt x="1408078" y="606234"/>
                    </a:lnTo>
                    <a:lnTo>
                      <a:pt x="1449454" y="628659"/>
                    </a:lnTo>
                    <a:lnTo>
                      <a:pt x="1490829" y="606234"/>
                    </a:lnTo>
                    <a:close/>
                    <a:moveTo>
                      <a:pt x="1340740" y="583809"/>
                    </a:moveTo>
                    <a:lnTo>
                      <a:pt x="1299364" y="606234"/>
                    </a:lnTo>
                    <a:lnTo>
                      <a:pt x="1340740" y="628658"/>
                    </a:lnTo>
                    <a:lnTo>
                      <a:pt x="1382115" y="606234"/>
                    </a:lnTo>
                    <a:close/>
                    <a:moveTo>
                      <a:pt x="1232026" y="583809"/>
                    </a:moveTo>
                    <a:lnTo>
                      <a:pt x="1190651" y="606234"/>
                    </a:lnTo>
                    <a:lnTo>
                      <a:pt x="1232026" y="628658"/>
                    </a:lnTo>
                    <a:lnTo>
                      <a:pt x="1273401" y="606234"/>
                    </a:lnTo>
                    <a:close/>
                    <a:moveTo>
                      <a:pt x="742818" y="554349"/>
                    </a:moveTo>
                    <a:lnTo>
                      <a:pt x="701441" y="576773"/>
                    </a:lnTo>
                    <a:lnTo>
                      <a:pt x="742818" y="599198"/>
                    </a:lnTo>
                    <a:lnTo>
                      <a:pt x="784193" y="576773"/>
                    </a:lnTo>
                    <a:close/>
                    <a:moveTo>
                      <a:pt x="1068955" y="554349"/>
                    </a:moveTo>
                    <a:lnTo>
                      <a:pt x="1027579" y="576773"/>
                    </a:lnTo>
                    <a:lnTo>
                      <a:pt x="1068955" y="599198"/>
                    </a:lnTo>
                    <a:lnTo>
                      <a:pt x="1110330" y="576773"/>
                    </a:lnTo>
                    <a:close/>
                    <a:moveTo>
                      <a:pt x="960240" y="554349"/>
                    </a:moveTo>
                    <a:lnTo>
                      <a:pt x="918865" y="576773"/>
                    </a:lnTo>
                    <a:lnTo>
                      <a:pt x="960240" y="599198"/>
                    </a:lnTo>
                    <a:lnTo>
                      <a:pt x="1001616" y="576773"/>
                    </a:lnTo>
                    <a:close/>
                    <a:moveTo>
                      <a:pt x="1612526" y="554348"/>
                    </a:moveTo>
                    <a:lnTo>
                      <a:pt x="1571150" y="576773"/>
                    </a:lnTo>
                    <a:lnTo>
                      <a:pt x="1612525" y="599198"/>
                    </a:lnTo>
                    <a:lnTo>
                      <a:pt x="1653901" y="576773"/>
                    </a:lnTo>
                    <a:close/>
                    <a:moveTo>
                      <a:pt x="1395097" y="554348"/>
                    </a:moveTo>
                    <a:lnTo>
                      <a:pt x="1353721" y="576773"/>
                    </a:lnTo>
                    <a:lnTo>
                      <a:pt x="1395096" y="599198"/>
                    </a:lnTo>
                    <a:lnTo>
                      <a:pt x="1436472" y="576773"/>
                    </a:lnTo>
                    <a:close/>
                    <a:moveTo>
                      <a:pt x="1286382" y="554348"/>
                    </a:moveTo>
                    <a:lnTo>
                      <a:pt x="1245008" y="576773"/>
                    </a:lnTo>
                    <a:lnTo>
                      <a:pt x="1286383" y="599198"/>
                    </a:lnTo>
                    <a:lnTo>
                      <a:pt x="1327758" y="576773"/>
                    </a:lnTo>
                    <a:close/>
                    <a:moveTo>
                      <a:pt x="1177669" y="554348"/>
                    </a:moveTo>
                    <a:lnTo>
                      <a:pt x="1136293" y="576773"/>
                    </a:lnTo>
                    <a:lnTo>
                      <a:pt x="1177668" y="599198"/>
                    </a:lnTo>
                    <a:lnTo>
                      <a:pt x="1219044" y="576773"/>
                    </a:lnTo>
                    <a:close/>
                    <a:moveTo>
                      <a:pt x="851526" y="554348"/>
                    </a:moveTo>
                    <a:lnTo>
                      <a:pt x="810150" y="576773"/>
                    </a:lnTo>
                    <a:lnTo>
                      <a:pt x="851527" y="599199"/>
                    </a:lnTo>
                    <a:lnTo>
                      <a:pt x="892901" y="576773"/>
                    </a:lnTo>
                    <a:close/>
                    <a:moveTo>
                      <a:pt x="1503811" y="554348"/>
                    </a:moveTo>
                    <a:lnTo>
                      <a:pt x="1462435" y="576773"/>
                    </a:lnTo>
                    <a:lnTo>
                      <a:pt x="1503810" y="599198"/>
                    </a:lnTo>
                    <a:lnTo>
                      <a:pt x="1545186" y="576773"/>
                    </a:lnTo>
                    <a:close/>
                    <a:moveTo>
                      <a:pt x="1232026" y="524888"/>
                    </a:moveTo>
                    <a:lnTo>
                      <a:pt x="1190651" y="547313"/>
                    </a:lnTo>
                    <a:lnTo>
                      <a:pt x="1232026" y="569737"/>
                    </a:lnTo>
                    <a:lnTo>
                      <a:pt x="1273400" y="547313"/>
                    </a:lnTo>
                    <a:close/>
                    <a:moveTo>
                      <a:pt x="1014598" y="524888"/>
                    </a:moveTo>
                    <a:lnTo>
                      <a:pt x="973222" y="547313"/>
                    </a:lnTo>
                    <a:lnTo>
                      <a:pt x="1014598" y="569737"/>
                    </a:lnTo>
                    <a:lnTo>
                      <a:pt x="1055973" y="547313"/>
                    </a:lnTo>
                    <a:close/>
                    <a:moveTo>
                      <a:pt x="797175" y="524888"/>
                    </a:moveTo>
                    <a:lnTo>
                      <a:pt x="755800" y="547313"/>
                    </a:lnTo>
                    <a:lnTo>
                      <a:pt x="797173" y="569738"/>
                    </a:lnTo>
                    <a:lnTo>
                      <a:pt x="838544" y="547313"/>
                    </a:lnTo>
                    <a:close/>
                    <a:moveTo>
                      <a:pt x="688457" y="524888"/>
                    </a:moveTo>
                    <a:lnTo>
                      <a:pt x="647082" y="547313"/>
                    </a:lnTo>
                    <a:lnTo>
                      <a:pt x="688459" y="569738"/>
                    </a:lnTo>
                    <a:lnTo>
                      <a:pt x="729835" y="547313"/>
                    </a:lnTo>
                    <a:close/>
                    <a:moveTo>
                      <a:pt x="1340740" y="524888"/>
                    </a:moveTo>
                    <a:lnTo>
                      <a:pt x="1299364" y="547313"/>
                    </a:lnTo>
                    <a:lnTo>
                      <a:pt x="1340739" y="569737"/>
                    </a:lnTo>
                    <a:lnTo>
                      <a:pt x="1382115" y="547312"/>
                    </a:lnTo>
                    <a:close/>
                    <a:moveTo>
                      <a:pt x="1123312" y="524888"/>
                    </a:moveTo>
                    <a:lnTo>
                      <a:pt x="1081937" y="547313"/>
                    </a:lnTo>
                    <a:lnTo>
                      <a:pt x="1123312" y="569738"/>
                    </a:lnTo>
                    <a:lnTo>
                      <a:pt x="1164687" y="547313"/>
                    </a:lnTo>
                    <a:close/>
                    <a:moveTo>
                      <a:pt x="1666883" y="524887"/>
                    </a:moveTo>
                    <a:lnTo>
                      <a:pt x="1625507" y="547313"/>
                    </a:lnTo>
                    <a:lnTo>
                      <a:pt x="1666882" y="569737"/>
                    </a:lnTo>
                    <a:lnTo>
                      <a:pt x="1708258" y="547312"/>
                    </a:lnTo>
                    <a:close/>
                    <a:moveTo>
                      <a:pt x="1558168" y="524887"/>
                    </a:moveTo>
                    <a:lnTo>
                      <a:pt x="1516792" y="547312"/>
                    </a:lnTo>
                    <a:lnTo>
                      <a:pt x="1558168" y="569737"/>
                    </a:lnTo>
                    <a:lnTo>
                      <a:pt x="1599543" y="547313"/>
                    </a:lnTo>
                    <a:close/>
                    <a:moveTo>
                      <a:pt x="1449454" y="524887"/>
                    </a:moveTo>
                    <a:lnTo>
                      <a:pt x="1408078" y="547313"/>
                    </a:lnTo>
                    <a:lnTo>
                      <a:pt x="1449453" y="569737"/>
                    </a:lnTo>
                    <a:lnTo>
                      <a:pt x="1490829" y="547312"/>
                    </a:lnTo>
                    <a:close/>
                    <a:moveTo>
                      <a:pt x="905882" y="524887"/>
                    </a:moveTo>
                    <a:lnTo>
                      <a:pt x="864508" y="547313"/>
                    </a:lnTo>
                    <a:lnTo>
                      <a:pt x="905883" y="569738"/>
                    </a:lnTo>
                    <a:lnTo>
                      <a:pt x="947258" y="547313"/>
                    </a:lnTo>
                    <a:close/>
                    <a:moveTo>
                      <a:pt x="634101" y="495429"/>
                    </a:moveTo>
                    <a:lnTo>
                      <a:pt x="592729" y="517853"/>
                    </a:lnTo>
                    <a:lnTo>
                      <a:pt x="634099" y="540277"/>
                    </a:lnTo>
                    <a:lnTo>
                      <a:pt x="675474" y="517852"/>
                    </a:lnTo>
                    <a:close/>
                    <a:moveTo>
                      <a:pt x="1286383" y="495427"/>
                    </a:moveTo>
                    <a:lnTo>
                      <a:pt x="1245008" y="517852"/>
                    </a:lnTo>
                    <a:lnTo>
                      <a:pt x="1286382" y="540277"/>
                    </a:lnTo>
                    <a:lnTo>
                      <a:pt x="1327758" y="517852"/>
                    </a:lnTo>
                    <a:close/>
                    <a:moveTo>
                      <a:pt x="1177669" y="495427"/>
                    </a:moveTo>
                    <a:lnTo>
                      <a:pt x="1136294" y="517852"/>
                    </a:lnTo>
                    <a:lnTo>
                      <a:pt x="1177669" y="540277"/>
                    </a:lnTo>
                    <a:lnTo>
                      <a:pt x="1219044" y="517852"/>
                    </a:lnTo>
                    <a:close/>
                    <a:moveTo>
                      <a:pt x="1068955" y="495427"/>
                    </a:moveTo>
                    <a:lnTo>
                      <a:pt x="1027579" y="517852"/>
                    </a:lnTo>
                    <a:lnTo>
                      <a:pt x="1068955" y="540277"/>
                    </a:lnTo>
                    <a:lnTo>
                      <a:pt x="1110330" y="517852"/>
                    </a:lnTo>
                    <a:close/>
                    <a:moveTo>
                      <a:pt x="851526" y="495427"/>
                    </a:moveTo>
                    <a:lnTo>
                      <a:pt x="810151" y="517852"/>
                    </a:lnTo>
                    <a:lnTo>
                      <a:pt x="851526" y="540277"/>
                    </a:lnTo>
                    <a:lnTo>
                      <a:pt x="892901" y="517852"/>
                    </a:lnTo>
                    <a:close/>
                    <a:moveTo>
                      <a:pt x="742818" y="495427"/>
                    </a:moveTo>
                    <a:lnTo>
                      <a:pt x="701440" y="517852"/>
                    </a:lnTo>
                    <a:lnTo>
                      <a:pt x="742816" y="540277"/>
                    </a:lnTo>
                    <a:lnTo>
                      <a:pt x="784194" y="517852"/>
                    </a:lnTo>
                    <a:close/>
                    <a:moveTo>
                      <a:pt x="1721240" y="495427"/>
                    </a:moveTo>
                    <a:lnTo>
                      <a:pt x="1679865" y="517852"/>
                    </a:lnTo>
                    <a:lnTo>
                      <a:pt x="1721240" y="540276"/>
                    </a:lnTo>
                    <a:lnTo>
                      <a:pt x="1762615" y="517852"/>
                    </a:lnTo>
                    <a:close/>
                    <a:moveTo>
                      <a:pt x="1612525" y="495427"/>
                    </a:moveTo>
                    <a:lnTo>
                      <a:pt x="1571150" y="517852"/>
                    </a:lnTo>
                    <a:lnTo>
                      <a:pt x="1612525" y="540277"/>
                    </a:lnTo>
                    <a:lnTo>
                      <a:pt x="1653901" y="517852"/>
                    </a:lnTo>
                    <a:close/>
                    <a:moveTo>
                      <a:pt x="1503811" y="495427"/>
                    </a:moveTo>
                    <a:lnTo>
                      <a:pt x="1462436" y="517852"/>
                    </a:lnTo>
                    <a:lnTo>
                      <a:pt x="1503810" y="540276"/>
                    </a:lnTo>
                    <a:lnTo>
                      <a:pt x="1545186" y="517851"/>
                    </a:lnTo>
                    <a:close/>
                    <a:moveTo>
                      <a:pt x="1395097" y="495427"/>
                    </a:moveTo>
                    <a:lnTo>
                      <a:pt x="1353722" y="517852"/>
                    </a:lnTo>
                    <a:lnTo>
                      <a:pt x="1395096" y="540277"/>
                    </a:lnTo>
                    <a:lnTo>
                      <a:pt x="1436472" y="517851"/>
                    </a:lnTo>
                    <a:close/>
                    <a:moveTo>
                      <a:pt x="960240" y="495427"/>
                    </a:moveTo>
                    <a:lnTo>
                      <a:pt x="918865" y="517852"/>
                    </a:lnTo>
                    <a:lnTo>
                      <a:pt x="960241" y="540277"/>
                    </a:lnTo>
                    <a:lnTo>
                      <a:pt x="1001616" y="517852"/>
                    </a:lnTo>
                    <a:close/>
                    <a:moveTo>
                      <a:pt x="688460" y="465967"/>
                    </a:moveTo>
                    <a:lnTo>
                      <a:pt x="647082" y="488392"/>
                    </a:lnTo>
                    <a:lnTo>
                      <a:pt x="688458" y="510816"/>
                    </a:lnTo>
                    <a:lnTo>
                      <a:pt x="729835" y="488391"/>
                    </a:lnTo>
                    <a:close/>
                    <a:moveTo>
                      <a:pt x="579743" y="465967"/>
                    </a:moveTo>
                    <a:lnTo>
                      <a:pt x="538370" y="488392"/>
                    </a:lnTo>
                    <a:lnTo>
                      <a:pt x="579747" y="510817"/>
                    </a:lnTo>
                    <a:lnTo>
                      <a:pt x="621121" y="488392"/>
                    </a:lnTo>
                    <a:close/>
                    <a:moveTo>
                      <a:pt x="905884" y="465967"/>
                    </a:moveTo>
                    <a:lnTo>
                      <a:pt x="864508" y="488392"/>
                    </a:lnTo>
                    <a:lnTo>
                      <a:pt x="905883" y="510816"/>
                    </a:lnTo>
                    <a:lnTo>
                      <a:pt x="947258" y="488391"/>
                    </a:lnTo>
                    <a:close/>
                    <a:moveTo>
                      <a:pt x="797174" y="465967"/>
                    </a:moveTo>
                    <a:lnTo>
                      <a:pt x="755802" y="488392"/>
                    </a:lnTo>
                    <a:lnTo>
                      <a:pt x="797174" y="510816"/>
                    </a:lnTo>
                    <a:lnTo>
                      <a:pt x="838545" y="488392"/>
                    </a:lnTo>
                    <a:close/>
                    <a:moveTo>
                      <a:pt x="1775598" y="465966"/>
                    </a:moveTo>
                    <a:lnTo>
                      <a:pt x="1734222" y="488391"/>
                    </a:lnTo>
                    <a:lnTo>
                      <a:pt x="1775596" y="510815"/>
                    </a:lnTo>
                    <a:lnTo>
                      <a:pt x="1816972" y="488391"/>
                    </a:lnTo>
                    <a:close/>
                    <a:moveTo>
                      <a:pt x="1558168" y="465966"/>
                    </a:moveTo>
                    <a:lnTo>
                      <a:pt x="1516792" y="488391"/>
                    </a:lnTo>
                    <a:lnTo>
                      <a:pt x="1558168" y="510816"/>
                    </a:lnTo>
                    <a:lnTo>
                      <a:pt x="1599543" y="488390"/>
                    </a:lnTo>
                    <a:close/>
                    <a:moveTo>
                      <a:pt x="1449454" y="465966"/>
                    </a:moveTo>
                    <a:lnTo>
                      <a:pt x="1408079" y="488391"/>
                    </a:lnTo>
                    <a:lnTo>
                      <a:pt x="1449454" y="510816"/>
                    </a:lnTo>
                    <a:lnTo>
                      <a:pt x="1490829" y="488390"/>
                    </a:lnTo>
                    <a:close/>
                    <a:moveTo>
                      <a:pt x="1340740" y="465966"/>
                    </a:moveTo>
                    <a:lnTo>
                      <a:pt x="1299365" y="488391"/>
                    </a:lnTo>
                    <a:lnTo>
                      <a:pt x="1340739" y="510816"/>
                    </a:lnTo>
                    <a:lnTo>
                      <a:pt x="1382116" y="488390"/>
                    </a:lnTo>
                    <a:close/>
                    <a:moveTo>
                      <a:pt x="1014597" y="465966"/>
                    </a:moveTo>
                    <a:lnTo>
                      <a:pt x="973222" y="488391"/>
                    </a:lnTo>
                    <a:lnTo>
                      <a:pt x="1014598" y="510816"/>
                    </a:lnTo>
                    <a:lnTo>
                      <a:pt x="1055973" y="488391"/>
                    </a:lnTo>
                    <a:close/>
                    <a:moveTo>
                      <a:pt x="1666883" y="465966"/>
                    </a:moveTo>
                    <a:lnTo>
                      <a:pt x="1625507" y="488390"/>
                    </a:lnTo>
                    <a:lnTo>
                      <a:pt x="1666883" y="510816"/>
                    </a:lnTo>
                    <a:lnTo>
                      <a:pt x="1708258" y="488390"/>
                    </a:lnTo>
                    <a:close/>
                    <a:moveTo>
                      <a:pt x="742818" y="436507"/>
                    </a:moveTo>
                    <a:lnTo>
                      <a:pt x="701444" y="458931"/>
                    </a:lnTo>
                    <a:lnTo>
                      <a:pt x="742818" y="481355"/>
                    </a:lnTo>
                    <a:lnTo>
                      <a:pt x="784193" y="458930"/>
                    </a:lnTo>
                    <a:close/>
                    <a:moveTo>
                      <a:pt x="525389" y="436507"/>
                    </a:moveTo>
                    <a:lnTo>
                      <a:pt x="484015" y="458931"/>
                    </a:lnTo>
                    <a:lnTo>
                      <a:pt x="525386" y="481355"/>
                    </a:lnTo>
                    <a:lnTo>
                      <a:pt x="566763" y="458931"/>
                    </a:lnTo>
                    <a:close/>
                    <a:moveTo>
                      <a:pt x="634099" y="436506"/>
                    </a:moveTo>
                    <a:lnTo>
                      <a:pt x="592727" y="458931"/>
                    </a:lnTo>
                    <a:lnTo>
                      <a:pt x="634101" y="481356"/>
                    </a:lnTo>
                    <a:lnTo>
                      <a:pt x="675477" y="458931"/>
                    </a:lnTo>
                    <a:close/>
                    <a:moveTo>
                      <a:pt x="1829954" y="436505"/>
                    </a:moveTo>
                    <a:lnTo>
                      <a:pt x="1788579" y="458930"/>
                    </a:lnTo>
                    <a:lnTo>
                      <a:pt x="1829954" y="481355"/>
                    </a:lnTo>
                    <a:lnTo>
                      <a:pt x="1871330" y="458930"/>
                    </a:lnTo>
                    <a:close/>
                    <a:moveTo>
                      <a:pt x="1721240" y="436505"/>
                    </a:moveTo>
                    <a:lnTo>
                      <a:pt x="1679864" y="458930"/>
                    </a:lnTo>
                    <a:lnTo>
                      <a:pt x="1721240" y="481355"/>
                    </a:lnTo>
                    <a:lnTo>
                      <a:pt x="1762615" y="458930"/>
                    </a:lnTo>
                    <a:close/>
                    <a:moveTo>
                      <a:pt x="1612526" y="436505"/>
                    </a:moveTo>
                    <a:lnTo>
                      <a:pt x="1571150" y="458930"/>
                    </a:lnTo>
                    <a:lnTo>
                      <a:pt x="1612525" y="481355"/>
                    </a:lnTo>
                    <a:lnTo>
                      <a:pt x="1653901" y="458930"/>
                    </a:lnTo>
                    <a:close/>
                    <a:moveTo>
                      <a:pt x="579747" y="407046"/>
                    </a:moveTo>
                    <a:lnTo>
                      <a:pt x="538370" y="429471"/>
                    </a:lnTo>
                    <a:lnTo>
                      <a:pt x="579743" y="451895"/>
                    </a:lnTo>
                    <a:lnTo>
                      <a:pt x="621118" y="429470"/>
                    </a:lnTo>
                    <a:close/>
                    <a:moveTo>
                      <a:pt x="471030" y="407046"/>
                    </a:moveTo>
                    <a:lnTo>
                      <a:pt x="429656" y="429470"/>
                    </a:lnTo>
                    <a:lnTo>
                      <a:pt x="471031" y="451895"/>
                    </a:lnTo>
                    <a:lnTo>
                      <a:pt x="512407" y="429471"/>
                    </a:lnTo>
                    <a:close/>
                    <a:moveTo>
                      <a:pt x="1666882" y="407045"/>
                    </a:moveTo>
                    <a:lnTo>
                      <a:pt x="1625507" y="429469"/>
                    </a:lnTo>
                    <a:lnTo>
                      <a:pt x="1666882" y="451894"/>
                    </a:lnTo>
                    <a:lnTo>
                      <a:pt x="1708258" y="429469"/>
                    </a:lnTo>
                    <a:close/>
                    <a:moveTo>
                      <a:pt x="1884312" y="407044"/>
                    </a:moveTo>
                    <a:lnTo>
                      <a:pt x="1842936" y="429469"/>
                    </a:lnTo>
                    <a:lnTo>
                      <a:pt x="1884310" y="451894"/>
                    </a:lnTo>
                    <a:lnTo>
                      <a:pt x="1925686" y="429469"/>
                    </a:lnTo>
                    <a:close/>
                    <a:moveTo>
                      <a:pt x="1775597" y="407044"/>
                    </a:moveTo>
                    <a:lnTo>
                      <a:pt x="1734222" y="429469"/>
                    </a:lnTo>
                    <a:lnTo>
                      <a:pt x="1775597" y="451894"/>
                    </a:lnTo>
                    <a:lnTo>
                      <a:pt x="1816972" y="429469"/>
                    </a:lnTo>
                    <a:close/>
                    <a:moveTo>
                      <a:pt x="416675" y="377586"/>
                    </a:moveTo>
                    <a:lnTo>
                      <a:pt x="375303" y="400010"/>
                    </a:lnTo>
                    <a:lnTo>
                      <a:pt x="416675" y="422435"/>
                    </a:lnTo>
                    <a:lnTo>
                      <a:pt x="458050" y="400010"/>
                    </a:lnTo>
                    <a:close/>
                    <a:moveTo>
                      <a:pt x="525387" y="377585"/>
                    </a:moveTo>
                    <a:lnTo>
                      <a:pt x="484013" y="400010"/>
                    </a:lnTo>
                    <a:lnTo>
                      <a:pt x="525387" y="422435"/>
                    </a:lnTo>
                    <a:lnTo>
                      <a:pt x="566763" y="400010"/>
                    </a:lnTo>
                    <a:close/>
                    <a:moveTo>
                      <a:pt x="1829954" y="377584"/>
                    </a:moveTo>
                    <a:lnTo>
                      <a:pt x="1788578" y="400009"/>
                    </a:lnTo>
                    <a:lnTo>
                      <a:pt x="1829954" y="422434"/>
                    </a:lnTo>
                    <a:lnTo>
                      <a:pt x="1871330" y="400009"/>
                    </a:lnTo>
                    <a:close/>
                    <a:moveTo>
                      <a:pt x="1938669" y="377584"/>
                    </a:moveTo>
                    <a:lnTo>
                      <a:pt x="1897294" y="400008"/>
                    </a:lnTo>
                    <a:lnTo>
                      <a:pt x="1938669" y="422433"/>
                    </a:lnTo>
                    <a:lnTo>
                      <a:pt x="1980044" y="400008"/>
                    </a:lnTo>
                    <a:close/>
                    <a:moveTo>
                      <a:pt x="362320" y="348125"/>
                    </a:moveTo>
                    <a:lnTo>
                      <a:pt x="320945" y="370549"/>
                    </a:lnTo>
                    <a:lnTo>
                      <a:pt x="362321" y="392974"/>
                    </a:lnTo>
                    <a:lnTo>
                      <a:pt x="403694" y="370550"/>
                    </a:lnTo>
                    <a:close/>
                    <a:moveTo>
                      <a:pt x="471035" y="348125"/>
                    </a:moveTo>
                    <a:lnTo>
                      <a:pt x="429656" y="370550"/>
                    </a:lnTo>
                    <a:lnTo>
                      <a:pt x="471030" y="392974"/>
                    </a:lnTo>
                    <a:lnTo>
                      <a:pt x="512407" y="370549"/>
                    </a:lnTo>
                    <a:close/>
                    <a:moveTo>
                      <a:pt x="1884311" y="348123"/>
                    </a:moveTo>
                    <a:lnTo>
                      <a:pt x="1842936" y="370548"/>
                    </a:lnTo>
                    <a:lnTo>
                      <a:pt x="1884312" y="392973"/>
                    </a:lnTo>
                    <a:lnTo>
                      <a:pt x="1925688" y="370548"/>
                    </a:lnTo>
                    <a:close/>
                    <a:moveTo>
                      <a:pt x="1993026" y="348123"/>
                    </a:moveTo>
                    <a:lnTo>
                      <a:pt x="1951650" y="370548"/>
                    </a:lnTo>
                    <a:lnTo>
                      <a:pt x="1993026" y="392973"/>
                    </a:lnTo>
                    <a:lnTo>
                      <a:pt x="2034402" y="370548"/>
                    </a:lnTo>
                    <a:close/>
                    <a:moveTo>
                      <a:pt x="307961" y="318665"/>
                    </a:moveTo>
                    <a:lnTo>
                      <a:pt x="266586" y="341089"/>
                    </a:lnTo>
                    <a:lnTo>
                      <a:pt x="307962" y="363513"/>
                    </a:lnTo>
                    <a:lnTo>
                      <a:pt x="349336" y="341089"/>
                    </a:lnTo>
                    <a:close/>
                    <a:moveTo>
                      <a:pt x="1938668" y="318663"/>
                    </a:moveTo>
                    <a:lnTo>
                      <a:pt x="1897293" y="341088"/>
                    </a:lnTo>
                    <a:lnTo>
                      <a:pt x="1938669" y="363512"/>
                    </a:lnTo>
                    <a:lnTo>
                      <a:pt x="1980044" y="341087"/>
                    </a:lnTo>
                    <a:close/>
                    <a:moveTo>
                      <a:pt x="253603" y="289204"/>
                    </a:moveTo>
                    <a:lnTo>
                      <a:pt x="212230" y="311628"/>
                    </a:lnTo>
                    <a:lnTo>
                      <a:pt x="253606" y="334053"/>
                    </a:lnTo>
                    <a:lnTo>
                      <a:pt x="294980" y="311629"/>
                    </a:lnTo>
                    <a:close/>
                    <a:moveTo>
                      <a:pt x="1993026" y="289202"/>
                    </a:moveTo>
                    <a:lnTo>
                      <a:pt x="1951650" y="311627"/>
                    </a:lnTo>
                    <a:lnTo>
                      <a:pt x="1993027" y="334052"/>
                    </a:lnTo>
                    <a:lnTo>
                      <a:pt x="2034402" y="311627"/>
                    </a:lnTo>
                    <a:close/>
                    <a:moveTo>
                      <a:pt x="2047383" y="259742"/>
                    </a:moveTo>
                    <a:lnTo>
                      <a:pt x="2006008" y="282166"/>
                    </a:lnTo>
                    <a:lnTo>
                      <a:pt x="2047384" y="304591"/>
                    </a:lnTo>
                    <a:lnTo>
                      <a:pt x="2088759" y="282167"/>
                    </a:lnTo>
                    <a:close/>
                    <a:moveTo>
                      <a:pt x="2101741" y="230281"/>
                    </a:moveTo>
                    <a:lnTo>
                      <a:pt x="2060365" y="252706"/>
                    </a:lnTo>
                    <a:lnTo>
                      <a:pt x="2101740" y="275131"/>
                    </a:lnTo>
                    <a:lnTo>
                      <a:pt x="2143116" y="252706"/>
                    </a:lnTo>
                    <a:close/>
                    <a:moveTo>
                      <a:pt x="49430" y="105552"/>
                    </a:moveTo>
                    <a:lnTo>
                      <a:pt x="90533" y="127829"/>
                    </a:lnTo>
                    <a:lnTo>
                      <a:pt x="105840" y="119532"/>
                    </a:lnTo>
                    <a:lnTo>
                      <a:pt x="115887" y="128159"/>
                    </a:lnTo>
                    <a:lnTo>
                      <a:pt x="103515" y="134865"/>
                    </a:lnTo>
                    <a:lnTo>
                      <a:pt x="144887" y="157290"/>
                    </a:lnTo>
                    <a:lnTo>
                      <a:pt x="147909" y="155652"/>
                    </a:lnTo>
                    <a:lnTo>
                      <a:pt x="157957" y="164279"/>
                    </a:lnTo>
                    <a:lnTo>
                      <a:pt x="157870" y="164326"/>
                    </a:lnTo>
                    <a:lnTo>
                      <a:pt x="158254" y="164534"/>
                    </a:lnTo>
                    <a:lnTo>
                      <a:pt x="189436" y="191307"/>
                    </a:lnTo>
                    <a:lnTo>
                      <a:pt x="232151" y="218656"/>
                    </a:lnTo>
                    <a:lnTo>
                      <a:pt x="199247" y="200822"/>
                    </a:lnTo>
                    <a:lnTo>
                      <a:pt x="157870" y="223247"/>
                    </a:lnTo>
                    <a:lnTo>
                      <a:pt x="199245" y="245672"/>
                    </a:lnTo>
                    <a:lnTo>
                      <a:pt x="239918" y="223629"/>
                    </a:lnTo>
                    <a:lnTo>
                      <a:pt x="251821" y="231250"/>
                    </a:lnTo>
                    <a:lnTo>
                      <a:pt x="212229" y="252708"/>
                    </a:lnTo>
                    <a:lnTo>
                      <a:pt x="253603" y="275133"/>
                    </a:lnTo>
                    <a:lnTo>
                      <a:pt x="289756" y="255539"/>
                    </a:lnTo>
                    <a:lnTo>
                      <a:pt x="301659" y="263160"/>
                    </a:lnTo>
                    <a:lnTo>
                      <a:pt x="266586" y="282168"/>
                    </a:lnTo>
                    <a:lnTo>
                      <a:pt x="307961" y="304593"/>
                    </a:lnTo>
                    <a:lnTo>
                      <a:pt x="343639" y="285257"/>
                    </a:lnTo>
                    <a:lnTo>
                      <a:pt x="357414" y="291863"/>
                    </a:lnTo>
                    <a:lnTo>
                      <a:pt x="320942" y="311629"/>
                    </a:lnTo>
                    <a:lnTo>
                      <a:pt x="362320" y="334053"/>
                    </a:lnTo>
                    <a:lnTo>
                      <a:pt x="401313" y="312919"/>
                    </a:lnTo>
                    <a:lnTo>
                      <a:pt x="415087" y="319525"/>
                    </a:lnTo>
                    <a:lnTo>
                      <a:pt x="375300" y="341089"/>
                    </a:lnTo>
                    <a:lnTo>
                      <a:pt x="416675" y="363514"/>
                    </a:lnTo>
                    <a:lnTo>
                      <a:pt x="458053" y="341089"/>
                    </a:lnTo>
                    <a:lnTo>
                      <a:pt x="442704" y="332771"/>
                    </a:lnTo>
                    <a:lnTo>
                      <a:pt x="455858" y="339079"/>
                    </a:lnTo>
                    <a:lnTo>
                      <a:pt x="525179" y="363401"/>
                    </a:lnTo>
                    <a:lnTo>
                      <a:pt x="525387" y="363514"/>
                    </a:lnTo>
                    <a:lnTo>
                      <a:pt x="525431" y="363490"/>
                    </a:lnTo>
                    <a:lnTo>
                      <a:pt x="541192" y="369019"/>
                    </a:lnTo>
                    <a:lnTo>
                      <a:pt x="538370" y="370549"/>
                    </a:lnTo>
                    <a:lnTo>
                      <a:pt x="579747" y="392974"/>
                    </a:lnTo>
                    <a:lnTo>
                      <a:pt x="591425" y="386644"/>
                    </a:lnTo>
                    <a:lnTo>
                      <a:pt x="607186" y="392174"/>
                    </a:lnTo>
                    <a:lnTo>
                      <a:pt x="592729" y="400010"/>
                    </a:lnTo>
                    <a:lnTo>
                      <a:pt x="634099" y="422434"/>
                    </a:lnTo>
                    <a:lnTo>
                      <a:pt x="663643" y="406422"/>
                    </a:lnTo>
                    <a:lnTo>
                      <a:pt x="681628" y="410748"/>
                    </a:lnTo>
                    <a:lnTo>
                      <a:pt x="647082" y="429470"/>
                    </a:lnTo>
                    <a:lnTo>
                      <a:pt x="688458" y="451895"/>
                    </a:lnTo>
                    <a:lnTo>
                      <a:pt x="729836" y="429471"/>
                    </a:lnTo>
                    <a:lnTo>
                      <a:pt x="706190" y="416655"/>
                    </a:lnTo>
                    <a:lnTo>
                      <a:pt x="756931" y="428859"/>
                    </a:lnTo>
                    <a:lnTo>
                      <a:pt x="755802" y="429471"/>
                    </a:lnTo>
                    <a:lnTo>
                      <a:pt x="797173" y="451895"/>
                    </a:lnTo>
                    <a:lnTo>
                      <a:pt x="818670" y="440242"/>
                    </a:lnTo>
                    <a:lnTo>
                      <a:pt x="839282" y="443142"/>
                    </a:lnTo>
                    <a:lnTo>
                      <a:pt x="810152" y="458931"/>
                    </a:lnTo>
                    <a:lnTo>
                      <a:pt x="851526" y="481356"/>
                    </a:lnTo>
                    <a:lnTo>
                      <a:pt x="892901" y="458930"/>
                    </a:lnTo>
                    <a:lnTo>
                      <a:pt x="872356" y="447795"/>
                    </a:lnTo>
                    <a:lnTo>
                      <a:pt x="925593" y="455285"/>
                    </a:lnTo>
                    <a:lnTo>
                      <a:pt x="918866" y="458931"/>
                    </a:lnTo>
                    <a:lnTo>
                      <a:pt x="960240" y="481355"/>
                    </a:lnTo>
                    <a:lnTo>
                      <a:pt x="995383" y="462308"/>
                    </a:lnTo>
                    <a:lnTo>
                      <a:pt x="1037392" y="464249"/>
                    </a:lnTo>
                    <a:lnTo>
                      <a:pt x="1068955" y="481356"/>
                    </a:lnTo>
                    <a:lnTo>
                      <a:pt x="1095562" y="466935"/>
                    </a:lnTo>
                    <a:lnTo>
                      <a:pt x="1119486" y="468040"/>
                    </a:lnTo>
                    <a:lnTo>
                      <a:pt x="1081937" y="488391"/>
                    </a:lnTo>
                    <a:lnTo>
                      <a:pt x="1123312" y="510816"/>
                    </a:lnTo>
                    <a:lnTo>
                      <a:pt x="1164687" y="488392"/>
                    </a:lnTo>
                    <a:lnTo>
                      <a:pt x="1127849" y="468426"/>
                    </a:lnTo>
                    <a:lnTo>
                      <a:pt x="1156233" y="469737"/>
                    </a:lnTo>
                    <a:lnTo>
                      <a:pt x="1177669" y="481356"/>
                    </a:lnTo>
                    <a:lnTo>
                      <a:pt x="1202304" y="468004"/>
                    </a:lnTo>
                    <a:lnTo>
                      <a:pt x="1230253" y="466927"/>
                    </a:lnTo>
                    <a:lnTo>
                      <a:pt x="1190651" y="488392"/>
                    </a:lnTo>
                    <a:lnTo>
                      <a:pt x="1232027" y="510816"/>
                    </a:lnTo>
                    <a:lnTo>
                      <a:pt x="1273402" y="488391"/>
                    </a:lnTo>
                    <a:lnTo>
                      <a:pt x="1233564" y="466800"/>
                    </a:lnTo>
                    <a:lnTo>
                      <a:pt x="1257806" y="465866"/>
                    </a:lnTo>
                    <a:lnTo>
                      <a:pt x="1286383" y="481356"/>
                    </a:lnTo>
                    <a:lnTo>
                      <a:pt x="1319878" y="463201"/>
                    </a:lnTo>
                    <a:lnTo>
                      <a:pt x="1354205" y="459192"/>
                    </a:lnTo>
                    <a:lnTo>
                      <a:pt x="1395097" y="481355"/>
                    </a:lnTo>
                    <a:lnTo>
                      <a:pt x="1436472" y="458930"/>
                    </a:lnTo>
                    <a:lnTo>
                      <a:pt x="1422284" y="451241"/>
                    </a:lnTo>
                    <a:lnTo>
                      <a:pt x="1443645" y="448746"/>
                    </a:lnTo>
                    <a:lnTo>
                      <a:pt x="1449454" y="451894"/>
                    </a:lnTo>
                    <a:lnTo>
                      <a:pt x="1458454" y="447016"/>
                    </a:lnTo>
                    <a:lnTo>
                      <a:pt x="1469985" y="445670"/>
                    </a:lnTo>
                    <a:lnTo>
                      <a:pt x="1496643" y="440390"/>
                    </a:lnTo>
                    <a:lnTo>
                      <a:pt x="1462436" y="458930"/>
                    </a:lnTo>
                    <a:lnTo>
                      <a:pt x="1503810" y="481355"/>
                    </a:lnTo>
                    <a:lnTo>
                      <a:pt x="1545186" y="458930"/>
                    </a:lnTo>
                    <a:lnTo>
                      <a:pt x="1507142" y="438311"/>
                    </a:lnTo>
                    <a:lnTo>
                      <a:pt x="1526158" y="434545"/>
                    </a:lnTo>
                    <a:lnTo>
                      <a:pt x="1558168" y="451894"/>
                    </a:lnTo>
                    <a:lnTo>
                      <a:pt x="1599544" y="429469"/>
                    </a:lnTo>
                    <a:lnTo>
                      <a:pt x="1586763" y="422543"/>
                    </a:lnTo>
                    <a:lnTo>
                      <a:pt x="1605779" y="418777"/>
                    </a:lnTo>
                    <a:lnTo>
                      <a:pt x="1612525" y="422433"/>
                    </a:lnTo>
                    <a:lnTo>
                      <a:pt x="1630654" y="412608"/>
                    </a:lnTo>
                    <a:lnTo>
                      <a:pt x="1685390" y="397014"/>
                    </a:lnTo>
                    <a:lnTo>
                      <a:pt x="1679864" y="400009"/>
                    </a:lnTo>
                    <a:lnTo>
                      <a:pt x="1721240" y="422433"/>
                    </a:lnTo>
                    <a:lnTo>
                      <a:pt x="1762615" y="400008"/>
                    </a:lnTo>
                    <a:lnTo>
                      <a:pt x="1732386" y="383625"/>
                    </a:lnTo>
                    <a:lnTo>
                      <a:pt x="1749405" y="378777"/>
                    </a:lnTo>
                    <a:lnTo>
                      <a:pt x="1775598" y="392973"/>
                    </a:lnTo>
                    <a:lnTo>
                      <a:pt x="1816972" y="370548"/>
                    </a:lnTo>
                    <a:lnTo>
                      <a:pt x="1798499" y="360536"/>
                    </a:lnTo>
                    <a:lnTo>
                      <a:pt x="1813746" y="354727"/>
                    </a:lnTo>
                    <a:lnTo>
                      <a:pt x="1829954" y="363512"/>
                    </a:lnTo>
                    <a:lnTo>
                      <a:pt x="1871330" y="341087"/>
                    </a:lnTo>
                    <a:lnTo>
                      <a:pt x="1862340" y="336215"/>
                    </a:lnTo>
                    <a:lnTo>
                      <a:pt x="1877586" y="330406"/>
                    </a:lnTo>
                    <a:lnTo>
                      <a:pt x="1884312" y="334051"/>
                    </a:lnTo>
                    <a:lnTo>
                      <a:pt x="1925687" y="311627"/>
                    </a:lnTo>
                    <a:lnTo>
                      <a:pt x="1921490" y="309352"/>
                    </a:lnTo>
                    <a:lnTo>
                      <a:pt x="1935105" y="302660"/>
                    </a:lnTo>
                    <a:lnTo>
                      <a:pt x="1938669" y="304591"/>
                    </a:lnTo>
                    <a:lnTo>
                      <a:pt x="1980044" y="282166"/>
                    </a:lnTo>
                    <a:lnTo>
                      <a:pt x="1978498" y="281329"/>
                    </a:lnTo>
                    <a:lnTo>
                      <a:pt x="1992113" y="274636"/>
                    </a:lnTo>
                    <a:lnTo>
                      <a:pt x="1993025" y="275131"/>
                    </a:lnTo>
                    <a:lnTo>
                      <a:pt x="2034402" y="252706"/>
                    </a:lnTo>
                    <a:lnTo>
                      <a:pt x="2031391" y="251074"/>
                    </a:lnTo>
                    <a:lnTo>
                      <a:pt x="2043447" y="243537"/>
                    </a:lnTo>
                    <a:lnTo>
                      <a:pt x="2047383" y="245671"/>
                    </a:lnTo>
                    <a:lnTo>
                      <a:pt x="2088759" y="223246"/>
                    </a:lnTo>
                    <a:lnTo>
                      <a:pt x="2081874" y="219514"/>
                    </a:lnTo>
                    <a:lnTo>
                      <a:pt x="2093931" y="211977"/>
                    </a:lnTo>
                    <a:lnTo>
                      <a:pt x="2101741" y="216210"/>
                    </a:lnTo>
                    <a:lnTo>
                      <a:pt x="2143116" y="193785"/>
                    </a:lnTo>
                    <a:lnTo>
                      <a:pt x="2128802" y="186028"/>
                    </a:lnTo>
                    <a:lnTo>
                      <a:pt x="2139317" y="177655"/>
                    </a:lnTo>
                    <a:lnTo>
                      <a:pt x="2156098" y="186750"/>
                    </a:lnTo>
                    <a:lnTo>
                      <a:pt x="2197473" y="164325"/>
                    </a:lnTo>
                    <a:lnTo>
                      <a:pt x="2172831" y="150968"/>
                    </a:lnTo>
                    <a:lnTo>
                      <a:pt x="2183346" y="142596"/>
                    </a:lnTo>
                    <a:lnTo>
                      <a:pt x="2210455" y="157289"/>
                    </a:lnTo>
                    <a:lnTo>
                      <a:pt x="2238841" y="141904"/>
                    </a:lnTo>
                    <a:lnTo>
                      <a:pt x="2227652" y="162041"/>
                    </a:lnTo>
                    <a:lnTo>
                      <a:pt x="2223437" y="164325"/>
                    </a:lnTo>
                    <a:lnTo>
                      <a:pt x="2225701" y="165552"/>
                    </a:lnTo>
                    <a:lnTo>
                      <a:pt x="2221213" y="173628"/>
                    </a:lnTo>
                    <a:lnTo>
                      <a:pt x="2219283" y="176145"/>
                    </a:lnTo>
                    <a:lnTo>
                      <a:pt x="2210455" y="171361"/>
                    </a:lnTo>
                    <a:lnTo>
                      <a:pt x="2169080" y="193785"/>
                    </a:lnTo>
                    <a:lnTo>
                      <a:pt x="2194996" y="207832"/>
                    </a:lnTo>
                    <a:lnTo>
                      <a:pt x="2187376" y="217773"/>
                    </a:lnTo>
                    <a:lnTo>
                      <a:pt x="2156097" y="200821"/>
                    </a:lnTo>
                    <a:lnTo>
                      <a:pt x="2114722" y="223246"/>
                    </a:lnTo>
                    <a:lnTo>
                      <a:pt x="2156098" y="245670"/>
                    </a:lnTo>
                    <a:lnTo>
                      <a:pt x="2173024" y="236496"/>
                    </a:lnTo>
                    <a:lnTo>
                      <a:pt x="2154574" y="260568"/>
                    </a:lnTo>
                    <a:lnTo>
                      <a:pt x="2114722" y="282167"/>
                    </a:lnTo>
                    <a:lnTo>
                      <a:pt x="2131023" y="291002"/>
                    </a:lnTo>
                    <a:lnTo>
                      <a:pt x="2121720" y="300031"/>
                    </a:lnTo>
                    <a:lnTo>
                      <a:pt x="2101741" y="289203"/>
                    </a:lnTo>
                    <a:lnTo>
                      <a:pt x="2060365" y="311627"/>
                    </a:lnTo>
                    <a:lnTo>
                      <a:pt x="2092069" y="328810"/>
                    </a:lnTo>
                    <a:lnTo>
                      <a:pt x="2082766" y="337840"/>
                    </a:lnTo>
                    <a:lnTo>
                      <a:pt x="2047383" y="318663"/>
                    </a:lnTo>
                    <a:lnTo>
                      <a:pt x="2006008" y="341087"/>
                    </a:lnTo>
                    <a:lnTo>
                      <a:pt x="2047383" y="363512"/>
                    </a:lnTo>
                    <a:lnTo>
                      <a:pt x="2067611" y="352549"/>
                    </a:lnTo>
                    <a:lnTo>
                      <a:pt x="2034779" y="384415"/>
                    </a:lnTo>
                    <a:lnTo>
                      <a:pt x="2006008" y="400008"/>
                    </a:lnTo>
                    <a:lnTo>
                      <a:pt x="2012727" y="403650"/>
                    </a:lnTo>
                    <a:lnTo>
                      <a:pt x="2001568" y="411674"/>
                    </a:lnTo>
                    <a:lnTo>
                      <a:pt x="1993026" y="407044"/>
                    </a:lnTo>
                    <a:lnTo>
                      <a:pt x="1951650" y="429469"/>
                    </a:lnTo>
                    <a:lnTo>
                      <a:pt x="1966001" y="437247"/>
                    </a:lnTo>
                    <a:lnTo>
                      <a:pt x="1954842" y="445271"/>
                    </a:lnTo>
                    <a:lnTo>
                      <a:pt x="1938669" y="436505"/>
                    </a:lnTo>
                    <a:lnTo>
                      <a:pt x="1897293" y="458930"/>
                    </a:lnTo>
                    <a:lnTo>
                      <a:pt x="1919275" y="470844"/>
                    </a:lnTo>
                    <a:lnTo>
                      <a:pt x="1908116" y="478868"/>
                    </a:lnTo>
                    <a:lnTo>
                      <a:pt x="1884311" y="465966"/>
                    </a:lnTo>
                    <a:lnTo>
                      <a:pt x="1842936" y="488391"/>
                    </a:lnTo>
                    <a:lnTo>
                      <a:pt x="1869256" y="502656"/>
                    </a:lnTo>
                    <a:lnTo>
                      <a:pt x="1855947" y="509514"/>
                    </a:lnTo>
                    <a:lnTo>
                      <a:pt x="1829954" y="495427"/>
                    </a:lnTo>
                    <a:lnTo>
                      <a:pt x="1788579" y="517852"/>
                    </a:lnTo>
                    <a:lnTo>
                      <a:pt x="1813527" y="531373"/>
                    </a:lnTo>
                    <a:lnTo>
                      <a:pt x="1800218" y="538231"/>
                    </a:lnTo>
                    <a:lnTo>
                      <a:pt x="1775598" y="524887"/>
                    </a:lnTo>
                    <a:lnTo>
                      <a:pt x="1734222" y="547312"/>
                    </a:lnTo>
                    <a:lnTo>
                      <a:pt x="1757799" y="560091"/>
                    </a:lnTo>
                    <a:lnTo>
                      <a:pt x="1744490" y="566949"/>
                    </a:lnTo>
                    <a:lnTo>
                      <a:pt x="1721240" y="554348"/>
                    </a:lnTo>
                    <a:lnTo>
                      <a:pt x="1679864" y="576773"/>
                    </a:lnTo>
                    <a:lnTo>
                      <a:pt x="1695235" y="585104"/>
                    </a:lnTo>
                    <a:lnTo>
                      <a:pt x="1679312" y="590545"/>
                    </a:lnTo>
                    <a:lnTo>
                      <a:pt x="1666883" y="583809"/>
                    </a:lnTo>
                    <a:lnTo>
                      <a:pt x="1625507" y="606234"/>
                    </a:lnTo>
                    <a:lnTo>
                      <a:pt x="1628561" y="607890"/>
                    </a:lnTo>
                    <a:lnTo>
                      <a:pt x="1612639" y="613331"/>
                    </a:lnTo>
                    <a:lnTo>
                      <a:pt x="1612526" y="613270"/>
                    </a:lnTo>
                    <a:lnTo>
                      <a:pt x="1612027" y="613540"/>
                    </a:lnTo>
                    <a:lnTo>
                      <a:pt x="1563112" y="630257"/>
                    </a:lnTo>
                    <a:lnTo>
                      <a:pt x="1542365" y="634165"/>
                    </a:lnTo>
                    <a:lnTo>
                      <a:pt x="1503811" y="613270"/>
                    </a:lnTo>
                    <a:lnTo>
                      <a:pt x="1462436" y="635695"/>
                    </a:lnTo>
                    <a:lnTo>
                      <a:pt x="1480958" y="645733"/>
                    </a:lnTo>
                    <a:lnTo>
                      <a:pt x="1461691" y="649363"/>
                    </a:lnTo>
                    <a:lnTo>
                      <a:pt x="1449454" y="642731"/>
                    </a:lnTo>
                    <a:lnTo>
                      <a:pt x="1424179" y="656429"/>
                    </a:lnTo>
                    <a:lnTo>
                      <a:pt x="1381018" y="664560"/>
                    </a:lnTo>
                    <a:lnTo>
                      <a:pt x="1340740" y="642730"/>
                    </a:lnTo>
                    <a:lnTo>
                      <a:pt x="1299364" y="665155"/>
                    </a:lnTo>
                    <a:lnTo>
                      <a:pt x="1308110" y="669895"/>
                    </a:lnTo>
                    <a:lnTo>
                      <a:pt x="1260321" y="672244"/>
                    </a:lnTo>
                    <a:lnTo>
                      <a:pt x="1273400" y="665155"/>
                    </a:lnTo>
                    <a:lnTo>
                      <a:pt x="1232026" y="642731"/>
                    </a:lnTo>
                    <a:lnTo>
                      <a:pt x="1190650" y="665155"/>
                    </a:lnTo>
                    <a:lnTo>
                      <a:pt x="1208435" y="674794"/>
                    </a:lnTo>
                    <a:lnTo>
                      <a:pt x="1184630" y="675964"/>
                    </a:lnTo>
                    <a:lnTo>
                      <a:pt x="1177668" y="672191"/>
                    </a:lnTo>
                    <a:lnTo>
                      <a:pt x="1169318" y="676717"/>
                    </a:lnTo>
                    <a:lnTo>
                      <a:pt x="1152929" y="677522"/>
                    </a:lnTo>
                    <a:lnTo>
                      <a:pt x="1143235" y="676782"/>
                    </a:lnTo>
                    <a:lnTo>
                      <a:pt x="1164686" y="665155"/>
                    </a:lnTo>
                    <a:lnTo>
                      <a:pt x="1123311" y="642731"/>
                    </a:lnTo>
                    <a:lnTo>
                      <a:pt x="1081936" y="665156"/>
                    </a:lnTo>
                    <a:lnTo>
                      <a:pt x="1096851" y="673239"/>
                    </a:lnTo>
                    <a:lnTo>
                      <a:pt x="1047948" y="669504"/>
                    </a:lnTo>
                    <a:lnTo>
                      <a:pt x="1055973" y="665155"/>
                    </a:lnTo>
                    <a:lnTo>
                      <a:pt x="1014597" y="642731"/>
                    </a:lnTo>
                    <a:lnTo>
                      <a:pt x="975419" y="663965"/>
                    </a:lnTo>
                    <a:lnTo>
                      <a:pt x="940082" y="661266"/>
                    </a:lnTo>
                    <a:lnTo>
                      <a:pt x="905883" y="642731"/>
                    </a:lnTo>
                    <a:lnTo>
                      <a:pt x="890104" y="651283"/>
                    </a:lnTo>
                    <a:lnTo>
                      <a:pt x="871308" y="647398"/>
                    </a:lnTo>
                    <a:lnTo>
                      <a:pt x="892901" y="635695"/>
                    </a:lnTo>
                    <a:lnTo>
                      <a:pt x="851526" y="613270"/>
                    </a:lnTo>
                    <a:lnTo>
                      <a:pt x="811404" y="635016"/>
                    </a:lnTo>
                    <a:lnTo>
                      <a:pt x="765395" y="625506"/>
                    </a:lnTo>
                    <a:lnTo>
                      <a:pt x="742818" y="613270"/>
                    </a:lnTo>
                    <a:lnTo>
                      <a:pt x="734332" y="617870"/>
                    </a:lnTo>
                    <a:lnTo>
                      <a:pt x="718576" y="612336"/>
                    </a:lnTo>
                    <a:lnTo>
                      <a:pt x="729835" y="606234"/>
                    </a:lnTo>
                    <a:lnTo>
                      <a:pt x="688459" y="583810"/>
                    </a:lnTo>
                    <a:lnTo>
                      <a:pt x="668362" y="594702"/>
                    </a:lnTo>
                    <a:lnTo>
                      <a:pt x="652606" y="589169"/>
                    </a:lnTo>
                    <a:lnTo>
                      <a:pt x="675477" y="576773"/>
                    </a:lnTo>
                    <a:lnTo>
                      <a:pt x="634099" y="554349"/>
                    </a:lnTo>
                    <a:lnTo>
                      <a:pt x="602393" y="571535"/>
                    </a:lnTo>
                    <a:lnTo>
                      <a:pt x="586637" y="566001"/>
                    </a:lnTo>
                    <a:lnTo>
                      <a:pt x="621118" y="547313"/>
                    </a:lnTo>
                    <a:lnTo>
                      <a:pt x="579747" y="524889"/>
                    </a:lnTo>
                    <a:lnTo>
                      <a:pt x="541496" y="545620"/>
                    </a:lnTo>
                    <a:lnTo>
                      <a:pt x="528194" y="538758"/>
                    </a:lnTo>
                    <a:lnTo>
                      <a:pt x="566766" y="517853"/>
                    </a:lnTo>
                    <a:lnTo>
                      <a:pt x="525387" y="495427"/>
                    </a:lnTo>
                    <a:lnTo>
                      <a:pt x="485797" y="516885"/>
                    </a:lnTo>
                    <a:lnTo>
                      <a:pt x="472495" y="510023"/>
                    </a:lnTo>
                    <a:lnTo>
                      <a:pt x="512407" y="488391"/>
                    </a:lnTo>
                    <a:lnTo>
                      <a:pt x="471034" y="465967"/>
                    </a:lnTo>
                    <a:lnTo>
                      <a:pt x="430101" y="488151"/>
                    </a:lnTo>
                    <a:lnTo>
                      <a:pt x="416800" y="481289"/>
                    </a:lnTo>
                    <a:lnTo>
                      <a:pt x="458053" y="458931"/>
                    </a:lnTo>
                    <a:lnTo>
                      <a:pt x="416675" y="436506"/>
                    </a:lnTo>
                    <a:lnTo>
                      <a:pt x="380909" y="455892"/>
                    </a:lnTo>
                    <a:lnTo>
                      <a:pt x="369677" y="447908"/>
                    </a:lnTo>
                    <a:lnTo>
                      <a:pt x="403694" y="429470"/>
                    </a:lnTo>
                    <a:lnTo>
                      <a:pt x="362321" y="407046"/>
                    </a:lnTo>
                    <a:lnTo>
                      <a:pt x="333878" y="422461"/>
                    </a:lnTo>
                    <a:lnTo>
                      <a:pt x="322645" y="414477"/>
                    </a:lnTo>
                    <a:lnTo>
                      <a:pt x="349337" y="400010"/>
                    </a:lnTo>
                    <a:lnTo>
                      <a:pt x="307962" y="377586"/>
                    </a:lnTo>
                    <a:lnTo>
                      <a:pt x="286846" y="389030"/>
                    </a:lnTo>
                    <a:lnTo>
                      <a:pt x="284512" y="387371"/>
                    </a:lnTo>
                    <a:lnTo>
                      <a:pt x="277058" y="380263"/>
                    </a:lnTo>
                    <a:lnTo>
                      <a:pt x="294980" y="370549"/>
                    </a:lnTo>
                    <a:lnTo>
                      <a:pt x="253606" y="348125"/>
                    </a:lnTo>
                    <a:lnTo>
                      <a:pt x="247071" y="351667"/>
                    </a:lnTo>
                    <a:lnTo>
                      <a:pt x="237662" y="342694"/>
                    </a:lnTo>
                    <a:lnTo>
                      <a:pt x="240623" y="341089"/>
                    </a:lnTo>
                    <a:lnTo>
                      <a:pt x="229863" y="335258"/>
                    </a:lnTo>
                    <a:lnTo>
                      <a:pt x="195679" y="302659"/>
                    </a:lnTo>
                    <a:lnTo>
                      <a:pt x="199247" y="304593"/>
                    </a:lnTo>
                    <a:lnTo>
                      <a:pt x="240620" y="282168"/>
                    </a:lnTo>
                    <a:lnTo>
                      <a:pt x="199245" y="259744"/>
                    </a:lnTo>
                    <a:lnTo>
                      <a:pt x="169293" y="275977"/>
                    </a:lnTo>
                    <a:lnTo>
                      <a:pt x="161566" y="266095"/>
                    </a:lnTo>
                    <a:lnTo>
                      <a:pt x="186267" y="252708"/>
                    </a:lnTo>
                    <a:lnTo>
                      <a:pt x="144887" y="230283"/>
                    </a:lnTo>
                    <a:lnTo>
                      <a:pt x="136935" y="234593"/>
                    </a:lnTo>
                    <a:lnTo>
                      <a:pt x="129207" y="224710"/>
                    </a:lnTo>
                    <a:lnTo>
                      <a:pt x="131906" y="223247"/>
                    </a:lnTo>
                    <a:lnTo>
                      <a:pt x="125237" y="219633"/>
                    </a:lnTo>
                    <a:lnTo>
                      <a:pt x="106141" y="195209"/>
                    </a:lnTo>
                    <a:lnTo>
                      <a:pt x="144887" y="216211"/>
                    </a:lnTo>
                    <a:lnTo>
                      <a:pt x="186267" y="193786"/>
                    </a:lnTo>
                    <a:lnTo>
                      <a:pt x="144890" y="171362"/>
                    </a:lnTo>
                    <a:lnTo>
                      <a:pt x="104578" y="193211"/>
                    </a:lnTo>
                    <a:lnTo>
                      <a:pt x="96850" y="183326"/>
                    </a:lnTo>
                    <a:lnTo>
                      <a:pt x="131906" y="164326"/>
                    </a:lnTo>
                    <a:lnTo>
                      <a:pt x="90533" y="141902"/>
                    </a:lnTo>
                    <a:lnTo>
                      <a:pt x="74839" y="150407"/>
                    </a:lnTo>
                    <a:lnTo>
                      <a:pt x="68740" y="139640"/>
                    </a:lnTo>
                    <a:lnTo>
                      <a:pt x="77551" y="134865"/>
                    </a:lnTo>
                    <a:lnTo>
                      <a:pt x="60933" y="125858"/>
                    </a:lnTo>
                    <a:close/>
                    <a:moveTo>
                      <a:pt x="67793" y="81232"/>
                    </a:moveTo>
                    <a:lnTo>
                      <a:pt x="75907" y="90907"/>
                    </a:lnTo>
                    <a:lnTo>
                      <a:pt x="49302" y="105327"/>
                    </a:lnTo>
                    <a:lnTo>
                      <a:pt x="43203" y="94560"/>
                    </a:lnTo>
                    <a:close/>
                    <a:moveTo>
                      <a:pt x="2285690" y="57592"/>
                    </a:moveTo>
                    <a:lnTo>
                      <a:pt x="2270017" y="85798"/>
                    </a:lnTo>
                    <a:lnTo>
                      <a:pt x="2264813" y="82978"/>
                    </a:lnTo>
                    <a:lnTo>
                      <a:pt x="2223436" y="105402"/>
                    </a:lnTo>
                    <a:lnTo>
                      <a:pt x="2250863" y="120268"/>
                    </a:lnTo>
                    <a:lnTo>
                      <a:pt x="2244854" y="131083"/>
                    </a:lnTo>
                    <a:lnTo>
                      <a:pt x="2212779" y="113698"/>
                    </a:lnTo>
                    <a:lnTo>
                      <a:pt x="2241253" y="81675"/>
                    </a:lnTo>
                    <a:lnTo>
                      <a:pt x="2251831" y="75942"/>
                    </a:lnTo>
                    <a:lnTo>
                      <a:pt x="2248133" y="73938"/>
                    </a:lnTo>
                    <a:lnTo>
                      <a:pt x="2256576" y="64443"/>
                    </a:lnTo>
                    <a:lnTo>
                      <a:pt x="2264813" y="68907"/>
                    </a:lnTo>
                    <a:close/>
                    <a:moveTo>
                      <a:pt x="2291929" y="24684"/>
                    </a:moveTo>
                    <a:lnTo>
                      <a:pt x="2297359" y="27628"/>
                    </a:lnTo>
                    <a:lnTo>
                      <a:pt x="2293272" y="39484"/>
                    </a:lnTo>
                    <a:lnTo>
                      <a:pt x="2283486" y="34180"/>
                    </a:lnTo>
                    <a:close/>
                    <a:moveTo>
                      <a:pt x="8514" y="24456"/>
                    </a:moveTo>
                    <a:lnTo>
                      <a:pt x="29897" y="36045"/>
                    </a:lnTo>
                    <a:lnTo>
                      <a:pt x="51531" y="61842"/>
                    </a:lnTo>
                    <a:lnTo>
                      <a:pt x="36175" y="53520"/>
                    </a:lnTo>
                    <a:lnTo>
                      <a:pt x="23765" y="60246"/>
                    </a:lnTo>
                    <a:lnTo>
                      <a:pt x="17666" y="49479"/>
                    </a:lnTo>
                    <a:lnTo>
                      <a:pt x="23194" y="46483"/>
                    </a:lnTo>
                    <a:lnTo>
                      <a:pt x="14593" y="41822"/>
                    </a:lnTo>
                    <a:close/>
                    <a:moveTo>
                      <a:pt x="247" y="0"/>
                    </a:moveTo>
                    <a:lnTo>
                      <a:pt x="1701" y="2425"/>
                    </a:lnTo>
                    <a:lnTo>
                      <a:pt x="7962" y="9890"/>
                    </a:lnTo>
                    <a:lnTo>
                      <a:pt x="4141" y="11961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CC9900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443" name="グループ化 442">
                <a:extLst>
                  <a:ext uri="{FF2B5EF4-FFF2-40B4-BE49-F238E27FC236}">
                    <a16:creationId xmlns:a16="http://schemas.microsoft.com/office/drawing/2014/main" id="{A20CA549-423B-419D-8100-C0D5AC2B069E}"/>
                  </a:ext>
                </a:extLst>
              </p:cNvPr>
              <p:cNvGrpSpPr/>
              <p:nvPr/>
            </p:nvGrpSpPr>
            <p:grpSpPr>
              <a:xfrm>
                <a:off x="3650457" y="2109787"/>
                <a:ext cx="2605086" cy="935613"/>
                <a:chOff x="3650457" y="2109787"/>
                <a:chExt cx="2605086" cy="935613"/>
              </a:xfrm>
              <a:grpFill/>
            </p:grpSpPr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5517D131-2434-48C1-B0E8-0739EE79D006}"/>
                    </a:ext>
                  </a:extLst>
                </p:cNvPr>
                <p:cNvSpPr/>
                <p:nvPr/>
              </p:nvSpPr>
              <p:spPr>
                <a:xfrm>
                  <a:off x="3677677" y="2205039"/>
                  <a:ext cx="2550646" cy="840361"/>
                </a:xfrm>
                <a:custGeom>
                  <a:avLst/>
                  <a:gdLst>
                    <a:gd name="connsiteX0" fmla="*/ 3082 w 2550646"/>
                    <a:gd name="connsiteY0" fmla="*/ 0 h 840361"/>
                    <a:gd name="connsiteX1" fmla="*/ 64167 w 2550646"/>
                    <a:gd name="connsiteY1" fmla="*/ 0 h 840361"/>
                    <a:gd name="connsiteX2" fmla="*/ 62473 w 2550646"/>
                    <a:gd name="connsiteY2" fmla="*/ 20637 h 840361"/>
                    <a:gd name="connsiteX3" fmla="*/ 1275323 w 2550646"/>
                    <a:gd name="connsiteY3" fmla="*/ 766762 h 840361"/>
                    <a:gd name="connsiteX4" fmla="*/ 2488173 w 2550646"/>
                    <a:gd name="connsiteY4" fmla="*/ 20637 h 840361"/>
                    <a:gd name="connsiteX5" fmla="*/ 2486479 w 2550646"/>
                    <a:gd name="connsiteY5" fmla="*/ 0 h 840361"/>
                    <a:gd name="connsiteX6" fmla="*/ 2547564 w 2550646"/>
                    <a:gd name="connsiteY6" fmla="*/ 0 h 840361"/>
                    <a:gd name="connsiteX7" fmla="*/ 2550646 w 2550646"/>
                    <a:gd name="connsiteY7" fmla="*/ 38387 h 840361"/>
                    <a:gd name="connsiteX8" fmla="*/ 1275323 w 2550646"/>
                    <a:gd name="connsiteY8" fmla="*/ 840361 h 840361"/>
                    <a:gd name="connsiteX9" fmla="*/ 0 w 2550646"/>
                    <a:gd name="connsiteY9" fmla="*/ 38387 h 840361"/>
                    <a:gd name="connsiteX10" fmla="*/ 3082 w 2550646"/>
                    <a:gd name="connsiteY10" fmla="*/ 0 h 840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0646" h="840361">
                      <a:moveTo>
                        <a:pt x="3082" y="0"/>
                      </a:moveTo>
                      <a:lnTo>
                        <a:pt x="64167" y="0"/>
                      </a:lnTo>
                      <a:lnTo>
                        <a:pt x="62473" y="20637"/>
                      </a:lnTo>
                      <a:cubicBezTo>
                        <a:pt x="62473" y="432710"/>
                        <a:pt x="605484" y="766762"/>
                        <a:pt x="1275323" y="766762"/>
                      </a:cubicBezTo>
                      <a:cubicBezTo>
                        <a:pt x="1945162" y="766762"/>
                        <a:pt x="2488173" y="432710"/>
                        <a:pt x="2488173" y="20637"/>
                      </a:cubicBezTo>
                      <a:lnTo>
                        <a:pt x="2486479" y="0"/>
                      </a:lnTo>
                      <a:lnTo>
                        <a:pt x="2547564" y="0"/>
                      </a:lnTo>
                      <a:lnTo>
                        <a:pt x="2550646" y="38387"/>
                      </a:lnTo>
                      <a:cubicBezTo>
                        <a:pt x="2550646" y="481305"/>
                        <a:pt x="1979664" y="840361"/>
                        <a:pt x="1275323" y="840361"/>
                      </a:cubicBezTo>
                      <a:cubicBezTo>
                        <a:pt x="570982" y="840361"/>
                        <a:pt x="0" y="481305"/>
                        <a:pt x="0" y="38387"/>
                      </a:cubicBezTo>
                      <a:lnTo>
                        <a:pt x="3082" y="0"/>
                      </a:ln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225CCE02-BE39-4968-B005-D5A94648920F}"/>
                    </a:ext>
                  </a:extLst>
                </p:cNvPr>
                <p:cNvSpPr/>
                <p:nvPr/>
              </p:nvSpPr>
              <p:spPr>
                <a:xfrm>
                  <a:off x="3650457" y="2109787"/>
                  <a:ext cx="147637" cy="223838"/>
                </a:xfrm>
                <a:custGeom>
                  <a:avLst/>
                  <a:gdLst>
                    <a:gd name="connsiteX0" fmla="*/ 53182 w 147637"/>
                    <a:gd name="connsiteY0" fmla="*/ 0 h 223838"/>
                    <a:gd name="connsiteX1" fmla="*/ 94455 w 147637"/>
                    <a:gd name="connsiteY1" fmla="*/ 0 h 223838"/>
                    <a:gd name="connsiteX2" fmla="*/ 147637 w 147637"/>
                    <a:gd name="connsiteY2" fmla="*/ 53182 h 223838"/>
                    <a:gd name="connsiteX3" fmla="*/ 147637 w 147637"/>
                    <a:gd name="connsiteY3" fmla="*/ 177800 h 223838"/>
                    <a:gd name="connsiteX4" fmla="*/ 132061 w 147637"/>
                    <a:gd name="connsiteY4" fmla="*/ 215406 h 223838"/>
                    <a:gd name="connsiteX5" fmla="*/ 111702 w 147637"/>
                    <a:gd name="connsiteY5" fmla="*/ 223838 h 223838"/>
                    <a:gd name="connsiteX6" fmla="*/ 94455 w 147637"/>
                    <a:gd name="connsiteY6" fmla="*/ 216694 h 223838"/>
                    <a:gd name="connsiteX7" fmla="*/ 53182 w 147637"/>
                    <a:gd name="connsiteY7" fmla="*/ 216694 h 223838"/>
                    <a:gd name="connsiteX8" fmla="*/ 35935 w 147637"/>
                    <a:gd name="connsiteY8" fmla="*/ 223838 h 223838"/>
                    <a:gd name="connsiteX9" fmla="*/ 15577 w 147637"/>
                    <a:gd name="connsiteY9" fmla="*/ 215406 h 223838"/>
                    <a:gd name="connsiteX10" fmla="*/ 0 w 147637"/>
                    <a:gd name="connsiteY10" fmla="*/ 177800 h 223838"/>
                    <a:gd name="connsiteX11" fmla="*/ 0 w 147637"/>
                    <a:gd name="connsiteY11" fmla="*/ 53182 h 223838"/>
                    <a:gd name="connsiteX12" fmla="*/ 53182 w 147637"/>
                    <a:gd name="connsiteY12" fmla="*/ 0 h 22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7637" h="223838">
                      <a:moveTo>
                        <a:pt x="53182" y="0"/>
                      </a:moveTo>
                      <a:lnTo>
                        <a:pt x="94455" y="0"/>
                      </a:lnTo>
                      <a:cubicBezTo>
                        <a:pt x="123827" y="0"/>
                        <a:pt x="147637" y="23810"/>
                        <a:pt x="147637" y="53182"/>
                      </a:cubicBezTo>
                      <a:lnTo>
                        <a:pt x="147637" y="177800"/>
                      </a:lnTo>
                      <a:cubicBezTo>
                        <a:pt x="147637" y="192486"/>
                        <a:pt x="141685" y="205782"/>
                        <a:pt x="132061" y="215406"/>
                      </a:cubicBezTo>
                      <a:lnTo>
                        <a:pt x="111702" y="223838"/>
                      </a:lnTo>
                      <a:lnTo>
                        <a:pt x="94455" y="216694"/>
                      </a:lnTo>
                      <a:lnTo>
                        <a:pt x="53182" y="216694"/>
                      </a:lnTo>
                      <a:lnTo>
                        <a:pt x="35935" y="223838"/>
                      </a:lnTo>
                      <a:lnTo>
                        <a:pt x="15577" y="215406"/>
                      </a:lnTo>
                      <a:cubicBezTo>
                        <a:pt x="5953" y="205782"/>
                        <a:pt x="0" y="192486"/>
                        <a:pt x="0" y="177800"/>
                      </a:cubicBezTo>
                      <a:lnTo>
                        <a:pt x="0" y="53182"/>
                      </a:lnTo>
                      <a:cubicBezTo>
                        <a:pt x="0" y="23810"/>
                        <a:pt x="23810" y="0"/>
                        <a:pt x="53182" y="0"/>
                      </a:cubicBezTo>
                      <a:close/>
                    </a:path>
                  </a:pathLst>
                </a:custGeom>
                <a:pattFill prst="dkHorz">
                  <a:fgClr>
                    <a:schemeClr val="accent4">
                      <a:lumMod val="60000"/>
                      <a:lumOff val="40000"/>
                    </a:schemeClr>
                  </a:fgClr>
                  <a:bgClr>
                    <a:schemeClr val="accent4">
                      <a:lumMod val="75000"/>
                    </a:schemeClr>
                  </a:bgClr>
                </a:patt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6" name="フリーフォーム: 図形 445">
                  <a:extLst>
                    <a:ext uri="{FF2B5EF4-FFF2-40B4-BE49-F238E27FC236}">
                      <a16:creationId xmlns:a16="http://schemas.microsoft.com/office/drawing/2014/main" id="{88961558-6E75-4044-B2ED-AF28978E3741}"/>
                    </a:ext>
                  </a:extLst>
                </p:cNvPr>
                <p:cNvSpPr/>
                <p:nvPr/>
              </p:nvSpPr>
              <p:spPr>
                <a:xfrm>
                  <a:off x="6107906" y="2109787"/>
                  <a:ext cx="147637" cy="223838"/>
                </a:xfrm>
                <a:custGeom>
                  <a:avLst/>
                  <a:gdLst>
                    <a:gd name="connsiteX0" fmla="*/ 53182 w 147637"/>
                    <a:gd name="connsiteY0" fmla="*/ 0 h 223838"/>
                    <a:gd name="connsiteX1" fmla="*/ 94455 w 147637"/>
                    <a:gd name="connsiteY1" fmla="*/ 0 h 223838"/>
                    <a:gd name="connsiteX2" fmla="*/ 147637 w 147637"/>
                    <a:gd name="connsiteY2" fmla="*/ 53182 h 223838"/>
                    <a:gd name="connsiteX3" fmla="*/ 147637 w 147637"/>
                    <a:gd name="connsiteY3" fmla="*/ 177800 h 223838"/>
                    <a:gd name="connsiteX4" fmla="*/ 132061 w 147637"/>
                    <a:gd name="connsiteY4" fmla="*/ 215406 h 223838"/>
                    <a:gd name="connsiteX5" fmla="*/ 111702 w 147637"/>
                    <a:gd name="connsiteY5" fmla="*/ 223838 h 223838"/>
                    <a:gd name="connsiteX6" fmla="*/ 94455 w 147637"/>
                    <a:gd name="connsiteY6" fmla="*/ 216694 h 223838"/>
                    <a:gd name="connsiteX7" fmla="*/ 53182 w 147637"/>
                    <a:gd name="connsiteY7" fmla="*/ 216694 h 223838"/>
                    <a:gd name="connsiteX8" fmla="*/ 35935 w 147637"/>
                    <a:gd name="connsiteY8" fmla="*/ 223838 h 223838"/>
                    <a:gd name="connsiteX9" fmla="*/ 15577 w 147637"/>
                    <a:gd name="connsiteY9" fmla="*/ 215406 h 223838"/>
                    <a:gd name="connsiteX10" fmla="*/ 0 w 147637"/>
                    <a:gd name="connsiteY10" fmla="*/ 177800 h 223838"/>
                    <a:gd name="connsiteX11" fmla="*/ 0 w 147637"/>
                    <a:gd name="connsiteY11" fmla="*/ 53182 h 223838"/>
                    <a:gd name="connsiteX12" fmla="*/ 53182 w 147637"/>
                    <a:gd name="connsiteY12" fmla="*/ 0 h 22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7637" h="223838">
                      <a:moveTo>
                        <a:pt x="53182" y="0"/>
                      </a:moveTo>
                      <a:lnTo>
                        <a:pt x="94455" y="0"/>
                      </a:lnTo>
                      <a:cubicBezTo>
                        <a:pt x="123827" y="0"/>
                        <a:pt x="147637" y="23810"/>
                        <a:pt x="147637" y="53182"/>
                      </a:cubicBezTo>
                      <a:lnTo>
                        <a:pt x="147637" y="177800"/>
                      </a:lnTo>
                      <a:cubicBezTo>
                        <a:pt x="147637" y="192486"/>
                        <a:pt x="141685" y="205782"/>
                        <a:pt x="132061" y="215406"/>
                      </a:cubicBezTo>
                      <a:lnTo>
                        <a:pt x="111702" y="223838"/>
                      </a:lnTo>
                      <a:lnTo>
                        <a:pt x="94455" y="216694"/>
                      </a:lnTo>
                      <a:lnTo>
                        <a:pt x="53182" y="216694"/>
                      </a:lnTo>
                      <a:lnTo>
                        <a:pt x="35935" y="223838"/>
                      </a:lnTo>
                      <a:lnTo>
                        <a:pt x="15577" y="215406"/>
                      </a:lnTo>
                      <a:cubicBezTo>
                        <a:pt x="5953" y="205782"/>
                        <a:pt x="0" y="192486"/>
                        <a:pt x="0" y="177800"/>
                      </a:cubicBezTo>
                      <a:lnTo>
                        <a:pt x="0" y="53182"/>
                      </a:lnTo>
                      <a:cubicBezTo>
                        <a:pt x="0" y="23810"/>
                        <a:pt x="23810" y="0"/>
                        <a:pt x="53182" y="0"/>
                      </a:cubicBezTo>
                      <a:close/>
                    </a:path>
                  </a:pathLst>
                </a:custGeom>
                <a:pattFill prst="dkHorz">
                  <a:fgClr>
                    <a:schemeClr val="accent4">
                      <a:lumMod val="60000"/>
                      <a:lumOff val="40000"/>
                    </a:schemeClr>
                  </a:fgClr>
                  <a:bgClr>
                    <a:schemeClr val="accent4">
                      <a:lumMod val="75000"/>
                    </a:schemeClr>
                  </a:bgClr>
                </a:patt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81" name="グループ化 80">
              <a:extLst>
                <a:ext uri="{FF2B5EF4-FFF2-40B4-BE49-F238E27FC236}">
                  <a16:creationId xmlns:a16="http://schemas.microsoft.com/office/drawing/2014/main" id="{05411DCC-388E-4DBA-A87C-C6BBAB21AE72}"/>
                </a:ext>
              </a:extLst>
            </p:cNvPr>
            <p:cNvGrpSpPr/>
            <p:nvPr/>
          </p:nvGrpSpPr>
          <p:grpSpPr>
            <a:xfrm rot="2708325">
              <a:off x="6981048" y="880641"/>
              <a:ext cx="1872194" cy="2164735"/>
              <a:chOff x="2418103" y="603084"/>
              <a:chExt cx="3154370" cy="3647259"/>
            </a:xfrm>
          </p:grpSpPr>
          <p:grpSp>
            <p:nvGrpSpPr>
              <p:cNvPr id="82" name="グループ化 81">
                <a:extLst>
                  <a:ext uri="{FF2B5EF4-FFF2-40B4-BE49-F238E27FC236}">
                    <a16:creationId xmlns:a16="http://schemas.microsoft.com/office/drawing/2014/main" id="{EFDFCC2D-E3DF-427D-B3DB-609677D81432}"/>
                  </a:ext>
                </a:extLst>
              </p:cNvPr>
              <p:cNvGrpSpPr/>
              <p:nvPr/>
            </p:nvGrpSpPr>
            <p:grpSpPr>
              <a:xfrm rot="3347226">
                <a:off x="4117752" y="1860046"/>
                <a:ext cx="292964" cy="966350"/>
                <a:chOff x="5674519" y="1390651"/>
                <a:chExt cx="861274" cy="2781300"/>
              </a:xfrm>
            </p:grpSpPr>
            <p:grpSp>
              <p:nvGrpSpPr>
                <p:cNvPr id="119" name="グループ化 118">
                  <a:extLst>
                    <a:ext uri="{FF2B5EF4-FFF2-40B4-BE49-F238E27FC236}">
                      <a16:creationId xmlns:a16="http://schemas.microsoft.com/office/drawing/2014/main" id="{505F6D13-CA73-4AEF-AA03-C42306410663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121" name="フリーフォーム: 図形 120">
                    <a:extLst>
                      <a:ext uri="{FF2B5EF4-FFF2-40B4-BE49-F238E27FC236}">
                        <a16:creationId xmlns:a16="http://schemas.microsoft.com/office/drawing/2014/main" id="{18C49233-A01A-4A4F-AF99-F625B2530603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" name="フリーフォーム: 図形 121">
                    <a:extLst>
                      <a:ext uri="{FF2B5EF4-FFF2-40B4-BE49-F238E27FC236}">
                        <a16:creationId xmlns:a16="http://schemas.microsoft.com/office/drawing/2014/main" id="{4DE3CB38-4C75-4A25-BAA7-31A2C18E0F4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20" name="フリーフォーム: 図形 119">
                  <a:extLst>
                    <a:ext uri="{FF2B5EF4-FFF2-40B4-BE49-F238E27FC236}">
                      <a16:creationId xmlns:a16="http://schemas.microsoft.com/office/drawing/2014/main" id="{E3A1CE83-181E-46E2-9A73-8419EBC89FB1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" name="グループ化 82">
                <a:extLst>
                  <a:ext uri="{FF2B5EF4-FFF2-40B4-BE49-F238E27FC236}">
                    <a16:creationId xmlns:a16="http://schemas.microsoft.com/office/drawing/2014/main" id="{F5C9BB3D-A370-4834-AE63-07E9F793186C}"/>
                  </a:ext>
                </a:extLst>
              </p:cNvPr>
              <p:cNvGrpSpPr/>
              <p:nvPr/>
            </p:nvGrpSpPr>
            <p:grpSpPr>
              <a:xfrm rot="18252774" flipH="1">
                <a:off x="2687950" y="1850352"/>
                <a:ext cx="426656" cy="966350"/>
                <a:chOff x="5674519" y="1390651"/>
                <a:chExt cx="861274" cy="2781300"/>
              </a:xfrm>
            </p:grpSpPr>
            <p:grpSp>
              <p:nvGrpSpPr>
                <p:cNvPr id="115" name="グループ化 114">
                  <a:extLst>
                    <a:ext uri="{FF2B5EF4-FFF2-40B4-BE49-F238E27FC236}">
                      <a16:creationId xmlns:a16="http://schemas.microsoft.com/office/drawing/2014/main" id="{5A494F09-46B8-43B5-B4BC-1F5F0890FD4A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117" name="フリーフォーム: 図形 116">
                    <a:extLst>
                      <a:ext uri="{FF2B5EF4-FFF2-40B4-BE49-F238E27FC236}">
                        <a16:creationId xmlns:a16="http://schemas.microsoft.com/office/drawing/2014/main" id="{435AC130-6FD1-4259-968A-C55EF7C7453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" name="フリーフォーム: 図形 117">
                    <a:extLst>
                      <a:ext uri="{FF2B5EF4-FFF2-40B4-BE49-F238E27FC236}">
                        <a16:creationId xmlns:a16="http://schemas.microsoft.com/office/drawing/2014/main" id="{684188BB-8012-4A9E-9D96-24FE73B1F124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16" name="フリーフォーム: 図形 115">
                  <a:extLst>
                    <a:ext uri="{FF2B5EF4-FFF2-40B4-BE49-F238E27FC236}">
                      <a16:creationId xmlns:a16="http://schemas.microsoft.com/office/drawing/2014/main" id="{1E8B4F65-A880-4FB9-968C-EC833D26B19A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F3440EDE-0361-4A82-90E4-07112193AA39}"/>
                  </a:ext>
                </a:extLst>
              </p:cNvPr>
              <p:cNvSpPr/>
              <p:nvPr/>
            </p:nvSpPr>
            <p:spPr>
              <a:xfrm rot="19425613" flipH="1">
                <a:off x="3238040" y="189687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2024C29F-36B7-47FA-B86B-DA39A8BFDAF7}"/>
                  </a:ext>
                </a:extLst>
              </p:cNvPr>
              <p:cNvSpPr/>
              <p:nvPr/>
            </p:nvSpPr>
            <p:spPr>
              <a:xfrm rot="19425613" flipH="1">
                <a:off x="3257090" y="218262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079AA231-BA9C-427A-B181-15A655273123}"/>
                  </a:ext>
                </a:extLst>
              </p:cNvPr>
              <p:cNvSpPr/>
              <p:nvPr/>
            </p:nvSpPr>
            <p:spPr>
              <a:xfrm rot="2174387">
                <a:off x="3923038" y="1963359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87" name="グループ化 86">
                <a:extLst>
                  <a:ext uri="{FF2B5EF4-FFF2-40B4-BE49-F238E27FC236}">
                    <a16:creationId xmlns:a16="http://schemas.microsoft.com/office/drawing/2014/main" id="{53BD9C05-F7FE-4809-876B-153266C1A12D}"/>
                  </a:ext>
                </a:extLst>
              </p:cNvPr>
              <p:cNvGrpSpPr/>
              <p:nvPr/>
            </p:nvGrpSpPr>
            <p:grpSpPr>
              <a:xfrm rot="352824">
                <a:off x="2957046" y="1390649"/>
                <a:ext cx="872005" cy="2859693"/>
                <a:chOff x="2696696" y="829409"/>
                <a:chExt cx="966288" cy="3420934"/>
              </a:xfrm>
            </p:grpSpPr>
            <p:sp>
              <p:nvSpPr>
                <p:cNvPr id="113" name="台形 112">
                  <a:extLst>
                    <a:ext uri="{FF2B5EF4-FFF2-40B4-BE49-F238E27FC236}">
                      <a16:creationId xmlns:a16="http://schemas.microsoft.com/office/drawing/2014/main" id="{8CDA0DCC-54D5-46F8-8C0D-B7B58897324C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B381ED5B-DEAB-4819-A6BC-17FFE0240509}"/>
                    </a:ext>
                  </a:extLst>
                </p:cNvPr>
                <p:cNvSpPr/>
                <p:nvPr/>
              </p:nvSpPr>
              <p:spPr>
                <a:xfrm rot="15591182">
                  <a:off x="2455744" y="1070361"/>
                  <a:ext cx="1448191" cy="9662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982EF86B-68ED-468B-A45A-C9A1CC811F29}"/>
                  </a:ext>
                </a:extLst>
              </p:cNvPr>
              <p:cNvSpPr/>
              <p:nvPr/>
            </p:nvSpPr>
            <p:spPr>
              <a:xfrm rot="2700000">
                <a:off x="4152453" y="2187626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92B21489-3C4B-40DB-A092-CDC9A2947CD0}"/>
                  </a:ext>
                </a:extLst>
              </p:cNvPr>
              <p:cNvSpPr/>
              <p:nvPr/>
            </p:nvSpPr>
            <p:spPr>
              <a:xfrm rot="8963138">
                <a:off x="3144125" y="2310694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台形 89">
                <a:extLst>
                  <a:ext uri="{FF2B5EF4-FFF2-40B4-BE49-F238E27FC236}">
                    <a16:creationId xmlns:a16="http://schemas.microsoft.com/office/drawing/2014/main" id="{C0EB00A9-EC40-426B-829F-9EF9D61F1590}"/>
                  </a:ext>
                </a:extLst>
              </p:cNvPr>
              <p:cNvSpPr/>
              <p:nvPr/>
            </p:nvSpPr>
            <p:spPr>
              <a:xfrm rot="558662">
                <a:off x="3762950" y="2236037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台形 90">
                <a:extLst>
                  <a:ext uri="{FF2B5EF4-FFF2-40B4-BE49-F238E27FC236}">
                    <a16:creationId xmlns:a16="http://schemas.microsoft.com/office/drawing/2014/main" id="{F6B9E577-A2F2-4902-8A76-39549ED4448E}"/>
                  </a:ext>
                </a:extLst>
              </p:cNvPr>
              <p:cNvSpPr/>
              <p:nvPr/>
            </p:nvSpPr>
            <p:spPr>
              <a:xfrm>
                <a:off x="3630190" y="2240704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2" name="グループ化 91">
                <a:extLst>
                  <a:ext uri="{FF2B5EF4-FFF2-40B4-BE49-F238E27FC236}">
                    <a16:creationId xmlns:a16="http://schemas.microsoft.com/office/drawing/2014/main" id="{2C63A017-1DE5-469C-96EB-264BC5605EB9}"/>
                  </a:ext>
                </a:extLst>
              </p:cNvPr>
              <p:cNvGrpSpPr/>
              <p:nvPr/>
            </p:nvGrpSpPr>
            <p:grpSpPr>
              <a:xfrm rot="1109717">
                <a:off x="3689249" y="815377"/>
                <a:ext cx="1031020" cy="1545207"/>
                <a:chOff x="3944937" y="1390650"/>
                <a:chExt cx="1855788" cy="2781300"/>
              </a:xfrm>
            </p:grpSpPr>
            <p:sp>
              <p:nvSpPr>
                <p:cNvPr id="111" name="フリーフォーム: 図形 110">
                  <a:extLst>
                    <a:ext uri="{FF2B5EF4-FFF2-40B4-BE49-F238E27FC236}">
                      <a16:creationId xmlns:a16="http://schemas.microsoft.com/office/drawing/2014/main" id="{51518AE0-D801-4399-A948-149BDA64C62A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" name="フリーフォーム: 図形 111">
                  <a:extLst>
                    <a:ext uri="{FF2B5EF4-FFF2-40B4-BE49-F238E27FC236}">
                      <a16:creationId xmlns:a16="http://schemas.microsoft.com/office/drawing/2014/main" id="{3E1DDFD7-57FA-4948-952D-0746AA612751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3" name="グループ化 92">
                <a:extLst>
                  <a:ext uri="{FF2B5EF4-FFF2-40B4-BE49-F238E27FC236}">
                    <a16:creationId xmlns:a16="http://schemas.microsoft.com/office/drawing/2014/main" id="{311F6933-2A5D-4972-9539-DC81EF58DD39}"/>
                  </a:ext>
                </a:extLst>
              </p:cNvPr>
              <p:cNvGrpSpPr/>
              <p:nvPr/>
            </p:nvGrpSpPr>
            <p:grpSpPr>
              <a:xfrm>
                <a:off x="2696695" y="829409"/>
                <a:ext cx="966288" cy="3420934"/>
                <a:chOff x="2696695" y="829409"/>
                <a:chExt cx="966288" cy="3420934"/>
              </a:xfrm>
            </p:grpSpPr>
            <p:sp>
              <p:nvSpPr>
                <p:cNvPr id="107" name="台形 106">
                  <a:extLst>
                    <a:ext uri="{FF2B5EF4-FFF2-40B4-BE49-F238E27FC236}">
                      <a16:creationId xmlns:a16="http://schemas.microsoft.com/office/drawing/2014/main" id="{62A2B3CF-ABEE-461A-954C-8361B5C8B47A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08" name="グループ化 107">
                  <a:extLst>
                    <a:ext uri="{FF2B5EF4-FFF2-40B4-BE49-F238E27FC236}">
                      <a16:creationId xmlns:a16="http://schemas.microsoft.com/office/drawing/2014/main" id="{406CDCBD-F609-40CC-BE08-B5492F0932E7}"/>
                    </a:ext>
                  </a:extLst>
                </p:cNvPr>
                <p:cNvGrpSpPr/>
                <p:nvPr/>
              </p:nvGrpSpPr>
              <p:grpSpPr>
                <a:xfrm rot="20991182">
                  <a:off x="2696695" y="829409"/>
                  <a:ext cx="966288" cy="1448191"/>
                  <a:chOff x="3944937" y="1390650"/>
                  <a:chExt cx="1855788" cy="2781300"/>
                </a:xfrm>
              </p:grpSpPr>
              <p:sp>
                <p:nvSpPr>
                  <p:cNvPr id="109" name="フリーフォーム: 図形 108">
                    <a:extLst>
                      <a:ext uri="{FF2B5EF4-FFF2-40B4-BE49-F238E27FC236}">
                        <a16:creationId xmlns:a16="http://schemas.microsoft.com/office/drawing/2014/main" id="{483E5C33-4527-4369-90EE-C66FCB11E90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" name="フリーフォーム: 図形 109">
                    <a:extLst>
                      <a:ext uri="{FF2B5EF4-FFF2-40B4-BE49-F238E27FC236}">
                        <a16:creationId xmlns:a16="http://schemas.microsoft.com/office/drawing/2014/main" id="{CE642BD3-2FF8-4643-8E1B-A549737788FE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94" name="グループ化 93">
                <a:extLst>
                  <a:ext uri="{FF2B5EF4-FFF2-40B4-BE49-F238E27FC236}">
                    <a16:creationId xmlns:a16="http://schemas.microsoft.com/office/drawing/2014/main" id="{3DE35A4E-FA2B-4FB4-AAF8-041839C13E73}"/>
                  </a:ext>
                </a:extLst>
              </p:cNvPr>
              <p:cNvGrpSpPr/>
              <p:nvPr/>
            </p:nvGrpSpPr>
            <p:grpSpPr>
              <a:xfrm rot="3124461">
                <a:off x="4574783" y="1084981"/>
                <a:ext cx="537644" cy="1457736"/>
                <a:chOff x="5674519" y="1390651"/>
                <a:chExt cx="861274" cy="2781300"/>
              </a:xfrm>
            </p:grpSpPr>
            <p:grpSp>
              <p:nvGrpSpPr>
                <p:cNvPr id="103" name="グループ化 102">
                  <a:extLst>
                    <a:ext uri="{FF2B5EF4-FFF2-40B4-BE49-F238E27FC236}">
                      <a16:creationId xmlns:a16="http://schemas.microsoft.com/office/drawing/2014/main" id="{001CC232-4E65-4A16-9C18-6A56D7A09FD3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105" name="フリーフォーム: 図形 104">
                    <a:extLst>
                      <a:ext uri="{FF2B5EF4-FFF2-40B4-BE49-F238E27FC236}">
                        <a16:creationId xmlns:a16="http://schemas.microsoft.com/office/drawing/2014/main" id="{5E522BB8-2456-4881-BDF4-B87DA777123A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" name="フリーフォーム: 図形 105">
                    <a:extLst>
                      <a:ext uri="{FF2B5EF4-FFF2-40B4-BE49-F238E27FC236}">
                        <a16:creationId xmlns:a16="http://schemas.microsoft.com/office/drawing/2014/main" id="{EC87AA13-E3F6-4CB8-B6C9-4882BBF6C60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87CF8988-90B1-4F96-BEE1-8AE0E5442883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5" name="グループ化 94">
                <a:extLst>
                  <a:ext uri="{FF2B5EF4-FFF2-40B4-BE49-F238E27FC236}">
                    <a16:creationId xmlns:a16="http://schemas.microsoft.com/office/drawing/2014/main" id="{6514EA45-02B4-48B1-A02E-5DF22A24DC18}"/>
                  </a:ext>
                </a:extLst>
              </p:cNvPr>
              <p:cNvGrpSpPr/>
              <p:nvPr/>
            </p:nvGrpSpPr>
            <p:grpSpPr>
              <a:xfrm rot="19454971" flipH="1">
                <a:off x="2568415" y="1199057"/>
                <a:ext cx="445903" cy="1238531"/>
                <a:chOff x="5674519" y="1390651"/>
                <a:chExt cx="861274" cy="2781300"/>
              </a:xfrm>
            </p:grpSpPr>
            <p:grpSp>
              <p:nvGrpSpPr>
                <p:cNvPr id="99" name="グループ化 98">
                  <a:extLst>
                    <a:ext uri="{FF2B5EF4-FFF2-40B4-BE49-F238E27FC236}">
                      <a16:creationId xmlns:a16="http://schemas.microsoft.com/office/drawing/2014/main" id="{5954DC3B-D09A-45FD-866E-54A2830A845B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101" name="フリーフォーム: 図形 100">
                    <a:extLst>
                      <a:ext uri="{FF2B5EF4-FFF2-40B4-BE49-F238E27FC236}">
                        <a16:creationId xmlns:a16="http://schemas.microsoft.com/office/drawing/2014/main" id="{67AD3148-00E6-4428-8551-C7ED80C88714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" name="フリーフォーム: 図形 101">
                    <a:extLst>
                      <a:ext uri="{FF2B5EF4-FFF2-40B4-BE49-F238E27FC236}">
                        <a16:creationId xmlns:a16="http://schemas.microsoft.com/office/drawing/2014/main" id="{8018C899-602B-4B3C-9BFA-9FE7D1DA70E2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894D1623-B40A-4071-8B04-51BAAAC067A1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6" name="グループ化 95">
                <a:extLst>
                  <a:ext uri="{FF2B5EF4-FFF2-40B4-BE49-F238E27FC236}">
                    <a16:creationId xmlns:a16="http://schemas.microsoft.com/office/drawing/2014/main" id="{FA252B7B-CB5B-4EB7-8719-5CA09C6A3B19}"/>
                  </a:ext>
                </a:extLst>
              </p:cNvPr>
              <p:cNvGrpSpPr/>
              <p:nvPr/>
            </p:nvGrpSpPr>
            <p:grpSpPr>
              <a:xfrm>
                <a:off x="3117236" y="603084"/>
                <a:ext cx="1117300" cy="1674516"/>
                <a:chOff x="3944937" y="1390650"/>
                <a:chExt cx="1855788" cy="2781300"/>
              </a:xfrm>
            </p:grpSpPr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66B12609-FEF0-4997-994C-F046D9FCC86D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" name="フリーフォーム: 図形 97">
                  <a:extLst>
                    <a:ext uri="{FF2B5EF4-FFF2-40B4-BE49-F238E27FC236}">
                      <a16:creationId xmlns:a16="http://schemas.microsoft.com/office/drawing/2014/main" id="{1BD00A6A-23C6-4F3D-892E-BF51A84696D6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23" name="グループ化 122">
              <a:extLst>
                <a:ext uri="{FF2B5EF4-FFF2-40B4-BE49-F238E27FC236}">
                  <a16:creationId xmlns:a16="http://schemas.microsoft.com/office/drawing/2014/main" id="{D22B7CF2-0F20-4FCA-ACEB-C75B68B6B7F5}"/>
                </a:ext>
              </a:extLst>
            </p:cNvPr>
            <p:cNvGrpSpPr/>
            <p:nvPr/>
          </p:nvGrpSpPr>
          <p:grpSpPr>
            <a:xfrm rot="4119089">
              <a:off x="7209647" y="1352369"/>
              <a:ext cx="1872194" cy="2164735"/>
              <a:chOff x="2418103" y="603084"/>
              <a:chExt cx="3154370" cy="3647259"/>
            </a:xfrm>
          </p:grpSpPr>
          <p:grpSp>
            <p:nvGrpSpPr>
              <p:cNvPr id="124" name="グループ化 123">
                <a:extLst>
                  <a:ext uri="{FF2B5EF4-FFF2-40B4-BE49-F238E27FC236}">
                    <a16:creationId xmlns:a16="http://schemas.microsoft.com/office/drawing/2014/main" id="{A4F674A8-1217-4659-BEC6-BAEB1F50E849}"/>
                  </a:ext>
                </a:extLst>
              </p:cNvPr>
              <p:cNvGrpSpPr/>
              <p:nvPr/>
            </p:nvGrpSpPr>
            <p:grpSpPr>
              <a:xfrm rot="3347226">
                <a:off x="4117752" y="1860046"/>
                <a:ext cx="292964" cy="966350"/>
                <a:chOff x="5674519" y="1390651"/>
                <a:chExt cx="861274" cy="2781300"/>
              </a:xfrm>
            </p:grpSpPr>
            <p:grpSp>
              <p:nvGrpSpPr>
                <p:cNvPr id="161" name="グループ化 160">
                  <a:extLst>
                    <a:ext uri="{FF2B5EF4-FFF2-40B4-BE49-F238E27FC236}">
                      <a16:creationId xmlns:a16="http://schemas.microsoft.com/office/drawing/2014/main" id="{DDB34066-F035-4217-9310-1276D9A859BE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163" name="フリーフォーム: 図形 162">
                    <a:extLst>
                      <a:ext uri="{FF2B5EF4-FFF2-40B4-BE49-F238E27FC236}">
                        <a16:creationId xmlns:a16="http://schemas.microsoft.com/office/drawing/2014/main" id="{F6A5A435-D1AE-4425-B81E-8EC836D558E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4" name="フリーフォーム: 図形 163">
                    <a:extLst>
                      <a:ext uri="{FF2B5EF4-FFF2-40B4-BE49-F238E27FC236}">
                        <a16:creationId xmlns:a16="http://schemas.microsoft.com/office/drawing/2014/main" id="{7FF0FDE0-C049-46DE-AC46-1D829C7B554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2A8399F6-63F3-45CC-89AC-FF014AA0E391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25" name="グループ化 124">
                <a:extLst>
                  <a:ext uri="{FF2B5EF4-FFF2-40B4-BE49-F238E27FC236}">
                    <a16:creationId xmlns:a16="http://schemas.microsoft.com/office/drawing/2014/main" id="{D649ED06-30B6-4626-9787-A766D640FD5E}"/>
                  </a:ext>
                </a:extLst>
              </p:cNvPr>
              <p:cNvGrpSpPr/>
              <p:nvPr/>
            </p:nvGrpSpPr>
            <p:grpSpPr>
              <a:xfrm rot="18252774" flipH="1">
                <a:off x="2687950" y="1850352"/>
                <a:ext cx="426656" cy="966350"/>
                <a:chOff x="5674519" y="1390651"/>
                <a:chExt cx="861274" cy="2781300"/>
              </a:xfrm>
            </p:grpSpPr>
            <p:grpSp>
              <p:nvGrpSpPr>
                <p:cNvPr id="157" name="グループ化 156">
                  <a:extLst>
                    <a:ext uri="{FF2B5EF4-FFF2-40B4-BE49-F238E27FC236}">
                      <a16:creationId xmlns:a16="http://schemas.microsoft.com/office/drawing/2014/main" id="{E8DBBFD5-43AE-4EE9-BD23-B9265BBE022D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159" name="フリーフォーム: 図形 158">
                    <a:extLst>
                      <a:ext uri="{FF2B5EF4-FFF2-40B4-BE49-F238E27FC236}">
                        <a16:creationId xmlns:a16="http://schemas.microsoft.com/office/drawing/2014/main" id="{5B29969D-E24A-4144-AA79-5E9A8B6A3B48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0" name="フリーフォーム: 図形 159">
                    <a:extLst>
                      <a:ext uri="{FF2B5EF4-FFF2-40B4-BE49-F238E27FC236}">
                        <a16:creationId xmlns:a16="http://schemas.microsoft.com/office/drawing/2014/main" id="{72FEF67C-8BD1-4DA6-A4CC-022A3C476686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E0871A96-3F6F-41F4-B70E-931A05AC9650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2C8E4145-4292-4F2D-B999-3D5EDBE6330C}"/>
                  </a:ext>
                </a:extLst>
              </p:cNvPr>
              <p:cNvSpPr/>
              <p:nvPr/>
            </p:nvSpPr>
            <p:spPr>
              <a:xfrm rot="19425613" flipH="1">
                <a:off x="3238040" y="189687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D952744C-EAE1-4004-9658-92870DEFC2CD}"/>
                  </a:ext>
                </a:extLst>
              </p:cNvPr>
              <p:cNvSpPr/>
              <p:nvPr/>
            </p:nvSpPr>
            <p:spPr>
              <a:xfrm rot="19425613" flipH="1">
                <a:off x="3257090" y="218262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7379BB48-411F-45DB-A60F-71E59C4E0D70}"/>
                  </a:ext>
                </a:extLst>
              </p:cNvPr>
              <p:cNvSpPr/>
              <p:nvPr/>
            </p:nvSpPr>
            <p:spPr>
              <a:xfrm rot="2174387">
                <a:off x="3923038" y="1963359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29" name="グループ化 128">
                <a:extLst>
                  <a:ext uri="{FF2B5EF4-FFF2-40B4-BE49-F238E27FC236}">
                    <a16:creationId xmlns:a16="http://schemas.microsoft.com/office/drawing/2014/main" id="{06420A3C-D23A-43EC-91BB-422B8367366B}"/>
                  </a:ext>
                </a:extLst>
              </p:cNvPr>
              <p:cNvGrpSpPr/>
              <p:nvPr/>
            </p:nvGrpSpPr>
            <p:grpSpPr>
              <a:xfrm rot="352824">
                <a:off x="2957046" y="1390649"/>
                <a:ext cx="872005" cy="2859693"/>
                <a:chOff x="2696696" y="829409"/>
                <a:chExt cx="966288" cy="3420934"/>
              </a:xfrm>
            </p:grpSpPr>
            <p:sp>
              <p:nvSpPr>
                <p:cNvPr id="155" name="台形 154">
                  <a:extLst>
                    <a:ext uri="{FF2B5EF4-FFF2-40B4-BE49-F238E27FC236}">
                      <a16:creationId xmlns:a16="http://schemas.microsoft.com/office/drawing/2014/main" id="{2D9FFF09-4A6E-47AD-BC8A-02B812704004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1B38A6D9-3CC3-4B1D-94BC-7573BCC2E1B7}"/>
                    </a:ext>
                  </a:extLst>
                </p:cNvPr>
                <p:cNvSpPr/>
                <p:nvPr/>
              </p:nvSpPr>
              <p:spPr>
                <a:xfrm rot="15591182">
                  <a:off x="2455744" y="1070361"/>
                  <a:ext cx="1448191" cy="9662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7941F673-2FD2-4D54-8D9E-C1B3CDF1FC6F}"/>
                  </a:ext>
                </a:extLst>
              </p:cNvPr>
              <p:cNvSpPr/>
              <p:nvPr/>
            </p:nvSpPr>
            <p:spPr>
              <a:xfrm rot="2700000">
                <a:off x="4152453" y="2187626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2CF75C6E-5E57-4985-B62B-92E543EA7E1D}"/>
                  </a:ext>
                </a:extLst>
              </p:cNvPr>
              <p:cNvSpPr/>
              <p:nvPr/>
            </p:nvSpPr>
            <p:spPr>
              <a:xfrm rot="8963138">
                <a:off x="3144125" y="2310694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台形 131">
                <a:extLst>
                  <a:ext uri="{FF2B5EF4-FFF2-40B4-BE49-F238E27FC236}">
                    <a16:creationId xmlns:a16="http://schemas.microsoft.com/office/drawing/2014/main" id="{2EEF8CF4-9027-4DB8-8E20-9F9E17237183}"/>
                  </a:ext>
                </a:extLst>
              </p:cNvPr>
              <p:cNvSpPr/>
              <p:nvPr/>
            </p:nvSpPr>
            <p:spPr>
              <a:xfrm rot="558662">
                <a:off x="3762950" y="2236037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台形 132">
                <a:extLst>
                  <a:ext uri="{FF2B5EF4-FFF2-40B4-BE49-F238E27FC236}">
                    <a16:creationId xmlns:a16="http://schemas.microsoft.com/office/drawing/2014/main" id="{1284332B-E68B-4B2F-B6FE-9B9CA0BF7352}"/>
                  </a:ext>
                </a:extLst>
              </p:cNvPr>
              <p:cNvSpPr/>
              <p:nvPr/>
            </p:nvSpPr>
            <p:spPr>
              <a:xfrm>
                <a:off x="3630190" y="2240704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34" name="グループ化 133">
                <a:extLst>
                  <a:ext uri="{FF2B5EF4-FFF2-40B4-BE49-F238E27FC236}">
                    <a16:creationId xmlns:a16="http://schemas.microsoft.com/office/drawing/2014/main" id="{09EC03A5-59B4-4F4A-912D-5F61ADE39014}"/>
                  </a:ext>
                </a:extLst>
              </p:cNvPr>
              <p:cNvGrpSpPr/>
              <p:nvPr/>
            </p:nvGrpSpPr>
            <p:grpSpPr>
              <a:xfrm rot="1109717">
                <a:off x="3689249" y="815377"/>
                <a:ext cx="1031020" cy="1545207"/>
                <a:chOff x="3944937" y="1390650"/>
                <a:chExt cx="1855788" cy="2781300"/>
              </a:xfrm>
            </p:grpSpPr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6F8C7EBF-31B1-4BB4-858C-54B332CB9538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フリーフォーム: 図形 153">
                  <a:extLst>
                    <a:ext uri="{FF2B5EF4-FFF2-40B4-BE49-F238E27FC236}">
                      <a16:creationId xmlns:a16="http://schemas.microsoft.com/office/drawing/2014/main" id="{1E48FAE0-AB32-46C6-82D3-6519991A8CDE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35" name="グループ化 134">
                <a:extLst>
                  <a:ext uri="{FF2B5EF4-FFF2-40B4-BE49-F238E27FC236}">
                    <a16:creationId xmlns:a16="http://schemas.microsoft.com/office/drawing/2014/main" id="{3400DAE0-8277-4A97-83F4-5BD270A36CBB}"/>
                  </a:ext>
                </a:extLst>
              </p:cNvPr>
              <p:cNvGrpSpPr/>
              <p:nvPr/>
            </p:nvGrpSpPr>
            <p:grpSpPr>
              <a:xfrm>
                <a:off x="2696695" y="829409"/>
                <a:ext cx="966288" cy="3420934"/>
                <a:chOff x="2696695" y="829409"/>
                <a:chExt cx="966288" cy="3420934"/>
              </a:xfrm>
            </p:grpSpPr>
            <p:sp>
              <p:nvSpPr>
                <p:cNvPr id="149" name="台形 148">
                  <a:extLst>
                    <a:ext uri="{FF2B5EF4-FFF2-40B4-BE49-F238E27FC236}">
                      <a16:creationId xmlns:a16="http://schemas.microsoft.com/office/drawing/2014/main" id="{1F42F9FE-33CD-4EBD-A40E-83D99F8C4B9E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50" name="グループ化 149">
                  <a:extLst>
                    <a:ext uri="{FF2B5EF4-FFF2-40B4-BE49-F238E27FC236}">
                      <a16:creationId xmlns:a16="http://schemas.microsoft.com/office/drawing/2014/main" id="{06F3B5A8-0092-4017-A062-31235BC9ECB8}"/>
                    </a:ext>
                  </a:extLst>
                </p:cNvPr>
                <p:cNvGrpSpPr/>
                <p:nvPr/>
              </p:nvGrpSpPr>
              <p:grpSpPr>
                <a:xfrm rot="20991182">
                  <a:off x="2696695" y="829409"/>
                  <a:ext cx="966288" cy="1448191"/>
                  <a:chOff x="3944937" y="1390650"/>
                  <a:chExt cx="1855788" cy="2781300"/>
                </a:xfrm>
              </p:grpSpPr>
              <p:sp>
                <p:nvSpPr>
                  <p:cNvPr id="151" name="フリーフォーム: 図形 150">
                    <a:extLst>
                      <a:ext uri="{FF2B5EF4-FFF2-40B4-BE49-F238E27FC236}">
                        <a16:creationId xmlns:a16="http://schemas.microsoft.com/office/drawing/2014/main" id="{DBF04A74-838E-4817-9306-651F7D8B27F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2" name="フリーフォーム: 図形 151">
                    <a:extLst>
                      <a:ext uri="{FF2B5EF4-FFF2-40B4-BE49-F238E27FC236}">
                        <a16:creationId xmlns:a16="http://schemas.microsoft.com/office/drawing/2014/main" id="{18C12060-58FA-4D02-B2A8-E2240F7201DF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136" name="グループ化 135">
                <a:extLst>
                  <a:ext uri="{FF2B5EF4-FFF2-40B4-BE49-F238E27FC236}">
                    <a16:creationId xmlns:a16="http://schemas.microsoft.com/office/drawing/2014/main" id="{366C15F3-B12E-47E8-BC5F-51D1B65BFA86}"/>
                  </a:ext>
                </a:extLst>
              </p:cNvPr>
              <p:cNvGrpSpPr/>
              <p:nvPr/>
            </p:nvGrpSpPr>
            <p:grpSpPr>
              <a:xfrm rot="3124461">
                <a:off x="4574783" y="1084981"/>
                <a:ext cx="537644" cy="1457736"/>
                <a:chOff x="5674519" y="1390651"/>
                <a:chExt cx="861274" cy="2781300"/>
              </a:xfrm>
            </p:grpSpPr>
            <p:grpSp>
              <p:nvGrpSpPr>
                <p:cNvPr id="145" name="グループ化 144">
                  <a:extLst>
                    <a:ext uri="{FF2B5EF4-FFF2-40B4-BE49-F238E27FC236}">
                      <a16:creationId xmlns:a16="http://schemas.microsoft.com/office/drawing/2014/main" id="{4028DBF3-74CC-4212-8D3D-487419AAB272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147" name="フリーフォーム: 図形 146">
                    <a:extLst>
                      <a:ext uri="{FF2B5EF4-FFF2-40B4-BE49-F238E27FC236}">
                        <a16:creationId xmlns:a16="http://schemas.microsoft.com/office/drawing/2014/main" id="{392B0A89-AC9B-49A2-806A-BF64D6404514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8" name="フリーフォーム: 図形 147">
                    <a:extLst>
                      <a:ext uri="{FF2B5EF4-FFF2-40B4-BE49-F238E27FC236}">
                        <a16:creationId xmlns:a16="http://schemas.microsoft.com/office/drawing/2014/main" id="{A1E35008-2C33-4377-B475-F844E246604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46" name="フリーフォーム: 図形 145">
                  <a:extLst>
                    <a:ext uri="{FF2B5EF4-FFF2-40B4-BE49-F238E27FC236}">
                      <a16:creationId xmlns:a16="http://schemas.microsoft.com/office/drawing/2014/main" id="{B7BBD868-FA72-4DFE-8566-554DE77DC804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37" name="グループ化 136">
                <a:extLst>
                  <a:ext uri="{FF2B5EF4-FFF2-40B4-BE49-F238E27FC236}">
                    <a16:creationId xmlns:a16="http://schemas.microsoft.com/office/drawing/2014/main" id="{69F534A7-5BAC-4939-82BD-B4B46A1A0F7C}"/>
                  </a:ext>
                </a:extLst>
              </p:cNvPr>
              <p:cNvGrpSpPr/>
              <p:nvPr/>
            </p:nvGrpSpPr>
            <p:grpSpPr>
              <a:xfrm rot="19454971" flipH="1">
                <a:off x="2568415" y="1199057"/>
                <a:ext cx="445903" cy="1238531"/>
                <a:chOff x="5674519" y="1390651"/>
                <a:chExt cx="861274" cy="2781300"/>
              </a:xfrm>
            </p:grpSpPr>
            <p:grpSp>
              <p:nvGrpSpPr>
                <p:cNvPr id="141" name="グループ化 140">
                  <a:extLst>
                    <a:ext uri="{FF2B5EF4-FFF2-40B4-BE49-F238E27FC236}">
                      <a16:creationId xmlns:a16="http://schemas.microsoft.com/office/drawing/2014/main" id="{BB3B3CC7-9DFA-438A-9AAE-3ADEA63DA075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143" name="フリーフォーム: 図形 142">
                    <a:extLst>
                      <a:ext uri="{FF2B5EF4-FFF2-40B4-BE49-F238E27FC236}">
                        <a16:creationId xmlns:a16="http://schemas.microsoft.com/office/drawing/2014/main" id="{BCBD3D28-8108-42CB-AC91-1A085884AA1D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4" name="フリーフォーム: 図形 143">
                    <a:extLst>
                      <a:ext uri="{FF2B5EF4-FFF2-40B4-BE49-F238E27FC236}">
                        <a16:creationId xmlns:a16="http://schemas.microsoft.com/office/drawing/2014/main" id="{3F34FFA4-061D-481C-84CF-15AE5352F2A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42" name="フリーフォーム: 図形 141">
                  <a:extLst>
                    <a:ext uri="{FF2B5EF4-FFF2-40B4-BE49-F238E27FC236}">
                      <a16:creationId xmlns:a16="http://schemas.microsoft.com/office/drawing/2014/main" id="{E99EDE52-C7A5-466B-B539-4B0464820899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38" name="グループ化 137">
                <a:extLst>
                  <a:ext uri="{FF2B5EF4-FFF2-40B4-BE49-F238E27FC236}">
                    <a16:creationId xmlns:a16="http://schemas.microsoft.com/office/drawing/2014/main" id="{C54D979B-BF02-44A3-8DBB-8BEEB8BD4F8D}"/>
                  </a:ext>
                </a:extLst>
              </p:cNvPr>
              <p:cNvGrpSpPr/>
              <p:nvPr/>
            </p:nvGrpSpPr>
            <p:grpSpPr>
              <a:xfrm>
                <a:off x="3117236" y="603084"/>
                <a:ext cx="1117300" cy="1674516"/>
                <a:chOff x="3944937" y="1390650"/>
                <a:chExt cx="1855788" cy="2781300"/>
              </a:xfrm>
            </p:grpSpPr>
            <p:sp>
              <p:nvSpPr>
                <p:cNvPr id="139" name="フリーフォーム: 図形 138">
                  <a:extLst>
                    <a:ext uri="{FF2B5EF4-FFF2-40B4-BE49-F238E27FC236}">
                      <a16:creationId xmlns:a16="http://schemas.microsoft.com/office/drawing/2014/main" id="{8D038BA3-2229-41C6-9CDC-D7F89DF7E202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" name="フリーフォーム: 図形 139">
                  <a:extLst>
                    <a:ext uri="{FF2B5EF4-FFF2-40B4-BE49-F238E27FC236}">
                      <a16:creationId xmlns:a16="http://schemas.microsoft.com/office/drawing/2014/main" id="{E361C5B9-8E77-4BBF-AEE9-7D59A7140FFA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E652C28F-FDDB-4D35-AC0D-A5C3FFCC520D}"/>
              </a:ext>
            </a:extLst>
          </p:cNvPr>
          <p:cNvGrpSpPr/>
          <p:nvPr/>
        </p:nvGrpSpPr>
        <p:grpSpPr>
          <a:xfrm>
            <a:off x="3684741" y="1181079"/>
            <a:ext cx="2624488" cy="2381030"/>
            <a:chOff x="3825740" y="1231175"/>
            <a:chExt cx="2624488" cy="2381030"/>
          </a:xfrm>
        </p:grpSpPr>
        <p:grpSp>
          <p:nvGrpSpPr>
            <p:cNvPr id="3" name="グループ化 2">
              <a:extLst>
                <a:ext uri="{FF2B5EF4-FFF2-40B4-BE49-F238E27FC236}">
                  <a16:creationId xmlns:a16="http://schemas.microsoft.com/office/drawing/2014/main" id="{F23EC74C-A810-4651-99E3-AE8736AACC84}"/>
                </a:ext>
              </a:extLst>
            </p:cNvPr>
            <p:cNvGrpSpPr/>
            <p:nvPr/>
          </p:nvGrpSpPr>
          <p:grpSpPr>
            <a:xfrm>
              <a:off x="3825740" y="1231175"/>
              <a:ext cx="2119662" cy="2142905"/>
              <a:chOff x="3825740" y="1231175"/>
              <a:chExt cx="2119662" cy="2142905"/>
            </a:xfrm>
          </p:grpSpPr>
          <p:grpSp>
            <p:nvGrpSpPr>
              <p:cNvPr id="34" name="グループ化 33">
                <a:extLst>
                  <a:ext uri="{FF2B5EF4-FFF2-40B4-BE49-F238E27FC236}">
                    <a16:creationId xmlns:a16="http://schemas.microsoft.com/office/drawing/2014/main" id="{5F1E0169-BE0F-4C67-84BF-9B60A8824B0F}"/>
                  </a:ext>
                </a:extLst>
              </p:cNvPr>
              <p:cNvGrpSpPr/>
              <p:nvPr/>
            </p:nvGrpSpPr>
            <p:grpSpPr>
              <a:xfrm rot="3600000">
                <a:off x="4199881" y="1104683"/>
                <a:ext cx="1619030" cy="1872013"/>
                <a:chOff x="2418103" y="603084"/>
                <a:chExt cx="3154370" cy="3647259"/>
              </a:xfrm>
            </p:grpSpPr>
            <p:grpSp>
              <p:nvGrpSpPr>
                <p:cNvPr id="35" name="グループ化 34">
                  <a:extLst>
                    <a:ext uri="{FF2B5EF4-FFF2-40B4-BE49-F238E27FC236}">
                      <a16:creationId xmlns:a16="http://schemas.microsoft.com/office/drawing/2014/main" id="{7A28EF7F-EAC2-4A87-8700-11F07FD41730}"/>
                    </a:ext>
                  </a:extLst>
                </p:cNvPr>
                <p:cNvGrpSpPr/>
                <p:nvPr/>
              </p:nvGrpSpPr>
              <p:grpSpPr>
                <a:xfrm rot="3347226">
                  <a:off x="4117752" y="1860046"/>
                  <a:ext cx="292964" cy="966350"/>
                  <a:chOff x="5674519" y="1390651"/>
                  <a:chExt cx="861274" cy="2781300"/>
                </a:xfrm>
              </p:grpSpPr>
              <p:grpSp>
                <p:nvGrpSpPr>
                  <p:cNvPr id="72" name="グループ化 71">
                    <a:extLst>
                      <a:ext uri="{FF2B5EF4-FFF2-40B4-BE49-F238E27FC236}">
                        <a16:creationId xmlns:a16="http://schemas.microsoft.com/office/drawing/2014/main" id="{F5E158C0-303B-4A84-84A7-94DEB9A14993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74" name="フリーフォーム: 図形 73">
                      <a:extLst>
                        <a:ext uri="{FF2B5EF4-FFF2-40B4-BE49-F238E27FC236}">
                          <a16:creationId xmlns:a16="http://schemas.microsoft.com/office/drawing/2014/main" id="{8EDC6B55-4550-4ECB-9375-DACB2A2F3951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75" name="フリーフォーム: 図形 74">
                      <a:extLst>
                        <a:ext uri="{FF2B5EF4-FFF2-40B4-BE49-F238E27FC236}">
                          <a16:creationId xmlns:a16="http://schemas.microsoft.com/office/drawing/2014/main" id="{687B616E-C337-4D0A-A8F5-391694734732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73" name="フリーフォーム: 図形 72">
                    <a:extLst>
                      <a:ext uri="{FF2B5EF4-FFF2-40B4-BE49-F238E27FC236}">
                        <a16:creationId xmlns:a16="http://schemas.microsoft.com/office/drawing/2014/main" id="{0AAC0C2A-0C07-4605-A254-1CC61F17AAB7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6" name="グループ化 35">
                  <a:extLst>
                    <a:ext uri="{FF2B5EF4-FFF2-40B4-BE49-F238E27FC236}">
                      <a16:creationId xmlns:a16="http://schemas.microsoft.com/office/drawing/2014/main" id="{6485AD27-F874-4807-9753-3BE58E07439E}"/>
                    </a:ext>
                  </a:extLst>
                </p:cNvPr>
                <p:cNvGrpSpPr/>
                <p:nvPr/>
              </p:nvGrpSpPr>
              <p:grpSpPr>
                <a:xfrm rot="18252774" flipH="1">
                  <a:off x="2687950" y="1850352"/>
                  <a:ext cx="426656" cy="966350"/>
                  <a:chOff x="5674519" y="1390651"/>
                  <a:chExt cx="861274" cy="2781300"/>
                </a:xfrm>
              </p:grpSpPr>
              <p:grpSp>
                <p:nvGrpSpPr>
                  <p:cNvPr id="68" name="グループ化 67">
                    <a:extLst>
                      <a:ext uri="{FF2B5EF4-FFF2-40B4-BE49-F238E27FC236}">
                        <a16:creationId xmlns:a16="http://schemas.microsoft.com/office/drawing/2014/main" id="{59DE08FE-1614-481C-9EE8-CD11E9544BCD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70" name="フリーフォーム: 図形 69">
                      <a:extLst>
                        <a:ext uri="{FF2B5EF4-FFF2-40B4-BE49-F238E27FC236}">
                          <a16:creationId xmlns:a16="http://schemas.microsoft.com/office/drawing/2014/main" id="{C7EC941D-794B-4905-AE9F-911F303EFA08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71" name="フリーフォーム: 図形 70">
                      <a:extLst>
                        <a:ext uri="{FF2B5EF4-FFF2-40B4-BE49-F238E27FC236}">
                          <a16:creationId xmlns:a16="http://schemas.microsoft.com/office/drawing/2014/main" id="{3F9BA43B-F75D-49FD-B01A-DC3071F8D5B6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69" name="フリーフォーム: 図形 68">
                    <a:extLst>
                      <a:ext uri="{FF2B5EF4-FFF2-40B4-BE49-F238E27FC236}">
                        <a16:creationId xmlns:a16="http://schemas.microsoft.com/office/drawing/2014/main" id="{814EBE8F-CA22-4F2C-B461-D98C2B45C156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7" name="フリーフォーム: 図形 36">
                  <a:extLst>
                    <a:ext uri="{FF2B5EF4-FFF2-40B4-BE49-F238E27FC236}">
                      <a16:creationId xmlns:a16="http://schemas.microsoft.com/office/drawing/2014/main" id="{5785BA06-FFDD-4A70-9C2F-35A279D16062}"/>
                    </a:ext>
                  </a:extLst>
                </p:cNvPr>
                <p:cNvSpPr/>
                <p:nvPr/>
              </p:nvSpPr>
              <p:spPr>
                <a:xfrm rot="19425613" flipH="1">
                  <a:off x="3238040" y="189687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" name="フリーフォーム: 図形 37">
                  <a:extLst>
                    <a:ext uri="{FF2B5EF4-FFF2-40B4-BE49-F238E27FC236}">
                      <a16:creationId xmlns:a16="http://schemas.microsoft.com/office/drawing/2014/main" id="{8747639F-4035-43EC-8FAD-7BFC68C0E2FE}"/>
                    </a:ext>
                  </a:extLst>
                </p:cNvPr>
                <p:cNvSpPr/>
                <p:nvPr/>
              </p:nvSpPr>
              <p:spPr>
                <a:xfrm rot="19425613" flipH="1">
                  <a:off x="3257090" y="218262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" name="フリーフォーム: 図形 38">
                  <a:extLst>
                    <a:ext uri="{FF2B5EF4-FFF2-40B4-BE49-F238E27FC236}">
                      <a16:creationId xmlns:a16="http://schemas.microsoft.com/office/drawing/2014/main" id="{A564FF66-184A-40EF-B903-D5015EAC3EED}"/>
                    </a:ext>
                  </a:extLst>
                </p:cNvPr>
                <p:cNvSpPr/>
                <p:nvPr/>
              </p:nvSpPr>
              <p:spPr>
                <a:xfrm rot="2174387">
                  <a:off x="3923038" y="1963359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40" name="グループ化 39">
                  <a:extLst>
                    <a:ext uri="{FF2B5EF4-FFF2-40B4-BE49-F238E27FC236}">
                      <a16:creationId xmlns:a16="http://schemas.microsoft.com/office/drawing/2014/main" id="{45929273-E1AB-43A9-9B7B-BE354EC83AB9}"/>
                    </a:ext>
                  </a:extLst>
                </p:cNvPr>
                <p:cNvGrpSpPr/>
                <p:nvPr/>
              </p:nvGrpSpPr>
              <p:grpSpPr>
                <a:xfrm rot="352824">
                  <a:off x="2957046" y="1390649"/>
                  <a:ext cx="872005" cy="2859693"/>
                  <a:chOff x="2696696" y="829409"/>
                  <a:chExt cx="966288" cy="3420934"/>
                </a:xfrm>
              </p:grpSpPr>
              <p:sp>
                <p:nvSpPr>
                  <p:cNvPr id="66" name="台形 65">
                    <a:extLst>
                      <a:ext uri="{FF2B5EF4-FFF2-40B4-BE49-F238E27FC236}">
                        <a16:creationId xmlns:a16="http://schemas.microsoft.com/office/drawing/2014/main" id="{E9E16AA0-1000-46F5-A0DD-211C27E3707E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7" name="フリーフォーム: 図形 66">
                    <a:extLst>
                      <a:ext uri="{FF2B5EF4-FFF2-40B4-BE49-F238E27FC236}">
                        <a16:creationId xmlns:a16="http://schemas.microsoft.com/office/drawing/2014/main" id="{22AB7413-6054-430F-99A5-58DACB69A794}"/>
                      </a:ext>
                    </a:extLst>
                  </p:cNvPr>
                  <p:cNvSpPr/>
                  <p:nvPr/>
                </p:nvSpPr>
                <p:spPr>
                  <a:xfrm rot="15591182">
                    <a:off x="2455744" y="1070361"/>
                    <a:ext cx="1448191" cy="9662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96246422-938C-4D94-8149-E5DEC297256F}"/>
                    </a:ext>
                  </a:extLst>
                </p:cNvPr>
                <p:cNvSpPr/>
                <p:nvPr/>
              </p:nvSpPr>
              <p:spPr>
                <a:xfrm rot="2700000">
                  <a:off x="4152453" y="2187626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" name="フリーフォーム: 図形 41">
                  <a:extLst>
                    <a:ext uri="{FF2B5EF4-FFF2-40B4-BE49-F238E27FC236}">
                      <a16:creationId xmlns:a16="http://schemas.microsoft.com/office/drawing/2014/main" id="{1E3E1D15-9D3B-4DEC-8EBA-A48C38576A99}"/>
                    </a:ext>
                  </a:extLst>
                </p:cNvPr>
                <p:cNvSpPr/>
                <p:nvPr/>
              </p:nvSpPr>
              <p:spPr>
                <a:xfrm rot="8963138">
                  <a:off x="3144125" y="2310694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台形 42">
                  <a:extLst>
                    <a:ext uri="{FF2B5EF4-FFF2-40B4-BE49-F238E27FC236}">
                      <a16:creationId xmlns:a16="http://schemas.microsoft.com/office/drawing/2014/main" id="{5F147B48-41C5-4169-ABF2-311845DA60AF}"/>
                    </a:ext>
                  </a:extLst>
                </p:cNvPr>
                <p:cNvSpPr/>
                <p:nvPr/>
              </p:nvSpPr>
              <p:spPr>
                <a:xfrm rot="558662">
                  <a:off x="3762950" y="2236037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" name="台形 43">
                  <a:extLst>
                    <a:ext uri="{FF2B5EF4-FFF2-40B4-BE49-F238E27FC236}">
                      <a16:creationId xmlns:a16="http://schemas.microsoft.com/office/drawing/2014/main" id="{ABD336EF-2380-4F06-BD25-D2D0ADFB52BE}"/>
                    </a:ext>
                  </a:extLst>
                </p:cNvPr>
                <p:cNvSpPr/>
                <p:nvPr/>
              </p:nvSpPr>
              <p:spPr>
                <a:xfrm>
                  <a:off x="3630190" y="2240704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45" name="グループ化 44">
                  <a:extLst>
                    <a:ext uri="{FF2B5EF4-FFF2-40B4-BE49-F238E27FC236}">
                      <a16:creationId xmlns:a16="http://schemas.microsoft.com/office/drawing/2014/main" id="{9C370D27-0A8B-42C4-B7B7-3B24F80779A6}"/>
                    </a:ext>
                  </a:extLst>
                </p:cNvPr>
                <p:cNvGrpSpPr/>
                <p:nvPr/>
              </p:nvGrpSpPr>
              <p:grpSpPr>
                <a:xfrm rot="1109717">
                  <a:off x="3689249" y="815377"/>
                  <a:ext cx="1031020" cy="1545207"/>
                  <a:chOff x="3944937" y="1390650"/>
                  <a:chExt cx="1855788" cy="2781300"/>
                </a:xfrm>
              </p:grpSpPr>
              <p:sp>
                <p:nvSpPr>
                  <p:cNvPr id="64" name="フリーフォーム: 図形 63">
                    <a:extLst>
                      <a:ext uri="{FF2B5EF4-FFF2-40B4-BE49-F238E27FC236}">
                        <a16:creationId xmlns:a16="http://schemas.microsoft.com/office/drawing/2014/main" id="{18B30EAF-E511-494E-BC6B-6011E97F810A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5" name="フリーフォーム: 図形 64">
                    <a:extLst>
                      <a:ext uri="{FF2B5EF4-FFF2-40B4-BE49-F238E27FC236}">
                        <a16:creationId xmlns:a16="http://schemas.microsoft.com/office/drawing/2014/main" id="{BDA2FFA3-0D9A-41CF-A789-A5FE9C43C3E1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6" name="グループ化 45">
                  <a:extLst>
                    <a:ext uri="{FF2B5EF4-FFF2-40B4-BE49-F238E27FC236}">
                      <a16:creationId xmlns:a16="http://schemas.microsoft.com/office/drawing/2014/main" id="{39DEB65A-344C-4A8F-ADC7-C3A7884FEAB3}"/>
                    </a:ext>
                  </a:extLst>
                </p:cNvPr>
                <p:cNvGrpSpPr/>
                <p:nvPr/>
              </p:nvGrpSpPr>
              <p:grpSpPr>
                <a:xfrm>
                  <a:off x="2696695" y="829409"/>
                  <a:ext cx="966288" cy="3420934"/>
                  <a:chOff x="2696695" y="829409"/>
                  <a:chExt cx="966288" cy="3420934"/>
                </a:xfrm>
              </p:grpSpPr>
              <p:sp>
                <p:nvSpPr>
                  <p:cNvPr id="60" name="台形 59">
                    <a:extLst>
                      <a:ext uri="{FF2B5EF4-FFF2-40B4-BE49-F238E27FC236}">
                        <a16:creationId xmlns:a16="http://schemas.microsoft.com/office/drawing/2014/main" id="{A489E0C4-651D-4803-9A3E-88B83238D615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61" name="グループ化 60">
                    <a:extLst>
                      <a:ext uri="{FF2B5EF4-FFF2-40B4-BE49-F238E27FC236}">
                        <a16:creationId xmlns:a16="http://schemas.microsoft.com/office/drawing/2014/main" id="{558D9A56-5534-4199-AA77-EB26322BDC39}"/>
                      </a:ext>
                    </a:extLst>
                  </p:cNvPr>
                  <p:cNvGrpSpPr/>
                  <p:nvPr/>
                </p:nvGrpSpPr>
                <p:grpSpPr>
                  <a:xfrm rot="20991182">
                    <a:off x="2696695" y="829409"/>
                    <a:ext cx="966288" cy="1448191"/>
                    <a:chOff x="3944937" y="1390650"/>
                    <a:chExt cx="1855788" cy="2781300"/>
                  </a:xfrm>
                </p:grpSpPr>
                <p:sp>
                  <p:nvSpPr>
                    <p:cNvPr id="62" name="フリーフォーム: 図形 61">
                      <a:extLst>
                        <a:ext uri="{FF2B5EF4-FFF2-40B4-BE49-F238E27FC236}">
                          <a16:creationId xmlns:a16="http://schemas.microsoft.com/office/drawing/2014/main" id="{71333BDB-12CE-4FDC-A275-3ADE0161A620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482181" y="1853406"/>
                      <a:ext cx="2781300" cy="1855788"/>
                    </a:xfrm>
                    <a:custGeom>
                      <a:avLst/>
                      <a:gdLst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637144 w 2781300"/>
                        <a:gd name="connsiteY87" fmla="*/ 321068 h 1855788"/>
                        <a:gd name="connsiteX88" fmla="*/ 1757367 w 2781300"/>
                        <a:gd name="connsiteY88" fmla="*/ 311945 h 1855788"/>
                        <a:gd name="connsiteX89" fmla="*/ 1735914 w 2781300"/>
                        <a:gd name="connsiteY89" fmla="*/ 364629 h 1855788"/>
                        <a:gd name="connsiteX90" fmla="*/ 1808129 w 2781300"/>
                        <a:gd name="connsiteY90" fmla="*/ 359574 h 1855788"/>
                        <a:gd name="connsiteX91" fmla="*/ 1792112 w 2781300"/>
                        <a:gd name="connsiteY91" fmla="*/ 395862 h 1855788"/>
                        <a:gd name="connsiteX92" fmla="*/ 1908140 w 2781300"/>
                        <a:gd name="connsiteY92" fmla="*/ 388149 h 1855788"/>
                        <a:gd name="connsiteX93" fmla="*/ 1877411 w 2781300"/>
                        <a:gd name="connsiteY93" fmla="*/ 454261 h 1855788"/>
                        <a:gd name="connsiteX94" fmla="*/ 1882194 w 2781300"/>
                        <a:gd name="connsiteY94" fmla="*/ 456941 h 1855788"/>
                        <a:gd name="connsiteX95" fmla="*/ 1972435 w 2781300"/>
                        <a:gd name="connsiteY95" fmla="*/ 451649 h 1855788"/>
                        <a:gd name="connsiteX96" fmla="*/ 1949751 w 2781300"/>
                        <a:gd name="connsiteY96" fmla="*/ 494699 h 1855788"/>
                        <a:gd name="connsiteX97" fmla="*/ 2014323 w 2781300"/>
                        <a:gd name="connsiteY97" fmla="*/ 530563 h 1855788"/>
                        <a:gd name="connsiteX98" fmla="*/ 2100242 w 2781300"/>
                        <a:gd name="connsiteY98" fmla="*/ 524674 h 1855788"/>
                        <a:gd name="connsiteX99" fmla="*/ 2080914 w 2781300"/>
                        <a:gd name="connsiteY99" fmla="*/ 567549 h 1855788"/>
                        <a:gd name="connsiteX100" fmla="*/ 2107058 w 2781300"/>
                        <a:gd name="connsiteY100" fmla="*/ 582069 h 1855788"/>
                        <a:gd name="connsiteX101" fmla="*/ 2203928 w 2781300"/>
                        <a:gd name="connsiteY101" fmla="*/ 576262 h 1855788"/>
                        <a:gd name="connsiteX102" fmla="*/ 2180042 w 2781300"/>
                        <a:gd name="connsiteY102" fmla="*/ 622605 h 1855788"/>
                        <a:gd name="connsiteX103" fmla="*/ 2218414 w 2781300"/>
                        <a:gd name="connsiteY103" fmla="*/ 643918 h 1855788"/>
                        <a:gd name="connsiteX104" fmla="*/ 2254837 w 2781300"/>
                        <a:gd name="connsiteY104" fmla="*/ 636822 h 1855788"/>
                        <a:gd name="connsiteX105" fmla="*/ 2346339 w 2781300"/>
                        <a:gd name="connsiteY105" fmla="*/ 631032 h 1855788"/>
                        <a:gd name="connsiteX106" fmla="*/ 2319231 w 2781300"/>
                        <a:gd name="connsiteY106" fmla="*/ 696341 h 1855788"/>
                        <a:gd name="connsiteX107" fmla="*/ 2348431 w 2781300"/>
                        <a:gd name="connsiteY107" fmla="*/ 711403 h 1855788"/>
                        <a:gd name="connsiteX108" fmla="*/ 2438404 w 2781300"/>
                        <a:gd name="connsiteY108" fmla="*/ 707232 h 1855788"/>
                        <a:gd name="connsiteX109" fmla="*/ 2416227 w 2781300"/>
                        <a:gd name="connsiteY109" fmla="*/ 746374 h 1855788"/>
                        <a:gd name="connsiteX110" fmla="*/ 2435226 w 2781300"/>
                        <a:gd name="connsiteY110" fmla="*/ 756174 h 1855788"/>
                        <a:gd name="connsiteX111" fmla="*/ 2548297 w 2781300"/>
                        <a:gd name="connsiteY111" fmla="*/ 747713 h 1855788"/>
                        <a:gd name="connsiteX112" fmla="*/ 2513846 w 2781300"/>
                        <a:gd name="connsiteY112" fmla="*/ 796728 h 1855788"/>
                        <a:gd name="connsiteX113" fmla="*/ 2531059 w 2781300"/>
                        <a:gd name="connsiteY113" fmla="*/ 805607 h 1855788"/>
                        <a:gd name="connsiteX114" fmla="*/ 2534192 w 2781300"/>
                        <a:gd name="connsiteY114" fmla="*/ 804820 h 1855788"/>
                        <a:gd name="connsiteX115" fmla="*/ 2660245 w 2781300"/>
                        <a:gd name="connsiteY115" fmla="*/ 795338 h 1855788"/>
                        <a:gd name="connsiteX116" fmla="*/ 2629833 w 2781300"/>
                        <a:gd name="connsiteY116" fmla="*/ 852351 h 1855788"/>
                        <a:gd name="connsiteX117" fmla="*/ 2639870 w 2781300"/>
                        <a:gd name="connsiteY117" fmla="*/ 856988 h 1855788"/>
                        <a:gd name="connsiteX118" fmla="*/ 2710659 w 2781300"/>
                        <a:gd name="connsiteY118" fmla="*/ 852487 h 1855788"/>
                        <a:gd name="connsiteX119" fmla="*/ 2692412 w 2781300"/>
                        <a:gd name="connsiteY119" fmla="*/ 881266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014323 w 2781300"/>
                        <a:gd name="connsiteY96" fmla="*/ 530563 h 1855788"/>
                        <a:gd name="connsiteX97" fmla="*/ 2100242 w 2781300"/>
                        <a:gd name="connsiteY97" fmla="*/ 524674 h 1855788"/>
                        <a:gd name="connsiteX98" fmla="*/ 2080914 w 2781300"/>
                        <a:gd name="connsiteY98" fmla="*/ 567549 h 1855788"/>
                        <a:gd name="connsiteX99" fmla="*/ 2107058 w 2781300"/>
                        <a:gd name="connsiteY99" fmla="*/ 582069 h 1855788"/>
                        <a:gd name="connsiteX100" fmla="*/ 2203928 w 2781300"/>
                        <a:gd name="connsiteY100" fmla="*/ 576262 h 1855788"/>
                        <a:gd name="connsiteX101" fmla="*/ 2180042 w 2781300"/>
                        <a:gd name="connsiteY101" fmla="*/ 622605 h 1855788"/>
                        <a:gd name="connsiteX102" fmla="*/ 2218414 w 2781300"/>
                        <a:gd name="connsiteY102" fmla="*/ 643918 h 1855788"/>
                        <a:gd name="connsiteX103" fmla="*/ 2254837 w 2781300"/>
                        <a:gd name="connsiteY103" fmla="*/ 636822 h 1855788"/>
                        <a:gd name="connsiteX104" fmla="*/ 2346339 w 2781300"/>
                        <a:gd name="connsiteY104" fmla="*/ 631032 h 1855788"/>
                        <a:gd name="connsiteX105" fmla="*/ 2319231 w 2781300"/>
                        <a:gd name="connsiteY105" fmla="*/ 696341 h 1855788"/>
                        <a:gd name="connsiteX106" fmla="*/ 2348431 w 2781300"/>
                        <a:gd name="connsiteY106" fmla="*/ 711403 h 1855788"/>
                        <a:gd name="connsiteX107" fmla="*/ 2438404 w 2781300"/>
                        <a:gd name="connsiteY107" fmla="*/ 707232 h 1855788"/>
                        <a:gd name="connsiteX108" fmla="*/ 2416227 w 2781300"/>
                        <a:gd name="connsiteY108" fmla="*/ 746374 h 1855788"/>
                        <a:gd name="connsiteX109" fmla="*/ 2435226 w 2781300"/>
                        <a:gd name="connsiteY109" fmla="*/ 756174 h 1855788"/>
                        <a:gd name="connsiteX110" fmla="*/ 2548297 w 2781300"/>
                        <a:gd name="connsiteY110" fmla="*/ 747713 h 1855788"/>
                        <a:gd name="connsiteX111" fmla="*/ 2513846 w 2781300"/>
                        <a:gd name="connsiteY111" fmla="*/ 796728 h 1855788"/>
                        <a:gd name="connsiteX112" fmla="*/ 2531059 w 2781300"/>
                        <a:gd name="connsiteY112" fmla="*/ 805607 h 1855788"/>
                        <a:gd name="connsiteX113" fmla="*/ 2534192 w 2781300"/>
                        <a:gd name="connsiteY113" fmla="*/ 804820 h 1855788"/>
                        <a:gd name="connsiteX114" fmla="*/ 2660245 w 2781300"/>
                        <a:gd name="connsiteY114" fmla="*/ 795338 h 1855788"/>
                        <a:gd name="connsiteX115" fmla="*/ 2629833 w 2781300"/>
                        <a:gd name="connsiteY115" fmla="*/ 852351 h 1855788"/>
                        <a:gd name="connsiteX116" fmla="*/ 2639870 w 2781300"/>
                        <a:gd name="connsiteY116" fmla="*/ 856988 h 1855788"/>
                        <a:gd name="connsiteX117" fmla="*/ 2710659 w 2781300"/>
                        <a:gd name="connsiteY117" fmla="*/ 852487 h 1855788"/>
                        <a:gd name="connsiteX118" fmla="*/ 2692412 w 2781300"/>
                        <a:gd name="connsiteY118" fmla="*/ 881266 h 1855788"/>
                        <a:gd name="connsiteX119" fmla="*/ 2781300 w 2781300"/>
                        <a:gd name="connsiteY11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107058 w 2781300"/>
                        <a:gd name="connsiteY98" fmla="*/ 582069 h 1855788"/>
                        <a:gd name="connsiteX99" fmla="*/ 2203928 w 2781300"/>
                        <a:gd name="connsiteY99" fmla="*/ 576262 h 1855788"/>
                        <a:gd name="connsiteX100" fmla="*/ 2180042 w 2781300"/>
                        <a:gd name="connsiteY100" fmla="*/ 622605 h 1855788"/>
                        <a:gd name="connsiteX101" fmla="*/ 2218414 w 2781300"/>
                        <a:gd name="connsiteY101" fmla="*/ 643918 h 1855788"/>
                        <a:gd name="connsiteX102" fmla="*/ 2254837 w 2781300"/>
                        <a:gd name="connsiteY102" fmla="*/ 636822 h 1855788"/>
                        <a:gd name="connsiteX103" fmla="*/ 2346339 w 2781300"/>
                        <a:gd name="connsiteY103" fmla="*/ 631032 h 1855788"/>
                        <a:gd name="connsiteX104" fmla="*/ 2319231 w 2781300"/>
                        <a:gd name="connsiteY104" fmla="*/ 696341 h 1855788"/>
                        <a:gd name="connsiteX105" fmla="*/ 2348431 w 2781300"/>
                        <a:gd name="connsiteY105" fmla="*/ 711403 h 1855788"/>
                        <a:gd name="connsiteX106" fmla="*/ 2438404 w 2781300"/>
                        <a:gd name="connsiteY106" fmla="*/ 707232 h 1855788"/>
                        <a:gd name="connsiteX107" fmla="*/ 2416227 w 2781300"/>
                        <a:gd name="connsiteY107" fmla="*/ 746374 h 1855788"/>
                        <a:gd name="connsiteX108" fmla="*/ 2435226 w 2781300"/>
                        <a:gd name="connsiteY108" fmla="*/ 756174 h 1855788"/>
                        <a:gd name="connsiteX109" fmla="*/ 2548297 w 2781300"/>
                        <a:gd name="connsiteY109" fmla="*/ 747713 h 1855788"/>
                        <a:gd name="connsiteX110" fmla="*/ 2513846 w 2781300"/>
                        <a:gd name="connsiteY110" fmla="*/ 796728 h 1855788"/>
                        <a:gd name="connsiteX111" fmla="*/ 2531059 w 2781300"/>
                        <a:gd name="connsiteY111" fmla="*/ 805607 h 1855788"/>
                        <a:gd name="connsiteX112" fmla="*/ 2534192 w 2781300"/>
                        <a:gd name="connsiteY112" fmla="*/ 804820 h 1855788"/>
                        <a:gd name="connsiteX113" fmla="*/ 2660245 w 2781300"/>
                        <a:gd name="connsiteY113" fmla="*/ 795338 h 1855788"/>
                        <a:gd name="connsiteX114" fmla="*/ 2629833 w 2781300"/>
                        <a:gd name="connsiteY114" fmla="*/ 852351 h 1855788"/>
                        <a:gd name="connsiteX115" fmla="*/ 2639870 w 2781300"/>
                        <a:gd name="connsiteY115" fmla="*/ 856988 h 1855788"/>
                        <a:gd name="connsiteX116" fmla="*/ 2710659 w 2781300"/>
                        <a:gd name="connsiteY116" fmla="*/ 852487 h 1855788"/>
                        <a:gd name="connsiteX117" fmla="*/ 2692412 w 2781300"/>
                        <a:gd name="connsiteY117" fmla="*/ 881266 h 1855788"/>
                        <a:gd name="connsiteX118" fmla="*/ 2781300 w 2781300"/>
                        <a:gd name="connsiteY11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18414 w 2781300"/>
                        <a:gd name="connsiteY100" fmla="*/ 643918 h 1855788"/>
                        <a:gd name="connsiteX101" fmla="*/ 2254837 w 2781300"/>
                        <a:gd name="connsiteY101" fmla="*/ 636822 h 1855788"/>
                        <a:gd name="connsiteX102" fmla="*/ 2346339 w 2781300"/>
                        <a:gd name="connsiteY102" fmla="*/ 631032 h 1855788"/>
                        <a:gd name="connsiteX103" fmla="*/ 2319231 w 2781300"/>
                        <a:gd name="connsiteY103" fmla="*/ 696341 h 1855788"/>
                        <a:gd name="connsiteX104" fmla="*/ 2348431 w 2781300"/>
                        <a:gd name="connsiteY104" fmla="*/ 711403 h 1855788"/>
                        <a:gd name="connsiteX105" fmla="*/ 2438404 w 2781300"/>
                        <a:gd name="connsiteY105" fmla="*/ 707232 h 1855788"/>
                        <a:gd name="connsiteX106" fmla="*/ 2416227 w 2781300"/>
                        <a:gd name="connsiteY106" fmla="*/ 746374 h 1855788"/>
                        <a:gd name="connsiteX107" fmla="*/ 2435226 w 2781300"/>
                        <a:gd name="connsiteY107" fmla="*/ 756174 h 1855788"/>
                        <a:gd name="connsiteX108" fmla="*/ 2548297 w 2781300"/>
                        <a:gd name="connsiteY108" fmla="*/ 747713 h 1855788"/>
                        <a:gd name="connsiteX109" fmla="*/ 2513846 w 2781300"/>
                        <a:gd name="connsiteY109" fmla="*/ 796728 h 1855788"/>
                        <a:gd name="connsiteX110" fmla="*/ 2531059 w 2781300"/>
                        <a:gd name="connsiteY110" fmla="*/ 805607 h 1855788"/>
                        <a:gd name="connsiteX111" fmla="*/ 2534192 w 2781300"/>
                        <a:gd name="connsiteY111" fmla="*/ 804820 h 1855788"/>
                        <a:gd name="connsiteX112" fmla="*/ 2660245 w 2781300"/>
                        <a:gd name="connsiteY112" fmla="*/ 795338 h 1855788"/>
                        <a:gd name="connsiteX113" fmla="*/ 2629833 w 2781300"/>
                        <a:gd name="connsiteY113" fmla="*/ 852351 h 1855788"/>
                        <a:gd name="connsiteX114" fmla="*/ 2639870 w 2781300"/>
                        <a:gd name="connsiteY114" fmla="*/ 856988 h 1855788"/>
                        <a:gd name="connsiteX115" fmla="*/ 2710659 w 2781300"/>
                        <a:gd name="connsiteY115" fmla="*/ 852487 h 1855788"/>
                        <a:gd name="connsiteX116" fmla="*/ 2692412 w 2781300"/>
                        <a:gd name="connsiteY116" fmla="*/ 881266 h 1855788"/>
                        <a:gd name="connsiteX117" fmla="*/ 2781300 w 2781300"/>
                        <a:gd name="connsiteY11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54837 w 2781300"/>
                        <a:gd name="connsiteY100" fmla="*/ 636822 h 1855788"/>
                        <a:gd name="connsiteX101" fmla="*/ 2346339 w 2781300"/>
                        <a:gd name="connsiteY101" fmla="*/ 631032 h 1855788"/>
                        <a:gd name="connsiteX102" fmla="*/ 2319231 w 2781300"/>
                        <a:gd name="connsiteY102" fmla="*/ 696341 h 1855788"/>
                        <a:gd name="connsiteX103" fmla="*/ 2348431 w 2781300"/>
                        <a:gd name="connsiteY103" fmla="*/ 711403 h 1855788"/>
                        <a:gd name="connsiteX104" fmla="*/ 2438404 w 2781300"/>
                        <a:gd name="connsiteY104" fmla="*/ 707232 h 1855788"/>
                        <a:gd name="connsiteX105" fmla="*/ 2416227 w 2781300"/>
                        <a:gd name="connsiteY105" fmla="*/ 746374 h 1855788"/>
                        <a:gd name="connsiteX106" fmla="*/ 2435226 w 2781300"/>
                        <a:gd name="connsiteY106" fmla="*/ 756174 h 1855788"/>
                        <a:gd name="connsiteX107" fmla="*/ 2548297 w 2781300"/>
                        <a:gd name="connsiteY107" fmla="*/ 747713 h 1855788"/>
                        <a:gd name="connsiteX108" fmla="*/ 2513846 w 2781300"/>
                        <a:gd name="connsiteY108" fmla="*/ 796728 h 1855788"/>
                        <a:gd name="connsiteX109" fmla="*/ 2531059 w 2781300"/>
                        <a:gd name="connsiteY109" fmla="*/ 805607 h 1855788"/>
                        <a:gd name="connsiteX110" fmla="*/ 2534192 w 2781300"/>
                        <a:gd name="connsiteY110" fmla="*/ 804820 h 1855788"/>
                        <a:gd name="connsiteX111" fmla="*/ 2660245 w 2781300"/>
                        <a:gd name="connsiteY111" fmla="*/ 795338 h 1855788"/>
                        <a:gd name="connsiteX112" fmla="*/ 2629833 w 2781300"/>
                        <a:gd name="connsiteY112" fmla="*/ 852351 h 1855788"/>
                        <a:gd name="connsiteX113" fmla="*/ 2639870 w 2781300"/>
                        <a:gd name="connsiteY113" fmla="*/ 856988 h 1855788"/>
                        <a:gd name="connsiteX114" fmla="*/ 2710659 w 2781300"/>
                        <a:gd name="connsiteY114" fmla="*/ 852487 h 1855788"/>
                        <a:gd name="connsiteX115" fmla="*/ 2692412 w 2781300"/>
                        <a:gd name="connsiteY115" fmla="*/ 881266 h 1855788"/>
                        <a:gd name="connsiteX116" fmla="*/ 2781300 w 2781300"/>
                        <a:gd name="connsiteY11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346339 w 2781300"/>
                        <a:gd name="connsiteY100" fmla="*/ 631032 h 1855788"/>
                        <a:gd name="connsiteX101" fmla="*/ 2319231 w 2781300"/>
                        <a:gd name="connsiteY101" fmla="*/ 696341 h 1855788"/>
                        <a:gd name="connsiteX102" fmla="*/ 2348431 w 2781300"/>
                        <a:gd name="connsiteY102" fmla="*/ 711403 h 1855788"/>
                        <a:gd name="connsiteX103" fmla="*/ 2438404 w 2781300"/>
                        <a:gd name="connsiteY103" fmla="*/ 707232 h 1855788"/>
                        <a:gd name="connsiteX104" fmla="*/ 2416227 w 2781300"/>
                        <a:gd name="connsiteY104" fmla="*/ 746374 h 1855788"/>
                        <a:gd name="connsiteX105" fmla="*/ 2435226 w 2781300"/>
                        <a:gd name="connsiteY105" fmla="*/ 756174 h 1855788"/>
                        <a:gd name="connsiteX106" fmla="*/ 2548297 w 2781300"/>
                        <a:gd name="connsiteY106" fmla="*/ 747713 h 1855788"/>
                        <a:gd name="connsiteX107" fmla="*/ 2513846 w 2781300"/>
                        <a:gd name="connsiteY107" fmla="*/ 796728 h 1855788"/>
                        <a:gd name="connsiteX108" fmla="*/ 2531059 w 2781300"/>
                        <a:gd name="connsiteY108" fmla="*/ 805607 h 1855788"/>
                        <a:gd name="connsiteX109" fmla="*/ 2534192 w 2781300"/>
                        <a:gd name="connsiteY109" fmla="*/ 804820 h 1855788"/>
                        <a:gd name="connsiteX110" fmla="*/ 2660245 w 2781300"/>
                        <a:gd name="connsiteY110" fmla="*/ 795338 h 1855788"/>
                        <a:gd name="connsiteX111" fmla="*/ 2629833 w 2781300"/>
                        <a:gd name="connsiteY111" fmla="*/ 852351 h 1855788"/>
                        <a:gd name="connsiteX112" fmla="*/ 2639870 w 2781300"/>
                        <a:gd name="connsiteY112" fmla="*/ 856988 h 1855788"/>
                        <a:gd name="connsiteX113" fmla="*/ 2710659 w 2781300"/>
                        <a:gd name="connsiteY113" fmla="*/ 852487 h 1855788"/>
                        <a:gd name="connsiteX114" fmla="*/ 2692412 w 2781300"/>
                        <a:gd name="connsiteY114" fmla="*/ 881266 h 1855788"/>
                        <a:gd name="connsiteX115" fmla="*/ 2781300 w 2781300"/>
                        <a:gd name="connsiteY11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182115 w 2781300"/>
                        <a:gd name="connsiteY16" fmla="*/ 1237205 h 1855788"/>
                        <a:gd name="connsiteX17" fmla="*/ 2203928 w 2781300"/>
                        <a:gd name="connsiteY17" fmla="*/ 1279526 h 1855788"/>
                        <a:gd name="connsiteX18" fmla="*/ 2115908 w 2781300"/>
                        <a:gd name="connsiteY18" fmla="*/ 1274250 h 1855788"/>
                        <a:gd name="connsiteX19" fmla="*/ 2083782 w 2781300"/>
                        <a:gd name="connsiteY19" fmla="*/ 1292225 h 1855788"/>
                        <a:gd name="connsiteX20" fmla="*/ 2100242 w 2781300"/>
                        <a:gd name="connsiteY20" fmla="*/ 1328738 h 1855788"/>
                        <a:gd name="connsiteX21" fmla="*/ 2027443 w 2781300"/>
                        <a:gd name="connsiteY21" fmla="*/ 1323749 h 1855788"/>
                        <a:gd name="connsiteX22" fmla="*/ 1953212 w 2781300"/>
                        <a:gd name="connsiteY22" fmla="*/ 1365283 h 1855788"/>
                        <a:gd name="connsiteX23" fmla="*/ 1972435 w 2781300"/>
                        <a:gd name="connsiteY23" fmla="*/ 1401763 h 1855788"/>
                        <a:gd name="connsiteX24" fmla="*/ 1896025 w 2781300"/>
                        <a:gd name="connsiteY24" fmla="*/ 1397283 h 1855788"/>
                        <a:gd name="connsiteX25" fmla="*/ 1880564 w 2781300"/>
                        <a:gd name="connsiteY25" fmla="*/ 1405935 h 1855788"/>
                        <a:gd name="connsiteX26" fmla="*/ 1908140 w 2781300"/>
                        <a:gd name="connsiteY26" fmla="*/ 1465263 h 1855788"/>
                        <a:gd name="connsiteX27" fmla="*/ 1792112 w 2781300"/>
                        <a:gd name="connsiteY27" fmla="*/ 1457550 h 1855788"/>
                        <a:gd name="connsiteX28" fmla="*/ 1808129 w 2781300"/>
                        <a:gd name="connsiteY28" fmla="*/ 1493838 h 1855788"/>
                        <a:gd name="connsiteX29" fmla="*/ 1735915 w 2781300"/>
                        <a:gd name="connsiteY29" fmla="*/ 1488783 h 1855788"/>
                        <a:gd name="connsiteX30" fmla="*/ 1757367 w 2781300"/>
                        <a:gd name="connsiteY30" fmla="*/ 1541467 h 1855788"/>
                        <a:gd name="connsiteX31" fmla="*/ 1652019 w 2781300"/>
                        <a:gd name="connsiteY31" fmla="*/ 1533474 h 1855788"/>
                        <a:gd name="connsiteX32" fmla="*/ 1603174 w 2781300"/>
                        <a:gd name="connsiteY32" fmla="*/ 1559366 h 1855788"/>
                        <a:gd name="connsiteX33" fmla="*/ 1620474 w 2781300"/>
                        <a:gd name="connsiteY33" fmla="*/ 1605760 h 1855788"/>
                        <a:gd name="connsiteX34" fmla="*/ 1620474 w 2781300"/>
                        <a:gd name="connsiteY34" fmla="*/ 1605761 h 1855788"/>
                        <a:gd name="connsiteX35" fmla="*/ 1538878 w 2781300"/>
                        <a:gd name="connsiteY35" fmla="*/ 1599000 h 1855788"/>
                        <a:gd name="connsiteX36" fmla="*/ 1558931 w 2781300"/>
                        <a:gd name="connsiteY36" fmla="*/ 1655763 h 1855788"/>
                        <a:gd name="connsiteX37" fmla="*/ 1473151 w 2781300"/>
                        <a:gd name="connsiteY37" fmla="*/ 1652005 h 1855788"/>
                        <a:gd name="connsiteX38" fmla="*/ 1434815 w 2781300"/>
                        <a:gd name="connsiteY38" fmla="*/ 1646929 h 1855788"/>
                        <a:gd name="connsiteX39" fmla="*/ 1416069 w 2781300"/>
                        <a:gd name="connsiteY39" fmla="*/ 1655838 h 1855788"/>
                        <a:gd name="connsiteX40" fmla="*/ 1430344 w 2781300"/>
                        <a:gd name="connsiteY40" fmla="*/ 1698626 h 1855788"/>
                        <a:gd name="connsiteX41" fmla="*/ 1344564 w 2781300"/>
                        <a:gd name="connsiteY41" fmla="*/ 1694647 h 1855788"/>
                        <a:gd name="connsiteX42" fmla="*/ 1336720 w 2781300"/>
                        <a:gd name="connsiteY42" fmla="*/ 1693547 h 1855788"/>
                        <a:gd name="connsiteX43" fmla="*/ 1333007 w 2781300"/>
                        <a:gd name="connsiteY43" fmla="*/ 1695312 h 1855788"/>
                        <a:gd name="connsiteX44" fmla="*/ 1346173 w 2781300"/>
                        <a:gd name="connsiteY44" fmla="*/ 1736726 h 1855788"/>
                        <a:gd name="connsiteX45" fmla="*/ 1260393 w 2781300"/>
                        <a:gd name="connsiteY45" fmla="*/ 1732550 h 1855788"/>
                        <a:gd name="connsiteX46" fmla="*/ 1252800 w 2781300"/>
                        <a:gd name="connsiteY46" fmla="*/ 1731433 h 1855788"/>
                        <a:gd name="connsiteX47" fmla="*/ 1209062 w 2781300"/>
                        <a:gd name="connsiteY47" fmla="*/ 1749131 h 1855788"/>
                        <a:gd name="connsiteX48" fmla="*/ 1222348 w 2781300"/>
                        <a:gd name="connsiteY48" fmla="*/ 1793876 h 1855788"/>
                        <a:gd name="connsiteX49" fmla="*/ 1136568 w 2781300"/>
                        <a:gd name="connsiteY49" fmla="*/ 1789405 h 1855788"/>
                        <a:gd name="connsiteX50" fmla="*/ 1107314 w 2781300"/>
                        <a:gd name="connsiteY50" fmla="*/ 1784797 h 1855788"/>
                        <a:gd name="connsiteX51" fmla="*/ 1098822 w 2781300"/>
                        <a:gd name="connsiteY51" fmla="*/ 1787442 h 1855788"/>
                        <a:gd name="connsiteX52" fmla="*/ 1108885 w 2781300"/>
                        <a:gd name="connsiteY52" fmla="*/ 1822451 h 1855788"/>
                        <a:gd name="connsiteX53" fmla="*/ 1023105 w 2781300"/>
                        <a:gd name="connsiteY53" fmla="*/ 1817833 h 1855788"/>
                        <a:gd name="connsiteX54" fmla="*/ 1003642 w 2781300"/>
                        <a:gd name="connsiteY54" fmla="*/ 1814666 h 1855788"/>
                        <a:gd name="connsiteX55" fmla="*/ 997790 w 2781300"/>
                        <a:gd name="connsiteY55" fmla="*/ 1815797 h 1855788"/>
                        <a:gd name="connsiteX56" fmla="*/ 1008873 w 2781300"/>
                        <a:gd name="connsiteY56" fmla="*/ 1855788 h 1855788"/>
                        <a:gd name="connsiteX57" fmla="*/ 839790 w 2781300"/>
                        <a:gd name="connsiteY57" fmla="*/ 1836937 h 1855788"/>
                        <a:gd name="connsiteX58" fmla="*/ 821133 w 2781300"/>
                        <a:gd name="connsiteY58" fmla="*/ 1831631 h 1855788"/>
                        <a:gd name="connsiteX59" fmla="*/ 775540 w 2781300"/>
                        <a:gd name="connsiteY59" fmla="*/ 1828957 h 1855788"/>
                        <a:gd name="connsiteX60" fmla="*/ 0 w 2781300"/>
                        <a:gd name="connsiteY60" fmla="*/ 941388 h 1855788"/>
                        <a:gd name="connsiteX61" fmla="*/ 626400 w 2781300"/>
                        <a:gd name="connsiteY61" fmla="*/ 93223 h 1855788"/>
                        <a:gd name="connsiteX62" fmla="*/ 667074 w 2781300"/>
                        <a:gd name="connsiteY62" fmla="*/ 81034 h 1855788"/>
                        <a:gd name="connsiteX63" fmla="*/ 682305 w 2781300"/>
                        <a:gd name="connsiteY63" fmla="*/ 72919 h 1855788"/>
                        <a:gd name="connsiteX64" fmla="*/ 1008873 w 2781300"/>
                        <a:gd name="connsiteY64" fmla="*/ 0 h 1855788"/>
                        <a:gd name="connsiteX65" fmla="*/ 997186 w 2781300"/>
                        <a:gd name="connsiteY65" fmla="*/ 42173 h 1855788"/>
                        <a:gd name="connsiteX66" fmla="*/ 1023105 w 2781300"/>
                        <a:gd name="connsiteY66" fmla="*/ 37956 h 1855788"/>
                        <a:gd name="connsiteX67" fmla="*/ 1108885 w 2781300"/>
                        <a:gd name="connsiteY67" fmla="*/ 33337 h 1855788"/>
                        <a:gd name="connsiteX68" fmla="*/ 1097623 w 2781300"/>
                        <a:gd name="connsiteY68" fmla="*/ 72518 h 1855788"/>
                        <a:gd name="connsiteX69" fmla="*/ 1136568 w 2781300"/>
                        <a:gd name="connsiteY69" fmla="*/ 66383 h 1855788"/>
                        <a:gd name="connsiteX70" fmla="*/ 1222348 w 2781300"/>
                        <a:gd name="connsiteY70" fmla="*/ 61912 h 1855788"/>
                        <a:gd name="connsiteX71" fmla="*/ 1206030 w 2781300"/>
                        <a:gd name="connsiteY71" fmla="*/ 116866 h 1855788"/>
                        <a:gd name="connsiteX72" fmla="*/ 1232453 w 2781300"/>
                        <a:gd name="connsiteY72" fmla="*/ 127349 h 1855788"/>
                        <a:gd name="connsiteX73" fmla="*/ 1260393 w 2781300"/>
                        <a:gd name="connsiteY73" fmla="*/ 123238 h 1855788"/>
                        <a:gd name="connsiteX74" fmla="*/ 1346173 w 2781300"/>
                        <a:gd name="connsiteY74" fmla="*/ 119062 h 1855788"/>
                        <a:gd name="connsiteX75" fmla="*/ 1332246 w 2781300"/>
                        <a:gd name="connsiteY75" fmla="*/ 162868 h 1855788"/>
                        <a:gd name="connsiteX76" fmla="*/ 1344564 w 2781300"/>
                        <a:gd name="connsiteY76" fmla="*/ 161141 h 1855788"/>
                        <a:gd name="connsiteX77" fmla="*/ 1430344 w 2781300"/>
                        <a:gd name="connsiteY77" fmla="*/ 157162 h 1855788"/>
                        <a:gd name="connsiteX78" fmla="*/ 1413731 w 2781300"/>
                        <a:gd name="connsiteY78" fmla="*/ 206956 h 1855788"/>
                        <a:gd name="connsiteX79" fmla="*/ 1421485 w 2781300"/>
                        <a:gd name="connsiteY79" fmla="*/ 210624 h 1855788"/>
                        <a:gd name="connsiteX80" fmla="*/ 1473151 w 2781300"/>
                        <a:gd name="connsiteY80" fmla="*/ 203783 h 1855788"/>
                        <a:gd name="connsiteX81" fmla="*/ 1558931 w 2781300"/>
                        <a:gd name="connsiteY81" fmla="*/ 200025 h 1855788"/>
                        <a:gd name="connsiteX82" fmla="*/ 1535305 w 2781300"/>
                        <a:gd name="connsiteY82" fmla="*/ 266902 h 1855788"/>
                        <a:gd name="connsiteX83" fmla="*/ 1540646 w 2781300"/>
                        <a:gd name="connsiteY83" fmla="*/ 269743 h 1855788"/>
                        <a:gd name="connsiteX84" fmla="*/ 1620474 w 2781300"/>
                        <a:gd name="connsiteY84" fmla="*/ 263128 h 1855788"/>
                        <a:gd name="connsiteX85" fmla="*/ 1605204 w 2781300"/>
                        <a:gd name="connsiteY85" fmla="*/ 304079 h 1855788"/>
                        <a:gd name="connsiteX86" fmla="*/ 1757367 w 2781300"/>
                        <a:gd name="connsiteY86" fmla="*/ 311945 h 1855788"/>
                        <a:gd name="connsiteX87" fmla="*/ 1735914 w 2781300"/>
                        <a:gd name="connsiteY87" fmla="*/ 364629 h 1855788"/>
                        <a:gd name="connsiteX88" fmla="*/ 1808129 w 2781300"/>
                        <a:gd name="connsiteY88" fmla="*/ 359574 h 1855788"/>
                        <a:gd name="connsiteX89" fmla="*/ 1792112 w 2781300"/>
                        <a:gd name="connsiteY89" fmla="*/ 395862 h 1855788"/>
                        <a:gd name="connsiteX90" fmla="*/ 1908140 w 2781300"/>
                        <a:gd name="connsiteY90" fmla="*/ 388149 h 1855788"/>
                        <a:gd name="connsiteX91" fmla="*/ 1877411 w 2781300"/>
                        <a:gd name="connsiteY91" fmla="*/ 454261 h 1855788"/>
                        <a:gd name="connsiteX92" fmla="*/ 1882194 w 2781300"/>
                        <a:gd name="connsiteY92" fmla="*/ 456941 h 1855788"/>
                        <a:gd name="connsiteX93" fmla="*/ 1972435 w 2781300"/>
                        <a:gd name="connsiteY93" fmla="*/ 451649 h 1855788"/>
                        <a:gd name="connsiteX94" fmla="*/ 1949751 w 2781300"/>
                        <a:gd name="connsiteY94" fmla="*/ 494699 h 1855788"/>
                        <a:gd name="connsiteX95" fmla="*/ 2100242 w 2781300"/>
                        <a:gd name="connsiteY95" fmla="*/ 524674 h 1855788"/>
                        <a:gd name="connsiteX96" fmla="*/ 2080914 w 2781300"/>
                        <a:gd name="connsiteY96" fmla="*/ 567549 h 1855788"/>
                        <a:gd name="connsiteX97" fmla="*/ 2203928 w 2781300"/>
                        <a:gd name="connsiteY97" fmla="*/ 576262 h 1855788"/>
                        <a:gd name="connsiteX98" fmla="*/ 2180042 w 2781300"/>
                        <a:gd name="connsiteY98" fmla="*/ 622605 h 1855788"/>
                        <a:gd name="connsiteX99" fmla="*/ 2346339 w 2781300"/>
                        <a:gd name="connsiteY99" fmla="*/ 631032 h 1855788"/>
                        <a:gd name="connsiteX100" fmla="*/ 2319231 w 2781300"/>
                        <a:gd name="connsiteY100" fmla="*/ 696341 h 1855788"/>
                        <a:gd name="connsiteX101" fmla="*/ 2348431 w 2781300"/>
                        <a:gd name="connsiteY101" fmla="*/ 711403 h 1855788"/>
                        <a:gd name="connsiteX102" fmla="*/ 2438404 w 2781300"/>
                        <a:gd name="connsiteY102" fmla="*/ 707232 h 1855788"/>
                        <a:gd name="connsiteX103" fmla="*/ 2416227 w 2781300"/>
                        <a:gd name="connsiteY103" fmla="*/ 746374 h 1855788"/>
                        <a:gd name="connsiteX104" fmla="*/ 2435226 w 2781300"/>
                        <a:gd name="connsiteY104" fmla="*/ 756174 h 1855788"/>
                        <a:gd name="connsiteX105" fmla="*/ 2548297 w 2781300"/>
                        <a:gd name="connsiteY105" fmla="*/ 747713 h 1855788"/>
                        <a:gd name="connsiteX106" fmla="*/ 2513846 w 2781300"/>
                        <a:gd name="connsiteY106" fmla="*/ 796728 h 1855788"/>
                        <a:gd name="connsiteX107" fmla="*/ 2531059 w 2781300"/>
                        <a:gd name="connsiteY107" fmla="*/ 805607 h 1855788"/>
                        <a:gd name="connsiteX108" fmla="*/ 2534192 w 2781300"/>
                        <a:gd name="connsiteY108" fmla="*/ 804820 h 1855788"/>
                        <a:gd name="connsiteX109" fmla="*/ 2660245 w 2781300"/>
                        <a:gd name="connsiteY109" fmla="*/ 795338 h 1855788"/>
                        <a:gd name="connsiteX110" fmla="*/ 2629833 w 2781300"/>
                        <a:gd name="connsiteY110" fmla="*/ 852351 h 1855788"/>
                        <a:gd name="connsiteX111" fmla="*/ 2639870 w 2781300"/>
                        <a:gd name="connsiteY111" fmla="*/ 856988 h 1855788"/>
                        <a:gd name="connsiteX112" fmla="*/ 2710659 w 2781300"/>
                        <a:gd name="connsiteY112" fmla="*/ 852487 h 1855788"/>
                        <a:gd name="connsiteX113" fmla="*/ 2692412 w 2781300"/>
                        <a:gd name="connsiteY113" fmla="*/ 881266 h 1855788"/>
                        <a:gd name="connsiteX114" fmla="*/ 2781300 w 2781300"/>
                        <a:gd name="connsiteY11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46339 w 2781300"/>
                        <a:gd name="connsiteY14" fmla="*/ 1200944 h 1855788"/>
                        <a:gd name="connsiteX15" fmla="*/ 2182115 w 2781300"/>
                        <a:gd name="connsiteY15" fmla="*/ 1237205 h 1855788"/>
                        <a:gd name="connsiteX16" fmla="*/ 2203928 w 2781300"/>
                        <a:gd name="connsiteY16" fmla="*/ 1279526 h 1855788"/>
                        <a:gd name="connsiteX17" fmla="*/ 2115908 w 2781300"/>
                        <a:gd name="connsiteY17" fmla="*/ 1274250 h 1855788"/>
                        <a:gd name="connsiteX18" fmla="*/ 2083782 w 2781300"/>
                        <a:gd name="connsiteY18" fmla="*/ 1292225 h 1855788"/>
                        <a:gd name="connsiteX19" fmla="*/ 2100242 w 2781300"/>
                        <a:gd name="connsiteY19" fmla="*/ 1328738 h 1855788"/>
                        <a:gd name="connsiteX20" fmla="*/ 2027443 w 2781300"/>
                        <a:gd name="connsiteY20" fmla="*/ 1323749 h 1855788"/>
                        <a:gd name="connsiteX21" fmla="*/ 1953212 w 2781300"/>
                        <a:gd name="connsiteY21" fmla="*/ 1365283 h 1855788"/>
                        <a:gd name="connsiteX22" fmla="*/ 1972435 w 2781300"/>
                        <a:gd name="connsiteY22" fmla="*/ 1401763 h 1855788"/>
                        <a:gd name="connsiteX23" fmla="*/ 1896025 w 2781300"/>
                        <a:gd name="connsiteY23" fmla="*/ 1397283 h 1855788"/>
                        <a:gd name="connsiteX24" fmla="*/ 1880564 w 2781300"/>
                        <a:gd name="connsiteY24" fmla="*/ 1405935 h 1855788"/>
                        <a:gd name="connsiteX25" fmla="*/ 1908140 w 2781300"/>
                        <a:gd name="connsiteY25" fmla="*/ 1465263 h 1855788"/>
                        <a:gd name="connsiteX26" fmla="*/ 1792112 w 2781300"/>
                        <a:gd name="connsiteY26" fmla="*/ 1457550 h 1855788"/>
                        <a:gd name="connsiteX27" fmla="*/ 1808129 w 2781300"/>
                        <a:gd name="connsiteY27" fmla="*/ 1493838 h 1855788"/>
                        <a:gd name="connsiteX28" fmla="*/ 1735915 w 2781300"/>
                        <a:gd name="connsiteY28" fmla="*/ 1488783 h 1855788"/>
                        <a:gd name="connsiteX29" fmla="*/ 1757367 w 2781300"/>
                        <a:gd name="connsiteY29" fmla="*/ 1541467 h 1855788"/>
                        <a:gd name="connsiteX30" fmla="*/ 1652019 w 2781300"/>
                        <a:gd name="connsiteY30" fmla="*/ 1533474 h 1855788"/>
                        <a:gd name="connsiteX31" fmla="*/ 1603174 w 2781300"/>
                        <a:gd name="connsiteY31" fmla="*/ 1559366 h 1855788"/>
                        <a:gd name="connsiteX32" fmla="*/ 1620474 w 2781300"/>
                        <a:gd name="connsiteY32" fmla="*/ 1605760 h 1855788"/>
                        <a:gd name="connsiteX33" fmla="*/ 1620474 w 2781300"/>
                        <a:gd name="connsiteY33" fmla="*/ 1605761 h 1855788"/>
                        <a:gd name="connsiteX34" fmla="*/ 1538878 w 2781300"/>
                        <a:gd name="connsiteY34" fmla="*/ 1599000 h 1855788"/>
                        <a:gd name="connsiteX35" fmla="*/ 1558931 w 2781300"/>
                        <a:gd name="connsiteY35" fmla="*/ 1655763 h 1855788"/>
                        <a:gd name="connsiteX36" fmla="*/ 1473151 w 2781300"/>
                        <a:gd name="connsiteY36" fmla="*/ 1652005 h 1855788"/>
                        <a:gd name="connsiteX37" fmla="*/ 1434815 w 2781300"/>
                        <a:gd name="connsiteY37" fmla="*/ 1646929 h 1855788"/>
                        <a:gd name="connsiteX38" fmla="*/ 1416069 w 2781300"/>
                        <a:gd name="connsiteY38" fmla="*/ 1655838 h 1855788"/>
                        <a:gd name="connsiteX39" fmla="*/ 1430344 w 2781300"/>
                        <a:gd name="connsiteY39" fmla="*/ 1698626 h 1855788"/>
                        <a:gd name="connsiteX40" fmla="*/ 1344564 w 2781300"/>
                        <a:gd name="connsiteY40" fmla="*/ 1694647 h 1855788"/>
                        <a:gd name="connsiteX41" fmla="*/ 1336720 w 2781300"/>
                        <a:gd name="connsiteY41" fmla="*/ 1693547 h 1855788"/>
                        <a:gd name="connsiteX42" fmla="*/ 1333007 w 2781300"/>
                        <a:gd name="connsiteY42" fmla="*/ 1695312 h 1855788"/>
                        <a:gd name="connsiteX43" fmla="*/ 1346173 w 2781300"/>
                        <a:gd name="connsiteY43" fmla="*/ 1736726 h 1855788"/>
                        <a:gd name="connsiteX44" fmla="*/ 1260393 w 2781300"/>
                        <a:gd name="connsiteY44" fmla="*/ 1732550 h 1855788"/>
                        <a:gd name="connsiteX45" fmla="*/ 1252800 w 2781300"/>
                        <a:gd name="connsiteY45" fmla="*/ 1731433 h 1855788"/>
                        <a:gd name="connsiteX46" fmla="*/ 1209062 w 2781300"/>
                        <a:gd name="connsiteY46" fmla="*/ 1749131 h 1855788"/>
                        <a:gd name="connsiteX47" fmla="*/ 1222348 w 2781300"/>
                        <a:gd name="connsiteY47" fmla="*/ 1793876 h 1855788"/>
                        <a:gd name="connsiteX48" fmla="*/ 1136568 w 2781300"/>
                        <a:gd name="connsiteY48" fmla="*/ 1789405 h 1855788"/>
                        <a:gd name="connsiteX49" fmla="*/ 1107314 w 2781300"/>
                        <a:gd name="connsiteY49" fmla="*/ 1784797 h 1855788"/>
                        <a:gd name="connsiteX50" fmla="*/ 1098822 w 2781300"/>
                        <a:gd name="connsiteY50" fmla="*/ 1787442 h 1855788"/>
                        <a:gd name="connsiteX51" fmla="*/ 1108885 w 2781300"/>
                        <a:gd name="connsiteY51" fmla="*/ 1822451 h 1855788"/>
                        <a:gd name="connsiteX52" fmla="*/ 1023105 w 2781300"/>
                        <a:gd name="connsiteY52" fmla="*/ 1817833 h 1855788"/>
                        <a:gd name="connsiteX53" fmla="*/ 1003642 w 2781300"/>
                        <a:gd name="connsiteY53" fmla="*/ 1814666 h 1855788"/>
                        <a:gd name="connsiteX54" fmla="*/ 997790 w 2781300"/>
                        <a:gd name="connsiteY54" fmla="*/ 1815797 h 1855788"/>
                        <a:gd name="connsiteX55" fmla="*/ 1008873 w 2781300"/>
                        <a:gd name="connsiteY55" fmla="*/ 1855788 h 1855788"/>
                        <a:gd name="connsiteX56" fmla="*/ 839790 w 2781300"/>
                        <a:gd name="connsiteY56" fmla="*/ 1836937 h 1855788"/>
                        <a:gd name="connsiteX57" fmla="*/ 821133 w 2781300"/>
                        <a:gd name="connsiteY57" fmla="*/ 1831631 h 1855788"/>
                        <a:gd name="connsiteX58" fmla="*/ 775540 w 2781300"/>
                        <a:gd name="connsiteY58" fmla="*/ 1828957 h 1855788"/>
                        <a:gd name="connsiteX59" fmla="*/ 0 w 2781300"/>
                        <a:gd name="connsiteY59" fmla="*/ 941388 h 1855788"/>
                        <a:gd name="connsiteX60" fmla="*/ 626400 w 2781300"/>
                        <a:gd name="connsiteY60" fmla="*/ 93223 h 1855788"/>
                        <a:gd name="connsiteX61" fmla="*/ 667074 w 2781300"/>
                        <a:gd name="connsiteY61" fmla="*/ 81034 h 1855788"/>
                        <a:gd name="connsiteX62" fmla="*/ 682305 w 2781300"/>
                        <a:gd name="connsiteY62" fmla="*/ 72919 h 1855788"/>
                        <a:gd name="connsiteX63" fmla="*/ 1008873 w 2781300"/>
                        <a:gd name="connsiteY63" fmla="*/ 0 h 1855788"/>
                        <a:gd name="connsiteX64" fmla="*/ 997186 w 2781300"/>
                        <a:gd name="connsiteY64" fmla="*/ 42173 h 1855788"/>
                        <a:gd name="connsiteX65" fmla="*/ 1023105 w 2781300"/>
                        <a:gd name="connsiteY65" fmla="*/ 37956 h 1855788"/>
                        <a:gd name="connsiteX66" fmla="*/ 1108885 w 2781300"/>
                        <a:gd name="connsiteY66" fmla="*/ 33337 h 1855788"/>
                        <a:gd name="connsiteX67" fmla="*/ 1097623 w 2781300"/>
                        <a:gd name="connsiteY67" fmla="*/ 72518 h 1855788"/>
                        <a:gd name="connsiteX68" fmla="*/ 1136568 w 2781300"/>
                        <a:gd name="connsiteY68" fmla="*/ 66383 h 1855788"/>
                        <a:gd name="connsiteX69" fmla="*/ 1222348 w 2781300"/>
                        <a:gd name="connsiteY69" fmla="*/ 61912 h 1855788"/>
                        <a:gd name="connsiteX70" fmla="*/ 1206030 w 2781300"/>
                        <a:gd name="connsiteY70" fmla="*/ 116866 h 1855788"/>
                        <a:gd name="connsiteX71" fmla="*/ 1232453 w 2781300"/>
                        <a:gd name="connsiteY71" fmla="*/ 127349 h 1855788"/>
                        <a:gd name="connsiteX72" fmla="*/ 1260393 w 2781300"/>
                        <a:gd name="connsiteY72" fmla="*/ 123238 h 1855788"/>
                        <a:gd name="connsiteX73" fmla="*/ 1346173 w 2781300"/>
                        <a:gd name="connsiteY73" fmla="*/ 119062 h 1855788"/>
                        <a:gd name="connsiteX74" fmla="*/ 1332246 w 2781300"/>
                        <a:gd name="connsiteY74" fmla="*/ 162868 h 1855788"/>
                        <a:gd name="connsiteX75" fmla="*/ 1344564 w 2781300"/>
                        <a:gd name="connsiteY75" fmla="*/ 161141 h 1855788"/>
                        <a:gd name="connsiteX76" fmla="*/ 1430344 w 2781300"/>
                        <a:gd name="connsiteY76" fmla="*/ 157162 h 1855788"/>
                        <a:gd name="connsiteX77" fmla="*/ 1413731 w 2781300"/>
                        <a:gd name="connsiteY77" fmla="*/ 206956 h 1855788"/>
                        <a:gd name="connsiteX78" fmla="*/ 1421485 w 2781300"/>
                        <a:gd name="connsiteY78" fmla="*/ 210624 h 1855788"/>
                        <a:gd name="connsiteX79" fmla="*/ 1473151 w 2781300"/>
                        <a:gd name="connsiteY79" fmla="*/ 203783 h 1855788"/>
                        <a:gd name="connsiteX80" fmla="*/ 1558931 w 2781300"/>
                        <a:gd name="connsiteY80" fmla="*/ 200025 h 1855788"/>
                        <a:gd name="connsiteX81" fmla="*/ 1535305 w 2781300"/>
                        <a:gd name="connsiteY81" fmla="*/ 266902 h 1855788"/>
                        <a:gd name="connsiteX82" fmla="*/ 1540646 w 2781300"/>
                        <a:gd name="connsiteY82" fmla="*/ 269743 h 1855788"/>
                        <a:gd name="connsiteX83" fmla="*/ 1620474 w 2781300"/>
                        <a:gd name="connsiteY83" fmla="*/ 263128 h 1855788"/>
                        <a:gd name="connsiteX84" fmla="*/ 1605204 w 2781300"/>
                        <a:gd name="connsiteY84" fmla="*/ 304079 h 1855788"/>
                        <a:gd name="connsiteX85" fmla="*/ 1757367 w 2781300"/>
                        <a:gd name="connsiteY85" fmla="*/ 311945 h 1855788"/>
                        <a:gd name="connsiteX86" fmla="*/ 1735914 w 2781300"/>
                        <a:gd name="connsiteY86" fmla="*/ 364629 h 1855788"/>
                        <a:gd name="connsiteX87" fmla="*/ 1808129 w 2781300"/>
                        <a:gd name="connsiteY87" fmla="*/ 359574 h 1855788"/>
                        <a:gd name="connsiteX88" fmla="*/ 1792112 w 2781300"/>
                        <a:gd name="connsiteY88" fmla="*/ 395862 h 1855788"/>
                        <a:gd name="connsiteX89" fmla="*/ 1908140 w 2781300"/>
                        <a:gd name="connsiteY89" fmla="*/ 388149 h 1855788"/>
                        <a:gd name="connsiteX90" fmla="*/ 1877411 w 2781300"/>
                        <a:gd name="connsiteY90" fmla="*/ 454261 h 1855788"/>
                        <a:gd name="connsiteX91" fmla="*/ 1882194 w 2781300"/>
                        <a:gd name="connsiteY91" fmla="*/ 456941 h 1855788"/>
                        <a:gd name="connsiteX92" fmla="*/ 1972435 w 2781300"/>
                        <a:gd name="connsiteY92" fmla="*/ 451649 h 1855788"/>
                        <a:gd name="connsiteX93" fmla="*/ 1949751 w 2781300"/>
                        <a:gd name="connsiteY93" fmla="*/ 494699 h 1855788"/>
                        <a:gd name="connsiteX94" fmla="*/ 2100242 w 2781300"/>
                        <a:gd name="connsiteY94" fmla="*/ 524674 h 1855788"/>
                        <a:gd name="connsiteX95" fmla="*/ 2080914 w 2781300"/>
                        <a:gd name="connsiteY95" fmla="*/ 567549 h 1855788"/>
                        <a:gd name="connsiteX96" fmla="*/ 2203928 w 2781300"/>
                        <a:gd name="connsiteY96" fmla="*/ 576262 h 1855788"/>
                        <a:gd name="connsiteX97" fmla="*/ 2180042 w 2781300"/>
                        <a:gd name="connsiteY97" fmla="*/ 622605 h 1855788"/>
                        <a:gd name="connsiteX98" fmla="*/ 2346339 w 2781300"/>
                        <a:gd name="connsiteY98" fmla="*/ 631032 h 1855788"/>
                        <a:gd name="connsiteX99" fmla="*/ 2319231 w 2781300"/>
                        <a:gd name="connsiteY99" fmla="*/ 696341 h 1855788"/>
                        <a:gd name="connsiteX100" fmla="*/ 2348431 w 2781300"/>
                        <a:gd name="connsiteY100" fmla="*/ 711403 h 1855788"/>
                        <a:gd name="connsiteX101" fmla="*/ 2438404 w 2781300"/>
                        <a:gd name="connsiteY101" fmla="*/ 707232 h 1855788"/>
                        <a:gd name="connsiteX102" fmla="*/ 2416227 w 2781300"/>
                        <a:gd name="connsiteY102" fmla="*/ 746374 h 1855788"/>
                        <a:gd name="connsiteX103" fmla="*/ 2435226 w 2781300"/>
                        <a:gd name="connsiteY103" fmla="*/ 756174 h 1855788"/>
                        <a:gd name="connsiteX104" fmla="*/ 2548297 w 2781300"/>
                        <a:gd name="connsiteY104" fmla="*/ 747713 h 1855788"/>
                        <a:gd name="connsiteX105" fmla="*/ 2513846 w 2781300"/>
                        <a:gd name="connsiteY105" fmla="*/ 796728 h 1855788"/>
                        <a:gd name="connsiteX106" fmla="*/ 2531059 w 2781300"/>
                        <a:gd name="connsiteY106" fmla="*/ 805607 h 1855788"/>
                        <a:gd name="connsiteX107" fmla="*/ 2534192 w 2781300"/>
                        <a:gd name="connsiteY107" fmla="*/ 804820 h 1855788"/>
                        <a:gd name="connsiteX108" fmla="*/ 2660245 w 2781300"/>
                        <a:gd name="connsiteY108" fmla="*/ 795338 h 1855788"/>
                        <a:gd name="connsiteX109" fmla="*/ 2629833 w 2781300"/>
                        <a:gd name="connsiteY109" fmla="*/ 852351 h 1855788"/>
                        <a:gd name="connsiteX110" fmla="*/ 2639870 w 2781300"/>
                        <a:gd name="connsiteY110" fmla="*/ 856988 h 1855788"/>
                        <a:gd name="connsiteX111" fmla="*/ 2710659 w 2781300"/>
                        <a:gd name="connsiteY111" fmla="*/ 852487 h 1855788"/>
                        <a:gd name="connsiteX112" fmla="*/ 2692412 w 2781300"/>
                        <a:gd name="connsiteY112" fmla="*/ 881266 h 1855788"/>
                        <a:gd name="connsiteX113" fmla="*/ 2781300 w 2781300"/>
                        <a:gd name="connsiteY11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348431 w 2781300"/>
                        <a:gd name="connsiteY99" fmla="*/ 711403 h 1855788"/>
                        <a:gd name="connsiteX100" fmla="*/ 2438404 w 2781300"/>
                        <a:gd name="connsiteY100" fmla="*/ 707232 h 1855788"/>
                        <a:gd name="connsiteX101" fmla="*/ 2416227 w 2781300"/>
                        <a:gd name="connsiteY101" fmla="*/ 746374 h 1855788"/>
                        <a:gd name="connsiteX102" fmla="*/ 2435226 w 2781300"/>
                        <a:gd name="connsiteY102" fmla="*/ 756174 h 1855788"/>
                        <a:gd name="connsiteX103" fmla="*/ 2548297 w 2781300"/>
                        <a:gd name="connsiteY103" fmla="*/ 747713 h 1855788"/>
                        <a:gd name="connsiteX104" fmla="*/ 2513846 w 2781300"/>
                        <a:gd name="connsiteY104" fmla="*/ 796728 h 1855788"/>
                        <a:gd name="connsiteX105" fmla="*/ 2531059 w 2781300"/>
                        <a:gd name="connsiteY105" fmla="*/ 805607 h 1855788"/>
                        <a:gd name="connsiteX106" fmla="*/ 2534192 w 2781300"/>
                        <a:gd name="connsiteY106" fmla="*/ 804820 h 1855788"/>
                        <a:gd name="connsiteX107" fmla="*/ 2660245 w 2781300"/>
                        <a:gd name="connsiteY107" fmla="*/ 795338 h 1855788"/>
                        <a:gd name="connsiteX108" fmla="*/ 2629833 w 2781300"/>
                        <a:gd name="connsiteY108" fmla="*/ 852351 h 1855788"/>
                        <a:gd name="connsiteX109" fmla="*/ 2639870 w 2781300"/>
                        <a:gd name="connsiteY109" fmla="*/ 856988 h 1855788"/>
                        <a:gd name="connsiteX110" fmla="*/ 2710659 w 2781300"/>
                        <a:gd name="connsiteY110" fmla="*/ 852487 h 1855788"/>
                        <a:gd name="connsiteX111" fmla="*/ 2692412 w 2781300"/>
                        <a:gd name="connsiteY111" fmla="*/ 881266 h 1855788"/>
                        <a:gd name="connsiteX112" fmla="*/ 2781300 w 2781300"/>
                        <a:gd name="connsiteY11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435226 w 2781300"/>
                        <a:gd name="connsiteY101" fmla="*/ 756174 h 1855788"/>
                        <a:gd name="connsiteX102" fmla="*/ 2548297 w 2781300"/>
                        <a:gd name="connsiteY102" fmla="*/ 747713 h 1855788"/>
                        <a:gd name="connsiteX103" fmla="*/ 2513846 w 2781300"/>
                        <a:gd name="connsiteY103" fmla="*/ 796728 h 1855788"/>
                        <a:gd name="connsiteX104" fmla="*/ 2531059 w 2781300"/>
                        <a:gd name="connsiteY104" fmla="*/ 805607 h 1855788"/>
                        <a:gd name="connsiteX105" fmla="*/ 2534192 w 2781300"/>
                        <a:gd name="connsiteY105" fmla="*/ 804820 h 1855788"/>
                        <a:gd name="connsiteX106" fmla="*/ 2660245 w 2781300"/>
                        <a:gd name="connsiteY106" fmla="*/ 795338 h 1855788"/>
                        <a:gd name="connsiteX107" fmla="*/ 2629833 w 2781300"/>
                        <a:gd name="connsiteY107" fmla="*/ 852351 h 1855788"/>
                        <a:gd name="connsiteX108" fmla="*/ 2639870 w 2781300"/>
                        <a:gd name="connsiteY108" fmla="*/ 856988 h 1855788"/>
                        <a:gd name="connsiteX109" fmla="*/ 2710659 w 2781300"/>
                        <a:gd name="connsiteY109" fmla="*/ 852487 h 1855788"/>
                        <a:gd name="connsiteX110" fmla="*/ 2692412 w 2781300"/>
                        <a:gd name="connsiteY110" fmla="*/ 881266 h 1855788"/>
                        <a:gd name="connsiteX111" fmla="*/ 2781300 w 2781300"/>
                        <a:gd name="connsiteY11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534192 w 2781300"/>
                        <a:gd name="connsiteY104" fmla="*/ 804820 h 1855788"/>
                        <a:gd name="connsiteX105" fmla="*/ 2660245 w 2781300"/>
                        <a:gd name="connsiteY105" fmla="*/ 795338 h 1855788"/>
                        <a:gd name="connsiteX106" fmla="*/ 2629833 w 2781300"/>
                        <a:gd name="connsiteY106" fmla="*/ 852351 h 1855788"/>
                        <a:gd name="connsiteX107" fmla="*/ 2639870 w 2781300"/>
                        <a:gd name="connsiteY107" fmla="*/ 856988 h 1855788"/>
                        <a:gd name="connsiteX108" fmla="*/ 2710659 w 2781300"/>
                        <a:gd name="connsiteY108" fmla="*/ 852487 h 1855788"/>
                        <a:gd name="connsiteX109" fmla="*/ 2692412 w 2781300"/>
                        <a:gd name="connsiteY109" fmla="*/ 881266 h 1855788"/>
                        <a:gd name="connsiteX110" fmla="*/ 2781300 w 2781300"/>
                        <a:gd name="connsiteY11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660245 w 2781300"/>
                        <a:gd name="connsiteY104" fmla="*/ 795338 h 1855788"/>
                        <a:gd name="connsiteX105" fmla="*/ 2629833 w 2781300"/>
                        <a:gd name="connsiteY105" fmla="*/ 852351 h 1855788"/>
                        <a:gd name="connsiteX106" fmla="*/ 2639870 w 2781300"/>
                        <a:gd name="connsiteY106" fmla="*/ 856988 h 1855788"/>
                        <a:gd name="connsiteX107" fmla="*/ 2710659 w 2781300"/>
                        <a:gd name="connsiteY107" fmla="*/ 852487 h 1855788"/>
                        <a:gd name="connsiteX108" fmla="*/ 2692412 w 2781300"/>
                        <a:gd name="connsiteY108" fmla="*/ 881266 h 1855788"/>
                        <a:gd name="connsiteX109" fmla="*/ 2781300 w 2781300"/>
                        <a:gd name="connsiteY10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639870 w 2781300"/>
                        <a:gd name="connsiteY105" fmla="*/ 856988 h 1855788"/>
                        <a:gd name="connsiteX106" fmla="*/ 2710659 w 2781300"/>
                        <a:gd name="connsiteY106" fmla="*/ 852487 h 1855788"/>
                        <a:gd name="connsiteX107" fmla="*/ 2692412 w 2781300"/>
                        <a:gd name="connsiteY107" fmla="*/ 881266 h 1855788"/>
                        <a:gd name="connsiteX108" fmla="*/ 2781300 w 2781300"/>
                        <a:gd name="connsiteY10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710659 w 2781300"/>
                        <a:gd name="connsiteY105" fmla="*/ 852487 h 1855788"/>
                        <a:gd name="connsiteX106" fmla="*/ 2692412 w 2781300"/>
                        <a:gd name="connsiteY106" fmla="*/ 881266 h 1855788"/>
                        <a:gd name="connsiteX107" fmla="*/ 2781300 w 2781300"/>
                        <a:gd name="connsiteY10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76829 w 2781300"/>
                        <a:gd name="connsiteY8" fmla="*/ 1078916 h 1855788"/>
                        <a:gd name="connsiteX9" fmla="*/ 2426967 w 2781300"/>
                        <a:gd name="connsiteY9" fmla="*/ 1104558 h 1855788"/>
                        <a:gd name="connsiteX10" fmla="*/ 2438404 w 2781300"/>
                        <a:gd name="connsiteY10" fmla="*/ 1124744 h 1855788"/>
                        <a:gd name="connsiteX11" fmla="*/ 2330762 w 2781300"/>
                        <a:gd name="connsiteY11" fmla="*/ 1154032 h 1855788"/>
                        <a:gd name="connsiteX12" fmla="*/ 2346339 w 2781300"/>
                        <a:gd name="connsiteY12" fmla="*/ 1200944 h 1855788"/>
                        <a:gd name="connsiteX13" fmla="*/ 2182115 w 2781300"/>
                        <a:gd name="connsiteY13" fmla="*/ 1237205 h 1855788"/>
                        <a:gd name="connsiteX14" fmla="*/ 2203928 w 2781300"/>
                        <a:gd name="connsiteY14" fmla="*/ 1279526 h 1855788"/>
                        <a:gd name="connsiteX15" fmla="*/ 2115908 w 2781300"/>
                        <a:gd name="connsiteY15" fmla="*/ 1274250 h 1855788"/>
                        <a:gd name="connsiteX16" fmla="*/ 2083782 w 2781300"/>
                        <a:gd name="connsiteY16" fmla="*/ 1292225 h 1855788"/>
                        <a:gd name="connsiteX17" fmla="*/ 2100242 w 2781300"/>
                        <a:gd name="connsiteY17" fmla="*/ 1328738 h 1855788"/>
                        <a:gd name="connsiteX18" fmla="*/ 2027443 w 2781300"/>
                        <a:gd name="connsiteY18" fmla="*/ 1323749 h 1855788"/>
                        <a:gd name="connsiteX19" fmla="*/ 1953212 w 2781300"/>
                        <a:gd name="connsiteY19" fmla="*/ 1365283 h 1855788"/>
                        <a:gd name="connsiteX20" fmla="*/ 1972435 w 2781300"/>
                        <a:gd name="connsiteY20" fmla="*/ 1401763 h 1855788"/>
                        <a:gd name="connsiteX21" fmla="*/ 1896025 w 2781300"/>
                        <a:gd name="connsiteY21" fmla="*/ 1397283 h 1855788"/>
                        <a:gd name="connsiteX22" fmla="*/ 1880564 w 2781300"/>
                        <a:gd name="connsiteY22" fmla="*/ 1405935 h 1855788"/>
                        <a:gd name="connsiteX23" fmla="*/ 1908140 w 2781300"/>
                        <a:gd name="connsiteY23" fmla="*/ 1465263 h 1855788"/>
                        <a:gd name="connsiteX24" fmla="*/ 1792112 w 2781300"/>
                        <a:gd name="connsiteY24" fmla="*/ 1457550 h 1855788"/>
                        <a:gd name="connsiteX25" fmla="*/ 1808129 w 2781300"/>
                        <a:gd name="connsiteY25" fmla="*/ 1493838 h 1855788"/>
                        <a:gd name="connsiteX26" fmla="*/ 1735915 w 2781300"/>
                        <a:gd name="connsiteY26" fmla="*/ 1488783 h 1855788"/>
                        <a:gd name="connsiteX27" fmla="*/ 1757367 w 2781300"/>
                        <a:gd name="connsiteY27" fmla="*/ 1541467 h 1855788"/>
                        <a:gd name="connsiteX28" fmla="*/ 1652019 w 2781300"/>
                        <a:gd name="connsiteY28" fmla="*/ 1533474 h 1855788"/>
                        <a:gd name="connsiteX29" fmla="*/ 1603174 w 2781300"/>
                        <a:gd name="connsiteY29" fmla="*/ 1559366 h 1855788"/>
                        <a:gd name="connsiteX30" fmla="*/ 1620474 w 2781300"/>
                        <a:gd name="connsiteY30" fmla="*/ 1605760 h 1855788"/>
                        <a:gd name="connsiteX31" fmla="*/ 1620474 w 2781300"/>
                        <a:gd name="connsiteY31" fmla="*/ 1605761 h 1855788"/>
                        <a:gd name="connsiteX32" fmla="*/ 1538878 w 2781300"/>
                        <a:gd name="connsiteY32" fmla="*/ 1599000 h 1855788"/>
                        <a:gd name="connsiteX33" fmla="*/ 1558931 w 2781300"/>
                        <a:gd name="connsiteY33" fmla="*/ 1655763 h 1855788"/>
                        <a:gd name="connsiteX34" fmla="*/ 1473151 w 2781300"/>
                        <a:gd name="connsiteY34" fmla="*/ 1652005 h 1855788"/>
                        <a:gd name="connsiteX35" fmla="*/ 1434815 w 2781300"/>
                        <a:gd name="connsiteY35" fmla="*/ 1646929 h 1855788"/>
                        <a:gd name="connsiteX36" fmla="*/ 1416069 w 2781300"/>
                        <a:gd name="connsiteY36" fmla="*/ 1655838 h 1855788"/>
                        <a:gd name="connsiteX37" fmla="*/ 1430344 w 2781300"/>
                        <a:gd name="connsiteY37" fmla="*/ 1698626 h 1855788"/>
                        <a:gd name="connsiteX38" fmla="*/ 1344564 w 2781300"/>
                        <a:gd name="connsiteY38" fmla="*/ 1694647 h 1855788"/>
                        <a:gd name="connsiteX39" fmla="*/ 1336720 w 2781300"/>
                        <a:gd name="connsiteY39" fmla="*/ 1693547 h 1855788"/>
                        <a:gd name="connsiteX40" fmla="*/ 1333007 w 2781300"/>
                        <a:gd name="connsiteY40" fmla="*/ 1695312 h 1855788"/>
                        <a:gd name="connsiteX41" fmla="*/ 1346173 w 2781300"/>
                        <a:gd name="connsiteY41" fmla="*/ 1736726 h 1855788"/>
                        <a:gd name="connsiteX42" fmla="*/ 1260393 w 2781300"/>
                        <a:gd name="connsiteY42" fmla="*/ 1732550 h 1855788"/>
                        <a:gd name="connsiteX43" fmla="*/ 1252800 w 2781300"/>
                        <a:gd name="connsiteY43" fmla="*/ 1731433 h 1855788"/>
                        <a:gd name="connsiteX44" fmla="*/ 1209062 w 2781300"/>
                        <a:gd name="connsiteY44" fmla="*/ 1749131 h 1855788"/>
                        <a:gd name="connsiteX45" fmla="*/ 1222348 w 2781300"/>
                        <a:gd name="connsiteY45" fmla="*/ 1793876 h 1855788"/>
                        <a:gd name="connsiteX46" fmla="*/ 1136568 w 2781300"/>
                        <a:gd name="connsiteY46" fmla="*/ 1789405 h 1855788"/>
                        <a:gd name="connsiteX47" fmla="*/ 1107314 w 2781300"/>
                        <a:gd name="connsiteY47" fmla="*/ 1784797 h 1855788"/>
                        <a:gd name="connsiteX48" fmla="*/ 1098822 w 2781300"/>
                        <a:gd name="connsiteY48" fmla="*/ 1787442 h 1855788"/>
                        <a:gd name="connsiteX49" fmla="*/ 1108885 w 2781300"/>
                        <a:gd name="connsiteY49" fmla="*/ 1822451 h 1855788"/>
                        <a:gd name="connsiteX50" fmla="*/ 1023105 w 2781300"/>
                        <a:gd name="connsiteY50" fmla="*/ 1817833 h 1855788"/>
                        <a:gd name="connsiteX51" fmla="*/ 1003642 w 2781300"/>
                        <a:gd name="connsiteY51" fmla="*/ 1814666 h 1855788"/>
                        <a:gd name="connsiteX52" fmla="*/ 997790 w 2781300"/>
                        <a:gd name="connsiteY52" fmla="*/ 1815797 h 1855788"/>
                        <a:gd name="connsiteX53" fmla="*/ 1008873 w 2781300"/>
                        <a:gd name="connsiteY53" fmla="*/ 1855788 h 1855788"/>
                        <a:gd name="connsiteX54" fmla="*/ 839790 w 2781300"/>
                        <a:gd name="connsiteY54" fmla="*/ 1836937 h 1855788"/>
                        <a:gd name="connsiteX55" fmla="*/ 821133 w 2781300"/>
                        <a:gd name="connsiteY55" fmla="*/ 1831631 h 1855788"/>
                        <a:gd name="connsiteX56" fmla="*/ 775540 w 2781300"/>
                        <a:gd name="connsiteY56" fmla="*/ 1828957 h 1855788"/>
                        <a:gd name="connsiteX57" fmla="*/ 0 w 2781300"/>
                        <a:gd name="connsiteY57" fmla="*/ 941388 h 1855788"/>
                        <a:gd name="connsiteX58" fmla="*/ 626400 w 2781300"/>
                        <a:gd name="connsiteY58" fmla="*/ 93223 h 1855788"/>
                        <a:gd name="connsiteX59" fmla="*/ 667074 w 2781300"/>
                        <a:gd name="connsiteY59" fmla="*/ 81034 h 1855788"/>
                        <a:gd name="connsiteX60" fmla="*/ 682305 w 2781300"/>
                        <a:gd name="connsiteY60" fmla="*/ 72919 h 1855788"/>
                        <a:gd name="connsiteX61" fmla="*/ 1008873 w 2781300"/>
                        <a:gd name="connsiteY61" fmla="*/ 0 h 1855788"/>
                        <a:gd name="connsiteX62" fmla="*/ 997186 w 2781300"/>
                        <a:gd name="connsiteY62" fmla="*/ 42173 h 1855788"/>
                        <a:gd name="connsiteX63" fmla="*/ 1023105 w 2781300"/>
                        <a:gd name="connsiteY63" fmla="*/ 37956 h 1855788"/>
                        <a:gd name="connsiteX64" fmla="*/ 1108885 w 2781300"/>
                        <a:gd name="connsiteY64" fmla="*/ 33337 h 1855788"/>
                        <a:gd name="connsiteX65" fmla="*/ 1097623 w 2781300"/>
                        <a:gd name="connsiteY65" fmla="*/ 72518 h 1855788"/>
                        <a:gd name="connsiteX66" fmla="*/ 1136568 w 2781300"/>
                        <a:gd name="connsiteY66" fmla="*/ 66383 h 1855788"/>
                        <a:gd name="connsiteX67" fmla="*/ 1222348 w 2781300"/>
                        <a:gd name="connsiteY67" fmla="*/ 61912 h 1855788"/>
                        <a:gd name="connsiteX68" fmla="*/ 1206030 w 2781300"/>
                        <a:gd name="connsiteY68" fmla="*/ 116866 h 1855788"/>
                        <a:gd name="connsiteX69" fmla="*/ 1232453 w 2781300"/>
                        <a:gd name="connsiteY69" fmla="*/ 127349 h 1855788"/>
                        <a:gd name="connsiteX70" fmla="*/ 1260393 w 2781300"/>
                        <a:gd name="connsiteY70" fmla="*/ 123238 h 1855788"/>
                        <a:gd name="connsiteX71" fmla="*/ 1346173 w 2781300"/>
                        <a:gd name="connsiteY71" fmla="*/ 119062 h 1855788"/>
                        <a:gd name="connsiteX72" fmla="*/ 1332246 w 2781300"/>
                        <a:gd name="connsiteY72" fmla="*/ 162868 h 1855788"/>
                        <a:gd name="connsiteX73" fmla="*/ 1344564 w 2781300"/>
                        <a:gd name="connsiteY73" fmla="*/ 161141 h 1855788"/>
                        <a:gd name="connsiteX74" fmla="*/ 1430344 w 2781300"/>
                        <a:gd name="connsiteY74" fmla="*/ 157162 h 1855788"/>
                        <a:gd name="connsiteX75" fmla="*/ 1413731 w 2781300"/>
                        <a:gd name="connsiteY75" fmla="*/ 206956 h 1855788"/>
                        <a:gd name="connsiteX76" fmla="*/ 1421485 w 2781300"/>
                        <a:gd name="connsiteY76" fmla="*/ 210624 h 1855788"/>
                        <a:gd name="connsiteX77" fmla="*/ 1473151 w 2781300"/>
                        <a:gd name="connsiteY77" fmla="*/ 203783 h 1855788"/>
                        <a:gd name="connsiteX78" fmla="*/ 1558931 w 2781300"/>
                        <a:gd name="connsiteY78" fmla="*/ 200025 h 1855788"/>
                        <a:gd name="connsiteX79" fmla="*/ 1535305 w 2781300"/>
                        <a:gd name="connsiteY79" fmla="*/ 266902 h 1855788"/>
                        <a:gd name="connsiteX80" fmla="*/ 1540646 w 2781300"/>
                        <a:gd name="connsiteY80" fmla="*/ 269743 h 1855788"/>
                        <a:gd name="connsiteX81" fmla="*/ 1620474 w 2781300"/>
                        <a:gd name="connsiteY81" fmla="*/ 263128 h 1855788"/>
                        <a:gd name="connsiteX82" fmla="*/ 1605204 w 2781300"/>
                        <a:gd name="connsiteY82" fmla="*/ 304079 h 1855788"/>
                        <a:gd name="connsiteX83" fmla="*/ 1757367 w 2781300"/>
                        <a:gd name="connsiteY83" fmla="*/ 311945 h 1855788"/>
                        <a:gd name="connsiteX84" fmla="*/ 1735914 w 2781300"/>
                        <a:gd name="connsiteY84" fmla="*/ 364629 h 1855788"/>
                        <a:gd name="connsiteX85" fmla="*/ 1808129 w 2781300"/>
                        <a:gd name="connsiteY85" fmla="*/ 359574 h 1855788"/>
                        <a:gd name="connsiteX86" fmla="*/ 1792112 w 2781300"/>
                        <a:gd name="connsiteY86" fmla="*/ 395862 h 1855788"/>
                        <a:gd name="connsiteX87" fmla="*/ 1908140 w 2781300"/>
                        <a:gd name="connsiteY87" fmla="*/ 388149 h 1855788"/>
                        <a:gd name="connsiteX88" fmla="*/ 1877411 w 2781300"/>
                        <a:gd name="connsiteY88" fmla="*/ 454261 h 1855788"/>
                        <a:gd name="connsiteX89" fmla="*/ 1882194 w 2781300"/>
                        <a:gd name="connsiteY89" fmla="*/ 456941 h 1855788"/>
                        <a:gd name="connsiteX90" fmla="*/ 1972435 w 2781300"/>
                        <a:gd name="connsiteY90" fmla="*/ 451649 h 1855788"/>
                        <a:gd name="connsiteX91" fmla="*/ 1949751 w 2781300"/>
                        <a:gd name="connsiteY91" fmla="*/ 494699 h 1855788"/>
                        <a:gd name="connsiteX92" fmla="*/ 2100242 w 2781300"/>
                        <a:gd name="connsiteY92" fmla="*/ 524674 h 1855788"/>
                        <a:gd name="connsiteX93" fmla="*/ 2080914 w 2781300"/>
                        <a:gd name="connsiteY93" fmla="*/ 567549 h 1855788"/>
                        <a:gd name="connsiteX94" fmla="*/ 2203928 w 2781300"/>
                        <a:gd name="connsiteY94" fmla="*/ 576262 h 1855788"/>
                        <a:gd name="connsiteX95" fmla="*/ 2180042 w 2781300"/>
                        <a:gd name="connsiteY95" fmla="*/ 622605 h 1855788"/>
                        <a:gd name="connsiteX96" fmla="*/ 2346339 w 2781300"/>
                        <a:gd name="connsiteY96" fmla="*/ 631032 h 1855788"/>
                        <a:gd name="connsiteX97" fmla="*/ 2319231 w 2781300"/>
                        <a:gd name="connsiteY97" fmla="*/ 696341 h 1855788"/>
                        <a:gd name="connsiteX98" fmla="*/ 2438404 w 2781300"/>
                        <a:gd name="connsiteY98" fmla="*/ 707232 h 1855788"/>
                        <a:gd name="connsiteX99" fmla="*/ 2416227 w 2781300"/>
                        <a:gd name="connsiteY99" fmla="*/ 746374 h 1855788"/>
                        <a:gd name="connsiteX100" fmla="*/ 2548297 w 2781300"/>
                        <a:gd name="connsiteY100" fmla="*/ 747713 h 1855788"/>
                        <a:gd name="connsiteX101" fmla="*/ 2513846 w 2781300"/>
                        <a:gd name="connsiteY101" fmla="*/ 796728 h 1855788"/>
                        <a:gd name="connsiteX102" fmla="*/ 2660245 w 2781300"/>
                        <a:gd name="connsiteY102" fmla="*/ 795338 h 1855788"/>
                        <a:gd name="connsiteX103" fmla="*/ 2629833 w 2781300"/>
                        <a:gd name="connsiteY103" fmla="*/ 852351 h 1855788"/>
                        <a:gd name="connsiteX104" fmla="*/ 2710659 w 2781300"/>
                        <a:gd name="connsiteY104" fmla="*/ 852487 h 1855788"/>
                        <a:gd name="connsiteX105" fmla="*/ 2692412 w 2781300"/>
                        <a:gd name="connsiteY105" fmla="*/ 881266 h 1855788"/>
                        <a:gd name="connsiteX106" fmla="*/ 2781300 w 2781300"/>
                        <a:gd name="connsiteY10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2027443 w 2781300"/>
                        <a:gd name="connsiteY17" fmla="*/ 1323749 h 1855788"/>
                        <a:gd name="connsiteX18" fmla="*/ 1953212 w 2781300"/>
                        <a:gd name="connsiteY18" fmla="*/ 1365283 h 1855788"/>
                        <a:gd name="connsiteX19" fmla="*/ 1972435 w 2781300"/>
                        <a:gd name="connsiteY19" fmla="*/ 1401763 h 1855788"/>
                        <a:gd name="connsiteX20" fmla="*/ 1896025 w 2781300"/>
                        <a:gd name="connsiteY20" fmla="*/ 1397283 h 1855788"/>
                        <a:gd name="connsiteX21" fmla="*/ 1880564 w 2781300"/>
                        <a:gd name="connsiteY21" fmla="*/ 1405935 h 1855788"/>
                        <a:gd name="connsiteX22" fmla="*/ 1908140 w 2781300"/>
                        <a:gd name="connsiteY22" fmla="*/ 1465263 h 1855788"/>
                        <a:gd name="connsiteX23" fmla="*/ 1792112 w 2781300"/>
                        <a:gd name="connsiteY23" fmla="*/ 1457550 h 1855788"/>
                        <a:gd name="connsiteX24" fmla="*/ 1808129 w 2781300"/>
                        <a:gd name="connsiteY24" fmla="*/ 1493838 h 1855788"/>
                        <a:gd name="connsiteX25" fmla="*/ 1735915 w 2781300"/>
                        <a:gd name="connsiteY25" fmla="*/ 1488783 h 1855788"/>
                        <a:gd name="connsiteX26" fmla="*/ 1757367 w 2781300"/>
                        <a:gd name="connsiteY26" fmla="*/ 1541467 h 1855788"/>
                        <a:gd name="connsiteX27" fmla="*/ 1652019 w 2781300"/>
                        <a:gd name="connsiteY27" fmla="*/ 1533474 h 1855788"/>
                        <a:gd name="connsiteX28" fmla="*/ 1603174 w 2781300"/>
                        <a:gd name="connsiteY28" fmla="*/ 1559366 h 1855788"/>
                        <a:gd name="connsiteX29" fmla="*/ 1620474 w 2781300"/>
                        <a:gd name="connsiteY29" fmla="*/ 1605760 h 1855788"/>
                        <a:gd name="connsiteX30" fmla="*/ 1620474 w 2781300"/>
                        <a:gd name="connsiteY30" fmla="*/ 1605761 h 1855788"/>
                        <a:gd name="connsiteX31" fmla="*/ 1538878 w 2781300"/>
                        <a:gd name="connsiteY31" fmla="*/ 1599000 h 1855788"/>
                        <a:gd name="connsiteX32" fmla="*/ 1558931 w 2781300"/>
                        <a:gd name="connsiteY32" fmla="*/ 1655763 h 1855788"/>
                        <a:gd name="connsiteX33" fmla="*/ 1473151 w 2781300"/>
                        <a:gd name="connsiteY33" fmla="*/ 1652005 h 1855788"/>
                        <a:gd name="connsiteX34" fmla="*/ 1434815 w 2781300"/>
                        <a:gd name="connsiteY34" fmla="*/ 1646929 h 1855788"/>
                        <a:gd name="connsiteX35" fmla="*/ 1416069 w 2781300"/>
                        <a:gd name="connsiteY35" fmla="*/ 1655838 h 1855788"/>
                        <a:gd name="connsiteX36" fmla="*/ 1430344 w 2781300"/>
                        <a:gd name="connsiteY36" fmla="*/ 1698626 h 1855788"/>
                        <a:gd name="connsiteX37" fmla="*/ 1344564 w 2781300"/>
                        <a:gd name="connsiteY37" fmla="*/ 1694647 h 1855788"/>
                        <a:gd name="connsiteX38" fmla="*/ 1336720 w 2781300"/>
                        <a:gd name="connsiteY38" fmla="*/ 1693547 h 1855788"/>
                        <a:gd name="connsiteX39" fmla="*/ 1333007 w 2781300"/>
                        <a:gd name="connsiteY39" fmla="*/ 1695312 h 1855788"/>
                        <a:gd name="connsiteX40" fmla="*/ 1346173 w 2781300"/>
                        <a:gd name="connsiteY40" fmla="*/ 1736726 h 1855788"/>
                        <a:gd name="connsiteX41" fmla="*/ 1260393 w 2781300"/>
                        <a:gd name="connsiteY41" fmla="*/ 1732550 h 1855788"/>
                        <a:gd name="connsiteX42" fmla="*/ 1252800 w 2781300"/>
                        <a:gd name="connsiteY42" fmla="*/ 1731433 h 1855788"/>
                        <a:gd name="connsiteX43" fmla="*/ 1209062 w 2781300"/>
                        <a:gd name="connsiteY43" fmla="*/ 1749131 h 1855788"/>
                        <a:gd name="connsiteX44" fmla="*/ 1222348 w 2781300"/>
                        <a:gd name="connsiteY44" fmla="*/ 1793876 h 1855788"/>
                        <a:gd name="connsiteX45" fmla="*/ 1136568 w 2781300"/>
                        <a:gd name="connsiteY45" fmla="*/ 1789405 h 1855788"/>
                        <a:gd name="connsiteX46" fmla="*/ 1107314 w 2781300"/>
                        <a:gd name="connsiteY46" fmla="*/ 1784797 h 1855788"/>
                        <a:gd name="connsiteX47" fmla="*/ 1098822 w 2781300"/>
                        <a:gd name="connsiteY47" fmla="*/ 1787442 h 1855788"/>
                        <a:gd name="connsiteX48" fmla="*/ 1108885 w 2781300"/>
                        <a:gd name="connsiteY48" fmla="*/ 1822451 h 1855788"/>
                        <a:gd name="connsiteX49" fmla="*/ 1023105 w 2781300"/>
                        <a:gd name="connsiteY49" fmla="*/ 1817833 h 1855788"/>
                        <a:gd name="connsiteX50" fmla="*/ 1003642 w 2781300"/>
                        <a:gd name="connsiteY50" fmla="*/ 1814666 h 1855788"/>
                        <a:gd name="connsiteX51" fmla="*/ 997790 w 2781300"/>
                        <a:gd name="connsiteY51" fmla="*/ 1815797 h 1855788"/>
                        <a:gd name="connsiteX52" fmla="*/ 1008873 w 2781300"/>
                        <a:gd name="connsiteY52" fmla="*/ 1855788 h 1855788"/>
                        <a:gd name="connsiteX53" fmla="*/ 839790 w 2781300"/>
                        <a:gd name="connsiteY53" fmla="*/ 1836937 h 1855788"/>
                        <a:gd name="connsiteX54" fmla="*/ 821133 w 2781300"/>
                        <a:gd name="connsiteY54" fmla="*/ 1831631 h 1855788"/>
                        <a:gd name="connsiteX55" fmla="*/ 775540 w 2781300"/>
                        <a:gd name="connsiteY55" fmla="*/ 1828957 h 1855788"/>
                        <a:gd name="connsiteX56" fmla="*/ 0 w 2781300"/>
                        <a:gd name="connsiteY56" fmla="*/ 941388 h 1855788"/>
                        <a:gd name="connsiteX57" fmla="*/ 626400 w 2781300"/>
                        <a:gd name="connsiteY57" fmla="*/ 93223 h 1855788"/>
                        <a:gd name="connsiteX58" fmla="*/ 667074 w 2781300"/>
                        <a:gd name="connsiteY58" fmla="*/ 81034 h 1855788"/>
                        <a:gd name="connsiteX59" fmla="*/ 682305 w 2781300"/>
                        <a:gd name="connsiteY59" fmla="*/ 72919 h 1855788"/>
                        <a:gd name="connsiteX60" fmla="*/ 1008873 w 2781300"/>
                        <a:gd name="connsiteY60" fmla="*/ 0 h 1855788"/>
                        <a:gd name="connsiteX61" fmla="*/ 997186 w 2781300"/>
                        <a:gd name="connsiteY61" fmla="*/ 42173 h 1855788"/>
                        <a:gd name="connsiteX62" fmla="*/ 1023105 w 2781300"/>
                        <a:gd name="connsiteY62" fmla="*/ 37956 h 1855788"/>
                        <a:gd name="connsiteX63" fmla="*/ 1108885 w 2781300"/>
                        <a:gd name="connsiteY63" fmla="*/ 33337 h 1855788"/>
                        <a:gd name="connsiteX64" fmla="*/ 1097623 w 2781300"/>
                        <a:gd name="connsiteY64" fmla="*/ 72518 h 1855788"/>
                        <a:gd name="connsiteX65" fmla="*/ 1136568 w 2781300"/>
                        <a:gd name="connsiteY65" fmla="*/ 66383 h 1855788"/>
                        <a:gd name="connsiteX66" fmla="*/ 1222348 w 2781300"/>
                        <a:gd name="connsiteY66" fmla="*/ 61912 h 1855788"/>
                        <a:gd name="connsiteX67" fmla="*/ 1206030 w 2781300"/>
                        <a:gd name="connsiteY67" fmla="*/ 116866 h 1855788"/>
                        <a:gd name="connsiteX68" fmla="*/ 1232453 w 2781300"/>
                        <a:gd name="connsiteY68" fmla="*/ 127349 h 1855788"/>
                        <a:gd name="connsiteX69" fmla="*/ 1260393 w 2781300"/>
                        <a:gd name="connsiteY69" fmla="*/ 123238 h 1855788"/>
                        <a:gd name="connsiteX70" fmla="*/ 1346173 w 2781300"/>
                        <a:gd name="connsiteY70" fmla="*/ 119062 h 1855788"/>
                        <a:gd name="connsiteX71" fmla="*/ 1332246 w 2781300"/>
                        <a:gd name="connsiteY71" fmla="*/ 162868 h 1855788"/>
                        <a:gd name="connsiteX72" fmla="*/ 1344564 w 2781300"/>
                        <a:gd name="connsiteY72" fmla="*/ 161141 h 1855788"/>
                        <a:gd name="connsiteX73" fmla="*/ 1430344 w 2781300"/>
                        <a:gd name="connsiteY73" fmla="*/ 157162 h 1855788"/>
                        <a:gd name="connsiteX74" fmla="*/ 1413731 w 2781300"/>
                        <a:gd name="connsiteY74" fmla="*/ 206956 h 1855788"/>
                        <a:gd name="connsiteX75" fmla="*/ 1421485 w 2781300"/>
                        <a:gd name="connsiteY75" fmla="*/ 210624 h 1855788"/>
                        <a:gd name="connsiteX76" fmla="*/ 1473151 w 2781300"/>
                        <a:gd name="connsiteY76" fmla="*/ 203783 h 1855788"/>
                        <a:gd name="connsiteX77" fmla="*/ 1558931 w 2781300"/>
                        <a:gd name="connsiteY77" fmla="*/ 200025 h 1855788"/>
                        <a:gd name="connsiteX78" fmla="*/ 1535305 w 2781300"/>
                        <a:gd name="connsiteY78" fmla="*/ 266902 h 1855788"/>
                        <a:gd name="connsiteX79" fmla="*/ 1540646 w 2781300"/>
                        <a:gd name="connsiteY79" fmla="*/ 269743 h 1855788"/>
                        <a:gd name="connsiteX80" fmla="*/ 1620474 w 2781300"/>
                        <a:gd name="connsiteY80" fmla="*/ 263128 h 1855788"/>
                        <a:gd name="connsiteX81" fmla="*/ 1605204 w 2781300"/>
                        <a:gd name="connsiteY81" fmla="*/ 304079 h 1855788"/>
                        <a:gd name="connsiteX82" fmla="*/ 1757367 w 2781300"/>
                        <a:gd name="connsiteY82" fmla="*/ 311945 h 1855788"/>
                        <a:gd name="connsiteX83" fmla="*/ 1735914 w 2781300"/>
                        <a:gd name="connsiteY83" fmla="*/ 364629 h 1855788"/>
                        <a:gd name="connsiteX84" fmla="*/ 1808129 w 2781300"/>
                        <a:gd name="connsiteY84" fmla="*/ 359574 h 1855788"/>
                        <a:gd name="connsiteX85" fmla="*/ 1792112 w 2781300"/>
                        <a:gd name="connsiteY85" fmla="*/ 395862 h 1855788"/>
                        <a:gd name="connsiteX86" fmla="*/ 1908140 w 2781300"/>
                        <a:gd name="connsiteY86" fmla="*/ 388149 h 1855788"/>
                        <a:gd name="connsiteX87" fmla="*/ 1877411 w 2781300"/>
                        <a:gd name="connsiteY87" fmla="*/ 454261 h 1855788"/>
                        <a:gd name="connsiteX88" fmla="*/ 1882194 w 2781300"/>
                        <a:gd name="connsiteY88" fmla="*/ 456941 h 1855788"/>
                        <a:gd name="connsiteX89" fmla="*/ 1972435 w 2781300"/>
                        <a:gd name="connsiteY89" fmla="*/ 451649 h 1855788"/>
                        <a:gd name="connsiteX90" fmla="*/ 1949751 w 2781300"/>
                        <a:gd name="connsiteY90" fmla="*/ 494699 h 1855788"/>
                        <a:gd name="connsiteX91" fmla="*/ 2100242 w 2781300"/>
                        <a:gd name="connsiteY91" fmla="*/ 524674 h 1855788"/>
                        <a:gd name="connsiteX92" fmla="*/ 2080914 w 2781300"/>
                        <a:gd name="connsiteY92" fmla="*/ 567549 h 1855788"/>
                        <a:gd name="connsiteX93" fmla="*/ 2203928 w 2781300"/>
                        <a:gd name="connsiteY93" fmla="*/ 576262 h 1855788"/>
                        <a:gd name="connsiteX94" fmla="*/ 2180042 w 2781300"/>
                        <a:gd name="connsiteY94" fmla="*/ 622605 h 1855788"/>
                        <a:gd name="connsiteX95" fmla="*/ 2346339 w 2781300"/>
                        <a:gd name="connsiteY95" fmla="*/ 631032 h 1855788"/>
                        <a:gd name="connsiteX96" fmla="*/ 2319231 w 2781300"/>
                        <a:gd name="connsiteY96" fmla="*/ 696341 h 1855788"/>
                        <a:gd name="connsiteX97" fmla="*/ 2438404 w 2781300"/>
                        <a:gd name="connsiteY97" fmla="*/ 707232 h 1855788"/>
                        <a:gd name="connsiteX98" fmla="*/ 2416227 w 2781300"/>
                        <a:gd name="connsiteY98" fmla="*/ 746374 h 1855788"/>
                        <a:gd name="connsiteX99" fmla="*/ 2548297 w 2781300"/>
                        <a:gd name="connsiteY99" fmla="*/ 747713 h 1855788"/>
                        <a:gd name="connsiteX100" fmla="*/ 2513846 w 2781300"/>
                        <a:gd name="connsiteY100" fmla="*/ 796728 h 1855788"/>
                        <a:gd name="connsiteX101" fmla="*/ 2660245 w 2781300"/>
                        <a:gd name="connsiteY101" fmla="*/ 795338 h 1855788"/>
                        <a:gd name="connsiteX102" fmla="*/ 2629833 w 2781300"/>
                        <a:gd name="connsiteY102" fmla="*/ 852351 h 1855788"/>
                        <a:gd name="connsiteX103" fmla="*/ 2710659 w 2781300"/>
                        <a:gd name="connsiteY103" fmla="*/ 852487 h 1855788"/>
                        <a:gd name="connsiteX104" fmla="*/ 2692412 w 2781300"/>
                        <a:gd name="connsiteY104" fmla="*/ 881266 h 1855788"/>
                        <a:gd name="connsiteX105" fmla="*/ 2781300 w 2781300"/>
                        <a:gd name="connsiteY10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1953212 w 2781300"/>
                        <a:gd name="connsiteY17" fmla="*/ 1365283 h 1855788"/>
                        <a:gd name="connsiteX18" fmla="*/ 1972435 w 2781300"/>
                        <a:gd name="connsiteY18" fmla="*/ 1401763 h 1855788"/>
                        <a:gd name="connsiteX19" fmla="*/ 1896025 w 2781300"/>
                        <a:gd name="connsiteY19" fmla="*/ 1397283 h 1855788"/>
                        <a:gd name="connsiteX20" fmla="*/ 1880564 w 2781300"/>
                        <a:gd name="connsiteY20" fmla="*/ 1405935 h 1855788"/>
                        <a:gd name="connsiteX21" fmla="*/ 1908140 w 2781300"/>
                        <a:gd name="connsiteY21" fmla="*/ 1465263 h 1855788"/>
                        <a:gd name="connsiteX22" fmla="*/ 1792112 w 2781300"/>
                        <a:gd name="connsiteY22" fmla="*/ 1457550 h 1855788"/>
                        <a:gd name="connsiteX23" fmla="*/ 1808129 w 2781300"/>
                        <a:gd name="connsiteY23" fmla="*/ 1493838 h 1855788"/>
                        <a:gd name="connsiteX24" fmla="*/ 1735915 w 2781300"/>
                        <a:gd name="connsiteY24" fmla="*/ 1488783 h 1855788"/>
                        <a:gd name="connsiteX25" fmla="*/ 1757367 w 2781300"/>
                        <a:gd name="connsiteY25" fmla="*/ 1541467 h 1855788"/>
                        <a:gd name="connsiteX26" fmla="*/ 1652019 w 2781300"/>
                        <a:gd name="connsiteY26" fmla="*/ 1533474 h 1855788"/>
                        <a:gd name="connsiteX27" fmla="*/ 1603174 w 2781300"/>
                        <a:gd name="connsiteY27" fmla="*/ 1559366 h 1855788"/>
                        <a:gd name="connsiteX28" fmla="*/ 1620474 w 2781300"/>
                        <a:gd name="connsiteY28" fmla="*/ 1605760 h 1855788"/>
                        <a:gd name="connsiteX29" fmla="*/ 1620474 w 2781300"/>
                        <a:gd name="connsiteY29" fmla="*/ 1605761 h 1855788"/>
                        <a:gd name="connsiteX30" fmla="*/ 1538878 w 2781300"/>
                        <a:gd name="connsiteY30" fmla="*/ 1599000 h 1855788"/>
                        <a:gd name="connsiteX31" fmla="*/ 1558931 w 2781300"/>
                        <a:gd name="connsiteY31" fmla="*/ 1655763 h 1855788"/>
                        <a:gd name="connsiteX32" fmla="*/ 1473151 w 2781300"/>
                        <a:gd name="connsiteY32" fmla="*/ 1652005 h 1855788"/>
                        <a:gd name="connsiteX33" fmla="*/ 1434815 w 2781300"/>
                        <a:gd name="connsiteY33" fmla="*/ 1646929 h 1855788"/>
                        <a:gd name="connsiteX34" fmla="*/ 1416069 w 2781300"/>
                        <a:gd name="connsiteY34" fmla="*/ 1655838 h 1855788"/>
                        <a:gd name="connsiteX35" fmla="*/ 1430344 w 2781300"/>
                        <a:gd name="connsiteY35" fmla="*/ 1698626 h 1855788"/>
                        <a:gd name="connsiteX36" fmla="*/ 1344564 w 2781300"/>
                        <a:gd name="connsiteY36" fmla="*/ 1694647 h 1855788"/>
                        <a:gd name="connsiteX37" fmla="*/ 1336720 w 2781300"/>
                        <a:gd name="connsiteY37" fmla="*/ 1693547 h 1855788"/>
                        <a:gd name="connsiteX38" fmla="*/ 1333007 w 2781300"/>
                        <a:gd name="connsiteY38" fmla="*/ 1695312 h 1855788"/>
                        <a:gd name="connsiteX39" fmla="*/ 1346173 w 2781300"/>
                        <a:gd name="connsiteY39" fmla="*/ 1736726 h 1855788"/>
                        <a:gd name="connsiteX40" fmla="*/ 1260393 w 2781300"/>
                        <a:gd name="connsiteY40" fmla="*/ 1732550 h 1855788"/>
                        <a:gd name="connsiteX41" fmla="*/ 1252800 w 2781300"/>
                        <a:gd name="connsiteY41" fmla="*/ 1731433 h 1855788"/>
                        <a:gd name="connsiteX42" fmla="*/ 1209062 w 2781300"/>
                        <a:gd name="connsiteY42" fmla="*/ 1749131 h 1855788"/>
                        <a:gd name="connsiteX43" fmla="*/ 1222348 w 2781300"/>
                        <a:gd name="connsiteY43" fmla="*/ 1793876 h 1855788"/>
                        <a:gd name="connsiteX44" fmla="*/ 1136568 w 2781300"/>
                        <a:gd name="connsiteY44" fmla="*/ 1789405 h 1855788"/>
                        <a:gd name="connsiteX45" fmla="*/ 1107314 w 2781300"/>
                        <a:gd name="connsiteY45" fmla="*/ 1784797 h 1855788"/>
                        <a:gd name="connsiteX46" fmla="*/ 1098822 w 2781300"/>
                        <a:gd name="connsiteY46" fmla="*/ 1787442 h 1855788"/>
                        <a:gd name="connsiteX47" fmla="*/ 1108885 w 2781300"/>
                        <a:gd name="connsiteY47" fmla="*/ 1822451 h 1855788"/>
                        <a:gd name="connsiteX48" fmla="*/ 1023105 w 2781300"/>
                        <a:gd name="connsiteY48" fmla="*/ 1817833 h 1855788"/>
                        <a:gd name="connsiteX49" fmla="*/ 1003642 w 2781300"/>
                        <a:gd name="connsiteY49" fmla="*/ 1814666 h 1855788"/>
                        <a:gd name="connsiteX50" fmla="*/ 997790 w 2781300"/>
                        <a:gd name="connsiteY50" fmla="*/ 1815797 h 1855788"/>
                        <a:gd name="connsiteX51" fmla="*/ 1008873 w 2781300"/>
                        <a:gd name="connsiteY51" fmla="*/ 1855788 h 1855788"/>
                        <a:gd name="connsiteX52" fmla="*/ 839790 w 2781300"/>
                        <a:gd name="connsiteY52" fmla="*/ 1836937 h 1855788"/>
                        <a:gd name="connsiteX53" fmla="*/ 821133 w 2781300"/>
                        <a:gd name="connsiteY53" fmla="*/ 1831631 h 1855788"/>
                        <a:gd name="connsiteX54" fmla="*/ 775540 w 2781300"/>
                        <a:gd name="connsiteY54" fmla="*/ 1828957 h 1855788"/>
                        <a:gd name="connsiteX55" fmla="*/ 0 w 2781300"/>
                        <a:gd name="connsiteY55" fmla="*/ 941388 h 1855788"/>
                        <a:gd name="connsiteX56" fmla="*/ 626400 w 2781300"/>
                        <a:gd name="connsiteY56" fmla="*/ 93223 h 1855788"/>
                        <a:gd name="connsiteX57" fmla="*/ 667074 w 2781300"/>
                        <a:gd name="connsiteY57" fmla="*/ 81034 h 1855788"/>
                        <a:gd name="connsiteX58" fmla="*/ 682305 w 2781300"/>
                        <a:gd name="connsiteY58" fmla="*/ 72919 h 1855788"/>
                        <a:gd name="connsiteX59" fmla="*/ 1008873 w 2781300"/>
                        <a:gd name="connsiteY59" fmla="*/ 0 h 1855788"/>
                        <a:gd name="connsiteX60" fmla="*/ 997186 w 2781300"/>
                        <a:gd name="connsiteY60" fmla="*/ 42173 h 1855788"/>
                        <a:gd name="connsiteX61" fmla="*/ 1023105 w 2781300"/>
                        <a:gd name="connsiteY61" fmla="*/ 37956 h 1855788"/>
                        <a:gd name="connsiteX62" fmla="*/ 1108885 w 2781300"/>
                        <a:gd name="connsiteY62" fmla="*/ 33337 h 1855788"/>
                        <a:gd name="connsiteX63" fmla="*/ 1097623 w 2781300"/>
                        <a:gd name="connsiteY63" fmla="*/ 72518 h 1855788"/>
                        <a:gd name="connsiteX64" fmla="*/ 1136568 w 2781300"/>
                        <a:gd name="connsiteY64" fmla="*/ 66383 h 1855788"/>
                        <a:gd name="connsiteX65" fmla="*/ 1222348 w 2781300"/>
                        <a:gd name="connsiteY65" fmla="*/ 61912 h 1855788"/>
                        <a:gd name="connsiteX66" fmla="*/ 1206030 w 2781300"/>
                        <a:gd name="connsiteY66" fmla="*/ 116866 h 1855788"/>
                        <a:gd name="connsiteX67" fmla="*/ 1232453 w 2781300"/>
                        <a:gd name="connsiteY67" fmla="*/ 127349 h 1855788"/>
                        <a:gd name="connsiteX68" fmla="*/ 1260393 w 2781300"/>
                        <a:gd name="connsiteY68" fmla="*/ 123238 h 1855788"/>
                        <a:gd name="connsiteX69" fmla="*/ 1346173 w 2781300"/>
                        <a:gd name="connsiteY69" fmla="*/ 119062 h 1855788"/>
                        <a:gd name="connsiteX70" fmla="*/ 1332246 w 2781300"/>
                        <a:gd name="connsiteY70" fmla="*/ 162868 h 1855788"/>
                        <a:gd name="connsiteX71" fmla="*/ 1344564 w 2781300"/>
                        <a:gd name="connsiteY71" fmla="*/ 161141 h 1855788"/>
                        <a:gd name="connsiteX72" fmla="*/ 1430344 w 2781300"/>
                        <a:gd name="connsiteY72" fmla="*/ 157162 h 1855788"/>
                        <a:gd name="connsiteX73" fmla="*/ 1413731 w 2781300"/>
                        <a:gd name="connsiteY73" fmla="*/ 206956 h 1855788"/>
                        <a:gd name="connsiteX74" fmla="*/ 1421485 w 2781300"/>
                        <a:gd name="connsiteY74" fmla="*/ 210624 h 1855788"/>
                        <a:gd name="connsiteX75" fmla="*/ 1473151 w 2781300"/>
                        <a:gd name="connsiteY75" fmla="*/ 203783 h 1855788"/>
                        <a:gd name="connsiteX76" fmla="*/ 1558931 w 2781300"/>
                        <a:gd name="connsiteY76" fmla="*/ 200025 h 1855788"/>
                        <a:gd name="connsiteX77" fmla="*/ 1535305 w 2781300"/>
                        <a:gd name="connsiteY77" fmla="*/ 266902 h 1855788"/>
                        <a:gd name="connsiteX78" fmla="*/ 1540646 w 2781300"/>
                        <a:gd name="connsiteY78" fmla="*/ 269743 h 1855788"/>
                        <a:gd name="connsiteX79" fmla="*/ 1620474 w 2781300"/>
                        <a:gd name="connsiteY79" fmla="*/ 263128 h 1855788"/>
                        <a:gd name="connsiteX80" fmla="*/ 1605204 w 2781300"/>
                        <a:gd name="connsiteY80" fmla="*/ 304079 h 1855788"/>
                        <a:gd name="connsiteX81" fmla="*/ 1757367 w 2781300"/>
                        <a:gd name="connsiteY81" fmla="*/ 311945 h 1855788"/>
                        <a:gd name="connsiteX82" fmla="*/ 1735914 w 2781300"/>
                        <a:gd name="connsiteY82" fmla="*/ 364629 h 1855788"/>
                        <a:gd name="connsiteX83" fmla="*/ 1808129 w 2781300"/>
                        <a:gd name="connsiteY83" fmla="*/ 359574 h 1855788"/>
                        <a:gd name="connsiteX84" fmla="*/ 1792112 w 2781300"/>
                        <a:gd name="connsiteY84" fmla="*/ 395862 h 1855788"/>
                        <a:gd name="connsiteX85" fmla="*/ 1908140 w 2781300"/>
                        <a:gd name="connsiteY85" fmla="*/ 388149 h 1855788"/>
                        <a:gd name="connsiteX86" fmla="*/ 1877411 w 2781300"/>
                        <a:gd name="connsiteY86" fmla="*/ 454261 h 1855788"/>
                        <a:gd name="connsiteX87" fmla="*/ 1882194 w 2781300"/>
                        <a:gd name="connsiteY87" fmla="*/ 456941 h 1855788"/>
                        <a:gd name="connsiteX88" fmla="*/ 1972435 w 2781300"/>
                        <a:gd name="connsiteY88" fmla="*/ 451649 h 1855788"/>
                        <a:gd name="connsiteX89" fmla="*/ 1949751 w 2781300"/>
                        <a:gd name="connsiteY89" fmla="*/ 494699 h 1855788"/>
                        <a:gd name="connsiteX90" fmla="*/ 2100242 w 2781300"/>
                        <a:gd name="connsiteY90" fmla="*/ 524674 h 1855788"/>
                        <a:gd name="connsiteX91" fmla="*/ 2080914 w 2781300"/>
                        <a:gd name="connsiteY91" fmla="*/ 567549 h 1855788"/>
                        <a:gd name="connsiteX92" fmla="*/ 2203928 w 2781300"/>
                        <a:gd name="connsiteY92" fmla="*/ 576262 h 1855788"/>
                        <a:gd name="connsiteX93" fmla="*/ 2180042 w 2781300"/>
                        <a:gd name="connsiteY93" fmla="*/ 622605 h 1855788"/>
                        <a:gd name="connsiteX94" fmla="*/ 2346339 w 2781300"/>
                        <a:gd name="connsiteY94" fmla="*/ 631032 h 1855788"/>
                        <a:gd name="connsiteX95" fmla="*/ 2319231 w 2781300"/>
                        <a:gd name="connsiteY95" fmla="*/ 696341 h 1855788"/>
                        <a:gd name="connsiteX96" fmla="*/ 2438404 w 2781300"/>
                        <a:gd name="connsiteY96" fmla="*/ 707232 h 1855788"/>
                        <a:gd name="connsiteX97" fmla="*/ 2416227 w 2781300"/>
                        <a:gd name="connsiteY97" fmla="*/ 746374 h 1855788"/>
                        <a:gd name="connsiteX98" fmla="*/ 2548297 w 2781300"/>
                        <a:gd name="connsiteY98" fmla="*/ 747713 h 1855788"/>
                        <a:gd name="connsiteX99" fmla="*/ 2513846 w 2781300"/>
                        <a:gd name="connsiteY99" fmla="*/ 796728 h 1855788"/>
                        <a:gd name="connsiteX100" fmla="*/ 2660245 w 2781300"/>
                        <a:gd name="connsiteY100" fmla="*/ 795338 h 1855788"/>
                        <a:gd name="connsiteX101" fmla="*/ 2629833 w 2781300"/>
                        <a:gd name="connsiteY101" fmla="*/ 852351 h 1855788"/>
                        <a:gd name="connsiteX102" fmla="*/ 2710659 w 2781300"/>
                        <a:gd name="connsiteY102" fmla="*/ 852487 h 1855788"/>
                        <a:gd name="connsiteX103" fmla="*/ 2692412 w 2781300"/>
                        <a:gd name="connsiteY103" fmla="*/ 881266 h 1855788"/>
                        <a:gd name="connsiteX104" fmla="*/ 2781300 w 2781300"/>
                        <a:gd name="connsiteY10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96025 w 2781300"/>
                        <a:gd name="connsiteY18" fmla="*/ 1397283 h 1855788"/>
                        <a:gd name="connsiteX19" fmla="*/ 1880564 w 2781300"/>
                        <a:gd name="connsiteY19" fmla="*/ 1405935 h 1855788"/>
                        <a:gd name="connsiteX20" fmla="*/ 1908140 w 2781300"/>
                        <a:gd name="connsiteY20" fmla="*/ 1465263 h 1855788"/>
                        <a:gd name="connsiteX21" fmla="*/ 1792112 w 2781300"/>
                        <a:gd name="connsiteY21" fmla="*/ 1457550 h 1855788"/>
                        <a:gd name="connsiteX22" fmla="*/ 1808129 w 2781300"/>
                        <a:gd name="connsiteY22" fmla="*/ 1493838 h 1855788"/>
                        <a:gd name="connsiteX23" fmla="*/ 1735915 w 2781300"/>
                        <a:gd name="connsiteY23" fmla="*/ 1488783 h 1855788"/>
                        <a:gd name="connsiteX24" fmla="*/ 1757367 w 2781300"/>
                        <a:gd name="connsiteY24" fmla="*/ 1541467 h 1855788"/>
                        <a:gd name="connsiteX25" fmla="*/ 1652019 w 2781300"/>
                        <a:gd name="connsiteY25" fmla="*/ 1533474 h 1855788"/>
                        <a:gd name="connsiteX26" fmla="*/ 1603174 w 2781300"/>
                        <a:gd name="connsiteY26" fmla="*/ 1559366 h 1855788"/>
                        <a:gd name="connsiteX27" fmla="*/ 1620474 w 2781300"/>
                        <a:gd name="connsiteY27" fmla="*/ 1605760 h 1855788"/>
                        <a:gd name="connsiteX28" fmla="*/ 1620474 w 2781300"/>
                        <a:gd name="connsiteY28" fmla="*/ 1605761 h 1855788"/>
                        <a:gd name="connsiteX29" fmla="*/ 1538878 w 2781300"/>
                        <a:gd name="connsiteY29" fmla="*/ 1599000 h 1855788"/>
                        <a:gd name="connsiteX30" fmla="*/ 1558931 w 2781300"/>
                        <a:gd name="connsiteY30" fmla="*/ 1655763 h 1855788"/>
                        <a:gd name="connsiteX31" fmla="*/ 1473151 w 2781300"/>
                        <a:gd name="connsiteY31" fmla="*/ 1652005 h 1855788"/>
                        <a:gd name="connsiteX32" fmla="*/ 1434815 w 2781300"/>
                        <a:gd name="connsiteY32" fmla="*/ 1646929 h 1855788"/>
                        <a:gd name="connsiteX33" fmla="*/ 1416069 w 2781300"/>
                        <a:gd name="connsiteY33" fmla="*/ 1655838 h 1855788"/>
                        <a:gd name="connsiteX34" fmla="*/ 1430344 w 2781300"/>
                        <a:gd name="connsiteY34" fmla="*/ 1698626 h 1855788"/>
                        <a:gd name="connsiteX35" fmla="*/ 1344564 w 2781300"/>
                        <a:gd name="connsiteY35" fmla="*/ 1694647 h 1855788"/>
                        <a:gd name="connsiteX36" fmla="*/ 1336720 w 2781300"/>
                        <a:gd name="connsiteY36" fmla="*/ 1693547 h 1855788"/>
                        <a:gd name="connsiteX37" fmla="*/ 1333007 w 2781300"/>
                        <a:gd name="connsiteY37" fmla="*/ 1695312 h 1855788"/>
                        <a:gd name="connsiteX38" fmla="*/ 1346173 w 2781300"/>
                        <a:gd name="connsiteY38" fmla="*/ 1736726 h 1855788"/>
                        <a:gd name="connsiteX39" fmla="*/ 1260393 w 2781300"/>
                        <a:gd name="connsiteY39" fmla="*/ 1732550 h 1855788"/>
                        <a:gd name="connsiteX40" fmla="*/ 1252800 w 2781300"/>
                        <a:gd name="connsiteY40" fmla="*/ 1731433 h 1855788"/>
                        <a:gd name="connsiteX41" fmla="*/ 1209062 w 2781300"/>
                        <a:gd name="connsiteY41" fmla="*/ 1749131 h 1855788"/>
                        <a:gd name="connsiteX42" fmla="*/ 1222348 w 2781300"/>
                        <a:gd name="connsiteY42" fmla="*/ 1793876 h 1855788"/>
                        <a:gd name="connsiteX43" fmla="*/ 1136568 w 2781300"/>
                        <a:gd name="connsiteY43" fmla="*/ 1789405 h 1855788"/>
                        <a:gd name="connsiteX44" fmla="*/ 1107314 w 2781300"/>
                        <a:gd name="connsiteY44" fmla="*/ 1784797 h 1855788"/>
                        <a:gd name="connsiteX45" fmla="*/ 1098822 w 2781300"/>
                        <a:gd name="connsiteY45" fmla="*/ 1787442 h 1855788"/>
                        <a:gd name="connsiteX46" fmla="*/ 1108885 w 2781300"/>
                        <a:gd name="connsiteY46" fmla="*/ 1822451 h 1855788"/>
                        <a:gd name="connsiteX47" fmla="*/ 1023105 w 2781300"/>
                        <a:gd name="connsiteY47" fmla="*/ 1817833 h 1855788"/>
                        <a:gd name="connsiteX48" fmla="*/ 1003642 w 2781300"/>
                        <a:gd name="connsiteY48" fmla="*/ 1814666 h 1855788"/>
                        <a:gd name="connsiteX49" fmla="*/ 997790 w 2781300"/>
                        <a:gd name="connsiteY49" fmla="*/ 1815797 h 1855788"/>
                        <a:gd name="connsiteX50" fmla="*/ 1008873 w 2781300"/>
                        <a:gd name="connsiteY50" fmla="*/ 1855788 h 1855788"/>
                        <a:gd name="connsiteX51" fmla="*/ 839790 w 2781300"/>
                        <a:gd name="connsiteY51" fmla="*/ 1836937 h 1855788"/>
                        <a:gd name="connsiteX52" fmla="*/ 821133 w 2781300"/>
                        <a:gd name="connsiteY52" fmla="*/ 1831631 h 1855788"/>
                        <a:gd name="connsiteX53" fmla="*/ 775540 w 2781300"/>
                        <a:gd name="connsiteY53" fmla="*/ 1828957 h 1855788"/>
                        <a:gd name="connsiteX54" fmla="*/ 0 w 2781300"/>
                        <a:gd name="connsiteY54" fmla="*/ 941388 h 1855788"/>
                        <a:gd name="connsiteX55" fmla="*/ 626400 w 2781300"/>
                        <a:gd name="connsiteY55" fmla="*/ 93223 h 1855788"/>
                        <a:gd name="connsiteX56" fmla="*/ 667074 w 2781300"/>
                        <a:gd name="connsiteY56" fmla="*/ 81034 h 1855788"/>
                        <a:gd name="connsiteX57" fmla="*/ 682305 w 2781300"/>
                        <a:gd name="connsiteY57" fmla="*/ 72919 h 1855788"/>
                        <a:gd name="connsiteX58" fmla="*/ 1008873 w 2781300"/>
                        <a:gd name="connsiteY58" fmla="*/ 0 h 1855788"/>
                        <a:gd name="connsiteX59" fmla="*/ 997186 w 2781300"/>
                        <a:gd name="connsiteY59" fmla="*/ 42173 h 1855788"/>
                        <a:gd name="connsiteX60" fmla="*/ 1023105 w 2781300"/>
                        <a:gd name="connsiteY60" fmla="*/ 37956 h 1855788"/>
                        <a:gd name="connsiteX61" fmla="*/ 1108885 w 2781300"/>
                        <a:gd name="connsiteY61" fmla="*/ 33337 h 1855788"/>
                        <a:gd name="connsiteX62" fmla="*/ 1097623 w 2781300"/>
                        <a:gd name="connsiteY62" fmla="*/ 72518 h 1855788"/>
                        <a:gd name="connsiteX63" fmla="*/ 1136568 w 2781300"/>
                        <a:gd name="connsiteY63" fmla="*/ 66383 h 1855788"/>
                        <a:gd name="connsiteX64" fmla="*/ 1222348 w 2781300"/>
                        <a:gd name="connsiteY64" fmla="*/ 61912 h 1855788"/>
                        <a:gd name="connsiteX65" fmla="*/ 1206030 w 2781300"/>
                        <a:gd name="connsiteY65" fmla="*/ 116866 h 1855788"/>
                        <a:gd name="connsiteX66" fmla="*/ 1232453 w 2781300"/>
                        <a:gd name="connsiteY66" fmla="*/ 127349 h 1855788"/>
                        <a:gd name="connsiteX67" fmla="*/ 1260393 w 2781300"/>
                        <a:gd name="connsiteY67" fmla="*/ 123238 h 1855788"/>
                        <a:gd name="connsiteX68" fmla="*/ 1346173 w 2781300"/>
                        <a:gd name="connsiteY68" fmla="*/ 119062 h 1855788"/>
                        <a:gd name="connsiteX69" fmla="*/ 1332246 w 2781300"/>
                        <a:gd name="connsiteY69" fmla="*/ 162868 h 1855788"/>
                        <a:gd name="connsiteX70" fmla="*/ 1344564 w 2781300"/>
                        <a:gd name="connsiteY70" fmla="*/ 161141 h 1855788"/>
                        <a:gd name="connsiteX71" fmla="*/ 1430344 w 2781300"/>
                        <a:gd name="connsiteY71" fmla="*/ 157162 h 1855788"/>
                        <a:gd name="connsiteX72" fmla="*/ 1413731 w 2781300"/>
                        <a:gd name="connsiteY72" fmla="*/ 206956 h 1855788"/>
                        <a:gd name="connsiteX73" fmla="*/ 1421485 w 2781300"/>
                        <a:gd name="connsiteY73" fmla="*/ 210624 h 1855788"/>
                        <a:gd name="connsiteX74" fmla="*/ 1473151 w 2781300"/>
                        <a:gd name="connsiteY74" fmla="*/ 203783 h 1855788"/>
                        <a:gd name="connsiteX75" fmla="*/ 1558931 w 2781300"/>
                        <a:gd name="connsiteY75" fmla="*/ 200025 h 1855788"/>
                        <a:gd name="connsiteX76" fmla="*/ 1535305 w 2781300"/>
                        <a:gd name="connsiteY76" fmla="*/ 266902 h 1855788"/>
                        <a:gd name="connsiteX77" fmla="*/ 1540646 w 2781300"/>
                        <a:gd name="connsiteY77" fmla="*/ 269743 h 1855788"/>
                        <a:gd name="connsiteX78" fmla="*/ 1620474 w 2781300"/>
                        <a:gd name="connsiteY78" fmla="*/ 263128 h 1855788"/>
                        <a:gd name="connsiteX79" fmla="*/ 1605204 w 2781300"/>
                        <a:gd name="connsiteY79" fmla="*/ 304079 h 1855788"/>
                        <a:gd name="connsiteX80" fmla="*/ 1757367 w 2781300"/>
                        <a:gd name="connsiteY80" fmla="*/ 311945 h 1855788"/>
                        <a:gd name="connsiteX81" fmla="*/ 1735914 w 2781300"/>
                        <a:gd name="connsiteY81" fmla="*/ 364629 h 1855788"/>
                        <a:gd name="connsiteX82" fmla="*/ 1808129 w 2781300"/>
                        <a:gd name="connsiteY82" fmla="*/ 359574 h 1855788"/>
                        <a:gd name="connsiteX83" fmla="*/ 1792112 w 2781300"/>
                        <a:gd name="connsiteY83" fmla="*/ 395862 h 1855788"/>
                        <a:gd name="connsiteX84" fmla="*/ 1908140 w 2781300"/>
                        <a:gd name="connsiteY84" fmla="*/ 388149 h 1855788"/>
                        <a:gd name="connsiteX85" fmla="*/ 1877411 w 2781300"/>
                        <a:gd name="connsiteY85" fmla="*/ 454261 h 1855788"/>
                        <a:gd name="connsiteX86" fmla="*/ 1882194 w 2781300"/>
                        <a:gd name="connsiteY86" fmla="*/ 456941 h 1855788"/>
                        <a:gd name="connsiteX87" fmla="*/ 1972435 w 2781300"/>
                        <a:gd name="connsiteY87" fmla="*/ 451649 h 1855788"/>
                        <a:gd name="connsiteX88" fmla="*/ 1949751 w 2781300"/>
                        <a:gd name="connsiteY88" fmla="*/ 494699 h 1855788"/>
                        <a:gd name="connsiteX89" fmla="*/ 2100242 w 2781300"/>
                        <a:gd name="connsiteY89" fmla="*/ 524674 h 1855788"/>
                        <a:gd name="connsiteX90" fmla="*/ 2080914 w 2781300"/>
                        <a:gd name="connsiteY90" fmla="*/ 567549 h 1855788"/>
                        <a:gd name="connsiteX91" fmla="*/ 2203928 w 2781300"/>
                        <a:gd name="connsiteY91" fmla="*/ 576262 h 1855788"/>
                        <a:gd name="connsiteX92" fmla="*/ 2180042 w 2781300"/>
                        <a:gd name="connsiteY92" fmla="*/ 622605 h 1855788"/>
                        <a:gd name="connsiteX93" fmla="*/ 2346339 w 2781300"/>
                        <a:gd name="connsiteY93" fmla="*/ 631032 h 1855788"/>
                        <a:gd name="connsiteX94" fmla="*/ 2319231 w 2781300"/>
                        <a:gd name="connsiteY94" fmla="*/ 696341 h 1855788"/>
                        <a:gd name="connsiteX95" fmla="*/ 2438404 w 2781300"/>
                        <a:gd name="connsiteY95" fmla="*/ 707232 h 1855788"/>
                        <a:gd name="connsiteX96" fmla="*/ 2416227 w 2781300"/>
                        <a:gd name="connsiteY96" fmla="*/ 746374 h 1855788"/>
                        <a:gd name="connsiteX97" fmla="*/ 2548297 w 2781300"/>
                        <a:gd name="connsiteY97" fmla="*/ 747713 h 1855788"/>
                        <a:gd name="connsiteX98" fmla="*/ 2513846 w 2781300"/>
                        <a:gd name="connsiteY98" fmla="*/ 796728 h 1855788"/>
                        <a:gd name="connsiteX99" fmla="*/ 2660245 w 2781300"/>
                        <a:gd name="connsiteY99" fmla="*/ 795338 h 1855788"/>
                        <a:gd name="connsiteX100" fmla="*/ 2629833 w 2781300"/>
                        <a:gd name="connsiteY100" fmla="*/ 852351 h 1855788"/>
                        <a:gd name="connsiteX101" fmla="*/ 2710659 w 2781300"/>
                        <a:gd name="connsiteY101" fmla="*/ 852487 h 1855788"/>
                        <a:gd name="connsiteX102" fmla="*/ 2692412 w 2781300"/>
                        <a:gd name="connsiteY102" fmla="*/ 881266 h 1855788"/>
                        <a:gd name="connsiteX103" fmla="*/ 2781300 w 2781300"/>
                        <a:gd name="connsiteY10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73151 w 2781300"/>
                        <a:gd name="connsiteY30" fmla="*/ 1652005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66007 w 2781300"/>
                        <a:gd name="connsiteY30" fmla="*/ 1649624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34815 w 2781300"/>
                        <a:gd name="connsiteY30" fmla="*/ 1646929 h 1855788"/>
                        <a:gd name="connsiteX31" fmla="*/ 1416069 w 2781300"/>
                        <a:gd name="connsiteY31" fmla="*/ 1655838 h 1855788"/>
                        <a:gd name="connsiteX32" fmla="*/ 1430344 w 2781300"/>
                        <a:gd name="connsiteY32" fmla="*/ 1698626 h 1855788"/>
                        <a:gd name="connsiteX33" fmla="*/ 1344564 w 2781300"/>
                        <a:gd name="connsiteY33" fmla="*/ 1694647 h 1855788"/>
                        <a:gd name="connsiteX34" fmla="*/ 1336720 w 2781300"/>
                        <a:gd name="connsiteY34" fmla="*/ 1693547 h 1855788"/>
                        <a:gd name="connsiteX35" fmla="*/ 1333007 w 2781300"/>
                        <a:gd name="connsiteY35" fmla="*/ 1695312 h 1855788"/>
                        <a:gd name="connsiteX36" fmla="*/ 1346173 w 2781300"/>
                        <a:gd name="connsiteY36" fmla="*/ 1736726 h 1855788"/>
                        <a:gd name="connsiteX37" fmla="*/ 1260393 w 2781300"/>
                        <a:gd name="connsiteY37" fmla="*/ 1732550 h 1855788"/>
                        <a:gd name="connsiteX38" fmla="*/ 1252800 w 2781300"/>
                        <a:gd name="connsiteY38" fmla="*/ 1731433 h 1855788"/>
                        <a:gd name="connsiteX39" fmla="*/ 1209062 w 2781300"/>
                        <a:gd name="connsiteY39" fmla="*/ 1749131 h 1855788"/>
                        <a:gd name="connsiteX40" fmla="*/ 1222348 w 2781300"/>
                        <a:gd name="connsiteY40" fmla="*/ 1793876 h 1855788"/>
                        <a:gd name="connsiteX41" fmla="*/ 1136568 w 2781300"/>
                        <a:gd name="connsiteY41" fmla="*/ 1789405 h 1855788"/>
                        <a:gd name="connsiteX42" fmla="*/ 1107314 w 2781300"/>
                        <a:gd name="connsiteY42" fmla="*/ 1784797 h 1855788"/>
                        <a:gd name="connsiteX43" fmla="*/ 1098822 w 2781300"/>
                        <a:gd name="connsiteY43" fmla="*/ 1787442 h 1855788"/>
                        <a:gd name="connsiteX44" fmla="*/ 1108885 w 2781300"/>
                        <a:gd name="connsiteY44" fmla="*/ 1822451 h 1855788"/>
                        <a:gd name="connsiteX45" fmla="*/ 1023105 w 2781300"/>
                        <a:gd name="connsiteY45" fmla="*/ 1817833 h 1855788"/>
                        <a:gd name="connsiteX46" fmla="*/ 1003642 w 2781300"/>
                        <a:gd name="connsiteY46" fmla="*/ 1814666 h 1855788"/>
                        <a:gd name="connsiteX47" fmla="*/ 997790 w 2781300"/>
                        <a:gd name="connsiteY47" fmla="*/ 1815797 h 1855788"/>
                        <a:gd name="connsiteX48" fmla="*/ 1008873 w 2781300"/>
                        <a:gd name="connsiteY48" fmla="*/ 1855788 h 1855788"/>
                        <a:gd name="connsiteX49" fmla="*/ 839790 w 2781300"/>
                        <a:gd name="connsiteY49" fmla="*/ 1836937 h 1855788"/>
                        <a:gd name="connsiteX50" fmla="*/ 821133 w 2781300"/>
                        <a:gd name="connsiteY50" fmla="*/ 1831631 h 1855788"/>
                        <a:gd name="connsiteX51" fmla="*/ 775540 w 2781300"/>
                        <a:gd name="connsiteY51" fmla="*/ 1828957 h 1855788"/>
                        <a:gd name="connsiteX52" fmla="*/ 0 w 2781300"/>
                        <a:gd name="connsiteY52" fmla="*/ 941388 h 1855788"/>
                        <a:gd name="connsiteX53" fmla="*/ 626400 w 2781300"/>
                        <a:gd name="connsiteY53" fmla="*/ 93223 h 1855788"/>
                        <a:gd name="connsiteX54" fmla="*/ 667074 w 2781300"/>
                        <a:gd name="connsiteY54" fmla="*/ 81034 h 1855788"/>
                        <a:gd name="connsiteX55" fmla="*/ 682305 w 2781300"/>
                        <a:gd name="connsiteY55" fmla="*/ 72919 h 1855788"/>
                        <a:gd name="connsiteX56" fmla="*/ 1008873 w 2781300"/>
                        <a:gd name="connsiteY56" fmla="*/ 0 h 1855788"/>
                        <a:gd name="connsiteX57" fmla="*/ 997186 w 2781300"/>
                        <a:gd name="connsiteY57" fmla="*/ 42173 h 1855788"/>
                        <a:gd name="connsiteX58" fmla="*/ 1023105 w 2781300"/>
                        <a:gd name="connsiteY58" fmla="*/ 37956 h 1855788"/>
                        <a:gd name="connsiteX59" fmla="*/ 1108885 w 2781300"/>
                        <a:gd name="connsiteY59" fmla="*/ 33337 h 1855788"/>
                        <a:gd name="connsiteX60" fmla="*/ 1097623 w 2781300"/>
                        <a:gd name="connsiteY60" fmla="*/ 72518 h 1855788"/>
                        <a:gd name="connsiteX61" fmla="*/ 1136568 w 2781300"/>
                        <a:gd name="connsiteY61" fmla="*/ 66383 h 1855788"/>
                        <a:gd name="connsiteX62" fmla="*/ 1222348 w 2781300"/>
                        <a:gd name="connsiteY62" fmla="*/ 61912 h 1855788"/>
                        <a:gd name="connsiteX63" fmla="*/ 1206030 w 2781300"/>
                        <a:gd name="connsiteY63" fmla="*/ 116866 h 1855788"/>
                        <a:gd name="connsiteX64" fmla="*/ 1232453 w 2781300"/>
                        <a:gd name="connsiteY64" fmla="*/ 127349 h 1855788"/>
                        <a:gd name="connsiteX65" fmla="*/ 1260393 w 2781300"/>
                        <a:gd name="connsiteY65" fmla="*/ 123238 h 1855788"/>
                        <a:gd name="connsiteX66" fmla="*/ 1346173 w 2781300"/>
                        <a:gd name="connsiteY66" fmla="*/ 119062 h 1855788"/>
                        <a:gd name="connsiteX67" fmla="*/ 1332246 w 2781300"/>
                        <a:gd name="connsiteY67" fmla="*/ 162868 h 1855788"/>
                        <a:gd name="connsiteX68" fmla="*/ 1344564 w 2781300"/>
                        <a:gd name="connsiteY68" fmla="*/ 161141 h 1855788"/>
                        <a:gd name="connsiteX69" fmla="*/ 1430344 w 2781300"/>
                        <a:gd name="connsiteY69" fmla="*/ 157162 h 1855788"/>
                        <a:gd name="connsiteX70" fmla="*/ 1413731 w 2781300"/>
                        <a:gd name="connsiteY70" fmla="*/ 206956 h 1855788"/>
                        <a:gd name="connsiteX71" fmla="*/ 1421485 w 2781300"/>
                        <a:gd name="connsiteY71" fmla="*/ 210624 h 1855788"/>
                        <a:gd name="connsiteX72" fmla="*/ 1473151 w 2781300"/>
                        <a:gd name="connsiteY72" fmla="*/ 203783 h 1855788"/>
                        <a:gd name="connsiteX73" fmla="*/ 1558931 w 2781300"/>
                        <a:gd name="connsiteY73" fmla="*/ 200025 h 1855788"/>
                        <a:gd name="connsiteX74" fmla="*/ 1535305 w 2781300"/>
                        <a:gd name="connsiteY74" fmla="*/ 266902 h 1855788"/>
                        <a:gd name="connsiteX75" fmla="*/ 1540646 w 2781300"/>
                        <a:gd name="connsiteY75" fmla="*/ 269743 h 1855788"/>
                        <a:gd name="connsiteX76" fmla="*/ 1620474 w 2781300"/>
                        <a:gd name="connsiteY76" fmla="*/ 263128 h 1855788"/>
                        <a:gd name="connsiteX77" fmla="*/ 1605204 w 2781300"/>
                        <a:gd name="connsiteY77" fmla="*/ 304079 h 1855788"/>
                        <a:gd name="connsiteX78" fmla="*/ 1757367 w 2781300"/>
                        <a:gd name="connsiteY78" fmla="*/ 311945 h 1855788"/>
                        <a:gd name="connsiteX79" fmla="*/ 1735914 w 2781300"/>
                        <a:gd name="connsiteY79" fmla="*/ 364629 h 1855788"/>
                        <a:gd name="connsiteX80" fmla="*/ 1808129 w 2781300"/>
                        <a:gd name="connsiteY80" fmla="*/ 359574 h 1855788"/>
                        <a:gd name="connsiteX81" fmla="*/ 1792112 w 2781300"/>
                        <a:gd name="connsiteY81" fmla="*/ 395862 h 1855788"/>
                        <a:gd name="connsiteX82" fmla="*/ 1908140 w 2781300"/>
                        <a:gd name="connsiteY82" fmla="*/ 388149 h 1855788"/>
                        <a:gd name="connsiteX83" fmla="*/ 1877411 w 2781300"/>
                        <a:gd name="connsiteY83" fmla="*/ 454261 h 1855788"/>
                        <a:gd name="connsiteX84" fmla="*/ 1882194 w 2781300"/>
                        <a:gd name="connsiteY84" fmla="*/ 456941 h 1855788"/>
                        <a:gd name="connsiteX85" fmla="*/ 1972435 w 2781300"/>
                        <a:gd name="connsiteY85" fmla="*/ 451649 h 1855788"/>
                        <a:gd name="connsiteX86" fmla="*/ 1949751 w 2781300"/>
                        <a:gd name="connsiteY86" fmla="*/ 494699 h 1855788"/>
                        <a:gd name="connsiteX87" fmla="*/ 2100242 w 2781300"/>
                        <a:gd name="connsiteY87" fmla="*/ 524674 h 1855788"/>
                        <a:gd name="connsiteX88" fmla="*/ 2080914 w 2781300"/>
                        <a:gd name="connsiteY88" fmla="*/ 567549 h 1855788"/>
                        <a:gd name="connsiteX89" fmla="*/ 2203928 w 2781300"/>
                        <a:gd name="connsiteY89" fmla="*/ 576262 h 1855788"/>
                        <a:gd name="connsiteX90" fmla="*/ 2180042 w 2781300"/>
                        <a:gd name="connsiteY90" fmla="*/ 622605 h 1855788"/>
                        <a:gd name="connsiteX91" fmla="*/ 2346339 w 2781300"/>
                        <a:gd name="connsiteY91" fmla="*/ 631032 h 1855788"/>
                        <a:gd name="connsiteX92" fmla="*/ 2319231 w 2781300"/>
                        <a:gd name="connsiteY92" fmla="*/ 696341 h 1855788"/>
                        <a:gd name="connsiteX93" fmla="*/ 2438404 w 2781300"/>
                        <a:gd name="connsiteY93" fmla="*/ 707232 h 1855788"/>
                        <a:gd name="connsiteX94" fmla="*/ 2416227 w 2781300"/>
                        <a:gd name="connsiteY94" fmla="*/ 746374 h 1855788"/>
                        <a:gd name="connsiteX95" fmla="*/ 2548297 w 2781300"/>
                        <a:gd name="connsiteY95" fmla="*/ 747713 h 1855788"/>
                        <a:gd name="connsiteX96" fmla="*/ 2513846 w 2781300"/>
                        <a:gd name="connsiteY96" fmla="*/ 796728 h 1855788"/>
                        <a:gd name="connsiteX97" fmla="*/ 2660245 w 2781300"/>
                        <a:gd name="connsiteY97" fmla="*/ 795338 h 1855788"/>
                        <a:gd name="connsiteX98" fmla="*/ 2629833 w 2781300"/>
                        <a:gd name="connsiteY98" fmla="*/ 852351 h 1855788"/>
                        <a:gd name="connsiteX99" fmla="*/ 2710659 w 2781300"/>
                        <a:gd name="connsiteY99" fmla="*/ 852487 h 1855788"/>
                        <a:gd name="connsiteX100" fmla="*/ 2692412 w 2781300"/>
                        <a:gd name="connsiteY100" fmla="*/ 881266 h 1855788"/>
                        <a:gd name="connsiteX101" fmla="*/ 2781300 w 2781300"/>
                        <a:gd name="connsiteY10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33007 w 2781300"/>
                        <a:gd name="connsiteY34" fmla="*/ 1695312 h 1855788"/>
                        <a:gd name="connsiteX35" fmla="*/ 1346173 w 2781300"/>
                        <a:gd name="connsiteY35" fmla="*/ 1736726 h 1855788"/>
                        <a:gd name="connsiteX36" fmla="*/ 1260393 w 2781300"/>
                        <a:gd name="connsiteY36" fmla="*/ 1732550 h 1855788"/>
                        <a:gd name="connsiteX37" fmla="*/ 1252800 w 2781300"/>
                        <a:gd name="connsiteY37" fmla="*/ 1731433 h 1855788"/>
                        <a:gd name="connsiteX38" fmla="*/ 1209062 w 2781300"/>
                        <a:gd name="connsiteY38" fmla="*/ 1749131 h 1855788"/>
                        <a:gd name="connsiteX39" fmla="*/ 1222348 w 2781300"/>
                        <a:gd name="connsiteY39" fmla="*/ 1793876 h 1855788"/>
                        <a:gd name="connsiteX40" fmla="*/ 1136568 w 2781300"/>
                        <a:gd name="connsiteY40" fmla="*/ 1789405 h 1855788"/>
                        <a:gd name="connsiteX41" fmla="*/ 1107314 w 2781300"/>
                        <a:gd name="connsiteY41" fmla="*/ 1784797 h 1855788"/>
                        <a:gd name="connsiteX42" fmla="*/ 1098822 w 2781300"/>
                        <a:gd name="connsiteY42" fmla="*/ 1787442 h 1855788"/>
                        <a:gd name="connsiteX43" fmla="*/ 1108885 w 2781300"/>
                        <a:gd name="connsiteY43" fmla="*/ 1822451 h 1855788"/>
                        <a:gd name="connsiteX44" fmla="*/ 1023105 w 2781300"/>
                        <a:gd name="connsiteY44" fmla="*/ 1817833 h 1855788"/>
                        <a:gd name="connsiteX45" fmla="*/ 1003642 w 2781300"/>
                        <a:gd name="connsiteY45" fmla="*/ 1814666 h 1855788"/>
                        <a:gd name="connsiteX46" fmla="*/ 997790 w 2781300"/>
                        <a:gd name="connsiteY46" fmla="*/ 1815797 h 1855788"/>
                        <a:gd name="connsiteX47" fmla="*/ 1008873 w 2781300"/>
                        <a:gd name="connsiteY47" fmla="*/ 1855788 h 1855788"/>
                        <a:gd name="connsiteX48" fmla="*/ 839790 w 2781300"/>
                        <a:gd name="connsiteY48" fmla="*/ 1836937 h 1855788"/>
                        <a:gd name="connsiteX49" fmla="*/ 821133 w 2781300"/>
                        <a:gd name="connsiteY49" fmla="*/ 1831631 h 1855788"/>
                        <a:gd name="connsiteX50" fmla="*/ 775540 w 2781300"/>
                        <a:gd name="connsiteY50" fmla="*/ 1828957 h 1855788"/>
                        <a:gd name="connsiteX51" fmla="*/ 0 w 2781300"/>
                        <a:gd name="connsiteY51" fmla="*/ 941388 h 1855788"/>
                        <a:gd name="connsiteX52" fmla="*/ 626400 w 2781300"/>
                        <a:gd name="connsiteY52" fmla="*/ 93223 h 1855788"/>
                        <a:gd name="connsiteX53" fmla="*/ 667074 w 2781300"/>
                        <a:gd name="connsiteY53" fmla="*/ 81034 h 1855788"/>
                        <a:gd name="connsiteX54" fmla="*/ 682305 w 2781300"/>
                        <a:gd name="connsiteY54" fmla="*/ 72919 h 1855788"/>
                        <a:gd name="connsiteX55" fmla="*/ 1008873 w 2781300"/>
                        <a:gd name="connsiteY55" fmla="*/ 0 h 1855788"/>
                        <a:gd name="connsiteX56" fmla="*/ 997186 w 2781300"/>
                        <a:gd name="connsiteY56" fmla="*/ 42173 h 1855788"/>
                        <a:gd name="connsiteX57" fmla="*/ 1023105 w 2781300"/>
                        <a:gd name="connsiteY57" fmla="*/ 37956 h 1855788"/>
                        <a:gd name="connsiteX58" fmla="*/ 1108885 w 2781300"/>
                        <a:gd name="connsiteY58" fmla="*/ 33337 h 1855788"/>
                        <a:gd name="connsiteX59" fmla="*/ 1097623 w 2781300"/>
                        <a:gd name="connsiteY59" fmla="*/ 72518 h 1855788"/>
                        <a:gd name="connsiteX60" fmla="*/ 1136568 w 2781300"/>
                        <a:gd name="connsiteY60" fmla="*/ 66383 h 1855788"/>
                        <a:gd name="connsiteX61" fmla="*/ 1222348 w 2781300"/>
                        <a:gd name="connsiteY61" fmla="*/ 61912 h 1855788"/>
                        <a:gd name="connsiteX62" fmla="*/ 1206030 w 2781300"/>
                        <a:gd name="connsiteY62" fmla="*/ 116866 h 1855788"/>
                        <a:gd name="connsiteX63" fmla="*/ 1232453 w 2781300"/>
                        <a:gd name="connsiteY63" fmla="*/ 127349 h 1855788"/>
                        <a:gd name="connsiteX64" fmla="*/ 1260393 w 2781300"/>
                        <a:gd name="connsiteY64" fmla="*/ 123238 h 1855788"/>
                        <a:gd name="connsiteX65" fmla="*/ 1346173 w 2781300"/>
                        <a:gd name="connsiteY65" fmla="*/ 119062 h 1855788"/>
                        <a:gd name="connsiteX66" fmla="*/ 1332246 w 2781300"/>
                        <a:gd name="connsiteY66" fmla="*/ 162868 h 1855788"/>
                        <a:gd name="connsiteX67" fmla="*/ 1344564 w 2781300"/>
                        <a:gd name="connsiteY67" fmla="*/ 161141 h 1855788"/>
                        <a:gd name="connsiteX68" fmla="*/ 1430344 w 2781300"/>
                        <a:gd name="connsiteY68" fmla="*/ 157162 h 1855788"/>
                        <a:gd name="connsiteX69" fmla="*/ 1413731 w 2781300"/>
                        <a:gd name="connsiteY69" fmla="*/ 206956 h 1855788"/>
                        <a:gd name="connsiteX70" fmla="*/ 1421485 w 2781300"/>
                        <a:gd name="connsiteY70" fmla="*/ 210624 h 1855788"/>
                        <a:gd name="connsiteX71" fmla="*/ 1473151 w 2781300"/>
                        <a:gd name="connsiteY71" fmla="*/ 203783 h 1855788"/>
                        <a:gd name="connsiteX72" fmla="*/ 1558931 w 2781300"/>
                        <a:gd name="connsiteY72" fmla="*/ 200025 h 1855788"/>
                        <a:gd name="connsiteX73" fmla="*/ 1535305 w 2781300"/>
                        <a:gd name="connsiteY73" fmla="*/ 266902 h 1855788"/>
                        <a:gd name="connsiteX74" fmla="*/ 1540646 w 2781300"/>
                        <a:gd name="connsiteY74" fmla="*/ 269743 h 1855788"/>
                        <a:gd name="connsiteX75" fmla="*/ 1620474 w 2781300"/>
                        <a:gd name="connsiteY75" fmla="*/ 263128 h 1855788"/>
                        <a:gd name="connsiteX76" fmla="*/ 1605204 w 2781300"/>
                        <a:gd name="connsiteY76" fmla="*/ 304079 h 1855788"/>
                        <a:gd name="connsiteX77" fmla="*/ 1757367 w 2781300"/>
                        <a:gd name="connsiteY77" fmla="*/ 311945 h 1855788"/>
                        <a:gd name="connsiteX78" fmla="*/ 1735914 w 2781300"/>
                        <a:gd name="connsiteY78" fmla="*/ 364629 h 1855788"/>
                        <a:gd name="connsiteX79" fmla="*/ 1808129 w 2781300"/>
                        <a:gd name="connsiteY79" fmla="*/ 359574 h 1855788"/>
                        <a:gd name="connsiteX80" fmla="*/ 1792112 w 2781300"/>
                        <a:gd name="connsiteY80" fmla="*/ 395862 h 1855788"/>
                        <a:gd name="connsiteX81" fmla="*/ 1908140 w 2781300"/>
                        <a:gd name="connsiteY81" fmla="*/ 388149 h 1855788"/>
                        <a:gd name="connsiteX82" fmla="*/ 1877411 w 2781300"/>
                        <a:gd name="connsiteY82" fmla="*/ 454261 h 1855788"/>
                        <a:gd name="connsiteX83" fmla="*/ 1882194 w 2781300"/>
                        <a:gd name="connsiteY83" fmla="*/ 456941 h 1855788"/>
                        <a:gd name="connsiteX84" fmla="*/ 1972435 w 2781300"/>
                        <a:gd name="connsiteY84" fmla="*/ 451649 h 1855788"/>
                        <a:gd name="connsiteX85" fmla="*/ 1949751 w 2781300"/>
                        <a:gd name="connsiteY85" fmla="*/ 494699 h 1855788"/>
                        <a:gd name="connsiteX86" fmla="*/ 2100242 w 2781300"/>
                        <a:gd name="connsiteY86" fmla="*/ 524674 h 1855788"/>
                        <a:gd name="connsiteX87" fmla="*/ 2080914 w 2781300"/>
                        <a:gd name="connsiteY87" fmla="*/ 567549 h 1855788"/>
                        <a:gd name="connsiteX88" fmla="*/ 2203928 w 2781300"/>
                        <a:gd name="connsiteY88" fmla="*/ 576262 h 1855788"/>
                        <a:gd name="connsiteX89" fmla="*/ 2180042 w 2781300"/>
                        <a:gd name="connsiteY89" fmla="*/ 622605 h 1855788"/>
                        <a:gd name="connsiteX90" fmla="*/ 2346339 w 2781300"/>
                        <a:gd name="connsiteY90" fmla="*/ 631032 h 1855788"/>
                        <a:gd name="connsiteX91" fmla="*/ 2319231 w 2781300"/>
                        <a:gd name="connsiteY91" fmla="*/ 696341 h 1855788"/>
                        <a:gd name="connsiteX92" fmla="*/ 2438404 w 2781300"/>
                        <a:gd name="connsiteY92" fmla="*/ 707232 h 1855788"/>
                        <a:gd name="connsiteX93" fmla="*/ 2416227 w 2781300"/>
                        <a:gd name="connsiteY93" fmla="*/ 746374 h 1855788"/>
                        <a:gd name="connsiteX94" fmla="*/ 2548297 w 2781300"/>
                        <a:gd name="connsiteY94" fmla="*/ 747713 h 1855788"/>
                        <a:gd name="connsiteX95" fmla="*/ 2513846 w 2781300"/>
                        <a:gd name="connsiteY95" fmla="*/ 796728 h 1855788"/>
                        <a:gd name="connsiteX96" fmla="*/ 2660245 w 2781300"/>
                        <a:gd name="connsiteY96" fmla="*/ 795338 h 1855788"/>
                        <a:gd name="connsiteX97" fmla="*/ 2629833 w 2781300"/>
                        <a:gd name="connsiteY97" fmla="*/ 852351 h 1855788"/>
                        <a:gd name="connsiteX98" fmla="*/ 2710659 w 2781300"/>
                        <a:gd name="connsiteY98" fmla="*/ 852487 h 1855788"/>
                        <a:gd name="connsiteX99" fmla="*/ 2692412 w 2781300"/>
                        <a:gd name="connsiteY99" fmla="*/ 881266 h 1855788"/>
                        <a:gd name="connsiteX100" fmla="*/ 2781300 w 2781300"/>
                        <a:gd name="connsiteY10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52800 w 2781300"/>
                        <a:gd name="connsiteY36" fmla="*/ 1731433 h 1855788"/>
                        <a:gd name="connsiteX37" fmla="*/ 1209062 w 2781300"/>
                        <a:gd name="connsiteY37" fmla="*/ 1749131 h 1855788"/>
                        <a:gd name="connsiteX38" fmla="*/ 1222348 w 2781300"/>
                        <a:gd name="connsiteY38" fmla="*/ 1793876 h 1855788"/>
                        <a:gd name="connsiteX39" fmla="*/ 1136568 w 2781300"/>
                        <a:gd name="connsiteY39" fmla="*/ 1789405 h 1855788"/>
                        <a:gd name="connsiteX40" fmla="*/ 1107314 w 2781300"/>
                        <a:gd name="connsiteY40" fmla="*/ 1784797 h 1855788"/>
                        <a:gd name="connsiteX41" fmla="*/ 1098822 w 2781300"/>
                        <a:gd name="connsiteY41" fmla="*/ 1787442 h 1855788"/>
                        <a:gd name="connsiteX42" fmla="*/ 1108885 w 2781300"/>
                        <a:gd name="connsiteY42" fmla="*/ 1822451 h 1855788"/>
                        <a:gd name="connsiteX43" fmla="*/ 1023105 w 2781300"/>
                        <a:gd name="connsiteY43" fmla="*/ 1817833 h 1855788"/>
                        <a:gd name="connsiteX44" fmla="*/ 1003642 w 2781300"/>
                        <a:gd name="connsiteY44" fmla="*/ 1814666 h 1855788"/>
                        <a:gd name="connsiteX45" fmla="*/ 997790 w 2781300"/>
                        <a:gd name="connsiteY45" fmla="*/ 1815797 h 1855788"/>
                        <a:gd name="connsiteX46" fmla="*/ 1008873 w 2781300"/>
                        <a:gd name="connsiteY46" fmla="*/ 1855788 h 1855788"/>
                        <a:gd name="connsiteX47" fmla="*/ 839790 w 2781300"/>
                        <a:gd name="connsiteY47" fmla="*/ 1836937 h 1855788"/>
                        <a:gd name="connsiteX48" fmla="*/ 821133 w 2781300"/>
                        <a:gd name="connsiteY48" fmla="*/ 1831631 h 1855788"/>
                        <a:gd name="connsiteX49" fmla="*/ 775540 w 2781300"/>
                        <a:gd name="connsiteY49" fmla="*/ 1828957 h 1855788"/>
                        <a:gd name="connsiteX50" fmla="*/ 0 w 2781300"/>
                        <a:gd name="connsiteY50" fmla="*/ 941388 h 1855788"/>
                        <a:gd name="connsiteX51" fmla="*/ 626400 w 2781300"/>
                        <a:gd name="connsiteY51" fmla="*/ 93223 h 1855788"/>
                        <a:gd name="connsiteX52" fmla="*/ 667074 w 2781300"/>
                        <a:gd name="connsiteY52" fmla="*/ 81034 h 1855788"/>
                        <a:gd name="connsiteX53" fmla="*/ 682305 w 2781300"/>
                        <a:gd name="connsiteY53" fmla="*/ 72919 h 1855788"/>
                        <a:gd name="connsiteX54" fmla="*/ 1008873 w 2781300"/>
                        <a:gd name="connsiteY54" fmla="*/ 0 h 1855788"/>
                        <a:gd name="connsiteX55" fmla="*/ 997186 w 2781300"/>
                        <a:gd name="connsiteY55" fmla="*/ 42173 h 1855788"/>
                        <a:gd name="connsiteX56" fmla="*/ 1023105 w 2781300"/>
                        <a:gd name="connsiteY56" fmla="*/ 37956 h 1855788"/>
                        <a:gd name="connsiteX57" fmla="*/ 1108885 w 2781300"/>
                        <a:gd name="connsiteY57" fmla="*/ 33337 h 1855788"/>
                        <a:gd name="connsiteX58" fmla="*/ 1097623 w 2781300"/>
                        <a:gd name="connsiteY58" fmla="*/ 72518 h 1855788"/>
                        <a:gd name="connsiteX59" fmla="*/ 1136568 w 2781300"/>
                        <a:gd name="connsiteY59" fmla="*/ 66383 h 1855788"/>
                        <a:gd name="connsiteX60" fmla="*/ 1222348 w 2781300"/>
                        <a:gd name="connsiteY60" fmla="*/ 61912 h 1855788"/>
                        <a:gd name="connsiteX61" fmla="*/ 1206030 w 2781300"/>
                        <a:gd name="connsiteY61" fmla="*/ 116866 h 1855788"/>
                        <a:gd name="connsiteX62" fmla="*/ 1232453 w 2781300"/>
                        <a:gd name="connsiteY62" fmla="*/ 127349 h 1855788"/>
                        <a:gd name="connsiteX63" fmla="*/ 1260393 w 2781300"/>
                        <a:gd name="connsiteY63" fmla="*/ 123238 h 1855788"/>
                        <a:gd name="connsiteX64" fmla="*/ 1346173 w 2781300"/>
                        <a:gd name="connsiteY64" fmla="*/ 119062 h 1855788"/>
                        <a:gd name="connsiteX65" fmla="*/ 1332246 w 2781300"/>
                        <a:gd name="connsiteY65" fmla="*/ 162868 h 1855788"/>
                        <a:gd name="connsiteX66" fmla="*/ 1344564 w 2781300"/>
                        <a:gd name="connsiteY66" fmla="*/ 161141 h 1855788"/>
                        <a:gd name="connsiteX67" fmla="*/ 1430344 w 2781300"/>
                        <a:gd name="connsiteY67" fmla="*/ 157162 h 1855788"/>
                        <a:gd name="connsiteX68" fmla="*/ 1413731 w 2781300"/>
                        <a:gd name="connsiteY68" fmla="*/ 206956 h 1855788"/>
                        <a:gd name="connsiteX69" fmla="*/ 1421485 w 2781300"/>
                        <a:gd name="connsiteY69" fmla="*/ 210624 h 1855788"/>
                        <a:gd name="connsiteX70" fmla="*/ 1473151 w 2781300"/>
                        <a:gd name="connsiteY70" fmla="*/ 203783 h 1855788"/>
                        <a:gd name="connsiteX71" fmla="*/ 1558931 w 2781300"/>
                        <a:gd name="connsiteY71" fmla="*/ 200025 h 1855788"/>
                        <a:gd name="connsiteX72" fmla="*/ 1535305 w 2781300"/>
                        <a:gd name="connsiteY72" fmla="*/ 266902 h 1855788"/>
                        <a:gd name="connsiteX73" fmla="*/ 1540646 w 2781300"/>
                        <a:gd name="connsiteY73" fmla="*/ 269743 h 1855788"/>
                        <a:gd name="connsiteX74" fmla="*/ 1620474 w 2781300"/>
                        <a:gd name="connsiteY74" fmla="*/ 263128 h 1855788"/>
                        <a:gd name="connsiteX75" fmla="*/ 1605204 w 2781300"/>
                        <a:gd name="connsiteY75" fmla="*/ 304079 h 1855788"/>
                        <a:gd name="connsiteX76" fmla="*/ 1757367 w 2781300"/>
                        <a:gd name="connsiteY76" fmla="*/ 311945 h 1855788"/>
                        <a:gd name="connsiteX77" fmla="*/ 1735914 w 2781300"/>
                        <a:gd name="connsiteY77" fmla="*/ 364629 h 1855788"/>
                        <a:gd name="connsiteX78" fmla="*/ 1808129 w 2781300"/>
                        <a:gd name="connsiteY78" fmla="*/ 359574 h 1855788"/>
                        <a:gd name="connsiteX79" fmla="*/ 1792112 w 2781300"/>
                        <a:gd name="connsiteY79" fmla="*/ 395862 h 1855788"/>
                        <a:gd name="connsiteX80" fmla="*/ 1908140 w 2781300"/>
                        <a:gd name="connsiteY80" fmla="*/ 388149 h 1855788"/>
                        <a:gd name="connsiteX81" fmla="*/ 1877411 w 2781300"/>
                        <a:gd name="connsiteY81" fmla="*/ 454261 h 1855788"/>
                        <a:gd name="connsiteX82" fmla="*/ 1882194 w 2781300"/>
                        <a:gd name="connsiteY82" fmla="*/ 456941 h 1855788"/>
                        <a:gd name="connsiteX83" fmla="*/ 1972435 w 2781300"/>
                        <a:gd name="connsiteY83" fmla="*/ 451649 h 1855788"/>
                        <a:gd name="connsiteX84" fmla="*/ 1949751 w 2781300"/>
                        <a:gd name="connsiteY84" fmla="*/ 494699 h 1855788"/>
                        <a:gd name="connsiteX85" fmla="*/ 2100242 w 2781300"/>
                        <a:gd name="connsiteY85" fmla="*/ 524674 h 1855788"/>
                        <a:gd name="connsiteX86" fmla="*/ 2080914 w 2781300"/>
                        <a:gd name="connsiteY86" fmla="*/ 567549 h 1855788"/>
                        <a:gd name="connsiteX87" fmla="*/ 2203928 w 2781300"/>
                        <a:gd name="connsiteY87" fmla="*/ 576262 h 1855788"/>
                        <a:gd name="connsiteX88" fmla="*/ 2180042 w 2781300"/>
                        <a:gd name="connsiteY88" fmla="*/ 622605 h 1855788"/>
                        <a:gd name="connsiteX89" fmla="*/ 2346339 w 2781300"/>
                        <a:gd name="connsiteY89" fmla="*/ 631032 h 1855788"/>
                        <a:gd name="connsiteX90" fmla="*/ 2319231 w 2781300"/>
                        <a:gd name="connsiteY90" fmla="*/ 696341 h 1855788"/>
                        <a:gd name="connsiteX91" fmla="*/ 2438404 w 2781300"/>
                        <a:gd name="connsiteY91" fmla="*/ 707232 h 1855788"/>
                        <a:gd name="connsiteX92" fmla="*/ 2416227 w 2781300"/>
                        <a:gd name="connsiteY92" fmla="*/ 746374 h 1855788"/>
                        <a:gd name="connsiteX93" fmla="*/ 2548297 w 2781300"/>
                        <a:gd name="connsiteY93" fmla="*/ 747713 h 1855788"/>
                        <a:gd name="connsiteX94" fmla="*/ 2513846 w 2781300"/>
                        <a:gd name="connsiteY94" fmla="*/ 796728 h 1855788"/>
                        <a:gd name="connsiteX95" fmla="*/ 2660245 w 2781300"/>
                        <a:gd name="connsiteY95" fmla="*/ 795338 h 1855788"/>
                        <a:gd name="connsiteX96" fmla="*/ 2629833 w 2781300"/>
                        <a:gd name="connsiteY96" fmla="*/ 852351 h 1855788"/>
                        <a:gd name="connsiteX97" fmla="*/ 2710659 w 2781300"/>
                        <a:gd name="connsiteY97" fmla="*/ 852487 h 1855788"/>
                        <a:gd name="connsiteX98" fmla="*/ 2692412 w 2781300"/>
                        <a:gd name="connsiteY98" fmla="*/ 881266 h 1855788"/>
                        <a:gd name="connsiteX99" fmla="*/ 2781300 w 2781300"/>
                        <a:gd name="connsiteY9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09062 w 2781300"/>
                        <a:gd name="connsiteY36" fmla="*/ 1749131 h 1855788"/>
                        <a:gd name="connsiteX37" fmla="*/ 1222348 w 2781300"/>
                        <a:gd name="connsiteY37" fmla="*/ 1793876 h 1855788"/>
                        <a:gd name="connsiteX38" fmla="*/ 1136568 w 2781300"/>
                        <a:gd name="connsiteY38" fmla="*/ 1789405 h 1855788"/>
                        <a:gd name="connsiteX39" fmla="*/ 1107314 w 2781300"/>
                        <a:gd name="connsiteY39" fmla="*/ 1784797 h 1855788"/>
                        <a:gd name="connsiteX40" fmla="*/ 1098822 w 2781300"/>
                        <a:gd name="connsiteY40" fmla="*/ 1787442 h 1855788"/>
                        <a:gd name="connsiteX41" fmla="*/ 1108885 w 2781300"/>
                        <a:gd name="connsiteY41" fmla="*/ 1822451 h 1855788"/>
                        <a:gd name="connsiteX42" fmla="*/ 1023105 w 2781300"/>
                        <a:gd name="connsiteY42" fmla="*/ 1817833 h 1855788"/>
                        <a:gd name="connsiteX43" fmla="*/ 1003642 w 2781300"/>
                        <a:gd name="connsiteY43" fmla="*/ 1814666 h 1855788"/>
                        <a:gd name="connsiteX44" fmla="*/ 997790 w 2781300"/>
                        <a:gd name="connsiteY44" fmla="*/ 1815797 h 1855788"/>
                        <a:gd name="connsiteX45" fmla="*/ 1008873 w 2781300"/>
                        <a:gd name="connsiteY45" fmla="*/ 1855788 h 1855788"/>
                        <a:gd name="connsiteX46" fmla="*/ 839790 w 2781300"/>
                        <a:gd name="connsiteY46" fmla="*/ 1836937 h 1855788"/>
                        <a:gd name="connsiteX47" fmla="*/ 821133 w 2781300"/>
                        <a:gd name="connsiteY47" fmla="*/ 1831631 h 1855788"/>
                        <a:gd name="connsiteX48" fmla="*/ 775540 w 2781300"/>
                        <a:gd name="connsiteY48" fmla="*/ 1828957 h 1855788"/>
                        <a:gd name="connsiteX49" fmla="*/ 0 w 2781300"/>
                        <a:gd name="connsiteY49" fmla="*/ 941388 h 1855788"/>
                        <a:gd name="connsiteX50" fmla="*/ 626400 w 2781300"/>
                        <a:gd name="connsiteY50" fmla="*/ 93223 h 1855788"/>
                        <a:gd name="connsiteX51" fmla="*/ 667074 w 2781300"/>
                        <a:gd name="connsiteY51" fmla="*/ 81034 h 1855788"/>
                        <a:gd name="connsiteX52" fmla="*/ 682305 w 2781300"/>
                        <a:gd name="connsiteY52" fmla="*/ 72919 h 1855788"/>
                        <a:gd name="connsiteX53" fmla="*/ 1008873 w 2781300"/>
                        <a:gd name="connsiteY53" fmla="*/ 0 h 1855788"/>
                        <a:gd name="connsiteX54" fmla="*/ 997186 w 2781300"/>
                        <a:gd name="connsiteY54" fmla="*/ 42173 h 1855788"/>
                        <a:gd name="connsiteX55" fmla="*/ 1023105 w 2781300"/>
                        <a:gd name="connsiteY55" fmla="*/ 37956 h 1855788"/>
                        <a:gd name="connsiteX56" fmla="*/ 1108885 w 2781300"/>
                        <a:gd name="connsiteY56" fmla="*/ 33337 h 1855788"/>
                        <a:gd name="connsiteX57" fmla="*/ 1097623 w 2781300"/>
                        <a:gd name="connsiteY57" fmla="*/ 72518 h 1855788"/>
                        <a:gd name="connsiteX58" fmla="*/ 1136568 w 2781300"/>
                        <a:gd name="connsiteY58" fmla="*/ 66383 h 1855788"/>
                        <a:gd name="connsiteX59" fmla="*/ 1222348 w 2781300"/>
                        <a:gd name="connsiteY59" fmla="*/ 61912 h 1855788"/>
                        <a:gd name="connsiteX60" fmla="*/ 1206030 w 2781300"/>
                        <a:gd name="connsiteY60" fmla="*/ 116866 h 1855788"/>
                        <a:gd name="connsiteX61" fmla="*/ 1232453 w 2781300"/>
                        <a:gd name="connsiteY61" fmla="*/ 127349 h 1855788"/>
                        <a:gd name="connsiteX62" fmla="*/ 1260393 w 2781300"/>
                        <a:gd name="connsiteY62" fmla="*/ 123238 h 1855788"/>
                        <a:gd name="connsiteX63" fmla="*/ 1346173 w 2781300"/>
                        <a:gd name="connsiteY63" fmla="*/ 119062 h 1855788"/>
                        <a:gd name="connsiteX64" fmla="*/ 1332246 w 2781300"/>
                        <a:gd name="connsiteY64" fmla="*/ 162868 h 1855788"/>
                        <a:gd name="connsiteX65" fmla="*/ 1344564 w 2781300"/>
                        <a:gd name="connsiteY65" fmla="*/ 161141 h 1855788"/>
                        <a:gd name="connsiteX66" fmla="*/ 1430344 w 2781300"/>
                        <a:gd name="connsiteY66" fmla="*/ 157162 h 1855788"/>
                        <a:gd name="connsiteX67" fmla="*/ 1413731 w 2781300"/>
                        <a:gd name="connsiteY67" fmla="*/ 206956 h 1855788"/>
                        <a:gd name="connsiteX68" fmla="*/ 1421485 w 2781300"/>
                        <a:gd name="connsiteY68" fmla="*/ 210624 h 1855788"/>
                        <a:gd name="connsiteX69" fmla="*/ 1473151 w 2781300"/>
                        <a:gd name="connsiteY69" fmla="*/ 203783 h 1855788"/>
                        <a:gd name="connsiteX70" fmla="*/ 1558931 w 2781300"/>
                        <a:gd name="connsiteY70" fmla="*/ 200025 h 1855788"/>
                        <a:gd name="connsiteX71" fmla="*/ 1535305 w 2781300"/>
                        <a:gd name="connsiteY71" fmla="*/ 266902 h 1855788"/>
                        <a:gd name="connsiteX72" fmla="*/ 1540646 w 2781300"/>
                        <a:gd name="connsiteY72" fmla="*/ 269743 h 1855788"/>
                        <a:gd name="connsiteX73" fmla="*/ 1620474 w 2781300"/>
                        <a:gd name="connsiteY73" fmla="*/ 263128 h 1855788"/>
                        <a:gd name="connsiteX74" fmla="*/ 1605204 w 2781300"/>
                        <a:gd name="connsiteY74" fmla="*/ 304079 h 1855788"/>
                        <a:gd name="connsiteX75" fmla="*/ 1757367 w 2781300"/>
                        <a:gd name="connsiteY75" fmla="*/ 311945 h 1855788"/>
                        <a:gd name="connsiteX76" fmla="*/ 1735914 w 2781300"/>
                        <a:gd name="connsiteY76" fmla="*/ 364629 h 1855788"/>
                        <a:gd name="connsiteX77" fmla="*/ 1808129 w 2781300"/>
                        <a:gd name="connsiteY77" fmla="*/ 359574 h 1855788"/>
                        <a:gd name="connsiteX78" fmla="*/ 1792112 w 2781300"/>
                        <a:gd name="connsiteY78" fmla="*/ 395862 h 1855788"/>
                        <a:gd name="connsiteX79" fmla="*/ 1908140 w 2781300"/>
                        <a:gd name="connsiteY79" fmla="*/ 388149 h 1855788"/>
                        <a:gd name="connsiteX80" fmla="*/ 1877411 w 2781300"/>
                        <a:gd name="connsiteY80" fmla="*/ 454261 h 1855788"/>
                        <a:gd name="connsiteX81" fmla="*/ 1882194 w 2781300"/>
                        <a:gd name="connsiteY81" fmla="*/ 456941 h 1855788"/>
                        <a:gd name="connsiteX82" fmla="*/ 1972435 w 2781300"/>
                        <a:gd name="connsiteY82" fmla="*/ 451649 h 1855788"/>
                        <a:gd name="connsiteX83" fmla="*/ 1949751 w 2781300"/>
                        <a:gd name="connsiteY83" fmla="*/ 494699 h 1855788"/>
                        <a:gd name="connsiteX84" fmla="*/ 2100242 w 2781300"/>
                        <a:gd name="connsiteY84" fmla="*/ 524674 h 1855788"/>
                        <a:gd name="connsiteX85" fmla="*/ 2080914 w 2781300"/>
                        <a:gd name="connsiteY85" fmla="*/ 567549 h 1855788"/>
                        <a:gd name="connsiteX86" fmla="*/ 2203928 w 2781300"/>
                        <a:gd name="connsiteY86" fmla="*/ 576262 h 1855788"/>
                        <a:gd name="connsiteX87" fmla="*/ 2180042 w 2781300"/>
                        <a:gd name="connsiteY87" fmla="*/ 622605 h 1855788"/>
                        <a:gd name="connsiteX88" fmla="*/ 2346339 w 2781300"/>
                        <a:gd name="connsiteY88" fmla="*/ 631032 h 1855788"/>
                        <a:gd name="connsiteX89" fmla="*/ 2319231 w 2781300"/>
                        <a:gd name="connsiteY89" fmla="*/ 696341 h 1855788"/>
                        <a:gd name="connsiteX90" fmla="*/ 2438404 w 2781300"/>
                        <a:gd name="connsiteY90" fmla="*/ 707232 h 1855788"/>
                        <a:gd name="connsiteX91" fmla="*/ 2416227 w 2781300"/>
                        <a:gd name="connsiteY91" fmla="*/ 746374 h 1855788"/>
                        <a:gd name="connsiteX92" fmla="*/ 2548297 w 2781300"/>
                        <a:gd name="connsiteY92" fmla="*/ 747713 h 1855788"/>
                        <a:gd name="connsiteX93" fmla="*/ 2513846 w 2781300"/>
                        <a:gd name="connsiteY93" fmla="*/ 796728 h 1855788"/>
                        <a:gd name="connsiteX94" fmla="*/ 2660245 w 2781300"/>
                        <a:gd name="connsiteY94" fmla="*/ 795338 h 1855788"/>
                        <a:gd name="connsiteX95" fmla="*/ 2629833 w 2781300"/>
                        <a:gd name="connsiteY95" fmla="*/ 852351 h 1855788"/>
                        <a:gd name="connsiteX96" fmla="*/ 2710659 w 2781300"/>
                        <a:gd name="connsiteY96" fmla="*/ 852487 h 1855788"/>
                        <a:gd name="connsiteX97" fmla="*/ 2692412 w 2781300"/>
                        <a:gd name="connsiteY97" fmla="*/ 881266 h 1855788"/>
                        <a:gd name="connsiteX98" fmla="*/ 2781300 w 2781300"/>
                        <a:gd name="connsiteY9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60393 w 2781300"/>
                        <a:gd name="connsiteY34" fmla="*/ 1732550 h 1855788"/>
                        <a:gd name="connsiteX35" fmla="*/ 1209062 w 2781300"/>
                        <a:gd name="connsiteY35" fmla="*/ 1749131 h 1855788"/>
                        <a:gd name="connsiteX36" fmla="*/ 1222348 w 2781300"/>
                        <a:gd name="connsiteY36" fmla="*/ 1793876 h 1855788"/>
                        <a:gd name="connsiteX37" fmla="*/ 1136568 w 2781300"/>
                        <a:gd name="connsiteY37" fmla="*/ 1789405 h 1855788"/>
                        <a:gd name="connsiteX38" fmla="*/ 1107314 w 2781300"/>
                        <a:gd name="connsiteY38" fmla="*/ 1784797 h 1855788"/>
                        <a:gd name="connsiteX39" fmla="*/ 1098822 w 2781300"/>
                        <a:gd name="connsiteY39" fmla="*/ 1787442 h 1855788"/>
                        <a:gd name="connsiteX40" fmla="*/ 1108885 w 2781300"/>
                        <a:gd name="connsiteY40" fmla="*/ 1822451 h 1855788"/>
                        <a:gd name="connsiteX41" fmla="*/ 1023105 w 2781300"/>
                        <a:gd name="connsiteY41" fmla="*/ 1817833 h 1855788"/>
                        <a:gd name="connsiteX42" fmla="*/ 1003642 w 2781300"/>
                        <a:gd name="connsiteY42" fmla="*/ 1814666 h 1855788"/>
                        <a:gd name="connsiteX43" fmla="*/ 997790 w 2781300"/>
                        <a:gd name="connsiteY43" fmla="*/ 1815797 h 1855788"/>
                        <a:gd name="connsiteX44" fmla="*/ 1008873 w 2781300"/>
                        <a:gd name="connsiteY44" fmla="*/ 1855788 h 1855788"/>
                        <a:gd name="connsiteX45" fmla="*/ 839790 w 2781300"/>
                        <a:gd name="connsiteY45" fmla="*/ 1836937 h 1855788"/>
                        <a:gd name="connsiteX46" fmla="*/ 821133 w 2781300"/>
                        <a:gd name="connsiteY46" fmla="*/ 1831631 h 1855788"/>
                        <a:gd name="connsiteX47" fmla="*/ 775540 w 2781300"/>
                        <a:gd name="connsiteY47" fmla="*/ 1828957 h 1855788"/>
                        <a:gd name="connsiteX48" fmla="*/ 0 w 2781300"/>
                        <a:gd name="connsiteY48" fmla="*/ 941388 h 1855788"/>
                        <a:gd name="connsiteX49" fmla="*/ 626400 w 2781300"/>
                        <a:gd name="connsiteY49" fmla="*/ 93223 h 1855788"/>
                        <a:gd name="connsiteX50" fmla="*/ 667074 w 2781300"/>
                        <a:gd name="connsiteY50" fmla="*/ 81034 h 1855788"/>
                        <a:gd name="connsiteX51" fmla="*/ 682305 w 2781300"/>
                        <a:gd name="connsiteY51" fmla="*/ 72919 h 1855788"/>
                        <a:gd name="connsiteX52" fmla="*/ 1008873 w 2781300"/>
                        <a:gd name="connsiteY52" fmla="*/ 0 h 1855788"/>
                        <a:gd name="connsiteX53" fmla="*/ 997186 w 2781300"/>
                        <a:gd name="connsiteY53" fmla="*/ 42173 h 1855788"/>
                        <a:gd name="connsiteX54" fmla="*/ 1023105 w 2781300"/>
                        <a:gd name="connsiteY54" fmla="*/ 37956 h 1855788"/>
                        <a:gd name="connsiteX55" fmla="*/ 1108885 w 2781300"/>
                        <a:gd name="connsiteY55" fmla="*/ 33337 h 1855788"/>
                        <a:gd name="connsiteX56" fmla="*/ 1097623 w 2781300"/>
                        <a:gd name="connsiteY56" fmla="*/ 72518 h 1855788"/>
                        <a:gd name="connsiteX57" fmla="*/ 1136568 w 2781300"/>
                        <a:gd name="connsiteY57" fmla="*/ 66383 h 1855788"/>
                        <a:gd name="connsiteX58" fmla="*/ 1222348 w 2781300"/>
                        <a:gd name="connsiteY58" fmla="*/ 61912 h 1855788"/>
                        <a:gd name="connsiteX59" fmla="*/ 1206030 w 2781300"/>
                        <a:gd name="connsiteY59" fmla="*/ 116866 h 1855788"/>
                        <a:gd name="connsiteX60" fmla="*/ 1232453 w 2781300"/>
                        <a:gd name="connsiteY60" fmla="*/ 127349 h 1855788"/>
                        <a:gd name="connsiteX61" fmla="*/ 1260393 w 2781300"/>
                        <a:gd name="connsiteY61" fmla="*/ 123238 h 1855788"/>
                        <a:gd name="connsiteX62" fmla="*/ 1346173 w 2781300"/>
                        <a:gd name="connsiteY62" fmla="*/ 119062 h 1855788"/>
                        <a:gd name="connsiteX63" fmla="*/ 1332246 w 2781300"/>
                        <a:gd name="connsiteY63" fmla="*/ 162868 h 1855788"/>
                        <a:gd name="connsiteX64" fmla="*/ 1344564 w 2781300"/>
                        <a:gd name="connsiteY64" fmla="*/ 161141 h 1855788"/>
                        <a:gd name="connsiteX65" fmla="*/ 1430344 w 2781300"/>
                        <a:gd name="connsiteY65" fmla="*/ 157162 h 1855788"/>
                        <a:gd name="connsiteX66" fmla="*/ 1413731 w 2781300"/>
                        <a:gd name="connsiteY66" fmla="*/ 206956 h 1855788"/>
                        <a:gd name="connsiteX67" fmla="*/ 1421485 w 2781300"/>
                        <a:gd name="connsiteY67" fmla="*/ 210624 h 1855788"/>
                        <a:gd name="connsiteX68" fmla="*/ 1473151 w 2781300"/>
                        <a:gd name="connsiteY68" fmla="*/ 203783 h 1855788"/>
                        <a:gd name="connsiteX69" fmla="*/ 1558931 w 2781300"/>
                        <a:gd name="connsiteY69" fmla="*/ 200025 h 1855788"/>
                        <a:gd name="connsiteX70" fmla="*/ 1535305 w 2781300"/>
                        <a:gd name="connsiteY70" fmla="*/ 266902 h 1855788"/>
                        <a:gd name="connsiteX71" fmla="*/ 1540646 w 2781300"/>
                        <a:gd name="connsiteY71" fmla="*/ 269743 h 1855788"/>
                        <a:gd name="connsiteX72" fmla="*/ 1620474 w 2781300"/>
                        <a:gd name="connsiteY72" fmla="*/ 263128 h 1855788"/>
                        <a:gd name="connsiteX73" fmla="*/ 1605204 w 2781300"/>
                        <a:gd name="connsiteY73" fmla="*/ 304079 h 1855788"/>
                        <a:gd name="connsiteX74" fmla="*/ 1757367 w 2781300"/>
                        <a:gd name="connsiteY74" fmla="*/ 311945 h 1855788"/>
                        <a:gd name="connsiteX75" fmla="*/ 1735914 w 2781300"/>
                        <a:gd name="connsiteY75" fmla="*/ 364629 h 1855788"/>
                        <a:gd name="connsiteX76" fmla="*/ 1808129 w 2781300"/>
                        <a:gd name="connsiteY76" fmla="*/ 359574 h 1855788"/>
                        <a:gd name="connsiteX77" fmla="*/ 1792112 w 2781300"/>
                        <a:gd name="connsiteY77" fmla="*/ 395862 h 1855788"/>
                        <a:gd name="connsiteX78" fmla="*/ 1908140 w 2781300"/>
                        <a:gd name="connsiteY78" fmla="*/ 388149 h 1855788"/>
                        <a:gd name="connsiteX79" fmla="*/ 1877411 w 2781300"/>
                        <a:gd name="connsiteY79" fmla="*/ 454261 h 1855788"/>
                        <a:gd name="connsiteX80" fmla="*/ 1882194 w 2781300"/>
                        <a:gd name="connsiteY80" fmla="*/ 456941 h 1855788"/>
                        <a:gd name="connsiteX81" fmla="*/ 1972435 w 2781300"/>
                        <a:gd name="connsiteY81" fmla="*/ 451649 h 1855788"/>
                        <a:gd name="connsiteX82" fmla="*/ 1949751 w 2781300"/>
                        <a:gd name="connsiteY82" fmla="*/ 494699 h 1855788"/>
                        <a:gd name="connsiteX83" fmla="*/ 2100242 w 2781300"/>
                        <a:gd name="connsiteY83" fmla="*/ 524674 h 1855788"/>
                        <a:gd name="connsiteX84" fmla="*/ 2080914 w 2781300"/>
                        <a:gd name="connsiteY84" fmla="*/ 567549 h 1855788"/>
                        <a:gd name="connsiteX85" fmla="*/ 2203928 w 2781300"/>
                        <a:gd name="connsiteY85" fmla="*/ 576262 h 1855788"/>
                        <a:gd name="connsiteX86" fmla="*/ 2180042 w 2781300"/>
                        <a:gd name="connsiteY86" fmla="*/ 622605 h 1855788"/>
                        <a:gd name="connsiteX87" fmla="*/ 2346339 w 2781300"/>
                        <a:gd name="connsiteY87" fmla="*/ 631032 h 1855788"/>
                        <a:gd name="connsiteX88" fmla="*/ 2319231 w 2781300"/>
                        <a:gd name="connsiteY88" fmla="*/ 696341 h 1855788"/>
                        <a:gd name="connsiteX89" fmla="*/ 2438404 w 2781300"/>
                        <a:gd name="connsiteY89" fmla="*/ 707232 h 1855788"/>
                        <a:gd name="connsiteX90" fmla="*/ 2416227 w 2781300"/>
                        <a:gd name="connsiteY90" fmla="*/ 746374 h 1855788"/>
                        <a:gd name="connsiteX91" fmla="*/ 2548297 w 2781300"/>
                        <a:gd name="connsiteY91" fmla="*/ 747713 h 1855788"/>
                        <a:gd name="connsiteX92" fmla="*/ 2513846 w 2781300"/>
                        <a:gd name="connsiteY92" fmla="*/ 796728 h 1855788"/>
                        <a:gd name="connsiteX93" fmla="*/ 2660245 w 2781300"/>
                        <a:gd name="connsiteY93" fmla="*/ 795338 h 1855788"/>
                        <a:gd name="connsiteX94" fmla="*/ 2629833 w 2781300"/>
                        <a:gd name="connsiteY94" fmla="*/ 852351 h 1855788"/>
                        <a:gd name="connsiteX95" fmla="*/ 2710659 w 2781300"/>
                        <a:gd name="connsiteY95" fmla="*/ 852487 h 1855788"/>
                        <a:gd name="connsiteX96" fmla="*/ 2692412 w 2781300"/>
                        <a:gd name="connsiteY96" fmla="*/ 881266 h 1855788"/>
                        <a:gd name="connsiteX97" fmla="*/ 2781300 w 2781300"/>
                        <a:gd name="connsiteY9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36568 w 2781300"/>
                        <a:gd name="connsiteY36" fmla="*/ 1789405 h 1855788"/>
                        <a:gd name="connsiteX37" fmla="*/ 1107314 w 2781300"/>
                        <a:gd name="connsiteY37" fmla="*/ 1784797 h 1855788"/>
                        <a:gd name="connsiteX38" fmla="*/ 1098822 w 2781300"/>
                        <a:gd name="connsiteY38" fmla="*/ 1787442 h 1855788"/>
                        <a:gd name="connsiteX39" fmla="*/ 1108885 w 2781300"/>
                        <a:gd name="connsiteY39" fmla="*/ 1822451 h 1855788"/>
                        <a:gd name="connsiteX40" fmla="*/ 1023105 w 2781300"/>
                        <a:gd name="connsiteY40" fmla="*/ 1817833 h 1855788"/>
                        <a:gd name="connsiteX41" fmla="*/ 1003642 w 2781300"/>
                        <a:gd name="connsiteY41" fmla="*/ 1814666 h 1855788"/>
                        <a:gd name="connsiteX42" fmla="*/ 997790 w 2781300"/>
                        <a:gd name="connsiteY42" fmla="*/ 1815797 h 1855788"/>
                        <a:gd name="connsiteX43" fmla="*/ 1008873 w 2781300"/>
                        <a:gd name="connsiteY43" fmla="*/ 1855788 h 1855788"/>
                        <a:gd name="connsiteX44" fmla="*/ 839790 w 2781300"/>
                        <a:gd name="connsiteY44" fmla="*/ 1836937 h 1855788"/>
                        <a:gd name="connsiteX45" fmla="*/ 821133 w 2781300"/>
                        <a:gd name="connsiteY45" fmla="*/ 1831631 h 1855788"/>
                        <a:gd name="connsiteX46" fmla="*/ 775540 w 2781300"/>
                        <a:gd name="connsiteY46" fmla="*/ 1828957 h 1855788"/>
                        <a:gd name="connsiteX47" fmla="*/ 0 w 2781300"/>
                        <a:gd name="connsiteY47" fmla="*/ 941388 h 1855788"/>
                        <a:gd name="connsiteX48" fmla="*/ 626400 w 2781300"/>
                        <a:gd name="connsiteY48" fmla="*/ 93223 h 1855788"/>
                        <a:gd name="connsiteX49" fmla="*/ 667074 w 2781300"/>
                        <a:gd name="connsiteY49" fmla="*/ 81034 h 1855788"/>
                        <a:gd name="connsiteX50" fmla="*/ 682305 w 2781300"/>
                        <a:gd name="connsiteY50" fmla="*/ 72919 h 1855788"/>
                        <a:gd name="connsiteX51" fmla="*/ 1008873 w 2781300"/>
                        <a:gd name="connsiteY51" fmla="*/ 0 h 1855788"/>
                        <a:gd name="connsiteX52" fmla="*/ 997186 w 2781300"/>
                        <a:gd name="connsiteY52" fmla="*/ 42173 h 1855788"/>
                        <a:gd name="connsiteX53" fmla="*/ 1023105 w 2781300"/>
                        <a:gd name="connsiteY53" fmla="*/ 37956 h 1855788"/>
                        <a:gd name="connsiteX54" fmla="*/ 1108885 w 2781300"/>
                        <a:gd name="connsiteY54" fmla="*/ 33337 h 1855788"/>
                        <a:gd name="connsiteX55" fmla="*/ 1097623 w 2781300"/>
                        <a:gd name="connsiteY55" fmla="*/ 72518 h 1855788"/>
                        <a:gd name="connsiteX56" fmla="*/ 1136568 w 2781300"/>
                        <a:gd name="connsiteY56" fmla="*/ 66383 h 1855788"/>
                        <a:gd name="connsiteX57" fmla="*/ 1222348 w 2781300"/>
                        <a:gd name="connsiteY57" fmla="*/ 61912 h 1855788"/>
                        <a:gd name="connsiteX58" fmla="*/ 1206030 w 2781300"/>
                        <a:gd name="connsiteY58" fmla="*/ 116866 h 1855788"/>
                        <a:gd name="connsiteX59" fmla="*/ 1232453 w 2781300"/>
                        <a:gd name="connsiteY59" fmla="*/ 127349 h 1855788"/>
                        <a:gd name="connsiteX60" fmla="*/ 1260393 w 2781300"/>
                        <a:gd name="connsiteY60" fmla="*/ 123238 h 1855788"/>
                        <a:gd name="connsiteX61" fmla="*/ 1346173 w 2781300"/>
                        <a:gd name="connsiteY61" fmla="*/ 119062 h 1855788"/>
                        <a:gd name="connsiteX62" fmla="*/ 1332246 w 2781300"/>
                        <a:gd name="connsiteY62" fmla="*/ 162868 h 1855788"/>
                        <a:gd name="connsiteX63" fmla="*/ 1344564 w 2781300"/>
                        <a:gd name="connsiteY63" fmla="*/ 161141 h 1855788"/>
                        <a:gd name="connsiteX64" fmla="*/ 1430344 w 2781300"/>
                        <a:gd name="connsiteY64" fmla="*/ 157162 h 1855788"/>
                        <a:gd name="connsiteX65" fmla="*/ 1413731 w 2781300"/>
                        <a:gd name="connsiteY65" fmla="*/ 206956 h 1855788"/>
                        <a:gd name="connsiteX66" fmla="*/ 1421485 w 2781300"/>
                        <a:gd name="connsiteY66" fmla="*/ 210624 h 1855788"/>
                        <a:gd name="connsiteX67" fmla="*/ 1473151 w 2781300"/>
                        <a:gd name="connsiteY67" fmla="*/ 203783 h 1855788"/>
                        <a:gd name="connsiteX68" fmla="*/ 1558931 w 2781300"/>
                        <a:gd name="connsiteY68" fmla="*/ 200025 h 1855788"/>
                        <a:gd name="connsiteX69" fmla="*/ 1535305 w 2781300"/>
                        <a:gd name="connsiteY69" fmla="*/ 266902 h 1855788"/>
                        <a:gd name="connsiteX70" fmla="*/ 1540646 w 2781300"/>
                        <a:gd name="connsiteY70" fmla="*/ 269743 h 1855788"/>
                        <a:gd name="connsiteX71" fmla="*/ 1620474 w 2781300"/>
                        <a:gd name="connsiteY71" fmla="*/ 263128 h 1855788"/>
                        <a:gd name="connsiteX72" fmla="*/ 1605204 w 2781300"/>
                        <a:gd name="connsiteY72" fmla="*/ 304079 h 1855788"/>
                        <a:gd name="connsiteX73" fmla="*/ 1757367 w 2781300"/>
                        <a:gd name="connsiteY73" fmla="*/ 311945 h 1855788"/>
                        <a:gd name="connsiteX74" fmla="*/ 1735914 w 2781300"/>
                        <a:gd name="connsiteY74" fmla="*/ 364629 h 1855788"/>
                        <a:gd name="connsiteX75" fmla="*/ 1808129 w 2781300"/>
                        <a:gd name="connsiteY75" fmla="*/ 359574 h 1855788"/>
                        <a:gd name="connsiteX76" fmla="*/ 1792112 w 2781300"/>
                        <a:gd name="connsiteY76" fmla="*/ 395862 h 1855788"/>
                        <a:gd name="connsiteX77" fmla="*/ 1908140 w 2781300"/>
                        <a:gd name="connsiteY77" fmla="*/ 388149 h 1855788"/>
                        <a:gd name="connsiteX78" fmla="*/ 1877411 w 2781300"/>
                        <a:gd name="connsiteY78" fmla="*/ 454261 h 1855788"/>
                        <a:gd name="connsiteX79" fmla="*/ 1882194 w 2781300"/>
                        <a:gd name="connsiteY79" fmla="*/ 456941 h 1855788"/>
                        <a:gd name="connsiteX80" fmla="*/ 1972435 w 2781300"/>
                        <a:gd name="connsiteY80" fmla="*/ 451649 h 1855788"/>
                        <a:gd name="connsiteX81" fmla="*/ 1949751 w 2781300"/>
                        <a:gd name="connsiteY81" fmla="*/ 494699 h 1855788"/>
                        <a:gd name="connsiteX82" fmla="*/ 2100242 w 2781300"/>
                        <a:gd name="connsiteY82" fmla="*/ 524674 h 1855788"/>
                        <a:gd name="connsiteX83" fmla="*/ 2080914 w 2781300"/>
                        <a:gd name="connsiteY83" fmla="*/ 567549 h 1855788"/>
                        <a:gd name="connsiteX84" fmla="*/ 2203928 w 2781300"/>
                        <a:gd name="connsiteY84" fmla="*/ 576262 h 1855788"/>
                        <a:gd name="connsiteX85" fmla="*/ 2180042 w 2781300"/>
                        <a:gd name="connsiteY85" fmla="*/ 622605 h 1855788"/>
                        <a:gd name="connsiteX86" fmla="*/ 2346339 w 2781300"/>
                        <a:gd name="connsiteY86" fmla="*/ 631032 h 1855788"/>
                        <a:gd name="connsiteX87" fmla="*/ 2319231 w 2781300"/>
                        <a:gd name="connsiteY87" fmla="*/ 696341 h 1855788"/>
                        <a:gd name="connsiteX88" fmla="*/ 2438404 w 2781300"/>
                        <a:gd name="connsiteY88" fmla="*/ 707232 h 1855788"/>
                        <a:gd name="connsiteX89" fmla="*/ 2416227 w 2781300"/>
                        <a:gd name="connsiteY89" fmla="*/ 746374 h 1855788"/>
                        <a:gd name="connsiteX90" fmla="*/ 2548297 w 2781300"/>
                        <a:gd name="connsiteY90" fmla="*/ 747713 h 1855788"/>
                        <a:gd name="connsiteX91" fmla="*/ 2513846 w 2781300"/>
                        <a:gd name="connsiteY91" fmla="*/ 796728 h 1855788"/>
                        <a:gd name="connsiteX92" fmla="*/ 2660245 w 2781300"/>
                        <a:gd name="connsiteY92" fmla="*/ 795338 h 1855788"/>
                        <a:gd name="connsiteX93" fmla="*/ 2629833 w 2781300"/>
                        <a:gd name="connsiteY93" fmla="*/ 852351 h 1855788"/>
                        <a:gd name="connsiteX94" fmla="*/ 2710659 w 2781300"/>
                        <a:gd name="connsiteY94" fmla="*/ 852487 h 1855788"/>
                        <a:gd name="connsiteX95" fmla="*/ 2692412 w 2781300"/>
                        <a:gd name="connsiteY95" fmla="*/ 881266 h 1855788"/>
                        <a:gd name="connsiteX96" fmla="*/ 2781300 w 2781300"/>
                        <a:gd name="connsiteY9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098822 w 2781300"/>
                        <a:gd name="connsiteY37" fmla="*/ 1787442 h 1855788"/>
                        <a:gd name="connsiteX38" fmla="*/ 1108885 w 2781300"/>
                        <a:gd name="connsiteY38" fmla="*/ 1822451 h 1855788"/>
                        <a:gd name="connsiteX39" fmla="*/ 1023105 w 2781300"/>
                        <a:gd name="connsiteY39" fmla="*/ 1817833 h 1855788"/>
                        <a:gd name="connsiteX40" fmla="*/ 1003642 w 2781300"/>
                        <a:gd name="connsiteY40" fmla="*/ 1814666 h 1855788"/>
                        <a:gd name="connsiteX41" fmla="*/ 997790 w 2781300"/>
                        <a:gd name="connsiteY41" fmla="*/ 1815797 h 1855788"/>
                        <a:gd name="connsiteX42" fmla="*/ 1008873 w 2781300"/>
                        <a:gd name="connsiteY42" fmla="*/ 1855788 h 1855788"/>
                        <a:gd name="connsiteX43" fmla="*/ 839790 w 2781300"/>
                        <a:gd name="connsiteY43" fmla="*/ 1836937 h 1855788"/>
                        <a:gd name="connsiteX44" fmla="*/ 821133 w 2781300"/>
                        <a:gd name="connsiteY44" fmla="*/ 1831631 h 1855788"/>
                        <a:gd name="connsiteX45" fmla="*/ 775540 w 2781300"/>
                        <a:gd name="connsiteY45" fmla="*/ 1828957 h 1855788"/>
                        <a:gd name="connsiteX46" fmla="*/ 0 w 2781300"/>
                        <a:gd name="connsiteY46" fmla="*/ 941388 h 1855788"/>
                        <a:gd name="connsiteX47" fmla="*/ 626400 w 2781300"/>
                        <a:gd name="connsiteY47" fmla="*/ 93223 h 1855788"/>
                        <a:gd name="connsiteX48" fmla="*/ 667074 w 2781300"/>
                        <a:gd name="connsiteY48" fmla="*/ 81034 h 1855788"/>
                        <a:gd name="connsiteX49" fmla="*/ 682305 w 2781300"/>
                        <a:gd name="connsiteY49" fmla="*/ 72919 h 1855788"/>
                        <a:gd name="connsiteX50" fmla="*/ 1008873 w 2781300"/>
                        <a:gd name="connsiteY50" fmla="*/ 0 h 1855788"/>
                        <a:gd name="connsiteX51" fmla="*/ 997186 w 2781300"/>
                        <a:gd name="connsiteY51" fmla="*/ 42173 h 1855788"/>
                        <a:gd name="connsiteX52" fmla="*/ 1023105 w 2781300"/>
                        <a:gd name="connsiteY52" fmla="*/ 37956 h 1855788"/>
                        <a:gd name="connsiteX53" fmla="*/ 1108885 w 2781300"/>
                        <a:gd name="connsiteY53" fmla="*/ 33337 h 1855788"/>
                        <a:gd name="connsiteX54" fmla="*/ 1097623 w 2781300"/>
                        <a:gd name="connsiteY54" fmla="*/ 72518 h 1855788"/>
                        <a:gd name="connsiteX55" fmla="*/ 1136568 w 2781300"/>
                        <a:gd name="connsiteY55" fmla="*/ 66383 h 1855788"/>
                        <a:gd name="connsiteX56" fmla="*/ 1222348 w 2781300"/>
                        <a:gd name="connsiteY56" fmla="*/ 61912 h 1855788"/>
                        <a:gd name="connsiteX57" fmla="*/ 1206030 w 2781300"/>
                        <a:gd name="connsiteY57" fmla="*/ 116866 h 1855788"/>
                        <a:gd name="connsiteX58" fmla="*/ 1232453 w 2781300"/>
                        <a:gd name="connsiteY58" fmla="*/ 127349 h 1855788"/>
                        <a:gd name="connsiteX59" fmla="*/ 1260393 w 2781300"/>
                        <a:gd name="connsiteY59" fmla="*/ 123238 h 1855788"/>
                        <a:gd name="connsiteX60" fmla="*/ 1346173 w 2781300"/>
                        <a:gd name="connsiteY60" fmla="*/ 119062 h 1855788"/>
                        <a:gd name="connsiteX61" fmla="*/ 1332246 w 2781300"/>
                        <a:gd name="connsiteY61" fmla="*/ 162868 h 1855788"/>
                        <a:gd name="connsiteX62" fmla="*/ 1344564 w 2781300"/>
                        <a:gd name="connsiteY62" fmla="*/ 161141 h 1855788"/>
                        <a:gd name="connsiteX63" fmla="*/ 1430344 w 2781300"/>
                        <a:gd name="connsiteY63" fmla="*/ 157162 h 1855788"/>
                        <a:gd name="connsiteX64" fmla="*/ 1413731 w 2781300"/>
                        <a:gd name="connsiteY64" fmla="*/ 206956 h 1855788"/>
                        <a:gd name="connsiteX65" fmla="*/ 1421485 w 2781300"/>
                        <a:gd name="connsiteY65" fmla="*/ 210624 h 1855788"/>
                        <a:gd name="connsiteX66" fmla="*/ 1473151 w 2781300"/>
                        <a:gd name="connsiteY66" fmla="*/ 203783 h 1855788"/>
                        <a:gd name="connsiteX67" fmla="*/ 1558931 w 2781300"/>
                        <a:gd name="connsiteY67" fmla="*/ 200025 h 1855788"/>
                        <a:gd name="connsiteX68" fmla="*/ 1535305 w 2781300"/>
                        <a:gd name="connsiteY68" fmla="*/ 266902 h 1855788"/>
                        <a:gd name="connsiteX69" fmla="*/ 1540646 w 2781300"/>
                        <a:gd name="connsiteY69" fmla="*/ 269743 h 1855788"/>
                        <a:gd name="connsiteX70" fmla="*/ 1620474 w 2781300"/>
                        <a:gd name="connsiteY70" fmla="*/ 263128 h 1855788"/>
                        <a:gd name="connsiteX71" fmla="*/ 1605204 w 2781300"/>
                        <a:gd name="connsiteY71" fmla="*/ 304079 h 1855788"/>
                        <a:gd name="connsiteX72" fmla="*/ 1757367 w 2781300"/>
                        <a:gd name="connsiteY72" fmla="*/ 311945 h 1855788"/>
                        <a:gd name="connsiteX73" fmla="*/ 1735914 w 2781300"/>
                        <a:gd name="connsiteY73" fmla="*/ 364629 h 1855788"/>
                        <a:gd name="connsiteX74" fmla="*/ 1808129 w 2781300"/>
                        <a:gd name="connsiteY74" fmla="*/ 359574 h 1855788"/>
                        <a:gd name="connsiteX75" fmla="*/ 1792112 w 2781300"/>
                        <a:gd name="connsiteY75" fmla="*/ 395862 h 1855788"/>
                        <a:gd name="connsiteX76" fmla="*/ 1908140 w 2781300"/>
                        <a:gd name="connsiteY76" fmla="*/ 388149 h 1855788"/>
                        <a:gd name="connsiteX77" fmla="*/ 1877411 w 2781300"/>
                        <a:gd name="connsiteY77" fmla="*/ 454261 h 1855788"/>
                        <a:gd name="connsiteX78" fmla="*/ 1882194 w 2781300"/>
                        <a:gd name="connsiteY78" fmla="*/ 456941 h 1855788"/>
                        <a:gd name="connsiteX79" fmla="*/ 1972435 w 2781300"/>
                        <a:gd name="connsiteY79" fmla="*/ 451649 h 1855788"/>
                        <a:gd name="connsiteX80" fmla="*/ 1949751 w 2781300"/>
                        <a:gd name="connsiteY80" fmla="*/ 494699 h 1855788"/>
                        <a:gd name="connsiteX81" fmla="*/ 2100242 w 2781300"/>
                        <a:gd name="connsiteY81" fmla="*/ 524674 h 1855788"/>
                        <a:gd name="connsiteX82" fmla="*/ 2080914 w 2781300"/>
                        <a:gd name="connsiteY82" fmla="*/ 567549 h 1855788"/>
                        <a:gd name="connsiteX83" fmla="*/ 2203928 w 2781300"/>
                        <a:gd name="connsiteY83" fmla="*/ 576262 h 1855788"/>
                        <a:gd name="connsiteX84" fmla="*/ 2180042 w 2781300"/>
                        <a:gd name="connsiteY84" fmla="*/ 622605 h 1855788"/>
                        <a:gd name="connsiteX85" fmla="*/ 2346339 w 2781300"/>
                        <a:gd name="connsiteY85" fmla="*/ 631032 h 1855788"/>
                        <a:gd name="connsiteX86" fmla="*/ 2319231 w 2781300"/>
                        <a:gd name="connsiteY86" fmla="*/ 696341 h 1855788"/>
                        <a:gd name="connsiteX87" fmla="*/ 2438404 w 2781300"/>
                        <a:gd name="connsiteY87" fmla="*/ 707232 h 1855788"/>
                        <a:gd name="connsiteX88" fmla="*/ 2416227 w 2781300"/>
                        <a:gd name="connsiteY88" fmla="*/ 746374 h 1855788"/>
                        <a:gd name="connsiteX89" fmla="*/ 2548297 w 2781300"/>
                        <a:gd name="connsiteY89" fmla="*/ 747713 h 1855788"/>
                        <a:gd name="connsiteX90" fmla="*/ 2513846 w 2781300"/>
                        <a:gd name="connsiteY90" fmla="*/ 796728 h 1855788"/>
                        <a:gd name="connsiteX91" fmla="*/ 2660245 w 2781300"/>
                        <a:gd name="connsiteY91" fmla="*/ 795338 h 1855788"/>
                        <a:gd name="connsiteX92" fmla="*/ 2629833 w 2781300"/>
                        <a:gd name="connsiteY92" fmla="*/ 852351 h 1855788"/>
                        <a:gd name="connsiteX93" fmla="*/ 2710659 w 2781300"/>
                        <a:gd name="connsiteY93" fmla="*/ 852487 h 1855788"/>
                        <a:gd name="connsiteX94" fmla="*/ 2692412 w 2781300"/>
                        <a:gd name="connsiteY94" fmla="*/ 881266 h 1855788"/>
                        <a:gd name="connsiteX95" fmla="*/ 2781300 w 2781300"/>
                        <a:gd name="connsiteY9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108885 w 2781300"/>
                        <a:gd name="connsiteY37" fmla="*/ 1822451 h 1855788"/>
                        <a:gd name="connsiteX38" fmla="*/ 1023105 w 2781300"/>
                        <a:gd name="connsiteY38" fmla="*/ 1817833 h 1855788"/>
                        <a:gd name="connsiteX39" fmla="*/ 1003642 w 2781300"/>
                        <a:gd name="connsiteY39" fmla="*/ 1814666 h 1855788"/>
                        <a:gd name="connsiteX40" fmla="*/ 997790 w 2781300"/>
                        <a:gd name="connsiteY40" fmla="*/ 1815797 h 1855788"/>
                        <a:gd name="connsiteX41" fmla="*/ 1008873 w 2781300"/>
                        <a:gd name="connsiteY41" fmla="*/ 1855788 h 1855788"/>
                        <a:gd name="connsiteX42" fmla="*/ 839790 w 2781300"/>
                        <a:gd name="connsiteY42" fmla="*/ 1836937 h 1855788"/>
                        <a:gd name="connsiteX43" fmla="*/ 821133 w 2781300"/>
                        <a:gd name="connsiteY43" fmla="*/ 1831631 h 1855788"/>
                        <a:gd name="connsiteX44" fmla="*/ 775540 w 2781300"/>
                        <a:gd name="connsiteY44" fmla="*/ 1828957 h 1855788"/>
                        <a:gd name="connsiteX45" fmla="*/ 0 w 2781300"/>
                        <a:gd name="connsiteY45" fmla="*/ 941388 h 1855788"/>
                        <a:gd name="connsiteX46" fmla="*/ 626400 w 2781300"/>
                        <a:gd name="connsiteY46" fmla="*/ 93223 h 1855788"/>
                        <a:gd name="connsiteX47" fmla="*/ 667074 w 2781300"/>
                        <a:gd name="connsiteY47" fmla="*/ 81034 h 1855788"/>
                        <a:gd name="connsiteX48" fmla="*/ 682305 w 2781300"/>
                        <a:gd name="connsiteY48" fmla="*/ 72919 h 1855788"/>
                        <a:gd name="connsiteX49" fmla="*/ 1008873 w 2781300"/>
                        <a:gd name="connsiteY49" fmla="*/ 0 h 1855788"/>
                        <a:gd name="connsiteX50" fmla="*/ 997186 w 2781300"/>
                        <a:gd name="connsiteY50" fmla="*/ 42173 h 1855788"/>
                        <a:gd name="connsiteX51" fmla="*/ 1023105 w 2781300"/>
                        <a:gd name="connsiteY51" fmla="*/ 37956 h 1855788"/>
                        <a:gd name="connsiteX52" fmla="*/ 1108885 w 2781300"/>
                        <a:gd name="connsiteY52" fmla="*/ 33337 h 1855788"/>
                        <a:gd name="connsiteX53" fmla="*/ 1097623 w 2781300"/>
                        <a:gd name="connsiteY53" fmla="*/ 72518 h 1855788"/>
                        <a:gd name="connsiteX54" fmla="*/ 1136568 w 2781300"/>
                        <a:gd name="connsiteY54" fmla="*/ 66383 h 1855788"/>
                        <a:gd name="connsiteX55" fmla="*/ 1222348 w 2781300"/>
                        <a:gd name="connsiteY55" fmla="*/ 61912 h 1855788"/>
                        <a:gd name="connsiteX56" fmla="*/ 1206030 w 2781300"/>
                        <a:gd name="connsiteY56" fmla="*/ 116866 h 1855788"/>
                        <a:gd name="connsiteX57" fmla="*/ 1232453 w 2781300"/>
                        <a:gd name="connsiteY57" fmla="*/ 127349 h 1855788"/>
                        <a:gd name="connsiteX58" fmla="*/ 1260393 w 2781300"/>
                        <a:gd name="connsiteY58" fmla="*/ 123238 h 1855788"/>
                        <a:gd name="connsiteX59" fmla="*/ 1346173 w 2781300"/>
                        <a:gd name="connsiteY59" fmla="*/ 119062 h 1855788"/>
                        <a:gd name="connsiteX60" fmla="*/ 1332246 w 2781300"/>
                        <a:gd name="connsiteY60" fmla="*/ 162868 h 1855788"/>
                        <a:gd name="connsiteX61" fmla="*/ 1344564 w 2781300"/>
                        <a:gd name="connsiteY61" fmla="*/ 161141 h 1855788"/>
                        <a:gd name="connsiteX62" fmla="*/ 1430344 w 2781300"/>
                        <a:gd name="connsiteY62" fmla="*/ 157162 h 1855788"/>
                        <a:gd name="connsiteX63" fmla="*/ 1413731 w 2781300"/>
                        <a:gd name="connsiteY63" fmla="*/ 206956 h 1855788"/>
                        <a:gd name="connsiteX64" fmla="*/ 1421485 w 2781300"/>
                        <a:gd name="connsiteY64" fmla="*/ 210624 h 1855788"/>
                        <a:gd name="connsiteX65" fmla="*/ 1473151 w 2781300"/>
                        <a:gd name="connsiteY65" fmla="*/ 203783 h 1855788"/>
                        <a:gd name="connsiteX66" fmla="*/ 1558931 w 2781300"/>
                        <a:gd name="connsiteY66" fmla="*/ 200025 h 1855788"/>
                        <a:gd name="connsiteX67" fmla="*/ 1535305 w 2781300"/>
                        <a:gd name="connsiteY67" fmla="*/ 266902 h 1855788"/>
                        <a:gd name="connsiteX68" fmla="*/ 1540646 w 2781300"/>
                        <a:gd name="connsiteY68" fmla="*/ 269743 h 1855788"/>
                        <a:gd name="connsiteX69" fmla="*/ 1620474 w 2781300"/>
                        <a:gd name="connsiteY69" fmla="*/ 263128 h 1855788"/>
                        <a:gd name="connsiteX70" fmla="*/ 1605204 w 2781300"/>
                        <a:gd name="connsiteY70" fmla="*/ 304079 h 1855788"/>
                        <a:gd name="connsiteX71" fmla="*/ 1757367 w 2781300"/>
                        <a:gd name="connsiteY71" fmla="*/ 311945 h 1855788"/>
                        <a:gd name="connsiteX72" fmla="*/ 1735914 w 2781300"/>
                        <a:gd name="connsiteY72" fmla="*/ 364629 h 1855788"/>
                        <a:gd name="connsiteX73" fmla="*/ 1808129 w 2781300"/>
                        <a:gd name="connsiteY73" fmla="*/ 359574 h 1855788"/>
                        <a:gd name="connsiteX74" fmla="*/ 1792112 w 2781300"/>
                        <a:gd name="connsiteY74" fmla="*/ 395862 h 1855788"/>
                        <a:gd name="connsiteX75" fmla="*/ 1908140 w 2781300"/>
                        <a:gd name="connsiteY75" fmla="*/ 388149 h 1855788"/>
                        <a:gd name="connsiteX76" fmla="*/ 1877411 w 2781300"/>
                        <a:gd name="connsiteY76" fmla="*/ 454261 h 1855788"/>
                        <a:gd name="connsiteX77" fmla="*/ 1882194 w 2781300"/>
                        <a:gd name="connsiteY77" fmla="*/ 456941 h 1855788"/>
                        <a:gd name="connsiteX78" fmla="*/ 1972435 w 2781300"/>
                        <a:gd name="connsiteY78" fmla="*/ 451649 h 1855788"/>
                        <a:gd name="connsiteX79" fmla="*/ 1949751 w 2781300"/>
                        <a:gd name="connsiteY79" fmla="*/ 494699 h 1855788"/>
                        <a:gd name="connsiteX80" fmla="*/ 2100242 w 2781300"/>
                        <a:gd name="connsiteY80" fmla="*/ 524674 h 1855788"/>
                        <a:gd name="connsiteX81" fmla="*/ 2080914 w 2781300"/>
                        <a:gd name="connsiteY81" fmla="*/ 567549 h 1855788"/>
                        <a:gd name="connsiteX82" fmla="*/ 2203928 w 2781300"/>
                        <a:gd name="connsiteY82" fmla="*/ 576262 h 1855788"/>
                        <a:gd name="connsiteX83" fmla="*/ 2180042 w 2781300"/>
                        <a:gd name="connsiteY83" fmla="*/ 622605 h 1855788"/>
                        <a:gd name="connsiteX84" fmla="*/ 2346339 w 2781300"/>
                        <a:gd name="connsiteY84" fmla="*/ 631032 h 1855788"/>
                        <a:gd name="connsiteX85" fmla="*/ 2319231 w 2781300"/>
                        <a:gd name="connsiteY85" fmla="*/ 696341 h 1855788"/>
                        <a:gd name="connsiteX86" fmla="*/ 2438404 w 2781300"/>
                        <a:gd name="connsiteY86" fmla="*/ 707232 h 1855788"/>
                        <a:gd name="connsiteX87" fmla="*/ 2416227 w 2781300"/>
                        <a:gd name="connsiteY87" fmla="*/ 746374 h 1855788"/>
                        <a:gd name="connsiteX88" fmla="*/ 2548297 w 2781300"/>
                        <a:gd name="connsiteY88" fmla="*/ 747713 h 1855788"/>
                        <a:gd name="connsiteX89" fmla="*/ 2513846 w 2781300"/>
                        <a:gd name="connsiteY89" fmla="*/ 796728 h 1855788"/>
                        <a:gd name="connsiteX90" fmla="*/ 2660245 w 2781300"/>
                        <a:gd name="connsiteY90" fmla="*/ 795338 h 1855788"/>
                        <a:gd name="connsiteX91" fmla="*/ 2629833 w 2781300"/>
                        <a:gd name="connsiteY91" fmla="*/ 852351 h 1855788"/>
                        <a:gd name="connsiteX92" fmla="*/ 2710659 w 2781300"/>
                        <a:gd name="connsiteY92" fmla="*/ 852487 h 1855788"/>
                        <a:gd name="connsiteX93" fmla="*/ 2692412 w 2781300"/>
                        <a:gd name="connsiteY93" fmla="*/ 881266 h 1855788"/>
                        <a:gd name="connsiteX94" fmla="*/ 2781300 w 2781300"/>
                        <a:gd name="connsiteY9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23105 w 2781300"/>
                        <a:gd name="connsiteY37" fmla="*/ 1817833 h 1855788"/>
                        <a:gd name="connsiteX38" fmla="*/ 1003642 w 2781300"/>
                        <a:gd name="connsiteY38" fmla="*/ 1814666 h 1855788"/>
                        <a:gd name="connsiteX39" fmla="*/ 997790 w 2781300"/>
                        <a:gd name="connsiteY39" fmla="*/ 1815797 h 1855788"/>
                        <a:gd name="connsiteX40" fmla="*/ 1008873 w 2781300"/>
                        <a:gd name="connsiteY40" fmla="*/ 1855788 h 1855788"/>
                        <a:gd name="connsiteX41" fmla="*/ 839790 w 2781300"/>
                        <a:gd name="connsiteY41" fmla="*/ 1836937 h 1855788"/>
                        <a:gd name="connsiteX42" fmla="*/ 821133 w 2781300"/>
                        <a:gd name="connsiteY42" fmla="*/ 1831631 h 1855788"/>
                        <a:gd name="connsiteX43" fmla="*/ 775540 w 2781300"/>
                        <a:gd name="connsiteY43" fmla="*/ 1828957 h 1855788"/>
                        <a:gd name="connsiteX44" fmla="*/ 0 w 2781300"/>
                        <a:gd name="connsiteY44" fmla="*/ 941388 h 1855788"/>
                        <a:gd name="connsiteX45" fmla="*/ 626400 w 2781300"/>
                        <a:gd name="connsiteY45" fmla="*/ 93223 h 1855788"/>
                        <a:gd name="connsiteX46" fmla="*/ 667074 w 2781300"/>
                        <a:gd name="connsiteY46" fmla="*/ 81034 h 1855788"/>
                        <a:gd name="connsiteX47" fmla="*/ 682305 w 2781300"/>
                        <a:gd name="connsiteY47" fmla="*/ 72919 h 1855788"/>
                        <a:gd name="connsiteX48" fmla="*/ 1008873 w 2781300"/>
                        <a:gd name="connsiteY48" fmla="*/ 0 h 1855788"/>
                        <a:gd name="connsiteX49" fmla="*/ 997186 w 2781300"/>
                        <a:gd name="connsiteY49" fmla="*/ 42173 h 1855788"/>
                        <a:gd name="connsiteX50" fmla="*/ 1023105 w 2781300"/>
                        <a:gd name="connsiteY50" fmla="*/ 37956 h 1855788"/>
                        <a:gd name="connsiteX51" fmla="*/ 1108885 w 2781300"/>
                        <a:gd name="connsiteY51" fmla="*/ 33337 h 1855788"/>
                        <a:gd name="connsiteX52" fmla="*/ 1097623 w 2781300"/>
                        <a:gd name="connsiteY52" fmla="*/ 72518 h 1855788"/>
                        <a:gd name="connsiteX53" fmla="*/ 1136568 w 2781300"/>
                        <a:gd name="connsiteY53" fmla="*/ 66383 h 1855788"/>
                        <a:gd name="connsiteX54" fmla="*/ 1222348 w 2781300"/>
                        <a:gd name="connsiteY54" fmla="*/ 61912 h 1855788"/>
                        <a:gd name="connsiteX55" fmla="*/ 1206030 w 2781300"/>
                        <a:gd name="connsiteY55" fmla="*/ 116866 h 1855788"/>
                        <a:gd name="connsiteX56" fmla="*/ 1232453 w 2781300"/>
                        <a:gd name="connsiteY56" fmla="*/ 127349 h 1855788"/>
                        <a:gd name="connsiteX57" fmla="*/ 1260393 w 2781300"/>
                        <a:gd name="connsiteY57" fmla="*/ 123238 h 1855788"/>
                        <a:gd name="connsiteX58" fmla="*/ 1346173 w 2781300"/>
                        <a:gd name="connsiteY58" fmla="*/ 119062 h 1855788"/>
                        <a:gd name="connsiteX59" fmla="*/ 1332246 w 2781300"/>
                        <a:gd name="connsiteY59" fmla="*/ 162868 h 1855788"/>
                        <a:gd name="connsiteX60" fmla="*/ 1344564 w 2781300"/>
                        <a:gd name="connsiteY60" fmla="*/ 161141 h 1855788"/>
                        <a:gd name="connsiteX61" fmla="*/ 1430344 w 2781300"/>
                        <a:gd name="connsiteY61" fmla="*/ 157162 h 1855788"/>
                        <a:gd name="connsiteX62" fmla="*/ 1413731 w 2781300"/>
                        <a:gd name="connsiteY62" fmla="*/ 206956 h 1855788"/>
                        <a:gd name="connsiteX63" fmla="*/ 1421485 w 2781300"/>
                        <a:gd name="connsiteY63" fmla="*/ 210624 h 1855788"/>
                        <a:gd name="connsiteX64" fmla="*/ 1473151 w 2781300"/>
                        <a:gd name="connsiteY64" fmla="*/ 203783 h 1855788"/>
                        <a:gd name="connsiteX65" fmla="*/ 1558931 w 2781300"/>
                        <a:gd name="connsiteY65" fmla="*/ 200025 h 1855788"/>
                        <a:gd name="connsiteX66" fmla="*/ 1535305 w 2781300"/>
                        <a:gd name="connsiteY66" fmla="*/ 266902 h 1855788"/>
                        <a:gd name="connsiteX67" fmla="*/ 1540646 w 2781300"/>
                        <a:gd name="connsiteY67" fmla="*/ 269743 h 1855788"/>
                        <a:gd name="connsiteX68" fmla="*/ 1620474 w 2781300"/>
                        <a:gd name="connsiteY68" fmla="*/ 263128 h 1855788"/>
                        <a:gd name="connsiteX69" fmla="*/ 1605204 w 2781300"/>
                        <a:gd name="connsiteY69" fmla="*/ 304079 h 1855788"/>
                        <a:gd name="connsiteX70" fmla="*/ 1757367 w 2781300"/>
                        <a:gd name="connsiteY70" fmla="*/ 311945 h 1855788"/>
                        <a:gd name="connsiteX71" fmla="*/ 1735914 w 2781300"/>
                        <a:gd name="connsiteY71" fmla="*/ 364629 h 1855788"/>
                        <a:gd name="connsiteX72" fmla="*/ 1808129 w 2781300"/>
                        <a:gd name="connsiteY72" fmla="*/ 359574 h 1855788"/>
                        <a:gd name="connsiteX73" fmla="*/ 1792112 w 2781300"/>
                        <a:gd name="connsiteY73" fmla="*/ 395862 h 1855788"/>
                        <a:gd name="connsiteX74" fmla="*/ 1908140 w 2781300"/>
                        <a:gd name="connsiteY74" fmla="*/ 388149 h 1855788"/>
                        <a:gd name="connsiteX75" fmla="*/ 1877411 w 2781300"/>
                        <a:gd name="connsiteY75" fmla="*/ 454261 h 1855788"/>
                        <a:gd name="connsiteX76" fmla="*/ 1882194 w 2781300"/>
                        <a:gd name="connsiteY76" fmla="*/ 456941 h 1855788"/>
                        <a:gd name="connsiteX77" fmla="*/ 1972435 w 2781300"/>
                        <a:gd name="connsiteY77" fmla="*/ 451649 h 1855788"/>
                        <a:gd name="connsiteX78" fmla="*/ 1949751 w 2781300"/>
                        <a:gd name="connsiteY78" fmla="*/ 494699 h 1855788"/>
                        <a:gd name="connsiteX79" fmla="*/ 2100242 w 2781300"/>
                        <a:gd name="connsiteY79" fmla="*/ 524674 h 1855788"/>
                        <a:gd name="connsiteX80" fmla="*/ 2080914 w 2781300"/>
                        <a:gd name="connsiteY80" fmla="*/ 567549 h 1855788"/>
                        <a:gd name="connsiteX81" fmla="*/ 2203928 w 2781300"/>
                        <a:gd name="connsiteY81" fmla="*/ 576262 h 1855788"/>
                        <a:gd name="connsiteX82" fmla="*/ 2180042 w 2781300"/>
                        <a:gd name="connsiteY82" fmla="*/ 622605 h 1855788"/>
                        <a:gd name="connsiteX83" fmla="*/ 2346339 w 2781300"/>
                        <a:gd name="connsiteY83" fmla="*/ 631032 h 1855788"/>
                        <a:gd name="connsiteX84" fmla="*/ 2319231 w 2781300"/>
                        <a:gd name="connsiteY84" fmla="*/ 696341 h 1855788"/>
                        <a:gd name="connsiteX85" fmla="*/ 2438404 w 2781300"/>
                        <a:gd name="connsiteY85" fmla="*/ 707232 h 1855788"/>
                        <a:gd name="connsiteX86" fmla="*/ 2416227 w 2781300"/>
                        <a:gd name="connsiteY86" fmla="*/ 746374 h 1855788"/>
                        <a:gd name="connsiteX87" fmla="*/ 2548297 w 2781300"/>
                        <a:gd name="connsiteY87" fmla="*/ 747713 h 1855788"/>
                        <a:gd name="connsiteX88" fmla="*/ 2513846 w 2781300"/>
                        <a:gd name="connsiteY88" fmla="*/ 796728 h 1855788"/>
                        <a:gd name="connsiteX89" fmla="*/ 2660245 w 2781300"/>
                        <a:gd name="connsiteY89" fmla="*/ 795338 h 1855788"/>
                        <a:gd name="connsiteX90" fmla="*/ 2629833 w 2781300"/>
                        <a:gd name="connsiteY90" fmla="*/ 852351 h 1855788"/>
                        <a:gd name="connsiteX91" fmla="*/ 2710659 w 2781300"/>
                        <a:gd name="connsiteY91" fmla="*/ 852487 h 1855788"/>
                        <a:gd name="connsiteX92" fmla="*/ 2692412 w 2781300"/>
                        <a:gd name="connsiteY92" fmla="*/ 881266 h 1855788"/>
                        <a:gd name="connsiteX93" fmla="*/ 2781300 w 2781300"/>
                        <a:gd name="connsiteY9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03642 w 2781300"/>
                        <a:gd name="connsiteY37" fmla="*/ 1814666 h 1855788"/>
                        <a:gd name="connsiteX38" fmla="*/ 997790 w 2781300"/>
                        <a:gd name="connsiteY38" fmla="*/ 1815797 h 1855788"/>
                        <a:gd name="connsiteX39" fmla="*/ 1008873 w 2781300"/>
                        <a:gd name="connsiteY39" fmla="*/ 1855788 h 1855788"/>
                        <a:gd name="connsiteX40" fmla="*/ 839790 w 2781300"/>
                        <a:gd name="connsiteY40" fmla="*/ 1836937 h 1855788"/>
                        <a:gd name="connsiteX41" fmla="*/ 821133 w 2781300"/>
                        <a:gd name="connsiteY41" fmla="*/ 1831631 h 1855788"/>
                        <a:gd name="connsiteX42" fmla="*/ 775540 w 2781300"/>
                        <a:gd name="connsiteY42" fmla="*/ 1828957 h 1855788"/>
                        <a:gd name="connsiteX43" fmla="*/ 0 w 2781300"/>
                        <a:gd name="connsiteY43" fmla="*/ 941388 h 1855788"/>
                        <a:gd name="connsiteX44" fmla="*/ 626400 w 2781300"/>
                        <a:gd name="connsiteY44" fmla="*/ 93223 h 1855788"/>
                        <a:gd name="connsiteX45" fmla="*/ 667074 w 2781300"/>
                        <a:gd name="connsiteY45" fmla="*/ 81034 h 1855788"/>
                        <a:gd name="connsiteX46" fmla="*/ 682305 w 2781300"/>
                        <a:gd name="connsiteY46" fmla="*/ 72919 h 1855788"/>
                        <a:gd name="connsiteX47" fmla="*/ 1008873 w 2781300"/>
                        <a:gd name="connsiteY47" fmla="*/ 0 h 1855788"/>
                        <a:gd name="connsiteX48" fmla="*/ 997186 w 2781300"/>
                        <a:gd name="connsiteY48" fmla="*/ 42173 h 1855788"/>
                        <a:gd name="connsiteX49" fmla="*/ 1023105 w 2781300"/>
                        <a:gd name="connsiteY49" fmla="*/ 37956 h 1855788"/>
                        <a:gd name="connsiteX50" fmla="*/ 1108885 w 2781300"/>
                        <a:gd name="connsiteY50" fmla="*/ 33337 h 1855788"/>
                        <a:gd name="connsiteX51" fmla="*/ 1097623 w 2781300"/>
                        <a:gd name="connsiteY51" fmla="*/ 72518 h 1855788"/>
                        <a:gd name="connsiteX52" fmla="*/ 1136568 w 2781300"/>
                        <a:gd name="connsiteY52" fmla="*/ 66383 h 1855788"/>
                        <a:gd name="connsiteX53" fmla="*/ 1222348 w 2781300"/>
                        <a:gd name="connsiteY53" fmla="*/ 61912 h 1855788"/>
                        <a:gd name="connsiteX54" fmla="*/ 1206030 w 2781300"/>
                        <a:gd name="connsiteY54" fmla="*/ 116866 h 1855788"/>
                        <a:gd name="connsiteX55" fmla="*/ 1232453 w 2781300"/>
                        <a:gd name="connsiteY55" fmla="*/ 127349 h 1855788"/>
                        <a:gd name="connsiteX56" fmla="*/ 1260393 w 2781300"/>
                        <a:gd name="connsiteY56" fmla="*/ 123238 h 1855788"/>
                        <a:gd name="connsiteX57" fmla="*/ 1346173 w 2781300"/>
                        <a:gd name="connsiteY57" fmla="*/ 119062 h 1855788"/>
                        <a:gd name="connsiteX58" fmla="*/ 1332246 w 2781300"/>
                        <a:gd name="connsiteY58" fmla="*/ 162868 h 1855788"/>
                        <a:gd name="connsiteX59" fmla="*/ 1344564 w 2781300"/>
                        <a:gd name="connsiteY59" fmla="*/ 161141 h 1855788"/>
                        <a:gd name="connsiteX60" fmla="*/ 1430344 w 2781300"/>
                        <a:gd name="connsiteY60" fmla="*/ 157162 h 1855788"/>
                        <a:gd name="connsiteX61" fmla="*/ 1413731 w 2781300"/>
                        <a:gd name="connsiteY61" fmla="*/ 206956 h 1855788"/>
                        <a:gd name="connsiteX62" fmla="*/ 1421485 w 2781300"/>
                        <a:gd name="connsiteY62" fmla="*/ 210624 h 1855788"/>
                        <a:gd name="connsiteX63" fmla="*/ 1473151 w 2781300"/>
                        <a:gd name="connsiteY63" fmla="*/ 203783 h 1855788"/>
                        <a:gd name="connsiteX64" fmla="*/ 1558931 w 2781300"/>
                        <a:gd name="connsiteY64" fmla="*/ 200025 h 1855788"/>
                        <a:gd name="connsiteX65" fmla="*/ 1535305 w 2781300"/>
                        <a:gd name="connsiteY65" fmla="*/ 266902 h 1855788"/>
                        <a:gd name="connsiteX66" fmla="*/ 1540646 w 2781300"/>
                        <a:gd name="connsiteY66" fmla="*/ 269743 h 1855788"/>
                        <a:gd name="connsiteX67" fmla="*/ 1620474 w 2781300"/>
                        <a:gd name="connsiteY67" fmla="*/ 263128 h 1855788"/>
                        <a:gd name="connsiteX68" fmla="*/ 1605204 w 2781300"/>
                        <a:gd name="connsiteY68" fmla="*/ 304079 h 1855788"/>
                        <a:gd name="connsiteX69" fmla="*/ 1757367 w 2781300"/>
                        <a:gd name="connsiteY69" fmla="*/ 311945 h 1855788"/>
                        <a:gd name="connsiteX70" fmla="*/ 1735914 w 2781300"/>
                        <a:gd name="connsiteY70" fmla="*/ 364629 h 1855788"/>
                        <a:gd name="connsiteX71" fmla="*/ 1808129 w 2781300"/>
                        <a:gd name="connsiteY71" fmla="*/ 359574 h 1855788"/>
                        <a:gd name="connsiteX72" fmla="*/ 1792112 w 2781300"/>
                        <a:gd name="connsiteY72" fmla="*/ 395862 h 1855788"/>
                        <a:gd name="connsiteX73" fmla="*/ 1908140 w 2781300"/>
                        <a:gd name="connsiteY73" fmla="*/ 388149 h 1855788"/>
                        <a:gd name="connsiteX74" fmla="*/ 1877411 w 2781300"/>
                        <a:gd name="connsiteY74" fmla="*/ 454261 h 1855788"/>
                        <a:gd name="connsiteX75" fmla="*/ 1882194 w 2781300"/>
                        <a:gd name="connsiteY75" fmla="*/ 456941 h 1855788"/>
                        <a:gd name="connsiteX76" fmla="*/ 1972435 w 2781300"/>
                        <a:gd name="connsiteY76" fmla="*/ 451649 h 1855788"/>
                        <a:gd name="connsiteX77" fmla="*/ 1949751 w 2781300"/>
                        <a:gd name="connsiteY77" fmla="*/ 494699 h 1855788"/>
                        <a:gd name="connsiteX78" fmla="*/ 2100242 w 2781300"/>
                        <a:gd name="connsiteY78" fmla="*/ 524674 h 1855788"/>
                        <a:gd name="connsiteX79" fmla="*/ 2080914 w 2781300"/>
                        <a:gd name="connsiteY79" fmla="*/ 567549 h 1855788"/>
                        <a:gd name="connsiteX80" fmla="*/ 2203928 w 2781300"/>
                        <a:gd name="connsiteY80" fmla="*/ 576262 h 1855788"/>
                        <a:gd name="connsiteX81" fmla="*/ 2180042 w 2781300"/>
                        <a:gd name="connsiteY81" fmla="*/ 622605 h 1855788"/>
                        <a:gd name="connsiteX82" fmla="*/ 2346339 w 2781300"/>
                        <a:gd name="connsiteY82" fmla="*/ 631032 h 1855788"/>
                        <a:gd name="connsiteX83" fmla="*/ 2319231 w 2781300"/>
                        <a:gd name="connsiteY83" fmla="*/ 696341 h 1855788"/>
                        <a:gd name="connsiteX84" fmla="*/ 2438404 w 2781300"/>
                        <a:gd name="connsiteY84" fmla="*/ 707232 h 1855788"/>
                        <a:gd name="connsiteX85" fmla="*/ 2416227 w 2781300"/>
                        <a:gd name="connsiteY85" fmla="*/ 746374 h 1855788"/>
                        <a:gd name="connsiteX86" fmla="*/ 2548297 w 2781300"/>
                        <a:gd name="connsiteY86" fmla="*/ 747713 h 1855788"/>
                        <a:gd name="connsiteX87" fmla="*/ 2513846 w 2781300"/>
                        <a:gd name="connsiteY87" fmla="*/ 796728 h 1855788"/>
                        <a:gd name="connsiteX88" fmla="*/ 2660245 w 2781300"/>
                        <a:gd name="connsiteY88" fmla="*/ 795338 h 1855788"/>
                        <a:gd name="connsiteX89" fmla="*/ 2629833 w 2781300"/>
                        <a:gd name="connsiteY89" fmla="*/ 852351 h 1855788"/>
                        <a:gd name="connsiteX90" fmla="*/ 2710659 w 2781300"/>
                        <a:gd name="connsiteY90" fmla="*/ 852487 h 1855788"/>
                        <a:gd name="connsiteX91" fmla="*/ 2692412 w 2781300"/>
                        <a:gd name="connsiteY91" fmla="*/ 881266 h 1855788"/>
                        <a:gd name="connsiteX92" fmla="*/ 2781300 w 2781300"/>
                        <a:gd name="connsiteY9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136568 w 2781300"/>
                        <a:gd name="connsiteY51" fmla="*/ 66383 h 1855788"/>
                        <a:gd name="connsiteX52" fmla="*/ 1222348 w 2781300"/>
                        <a:gd name="connsiteY52" fmla="*/ 61912 h 1855788"/>
                        <a:gd name="connsiteX53" fmla="*/ 1206030 w 2781300"/>
                        <a:gd name="connsiteY53" fmla="*/ 116866 h 1855788"/>
                        <a:gd name="connsiteX54" fmla="*/ 1232453 w 2781300"/>
                        <a:gd name="connsiteY54" fmla="*/ 127349 h 1855788"/>
                        <a:gd name="connsiteX55" fmla="*/ 1260393 w 2781300"/>
                        <a:gd name="connsiteY55" fmla="*/ 123238 h 1855788"/>
                        <a:gd name="connsiteX56" fmla="*/ 1346173 w 2781300"/>
                        <a:gd name="connsiteY56" fmla="*/ 119062 h 1855788"/>
                        <a:gd name="connsiteX57" fmla="*/ 1332246 w 2781300"/>
                        <a:gd name="connsiteY57" fmla="*/ 162868 h 1855788"/>
                        <a:gd name="connsiteX58" fmla="*/ 1344564 w 2781300"/>
                        <a:gd name="connsiteY58" fmla="*/ 161141 h 1855788"/>
                        <a:gd name="connsiteX59" fmla="*/ 1430344 w 2781300"/>
                        <a:gd name="connsiteY59" fmla="*/ 157162 h 1855788"/>
                        <a:gd name="connsiteX60" fmla="*/ 1413731 w 2781300"/>
                        <a:gd name="connsiteY60" fmla="*/ 206956 h 1855788"/>
                        <a:gd name="connsiteX61" fmla="*/ 1421485 w 2781300"/>
                        <a:gd name="connsiteY61" fmla="*/ 210624 h 1855788"/>
                        <a:gd name="connsiteX62" fmla="*/ 1473151 w 2781300"/>
                        <a:gd name="connsiteY62" fmla="*/ 203783 h 1855788"/>
                        <a:gd name="connsiteX63" fmla="*/ 1558931 w 2781300"/>
                        <a:gd name="connsiteY63" fmla="*/ 200025 h 1855788"/>
                        <a:gd name="connsiteX64" fmla="*/ 1535305 w 2781300"/>
                        <a:gd name="connsiteY64" fmla="*/ 266902 h 1855788"/>
                        <a:gd name="connsiteX65" fmla="*/ 1540646 w 2781300"/>
                        <a:gd name="connsiteY65" fmla="*/ 269743 h 1855788"/>
                        <a:gd name="connsiteX66" fmla="*/ 1620474 w 2781300"/>
                        <a:gd name="connsiteY66" fmla="*/ 263128 h 1855788"/>
                        <a:gd name="connsiteX67" fmla="*/ 1605204 w 2781300"/>
                        <a:gd name="connsiteY67" fmla="*/ 304079 h 1855788"/>
                        <a:gd name="connsiteX68" fmla="*/ 1757367 w 2781300"/>
                        <a:gd name="connsiteY68" fmla="*/ 311945 h 1855788"/>
                        <a:gd name="connsiteX69" fmla="*/ 1735914 w 2781300"/>
                        <a:gd name="connsiteY69" fmla="*/ 364629 h 1855788"/>
                        <a:gd name="connsiteX70" fmla="*/ 1808129 w 2781300"/>
                        <a:gd name="connsiteY70" fmla="*/ 359574 h 1855788"/>
                        <a:gd name="connsiteX71" fmla="*/ 1792112 w 2781300"/>
                        <a:gd name="connsiteY71" fmla="*/ 395862 h 1855788"/>
                        <a:gd name="connsiteX72" fmla="*/ 1908140 w 2781300"/>
                        <a:gd name="connsiteY72" fmla="*/ 388149 h 1855788"/>
                        <a:gd name="connsiteX73" fmla="*/ 1877411 w 2781300"/>
                        <a:gd name="connsiteY73" fmla="*/ 454261 h 1855788"/>
                        <a:gd name="connsiteX74" fmla="*/ 1882194 w 2781300"/>
                        <a:gd name="connsiteY74" fmla="*/ 456941 h 1855788"/>
                        <a:gd name="connsiteX75" fmla="*/ 1972435 w 2781300"/>
                        <a:gd name="connsiteY75" fmla="*/ 451649 h 1855788"/>
                        <a:gd name="connsiteX76" fmla="*/ 1949751 w 2781300"/>
                        <a:gd name="connsiteY76" fmla="*/ 494699 h 1855788"/>
                        <a:gd name="connsiteX77" fmla="*/ 2100242 w 2781300"/>
                        <a:gd name="connsiteY77" fmla="*/ 524674 h 1855788"/>
                        <a:gd name="connsiteX78" fmla="*/ 2080914 w 2781300"/>
                        <a:gd name="connsiteY78" fmla="*/ 567549 h 1855788"/>
                        <a:gd name="connsiteX79" fmla="*/ 2203928 w 2781300"/>
                        <a:gd name="connsiteY79" fmla="*/ 576262 h 1855788"/>
                        <a:gd name="connsiteX80" fmla="*/ 2180042 w 2781300"/>
                        <a:gd name="connsiteY80" fmla="*/ 622605 h 1855788"/>
                        <a:gd name="connsiteX81" fmla="*/ 2346339 w 2781300"/>
                        <a:gd name="connsiteY81" fmla="*/ 631032 h 1855788"/>
                        <a:gd name="connsiteX82" fmla="*/ 2319231 w 2781300"/>
                        <a:gd name="connsiteY82" fmla="*/ 696341 h 1855788"/>
                        <a:gd name="connsiteX83" fmla="*/ 2438404 w 2781300"/>
                        <a:gd name="connsiteY83" fmla="*/ 707232 h 1855788"/>
                        <a:gd name="connsiteX84" fmla="*/ 2416227 w 2781300"/>
                        <a:gd name="connsiteY84" fmla="*/ 746374 h 1855788"/>
                        <a:gd name="connsiteX85" fmla="*/ 2548297 w 2781300"/>
                        <a:gd name="connsiteY85" fmla="*/ 747713 h 1855788"/>
                        <a:gd name="connsiteX86" fmla="*/ 2513846 w 2781300"/>
                        <a:gd name="connsiteY86" fmla="*/ 796728 h 1855788"/>
                        <a:gd name="connsiteX87" fmla="*/ 2660245 w 2781300"/>
                        <a:gd name="connsiteY87" fmla="*/ 795338 h 1855788"/>
                        <a:gd name="connsiteX88" fmla="*/ 2629833 w 2781300"/>
                        <a:gd name="connsiteY88" fmla="*/ 852351 h 1855788"/>
                        <a:gd name="connsiteX89" fmla="*/ 2710659 w 2781300"/>
                        <a:gd name="connsiteY89" fmla="*/ 852487 h 1855788"/>
                        <a:gd name="connsiteX90" fmla="*/ 2692412 w 2781300"/>
                        <a:gd name="connsiteY90" fmla="*/ 881266 h 1855788"/>
                        <a:gd name="connsiteX91" fmla="*/ 2781300 w 2781300"/>
                        <a:gd name="connsiteY9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222348 w 2781300"/>
                        <a:gd name="connsiteY51" fmla="*/ 61912 h 1855788"/>
                        <a:gd name="connsiteX52" fmla="*/ 1206030 w 2781300"/>
                        <a:gd name="connsiteY52" fmla="*/ 116866 h 1855788"/>
                        <a:gd name="connsiteX53" fmla="*/ 1232453 w 2781300"/>
                        <a:gd name="connsiteY53" fmla="*/ 127349 h 1855788"/>
                        <a:gd name="connsiteX54" fmla="*/ 1260393 w 2781300"/>
                        <a:gd name="connsiteY54" fmla="*/ 123238 h 1855788"/>
                        <a:gd name="connsiteX55" fmla="*/ 1346173 w 2781300"/>
                        <a:gd name="connsiteY55" fmla="*/ 119062 h 1855788"/>
                        <a:gd name="connsiteX56" fmla="*/ 1332246 w 2781300"/>
                        <a:gd name="connsiteY56" fmla="*/ 162868 h 1855788"/>
                        <a:gd name="connsiteX57" fmla="*/ 1344564 w 2781300"/>
                        <a:gd name="connsiteY57" fmla="*/ 161141 h 1855788"/>
                        <a:gd name="connsiteX58" fmla="*/ 1430344 w 2781300"/>
                        <a:gd name="connsiteY58" fmla="*/ 157162 h 1855788"/>
                        <a:gd name="connsiteX59" fmla="*/ 1413731 w 2781300"/>
                        <a:gd name="connsiteY59" fmla="*/ 206956 h 1855788"/>
                        <a:gd name="connsiteX60" fmla="*/ 1421485 w 2781300"/>
                        <a:gd name="connsiteY60" fmla="*/ 210624 h 1855788"/>
                        <a:gd name="connsiteX61" fmla="*/ 1473151 w 2781300"/>
                        <a:gd name="connsiteY61" fmla="*/ 203783 h 1855788"/>
                        <a:gd name="connsiteX62" fmla="*/ 1558931 w 2781300"/>
                        <a:gd name="connsiteY62" fmla="*/ 200025 h 1855788"/>
                        <a:gd name="connsiteX63" fmla="*/ 1535305 w 2781300"/>
                        <a:gd name="connsiteY63" fmla="*/ 266902 h 1855788"/>
                        <a:gd name="connsiteX64" fmla="*/ 1540646 w 2781300"/>
                        <a:gd name="connsiteY64" fmla="*/ 269743 h 1855788"/>
                        <a:gd name="connsiteX65" fmla="*/ 1620474 w 2781300"/>
                        <a:gd name="connsiteY65" fmla="*/ 263128 h 1855788"/>
                        <a:gd name="connsiteX66" fmla="*/ 1605204 w 2781300"/>
                        <a:gd name="connsiteY66" fmla="*/ 304079 h 1855788"/>
                        <a:gd name="connsiteX67" fmla="*/ 1757367 w 2781300"/>
                        <a:gd name="connsiteY67" fmla="*/ 311945 h 1855788"/>
                        <a:gd name="connsiteX68" fmla="*/ 1735914 w 2781300"/>
                        <a:gd name="connsiteY68" fmla="*/ 364629 h 1855788"/>
                        <a:gd name="connsiteX69" fmla="*/ 1808129 w 2781300"/>
                        <a:gd name="connsiteY69" fmla="*/ 359574 h 1855788"/>
                        <a:gd name="connsiteX70" fmla="*/ 1792112 w 2781300"/>
                        <a:gd name="connsiteY70" fmla="*/ 395862 h 1855788"/>
                        <a:gd name="connsiteX71" fmla="*/ 1908140 w 2781300"/>
                        <a:gd name="connsiteY71" fmla="*/ 388149 h 1855788"/>
                        <a:gd name="connsiteX72" fmla="*/ 1877411 w 2781300"/>
                        <a:gd name="connsiteY72" fmla="*/ 454261 h 1855788"/>
                        <a:gd name="connsiteX73" fmla="*/ 1882194 w 2781300"/>
                        <a:gd name="connsiteY73" fmla="*/ 456941 h 1855788"/>
                        <a:gd name="connsiteX74" fmla="*/ 1972435 w 2781300"/>
                        <a:gd name="connsiteY74" fmla="*/ 451649 h 1855788"/>
                        <a:gd name="connsiteX75" fmla="*/ 1949751 w 2781300"/>
                        <a:gd name="connsiteY75" fmla="*/ 494699 h 1855788"/>
                        <a:gd name="connsiteX76" fmla="*/ 2100242 w 2781300"/>
                        <a:gd name="connsiteY76" fmla="*/ 524674 h 1855788"/>
                        <a:gd name="connsiteX77" fmla="*/ 2080914 w 2781300"/>
                        <a:gd name="connsiteY77" fmla="*/ 567549 h 1855788"/>
                        <a:gd name="connsiteX78" fmla="*/ 2203928 w 2781300"/>
                        <a:gd name="connsiteY78" fmla="*/ 576262 h 1855788"/>
                        <a:gd name="connsiteX79" fmla="*/ 2180042 w 2781300"/>
                        <a:gd name="connsiteY79" fmla="*/ 622605 h 1855788"/>
                        <a:gd name="connsiteX80" fmla="*/ 2346339 w 2781300"/>
                        <a:gd name="connsiteY80" fmla="*/ 631032 h 1855788"/>
                        <a:gd name="connsiteX81" fmla="*/ 2319231 w 2781300"/>
                        <a:gd name="connsiteY81" fmla="*/ 696341 h 1855788"/>
                        <a:gd name="connsiteX82" fmla="*/ 2438404 w 2781300"/>
                        <a:gd name="connsiteY82" fmla="*/ 707232 h 1855788"/>
                        <a:gd name="connsiteX83" fmla="*/ 2416227 w 2781300"/>
                        <a:gd name="connsiteY83" fmla="*/ 746374 h 1855788"/>
                        <a:gd name="connsiteX84" fmla="*/ 2548297 w 2781300"/>
                        <a:gd name="connsiteY84" fmla="*/ 747713 h 1855788"/>
                        <a:gd name="connsiteX85" fmla="*/ 2513846 w 2781300"/>
                        <a:gd name="connsiteY85" fmla="*/ 796728 h 1855788"/>
                        <a:gd name="connsiteX86" fmla="*/ 2660245 w 2781300"/>
                        <a:gd name="connsiteY86" fmla="*/ 795338 h 1855788"/>
                        <a:gd name="connsiteX87" fmla="*/ 2629833 w 2781300"/>
                        <a:gd name="connsiteY87" fmla="*/ 852351 h 1855788"/>
                        <a:gd name="connsiteX88" fmla="*/ 2710659 w 2781300"/>
                        <a:gd name="connsiteY88" fmla="*/ 852487 h 1855788"/>
                        <a:gd name="connsiteX89" fmla="*/ 2692412 w 2781300"/>
                        <a:gd name="connsiteY89" fmla="*/ 881266 h 1855788"/>
                        <a:gd name="connsiteX90" fmla="*/ 2781300 w 2781300"/>
                        <a:gd name="connsiteY9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32453 w 2781300"/>
                        <a:gd name="connsiteY52" fmla="*/ 127349 h 1855788"/>
                        <a:gd name="connsiteX53" fmla="*/ 1260393 w 2781300"/>
                        <a:gd name="connsiteY53" fmla="*/ 123238 h 1855788"/>
                        <a:gd name="connsiteX54" fmla="*/ 1346173 w 2781300"/>
                        <a:gd name="connsiteY54" fmla="*/ 119062 h 1855788"/>
                        <a:gd name="connsiteX55" fmla="*/ 1332246 w 2781300"/>
                        <a:gd name="connsiteY55" fmla="*/ 162868 h 1855788"/>
                        <a:gd name="connsiteX56" fmla="*/ 1344564 w 2781300"/>
                        <a:gd name="connsiteY56" fmla="*/ 161141 h 1855788"/>
                        <a:gd name="connsiteX57" fmla="*/ 1430344 w 2781300"/>
                        <a:gd name="connsiteY57" fmla="*/ 157162 h 1855788"/>
                        <a:gd name="connsiteX58" fmla="*/ 1413731 w 2781300"/>
                        <a:gd name="connsiteY58" fmla="*/ 206956 h 1855788"/>
                        <a:gd name="connsiteX59" fmla="*/ 1421485 w 2781300"/>
                        <a:gd name="connsiteY59" fmla="*/ 210624 h 1855788"/>
                        <a:gd name="connsiteX60" fmla="*/ 1473151 w 2781300"/>
                        <a:gd name="connsiteY60" fmla="*/ 203783 h 1855788"/>
                        <a:gd name="connsiteX61" fmla="*/ 1558931 w 2781300"/>
                        <a:gd name="connsiteY61" fmla="*/ 200025 h 1855788"/>
                        <a:gd name="connsiteX62" fmla="*/ 1535305 w 2781300"/>
                        <a:gd name="connsiteY62" fmla="*/ 266902 h 1855788"/>
                        <a:gd name="connsiteX63" fmla="*/ 1540646 w 2781300"/>
                        <a:gd name="connsiteY63" fmla="*/ 269743 h 1855788"/>
                        <a:gd name="connsiteX64" fmla="*/ 1620474 w 2781300"/>
                        <a:gd name="connsiteY64" fmla="*/ 263128 h 1855788"/>
                        <a:gd name="connsiteX65" fmla="*/ 1605204 w 2781300"/>
                        <a:gd name="connsiteY65" fmla="*/ 304079 h 1855788"/>
                        <a:gd name="connsiteX66" fmla="*/ 1757367 w 2781300"/>
                        <a:gd name="connsiteY66" fmla="*/ 311945 h 1855788"/>
                        <a:gd name="connsiteX67" fmla="*/ 1735914 w 2781300"/>
                        <a:gd name="connsiteY67" fmla="*/ 364629 h 1855788"/>
                        <a:gd name="connsiteX68" fmla="*/ 1808129 w 2781300"/>
                        <a:gd name="connsiteY68" fmla="*/ 359574 h 1855788"/>
                        <a:gd name="connsiteX69" fmla="*/ 1792112 w 2781300"/>
                        <a:gd name="connsiteY69" fmla="*/ 395862 h 1855788"/>
                        <a:gd name="connsiteX70" fmla="*/ 1908140 w 2781300"/>
                        <a:gd name="connsiteY70" fmla="*/ 388149 h 1855788"/>
                        <a:gd name="connsiteX71" fmla="*/ 1877411 w 2781300"/>
                        <a:gd name="connsiteY71" fmla="*/ 454261 h 1855788"/>
                        <a:gd name="connsiteX72" fmla="*/ 1882194 w 2781300"/>
                        <a:gd name="connsiteY72" fmla="*/ 456941 h 1855788"/>
                        <a:gd name="connsiteX73" fmla="*/ 1972435 w 2781300"/>
                        <a:gd name="connsiteY73" fmla="*/ 451649 h 1855788"/>
                        <a:gd name="connsiteX74" fmla="*/ 1949751 w 2781300"/>
                        <a:gd name="connsiteY74" fmla="*/ 494699 h 1855788"/>
                        <a:gd name="connsiteX75" fmla="*/ 2100242 w 2781300"/>
                        <a:gd name="connsiteY75" fmla="*/ 524674 h 1855788"/>
                        <a:gd name="connsiteX76" fmla="*/ 2080914 w 2781300"/>
                        <a:gd name="connsiteY76" fmla="*/ 567549 h 1855788"/>
                        <a:gd name="connsiteX77" fmla="*/ 2203928 w 2781300"/>
                        <a:gd name="connsiteY77" fmla="*/ 576262 h 1855788"/>
                        <a:gd name="connsiteX78" fmla="*/ 2180042 w 2781300"/>
                        <a:gd name="connsiteY78" fmla="*/ 622605 h 1855788"/>
                        <a:gd name="connsiteX79" fmla="*/ 2346339 w 2781300"/>
                        <a:gd name="connsiteY79" fmla="*/ 631032 h 1855788"/>
                        <a:gd name="connsiteX80" fmla="*/ 2319231 w 2781300"/>
                        <a:gd name="connsiteY80" fmla="*/ 696341 h 1855788"/>
                        <a:gd name="connsiteX81" fmla="*/ 2438404 w 2781300"/>
                        <a:gd name="connsiteY81" fmla="*/ 707232 h 1855788"/>
                        <a:gd name="connsiteX82" fmla="*/ 2416227 w 2781300"/>
                        <a:gd name="connsiteY82" fmla="*/ 746374 h 1855788"/>
                        <a:gd name="connsiteX83" fmla="*/ 2548297 w 2781300"/>
                        <a:gd name="connsiteY83" fmla="*/ 747713 h 1855788"/>
                        <a:gd name="connsiteX84" fmla="*/ 2513846 w 2781300"/>
                        <a:gd name="connsiteY84" fmla="*/ 796728 h 1855788"/>
                        <a:gd name="connsiteX85" fmla="*/ 2660245 w 2781300"/>
                        <a:gd name="connsiteY85" fmla="*/ 795338 h 1855788"/>
                        <a:gd name="connsiteX86" fmla="*/ 2629833 w 2781300"/>
                        <a:gd name="connsiteY86" fmla="*/ 852351 h 1855788"/>
                        <a:gd name="connsiteX87" fmla="*/ 2710659 w 2781300"/>
                        <a:gd name="connsiteY87" fmla="*/ 852487 h 1855788"/>
                        <a:gd name="connsiteX88" fmla="*/ 2692412 w 2781300"/>
                        <a:gd name="connsiteY88" fmla="*/ 881266 h 1855788"/>
                        <a:gd name="connsiteX89" fmla="*/ 2781300 w 2781300"/>
                        <a:gd name="connsiteY8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60393 w 2781300"/>
                        <a:gd name="connsiteY52" fmla="*/ 123238 h 1855788"/>
                        <a:gd name="connsiteX53" fmla="*/ 1346173 w 2781300"/>
                        <a:gd name="connsiteY53" fmla="*/ 119062 h 1855788"/>
                        <a:gd name="connsiteX54" fmla="*/ 1332246 w 2781300"/>
                        <a:gd name="connsiteY54" fmla="*/ 162868 h 1855788"/>
                        <a:gd name="connsiteX55" fmla="*/ 1344564 w 2781300"/>
                        <a:gd name="connsiteY55" fmla="*/ 161141 h 1855788"/>
                        <a:gd name="connsiteX56" fmla="*/ 1430344 w 2781300"/>
                        <a:gd name="connsiteY56" fmla="*/ 157162 h 1855788"/>
                        <a:gd name="connsiteX57" fmla="*/ 1413731 w 2781300"/>
                        <a:gd name="connsiteY57" fmla="*/ 206956 h 1855788"/>
                        <a:gd name="connsiteX58" fmla="*/ 1421485 w 2781300"/>
                        <a:gd name="connsiteY58" fmla="*/ 210624 h 1855788"/>
                        <a:gd name="connsiteX59" fmla="*/ 1473151 w 2781300"/>
                        <a:gd name="connsiteY59" fmla="*/ 203783 h 1855788"/>
                        <a:gd name="connsiteX60" fmla="*/ 1558931 w 2781300"/>
                        <a:gd name="connsiteY60" fmla="*/ 200025 h 1855788"/>
                        <a:gd name="connsiteX61" fmla="*/ 1535305 w 2781300"/>
                        <a:gd name="connsiteY61" fmla="*/ 266902 h 1855788"/>
                        <a:gd name="connsiteX62" fmla="*/ 1540646 w 2781300"/>
                        <a:gd name="connsiteY62" fmla="*/ 269743 h 1855788"/>
                        <a:gd name="connsiteX63" fmla="*/ 1620474 w 2781300"/>
                        <a:gd name="connsiteY63" fmla="*/ 263128 h 1855788"/>
                        <a:gd name="connsiteX64" fmla="*/ 1605204 w 2781300"/>
                        <a:gd name="connsiteY64" fmla="*/ 304079 h 1855788"/>
                        <a:gd name="connsiteX65" fmla="*/ 1757367 w 2781300"/>
                        <a:gd name="connsiteY65" fmla="*/ 311945 h 1855788"/>
                        <a:gd name="connsiteX66" fmla="*/ 1735914 w 2781300"/>
                        <a:gd name="connsiteY66" fmla="*/ 364629 h 1855788"/>
                        <a:gd name="connsiteX67" fmla="*/ 1808129 w 2781300"/>
                        <a:gd name="connsiteY67" fmla="*/ 359574 h 1855788"/>
                        <a:gd name="connsiteX68" fmla="*/ 1792112 w 2781300"/>
                        <a:gd name="connsiteY68" fmla="*/ 395862 h 1855788"/>
                        <a:gd name="connsiteX69" fmla="*/ 1908140 w 2781300"/>
                        <a:gd name="connsiteY69" fmla="*/ 388149 h 1855788"/>
                        <a:gd name="connsiteX70" fmla="*/ 1877411 w 2781300"/>
                        <a:gd name="connsiteY70" fmla="*/ 454261 h 1855788"/>
                        <a:gd name="connsiteX71" fmla="*/ 1882194 w 2781300"/>
                        <a:gd name="connsiteY71" fmla="*/ 456941 h 1855788"/>
                        <a:gd name="connsiteX72" fmla="*/ 1972435 w 2781300"/>
                        <a:gd name="connsiteY72" fmla="*/ 451649 h 1855788"/>
                        <a:gd name="connsiteX73" fmla="*/ 1949751 w 2781300"/>
                        <a:gd name="connsiteY73" fmla="*/ 494699 h 1855788"/>
                        <a:gd name="connsiteX74" fmla="*/ 2100242 w 2781300"/>
                        <a:gd name="connsiteY74" fmla="*/ 524674 h 1855788"/>
                        <a:gd name="connsiteX75" fmla="*/ 2080914 w 2781300"/>
                        <a:gd name="connsiteY75" fmla="*/ 567549 h 1855788"/>
                        <a:gd name="connsiteX76" fmla="*/ 2203928 w 2781300"/>
                        <a:gd name="connsiteY76" fmla="*/ 576262 h 1855788"/>
                        <a:gd name="connsiteX77" fmla="*/ 2180042 w 2781300"/>
                        <a:gd name="connsiteY77" fmla="*/ 622605 h 1855788"/>
                        <a:gd name="connsiteX78" fmla="*/ 2346339 w 2781300"/>
                        <a:gd name="connsiteY78" fmla="*/ 631032 h 1855788"/>
                        <a:gd name="connsiteX79" fmla="*/ 2319231 w 2781300"/>
                        <a:gd name="connsiteY79" fmla="*/ 696341 h 1855788"/>
                        <a:gd name="connsiteX80" fmla="*/ 2438404 w 2781300"/>
                        <a:gd name="connsiteY80" fmla="*/ 707232 h 1855788"/>
                        <a:gd name="connsiteX81" fmla="*/ 2416227 w 2781300"/>
                        <a:gd name="connsiteY81" fmla="*/ 746374 h 1855788"/>
                        <a:gd name="connsiteX82" fmla="*/ 2548297 w 2781300"/>
                        <a:gd name="connsiteY82" fmla="*/ 747713 h 1855788"/>
                        <a:gd name="connsiteX83" fmla="*/ 2513846 w 2781300"/>
                        <a:gd name="connsiteY83" fmla="*/ 796728 h 1855788"/>
                        <a:gd name="connsiteX84" fmla="*/ 2660245 w 2781300"/>
                        <a:gd name="connsiteY84" fmla="*/ 795338 h 1855788"/>
                        <a:gd name="connsiteX85" fmla="*/ 2629833 w 2781300"/>
                        <a:gd name="connsiteY85" fmla="*/ 852351 h 1855788"/>
                        <a:gd name="connsiteX86" fmla="*/ 2710659 w 2781300"/>
                        <a:gd name="connsiteY86" fmla="*/ 852487 h 1855788"/>
                        <a:gd name="connsiteX87" fmla="*/ 2692412 w 2781300"/>
                        <a:gd name="connsiteY87" fmla="*/ 881266 h 1855788"/>
                        <a:gd name="connsiteX88" fmla="*/ 2781300 w 2781300"/>
                        <a:gd name="connsiteY8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344564 w 2781300"/>
                        <a:gd name="connsiteY54" fmla="*/ 161141 h 1855788"/>
                        <a:gd name="connsiteX55" fmla="*/ 1430344 w 2781300"/>
                        <a:gd name="connsiteY55" fmla="*/ 157162 h 1855788"/>
                        <a:gd name="connsiteX56" fmla="*/ 1413731 w 2781300"/>
                        <a:gd name="connsiteY56" fmla="*/ 206956 h 1855788"/>
                        <a:gd name="connsiteX57" fmla="*/ 1421485 w 2781300"/>
                        <a:gd name="connsiteY57" fmla="*/ 210624 h 1855788"/>
                        <a:gd name="connsiteX58" fmla="*/ 1473151 w 2781300"/>
                        <a:gd name="connsiteY58" fmla="*/ 203783 h 1855788"/>
                        <a:gd name="connsiteX59" fmla="*/ 1558931 w 2781300"/>
                        <a:gd name="connsiteY59" fmla="*/ 200025 h 1855788"/>
                        <a:gd name="connsiteX60" fmla="*/ 1535305 w 2781300"/>
                        <a:gd name="connsiteY60" fmla="*/ 266902 h 1855788"/>
                        <a:gd name="connsiteX61" fmla="*/ 1540646 w 2781300"/>
                        <a:gd name="connsiteY61" fmla="*/ 269743 h 1855788"/>
                        <a:gd name="connsiteX62" fmla="*/ 1620474 w 2781300"/>
                        <a:gd name="connsiteY62" fmla="*/ 263128 h 1855788"/>
                        <a:gd name="connsiteX63" fmla="*/ 1605204 w 2781300"/>
                        <a:gd name="connsiteY63" fmla="*/ 304079 h 1855788"/>
                        <a:gd name="connsiteX64" fmla="*/ 1757367 w 2781300"/>
                        <a:gd name="connsiteY64" fmla="*/ 311945 h 1855788"/>
                        <a:gd name="connsiteX65" fmla="*/ 1735914 w 2781300"/>
                        <a:gd name="connsiteY65" fmla="*/ 364629 h 1855788"/>
                        <a:gd name="connsiteX66" fmla="*/ 1808129 w 2781300"/>
                        <a:gd name="connsiteY66" fmla="*/ 359574 h 1855788"/>
                        <a:gd name="connsiteX67" fmla="*/ 1792112 w 2781300"/>
                        <a:gd name="connsiteY67" fmla="*/ 395862 h 1855788"/>
                        <a:gd name="connsiteX68" fmla="*/ 1908140 w 2781300"/>
                        <a:gd name="connsiteY68" fmla="*/ 388149 h 1855788"/>
                        <a:gd name="connsiteX69" fmla="*/ 1877411 w 2781300"/>
                        <a:gd name="connsiteY69" fmla="*/ 454261 h 1855788"/>
                        <a:gd name="connsiteX70" fmla="*/ 1882194 w 2781300"/>
                        <a:gd name="connsiteY70" fmla="*/ 456941 h 1855788"/>
                        <a:gd name="connsiteX71" fmla="*/ 1972435 w 2781300"/>
                        <a:gd name="connsiteY71" fmla="*/ 451649 h 1855788"/>
                        <a:gd name="connsiteX72" fmla="*/ 1949751 w 2781300"/>
                        <a:gd name="connsiteY72" fmla="*/ 494699 h 1855788"/>
                        <a:gd name="connsiteX73" fmla="*/ 2100242 w 2781300"/>
                        <a:gd name="connsiteY73" fmla="*/ 524674 h 1855788"/>
                        <a:gd name="connsiteX74" fmla="*/ 2080914 w 2781300"/>
                        <a:gd name="connsiteY74" fmla="*/ 567549 h 1855788"/>
                        <a:gd name="connsiteX75" fmla="*/ 2203928 w 2781300"/>
                        <a:gd name="connsiteY75" fmla="*/ 576262 h 1855788"/>
                        <a:gd name="connsiteX76" fmla="*/ 2180042 w 2781300"/>
                        <a:gd name="connsiteY76" fmla="*/ 622605 h 1855788"/>
                        <a:gd name="connsiteX77" fmla="*/ 2346339 w 2781300"/>
                        <a:gd name="connsiteY77" fmla="*/ 631032 h 1855788"/>
                        <a:gd name="connsiteX78" fmla="*/ 2319231 w 2781300"/>
                        <a:gd name="connsiteY78" fmla="*/ 696341 h 1855788"/>
                        <a:gd name="connsiteX79" fmla="*/ 2438404 w 2781300"/>
                        <a:gd name="connsiteY79" fmla="*/ 707232 h 1855788"/>
                        <a:gd name="connsiteX80" fmla="*/ 2416227 w 2781300"/>
                        <a:gd name="connsiteY80" fmla="*/ 746374 h 1855788"/>
                        <a:gd name="connsiteX81" fmla="*/ 2548297 w 2781300"/>
                        <a:gd name="connsiteY81" fmla="*/ 747713 h 1855788"/>
                        <a:gd name="connsiteX82" fmla="*/ 2513846 w 2781300"/>
                        <a:gd name="connsiteY82" fmla="*/ 796728 h 1855788"/>
                        <a:gd name="connsiteX83" fmla="*/ 2660245 w 2781300"/>
                        <a:gd name="connsiteY83" fmla="*/ 795338 h 1855788"/>
                        <a:gd name="connsiteX84" fmla="*/ 2629833 w 2781300"/>
                        <a:gd name="connsiteY84" fmla="*/ 852351 h 1855788"/>
                        <a:gd name="connsiteX85" fmla="*/ 2710659 w 2781300"/>
                        <a:gd name="connsiteY85" fmla="*/ 852487 h 1855788"/>
                        <a:gd name="connsiteX86" fmla="*/ 2692412 w 2781300"/>
                        <a:gd name="connsiteY86" fmla="*/ 881266 h 1855788"/>
                        <a:gd name="connsiteX87" fmla="*/ 2781300 w 2781300"/>
                        <a:gd name="connsiteY8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473151 w 2781300"/>
                        <a:gd name="connsiteY57" fmla="*/ 203783 h 1855788"/>
                        <a:gd name="connsiteX58" fmla="*/ 1558931 w 2781300"/>
                        <a:gd name="connsiteY58" fmla="*/ 200025 h 1855788"/>
                        <a:gd name="connsiteX59" fmla="*/ 1535305 w 2781300"/>
                        <a:gd name="connsiteY59" fmla="*/ 266902 h 1855788"/>
                        <a:gd name="connsiteX60" fmla="*/ 1540646 w 2781300"/>
                        <a:gd name="connsiteY60" fmla="*/ 269743 h 1855788"/>
                        <a:gd name="connsiteX61" fmla="*/ 1620474 w 2781300"/>
                        <a:gd name="connsiteY61" fmla="*/ 263128 h 1855788"/>
                        <a:gd name="connsiteX62" fmla="*/ 1605204 w 2781300"/>
                        <a:gd name="connsiteY62" fmla="*/ 304079 h 1855788"/>
                        <a:gd name="connsiteX63" fmla="*/ 1757367 w 2781300"/>
                        <a:gd name="connsiteY63" fmla="*/ 311945 h 1855788"/>
                        <a:gd name="connsiteX64" fmla="*/ 1735914 w 2781300"/>
                        <a:gd name="connsiteY64" fmla="*/ 364629 h 1855788"/>
                        <a:gd name="connsiteX65" fmla="*/ 1808129 w 2781300"/>
                        <a:gd name="connsiteY65" fmla="*/ 359574 h 1855788"/>
                        <a:gd name="connsiteX66" fmla="*/ 1792112 w 2781300"/>
                        <a:gd name="connsiteY66" fmla="*/ 395862 h 1855788"/>
                        <a:gd name="connsiteX67" fmla="*/ 1908140 w 2781300"/>
                        <a:gd name="connsiteY67" fmla="*/ 388149 h 1855788"/>
                        <a:gd name="connsiteX68" fmla="*/ 1877411 w 2781300"/>
                        <a:gd name="connsiteY68" fmla="*/ 454261 h 1855788"/>
                        <a:gd name="connsiteX69" fmla="*/ 1882194 w 2781300"/>
                        <a:gd name="connsiteY69" fmla="*/ 456941 h 1855788"/>
                        <a:gd name="connsiteX70" fmla="*/ 1972435 w 2781300"/>
                        <a:gd name="connsiteY70" fmla="*/ 451649 h 1855788"/>
                        <a:gd name="connsiteX71" fmla="*/ 1949751 w 2781300"/>
                        <a:gd name="connsiteY71" fmla="*/ 494699 h 1855788"/>
                        <a:gd name="connsiteX72" fmla="*/ 2100242 w 2781300"/>
                        <a:gd name="connsiteY72" fmla="*/ 524674 h 1855788"/>
                        <a:gd name="connsiteX73" fmla="*/ 2080914 w 2781300"/>
                        <a:gd name="connsiteY73" fmla="*/ 567549 h 1855788"/>
                        <a:gd name="connsiteX74" fmla="*/ 2203928 w 2781300"/>
                        <a:gd name="connsiteY74" fmla="*/ 576262 h 1855788"/>
                        <a:gd name="connsiteX75" fmla="*/ 2180042 w 2781300"/>
                        <a:gd name="connsiteY75" fmla="*/ 622605 h 1855788"/>
                        <a:gd name="connsiteX76" fmla="*/ 2346339 w 2781300"/>
                        <a:gd name="connsiteY76" fmla="*/ 631032 h 1855788"/>
                        <a:gd name="connsiteX77" fmla="*/ 2319231 w 2781300"/>
                        <a:gd name="connsiteY77" fmla="*/ 696341 h 1855788"/>
                        <a:gd name="connsiteX78" fmla="*/ 2438404 w 2781300"/>
                        <a:gd name="connsiteY78" fmla="*/ 707232 h 1855788"/>
                        <a:gd name="connsiteX79" fmla="*/ 2416227 w 2781300"/>
                        <a:gd name="connsiteY79" fmla="*/ 746374 h 1855788"/>
                        <a:gd name="connsiteX80" fmla="*/ 2548297 w 2781300"/>
                        <a:gd name="connsiteY80" fmla="*/ 747713 h 1855788"/>
                        <a:gd name="connsiteX81" fmla="*/ 2513846 w 2781300"/>
                        <a:gd name="connsiteY81" fmla="*/ 796728 h 1855788"/>
                        <a:gd name="connsiteX82" fmla="*/ 2660245 w 2781300"/>
                        <a:gd name="connsiteY82" fmla="*/ 795338 h 1855788"/>
                        <a:gd name="connsiteX83" fmla="*/ 2629833 w 2781300"/>
                        <a:gd name="connsiteY83" fmla="*/ 852351 h 1855788"/>
                        <a:gd name="connsiteX84" fmla="*/ 2710659 w 2781300"/>
                        <a:gd name="connsiteY84" fmla="*/ 852487 h 1855788"/>
                        <a:gd name="connsiteX85" fmla="*/ 2692412 w 2781300"/>
                        <a:gd name="connsiteY85" fmla="*/ 881266 h 1855788"/>
                        <a:gd name="connsiteX86" fmla="*/ 2781300 w 2781300"/>
                        <a:gd name="connsiteY8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558931 w 2781300"/>
                        <a:gd name="connsiteY57" fmla="*/ 200025 h 1855788"/>
                        <a:gd name="connsiteX58" fmla="*/ 1535305 w 2781300"/>
                        <a:gd name="connsiteY58" fmla="*/ 266902 h 1855788"/>
                        <a:gd name="connsiteX59" fmla="*/ 1540646 w 2781300"/>
                        <a:gd name="connsiteY59" fmla="*/ 269743 h 1855788"/>
                        <a:gd name="connsiteX60" fmla="*/ 1620474 w 2781300"/>
                        <a:gd name="connsiteY60" fmla="*/ 263128 h 1855788"/>
                        <a:gd name="connsiteX61" fmla="*/ 1605204 w 2781300"/>
                        <a:gd name="connsiteY61" fmla="*/ 304079 h 1855788"/>
                        <a:gd name="connsiteX62" fmla="*/ 1757367 w 2781300"/>
                        <a:gd name="connsiteY62" fmla="*/ 311945 h 1855788"/>
                        <a:gd name="connsiteX63" fmla="*/ 1735914 w 2781300"/>
                        <a:gd name="connsiteY63" fmla="*/ 364629 h 1855788"/>
                        <a:gd name="connsiteX64" fmla="*/ 1808129 w 2781300"/>
                        <a:gd name="connsiteY64" fmla="*/ 359574 h 1855788"/>
                        <a:gd name="connsiteX65" fmla="*/ 1792112 w 2781300"/>
                        <a:gd name="connsiteY65" fmla="*/ 395862 h 1855788"/>
                        <a:gd name="connsiteX66" fmla="*/ 1908140 w 2781300"/>
                        <a:gd name="connsiteY66" fmla="*/ 388149 h 1855788"/>
                        <a:gd name="connsiteX67" fmla="*/ 1877411 w 2781300"/>
                        <a:gd name="connsiteY67" fmla="*/ 454261 h 1855788"/>
                        <a:gd name="connsiteX68" fmla="*/ 1882194 w 2781300"/>
                        <a:gd name="connsiteY68" fmla="*/ 456941 h 1855788"/>
                        <a:gd name="connsiteX69" fmla="*/ 1972435 w 2781300"/>
                        <a:gd name="connsiteY69" fmla="*/ 451649 h 1855788"/>
                        <a:gd name="connsiteX70" fmla="*/ 1949751 w 2781300"/>
                        <a:gd name="connsiteY70" fmla="*/ 494699 h 1855788"/>
                        <a:gd name="connsiteX71" fmla="*/ 2100242 w 2781300"/>
                        <a:gd name="connsiteY71" fmla="*/ 524674 h 1855788"/>
                        <a:gd name="connsiteX72" fmla="*/ 2080914 w 2781300"/>
                        <a:gd name="connsiteY72" fmla="*/ 567549 h 1855788"/>
                        <a:gd name="connsiteX73" fmla="*/ 2203928 w 2781300"/>
                        <a:gd name="connsiteY73" fmla="*/ 576262 h 1855788"/>
                        <a:gd name="connsiteX74" fmla="*/ 2180042 w 2781300"/>
                        <a:gd name="connsiteY74" fmla="*/ 622605 h 1855788"/>
                        <a:gd name="connsiteX75" fmla="*/ 2346339 w 2781300"/>
                        <a:gd name="connsiteY75" fmla="*/ 631032 h 1855788"/>
                        <a:gd name="connsiteX76" fmla="*/ 2319231 w 2781300"/>
                        <a:gd name="connsiteY76" fmla="*/ 696341 h 1855788"/>
                        <a:gd name="connsiteX77" fmla="*/ 2438404 w 2781300"/>
                        <a:gd name="connsiteY77" fmla="*/ 707232 h 1855788"/>
                        <a:gd name="connsiteX78" fmla="*/ 2416227 w 2781300"/>
                        <a:gd name="connsiteY78" fmla="*/ 746374 h 1855788"/>
                        <a:gd name="connsiteX79" fmla="*/ 2548297 w 2781300"/>
                        <a:gd name="connsiteY79" fmla="*/ 747713 h 1855788"/>
                        <a:gd name="connsiteX80" fmla="*/ 2513846 w 2781300"/>
                        <a:gd name="connsiteY80" fmla="*/ 796728 h 1855788"/>
                        <a:gd name="connsiteX81" fmla="*/ 2660245 w 2781300"/>
                        <a:gd name="connsiteY81" fmla="*/ 795338 h 1855788"/>
                        <a:gd name="connsiteX82" fmla="*/ 2629833 w 2781300"/>
                        <a:gd name="connsiteY82" fmla="*/ 852351 h 1855788"/>
                        <a:gd name="connsiteX83" fmla="*/ 2710659 w 2781300"/>
                        <a:gd name="connsiteY83" fmla="*/ 852487 h 1855788"/>
                        <a:gd name="connsiteX84" fmla="*/ 2692412 w 2781300"/>
                        <a:gd name="connsiteY84" fmla="*/ 881266 h 1855788"/>
                        <a:gd name="connsiteX85" fmla="*/ 2781300 w 2781300"/>
                        <a:gd name="connsiteY8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540646 w 2781300"/>
                        <a:gd name="connsiteY58" fmla="*/ 269743 h 1855788"/>
                        <a:gd name="connsiteX59" fmla="*/ 1620474 w 2781300"/>
                        <a:gd name="connsiteY59" fmla="*/ 263128 h 1855788"/>
                        <a:gd name="connsiteX60" fmla="*/ 1605204 w 2781300"/>
                        <a:gd name="connsiteY60" fmla="*/ 304079 h 1855788"/>
                        <a:gd name="connsiteX61" fmla="*/ 1757367 w 2781300"/>
                        <a:gd name="connsiteY61" fmla="*/ 311945 h 1855788"/>
                        <a:gd name="connsiteX62" fmla="*/ 1735914 w 2781300"/>
                        <a:gd name="connsiteY62" fmla="*/ 364629 h 1855788"/>
                        <a:gd name="connsiteX63" fmla="*/ 1808129 w 2781300"/>
                        <a:gd name="connsiteY63" fmla="*/ 359574 h 1855788"/>
                        <a:gd name="connsiteX64" fmla="*/ 1792112 w 2781300"/>
                        <a:gd name="connsiteY64" fmla="*/ 395862 h 1855788"/>
                        <a:gd name="connsiteX65" fmla="*/ 1908140 w 2781300"/>
                        <a:gd name="connsiteY65" fmla="*/ 388149 h 1855788"/>
                        <a:gd name="connsiteX66" fmla="*/ 1877411 w 2781300"/>
                        <a:gd name="connsiteY66" fmla="*/ 454261 h 1855788"/>
                        <a:gd name="connsiteX67" fmla="*/ 1882194 w 2781300"/>
                        <a:gd name="connsiteY67" fmla="*/ 456941 h 1855788"/>
                        <a:gd name="connsiteX68" fmla="*/ 1972435 w 2781300"/>
                        <a:gd name="connsiteY68" fmla="*/ 451649 h 1855788"/>
                        <a:gd name="connsiteX69" fmla="*/ 1949751 w 2781300"/>
                        <a:gd name="connsiteY69" fmla="*/ 494699 h 1855788"/>
                        <a:gd name="connsiteX70" fmla="*/ 2100242 w 2781300"/>
                        <a:gd name="connsiteY70" fmla="*/ 524674 h 1855788"/>
                        <a:gd name="connsiteX71" fmla="*/ 2080914 w 2781300"/>
                        <a:gd name="connsiteY71" fmla="*/ 567549 h 1855788"/>
                        <a:gd name="connsiteX72" fmla="*/ 2203928 w 2781300"/>
                        <a:gd name="connsiteY72" fmla="*/ 576262 h 1855788"/>
                        <a:gd name="connsiteX73" fmla="*/ 2180042 w 2781300"/>
                        <a:gd name="connsiteY73" fmla="*/ 622605 h 1855788"/>
                        <a:gd name="connsiteX74" fmla="*/ 2346339 w 2781300"/>
                        <a:gd name="connsiteY74" fmla="*/ 631032 h 1855788"/>
                        <a:gd name="connsiteX75" fmla="*/ 2319231 w 2781300"/>
                        <a:gd name="connsiteY75" fmla="*/ 696341 h 1855788"/>
                        <a:gd name="connsiteX76" fmla="*/ 2438404 w 2781300"/>
                        <a:gd name="connsiteY76" fmla="*/ 707232 h 1855788"/>
                        <a:gd name="connsiteX77" fmla="*/ 2416227 w 2781300"/>
                        <a:gd name="connsiteY77" fmla="*/ 746374 h 1855788"/>
                        <a:gd name="connsiteX78" fmla="*/ 2548297 w 2781300"/>
                        <a:gd name="connsiteY78" fmla="*/ 747713 h 1855788"/>
                        <a:gd name="connsiteX79" fmla="*/ 2513846 w 2781300"/>
                        <a:gd name="connsiteY79" fmla="*/ 796728 h 1855788"/>
                        <a:gd name="connsiteX80" fmla="*/ 2660245 w 2781300"/>
                        <a:gd name="connsiteY80" fmla="*/ 795338 h 1855788"/>
                        <a:gd name="connsiteX81" fmla="*/ 2629833 w 2781300"/>
                        <a:gd name="connsiteY81" fmla="*/ 852351 h 1855788"/>
                        <a:gd name="connsiteX82" fmla="*/ 2710659 w 2781300"/>
                        <a:gd name="connsiteY82" fmla="*/ 852487 h 1855788"/>
                        <a:gd name="connsiteX83" fmla="*/ 2692412 w 2781300"/>
                        <a:gd name="connsiteY83" fmla="*/ 881266 h 1855788"/>
                        <a:gd name="connsiteX84" fmla="*/ 2781300 w 2781300"/>
                        <a:gd name="connsiteY8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882194 w 2781300"/>
                        <a:gd name="connsiteY66" fmla="*/ 456941 h 1855788"/>
                        <a:gd name="connsiteX67" fmla="*/ 1972435 w 2781300"/>
                        <a:gd name="connsiteY67" fmla="*/ 451649 h 1855788"/>
                        <a:gd name="connsiteX68" fmla="*/ 1949751 w 2781300"/>
                        <a:gd name="connsiteY68" fmla="*/ 494699 h 1855788"/>
                        <a:gd name="connsiteX69" fmla="*/ 2100242 w 2781300"/>
                        <a:gd name="connsiteY69" fmla="*/ 524674 h 1855788"/>
                        <a:gd name="connsiteX70" fmla="*/ 2080914 w 2781300"/>
                        <a:gd name="connsiteY70" fmla="*/ 567549 h 1855788"/>
                        <a:gd name="connsiteX71" fmla="*/ 2203928 w 2781300"/>
                        <a:gd name="connsiteY71" fmla="*/ 576262 h 1855788"/>
                        <a:gd name="connsiteX72" fmla="*/ 2180042 w 2781300"/>
                        <a:gd name="connsiteY72" fmla="*/ 622605 h 1855788"/>
                        <a:gd name="connsiteX73" fmla="*/ 2346339 w 2781300"/>
                        <a:gd name="connsiteY73" fmla="*/ 631032 h 1855788"/>
                        <a:gd name="connsiteX74" fmla="*/ 2319231 w 2781300"/>
                        <a:gd name="connsiteY74" fmla="*/ 696341 h 1855788"/>
                        <a:gd name="connsiteX75" fmla="*/ 2438404 w 2781300"/>
                        <a:gd name="connsiteY75" fmla="*/ 707232 h 1855788"/>
                        <a:gd name="connsiteX76" fmla="*/ 2416227 w 2781300"/>
                        <a:gd name="connsiteY76" fmla="*/ 746374 h 1855788"/>
                        <a:gd name="connsiteX77" fmla="*/ 2548297 w 2781300"/>
                        <a:gd name="connsiteY77" fmla="*/ 747713 h 1855788"/>
                        <a:gd name="connsiteX78" fmla="*/ 2513846 w 2781300"/>
                        <a:gd name="connsiteY78" fmla="*/ 796728 h 1855788"/>
                        <a:gd name="connsiteX79" fmla="*/ 2660245 w 2781300"/>
                        <a:gd name="connsiteY79" fmla="*/ 795338 h 1855788"/>
                        <a:gd name="connsiteX80" fmla="*/ 2629833 w 2781300"/>
                        <a:gd name="connsiteY80" fmla="*/ 852351 h 1855788"/>
                        <a:gd name="connsiteX81" fmla="*/ 2710659 w 2781300"/>
                        <a:gd name="connsiteY81" fmla="*/ 852487 h 1855788"/>
                        <a:gd name="connsiteX82" fmla="*/ 2692412 w 2781300"/>
                        <a:gd name="connsiteY82" fmla="*/ 881266 h 1855788"/>
                        <a:gd name="connsiteX83" fmla="*/ 2781300 w 2781300"/>
                        <a:gd name="connsiteY8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972435 w 2781300"/>
                        <a:gd name="connsiteY66" fmla="*/ 451649 h 1855788"/>
                        <a:gd name="connsiteX67" fmla="*/ 1949751 w 2781300"/>
                        <a:gd name="connsiteY67" fmla="*/ 494699 h 1855788"/>
                        <a:gd name="connsiteX68" fmla="*/ 2100242 w 2781300"/>
                        <a:gd name="connsiteY68" fmla="*/ 524674 h 1855788"/>
                        <a:gd name="connsiteX69" fmla="*/ 2080914 w 2781300"/>
                        <a:gd name="connsiteY69" fmla="*/ 567549 h 1855788"/>
                        <a:gd name="connsiteX70" fmla="*/ 2203928 w 2781300"/>
                        <a:gd name="connsiteY70" fmla="*/ 576262 h 1855788"/>
                        <a:gd name="connsiteX71" fmla="*/ 2180042 w 2781300"/>
                        <a:gd name="connsiteY71" fmla="*/ 622605 h 1855788"/>
                        <a:gd name="connsiteX72" fmla="*/ 2346339 w 2781300"/>
                        <a:gd name="connsiteY72" fmla="*/ 631032 h 1855788"/>
                        <a:gd name="connsiteX73" fmla="*/ 2319231 w 2781300"/>
                        <a:gd name="connsiteY73" fmla="*/ 696341 h 1855788"/>
                        <a:gd name="connsiteX74" fmla="*/ 2438404 w 2781300"/>
                        <a:gd name="connsiteY74" fmla="*/ 707232 h 1855788"/>
                        <a:gd name="connsiteX75" fmla="*/ 2416227 w 2781300"/>
                        <a:gd name="connsiteY75" fmla="*/ 746374 h 1855788"/>
                        <a:gd name="connsiteX76" fmla="*/ 2548297 w 2781300"/>
                        <a:gd name="connsiteY76" fmla="*/ 747713 h 1855788"/>
                        <a:gd name="connsiteX77" fmla="*/ 2513846 w 2781300"/>
                        <a:gd name="connsiteY77" fmla="*/ 796728 h 1855788"/>
                        <a:gd name="connsiteX78" fmla="*/ 2660245 w 2781300"/>
                        <a:gd name="connsiteY78" fmla="*/ 795338 h 1855788"/>
                        <a:gd name="connsiteX79" fmla="*/ 2629833 w 2781300"/>
                        <a:gd name="connsiteY79" fmla="*/ 852351 h 1855788"/>
                        <a:gd name="connsiteX80" fmla="*/ 2710659 w 2781300"/>
                        <a:gd name="connsiteY80" fmla="*/ 852487 h 1855788"/>
                        <a:gd name="connsiteX81" fmla="*/ 2692412 w 2781300"/>
                        <a:gd name="connsiteY81" fmla="*/ 881266 h 1855788"/>
                        <a:gd name="connsiteX82" fmla="*/ 2781300 w 2781300"/>
                        <a:gd name="connsiteY8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821133 w 2781300"/>
                        <a:gd name="connsiteY39" fmla="*/ 1831631 h 1855788"/>
                        <a:gd name="connsiteX40" fmla="*/ 775540 w 2781300"/>
                        <a:gd name="connsiteY40" fmla="*/ 1828957 h 1855788"/>
                        <a:gd name="connsiteX41" fmla="*/ 0 w 2781300"/>
                        <a:gd name="connsiteY41" fmla="*/ 941388 h 1855788"/>
                        <a:gd name="connsiteX42" fmla="*/ 626400 w 2781300"/>
                        <a:gd name="connsiteY42" fmla="*/ 93223 h 1855788"/>
                        <a:gd name="connsiteX43" fmla="*/ 667074 w 2781300"/>
                        <a:gd name="connsiteY43" fmla="*/ 81034 h 1855788"/>
                        <a:gd name="connsiteX44" fmla="*/ 682305 w 2781300"/>
                        <a:gd name="connsiteY44" fmla="*/ 72919 h 1855788"/>
                        <a:gd name="connsiteX45" fmla="*/ 1008873 w 2781300"/>
                        <a:gd name="connsiteY45" fmla="*/ 0 h 1855788"/>
                        <a:gd name="connsiteX46" fmla="*/ 997186 w 2781300"/>
                        <a:gd name="connsiteY46" fmla="*/ 42173 h 1855788"/>
                        <a:gd name="connsiteX47" fmla="*/ 1108885 w 2781300"/>
                        <a:gd name="connsiteY47" fmla="*/ 33337 h 1855788"/>
                        <a:gd name="connsiteX48" fmla="*/ 1097623 w 2781300"/>
                        <a:gd name="connsiteY48" fmla="*/ 72518 h 1855788"/>
                        <a:gd name="connsiteX49" fmla="*/ 1222348 w 2781300"/>
                        <a:gd name="connsiteY49" fmla="*/ 61912 h 1855788"/>
                        <a:gd name="connsiteX50" fmla="*/ 1206030 w 2781300"/>
                        <a:gd name="connsiteY50" fmla="*/ 116866 h 1855788"/>
                        <a:gd name="connsiteX51" fmla="*/ 1346173 w 2781300"/>
                        <a:gd name="connsiteY51" fmla="*/ 119062 h 1855788"/>
                        <a:gd name="connsiteX52" fmla="*/ 1332246 w 2781300"/>
                        <a:gd name="connsiteY52" fmla="*/ 162868 h 1855788"/>
                        <a:gd name="connsiteX53" fmla="*/ 1430344 w 2781300"/>
                        <a:gd name="connsiteY53" fmla="*/ 157162 h 1855788"/>
                        <a:gd name="connsiteX54" fmla="*/ 1413731 w 2781300"/>
                        <a:gd name="connsiteY54" fmla="*/ 206956 h 1855788"/>
                        <a:gd name="connsiteX55" fmla="*/ 1558931 w 2781300"/>
                        <a:gd name="connsiteY55" fmla="*/ 200025 h 1855788"/>
                        <a:gd name="connsiteX56" fmla="*/ 1535305 w 2781300"/>
                        <a:gd name="connsiteY56" fmla="*/ 266902 h 1855788"/>
                        <a:gd name="connsiteX57" fmla="*/ 1620474 w 2781300"/>
                        <a:gd name="connsiteY57" fmla="*/ 263128 h 1855788"/>
                        <a:gd name="connsiteX58" fmla="*/ 1605204 w 2781300"/>
                        <a:gd name="connsiteY58" fmla="*/ 304079 h 1855788"/>
                        <a:gd name="connsiteX59" fmla="*/ 1757367 w 2781300"/>
                        <a:gd name="connsiteY59" fmla="*/ 311945 h 1855788"/>
                        <a:gd name="connsiteX60" fmla="*/ 1735914 w 2781300"/>
                        <a:gd name="connsiteY60" fmla="*/ 364629 h 1855788"/>
                        <a:gd name="connsiteX61" fmla="*/ 1808129 w 2781300"/>
                        <a:gd name="connsiteY61" fmla="*/ 359574 h 1855788"/>
                        <a:gd name="connsiteX62" fmla="*/ 1792112 w 2781300"/>
                        <a:gd name="connsiteY62" fmla="*/ 395862 h 1855788"/>
                        <a:gd name="connsiteX63" fmla="*/ 1908140 w 2781300"/>
                        <a:gd name="connsiteY63" fmla="*/ 388149 h 1855788"/>
                        <a:gd name="connsiteX64" fmla="*/ 1877411 w 2781300"/>
                        <a:gd name="connsiteY64" fmla="*/ 454261 h 1855788"/>
                        <a:gd name="connsiteX65" fmla="*/ 1972435 w 2781300"/>
                        <a:gd name="connsiteY65" fmla="*/ 451649 h 1855788"/>
                        <a:gd name="connsiteX66" fmla="*/ 1949751 w 2781300"/>
                        <a:gd name="connsiteY66" fmla="*/ 494699 h 1855788"/>
                        <a:gd name="connsiteX67" fmla="*/ 2100242 w 2781300"/>
                        <a:gd name="connsiteY67" fmla="*/ 524674 h 1855788"/>
                        <a:gd name="connsiteX68" fmla="*/ 2080914 w 2781300"/>
                        <a:gd name="connsiteY68" fmla="*/ 567549 h 1855788"/>
                        <a:gd name="connsiteX69" fmla="*/ 2203928 w 2781300"/>
                        <a:gd name="connsiteY69" fmla="*/ 576262 h 1855788"/>
                        <a:gd name="connsiteX70" fmla="*/ 2180042 w 2781300"/>
                        <a:gd name="connsiteY70" fmla="*/ 622605 h 1855788"/>
                        <a:gd name="connsiteX71" fmla="*/ 2346339 w 2781300"/>
                        <a:gd name="connsiteY71" fmla="*/ 631032 h 1855788"/>
                        <a:gd name="connsiteX72" fmla="*/ 2319231 w 2781300"/>
                        <a:gd name="connsiteY72" fmla="*/ 696341 h 1855788"/>
                        <a:gd name="connsiteX73" fmla="*/ 2438404 w 2781300"/>
                        <a:gd name="connsiteY73" fmla="*/ 707232 h 1855788"/>
                        <a:gd name="connsiteX74" fmla="*/ 2416227 w 2781300"/>
                        <a:gd name="connsiteY74" fmla="*/ 746374 h 1855788"/>
                        <a:gd name="connsiteX75" fmla="*/ 2548297 w 2781300"/>
                        <a:gd name="connsiteY75" fmla="*/ 747713 h 1855788"/>
                        <a:gd name="connsiteX76" fmla="*/ 2513846 w 2781300"/>
                        <a:gd name="connsiteY76" fmla="*/ 796728 h 1855788"/>
                        <a:gd name="connsiteX77" fmla="*/ 2660245 w 2781300"/>
                        <a:gd name="connsiteY77" fmla="*/ 795338 h 1855788"/>
                        <a:gd name="connsiteX78" fmla="*/ 2629833 w 2781300"/>
                        <a:gd name="connsiteY78" fmla="*/ 852351 h 1855788"/>
                        <a:gd name="connsiteX79" fmla="*/ 2710659 w 2781300"/>
                        <a:gd name="connsiteY79" fmla="*/ 852487 h 1855788"/>
                        <a:gd name="connsiteX80" fmla="*/ 2692412 w 2781300"/>
                        <a:gd name="connsiteY80" fmla="*/ 881266 h 1855788"/>
                        <a:gd name="connsiteX81" fmla="*/ 2781300 w 2781300"/>
                        <a:gd name="connsiteY8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67074 w 2781300"/>
                        <a:gd name="connsiteY42" fmla="*/ 81034 h 1855788"/>
                        <a:gd name="connsiteX43" fmla="*/ 682305 w 2781300"/>
                        <a:gd name="connsiteY43" fmla="*/ 72919 h 1855788"/>
                        <a:gd name="connsiteX44" fmla="*/ 1008873 w 2781300"/>
                        <a:gd name="connsiteY44" fmla="*/ 0 h 1855788"/>
                        <a:gd name="connsiteX45" fmla="*/ 997186 w 2781300"/>
                        <a:gd name="connsiteY45" fmla="*/ 42173 h 1855788"/>
                        <a:gd name="connsiteX46" fmla="*/ 1108885 w 2781300"/>
                        <a:gd name="connsiteY46" fmla="*/ 33337 h 1855788"/>
                        <a:gd name="connsiteX47" fmla="*/ 1097623 w 2781300"/>
                        <a:gd name="connsiteY47" fmla="*/ 72518 h 1855788"/>
                        <a:gd name="connsiteX48" fmla="*/ 1222348 w 2781300"/>
                        <a:gd name="connsiteY48" fmla="*/ 61912 h 1855788"/>
                        <a:gd name="connsiteX49" fmla="*/ 1206030 w 2781300"/>
                        <a:gd name="connsiteY49" fmla="*/ 116866 h 1855788"/>
                        <a:gd name="connsiteX50" fmla="*/ 1346173 w 2781300"/>
                        <a:gd name="connsiteY50" fmla="*/ 119062 h 1855788"/>
                        <a:gd name="connsiteX51" fmla="*/ 1332246 w 2781300"/>
                        <a:gd name="connsiteY51" fmla="*/ 162868 h 1855788"/>
                        <a:gd name="connsiteX52" fmla="*/ 1430344 w 2781300"/>
                        <a:gd name="connsiteY52" fmla="*/ 157162 h 1855788"/>
                        <a:gd name="connsiteX53" fmla="*/ 1413731 w 2781300"/>
                        <a:gd name="connsiteY53" fmla="*/ 206956 h 1855788"/>
                        <a:gd name="connsiteX54" fmla="*/ 1558931 w 2781300"/>
                        <a:gd name="connsiteY54" fmla="*/ 200025 h 1855788"/>
                        <a:gd name="connsiteX55" fmla="*/ 1535305 w 2781300"/>
                        <a:gd name="connsiteY55" fmla="*/ 266902 h 1855788"/>
                        <a:gd name="connsiteX56" fmla="*/ 1620474 w 2781300"/>
                        <a:gd name="connsiteY56" fmla="*/ 263128 h 1855788"/>
                        <a:gd name="connsiteX57" fmla="*/ 1605204 w 2781300"/>
                        <a:gd name="connsiteY57" fmla="*/ 304079 h 1855788"/>
                        <a:gd name="connsiteX58" fmla="*/ 1757367 w 2781300"/>
                        <a:gd name="connsiteY58" fmla="*/ 311945 h 1855788"/>
                        <a:gd name="connsiteX59" fmla="*/ 1735914 w 2781300"/>
                        <a:gd name="connsiteY59" fmla="*/ 364629 h 1855788"/>
                        <a:gd name="connsiteX60" fmla="*/ 1808129 w 2781300"/>
                        <a:gd name="connsiteY60" fmla="*/ 359574 h 1855788"/>
                        <a:gd name="connsiteX61" fmla="*/ 1792112 w 2781300"/>
                        <a:gd name="connsiteY61" fmla="*/ 395862 h 1855788"/>
                        <a:gd name="connsiteX62" fmla="*/ 1908140 w 2781300"/>
                        <a:gd name="connsiteY62" fmla="*/ 388149 h 1855788"/>
                        <a:gd name="connsiteX63" fmla="*/ 1877411 w 2781300"/>
                        <a:gd name="connsiteY63" fmla="*/ 454261 h 1855788"/>
                        <a:gd name="connsiteX64" fmla="*/ 1972435 w 2781300"/>
                        <a:gd name="connsiteY64" fmla="*/ 451649 h 1855788"/>
                        <a:gd name="connsiteX65" fmla="*/ 1949751 w 2781300"/>
                        <a:gd name="connsiteY65" fmla="*/ 494699 h 1855788"/>
                        <a:gd name="connsiteX66" fmla="*/ 2100242 w 2781300"/>
                        <a:gd name="connsiteY66" fmla="*/ 524674 h 1855788"/>
                        <a:gd name="connsiteX67" fmla="*/ 2080914 w 2781300"/>
                        <a:gd name="connsiteY67" fmla="*/ 567549 h 1855788"/>
                        <a:gd name="connsiteX68" fmla="*/ 2203928 w 2781300"/>
                        <a:gd name="connsiteY68" fmla="*/ 576262 h 1855788"/>
                        <a:gd name="connsiteX69" fmla="*/ 2180042 w 2781300"/>
                        <a:gd name="connsiteY69" fmla="*/ 622605 h 1855788"/>
                        <a:gd name="connsiteX70" fmla="*/ 2346339 w 2781300"/>
                        <a:gd name="connsiteY70" fmla="*/ 631032 h 1855788"/>
                        <a:gd name="connsiteX71" fmla="*/ 2319231 w 2781300"/>
                        <a:gd name="connsiteY71" fmla="*/ 696341 h 1855788"/>
                        <a:gd name="connsiteX72" fmla="*/ 2438404 w 2781300"/>
                        <a:gd name="connsiteY72" fmla="*/ 707232 h 1855788"/>
                        <a:gd name="connsiteX73" fmla="*/ 2416227 w 2781300"/>
                        <a:gd name="connsiteY73" fmla="*/ 746374 h 1855788"/>
                        <a:gd name="connsiteX74" fmla="*/ 2548297 w 2781300"/>
                        <a:gd name="connsiteY74" fmla="*/ 747713 h 1855788"/>
                        <a:gd name="connsiteX75" fmla="*/ 2513846 w 2781300"/>
                        <a:gd name="connsiteY75" fmla="*/ 796728 h 1855788"/>
                        <a:gd name="connsiteX76" fmla="*/ 2660245 w 2781300"/>
                        <a:gd name="connsiteY76" fmla="*/ 795338 h 1855788"/>
                        <a:gd name="connsiteX77" fmla="*/ 2629833 w 2781300"/>
                        <a:gd name="connsiteY77" fmla="*/ 852351 h 1855788"/>
                        <a:gd name="connsiteX78" fmla="*/ 2710659 w 2781300"/>
                        <a:gd name="connsiteY78" fmla="*/ 852487 h 1855788"/>
                        <a:gd name="connsiteX79" fmla="*/ 2692412 w 2781300"/>
                        <a:gd name="connsiteY79" fmla="*/ 881266 h 1855788"/>
                        <a:gd name="connsiteX80" fmla="*/ 2781300 w 2781300"/>
                        <a:gd name="connsiteY8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82305 w 2781300"/>
                        <a:gd name="connsiteY42" fmla="*/ 72919 h 1855788"/>
                        <a:gd name="connsiteX43" fmla="*/ 1008873 w 2781300"/>
                        <a:gd name="connsiteY43" fmla="*/ 0 h 1855788"/>
                        <a:gd name="connsiteX44" fmla="*/ 997186 w 2781300"/>
                        <a:gd name="connsiteY44" fmla="*/ 42173 h 1855788"/>
                        <a:gd name="connsiteX45" fmla="*/ 1108885 w 2781300"/>
                        <a:gd name="connsiteY45" fmla="*/ 33337 h 1855788"/>
                        <a:gd name="connsiteX46" fmla="*/ 1097623 w 2781300"/>
                        <a:gd name="connsiteY46" fmla="*/ 72518 h 1855788"/>
                        <a:gd name="connsiteX47" fmla="*/ 1222348 w 2781300"/>
                        <a:gd name="connsiteY47" fmla="*/ 61912 h 1855788"/>
                        <a:gd name="connsiteX48" fmla="*/ 1206030 w 2781300"/>
                        <a:gd name="connsiteY48" fmla="*/ 116866 h 1855788"/>
                        <a:gd name="connsiteX49" fmla="*/ 1346173 w 2781300"/>
                        <a:gd name="connsiteY49" fmla="*/ 119062 h 1855788"/>
                        <a:gd name="connsiteX50" fmla="*/ 1332246 w 2781300"/>
                        <a:gd name="connsiteY50" fmla="*/ 162868 h 1855788"/>
                        <a:gd name="connsiteX51" fmla="*/ 1430344 w 2781300"/>
                        <a:gd name="connsiteY51" fmla="*/ 157162 h 1855788"/>
                        <a:gd name="connsiteX52" fmla="*/ 1413731 w 2781300"/>
                        <a:gd name="connsiteY52" fmla="*/ 206956 h 1855788"/>
                        <a:gd name="connsiteX53" fmla="*/ 1558931 w 2781300"/>
                        <a:gd name="connsiteY53" fmla="*/ 200025 h 1855788"/>
                        <a:gd name="connsiteX54" fmla="*/ 1535305 w 2781300"/>
                        <a:gd name="connsiteY54" fmla="*/ 266902 h 1855788"/>
                        <a:gd name="connsiteX55" fmla="*/ 1620474 w 2781300"/>
                        <a:gd name="connsiteY55" fmla="*/ 263128 h 1855788"/>
                        <a:gd name="connsiteX56" fmla="*/ 1605204 w 2781300"/>
                        <a:gd name="connsiteY56" fmla="*/ 304079 h 1855788"/>
                        <a:gd name="connsiteX57" fmla="*/ 1757367 w 2781300"/>
                        <a:gd name="connsiteY57" fmla="*/ 311945 h 1855788"/>
                        <a:gd name="connsiteX58" fmla="*/ 1735914 w 2781300"/>
                        <a:gd name="connsiteY58" fmla="*/ 364629 h 1855788"/>
                        <a:gd name="connsiteX59" fmla="*/ 1808129 w 2781300"/>
                        <a:gd name="connsiteY59" fmla="*/ 359574 h 1855788"/>
                        <a:gd name="connsiteX60" fmla="*/ 1792112 w 2781300"/>
                        <a:gd name="connsiteY60" fmla="*/ 395862 h 1855788"/>
                        <a:gd name="connsiteX61" fmla="*/ 1908140 w 2781300"/>
                        <a:gd name="connsiteY61" fmla="*/ 388149 h 1855788"/>
                        <a:gd name="connsiteX62" fmla="*/ 1877411 w 2781300"/>
                        <a:gd name="connsiteY62" fmla="*/ 454261 h 1855788"/>
                        <a:gd name="connsiteX63" fmla="*/ 1972435 w 2781300"/>
                        <a:gd name="connsiteY63" fmla="*/ 451649 h 1855788"/>
                        <a:gd name="connsiteX64" fmla="*/ 1949751 w 2781300"/>
                        <a:gd name="connsiteY64" fmla="*/ 494699 h 1855788"/>
                        <a:gd name="connsiteX65" fmla="*/ 2100242 w 2781300"/>
                        <a:gd name="connsiteY65" fmla="*/ 524674 h 1855788"/>
                        <a:gd name="connsiteX66" fmla="*/ 2080914 w 2781300"/>
                        <a:gd name="connsiteY66" fmla="*/ 567549 h 1855788"/>
                        <a:gd name="connsiteX67" fmla="*/ 2203928 w 2781300"/>
                        <a:gd name="connsiteY67" fmla="*/ 576262 h 1855788"/>
                        <a:gd name="connsiteX68" fmla="*/ 2180042 w 2781300"/>
                        <a:gd name="connsiteY68" fmla="*/ 622605 h 1855788"/>
                        <a:gd name="connsiteX69" fmla="*/ 2346339 w 2781300"/>
                        <a:gd name="connsiteY69" fmla="*/ 631032 h 1855788"/>
                        <a:gd name="connsiteX70" fmla="*/ 2319231 w 2781300"/>
                        <a:gd name="connsiteY70" fmla="*/ 696341 h 1855788"/>
                        <a:gd name="connsiteX71" fmla="*/ 2438404 w 2781300"/>
                        <a:gd name="connsiteY71" fmla="*/ 707232 h 1855788"/>
                        <a:gd name="connsiteX72" fmla="*/ 2416227 w 2781300"/>
                        <a:gd name="connsiteY72" fmla="*/ 746374 h 1855788"/>
                        <a:gd name="connsiteX73" fmla="*/ 2548297 w 2781300"/>
                        <a:gd name="connsiteY73" fmla="*/ 747713 h 1855788"/>
                        <a:gd name="connsiteX74" fmla="*/ 2513846 w 2781300"/>
                        <a:gd name="connsiteY74" fmla="*/ 796728 h 1855788"/>
                        <a:gd name="connsiteX75" fmla="*/ 2660245 w 2781300"/>
                        <a:gd name="connsiteY75" fmla="*/ 795338 h 1855788"/>
                        <a:gd name="connsiteX76" fmla="*/ 2629833 w 2781300"/>
                        <a:gd name="connsiteY76" fmla="*/ 852351 h 1855788"/>
                        <a:gd name="connsiteX77" fmla="*/ 2710659 w 2781300"/>
                        <a:gd name="connsiteY77" fmla="*/ 852487 h 1855788"/>
                        <a:gd name="connsiteX78" fmla="*/ 2692412 w 2781300"/>
                        <a:gd name="connsiteY78" fmla="*/ 881266 h 1855788"/>
                        <a:gd name="connsiteX79" fmla="*/ 2781300 w 2781300"/>
                        <a:gd name="connsiteY7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03174 w 2781300"/>
                        <a:gd name="connsiteY24" fmla="*/ 1559366 h 1855788"/>
                        <a:gd name="connsiteX25" fmla="*/ 1620474 w 2781300"/>
                        <a:gd name="connsiteY25" fmla="*/ 1605760 h 1855788"/>
                        <a:gd name="connsiteX26" fmla="*/ 1620474 w 2781300"/>
                        <a:gd name="connsiteY26" fmla="*/ 1605761 h 1855788"/>
                        <a:gd name="connsiteX27" fmla="*/ 1538878 w 2781300"/>
                        <a:gd name="connsiteY27" fmla="*/ 1599000 h 1855788"/>
                        <a:gd name="connsiteX28" fmla="*/ 1558931 w 2781300"/>
                        <a:gd name="connsiteY28" fmla="*/ 1655763 h 1855788"/>
                        <a:gd name="connsiteX29" fmla="*/ 1416069 w 2781300"/>
                        <a:gd name="connsiteY29" fmla="*/ 1655838 h 1855788"/>
                        <a:gd name="connsiteX30" fmla="*/ 1430344 w 2781300"/>
                        <a:gd name="connsiteY30" fmla="*/ 1698626 h 1855788"/>
                        <a:gd name="connsiteX31" fmla="*/ 1344564 w 2781300"/>
                        <a:gd name="connsiteY31" fmla="*/ 1694647 h 1855788"/>
                        <a:gd name="connsiteX32" fmla="*/ 1346173 w 2781300"/>
                        <a:gd name="connsiteY32" fmla="*/ 1736726 h 1855788"/>
                        <a:gd name="connsiteX33" fmla="*/ 1209062 w 2781300"/>
                        <a:gd name="connsiteY33" fmla="*/ 1749131 h 1855788"/>
                        <a:gd name="connsiteX34" fmla="*/ 1222348 w 2781300"/>
                        <a:gd name="connsiteY34" fmla="*/ 1793876 h 1855788"/>
                        <a:gd name="connsiteX35" fmla="*/ 1003642 w 2781300"/>
                        <a:gd name="connsiteY35" fmla="*/ 1814666 h 1855788"/>
                        <a:gd name="connsiteX36" fmla="*/ 1008873 w 2781300"/>
                        <a:gd name="connsiteY36" fmla="*/ 1855788 h 1855788"/>
                        <a:gd name="connsiteX37" fmla="*/ 839790 w 2781300"/>
                        <a:gd name="connsiteY37" fmla="*/ 1836937 h 1855788"/>
                        <a:gd name="connsiteX38" fmla="*/ 775540 w 2781300"/>
                        <a:gd name="connsiteY38" fmla="*/ 1828957 h 1855788"/>
                        <a:gd name="connsiteX39" fmla="*/ 0 w 2781300"/>
                        <a:gd name="connsiteY39" fmla="*/ 941388 h 1855788"/>
                        <a:gd name="connsiteX40" fmla="*/ 626400 w 2781300"/>
                        <a:gd name="connsiteY40" fmla="*/ 93223 h 1855788"/>
                        <a:gd name="connsiteX41" fmla="*/ 682305 w 2781300"/>
                        <a:gd name="connsiteY41" fmla="*/ 72919 h 1855788"/>
                        <a:gd name="connsiteX42" fmla="*/ 1008873 w 2781300"/>
                        <a:gd name="connsiteY42" fmla="*/ 0 h 1855788"/>
                        <a:gd name="connsiteX43" fmla="*/ 997186 w 2781300"/>
                        <a:gd name="connsiteY43" fmla="*/ 42173 h 1855788"/>
                        <a:gd name="connsiteX44" fmla="*/ 1108885 w 2781300"/>
                        <a:gd name="connsiteY44" fmla="*/ 33337 h 1855788"/>
                        <a:gd name="connsiteX45" fmla="*/ 1097623 w 2781300"/>
                        <a:gd name="connsiteY45" fmla="*/ 72518 h 1855788"/>
                        <a:gd name="connsiteX46" fmla="*/ 1222348 w 2781300"/>
                        <a:gd name="connsiteY46" fmla="*/ 61912 h 1855788"/>
                        <a:gd name="connsiteX47" fmla="*/ 1206030 w 2781300"/>
                        <a:gd name="connsiteY47" fmla="*/ 116866 h 1855788"/>
                        <a:gd name="connsiteX48" fmla="*/ 1346173 w 2781300"/>
                        <a:gd name="connsiteY48" fmla="*/ 119062 h 1855788"/>
                        <a:gd name="connsiteX49" fmla="*/ 1332246 w 2781300"/>
                        <a:gd name="connsiteY49" fmla="*/ 162868 h 1855788"/>
                        <a:gd name="connsiteX50" fmla="*/ 1430344 w 2781300"/>
                        <a:gd name="connsiteY50" fmla="*/ 157162 h 1855788"/>
                        <a:gd name="connsiteX51" fmla="*/ 1413731 w 2781300"/>
                        <a:gd name="connsiteY51" fmla="*/ 206956 h 1855788"/>
                        <a:gd name="connsiteX52" fmla="*/ 1558931 w 2781300"/>
                        <a:gd name="connsiteY52" fmla="*/ 200025 h 1855788"/>
                        <a:gd name="connsiteX53" fmla="*/ 1535305 w 2781300"/>
                        <a:gd name="connsiteY53" fmla="*/ 266902 h 1855788"/>
                        <a:gd name="connsiteX54" fmla="*/ 1620474 w 2781300"/>
                        <a:gd name="connsiteY54" fmla="*/ 263128 h 1855788"/>
                        <a:gd name="connsiteX55" fmla="*/ 1605204 w 2781300"/>
                        <a:gd name="connsiteY55" fmla="*/ 304079 h 1855788"/>
                        <a:gd name="connsiteX56" fmla="*/ 1757367 w 2781300"/>
                        <a:gd name="connsiteY56" fmla="*/ 311945 h 1855788"/>
                        <a:gd name="connsiteX57" fmla="*/ 1735914 w 2781300"/>
                        <a:gd name="connsiteY57" fmla="*/ 364629 h 1855788"/>
                        <a:gd name="connsiteX58" fmla="*/ 1808129 w 2781300"/>
                        <a:gd name="connsiteY58" fmla="*/ 359574 h 1855788"/>
                        <a:gd name="connsiteX59" fmla="*/ 1792112 w 2781300"/>
                        <a:gd name="connsiteY59" fmla="*/ 395862 h 1855788"/>
                        <a:gd name="connsiteX60" fmla="*/ 1908140 w 2781300"/>
                        <a:gd name="connsiteY60" fmla="*/ 388149 h 1855788"/>
                        <a:gd name="connsiteX61" fmla="*/ 1877411 w 2781300"/>
                        <a:gd name="connsiteY61" fmla="*/ 454261 h 1855788"/>
                        <a:gd name="connsiteX62" fmla="*/ 1972435 w 2781300"/>
                        <a:gd name="connsiteY62" fmla="*/ 451649 h 1855788"/>
                        <a:gd name="connsiteX63" fmla="*/ 1949751 w 2781300"/>
                        <a:gd name="connsiteY63" fmla="*/ 494699 h 1855788"/>
                        <a:gd name="connsiteX64" fmla="*/ 2100242 w 2781300"/>
                        <a:gd name="connsiteY64" fmla="*/ 524674 h 1855788"/>
                        <a:gd name="connsiteX65" fmla="*/ 2080914 w 2781300"/>
                        <a:gd name="connsiteY65" fmla="*/ 567549 h 1855788"/>
                        <a:gd name="connsiteX66" fmla="*/ 2203928 w 2781300"/>
                        <a:gd name="connsiteY66" fmla="*/ 576262 h 1855788"/>
                        <a:gd name="connsiteX67" fmla="*/ 2180042 w 2781300"/>
                        <a:gd name="connsiteY67" fmla="*/ 622605 h 1855788"/>
                        <a:gd name="connsiteX68" fmla="*/ 2346339 w 2781300"/>
                        <a:gd name="connsiteY68" fmla="*/ 631032 h 1855788"/>
                        <a:gd name="connsiteX69" fmla="*/ 2319231 w 2781300"/>
                        <a:gd name="connsiteY69" fmla="*/ 696341 h 1855788"/>
                        <a:gd name="connsiteX70" fmla="*/ 2438404 w 2781300"/>
                        <a:gd name="connsiteY70" fmla="*/ 707232 h 1855788"/>
                        <a:gd name="connsiteX71" fmla="*/ 2416227 w 2781300"/>
                        <a:gd name="connsiteY71" fmla="*/ 746374 h 1855788"/>
                        <a:gd name="connsiteX72" fmla="*/ 2548297 w 2781300"/>
                        <a:gd name="connsiteY72" fmla="*/ 747713 h 1855788"/>
                        <a:gd name="connsiteX73" fmla="*/ 2513846 w 2781300"/>
                        <a:gd name="connsiteY73" fmla="*/ 796728 h 1855788"/>
                        <a:gd name="connsiteX74" fmla="*/ 2660245 w 2781300"/>
                        <a:gd name="connsiteY74" fmla="*/ 795338 h 1855788"/>
                        <a:gd name="connsiteX75" fmla="*/ 2629833 w 2781300"/>
                        <a:gd name="connsiteY75" fmla="*/ 852351 h 1855788"/>
                        <a:gd name="connsiteX76" fmla="*/ 2710659 w 2781300"/>
                        <a:gd name="connsiteY76" fmla="*/ 852487 h 1855788"/>
                        <a:gd name="connsiteX77" fmla="*/ 2692412 w 2781300"/>
                        <a:gd name="connsiteY77" fmla="*/ 881266 h 1855788"/>
                        <a:gd name="connsiteX78" fmla="*/ 2781300 w 2781300"/>
                        <a:gd name="connsiteY78" fmla="*/ 922338 h 1855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</a:cxnLst>
                      <a:rect l="l" t="t" r="r" b="b"/>
                      <a:pathLst>
                        <a:path w="2781300" h="1855788">
                          <a:moveTo>
                            <a:pt x="2781300" y="922338"/>
                          </a:moveTo>
                          <a:lnTo>
                            <a:pt x="2700702" y="963787"/>
                          </a:lnTo>
                          <a:lnTo>
                            <a:pt x="2710659" y="979491"/>
                          </a:lnTo>
                          <a:lnTo>
                            <a:pt x="2638459" y="995796"/>
                          </a:lnTo>
                          <a:lnTo>
                            <a:pt x="2660245" y="1036638"/>
                          </a:lnTo>
                          <a:lnTo>
                            <a:pt x="2571953" y="1029997"/>
                          </a:lnTo>
                          <a:lnTo>
                            <a:pt x="2526562" y="1053340"/>
                          </a:lnTo>
                          <a:lnTo>
                            <a:pt x="2548297" y="1084263"/>
                          </a:lnTo>
                          <a:lnTo>
                            <a:pt x="2426967" y="1104558"/>
                          </a:lnTo>
                          <a:lnTo>
                            <a:pt x="2438404" y="1124744"/>
                          </a:lnTo>
                          <a:lnTo>
                            <a:pt x="2330762" y="1154032"/>
                          </a:lnTo>
                          <a:lnTo>
                            <a:pt x="2346339" y="1200944"/>
                          </a:lnTo>
                          <a:lnTo>
                            <a:pt x="2182115" y="1237205"/>
                          </a:lnTo>
                          <a:lnTo>
                            <a:pt x="2203928" y="1279526"/>
                          </a:lnTo>
                          <a:lnTo>
                            <a:pt x="2083782" y="1292225"/>
                          </a:lnTo>
                          <a:lnTo>
                            <a:pt x="2100242" y="1328738"/>
                          </a:lnTo>
                          <a:lnTo>
                            <a:pt x="1953212" y="1365283"/>
                          </a:lnTo>
                          <a:lnTo>
                            <a:pt x="1972435" y="1401763"/>
                          </a:lnTo>
                          <a:lnTo>
                            <a:pt x="1880564" y="1405935"/>
                          </a:lnTo>
                          <a:lnTo>
                            <a:pt x="1908140" y="1465263"/>
                          </a:lnTo>
                          <a:lnTo>
                            <a:pt x="1792112" y="1457550"/>
                          </a:lnTo>
                          <a:lnTo>
                            <a:pt x="1808129" y="1493838"/>
                          </a:lnTo>
                          <a:lnTo>
                            <a:pt x="1735915" y="1488783"/>
                          </a:lnTo>
                          <a:lnTo>
                            <a:pt x="1757367" y="1541467"/>
                          </a:lnTo>
                          <a:lnTo>
                            <a:pt x="1603174" y="1559366"/>
                          </a:lnTo>
                          <a:lnTo>
                            <a:pt x="1620474" y="1605760"/>
                          </a:lnTo>
                          <a:lnTo>
                            <a:pt x="1620474" y="1605761"/>
                          </a:lnTo>
                          <a:lnTo>
                            <a:pt x="1538878" y="1599000"/>
                          </a:lnTo>
                          <a:lnTo>
                            <a:pt x="1558931" y="1655763"/>
                          </a:lnTo>
                          <a:cubicBezTo>
                            <a:pt x="1538463" y="1665236"/>
                            <a:pt x="1437500" y="1648694"/>
                            <a:pt x="1416069" y="1655838"/>
                          </a:cubicBezTo>
                          <a:lnTo>
                            <a:pt x="1430344" y="1698626"/>
                          </a:lnTo>
                          <a:cubicBezTo>
                            <a:pt x="1401384" y="1698626"/>
                            <a:pt x="1372768" y="1697278"/>
                            <a:pt x="1344564" y="1694647"/>
                          </a:cubicBezTo>
                          <a:cubicBezTo>
                            <a:pt x="1345100" y="1708673"/>
                            <a:pt x="1345637" y="1722700"/>
                            <a:pt x="1346173" y="1736726"/>
                          </a:cubicBezTo>
                          <a:cubicBezTo>
                            <a:pt x="1323589" y="1745807"/>
                            <a:pt x="1229699" y="1739606"/>
                            <a:pt x="1209062" y="1749131"/>
                          </a:cubicBezTo>
                          <a:lnTo>
                            <a:pt x="1222348" y="1793876"/>
                          </a:lnTo>
                          <a:cubicBezTo>
                            <a:pt x="1188111" y="1804799"/>
                            <a:pt x="1041068" y="1811013"/>
                            <a:pt x="1003642" y="1814666"/>
                          </a:cubicBezTo>
                          <a:lnTo>
                            <a:pt x="1008873" y="1855788"/>
                          </a:lnTo>
                          <a:cubicBezTo>
                            <a:pt x="950954" y="1855788"/>
                            <a:pt x="894405" y="1849297"/>
                            <a:pt x="839790" y="1836937"/>
                          </a:cubicBezTo>
                          <a:lnTo>
                            <a:pt x="775540" y="1828957"/>
                          </a:lnTo>
                          <a:cubicBezTo>
                            <a:pt x="386673" y="1783269"/>
                            <a:pt x="59531" y="1403327"/>
                            <a:pt x="0" y="941388"/>
                          </a:cubicBezTo>
                          <a:cubicBezTo>
                            <a:pt x="56753" y="566838"/>
                            <a:pt x="291666" y="214053"/>
                            <a:pt x="626400" y="93223"/>
                          </a:cubicBezTo>
                          <a:lnTo>
                            <a:pt x="682305" y="72919"/>
                          </a:lnTo>
                          <a:cubicBezTo>
                            <a:pt x="782679" y="25965"/>
                            <a:pt x="893034" y="0"/>
                            <a:pt x="1008873" y="0"/>
                          </a:cubicBezTo>
                          <a:lnTo>
                            <a:pt x="997186" y="42173"/>
                          </a:lnTo>
                          <a:lnTo>
                            <a:pt x="1108885" y="33337"/>
                          </a:lnTo>
                          <a:lnTo>
                            <a:pt x="1097623" y="72518"/>
                          </a:lnTo>
                          <a:lnTo>
                            <a:pt x="1222348" y="61912"/>
                          </a:lnTo>
                          <a:lnTo>
                            <a:pt x="1206030" y="116866"/>
                          </a:lnTo>
                          <a:lnTo>
                            <a:pt x="1346173" y="119062"/>
                          </a:lnTo>
                          <a:lnTo>
                            <a:pt x="1332246" y="162868"/>
                          </a:lnTo>
                          <a:lnTo>
                            <a:pt x="1430344" y="157162"/>
                          </a:lnTo>
                          <a:lnTo>
                            <a:pt x="1413731" y="206956"/>
                          </a:lnTo>
                          <a:lnTo>
                            <a:pt x="1558931" y="200025"/>
                          </a:lnTo>
                          <a:lnTo>
                            <a:pt x="1535305" y="266902"/>
                          </a:lnTo>
                          <a:lnTo>
                            <a:pt x="1620474" y="263128"/>
                          </a:lnTo>
                          <a:lnTo>
                            <a:pt x="1605204" y="304079"/>
                          </a:lnTo>
                          <a:lnTo>
                            <a:pt x="1757367" y="311945"/>
                          </a:lnTo>
                          <a:lnTo>
                            <a:pt x="1735914" y="364629"/>
                          </a:lnTo>
                          <a:lnTo>
                            <a:pt x="1808129" y="359574"/>
                          </a:lnTo>
                          <a:lnTo>
                            <a:pt x="1792112" y="395862"/>
                          </a:lnTo>
                          <a:lnTo>
                            <a:pt x="1908140" y="388149"/>
                          </a:lnTo>
                          <a:lnTo>
                            <a:pt x="1877411" y="454261"/>
                          </a:lnTo>
                          <a:lnTo>
                            <a:pt x="1972435" y="451649"/>
                          </a:lnTo>
                          <a:lnTo>
                            <a:pt x="1949751" y="494699"/>
                          </a:lnTo>
                          <a:lnTo>
                            <a:pt x="2100242" y="524674"/>
                          </a:lnTo>
                          <a:lnTo>
                            <a:pt x="2080914" y="567549"/>
                          </a:lnTo>
                          <a:lnTo>
                            <a:pt x="2203928" y="576262"/>
                          </a:lnTo>
                          <a:lnTo>
                            <a:pt x="2180042" y="622605"/>
                          </a:lnTo>
                          <a:lnTo>
                            <a:pt x="2346339" y="631032"/>
                          </a:lnTo>
                          <a:lnTo>
                            <a:pt x="2319231" y="696341"/>
                          </a:lnTo>
                          <a:lnTo>
                            <a:pt x="2438404" y="707232"/>
                          </a:lnTo>
                          <a:lnTo>
                            <a:pt x="2416227" y="746374"/>
                          </a:lnTo>
                          <a:lnTo>
                            <a:pt x="2548297" y="747713"/>
                          </a:lnTo>
                          <a:lnTo>
                            <a:pt x="2513846" y="796728"/>
                          </a:lnTo>
                          <a:lnTo>
                            <a:pt x="2660245" y="795338"/>
                          </a:lnTo>
                          <a:lnTo>
                            <a:pt x="2629833" y="852351"/>
                          </a:lnTo>
                          <a:lnTo>
                            <a:pt x="2710659" y="852487"/>
                          </a:lnTo>
                          <a:lnTo>
                            <a:pt x="2692412" y="881266"/>
                          </a:lnTo>
                          <a:lnTo>
                            <a:pt x="2781300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3" name="フリーフォーム: 図形 62">
                      <a:extLst>
                        <a:ext uri="{FF2B5EF4-FFF2-40B4-BE49-F238E27FC236}">
                          <a16:creationId xmlns:a16="http://schemas.microsoft.com/office/drawing/2014/main" id="{93726504-B692-4CF2-969A-BFC02E3D3197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111880" y="1764431"/>
                      <a:ext cx="1545970" cy="2349384"/>
                    </a:xfrm>
                    <a:custGeom>
                      <a:avLst/>
                      <a:gdLst>
                        <a:gd name="connsiteX0" fmla="*/ 856643 w 1554483"/>
                        <a:gd name="connsiteY0" fmla="*/ 0 h 2349384"/>
                        <a:gd name="connsiteX1" fmla="*/ 855358 w 1554483"/>
                        <a:gd name="connsiteY1" fmla="*/ 1333 h 2349384"/>
                        <a:gd name="connsiteX2" fmla="*/ 782039 w 1554483"/>
                        <a:gd name="connsiteY2" fmla="*/ 72132 h 2349384"/>
                        <a:gd name="connsiteX3" fmla="*/ 780827 w 1554483"/>
                        <a:gd name="connsiteY3" fmla="*/ 44609 h 2349384"/>
                        <a:gd name="connsiteX4" fmla="*/ 777620 w 1554483"/>
                        <a:gd name="connsiteY4" fmla="*/ 20956 h 2349384"/>
                        <a:gd name="connsiteX5" fmla="*/ 774413 w 1554483"/>
                        <a:gd name="connsiteY5" fmla="*/ 44609 h 2349384"/>
                        <a:gd name="connsiteX6" fmla="*/ 773171 w 1554483"/>
                        <a:gd name="connsiteY6" fmla="*/ 72834 h 2349384"/>
                        <a:gd name="connsiteX7" fmla="*/ 699125 w 1554483"/>
                        <a:gd name="connsiteY7" fmla="*/ 1333 h 2349384"/>
                        <a:gd name="connsiteX8" fmla="*/ 697840 w 1554483"/>
                        <a:gd name="connsiteY8" fmla="*/ 0 h 2349384"/>
                        <a:gd name="connsiteX9" fmla="*/ 767157 w 1554483"/>
                        <a:gd name="connsiteY9" fmla="*/ 84299 h 2349384"/>
                        <a:gd name="connsiteX10" fmla="*/ 772421 w 1554483"/>
                        <a:gd name="connsiteY10" fmla="*/ 89853 h 2349384"/>
                        <a:gd name="connsiteX11" fmla="*/ 771427 w 1554483"/>
                        <a:gd name="connsiteY11" fmla="*/ 112446 h 2349384"/>
                        <a:gd name="connsiteX12" fmla="*/ 769196 w 1554483"/>
                        <a:gd name="connsiteY12" fmla="*/ 201033 h 2349384"/>
                        <a:gd name="connsiteX13" fmla="*/ 661026 w 1554483"/>
                        <a:gd name="connsiteY13" fmla="*/ 96583 h 2349384"/>
                        <a:gd name="connsiteX14" fmla="*/ 659742 w 1554483"/>
                        <a:gd name="connsiteY14" fmla="*/ 95249 h 2349384"/>
                        <a:gd name="connsiteX15" fmla="*/ 729059 w 1554483"/>
                        <a:gd name="connsiteY15" fmla="*/ 179548 h 2349384"/>
                        <a:gd name="connsiteX16" fmla="*/ 768697 w 1554483"/>
                        <a:gd name="connsiteY16" fmla="*/ 221366 h 2349384"/>
                        <a:gd name="connsiteX17" fmla="*/ 766369 w 1554483"/>
                        <a:gd name="connsiteY17" fmla="*/ 361946 h 2349384"/>
                        <a:gd name="connsiteX18" fmla="*/ 765999 w 1554483"/>
                        <a:gd name="connsiteY18" fmla="*/ 394773 h 2349384"/>
                        <a:gd name="connsiteX19" fmla="*/ 708635 w 1554483"/>
                        <a:gd name="connsiteY19" fmla="*/ 343353 h 2349384"/>
                        <a:gd name="connsiteX20" fmla="*/ 591177 w 1554483"/>
                        <a:gd name="connsiteY20" fmla="*/ 229933 h 2349384"/>
                        <a:gd name="connsiteX21" fmla="*/ 589892 w 1554483"/>
                        <a:gd name="connsiteY21" fmla="*/ 228600 h 2349384"/>
                        <a:gd name="connsiteX22" fmla="*/ 659209 w 1554483"/>
                        <a:gd name="connsiteY22" fmla="*/ 312899 h 2349384"/>
                        <a:gd name="connsiteX23" fmla="*/ 749798 w 1554483"/>
                        <a:gd name="connsiteY23" fmla="*/ 408470 h 2349384"/>
                        <a:gd name="connsiteX24" fmla="*/ 765674 w 1554483"/>
                        <a:gd name="connsiteY24" fmla="*/ 423564 h 2349384"/>
                        <a:gd name="connsiteX25" fmla="*/ 764426 w 1554483"/>
                        <a:gd name="connsiteY25" fmla="*/ 534247 h 2349384"/>
                        <a:gd name="connsiteX26" fmla="*/ 763699 w 1554483"/>
                        <a:gd name="connsiteY26" fmla="*/ 632157 h 2349384"/>
                        <a:gd name="connsiteX27" fmla="*/ 758608 w 1554483"/>
                        <a:gd name="connsiteY27" fmla="*/ 627905 h 2349384"/>
                        <a:gd name="connsiteX28" fmla="*/ 514977 w 1554483"/>
                        <a:gd name="connsiteY28" fmla="*/ 401384 h 2349384"/>
                        <a:gd name="connsiteX29" fmla="*/ 513692 w 1554483"/>
                        <a:gd name="connsiteY29" fmla="*/ 400051 h 2349384"/>
                        <a:gd name="connsiteX30" fmla="*/ 583009 w 1554483"/>
                        <a:gd name="connsiteY30" fmla="*/ 484350 h 2349384"/>
                        <a:gd name="connsiteX31" fmla="*/ 673598 w 1554483"/>
                        <a:gd name="connsiteY31" fmla="*/ 579921 h 2349384"/>
                        <a:gd name="connsiteX32" fmla="*/ 763453 w 1554483"/>
                        <a:gd name="connsiteY32" fmla="*/ 665350 h 2349384"/>
                        <a:gd name="connsiteX33" fmla="*/ 762959 w 1554483"/>
                        <a:gd name="connsiteY33" fmla="*/ 732005 h 2349384"/>
                        <a:gd name="connsiteX34" fmla="*/ 762032 w 1554483"/>
                        <a:gd name="connsiteY34" fmla="*/ 950540 h 2349384"/>
                        <a:gd name="connsiteX35" fmla="*/ 761925 w 1554483"/>
                        <a:gd name="connsiteY35" fmla="*/ 1027805 h 2349384"/>
                        <a:gd name="connsiteX36" fmla="*/ 658390 w 1554483"/>
                        <a:gd name="connsiteY36" fmla="*/ 941339 h 2349384"/>
                        <a:gd name="connsiteX37" fmla="*/ 414759 w 1554483"/>
                        <a:gd name="connsiteY37" fmla="*/ 714819 h 2349384"/>
                        <a:gd name="connsiteX38" fmla="*/ 413474 w 1554483"/>
                        <a:gd name="connsiteY38" fmla="*/ 713485 h 2349384"/>
                        <a:gd name="connsiteX39" fmla="*/ 482791 w 1554483"/>
                        <a:gd name="connsiteY39" fmla="*/ 797784 h 2349384"/>
                        <a:gd name="connsiteX40" fmla="*/ 676111 w 1554483"/>
                        <a:gd name="connsiteY40" fmla="*/ 991026 h 2349384"/>
                        <a:gd name="connsiteX41" fmla="*/ 761874 w 1554483"/>
                        <a:gd name="connsiteY41" fmla="*/ 1065125 h 2349384"/>
                        <a:gd name="connsiteX42" fmla="*/ 761708 w 1554483"/>
                        <a:gd name="connsiteY42" fmla="*/ 1185170 h 2349384"/>
                        <a:gd name="connsiteX43" fmla="*/ 762032 w 1554483"/>
                        <a:gd name="connsiteY43" fmla="*/ 1419800 h 2349384"/>
                        <a:gd name="connsiteX44" fmla="*/ 762567 w 1554483"/>
                        <a:gd name="connsiteY44" fmla="*/ 1545927 h 2349384"/>
                        <a:gd name="connsiteX45" fmla="*/ 681613 w 1554483"/>
                        <a:gd name="connsiteY45" fmla="*/ 1487126 h 2349384"/>
                        <a:gd name="connsiteX46" fmla="*/ 164186 w 1554483"/>
                        <a:gd name="connsiteY46" fmla="*/ 1039804 h 2349384"/>
                        <a:gd name="connsiteX47" fmla="*/ 162902 w 1554483"/>
                        <a:gd name="connsiteY47" fmla="*/ 1038470 h 2349384"/>
                        <a:gd name="connsiteX48" fmla="*/ 232218 w 1554483"/>
                        <a:gd name="connsiteY48" fmla="*/ 1122770 h 2349384"/>
                        <a:gd name="connsiteX49" fmla="*/ 663056 w 1554483"/>
                        <a:gd name="connsiteY49" fmla="*/ 1511791 h 2349384"/>
                        <a:gd name="connsiteX50" fmla="*/ 762726 w 1554483"/>
                        <a:gd name="connsiteY50" fmla="*/ 1583371 h 2349384"/>
                        <a:gd name="connsiteX51" fmla="*/ 762959 w 1554483"/>
                        <a:gd name="connsiteY51" fmla="*/ 1638335 h 2349384"/>
                        <a:gd name="connsiteX52" fmla="*/ 766369 w 1554483"/>
                        <a:gd name="connsiteY52" fmla="*/ 2008394 h 2349384"/>
                        <a:gd name="connsiteX53" fmla="*/ 767403 w 1554483"/>
                        <a:gd name="connsiteY53" fmla="*/ 2070843 h 2349384"/>
                        <a:gd name="connsiteX54" fmla="*/ 648946 w 1554483"/>
                        <a:gd name="connsiteY54" fmla="*/ 1995196 h 2349384"/>
                        <a:gd name="connsiteX55" fmla="*/ 504353 w 1554483"/>
                        <a:gd name="connsiteY55" fmla="*/ 1892061 h 2349384"/>
                        <a:gd name="connsiteX56" fmla="*/ 1194 w 1554483"/>
                        <a:gd name="connsiteY56" fmla="*/ 1425775 h 2349384"/>
                        <a:gd name="connsiteX57" fmla="*/ 0 w 1554483"/>
                        <a:gd name="connsiteY57" fmla="*/ 1424321 h 2349384"/>
                        <a:gd name="connsiteX58" fmla="*/ 61412 w 1554483"/>
                        <a:gd name="connsiteY58" fmla="*/ 1519127 h 2349384"/>
                        <a:gd name="connsiteX59" fmla="*/ 476298 w 1554483"/>
                        <a:gd name="connsiteY59" fmla="*/ 1929350 h 2349384"/>
                        <a:gd name="connsiteX60" fmla="*/ 734424 w 1554483"/>
                        <a:gd name="connsiteY60" fmla="*/ 2097739 h 2349384"/>
                        <a:gd name="connsiteX61" fmla="*/ 768134 w 1554483"/>
                        <a:gd name="connsiteY61" fmla="*/ 2114944 h 2349384"/>
                        <a:gd name="connsiteX62" fmla="*/ 768724 w 1554483"/>
                        <a:gd name="connsiteY62" fmla="*/ 2150555 h 2349384"/>
                        <a:gd name="connsiteX63" fmla="*/ 777620 w 1554483"/>
                        <a:gd name="connsiteY63" fmla="*/ 2349384 h 2349384"/>
                        <a:gd name="connsiteX64" fmla="*/ 786517 w 1554483"/>
                        <a:gd name="connsiteY64" fmla="*/ 2150555 h 2349384"/>
                        <a:gd name="connsiteX65" fmla="*/ 787113 w 1554483"/>
                        <a:gd name="connsiteY65" fmla="*/ 2114554 h 2349384"/>
                        <a:gd name="connsiteX66" fmla="*/ 820059 w 1554483"/>
                        <a:gd name="connsiteY66" fmla="*/ 2097739 h 2349384"/>
                        <a:gd name="connsiteX67" fmla="*/ 1078185 w 1554483"/>
                        <a:gd name="connsiteY67" fmla="*/ 1929350 h 2349384"/>
                        <a:gd name="connsiteX68" fmla="*/ 1493071 w 1554483"/>
                        <a:gd name="connsiteY68" fmla="*/ 1519127 h 2349384"/>
                        <a:gd name="connsiteX69" fmla="*/ 1554483 w 1554483"/>
                        <a:gd name="connsiteY69" fmla="*/ 1424321 h 2349384"/>
                        <a:gd name="connsiteX70" fmla="*/ 1553289 w 1554483"/>
                        <a:gd name="connsiteY70" fmla="*/ 1425775 h 2349384"/>
                        <a:gd name="connsiteX71" fmla="*/ 1050130 w 1554483"/>
                        <a:gd name="connsiteY71" fmla="*/ 1892061 h 2349384"/>
                        <a:gd name="connsiteX72" fmla="*/ 905537 w 1554483"/>
                        <a:gd name="connsiteY72" fmla="*/ 1995196 h 2349384"/>
                        <a:gd name="connsiteX73" fmla="*/ 787845 w 1554483"/>
                        <a:gd name="connsiteY73" fmla="*/ 2070354 h 2349384"/>
                        <a:gd name="connsiteX74" fmla="*/ 788872 w 1554483"/>
                        <a:gd name="connsiteY74" fmla="*/ 2008394 h 2349384"/>
                        <a:gd name="connsiteX75" fmla="*/ 792282 w 1554483"/>
                        <a:gd name="connsiteY75" fmla="*/ 1638335 h 2349384"/>
                        <a:gd name="connsiteX76" fmla="*/ 792517 w 1554483"/>
                        <a:gd name="connsiteY76" fmla="*/ 1582825 h 2349384"/>
                        <a:gd name="connsiteX77" fmla="*/ 891427 w 1554483"/>
                        <a:gd name="connsiteY77" fmla="*/ 1511791 h 2349384"/>
                        <a:gd name="connsiteX78" fmla="*/ 1322265 w 1554483"/>
                        <a:gd name="connsiteY78" fmla="*/ 1122770 h 2349384"/>
                        <a:gd name="connsiteX79" fmla="*/ 1391581 w 1554483"/>
                        <a:gd name="connsiteY79" fmla="*/ 1038470 h 2349384"/>
                        <a:gd name="connsiteX80" fmla="*/ 1390297 w 1554483"/>
                        <a:gd name="connsiteY80" fmla="*/ 1039804 h 2349384"/>
                        <a:gd name="connsiteX81" fmla="*/ 872870 w 1554483"/>
                        <a:gd name="connsiteY81" fmla="*/ 1487126 h 2349384"/>
                        <a:gd name="connsiteX82" fmla="*/ 792676 w 1554483"/>
                        <a:gd name="connsiteY82" fmla="*/ 1545375 h 2349384"/>
                        <a:gd name="connsiteX83" fmla="*/ 793209 w 1554483"/>
                        <a:gd name="connsiteY83" fmla="*/ 1419800 h 2349384"/>
                        <a:gd name="connsiteX84" fmla="*/ 793532 w 1554483"/>
                        <a:gd name="connsiteY84" fmla="*/ 1185170 h 2349384"/>
                        <a:gd name="connsiteX85" fmla="*/ 793366 w 1554483"/>
                        <a:gd name="connsiteY85" fmla="*/ 1064472 h 2349384"/>
                        <a:gd name="connsiteX86" fmla="*/ 878372 w 1554483"/>
                        <a:gd name="connsiteY86" fmla="*/ 991026 h 2349384"/>
                        <a:gd name="connsiteX87" fmla="*/ 1071692 w 1554483"/>
                        <a:gd name="connsiteY87" fmla="*/ 797784 h 2349384"/>
                        <a:gd name="connsiteX88" fmla="*/ 1141009 w 1554483"/>
                        <a:gd name="connsiteY88" fmla="*/ 713485 h 2349384"/>
                        <a:gd name="connsiteX89" fmla="*/ 1139724 w 1554483"/>
                        <a:gd name="connsiteY89" fmla="*/ 714819 h 2349384"/>
                        <a:gd name="connsiteX90" fmla="*/ 896093 w 1554483"/>
                        <a:gd name="connsiteY90" fmla="*/ 941339 h 2349384"/>
                        <a:gd name="connsiteX91" fmla="*/ 793315 w 1554483"/>
                        <a:gd name="connsiteY91" fmla="*/ 1027173 h 2349384"/>
                        <a:gd name="connsiteX92" fmla="*/ 793209 w 1554483"/>
                        <a:gd name="connsiteY92" fmla="*/ 950540 h 2349384"/>
                        <a:gd name="connsiteX93" fmla="*/ 792282 w 1554483"/>
                        <a:gd name="connsiteY93" fmla="*/ 732005 h 2349384"/>
                        <a:gd name="connsiteX94" fmla="*/ 791782 w 1554483"/>
                        <a:gd name="connsiteY94" fmla="*/ 664636 h 2349384"/>
                        <a:gd name="connsiteX95" fmla="*/ 880885 w 1554483"/>
                        <a:gd name="connsiteY95" fmla="*/ 579921 h 2349384"/>
                        <a:gd name="connsiteX96" fmla="*/ 971474 w 1554483"/>
                        <a:gd name="connsiteY96" fmla="*/ 484350 h 2349384"/>
                        <a:gd name="connsiteX97" fmla="*/ 1040791 w 1554483"/>
                        <a:gd name="connsiteY97" fmla="*/ 400051 h 2349384"/>
                        <a:gd name="connsiteX98" fmla="*/ 1039506 w 1554483"/>
                        <a:gd name="connsiteY98" fmla="*/ 401384 h 2349384"/>
                        <a:gd name="connsiteX99" fmla="*/ 795875 w 1554483"/>
                        <a:gd name="connsiteY99" fmla="*/ 627905 h 2349384"/>
                        <a:gd name="connsiteX100" fmla="*/ 791536 w 1554483"/>
                        <a:gd name="connsiteY100" fmla="*/ 631529 h 2349384"/>
                        <a:gd name="connsiteX101" fmla="*/ 790815 w 1554483"/>
                        <a:gd name="connsiteY101" fmla="*/ 534247 h 2349384"/>
                        <a:gd name="connsiteX102" fmla="*/ 789559 w 1554483"/>
                        <a:gd name="connsiteY102" fmla="*/ 422852 h 2349384"/>
                        <a:gd name="connsiteX103" fmla="*/ 804685 w 1554483"/>
                        <a:gd name="connsiteY103" fmla="*/ 408470 h 2349384"/>
                        <a:gd name="connsiteX104" fmla="*/ 895274 w 1554483"/>
                        <a:gd name="connsiteY104" fmla="*/ 312899 h 2349384"/>
                        <a:gd name="connsiteX105" fmla="*/ 964591 w 1554483"/>
                        <a:gd name="connsiteY105" fmla="*/ 228600 h 2349384"/>
                        <a:gd name="connsiteX106" fmla="*/ 963306 w 1554483"/>
                        <a:gd name="connsiteY106" fmla="*/ 229933 h 2349384"/>
                        <a:gd name="connsiteX107" fmla="*/ 845848 w 1554483"/>
                        <a:gd name="connsiteY107" fmla="*/ 343353 h 2349384"/>
                        <a:gd name="connsiteX108" fmla="*/ 789234 w 1554483"/>
                        <a:gd name="connsiteY108" fmla="*/ 394101 h 2349384"/>
                        <a:gd name="connsiteX109" fmla="*/ 788872 w 1554483"/>
                        <a:gd name="connsiteY109" fmla="*/ 361946 h 2349384"/>
                        <a:gd name="connsiteX110" fmla="*/ 786530 w 1554483"/>
                        <a:gd name="connsiteY110" fmla="*/ 220582 h 2349384"/>
                        <a:gd name="connsiteX111" fmla="*/ 825424 w 1554483"/>
                        <a:gd name="connsiteY111" fmla="*/ 179548 h 2349384"/>
                        <a:gd name="connsiteX112" fmla="*/ 894741 w 1554483"/>
                        <a:gd name="connsiteY112" fmla="*/ 95249 h 2349384"/>
                        <a:gd name="connsiteX113" fmla="*/ 893457 w 1554483"/>
                        <a:gd name="connsiteY113" fmla="*/ 96583 h 2349384"/>
                        <a:gd name="connsiteX114" fmla="*/ 786027 w 1554483"/>
                        <a:gd name="connsiteY114" fmla="*/ 200320 h 2349384"/>
                        <a:gd name="connsiteX115" fmla="*/ 783814 w 1554483"/>
                        <a:gd name="connsiteY115" fmla="*/ 112446 h 2349384"/>
                        <a:gd name="connsiteX116" fmla="*/ 782786 w 1554483"/>
                        <a:gd name="connsiteY116" fmla="*/ 89089 h 2349384"/>
                        <a:gd name="connsiteX117" fmla="*/ 787326 w 1554483"/>
                        <a:gd name="connsiteY117" fmla="*/ 84299 h 2349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</a:cxnLst>
                      <a:rect l="l" t="t" r="r" b="b"/>
                      <a:pathLst>
                        <a:path w="1554483" h="2349384">
                          <a:moveTo>
                            <a:pt x="856643" y="0"/>
                          </a:moveTo>
                          <a:lnTo>
                            <a:pt x="855358" y="1333"/>
                          </a:lnTo>
                          <a:lnTo>
                            <a:pt x="782039" y="72132"/>
                          </a:lnTo>
                          <a:lnTo>
                            <a:pt x="780827" y="44609"/>
                          </a:lnTo>
                          <a:cubicBezTo>
                            <a:pt x="779791" y="29100"/>
                            <a:pt x="778719" y="20956"/>
                            <a:pt x="777620" y="20956"/>
                          </a:cubicBezTo>
                          <a:cubicBezTo>
                            <a:pt x="776522" y="20956"/>
                            <a:pt x="775449" y="29100"/>
                            <a:pt x="774413" y="44609"/>
                          </a:cubicBezTo>
                          <a:lnTo>
                            <a:pt x="773171" y="72834"/>
                          </a:lnTo>
                          <a:lnTo>
                            <a:pt x="699125" y="1333"/>
                          </a:lnTo>
                          <a:lnTo>
                            <a:pt x="697840" y="0"/>
                          </a:lnTo>
                          <a:lnTo>
                            <a:pt x="767157" y="84299"/>
                          </a:lnTo>
                          <a:lnTo>
                            <a:pt x="772421" y="89853"/>
                          </a:lnTo>
                          <a:lnTo>
                            <a:pt x="771427" y="112446"/>
                          </a:lnTo>
                          <a:lnTo>
                            <a:pt x="769196" y="201033"/>
                          </a:lnTo>
                          <a:lnTo>
                            <a:pt x="661026" y="96583"/>
                          </a:lnTo>
                          <a:lnTo>
                            <a:pt x="659742" y="95249"/>
                          </a:lnTo>
                          <a:lnTo>
                            <a:pt x="729059" y="179548"/>
                          </a:lnTo>
                          <a:lnTo>
                            <a:pt x="768697" y="221366"/>
                          </a:lnTo>
                          <a:lnTo>
                            <a:pt x="766369" y="361946"/>
                          </a:lnTo>
                          <a:lnTo>
                            <a:pt x="765999" y="394773"/>
                          </a:lnTo>
                          <a:lnTo>
                            <a:pt x="708635" y="343353"/>
                          </a:lnTo>
                          <a:cubicBezTo>
                            <a:pt x="667964" y="305539"/>
                            <a:pt x="628746" y="267670"/>
                            <a:pt x="591177" y="229933"/>
                          </a:cubicBezTo>
                          <a:lnTo>
                            <a:pt x="589892" y="228600"/>
                          </a:lnTo>
                          <a:lnTo>
                            <a:pt x="659209" y="312899"/>
                          </a:lnTo>
                          <a:cubicBezTo>
                            <a:pt x="687260" y="344243"/>
                            <a:pt x="717517" y="376182"/>
                            <a:pt x="749798" y="408470"/>
                          </a:cubicBezTo>
                          <a:lnTo>
                            <a:pt x="765674" y="423564"/>
                          </a:lnTo>
                          <a:lnTo>
                            <a:pt x="764426" y="534247"/>
                          </a:lnTo>
                          <a:lnTo>
                            <a:pt x="763699" y="632157"/>
                          </a:lnTo>
                          <a:lnTo>
                            <a:pt x="758608" y="627905"/>
                          </a:lnTo>
                          <a:cubicBezTo>
                            <a:pt x="671848" y="552858"/>
                            <a:pt x="590115" y="476858"/>
                            <a:pt x="514977" y="401384"/>
                          </a:cubicBezTo>
                          <a:lnTo>
                            <a:pt x="513692" y="400051"/>
                          </a:lnTo>
                          <a:lnTo>
                            <a:pt x="583009" y="484350"/>
                          </a:lnTo>
                          <a:cubicBezTo>
                            <a:pt x="611060" y="515694"/>
                            <a:pt x="641317" y="547633"/>
                            <a:pt x="673598" y="579921"/>
                          </a:cubicBezTo>
                          <a:lnTo>
                            <a:pt x="763453" y="665350"/>
                          </a:lnTo>
                          <a:lnTo>
                            <a:pt x="762959" y="732005"/>
                          </a:lnTo>
                          <a:cubicBezTo>
                            <a:pt x="762556" y="801648"/>
                            <a:pt x="762243" y="874753"/>
                            <a:pt x="762032" y="950540"/>
                          </a:cubicBezTo>
                          <a:lnTo>
                            <a:pt x="761925" y="1027805"/>
                          </a:lnTo>
                          <a:lnTo>
                            <a:pt x="658390" y="941339"/>
                          </a:lnTo>
                          <a:cubicBezTo>
                            <a:pt x="571630" y="866292"/>
                            <a:pt x="489897" y="790293"/>
                            <a:pt x="414759" y="714819"/>
                          </a:cubicBezTo>
                          <a:lnTo>
                            <a:pt x="413474" y="713485"/>
                          </a:lnTo>
                          <a:lnTo>
                            <a:pt x="482791" y="797784"/>
                          </a:lnTo>
                          <a:cubicBezTo>
                            <a:pt x="538893" y="860472"/>
                            <a:pt x="603819" y="925538"/>
                            <a:pt x="676111" y="991026"/>
                          </a:cubicBezTo>
                          <a:lnTo>
                            <a:pt x="761874" y="1065125"/>
                          </a:lnTo>
                          <a:lnTo>
                            <a:pt x="761708" y="1185170"/>
                          </a:lnTo>
                          <a:cubicBezTo>
                            <a:pt x="761708" y="1265542"/>
                            <a:pt x="761820" y="1344012"/>
                            <a:pt x="762032" y="1419800"/>
                          </a:cubicBezTo>
                          <a:lnTo>
                            <a:pt x="762567" y="1545927"/>
                          </a:lnTo>
                          <a:lnTo>
                            <a:pt x="681613" y="1487126"/>
                          </a:lnTo>
                          <a:cubicBezTo>
                            <a:pt x="491117" y="1343803"/>
                            <a:pt x="314463" y="1190750"/>
                            <a:pt x="164186" y="1039804"/>
                          </a:cubicBezTo>
                          <a:lnTo>
                            <a:pt x="162902" y="1038470"/>
                          </a:lnTo>
                          <a:lnTo>
                            <a:pt x="232218" y="1122770"/>
                          </a:lnTo>
                          <a:cubicBezTo>
                            <a:pt x="344423" y="1248145"/>
                            <a:pt x="491919" y="1383032"/>
                            <a:pt x="663056" y="1511791"/>
                          </a:cubicBezTo>
                          <a:lnTo>
                            <a:pt x="762726" y="1583371"/>
                          </a:lnTo>
                          <a:lnTo>
                            <a:pt x="762959" y="1638335"/>
                          </a:lnTo>
                          <a:cubicBezTo>
                            <a:pt x="763764" y="1777620"/>
                            <a:pt x="764929" y="1903053"/>
                            <a:pt x="766369" y="2008394"/>
                          </a:cubicBezTo>
                          <a:lnTo>
                            <a:pt x="767403" y="2070843"/>
                          </a:lnTo>
                          <a:lnTo>
                            <a:pt x="648946" y="1995196"/>
                          </a:lnTo>
                          <a:cubicBezTo>
                            <a:pt x="600255" y="1962312"/>
                            <a:pt x="551977" y="1927892"/>
                            <a:pt x="504353" y="1892061"/>
                          </a:cubicBezTo>
                          <a:cubicBezTo>
                            <a:pt x="313857" y="1748738"/>
                            <a:pt x="142155" y="1589103"/>
                            <a:pt x="1194" y="1425775"/>
                          </a:cubicBezTo>
                          <a:lnTo>
                            <a:pt x="0" y="1424321"/>
                          </a:lnTo>
                          <a:lnTo>
                            <a:pt x="61412" y="1519127"/>
                          </a:lnTo>
                          <a:cubicBezTo>
                            <a:pt x="163546" y="1657889"/>
                            <a:pt x="305161" y="1800591"/>
                            <a:pt x="476298" y="1929350"/>
                          </a:cubicBezTo>
                          <a:cubicBezTo>
                            <a:pt x="561866" y="1993730"/>
                            <a:pt x="648739" y="2050052"/>
                            <a:pt x="734424" y="2097739"/>
                          </a:cubicBezTo>
                          <a:lnTo>
                            <a:pt x="768134" y="2114944"/>
                          </a:lnTo>
                          <a:lnTo>
                            <a:pt x="768724" y="2150555"/>
                          </a:lnTo>
                          <a:cubicBezTo>
                            <a:pt x="771263" y="2276085"/>
                            <a:pt x="774325" y="2349384"/>
                            <a:pt x="777620" y="2349384"/>
                          </a:cubicBezTo>
                          <a:cubicBezTo>
                            <a:pt x="780916" y="2349384"/>
                            <a:pt x="783977" y="2276085"/>
                            <a:pt x="786517" y="2150555"/>
                          </a:cubicBezTo>
                          <a:lnTo>
                            <a:pt x="787113" y="2114554"/>
                          </a:lnTo>
                          <a:lnTo>
                            <a:pt x="820059" y="2097739"/>
                          </a:lnTo>
                          <a:cubicBezTo>
                            <a:pt x="905744" y="2050052"/>
                            <a:pt x="992617" y="1993730"/>
                            <a:pt x="1078185" y="1929350"/>
                          </a:cubicBezTo>
                          <a:cubicBezTo>
                            <a:pt x="1249322" y="1800591"/>
                            <a:pt x="1390937" y="1657889"/>
                            <a:pt x="1493071" y="1519127"/>
                          </a:cubicBezTo>
                          <a:lnTo>
                            <a:pt x="1554483" y="1424321"/>
                          </a:lnTo>
                          <a:lnTo>
                            <a:pt x="1553289" y="1425775"/>
                          </a:lnTo>
                          <a:cubicBezTo>
                            <a:pt x="1412328" y="1589103"/>
                            <a:pt x="1240626" y="1748738"/>
                            <a:pt x="1050130" y="1892061"/>
                          </a:cubicBezTo>
                          <a:cubicBezTo>
                            <a:pt x="1002506" y="1927892"/>
                            <a:pt x="954228" y="1962312"/>
                            <a:pt x="905537" y="1995196"/>
                          </a:cubicBezTo>
                          <a:lnTo>
                            <a:pt x="787845" y="2070354"/>
                          </a:lnTo>
                          <a:lnTo>
                            <a:pt x="788872" y="2008394"/>
                          </a:lnTo>
                          <a:cubicBezTo>
                            <a:pt x="790311" y="1903053"/>
                            <a:pt x="791477" y="1777620"/>
                            <a:pt x="792282" y="1638335"/>
                          </a:cubicBezTo>
                          <a:lnTo>
                            <a:pt x="792517" y="1582825"/>
                          </a:lnTo>
                          <a:lnTo>
                            <a:pt x="891427" y="1511791"/>
                          </a:lnTo>
                          <a:cubicBezTo>
                            <a:pt x="1062564" y="1383032"/>
                            <a:pt x="1210060" y="1248145"/>
                            <a:pt x="1322265" y="1122770"/>
                          </a:cubicBezTo>
                          <a:lnTo>
                            <a:pt x="1391581" y="1038470"/>
                          </a:lnTo>
                          <a:lnTo>
                            <a:pt x="1390297" y="1039804"/>
                          </a:lnTo>
                          <a:cubicBezTo>
                            <a:pt x="1240020" y="1190750"/>
                            <a:pt x="1063366" y="1343803"/>
                            <a:pt x="872870" y="1487126"/>
                          </a:cubicBezTo>
                          <a:lnTo>
                            <a:pt x="792676" y="1545375"/>
                          </a:lnTo>
                          <a:lnTo>
                            <a:pt x="793209" y="1419800"/>
                          </a:lnTo>
                          <a:cubicBezTo>
                            <a:pt x="793421" y="1344012"/>
                            <a:pt x="793532" y="1265542"/>
                            <a:pt x="793532" y="1185170"/>
                          </a:cubicBezTo>
                          <a:lnTo>
                            <a:pt x="793366" y="1064472"/>
                          </a:lnTo>
                          <a:lnTo>
                            <a:pt x="878372" y="991026"/>
                          </a:lnTo>
                          <a:cubicBezTo>
                            <a:pt x="950664" y="925538"/>
                            <a:pt x="1015590" y="860472"/>
                            <a:pt x="1071692" y="797784"/>
                          </a:cubicBezTo>
                          <a:lnTo>
                            <a:pt x="1141009" y="713485"/>
                          </a:lnTo>
                          <a:lnTo>
                            <a:pt x="1139724" y="714819"/>
                          </a:lnTo>
                          <a:cubicBezTo>
                            <a:pt x="1064586" y="790293"/>
                            <a:pt x="982853" y="866292"/>
                            <a:pt x="896093" y="941339"/>
                          </a:cubicBezTo>
                          <a:lnTo>
                            <a:pt x="793315" y="1027173"/>
                          </a:lnTo>
                          <a:lnTo>
                            <a:pt x="793209" y="950540"/>
                          </a:lnTo>
                          <a:cubicBezTo>
                            <a:pt x="792997" y="874753"/>
                            <a:pt x="792684" y="801648"/>
                            <a:pt x="792282" y="732005"/>
                          </a:cubicBezTo>
                          <a:lnTo>
                            <a:pt x="791782" y="664636"/>
                          </a:lnTo>
                          <a:lnTo>
                            <a:pt x="880885" y="579921"/>
                          </a:lnTo>
                          <a:cubicBezTo>
                            <a:pt x="913166" y="547633"/>
                            <a:pt x="943423" y="515694"/>
                            <a:pt x="971474" y="484350"/>
                          </a:cubicBezTo>
                          <a:lnTo>
                            <a:pt x="1040791" y="400051"/>
                          </a:lnTo>
                          <a:lnTo>
                            <a:pt x="1039506" y="401384"/>
                          </a:lnTo>
                          <a:cubicBezTo>
                            <a:pt x="964368" y="476858"/>
                            <a:pt x="882635" y="552858"/>
                            <a:pt x="795875" y="627905"/>
                          </a:cubicBezTo>
                          <a:lnTo>
                            <a:pt x="791536" y="631529"/>
                          </a:lnTo>
                          <a:lnTo>
                            <a:pt x="790815" y="534247"/>
                          </a:lnTo>
                          <a:lnTo>
                            <a:pt x="789559" y="422852"/>
                          </a:lnTo>
                          <a:lnTo>
                            <a:pt x="804685" y="408470"/>
                          </a:lnTo>
                          <a:cubicBezTo>
                            <a:pt x="836966" y="376182"/>
                            <a:pt x="867223" y="344243"/>
                            <a:pt x="895274" y="312899"/>
                          </a:cubicBezTo>
                          <a:lnTo>
                            <a:pt x="964591" y="228600"/>
                          </a:lnTo>
                          <a:lnTo>
                            <a:pt x="963306" y="229933"/>
                          </a:lnTo>
                          <a:cubicBezTo>
                            <a:pt x="925737" y="267670"/>
                            <a:pt x="886519" y="305539"/>
                            <a:pt x="845848" y="343353"/>
                          </a:cubicBezTo>
                          <a:lnTo>
                            <a:pt x="789234" y="394101"/>
                          </a:lnTo>
                          <a:lnTo>
                            <a:pt x="788872" y="361946"/>
                          </a:lnTo>
                          <a:lnTo>
                            <a:pt x="786530" y="220582"/>
                          </a:lnTo>
                          <a:lnTo>
                            <a:pt x="825424" y="179548"/>
                          </a:lnTo>
                          <a:lnTo>
                            <a:pt x="894741" y="95249"/>
                          </a:lnTo>
                          <a:lnTo>
                            <a:pt x="893457" y="96583"/>
                          </a:lnTo>
                          <a:lnTo>
                            <a:pt x="786027" y="200320"/>
                          </a:lnTo>
                          <a:lnTo>
                            <a:pt x="783814" y="112446"/>
                          </a:lnTo>
                          <a:lnTo>
                            <a:pt x="782786" y="89089"/>
                          </a:lnTo>
                          <a:lnTo>
                            <a:pt x="787326" y="8429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grpSp>
              <p:nvGrpSpPr>
                <p:cNvPr id="47" name="グループ化 46">
                  <a:extLst>
                    <a:ext uri="{FF2B5EF4-FFF2-40B4-BE49-F238E27FC236}">
                      <a16:creationId xmlns:a16="http://schemas.microsoft.com/office/drawing/2014/main" id="{3827447D-B5B5-4695-BDB1-4350B51740A8}"/>
                    </a:ext>
                  </a:extLst>
                </p:cNvPr>
                <p:cNvGrpSpPr/>
                <p:nvPr/>
              </p:nvGrpSpPr>
              <p:grpSpPr>
                <a:xfrm rot="3124461">
                  <a:off x="4574783" y="1084981"/>
                  <a:ext cx="537644" cy="1457736"/>
                  <a:chOff x="5674519" y="1390651"/>
                  <a:chExt cx="861274" cy="2781300"/>
                </a:xfrm>
              </p:grpSpPr>
              <p:grpSp>
                <p:nvGrpSpPr>
                  <p:cNvPr id="56" name="グループ化 55">
                    <a:extLst>
                      <a:ext uri="{FF2B5EF4-FFF2-40B4-BE49-F238E27FC236}">
                        <a16:creationId xmlns:a16="http://schemas.microsoft.com/office/drawing/2014/main" id="{26CBCA8D-DF41-44C8-8B39-FC51D17BD7E3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58" name="フリーフォーム: 図形 57">
                      <a:extLst>
                        <a:ext uri="{FF2B5EF4-FFF2-40B4-BE49-F238E27FC236}">
                          <a16:creationId xmlns:a16="http://schemas.microsoft.com/office/drawing/2014/main" id="{AD8B44CC-5044-48D4-B436-60D2456B6E93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9" name="フリーフォーム: 図形 58">
                      <a:extLst>
                        <a:ext uri="{FF2B5EF4-FFF2-40B4-BE49-F238E27FC236}">
                          <a16:creationId xmlns:a16="http://schemas.microsoft.com/office/drawing/2014/main" id="{EA0DFBCE-9A1F-47F6-907E-EBCBF13561B7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57" name="フリーフォーム: 図形 56">
                    <a:extLst>
                      <a:ext uri="{FF2B5EF4-FFF2-40B4-BE49-F238E27FC236}">
                        <a16:creationId xmlns:a16="http://schemas.microsoft.com/office/drawing/2014/main" id="{B5CCFBCC-D9D8-4B15-8180-AA55F4DD3B4B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8" name="グループ化 47">
                  <a:extLst>
                    <a:ext uri="{FF2B5EF4-FFF2-40B4-BE49-F238E27FC236}">
                      <a16:creationId xmlns:a16="http://schemas.microsoft.com/office/drawing/2014/main" id="{97F1268E-ED9B-4DFE-92B5-500C93B42912}"/>
                    </a:ext>
                  </a:extLst>
                </p:cNvPr>
                <p:cNvGrpSpPr/>
                <p:nvPr/>
              </p:nvGrpSpPr>
              <p:grpSpPr>
                <a:xfrm rot="19454971" flipH="1">
                  <a:off x="2568415" y="1199057"/>
                  <a:ext cx="445903" cy="1238531"/>
                  <a:chOff x="5674519" y="1390651"/>
                  <a:chExt cx="861274" cy="2781300"/>
                </a:xfrm>
              </p:grpSpPr>
              <p:grpSp>
                <p:nvGrpSpPr>
                  <p:cNvPr id="52" name="グループ化 51">
                    <a:extLst>
                      <a:ext uri="{FF2B5EF4-FFF2-40B4-BE49-F238E27FC236}">
                        <a16:creationId xmlns:a16="http://schemas.microsoft.com/office/drawing/2014/main" id="{47EFFB6C-4504-4B7F-B62E-25DEDE9C139A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54" name="フリーフォーム: 図形 53">
                      <a:extLst>
                        <a:ext uri="{FF2B5EF4-FFF2-40B4-BE49-F238E27FC236}">
                          <a16:creationId xmlns:a16="http://schemas.microsoft.com/office/drawing/2014/main" id="{73BA8543-6152-4999-BB1B-A807575A411A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5" name="フリーフォーム: 図形 54">
                      <a:extLst>
                        <a:ext uri="{FF2B5EF4-FFF2-40B4-BE49-F238E27FC236}">
                          <a16:creationId xmlns:a16="http://schemas.microsoft.com/office/drawing/2014/main" id="{D24F476B-7E21-41BF-B331-5DF5CCA298D2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53" name="フリーフォーム: 図形 52">
                    <a:extLst>
                      <a:ext uri="{FF2B5EF4-FFF2-40B4-BE49-F238E27FC236}">
                        <a16:creationId xmlns:a16="http://schemas.microsoft.com/office/drawing/2014/main" id="{759F5177-7234-4FA0-87AB-74A1BAB0EAE1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9" name="グループ化 48">
                  <a:extLst>
                    <a:ext uri="{FF2B5EF4-FFF2-40B4-BE49-F238E27FC236}">
                      <a16:creationId xmlns:a16="http://schemas.microsoft.com/office/drawing/2014/main" id="{5E7B084D-5C85-4FD0-8C2D-0E75117F7476}"/>
                    </a:ext>
                  </a:extLst>
                </p:cNvPr>
                <p:cNvGrpSpPr/>
                <p:nvPr/>
              </p:nvGrpSpPr>
              <p:grpSpPr>
                <a:xfrm>
                  <a:off x="3117236" y="603084"/>
                  <a:ext cx="1117300" cy="1674516"/>
                  <a:chOff x="3944937" y="1390650"/>
                  <a:chExt cx="1855788" cy="2781300"/>
                </a:xfrm>
              </p:grpSpPr>
              <p:sp>
                <p:nvSpPr>
                  <p:cNvPr id="50" name="フリーフォーム: 図形 49">
                    <a:extLst>
                      <a:ext uri="{FF2B5EF4-FFF2-40B4-BE49-F238E27FC236}">
                        <a16:creationId xmlns:a16="http://schemas.microsoft.com/office/drawing/2014/main" id="{56E5A5F1-970F-4951-8BC2-8793435C5723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" name="フリーフォーム: 図形 50">
                    <a:extLst>
                      <a:ext uri="{FF2B5EF4-FFF2-40B4-BE49-F238E27FC236}">
                        <a16:creationId xmlns:a16="http://schemas.microsoft.com/office/drawing/2014/main" id="{378C28E6-27D2-4B2C-B502-1E4EDB4467CB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166" name="グループ化 165">
                <a:extLst>
                  <a:ext uri="{FF2B5EF4-FFF2-40B4-BE49-F238E27FC236}">
                    <a16:creationId xmlns:a16="http://schemas.microsoft.com/office/drawing/2014/main" id="{DCF8F644-2BF3-4189-B977-6593C220F1B1}"/>
                  </a:ext>
                </a:extLst>
              </p:cNvPr>
              <p:cNvGrpSpPr/>
              <p:nvPr/>
            </p:nvGrpSpPr>
            <p:grpSpPr>
              <a:xfrm rot="3600000">
                <a:off x="3952232" y="1628558"/>
                <a:ext cx="1619030" cy="1872013"/>
                <a:chOff x="2418103" y="603084"/>
                <a:chExt cx="3154370" cy="3647259"/>
              </a:xfrm>
            </p:grpSpPr>
            <p:grpSp>
              <p:nvGrpSpPr>
                <p:cNvPr id="167" name="グループ化 166">
                  <a:extLst>
                    <a:ext uri="{FF2B5EF4-FFF2-40B4-BE49-F238E27FC236}">
                      <a16:creationId xmlns:a16="http://schemas.microsoft.com/office/drawing/2014/main" id="{744D2748-70C8-49AC-9201-370AA61865C0}"/>
                    </a:ext>
                  </a:extLst>
                </p:cNvPr>
                <p:cNvGrpSpPr/>
                <p:nvPr/>
              </p:nvGrpSpPr>
              <p:grpSpPr>
                <a:xfrm rot="3347226">
                  <a:off x="4117752" y="1860046"/>
                  <a:ext cx="292964" cy="966350"/>
                  <a:chOff x="5674519" y="1390651"/>
                  <a:chExt cx="861274" cy="2781300"/>
                </a:xfrm>
              </p:grpSpPr>
              <p:grpSp>
                <p:nvGrpSpPr>
                  <p:cNvPr id="204" name="グループ化 203">
                    <a:extLst>
                      <a:ext uri="{FF2B5EF4-FFF2-40B4-BE49-F238E27FC236}">
                        <a16:creationId xmlns:a16="http://schemas.microsoft.com/office/drawing/2014/main" id="{6989FC8D-B902-4673-A653-77525632D4BF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206" name="フリーフォーム: 図形 205">
                      <a:extLst>
                        <a:ext uri="{FF2B5EF4-FFF2-40B4-BE49-F238E27FC236}">
                          <a16:creationId xmlns:a16="http://schemas.microsoft.com/office/drawing/2014/main" id="{0C37CA07-E4C4-469F-B694-DE87E2F644A2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07" name="フリーフォーム: 図形 206">
                      <a:extLst>
                        <a:ext uri="{FF2B5EF4-FFF2-40B4-BE49-F238E27FC236}">
                          <a16:creationId xmlns:a16="http://schemas.microsoft.com/office/drawing/2014/main" id="{84B2B1DE-543F-4736-841B-5CDEA6A34484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205" name="フリーフォーム: 図形 204">
                    <a:extLst>
                      <a:ext uri="{FF2B5EF4-FFF2-40B4-BE49-F238E27FC236}">
                        <a16:creationId xmlns:a16="http://schemas.microsoft.com/office/drawing/2014/main" id="{D9B076A6-8FB2-4B52-8C9B-A2E57F5734D8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68" name="グループ化 167">
                  <a:extLst>
                    <a:ext uri="{FF2B5EF4-FFF2-40B4-BE49-F238E27FC236}">
                      <a16:creationId xmlns:a16="http://schemas.microsoft.com/office/drawing/2014/main" id="{708C3654-3806-4948-92AD-DA33A020E543}"/>
                    </a:ext>
                  </a:extLst>
                </p:cNvPr>
                <p:cNvGrpSpPr/>
                <p:nvPr/>
              </p:nvGrpSpPr>
              <p:grpSpPr>
                <a:xfrm rot="18252774" flipH="1">
                  <a:off x="2687950" y="1850352"/>
                  <a:ext cx="426656" cy="966350"/>
                  <a:chOff x="5674519" y="1390651"/>
                  <a:chExt cx="861274" cy="2781300"/>
                </a:xfrm>
              </p:grpSpPr>
              <p:grpSp>
                <p:nvGrpSpPr>
                  <p:cNvPr id="200" name="グループ化 199">
                    <a:extLst>
                      <a:ext uri="{FF2B5EF4-FFF2-40B4-BE49-F238E27FC236}">
                        <a16:creationId xmlns:a16="http://schemas.microsoft.com/office/drawing/2014/main" id="{482C9F74-F4B1-46DD-9723-7E091AD6166F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202" name="フリーフォーム: 図形 201">
                      <a:extLst>
                        <a:ext uri="{FF2B5EF4-FFF2-40B4-BE49-F238E27FC236}">
                          <a16:creationId xmlns:a16="http://schemas.microsoft.com/office/drawing/2014/main" id="{DC0AA56A-F694-4D7C-86E1-37391F16C011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03" name="フリーフォーム: 図形 202">
                      <a:extLst>
                        <a:ext uri="{FF2B5EF4-FFF2-40B4-BE49-F238E27FC236}">
                          <a16:creationId xmlns:a16="http://schemas.microsoft.com/office/drawing/2014/main" id="{93948D6A-26D2-4D8D-B7D8-259516688117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201" name="フリーフォーム: 図形 200">
                    <a:extLst>
                      <a:ext uri="{FF2B5EF4-FFF2-40B4-BE49-F238E27FC236}">
                        <a16:creationId xmlns:a16="http://schemas.microsoft.com/office/drawing/2014/main" id="{AC0DC017-DBC3-49FA-8251-FE3E7DEC169C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FA3D9333-789B-46C4-A63A-7ADE1CF8B463}"/>
                    </a:ext>
                  </a:extLst>
                </p:cNvPr>
                <p:cNvSpPr/>
                <p:nvPr/>
              </p:nvSpPr>
              <p:spPr>
                <a:xfrm rot="19425613" flipH="1">
                  <a:off x="3238040" y="189687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" name="フリーフォーム: 図形 169">
                  <a:extLst>
                    <a:ext uri="{FF2B5EF4-FFF2-40B4-BE49-F238E27FC236}">
                      <a16:creationId xmlns:a16="http://schemas.microsoft.com/office/drawing/2014/main" id="{36FCEE4A-53F3-4161-AE44-7BE4356ACA1F}"/>
                    </a:ext>
                  </a:extLst>
                </p:cNvPr>
                <p:cNvSpPr/>
                <p:nvPr/>
              </p:nvSpPr>
              <p:spPr>
                <a:xfrm rot="19425613" flipH="1">
                  <a:off x="3257090" y="218262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733B4FA6-5B0A-4299-B1F1-73E2E38C6403}"/>
                    </a:ext>
                  </a:extLst>
                </p:cNvPr>
                <p:cNvSpPr/>
                <p:nvPr/>
              </p:nvSpPr>
              <p:spPr>
                <a:xfrm rot="2174387">
                  <a:off x="3923038" y="1963359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72" name="グループ化 171">
                  <a:extLst>
                    <a:ext uri="{FF2B5EF4-FFF2-40B4-BE49-F238E27FC236}">
                      <a16:creationId xmlns:a16="http://schemas.microsoft.com/office/drawing/2014/main" id="{62EBFB52-BE9D-4555-BDAF-034F32C8A680}"/>
                    </a:ext>
                  </a:extLst>
                </p:cNvPr>
                <p:cNvGrpSpPr/>
                <p:nvPr/>
              </p:nvGrpSpPr>
              <p:grpSpPr>
                <a:xfrm rot="352824">
                  <a:off x="2957046" y="1390649"/>
                  <a:ext cx="872005" cy="2859693"/>
                  <a:chOff x="2696696" y="829409"/>
                  <a:chExt cx="966288" cy="3420934"/>
                </a:xfrm>
              </p:grpSpPr>
              <p:sp>
                <p:nvSpPr>
                  <p:cNvPr id="198" name="台形 197">
                    <a:extLst>
                      <a:ext uri="{FF2B5EF4-FFF2-40B4-BE49-F238E27FC236}">
                        <a16:creationId xmlns:a16="http://schemas.microsoft.com/office/drawing/2014/main" id="{60F9BB35-BF6D-4570-A0C1-467360709145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" name="フリーフォーム: 図形 198">
                    <a:extLst>
                      <a:ext uri="{FF2B5EF4-FFF2-40B4-BE49-F238E27FC236}">
                        <a16:creationId xmlns:a16="http://schemas.microsoft.com/office/drawing/2014/main" id="{2E60DDED-2B70-4D23-A53C-D8C43D7E21DE}"/>
                      </a:ext>
                    </a:extLst>
                  </p:cNvPr>
                  <p:cNvSpPr/>
                  <p:nvPr/>
                </p:nvSpPr>
                <p:spPr>
                  <a:xfrm rot="15591182">
                    <a:off x="2455744" y="1070361"/>
                    <a:ext cx="1448191" cy="9662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0904068A-FBB8-4F6C-92F2-7D483D6CD0CD}"/>
                    </a:ext>
                  </a:extLst>
                </p:cNvPr>
                <p:cNvSpPr/>
                <p:nvPr/>
              </p:nvSpPr>
              <p:spPr>
                <a:xfrm rot="2700000">
                  <a:off x="4152453" y="2187626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0B0907DD-88E7-44BB-8D0C-BC5491A42BEA}"/>
                    </a:ext>
                  </a:extLst>
                </p:cNvPr>
                <p:cNvSpPr/>
                <p:nvPr/>
              </p:nvSpPr>
              <p:spPr>
                <a:xfrm rot="8963138">
                  <a:off x="3144125" y="2310694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" name="台形 174">
                  <a:extLst>
                    <a:ext uri="{FF2B5EF4-FFF2-40B4-BE49-F238E27FC236}">
                      <a16:creationId xmlns:a16="http://schemas.microsoft.com/office/drawing/2014/main" id="{E1435713-545F-499A-819B-93BE5316133E}"/>
                    </a:ext>
                  </a:extLst>
                </p:cNvPr>
                <p:cNvSpPr/>
                <p:nvPr/>
              </p:nvSpPr>
              <p:spPr>
                <a:xfrm rot="558662">
                  <a:off x="3762950" y="2236037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" name="台形 175">
                  <a:extLst>
                    <a:ext uri="{FF2B5EF4-FFF2-40B4-BE49-F238E27FC236}">
                      <a16:creationId xmlns:a16="http://schemas.microsoft.com/office/drawing/2014/main" id="{9BDC7D27-DAAA-43DB-BED3-A8CB6FBAF3B0}"/>
                    </a:ext>
                  </a:extLst>
                </p:cNvPr>
                <p:cNvSpPr/>
                <p:nvPr/>
              </p:nvSpPr>
              <p:spPr>
                <a:xfrm>
                  <a:off x="3630190" y="2240704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77" name="グループ化 176">
                  <a:extLst>
                    <a:ext uri="{FF2B5EF4-FFF2-40B4-BE49-F238E27FC236}">
                      <a16:creationId xmlns:a16="http://schemas.microsoft.com/office/drawing/2014/main" id="{23B08236-F35B-4E3B-B10F-40D0538DA2C4}"/>
                    </a:ext>
                  </a:extLst>
                </p:cNvPr>
                <p:cNvGrpSpPr/>
                <p:nvPr/>
              </p:nvGrpSpPr>
              <p:grpSpPr>
                <a:xfrm rot="1109717">
                  <a:off x="3689249" y="815377"/>
                  <a:ext cx="1031020" cy="1545207"/>
                  <a:chOff x="3944937" y="1390650"/>
                  <a:chExt cx="1855788" cy="2781300"/>
                </a:xfrm>
              </p:grpSpPr>
              <p:sp>
                <p:nvSpPr>
                  <p:cNvPr id="196" name="フリーフォーム: 図形 195">
                    <a:extLst>
                      <a:ext uri="{FF2B5EF4-FFF2-40B4-BE49-F238E27FC236}">
                        <a16:creationId xmlns:a16="http://schemas.microsoft.com/office/drawing/2014/main" id="{2DBD8E71-8D6A-4F3C-8F04-82962027D412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" name="フリーフォーム: 図形 196">
                    <a:extLst>
                      <a:ext uri="{FF2B5EF4-FFF2-40B4-BE49-F238E27FC236}">
                        <a16:creationId xmlns:a16="http://schemas.microsoft.com/office/drawing/2014/main" id="{172FAE54-9E7B-4099-9127-2F4E19CACC47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78" name="グループ化 177">
                  <a:extLst>
                    <a:ext uri="{FF2B5EF4-FFF2-40B4-BE49-F238E27FC236}">
                      <a16:creationId xmlns:a16="http://schemas.microsoft.com/office/drawing/2014/main" id="{4A852D83-105A-4ED2-BD1F-7C267FE6E63E}"/>
                    </a:ext>
                  </a:extLst>
                </p:cNvPr>
                <p:cNvGrpSpPr/>
                <p:nvPr/>
              </p:nvGrpSpPr>
              <p:grpSpPr>
                <a:xfrm>
                  <a:off x="2696695" y="829409"/>
                  <a:ext cx="966288" cy="3420934"/>
                  <a:chOff x="2696695" y="829409"/>
                  <a:chExt cx="966288" cy="3420934"/>
                </a:xfrm>
              </p:grpSpPr>
              <p:sp>
                <p:nvSpPr>
                  <p:cNvPr id="192" name="台形 191">
                    <a:extLst>
                      <a:ext uri="{FF2B5EF4-FFF2-40B4-BE49-F238E27FC236}">
                        <a16:creationId xmlns:a16="http://schemas.microsoft.com/office/drawing/2014/main" id="{5B60DCBC-B774-4E9B-B0A7-E69218448C0E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193" name="グループ化 192">
                    <a:extLst>
                      <a:ext uri="{FF2B5EF4-FFF2-40B4-BE49-F238E27FC236}">
                        <a16:creationId xmlns:a16="http://schemas.microsoft.com/office/drawing/2014/main" id="{94CDC9F4-183C-4B63-A88A-4699D3D0067C}"/>
                      </a:ext>
                    </a:extLst>
                  </p:cNvPr>
                  <p:cNvGrpSpPr/>
                  <p:nvPr/>
                </p:nvGrpSpPr>
                <p:grpSpPr>
                  <a:xfrm rot="20991182">
                    <a:off x="2696695" y="829409"/>
                    <a:ext cx="966288" cy="1448191"/>
                    <a:chOff x="3944937" y="1390650"/>
                    <a:chExt cx="1855788" cy="2781300"/>
                  </a:xfrm>
                </p:grpSpPr>
                <p:sp>
                  <p:nvSpPr>
                    <p:cNvPr id="194" name="フリーフォーム: 図形 193">
                      <a:extLst>
                        <a:ext uri="{FF2B5EF4-FFF2-40B4-BE49-F238E27FC236}">
                          <a16:creationId xmlns:a16="http://schemas.microsoft.com/office/drawing/2014/main" id="{0B592A28-B094-4967-9E32-3B82143E370C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482181" y="1853406"/>
                      <a:ext cx="2781300" cy="1855788"/>
                    </a:xfrm>
                    <a:custGeom>
                      <a:avLst/>
                      <a:gdLst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637144 w 2781300"/>
                        <a:gd name="connsiteY87" fmla="*/ 321068 h 1855788"/>
                        <a:gd name="connsiteX88" fmla="*/ 1757367 w 2781300"/>
                        <a:gd name="connsiteY88" fmla="*/ 311945 h 1855788"/>
                        <a:gd name="connsiteX89" fmla="*/ 1735914 w 2781300"/>
                        <a:gd name="connsiteY89" fmla="*/ 364629 h 1855788"/>
                        <a:gd name="connsiteX90" fmla="*/ 1808129 w 2781300"/>
                        <a:gd name="connsiteY90" fmla="*/ 359574 h 1855788"/>
                        <a:gd name="connsiteX91" fmla="*/ 1792112 w 2781300"/>
                        <a:gd name="connsiteY91" fmla="*/ 395862 h 1855788"/>
                        <a:gd name="connsiteX92" fmla="*/ 1908140 w 2781300"/>
                        <a:gd name="connsiteY92" fmla="*/ 388149 h 1855788"/>
                        <a:gd name="connsiteX93" fmla="*/ 1877411 w 2781300"/>
                        <a:gd name="connsiteY93" fmla="*/ 454261 h 1855788"/>
                        <a:gd name="connsiteX94" fmla="*/ 1882194 w 2781300"/>
                        <a:gd name="connsiteY94" fmla="*/ 456941 h 1855788"/>
                        <a:gd name="connsiteX95" fmla="*/ 1972435 w 2781300"/>
                        <a:gd name="connsiteY95" fmla="*/ 451649 h 1855788"/>
                        <a:gd name="connsiteX96" fmla="*/ 1949751 w 2781300"/>
                        <a:gd name="connsiteY96" fmla="*/ 494699 h 1855788"/>
                        <a:gd name="connsiteX97" fmla="*/ 2014323 w 2781300"/>
                        <a:gd name="connsiteY97" fmla="*/ 530563 h 1855788"/>
                        <a:gd name="connsiteX98" fmla="*/ 2100242 w 2781300"/>
                        <a:gd name="connsiteY98" fmla="*/ 524674 h 1855788"/>
                        <a:gd name="connsiteX99" fmla="*/ 2080914 w 2781300"/>
                        <a:gd name="connsiteY99" fmla="*/ 567549 h 1855788"/>
                        <a:gd name="connsiteX100" fmla="*/ 2107058 w 2781300"/>
                        <a:gd name="connsiteY100" fmla="*/ 582069 h 1855788"/>
                        <a:gd name="connsiteX101" fmla="*/ 2203928 w 2781300"/>
                        <a:gd name="connsiteY101" fmla="*/ 576262 h 1855788"/>
                        <a:gd name="connsiteX102" fmla="*/ 2180042 w 2781300"/>
                        <a:gd name="connsiteY102" fmla="*/ 622605 h 1855788"/>
                        <a:gd name="connsiteX103" fmla="*/ 2218414 w 2781300"/>
                        <a:gd name="connsiteY103" fmla="*/ 643918 h 1855788"/>
                        <a:gd name="connsiteX104" fmla="*/ 2254837 w 2781300"/>
                        <a:gd name="connsiteY104" fmla="*/ 636822 h 1855788"/>
                        <a:gd name="connsiteX105" fmla="*/ 2346339 w 2781300"/>
                        <a:gd name="connsiteY105" fmla="*/ 631032 h 1855788"/>
                        <a:gd name="connsiteX106" fmla="*/ 2319231 w 2781300"/>
                        <a:gd name="connsiteY106" fmla="*/ 696341 h 1855788"/>
                        <a:gd name="connsiteX107" fmla="*/ 2348431 w 2781300"/>
                        <a:gd name="connsiteY107" fmla="*/ 711403 h 1855788"/>
                        <a:gd name="connsiteX108" fmla="*/ 2438404 w 2781300"/>
                        <a:gd name="connsiteY108" fmla="*/ 707232 h 1855788"/>
                        <a:gd name="connsiteX109" fmla="*/ 2416227 w 2781300"/>
                        <a:gd name="connsiteY109" fmla="*/ 746374 h 1855788"/>
                        <a:gd name="connsiteX110" fmla="*/ 2435226 w 2781300"/>
                        <a:gd name="connsiteY110" fmla="*/ 756174 h 1855788"/>
                        <a:gd name="connsiteX111" fmla="*/ 2548297 w 2781300"/>
                        <a:gd name="connsiteY111" fmla="*/ 747713 h 1855788"/>
                        <a:gd name="connsiteX112" fmla="*/ 2513846 w 2781300"/>
                        <a:gd name="connsiteY112" fmla="*/ 796728 h 1855788"/>
                        <a:gd name="connsiteX113" fmla="*/ 2531059 w 2781300"/>
                        <a:gd name="connsiteY113" fmla="*/ 805607 h 1855788"/>
                        <a:gd name="connsiteX114" fmla="*/ 2534192 w 2781300"/>
                        <a:gd name="connsiteY114" fmla="*/ 804820 h 1855788"/>
                        <a:gd name="connsiteX115" fmla="*/ 2660245 w 2781300"/>
                        <a:gd name="connsiteY115" fmla="*/ 795338 h 1855788"/>
                        <a:gd name="connsiteX116" fmla="*/ 2629833 w 2781300"/>
                        <a:gd name="connsiteY116" fmla="*/ 852351 h 1855788"/>
                        <a:gd name="connsiteX117" fmla="*/ 2639870 w 2781300"/>
                        <a:gd name="connsiteY117" fmla="*/ 856988 h 1855788"/>
                        <a:gd name="connsiteX118" fmla="*/ 2710659 w 2781300"/>
                        <a:gd name="connsiteY118" fmla="*/ 852487 h 1855788"/>
                        <a:gd name="connsiteX119" fmla="*/ 2692412 w 2781300"/>
                        <a:gd name="connsiteY119" fmla="*/ 881266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014323 w 2781300"/>
                        <a:gd name="connsiteY96" fmla="*/ 530563 h 1855788"/>
                        <a:gd name="connsiteX97" fmla="*/ 2100242 w 2781300"/>
                        <a:gd name="connsiteY97" fmla="*/ 524674 h 1855788"/>
                        <a:gd name="connsiteX98" fmla="*/ 2080914 w 2781300"/>
                        <a:gd name="connsiteY98" fmla="*/ 567549 h 1855788"/>
                        <a:gd name="connsiteX99" fmla="*/ 2107058 w 2781300"/>
                        <a:gd name="connsiteY99" fmla="*/ 582069 h 1855788"/>
                        <a:gd name="connsiteX100" fmla="*/ 2203928 w 2781300"/>
                        <a:gd name="connsiteY100" fmla="*/ 576262 h 1855788"/>
                        <a:gd name="connsiteX101" fmla="*/ 2180042 w 2781300"/>
                        <a:gd name="connsiteY101" fmla="*/ 622605 h 1855788"/>
                        <a:gd name="connsiteX102" fmla="*/ 2218414 w 2781300"/>
                        <a:gd name="connsiteY102" fmla="*/ 643918 h 1855788"/>
                        <a:gd name="connsiteX103" fmla="*/ 2254837 w 2781300"/>
                        <a:gd name="connsiteY103" fmla="*/ 636822 h 1855788"/>
                        <a:gd name="connsiteX104" fmla="*/ 2346339 w 2781300"/>
                        <a:gd name="connsiteY104" fmla="*/ 631032 h 1855788"/>
                        <a:gd name="connsiteX105" fmla="*/ 2319231 w 2781300"/>
                        <a:gd name="connsiteY105" fmla="*/ 696341 h 1855788"/>
                        <a:gd name="connsiteX106" fmla="*/ 2348431 w 2781300"/>
                        <a:gd name="connsiteY106" fmla="*/ 711403 h 1855788"/>
                        <a:gd name="connsiteX107" fmla="*/ 2438404 w 2781300"/>
                        <a:gd name="connsiteY107" fmla="*/ 707232 h 1855788"/>
                        <a:gd name="connsiteX108" fmla="*/ 2416227 w 2781300"/>
                        <a:gd name="connsiteY108" fmla="*/ 746374 h 1855788"/>
                        <a:gd name="connsiteX109" fmla="*/ 2435226 w 2781300"/>
                        <a:gd name="connsiteY109" fmla="*/ 756174 h 1855788"/>
                        <a:gd name="connsiteX110" fmla="*/ 2548297 w 2781300"/>
                        <a:gd name="connsiteY110" fmla="*/ 747713 h 1855788"/>
                        <a:gd name="connsiteX111" fmla="*/ 2513846 w 2781300"/>
                        <a:gd name="connsiteY111" fmla="*/ 796728 h 1855788"/>
                        <a:gd name="connsiteX112" fmla="*/ 2531059 w 2781300"/>
                        <a:gd name="connsiteY112" fmla="*/ 805607 h 1855788"/>
                        <a:gd name="connsiteX113" fmla="*/ 2534192 w 2781300"/>
                        <a:gd name="connsiteY113" fmla="*/ 804820 h 1855788"/>
                        <a:gd name="connsiteX114" fmla="*/ 2660245 w 2781300"/>
                        <a:gd name="connsiteY114" fmla="*/ 795338 h 1855788"/>
                        <a:gd name="connsiteX115" fmla="*/ 2629833 w 2781300"/>
                        <a:gd name="connsiteY115" fmla="*/ 852351 h 1855788"/>
                        <a:gd name="connsiteX116" fmla="*/ 2639870 w 2781300"/>
                        <a:gd name="connsiteY116" fmla="*/ 856988 h 1855788"/>
                        <a:gd name="connsiteX117" fmla="*/ 2710659 w 2781300"/>
                        <a:gd name="connsiteY117" fmla="*/ 852487 h 1855788"/>
                        <a:gd name="connsiteX118" fmla="*/ 2692412 w 2781300"/>
                        <a:gd name="connsiteY118" fmla="*/ 881266 h 1855788"/>
                        <a:gd name="connsiteX119" fmla="*/ 2781300 w 2781300"/>
                        <a:gd name="connsiteY11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107058 w 2781300"/>
                        <a:gd name="connsiteY98" fmla="*/ 582069 h 1855788"/>
                        <a:gd name="connsiteX99" fmla="*/ 2203928 w 2781300"/>
                        <a:gd name="connsiteY99" fmla="*/ 576262 h 1855788"/>
                        <a:gd name="connsiteX100" fmla="*/ 2180042 w 2781300"/>
                        <a:gd name="connsiteY100" fmla="*/ 622605 h 1855788"/>
                        <a:gd name="connsiteX101" fmla="*/ 2218414 w 2781300"/>
                        <a:gd name="connsiteY101" fmla="*/ 643918 h 1855788"/>
                        <a:gd name="connsiteX102" fmla="*/ 2254837 w 2781300"/>
                        <a:gd name="connsiteY102" fmla="*/ 636822 h 1855788"/>
                        <a:gd name="connsiteX103" fmla="*/ 2346339 w 2781300"/>
                        <a:gd name="connsiteY103" fmla="*/ 631032 h 1855788"/>
                        <a:gd name="connsiteX104" fmla="*/ 2319231 w 2781300"/>
                        <a:gd name="connsiteY104" fmla="*/ 696341 h 1855788"/>
                        <a:gd name="connsiteX105" fmla="*/ 2348431 w 2781300"/>
                        <a:gd name="connsiteY105" fmla="*/ 711403 h 1855788"/>
                        <a:gd name="connsiteX106" fmla="*/ 2438404 w 2781300"/>
                        <a:gd name="connsiteY106" fmla="*/ 707232 h 1855788"/>
                        <a:gd name="connsiteX107" fmla="*/ 2416227 w 2781300"/>
                        <a:gd name="connsiteY107" fmla="*/ 746374 h 1855788"/>
                        <a:gd name="connsiteX108" fmla="*/ 2435226 w 2781300"/>
                        <a:gd name="connsiteY108" fmla="*/ 756174 h 1855788"/>
                        <a:gd name="connsiteX109" fmla="*/ 2548297 w 2781300"/>
                        <a:gd name="connsiteY109" fmla="*/ 747713 h 1855788"/>
                        <a:gd name="connsiteX110" fmla="*/ 2513846 w 2781300"/>
                        <a:gd name="connsiteY110" fmla="*/ 796728 h 1855788"/>
                        <a:gd name="connsiteX111" fmla="*/ 2531059 w 2781300"/>
                        <a:gd name="connsiteY111" fmla="*/ 805607 h 1855788"/>
                        <a:gd name="connsiteX112" fmla="*/ 2534192 w 2781300"/>
                        <a:gd name="connsiteY112" fmla="*/ 804820 h 1855788"/>
                        <a:gd name="connsiteX113" fmla="*/ 2660245 w 2781300"/>
                        <a:gd name="connsiteY113" fmla="*/ 795338 h 1855788"/>
                        <a:gd name="connsiteX114" fmla="*/ 2629833 w 2781300"/>
                        <a:gd name="connsiteY114" fmla="*/ 852351 h 1855788"/>
                        <a:gd name="connsiteX115" fmla="*/ 2639870 w 2781300"/>
                        <a:gd name="connsiteY115" fmla="*/ 856988 h 1855788"/>
                        <a:gd name="connsiteX116" fmla="*/ 2710659 w 2781300"/>
                        <a:gd name="connsiteY116" fmla="*/ 852487 h 1855788"/>
                        <a:gd name="connsiteX117" fmla="*/ 2692412 w 2781300"/>
                        <a:gd name="connsiteY117" fmla="*/ 881266 h 1855788"/>
                        <a:gd name="connsiteX118" fmla="*/ 2781300 w 2781300"/>
                        <a:gd name="connsiteY11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18414 w 2781300"/>
                        <a:gd name="connsiteY100" fmla="*/ 643918 h 1855788"/>
                        <a:gd name="connsiteX101" fmla="*/ 2254837 w 2781300"/>
                        <a:gd name="connsiteY101" fmla="*/ 636822 h 1855788"/>
                        <a:gd name="connsiteX102" fmla="*/ 2346339 w 2781300"/>
                        <a:gd name="connsiteY102" fmla="*/ 631032 h 1855788"/>
                        <a:gd name="connsiteX103" fmla="*/ 2319231 w 2781300"/>
                        <a:gd name="connsiteY103" fmla="*/ 696341 h 1855788"/>
                        <a:gd name="connsiteX104" fmla="*/ 2348431 w 2781300"/>
                        <a:gd name="connsiteY104" fmla="*/ 711403 h 1855788"/>
                        <a:gd name="connsiteX105" fmla="*/ 2438404 w 2781300"/>
                        <a:gd name="connsiteY105" fmla="*/ 707232 h 1855788"/>
                        <a:gd name="connsiteX106" fmla="*/ 2416227 w 2781300"/>
                        <a:gd name="connsiteY106" fmla="*/ 746374 h 1855788"/>
                        <a:gd name="connsiteX107" fmla="*/ 2435226 w 2781300"/>
                        <a:gd name="connsiteY107" fmla="*/ 756174 h 1855788"/>
                        <a:gd name="connsiteX108" fmla="*/ 2548297 w 2781300"/>
                        <a:gd name="connsiteY108" fmla="*/ 747713 h 1855788"/>
                        <a:gd name="connsiteX109" fmla="*/ 2513846 w 2781300"/>
                        <a:gd name="connsiteY109" fmla="*/ 796728 h 1855788"/>
                        <a:gd name="connsiteX110" fmla="*/ 2531059 w 2781300"/>
                        <a:gd name="connsiteY110" fmla="*/ 805607 h 1855788"/>
                        <a:gd name="connsiteX111" fmla="*/ 2534192 w 2781300"/>
                        <a:gd name="connsiteY111" fmla="*/ 804820 h 1855788"/>
                        <a:gd name="connsiteX112" fmla="*/ 2660245 w 2781300"/>
                        <a:gd name="connsiteY112" fmla="*/ 795338 h 1855788"/>
                        <a:gd name="connsiteX113" fmla="*/ 2629833 w 2781300"/>
                        <a:gd name="connsiteY113" fmla="*/ 852351 h 1855788"/>
                        <a:gd name="connsiteX114" fmla="*/ 2639870 w 2781300"/>
                        <a:gd name="connsiteY114" fmla="*/ 856988 h 1855788"/>
                        <a:gd name="connsiteX115" fmla="*/ 2710659 w 2781300"/>
                        <a:gd name="connsiteY115" fmla="*/ 852487 h 1855788"/>
                        <a:gd name="connsiteX116" fmla="*/ 2692412 w 2781300"/>
                        <a:gd name="connsiteY116" fmla="*/ 881266 h 1855788"/>
                        <a:gd name="connsiteX117" fmla="*/ 2781300 w 2781300"/>
                        <a:gd name="connsiteY11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54837 w 2781300"/>
                        <a:gd name="connsiteY100" fmla="*/ 636822 h 1855788"/>
                        <a:gd name="connsiteX101" fmla="*/ 2346339 w 2781300"/>
                        <a:gd name="connsiteY101" fmla="*/ 631032 h 1855788"/>
                        <a:gd name="connsiteX102" fmla="*/ 2319231 w 2781300"/>
                        <a:gd name="connsiteY102" fmla="*/ 696341 h 1855788"/>
                        <a:gd name="connsiteX103" fmla="*/ 2348431 w 2781300"/>
                        <a:gd name="connsiteY103" fmla="*/ 711403 h 1855788"/>
                        <a:gd name="connsiteX104" fmla="*/ 2438404 w 2781300"/>
                        <a:gd name="connsiteY104" fmla="*/ 707232 h 1855788"/>
                        <a:gd name="connsiteX105" fmla="*/ 2416227 w 2781300"/>
                        <a:gd name="connsiteY105" fmla="*/ 746374 h 1855788"/>
                        <a:gd name="connsiteX106" fmla="*/ 2435226 w 2781300"/>
                        <a:gd name="connsiteY106" fmla="*/ 756174 h 1855788"/>
                        <a:gd name="connsiteX107" fmla="*/ 2548297 w 2781300"/>
                        <a:gd name="connsiteY107" fmla="*/ 747713 h 1855788"/>
                        <a:gd name="connsiteX108" fmla="*/ 2513846 w 2781300"/>
                        <a:gd name="connsiteY108" fmla="*/ 796728 h 1855788"/>
                        <a:gd name="connsiteX109" fmla="*/ 2531059 w 2781300"/>
                        <a:gd name="connsiteY109" fmla="*/ 805607 h 1855788"/>
                        <a:gd name="connsiteX110" fmla="*/ 2534192 w 2781300"/>
                        <a:gd name="connsiteY110" fmla="*/ 804820 h 1855788"/>
                        <a:gd name="connsiteX111" fmla="*/ 2660245 w 2781300"/>
                        <a:gd name="connsiteY111" fmla="*/ 795338 h 1855788"/>
                        <a:gd name="connsiteX112" fmla="*/ 2629833 w 2781300"/>
                        <a:gd name="connsiteY112" fmla="*/ 852351 h 1855788"/>
                        <a:gd name="connsiteX113" fmla="*/ 2639870 w 2781300"/>
                        <a:gd name="connsiteY113" fmla="*/ 856988 h 1855788"/>
                        <a:gd name="connsiteX114" fmla="*/ 2710659 w 2781300"/>
                        <a:gd name="connsiteY114" fmla="*/ 852487 h 1855788"/>
                        <a:gd name="connsiteX115" fmla="*/ 2692412 w 2781300"/>
                        <a:gd name="connsiteY115" fmla="*/ 881266 h 1855788"/>
                        <a:gd name="connsiteX116" fmla="*/ 2781300 w 2781300"/>
                        <a:gd name="connsiteY11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346339 w 2781300"/>
                        <a:gd name="connsiteY100" fmla="*/ 631032 h 1855788"/>
                        <a:gd name="connsiteX101" fmla="*/ 2319231 w 2781300"/>
                        <a:gd name="connsiteY101" fmla="*/ 696341 h 1855788"/>
                        <a:gd name="connsiteX102" fmla="*/ 2348431 w 2781300"/>
                        <a:gd name="connsiteY102" fmla="*/ 711403 h 1855788"/>
                        <a:gd name="connsiteX103" fmla="*/ 2438404 w 2781300"/>
                        <a:gd name="connsiteY103" fmla="*/ 707232 h 1855788"/>
                        <a:gd name="connsiteX104" fmla="*/ 2416227 w 2781300"/>
                        <a:gd name="connsiteY104" fmla="*/ 746374 h 1855788"/>
                        <a:gd name="connsiteX105" fmla="*/ 2435226 w 2781300"/>
                        <a:gd name="connsiteY105" fmla="*/ 756174 h 1855788"/>
                        <a:gd name="connsiteX106" fmla="*/ 2548297 w 2781300"/>
                        <a:gd name="connsiteY106" fmla="*/ 747713 h 1855788"/>
                        <a:gd name="connsiteX107" fmla="*/ 2513846 w 2781300"/>
                        <a:gd name="connsiteY107" fmla="*/ 796728 h 1855788"/>
                        <a:gd name="connsiteX108" fmla="*/ 2531059 w 2781300"/>
                        <a:gd name="connsiteY108" fmla="*/ 805607 h 1855788"/>
                        <a:gd name="connsiteX109" fmla="*/ 2534192 w 2781300"/>
                        <a:gd name="connsiteY109" fmla="*/ 804820 h 1855788"/>
                        <a:gd name="connsiteX110" fmla="*/ 2660245 w 2781300"/>
                        <a:gd name="connsiteY110" fmla="*/ 795338 h 1855788"/>
                        <a:gd name="connsiteX111" fmla="*/ 2629833 w 2781300"/>
                        <a:gd name="connsiteY111" fmla="*/ 852351 h 1855788"/>
                        <a:gd name="connsiteX112" fmla="*/ 2639870 w 2781300"/>
                        <a:gd name="connsiteY112" fmla="*/ 856988 h 1855788"/>
                        <a:gd name="connsiteX113" fmla="*/ 2710659 w 2781300"/>
                        <a:gd name="connsiteY113" fmla="*/ 852487 h 1855788"/>
                        <a:gd name="connsiteX114" fmla="*/ 2692412 w 2781300"/>
                        <a:gd name="connsiteY114" fmla="*/ 881266 h 1855788"/>
                        <a:gd name="connsiteX115" fmla="*/ 2781300 w 2781300"/>
                        <a:gd name="connsiteY11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182115 w 2781300"/>
                        <a:gd name="connsiteY16" fmla="*/ 1237205 h 1855788"/>
                        <a:gd name="connsiteX17" fmla="*/ 2203928 w 2781300"/>
                        <a:gd name="connsiteY17" fmla="*/ 1279526 h 1855788"/>
                        <a:gd name="connsiteX18" fmla="*/ 2115908 w 2781300"/>
                        <a:gd name="connsiteY18" fmla="*/ 1274250 h 1855788"/>
                        <a:gd name="connsiteX19" fmla="*/ 2083782 w 2781300"/>
                        <a:gd name="connsiteY19" fmla="*/ 1292225 h 1855788"/>
                        <a:gd name="connsiteX20" fmla="*/ 2100242 w 2781300"/>
                        <a:gd name="connsiteY20" fmla="*/ 1328738 h 1855788"/>
                        <a:gd name="connsiteX21" fmla="*/ 2027443 w 2781300"/>
                        <a:gd name="connsiteY21" fmla="*/ 1323749 h 1855788"/>
                        <a:gd name="connsiteX22" fmla="*/ 1953212 w 2781300"/>
                        <a:gd name="connsiteY22" fmla="*/ 1365283 h 1855788"/>
                        <a:gd name="connsiteX23" fmla="*/ 1972435 w 2781300"/>
                        <a:gd name="connsiteY23" fmla="*/ 1401763 h 1855788"/>
                        <a:gd name="connsiteX24" fmla="*/ 1896025 w 2781300"/>
                        <a:gd name="connsiteY24" fmla="*/ 1397283 h 1855788"/>
                        <a:gd name="connsiteX25" fmla="*/ 1880564 w 2781300"/>
                        <a:gd name="connsiteY25" fmla="*/ 1405935 h 1855788"/>
                        <a:gd name="connsiteX26" fmla="*/ 1908140 w 2781300"/>
                        <a:gd name="connsiteY26" fmla="*/ 1465263 h 1855788"/>
                        <a:gd name="connsiteX27" fmla="*/ 1792112 w 2781300"/>
                        <a:gd name="connsiteY27" fmla="*/ 1457550 h 1855788"/>
                        <a:gd name="connsiteX28" fmla="*/ 1808129 w 2781300"/>
                        <a:gd name="connsiteY28" fmla="*/ 1493838 h 1855788"/>
                        <a:gd name="connsiteX29" fmla="*/ 1735915 w 2781300"/>
                        <a:gd name="connsiteY29" fmla="*/ 1488783 h 1855788"/>
                        <a:gd name="connsiteX30" fmla="*/ 1757367 w 2781300"/>
                        <a:gd name="connsiteY30" fmla="*/ 1541467 h 1855788"/>
                        <a:gd name="connsiteX31" fmla="*/ 1652019 w 2781300"/>
                        <a:gd name="connsiteY31" fmla="*/ 1533474 h 1855788"/>
                        <a:gd name="connsiteX32" fmla="*/ 1603174 w 2781300"/>
                        <a:gd name="connsiteY32" fmla="*/ 1559366 h 1855788"/>
                        <a:gd name="connsiteX33" fmla="*/ 1620474 w 2781300"/>
                        <a:gd name="connsiteY33" fmla="*/ 1605760 h 1855788"/>
                        <a:gd name="connsiteX34" fmla="*/ 1620474 w 2781300"/>
                        <a:gd name="connsiteY34" fmla="*/ 1605761 h 1855788"/>
                        <a:gd name="connsiteX35" fmla="*/ 1538878 w 2781300"/>
                        <a:gd name="connsiteY35" fmla="*/ 1599000 h 1855788"/>
                        <a:gd name="connsiteX36" fmla="*/ 1558931 w 2781300"/>
                        <a:gd name="connsiteY36" fmla="*/ 1655763 h 1855788"/>
                        <a:gd name="connsiteX37" fmla="*/ 1473151 w 2781300"/>
                        <a:gd name="connsiteY37" fmla="*/ 1652005 h 1855788"/>
                        <a:gd name="connsiteX38" fmla="*/ 1434815 w 2781300"/>
                        <a:gd name="connsiteY38" fmla="*/ 1646929 h 1855788"/>
                        <a:gd name="connsiteX39" fmla="*/ 1416069 w 2781300"/>
                        <a:gd name="connsiteY39" fmla="*/ 1655838 h 1855788"/>
                        <a:gd name="connsiteX40" fmla="*/ 1430344 w 2781300"/>
                        <a:gd name="connsiteY40" fmla="*/ 1698626 h 1855788"/>
                        <a:gd name="connsiteX41" fmla="*/ 1344564 w 2781300"/>
                        <a:gd name="connsiteY41" fmla="*/ 1694647 h 1855788"/>
                        <a:gd name="connsiteX42" fmla="*/ 1336720 w 2781300"/>
                        <a:gd name="connsiteY42" fmla="*/ 1693547 h 1855788"/>
                        <a:gd name="connsiteX43" fmla="*/ 1333007 w 2781300"/>
                        <a:gd name="connsiteY43" fmla="*/ 1695312 h 1855788"/>
                        <a:gd name="connsiteX44" fmla="*/ 1346173 w 2781300"/>
                        <a:gd name="connsiteY44" fmla="*/ 1736726 h 1855788"/>
                        <a:gd name="connsiteX45" fmla="*/ 1260393 w 2781300"/>
                        <a:gd name="connsiteY45" fmla="*/ 1732550 h 1855788"/>
                        <a:gd name="connsiteX46" fmla="*/ 1252800 w 2781300"/>
                        <a:gd name="connsiteY46" fmla="*/ 1731433 h 1855788"/>
                        <a:gd name="connsiteX47" fmla="*/ 1209062 w 2781300"/>
                        <a:gd name="connsiteY47" fmla="*/ 1749131 h 1855788"/>
                        <a:gd name="connsiteX48" fmla="*/ 1222348 w 2781300"/>
                        <a:gd name="connsiteY48" fmla="*/ 1793876 h 1855788"/>
                        <a:gd name="connsiteX49" fmla="*/ 1136568 w 2781300"/>
                        <a:gd name="connsiteY49" fmla="*/ 1789405 h 1855788"/>
                        <a:gd name="connsiteX50" fmla="*/ 1107314 w 2781300"/>
                        <a:gd name="connsiteY50" fmla="*/ 1784797 h 1855788"/>
                        <a:gd name="connsiteX51" fmla="*/ 1098822 w 2781300"/>
                        <a:gd name="connsiteY51" fmla="*/ 1787442 h 1855788"/>
                        <a:gd name="connsiteX52" fmla="*/ 1108885 w 2781300"/>
                        <a:gd name="connsiteY52" fmla="*/ 1822451 h 1855788"/>
                        <a:gd name="connsiteX53" fmla="*/ 1023105 w 2781300"/>
                        <a:gd name="connsiteY53" fmla="*/ 1817833 h 1855788"/>
                        <a:gd name="connsiteX54" fmla="*/ 1003642 w 2781300"/>
                        <a:gd name="connsiteY54" fmla="*/ 1814666 h 1855788"/>
                        <a:gd name="connsiteX55" fmla="*/ 997790 w 2781300"/>
                        <a:gd name="connsiteY55" fmla="*/ 1815797 h 1855788"/>
                        <a:gd name="connsiteX56" fmla="*/ 1008873 w 2781300"/>
                        <a:gd name="connsiteY56" fmla="*/ 1855788 h 1855788"/>
                        <a:gd name="connsiteX57" fmla="*/ 839790 w 2781300"/>
                        <a:gd name="connsiteY57" fmla="*/ 1836937 h 1855788"/>
                        <a:gd name="connsiteX58" fmla="*/ 821133 w 2781300"/>
                        <a:gd name="connsiteY58" fmla="*/ 1831631 h 1855788"/>
                        <a:gd name="connsiteX59" fmla="*/ 775540 w 2781300"/>
                        <a:gd name="connsiteY59" fmla="*/ 1828957 h 1855788"/>
                        <a:gd name="connsiteX60" fmla="*/ 0 w 2781300"/>
                        <a:gd name="connsiteY60" fmla="*/ 941388 h 1855788"/>
                        <a:gd name="connsiteX61" fmla="*/ 626400 w 2781300"/>
                        <a:gd name="connsiteY61" fmla="*/ 93223 h 1855788"/>
                        <a:gd name="connsiteX62" fmla="*/ 667074 w 2781300"/>
                        <a:gd name="connsiteY62" fmla="*/ 81034 h 1855788"/>
                        <a:gd name="connsiteX63" fmla="*/ 682305 w 2781300"/>
                        <a:gd name="connsiteY63" fmla="*/ 72919 h 1855788"/>
                        <a:gd name="connsiteX64" fmla="*/ 1008873 w 2781300"/>
                        <a:gd name="connsiteY64" fmla="*/ 0 h 1855788"/>
                        <a:gd name="connsiteX65" fmla="*/ 997186 w 2781300"/>
                        <a:gd name="connsiteY65" fmla="*/ 42173 h 1855788"/>
                        <a:gd name="connsiteX66" fmla="*/ 1023105 w 2781300"/>
                        <a:gd name="connsiteY66" fmla="*/ 37956 h 1855788"/>
                        <a:gd name="connsiteX67" fmla="*/ 1108885 w 2781300"/>
                        <a:gd name="connsiteY67" fmla="*/ 33337 h 1855788"/>
                        <a:gd name="connsiteX68" fmla="*/ 1097623 w 2781300"/>
                        <a:gd name="connsiteY68" fmla="*/ 72518 h 1855788"/>
                        <a:gd name="connsiteX69" fmla="*/ 1136568 w 2781300"/>
                        <a:gd name="connsiteY69" fmla="*/ 66383 h 1855788"/>
                        <a:gd name="connsiteX70" fmla="*/ 1222348 w 2781300"/>
                        <a:gd name="connsiteY70" fmla="*/ 61912 h 1855788"/>
                        <a:gd name="connsiteX71" fmla="*/ 1206030 w 2781300"/>
                        <a:gd name="connsiteY71" fmla="*/ 116866 h 1855788"/>
                        <a:gd name="connsiteX72" fmla="*/ 1232453 w 2781300"/>
                        <a:gd name="connsiteY72" fmla="*/ 127349 h 1855788"/>
                        <a:gd name="connsiteX73" fmla="*/ 1260393 w 2781300"/>
                        <a:gd name="connsiteY73" fmla="*/ 123238 h 1855788"/>
                        <a:gd name="connsiteX74" fmla="*/ 1346173 w 2781300"/>
                        <a:gd name="connsiteY74" fmla="*/ 119062 h 1855788"/>
                        <a:gd name="connsiteX75" fmla="*/ 1332246 w 2781300"/>
                        <a:gd name="connsiteY75" fmla="*/ 162868 h 1855788"/>
                        <a:gd name="connsiteX76" fmla="*/ 1344564 w 2781300"/>
                        <a:gd name="connsiteY76" fmla="*/ 161141 h 1855788"/>
                        <a:gd name="connsiteX77" fmla="*/ 1430344 w 2781300"/>
                        <a:gd name="connsiteY77" fmla="*/ 157162 h 1855788"/>
                        <a:gd name="connsiteX78" fmla="*/ 1413731 w 2781300"/>
                        <a:gd name="connsiteY78" fmla="*/ 206956 h 1855788"/>
                        <a:gd name="connsiteX79" fmla="*/ 1421485 w 2781300"/>
                        <a:gd name="connsiteY79" fmla="*/ 210624 h 1855788"/>
                        <a:gd name="connsiteX80" fmla="*/ 1473151 w 2781300"/>
                        <a:gd name="connsiteY80" fmla="*/ 203783 h 1855788"/>
                        <a:gd name="connsiteX81" fmla="*/ 1558931 w 2781300"/>
                        <a:gd name="connsiteY81" fmla="*/ 200025 h 1855788"/>
                        <a:gd name="connsiteX82" fmla="*/ 1535305 w 2781300"/>
                        <a:gd name="connsiteY82" fmla="*/ 266902 h 1855788"/>
                        <a:gd name="connsiteX83" fmla="*/ 1540646 w 2781300"/>
                        <a:gd name="connsiteY83" fmla="*/ 269743 h 1855788"/>
                        <a:gd name="connsiteX84" fmla="*/ 1620474 w 2781300"/>
                        <a:gd name="connsiteY84" fmla="*/ 263128 h 1855788"/>
                        <a:gd name="connsiteX85" fmla="*/ 1605204 w 2781300"/>
                        <a:gd name="connsiteY85" fmla="*/ 304079 h 1855788"/>
                        <a:gd name="connsiteX86" fmla="*/ 1757367 w 2781300"/>
                        <a:gd name="connsiteY86" fmla="*/ 311945 h 1855788"/>
                        <a:gd name="connsiteX87" fmla="*/ 1735914 w 2781300"/>
                        <a:gd name="connsiteY87" fmla="*/ 364629 h 1855788"/>
                        <a:gd name="connsiteX88" fmla="*/ 1808129 w 2781300"/>
                        <a:gd name="connsiteY88" fmla="*/ 359574 h 1855788"/>
                        <a:gd name="connsiteX89" fmla="*/ 1792112 w 2781300"/>
                        <a:gd name="connsiteY89" fmla="*/ 395862 h 1855788"/>
                        <a:gd name="connsiteX90" fmla="*/ 1908140 w 2781300"/>
                        <a:gd name="connsiteY90" fmla="*/ 388149 h 1855788"/>
                        <a:gd name="connsiteX91" fmla="*/ 1877411 w 2781300"/>
                        <a:gd name="connsiteY91" fmla="*/ 454261 h 1855788"/>
                        <a:gd name="connsiteX92" fmla="*/ 1882194 w 2781300"/>
                        <a:gd name="connsiteY92" fmla="*/ 456941 h 1855788"/>
                        <a:gd name="connsiteX93" fmla="*/ 1972435 w 2781300"/>
                        <a:gd name="connsiteY93" fmla="*/ 451649 h 1855788"/>
                        <a:gd name="connsiteX94" fmla="*/ 1949751 w 2781300"/>
                        <a:gd name="connsiteY94" fmla="*/ 494699 h 1855788"/>
                        <a:gd name="connsiteX95" fmla="*/ 2100242 w 2781300"/>
                        <a:gd name="connsiteY95" fmla="*/ 524674 h 1855788"/>
                        <a:gd name="connsiteX96" fmla="*/ 2080914 w 2781300"/>
                        <a:gd name="connsiteY96" fmla="*/ 567549 h 1855788"/>
                        <a:gd name="connsiteX97" fmla="*/ 2203928 w 2781300"/>
                        <a:gd name="connsiteY97" fmla="*/ 576262 h 1855788"/>
                        <a:gd name="connsiteX98" fmla="*/ 2180042 w 2781300"/>
                        <a:gd name="connsiteY98" fmla="*/ 622605 h 1855788"/>
                        <a:gd name="connsiteX99" fmla="*/ 2346339 w 2781300"/>
                        <a:gd name="connsiteY99" fmla="*/ 631032 h 1855788"/>
                        <a:gd name="connsiteX100" fmla="*/ 2319231 w 2781300"/>
                        <a:gd name="connsiteY100" fmla="*/ 696341 h 1855788"/>
                        <a:gd name="connsiteX101" fmla="*/ 2348431 w 2781300"/>
                        <a:gd name="connsiteY101" fmla="*/ 711403 h 1855788"/>
                        <a:gd name="connsiteX102" fmla="*/ 2438404 w 2781300"/>
                        <a:gd name="connsiteY102" fmla="*/ 707232 h 1855788"/>
                        <a:gd name="connsiteX103" fmla="*/ 2416227 w 2781300"/>
                        <a:gd name="connsiteY103" fmla="*/ 746374 h 1855788"/>
                        <a:gd name="connsiteX104" fmla="*/ 2435226 w 2781300"/>
                        <a:gd name="connsiteY104" fmla="*/ 756174 h 1855788"/>
                        <a:gd name="connsiteX105" fmla="*/ 2548297 w 2781300"/>
                        <a:gd name="connsiteY105" fmla="*/ 747713 h 1855788"/>
                        <a:gd name="connsiteX106" fmla="*/ 2513846 w 2781300"/>
                        <a:gd name="connsiteY106" fmla="*/ 796728 h 1855788"/>
                        <a:gd name="connsiteX107" fmla="*/ 2531059 w 2781300"/>
                        <a:gd name="connsiteY107" fmla="*/ 805607 h 1855788"/>
                        <a:gd name="connsiteX108" fmla="*/ 2534192 w 2781300"/>
                        <a:gd name="connsiteY108" fmla="*/ 804820 h 1855788"/>
                        <a:gd name="connsiteX109" fmla="*/ 2660245 w 2781300"/>
                        <a:gd name="connsiteY109" fmla="*/ 795338 h 1855788"/>
                        <a:gd name="connsiteX110" fmla="*/ 2629833 w 2781300"/>
                        <a:gd name="connsiteY110" fmla="*/ 852351 h 1855788"/>
                        <a:gd name="connsiteX111" fmla="*/ 2639870 w 2781300"/>
                        <a:gd name="connsiteY111" fmla="*/ 856988 h 1855788"/>
                        <a:gd name="connsiteX112" fmla="*/ 2710659 w 2781300"/>
                        <a:gd name="connsiteY112" fmla="*/ 852487 h 1855788"/>
                        <a:gd name="connsiteX113" fmla="*/ 2692412 w 2781300"/>
                        <a:gd name="connsiteY113" fmla="*/ 881266 h 1855788"/>
                        <a:gd name="connsiteX114" fmla="*/ 2781300 w 2781300"/>
                        <a:gd name="connsiteY11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46339 w 2781300"/>
                        <a:gd name="connsiteY14" fmla="*/ 1200944 h 1855788"/>
                        <a:gd name="connsiteX15" fmla="*/ 2182115 w 2781300"/>
                        <a:gd name="connsiteY15" fmla="*/ 1237205 h 1855788"/>
                        <a:gd name="connsiteX16" fmla="*/ 2203928 w 2781300"/>
                        <a:gd name="connsiteY16" fmla="*/ 1279526 h 1855788"/>
                        <a:gd name="connsiteX17" fmla="*/ 2115908 w 2781300"/>
                        <a:gd name="connsiteY17" fmla="*/ 1274250 h 1855788"/>
                        <a:gd name="connsiteX18" fmla="*/ 2083782 w 2781300"/>
                        <a:gd name="connsiteY18" fmla="*/ 1292225 h 1855788"/>
                        <a:gd name="connsiteX19" fmla="*/ 2100242 w 2781300"/>
                        <a:gd name="connsiteY19" fmla="*/ 1328738 h 1855788"/>
                        <a:gd name="connsiteX20" fmla="*/ 2027443 w 2781300"/>
                        <a:gd name="connsiteY20" fmla="*/ 1323749 h 1855788"/>
                        <a:gd name="connsiteX21" fmla="*/ 1953212 w 2781300"/>
                        <a:gd name="connsiteY21" fmla="*/ 1365283 h 1855788"/>
                        <a:gd name="connsiteX22" fmla="*/ 1972435 w 2781300"/>
                        <a:gd name="connsiteY22" fmla="*/ 1401763 h 1855788"/>
                        <a:gd name="connsiteX23" fmla="*/ 1896025 w 2781300"/>
                        <a:gd name="connsiteY23" fmla="*/ 1397283 h 1855788"/>
                        <a:gd name="connsiteX24" fmla="*/ 1880564 w 2781300"/>
                        <a:gd name="connsiteY24" fmla="*/ 1405935 h 1855788"/>
                        <a:gd name="connsiteX25" fmla="*/ 1908140 w 2781300"/>
                        <a:gd name="connsiteY25" fmla="*/ 1465263 h 1855788"/>
                        <a:gd name="connsiteX26" fmla="*/ 1792112 w 2781300"/>
                        <a:gd name="connsiteY26" fmla="*/ 1457550 h 1855788"/>
                        <a:gd name="connsiteX27" fmla="*/ 1808129 w 2781300"/>
                        <a:gd name="connsiteY27" fmla="*/ 1493838 h 1855788"/>
                        <a:gd name="connsiteX28" fmla="*/ 1735915 w 2781300"/>
                        <a:gd name="connsiteY28" fmla="*/ 1488783 h 1855788"/>
                        <a:gd name="connsiteX29" fmla="*/ 1757367 w 2781300"/>
                        <a:gd name="connsiteY29" fmla="*/ 1541467 h 1855788"/>
                        <a:gd name="connsiteX30" fmla="*/ 1652019 w 2781300"/>
                        <a:gd name="connsiteY30" fmla="*/ 1533474 h 1855788"/>
                        <a:gd name="connsiteX31" fmla="*/ 1603174 w 2781300"/>
                        <a:gd name="connsiteY31" fmla="*/ 1559366 h 1855788"/>
                        <a:gd name="connsiteX32" fmla="*/ 1620474 w 2781300"/>
                        <a:gd name="connsiteY32" fmla="*/ 1605760 h 1855788"/>
                        <a:gd name="connsiteX33" fmla="*/ 1620474 w 2781300"/>
                        <a:gd name="connsiteY33" fmla="*/ 1605761 h 1855788"/>
                        <a:gd name="connsiteX34" fmla="*/ 1538878 w 2781300"/>
                        <a:gd name="connsiteY34" fmla="*/ 1599000 h 1855788"/>
                        <a:gd name="connsiteX35" fmla="*/ 1558931 w 2781300"/>
                        <a:gd name="connsiteY35" fmla="*/ 1655763 h 1855788"/>
                        <a:gd name="connsiteX36" fmla="*/ 1473151 w 2781300"/>
                        <a:gd name="connsiteY36" fmla="*/ 1652005 h 1855788"/>
                        <a:gd name="connsiteX37" fmla="*/ 1434815 w 2781300"/>
                        <a:gd name="connsiteY37" fmla="*/ 1646929 h 1855788"/>
                        <a:gd name="connsiteX38" fmla="*/ 1416069 w 2781300"/>
                        <a:gd name="connsiteY38" fmla="*/ 1655838 h 1855788"/>
                        <a:gd name="connsiteX39" fmla="*/ 1430344 w 2781300"/>
                        <a:gd name="connsiteY39" fmla="*/ 1698626 h 1855788"/>
                        <a:gd name="connsiteX40" fmla="*/ 1344564 w 2781300"/>
                        <a:gd name="connsiteY40" fmla="*/ 1694647 h 1855788"/>
                        <a:gd name="connsiteX41" fmla="*/ 1336720 w 2781300"/>
                        <a:gd name="connsiteY41" fmla="*/ 1693547 h 1855788"/>
                        <a:gd name="connsiteX42" fmla="*/ 1333007 w 2781300"/>
                        <a:gd name="connsiteY42" fmla="*/ 1695312 h 1855788"/>
                        <a:gd name="connsiteX43" fmla="*/ 1346173 w 2781300"/>
                        <a:gd name="connsiteY43" fmla="*/ 1736726 h 1855788"/>
                        <a:gd name="connsiteX44" fmla="*/ 1260393 w 2781300"/>
                        <a:gd name="connsiteY44" fmla="*/ 1732550 h 1855788"/>
                        <a:gd name="connsiteX45" fmla="*/ 1252800 w 2781300"/>
                        <a:gd name="connsiteY45" fmla="*/ 1731433 h 1855788"/>
                        <a:gd name="connsiteX46" fmla="*/ 1209062 w 2781300"/>
                        <a:gd name="connsiteY46" fmla="*/ 1749131 h 1855788"/>
                        <a:gd name="connsiteX47" fmla="*/ 1222348 w 2781300"/>
                        <a:gd name="connsiteY47" fmla="*/ 1793876 h 1855788"/>
                        <a:gd name="connsiteX48" fmla="*/ 1136568 w 2781300"/>
                        <a:gd name="connsiteY48" fmla="*/ 1789405 h 1855788"/>
                        <a:gd name="connsiteX49" fmla="*/ 1107314 w 2781300"/>
                        <a:gd name="connsiteY49" fmla="*/ 1784797 h 1855788"/>
                        <a:gd name="connsiteX50" fmla="*/ 1098822 w 2781300"/>
                        <a:gd name="connsiteY50" fmla="*/ 1787442 h 1855788"/>
                        <a:gd name="connsiteX51" fmla="*/ 1108885 w 2781300"/>
                        <a:gd name="connsiteY51" fmla="*/ 1822451 h 1855788"/>
                        <a:gd name="connsiteX52" fmla="*/ 1023105 w 2781300"/>
                        <a:gd name="connsiteY52" fmla="*/ 1817833 h 1855788"/>
                        <a:gd name="connsiteX53" fmla="*/ 1003642 w 2781300"/>
                        <a:gd name="connsiteY53" fmla="*/ 1814666 h 1855788"/>
                        <a:gd name="connsiteX54" fmla="*/ 997790 w 2781300"/>
                        <a:gd name="connsiteY54" fmla="*/ 1815797 h 1855788"/>
                        <a:gd name="connsiteX55" fmla="*/ 1008873 w 2781300"/>
                        <a:gd name="connsiteY55" fmla="*/ 1855788 h 1855788"/>
                        <a:gd name="connsiteX56" fmla="*/ 839790 w 2781300"/>
                        <a:gd name="connsiteY56" fmla="*/ 1836937 h 1855788"/>
                        <a:gd name="connsiteX57" fmla="*/ 821133 w 2781300"/>
                        <a:gd name="connsiteY57" fmla="*/ 1831631 h 1855788"/>
                        <a:gd name="connsiteX58" fmla="*/ 775540 w 2781300"/>
                        <a:gd name="connsiteY58" fmla="*/ 1828957 h 1855788"/>
                        <a:gd name="connsiteX59" fmla="*/ 0 w 2781300"/>
                        <a:gd name="connsiteY59" fmla="*/ 941388 h 1855788"/>
                        <a:gd name="connsiteX60" fmla="*/ 626400 w 2781300"/>
                        <a:gd name="connsiteY60" fmla="*/ 93223 h 1855788"/>
                        <a:gd name="connsiteX61" fmla="*/ 667074 w 2781300"/>
                        <a:gd name="connsiteY61" fmla="*/ 81034 h 1855788"/>
                        <a:gd name="connsiteX62" fmla="*/ 682305 w 2781300"/>
                        <a:gd name="connsiteY62" fmla="*/ 72919 h 1855788"/>
                        <a:gd name="connsiteX63" fmla="*/ 1008873 w 2781300"/>
                        <a:gd name="connsiteY63" fmla="*/ 0 h 1855788"/>
                        <a:gd name="connsiteX64" fmla="*/ 997186 w 2781300"/>
                        <a:gd name="connsiteY64" fmla="*/ 42173 h 1855788"/>
                        <a:gd name="connsiteX65" fmla="*/ 1023105 w 2781300"/>
                        <a:gd name="connsiteY65" fmla="*/ 37956 h 1855788"/>
                        <a:gd name="connsiteX66" fmla="*/ 1108885 w 2781300"/>
                        <a:gd name="connsiteY66" fmla="*/ 33337 h 1855788"/>
                        <a:gd name="connsiteX67" fmla="*/ 1097623 w 2781300"/>
                        <a:gd name="connsiteY67" fmla="*/ 72518 h 1855788"/>
                        <a:gd name="connsiteX68" fmla="*/ 1136568 w 2781300"/>
                        <a:gd name="connsiteY68" fmla="*/ 66383 h 1855788"/>
                        <a:gd name="connsiteX69" fmla="*/ 1222348 w 2781300"/>
                        <a:gd name="connsiteY69" fmla="*/ 61912 h 1855788"/>
                        <a:gd name="connsiteX70" fmla="*/ 1206030 w 2781300"/>
                        <a:gd name="connsiteY70" fmla="*/ 116866 h 1855788"/>
                        <a:gd name="connsiteX71" fmla="*/ 1232453 w 2781300"/>
                        <a:gd name="connsiteY71" fmla="*/ 127349 h 1855788"/>
                        <a:gd name="connsiteX72" fmla="*/ 1260393 w 2781300"/>
                        <a:gd name="connsiteY72" fmla="*/ 123238 h 1855788"/>
                        <a:gd name="connsiteX73" fmla="*/ 1346173 w 2781300"/>
                        <a:gd name="connsiteY73" fmla="*/ 119062 h 1855788"/>
                        <a:gd name="connsiteX74" fmla="*/ 1332246 w 2781300"/>
                        <a:gd name="connsiteY74" fmla="*/ 162868 h 1855788"/>
                        <a:gd name="connsiteX75" fmla="*/ 1344564 w 2781300"/>
                        <a:gd name="connsiteY75" fmla="*/ 161141 h 1855788"/>
                        <a:gd name="connsiteX76" fmla="*/ 1430344 w 2781300"/>
                        <a:gd name="connsiteY76" fmla="*/ 157162 h 1855788"/>
                        <a:gd name="connsiteX77" fmla="*/ 1413731 w 2781300"/>
                        <a:gd name="connsiteY77" fmla="*/ 206956 h 1855788"/>
                        <a:gd name="connsiteX78" fmla="*/ 1421485 w 2781300"/>
                        <a:gd name="connsiteY78" fmla="*/ 210624 h 1855788"/>
                        <a:gd name="connsiteX79" fmla="*/ 1473151 w 2781300"/>
                        <a:gd name="connsiteY79" fmla="*/ 203783 h 1855788"/>
                        <a:gd name="connsiteX80" fmla="*/ 1558931 w 2781300"/>
                        <a:gd name="connsiteY80" fmla="*/ 200025 h 1855788"/>
                        <a:gd name="connsiteX81" fmla="*/ 1535305 w 2781300"/>
                        <a:gd name="connsiteY81" fmla="*/ 266902 h 1855788"/>
                        <a:gd name="connsiteX82" fmla="*/ 1540646 w 2781300"/>
                        <a:gd name="connsiteY82" fmla="*/ 269743 h 1855788"/>
                        <a:gd name="connsiteX83" fmla="*/ 1620474 w 2781300"/>
                        <a:gd name="connsiteY83" fmla="*/ 263128 h 1855788"/>
                        <a:gd name="connsiteX84" fmla="*/ 1605204 w 2781300"/>
                        <a:gd name="connsiteY84" fmla="*/ 304079 h 1855788"/>
                        <a:gd name="connsiteX85" fmla="*/ 1757367 w 2781300"/>
                        <a:gd name="connsiteY85" fmla="*/ 311945 h 1855788"/>
                        <a:gd name="connsiteX86" fmla="*/ 1735914 w 2781300"/>
                        <a:gd name="connsiteY86" fmla="*/ 364629 h 1855788"/>
                        <a:gd name="connsiteX87" fmla="*/ 1808129 w 2781300"/>
                        <a:gd name="connsiteY87" fmla="*/ 359574 h 1855788"/>
                        <a:gd name="connsiteX88" fmla="*/ 1792112 w 2781300"/>
                        <a:gd name="connsiteY88" fmla="*/ 395862 h 1855788"/>
                        <a:gd name="connsiteX89" fmla="*/ 1908140 w 2781300"/>
                        <a:gd name="connsiteY89" fmla="*/ 388149 h 1855788"/>
                        <a:gd name="connsiteX90" fmla="*/ 1877411 w 2781300"/>
                        <a:gd name="connsiteY90" fmla="*/ 454261 h 1855788"/>
                        <a:gd name="connsiteX91" fmla="*/ 1882194 w 2781300"/>
                        <a:gd name="connsiteY91" fmla="*/ 456941 h 1855788"/>
                        <a:gd name="connsiteX92" fmla="*/ 1972435 w 2781300"/>
                        <a:gd name="connsiteY92" fmla="*/ 451649 h 1855788"/>
                        <a:gd name="connsiteX93" fmla="*/ 1949751 w 2781300"/>
                        <a:gd name="connsiteY93" fmla="*/ 494699 h 1855788"/>
                        <a:gd name="connsiteX94" fmla="*/ 2100242 w 2781300"/>
                        <a:gd name="connsiteY94" fmla="*/ 524674 h 1855788"/>
                        <a:gd name="connsiteX95" fmla="*/ 2080914 w 2781300"/>
                        <a:gd name="connsiteY95" fmla="*/ 567549 h 1855788"/>
                        <a:gd name="connsiteX96" fmla="*/ 2203928 w 2781300"/>
                        <a:gd name="connsiteY96" fmla="*/ 576262 h 1855788"/>
                        <a:gd name="connsiteX97" fmla="*/ 2180042 w 2781300"/>
                        <a:gd name="connsiteY97" fmla="*/ 622605 h 1855788"/>
                        <a:gd name="connsiteX98" fmla="*/ 2346339 w 2781300"/>
                        <a:gd name="connsiteY98" fmla="*/ 631032 h 1855788"/>
                        <a:gd name="connsiteX99" fmla="*/ 2319231 w 2781300"/>
                        <a:gd name="connsiteY99" fmla="*/ 696341 h 1855788"/>
                        <a:gd name="connsiteX100" fmla="*/ 2348431 w 2781300"/>
                        <a:gd name="connsiteY100" fmla="*/ 711403 h 1855788"/>
                        <a:gd name="connsiteX101" fmla="*/ 2438404 w 2781300"/>
                        <a:gd name="connsiteY101" fmla="*/ 707232 h 1855788"/>
                        <a:gd name="connsiteX102" fmla="*/ 2416227 w 2781300"/>
                        <a:gd name="connsiteY102" fmla="*/ 746374 h 1855788"/>
                        <a:gd name="connsiteX103" fmla="*/ 2435226 w 2781300"/>
                        <a:gd name="connsiteY103" fmla="*/ 756174 h 1855788"/>
                        <a:gd name="connsiteX104" fmla="*/ 2548297 w 2781300"/>
                        <a:gd name="connsiteY104" fmla="*/ 747713 h 1855788"/>
                        <a:gd name="connsiteX105" fmla="*/ 2513846 w 2781300"/>
                        <a:gd name="connsiteY105" fmla="*/ 796728 h 1855788"/>
                        <a:gd name="connsiteX106" fmla="*/ 2531059 w 2781300"/>
                        <a:gd name="connsiteY106" fmla="*/ 805607 h 1855788"/>
                        <a:gd name="connsiteX107" fmla="*/ 2534192 w 2781300"/>
                        <a:gd name="connsiteY107" fmla="*/ 804820 h 1855788"/>
                        <a:gd name="connsiteX108" fmla="*/ 2660245 w 2781300"/>
                        <a:gd name="connsiteY108" fmla="*/ 795338 h 1855788"/>
                        <a:gd name="connsiteX109" fmla="*/ 2629833 w 2781300"/>
                        <a:gd name="connsiteY109" fmla="*/ 852351 h 1855788"/>
                        <a:gd name="connsiteX110" fmla="*/ 2639870 w 2781300"/>
                        <a:gd name="connsiteY110" fmla="*/ 856988 h 1855788"/>
                        <a:gd name="connsiteX111" fmla="*/ 2710659 w 2781300"/>
                        <a:gd name="connsiteY111" fmla="*/ 852487 h 1855788"/>
                        <a:gd name="connsiteX112" fmla="*/ 2692412 w 2781300"/>
                        <a:gd name="connsiteY112" fmla="*/ 881266 h 1855788"/>
                        <a:gd name="connsiteX113" fmla="*/ 2781300 w 2781300"/>
                        <a:gd name="connsiteY11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348431 w 2781300"/>
                        <a:gd name="connsiteY99" fmla="*/ 711403 h 1855788"/>
                        <a:gd name="connsiteX100" fmla="*/ 2438404 w 2781300"/>
                        <a:gd name="connsiteY100" fmla="*/ 707232 h 1855788"/>
                        <a:gd name="connsiteX101" fmla="*/ 2416227 w 2781300"/>
                        <a:gd name="connsiteY101" fmla="*/ 746374 h 1855788"/>
                        <a:gd name="connsiteX102" fmla="*/ 2435226 w 2781300"/>
                        <a:gd name="connsiteY102" fmla="*/ 756174 h 1855788"/>
                        <a:gd name="connsiteX103" fmla="*/ 2548297 w 2781300"/>
                        <a:gd name="connsiteY103" fmla="*/ 747713 h 1855788"/>
                        <a:gd name="connsiteX104" fmla="*/ 2513846 w 2781300"/>
                        <a:gd name="connsiteY104" fmla="*/ 796728 h 1855788"/>
                        <a:gd name="connsiteX105" fmla="*/ 2531059 w 2781300"/>
                        <a:gd name="connsiteY105" fmla="*/ 805607 h 1855788"/>
                        <a:gd name="connsiteX106" fmla="*/ 2534192 w 2781300"/>
                        <a:gd name="connsiteY106" fmla="*/ 804820 h 1855788"/>
                        <a:gd name="connsiteX107" fmla="*/ 2660245 w 2781300"/>
                        <a:gd name="connsiteY107" fmla="*/ 795338 h 1855788"/>
                        <a:gd name="connsiteX108" fmla="*/ 2629833 w 2781300"/>
                        <a:gd name="connsiteY108" fmla="*/ 852351 h 1855788"/>
                        <a:gd name="connsiteX109" fmla="*/ 2639870 w 2781300"/>
                        <a:gd name="connsiteY109" fmla="*/ 856988 h 1855788"/>
                        <a:gd name="connsiteX110" fmla="*/ 2710659 w 2781300"/>
                        <a:gd name="connsiteY110" fmla="*/ 852487 h 1855788"/>
                        <a:gd name="connsiteX111" fmla="*/ 2692412 w 2781300"/>
                        <a:gd name="connsiteY111" fmla="*/ 881266 h 1855788"/>
                        <a:gd name="connsiteX112" fmla="*/ 2781300 w 2781300"/>
                        <a:gd name="connsiteY11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435226 w 2781300"/>
                        <a:gd name="connsiteY101" fmla="*/ 756174 h 1855788"/>
                        <a:gd name="connsiteX102" fmla="*/ 2548297 w 2781300"/>
                        <a:gd name="connsiteY102" fmla="*/ 747713 h 1855788"/>
                        <a:gd name="connsiteX103" fmla="*/ 2513846 w 2781300"/>
                        <a:gd name="connsiteY103" fmla="*/ 796728 h 1855788"/>
                        <a:gd name="connsiteX104" fmla="*/ 2531059 w 2781300"/>
                        <a:gd name="connsiteY104" fmla="*/ 805607 h 1855788"/>
                        <a:gd name="connsiteX105" fmla="*/ 2534192 w 2781300"/>
                        <a:gd name="connsiteY105" fmla="*/ 804820 h 1855788"/>
                        <a:gd name="connsiteX106" fmla="*/ 2660245 w 2781300"/>
                        <a:gd name="connsiteY106" fmla="*/ 795338 h 1855788"/>
                        <a:gd name="connsiteX107" fmla="*/ 2629833 w 2781300"/>
                        <a:gd name="connsiteY107" fmla="*/ 852351 h 1855788"/>
                        <a:gd name="connsiteX108" fmla="*/ 2639870 w 2781300"/>
                        <a:gd name="connsiteY108" fmla="*/ 856988 h 1855788"/>
                        <a:gd name="connsiteX109" fmla="*/ 2710659 w 2781300"/>
                        <a:gd name="connsiteY109" fmla="*/ 852487 h 1855788"/>
                        <a:gd name="connsiteX110" fmla="*/ 2692412 w 2781300"/>
                        <a:gd name="connsiteY110" fmla="*/ 881266 h 1855788"/>
                        <a:gd name="connsiteX111" fmla="*/ 2781300 w 2781300"/>
                        <a:gd name="connsiteY11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534192 w 2781300"/>
                        <a:gd name="connsiteY104" fmla="*/ 804820 h 1855788"/>
                        <a:gd name="connsiteX105" fmla="*/ 2660245 w 2781300"/>
                        <a:gd name="connsiteY105" fmla="*/ 795338 h 1855788"/>
                        <a:gd name="connsiteX106" fmla="*/ 2629833 w 2781300"/>
                        <a:gd name="connsiteY106" fmla="*/ 852351 h 1855788"/>
                        <a:gd name="connsiteX107" fmla="*/ 2639870 w 2781300"/>
                        <a:gd name="connsiteY107" fmla="*/ 856988 h 1855788"/>
                        <a:gd name="connsiteX108" fmla="*/ 2710659 w 2781300"/>
                        <a:gd name="connsiteY108" fmla="*/ 852487 h 1855788"/>
                        <a:gd name="connsiteX109" fmla="*/ 2692412 w 2781300"/>
                        <a:gd name="connsiteY109" fmla="*/ 881266 h 1855788"/>
                        <a:gd name="connsiteX110" fmla="*/ 2781300 w 2781300"/>
                        <a:gd name="connsiteY11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660245 w 2781300"/>
                        <a:gd name="connsiteY104" fmla="*/ 795338 h 1855788"/>
                        <a:gd name="connsiteX105" fmla="*/ 2629833 w 2781300"/>
                        <a:gd name="connsiteY105" fmla="*/ 852351 h 1855788"/>
                        <a:gd name="connsiteX106" fmla="*/ 2639870 w 2781300"/>
                        <a:gd name="connsiteY106" fmla="*/ 856988 h 1855788"/>
                        <a:gd name="connsiteX107" fmla="*/ 2710659 w 2781300"/>
                        <a:gd name="connsiteY107" fmla="*/ 852487 h 1855788"/>
                        <a:gd name="connsiteX108" fmla="*/ 2692412 w 2781300"/>
                        <a:gd name="connsiteY108" fmla="*/ 881266 h 1855788"/>
                        <a:gd name="connsiteX109" fmla="*/ 2781300 w 2781300"/>
                        <a:gd name="connsiteY10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639870 w 2781300"/>
                        <a:gd name="connsiteY105" fmla="*/ 856988 h 1855788"/>
                        <a:gd name="connsiteX106" fmla="*/ 2710659 w 2781300"/>
                        <a:gd name="connsiteY106" fmla="*/ 852487 h 1855788"/>
                        <a:gd name="connsiteX107" fmla="*/ 2692412 w 2781300"/>
                        <a:gd name="connsiteY107" fmla="*/ 881266 h 1855788"/>
                        <a:gd name="connsiteX108" fmla="*/ 2781300 w 2781300"/>
                        <a:gd name="connsiteY10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710659 w 2781300"/>
                        <a:gd name="connsiteY105" fmla="*/ 852487 h 1855788"/>
                        <a:gd name="connsiteX106" fmla="*/ 2692412 w 2781300"/>
                        <a:gd name="connsiteY106" fmla="*/ 881266 h 1855788"/>
                        <a:gd name="connsiteX107" fmla="*/ 2781300 w 2781300"/>
                        <a:gd name="connsiteY10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76829 w 2781300"/>
                        <a:gd name="connsiteY8" fmla="*/ 1078916 h 1855788"/>
                        <a:gd name="connsiteX9" fmla="*/ 2426967 w 2781300"/>
                        <a:gd name="connsiteY9" fmla="*/ 1104558 h 1855788"/>
                        <a:gd name="connsiteX10" fmla="*/ 2438404 w 2781300"/>
                        <a:gd name="connsiteY10" fmla="*/ 1124744 h 1855788"/>
                        <a:gd name="connsiteX11" fmla="*/ 2330762 w 2781300"/>
                        <a:gd name="connsiteY11" fmla="*/ 1154032 h 1855788"/>
                        <a:gd name="connsiteX12" fmla="*/ 2346339 w 2781300"/>
                        <a:gd name="connsiteY12" fmla="*/ 1200944 h 1855788"/>
                        <a:gd name="connsiteX13" fmla="*/ 2182115 w 2781300"/>
                        <a:gd name="connsiteY13" fmla="*/ 1237205 h 1855788"/>
                        <a:gd name="connsiteX14" fmla="*/ 2203928 w 2781300"/>
                        <a:gd name="connsiteY14" fmla="*/ 1279526 h 1855788"/>
                        <a:gd name="connsiteX15" fmla="*/ 2115908 w 2781300"/>
                        <a:gd name="connsiteY15" fmla="*/ 1274250 h 1855788"/>
                        <a:gd name="connsiteX16" fmla="*/ 2083782 w 2781300"/>
                        <a:gd name="connsiteY16" fmla="*/ 1292225 h 1855788"/>
                        <a:gd name="connsiteX17" fmla="*/ 2100242 w 2781300"/>
                        <a:gd name="connsiteY17" fmla="*/ 1328738 h 1855788"/>
                        <a:gd name="connsiteX18" fmla="*/ 2027443 w 2781300"/>
                        <a:gd name="connsiteY18" fmla="*/ 1323749 h 1855788"/>
                        <a:gd name="connsiteX19" fmla="*/ 1953212 w 2781300"/>
                        <a:gd name="connsiteY19" fmla="*/ 1365283 h 1855788"/>
                        <a:gd name="connsiteX20" fmla="*/ 1972435 w 2781300"/>
                        <a:gd name="connsiteY20" fmla="*/ 1401763 h 1855788"/>
                        <a:gd name="connsiteX21" fmla="*/ 1896025 w 2781300"/>
                        <a:gd name="connsiteY21" fmla="*/ 1397283 h 1855788"/>
                        <a:gd name="connsiteX22" fmla="*/ 1880564 w 2781300"/>
                        <a:gd name="connsiteY22" fmla="*/ 1405935 h 1855788"/>
                        <a:gd name="connsiteX23" fmla="*/ 1908140 w 2781300"/>
                        <a:gd name="connsiteY23" fmla="*/ 1465263 h 1855788"/>
                        <a:gd name="connsiteX24" fmla="*/ 1792112 w 2781300"/>
                        <a:gd name="connsiteY24" fmla="*/ 1457550 h 1855788"/>
                        <a:gd name="connsiteX25" fmla="*/ 1808129 w 2781300"/>
                        <a:gd name="connsiteY25" fmla="*/ 1493838 h 1855788"/>
                        <a:gd name="connsiteX26" fmla="*/ 1735915 w 2781300"/>
                        <a:gd name="connsiteY26" fmla="*/ 1488783 h 1855788"/>
                        <a:gd name="connsiteX27" fmla="*/ 1757367 w 2781300"/>
                        <a:gd name="connsiteY27" fmla="*/ 1541467 h 1855788"/>
                        <a:gd name="connsiteX28" fmla="*/ 1652019 w 2781300"/>
                        <a:gd name="connsiteY28" fmla="*/ 1533474 h 1855788"/>
                        <a:gd name="connsiteX29" fmla="*/ 1603174 w 2781300"/>
                        <a:gd name="connsiteY29" fmla="*/ 1559366 h 1855788"/>
                        <a:gd name="connsiteX30" fmla="*/ 1620474 w 2781300"/>
                        <a:gd name="connsiteY30" fmla="*/ 1605760 h 1855788"/>
                        <a:gd name="connsiteX31" fmla="*/ 1620474 w 2781300"/>
                        <a:gd name="connsiteY31" fmla="*/ 1605761 h 1855788"/>
                        <a:gd name="connsiteX32" fmla="*/ 1538878 w 2781300"/>
                        <a:gd name="connsiteY32" fmla="*/ 1599000 h 1855788"/>
                        <a:gd name="connsiteX33" fmla="*/ 1558931 w 2781300"/>
                        <a:gd name="connsiteY33" fmla="*/ 1655763 h 1855788"/>
                        <a:gd name="connsiteX34" fmla="*/ 1473151 w 2781300"/>
                        <a:gd name="connsiteY34" fmla="*/ 1652005 h 1855788"/>
                        <a:gd name="connsiteX35" fmla="*/ 1434815 w 2781300"/>
                        <a:gd name="connsiteY35" fmla="*/ 1646929 h 1855788"/>
                        <a:gd name="connsiteX36" fmla="*/ 1416069 w 2781300"/>
                        <a:gd name="connsiteY36" fmla="*/ 1655838 h 1855788"/>
                        <a:gd name="connsiteX37" fmla="*/ 1430344 w 2781300"/>
                        <a:gd name="connsiteY37" fmla="*/ 1698626 h 1855788"/>
                        <a:gd name="connsiteX38" fmla="*/ 1344564 w 2781300"/>
                        <a:gd name="connsiteY38" fmla="*/ 1694647 h 1855788"/>
                        <a:gd name="connsiteX39" fmla="*/ 1336720 w 2781300"/>
                        <a:gd name="connsiteY39" fmla="*/ 1693547 h 1855788"/>
                        <a:gd name="connsiteX40" fmla="*/ 1333007 w 2781300"/>
                        <a:gd name="connsiteY40" fmla="*/ 1695312 h 1855788"/>
                        <a:gd name="connsiteX41" fmla="*/ 1346173 w 2781300"/>
                        <a:gd name="connsiteY41" fmla="*/ 1736726 h 1855788"/>
                        <a:gd name="connsiteX42" fmla="*/ 1260393 w 2781300"/>
                        <a:gd name="connsiteY42" fmla="*/ 1732550 h 1855788"/>
                        <a:gd name="connsiteX43" fmla="*/ 1252800 w 2781300"/>
                        <a:gd name="connsiteY43" fmla="*/ 1731433 h 1855788"/>
                        <a:gd name="connsiteX44" fmla="*/ 1209062 w 2781300"/>
                        <a:gd name="connsiteY44" fmla="*/ 1749131 h 1855788"/>
                        <a:gd name="connsiteX45" fmla="*/ 1222348 w 2781300"/>
                        <a:gd name="connsiteY45" fmla="*/ 1793876 h 1855788"/>
                        <a:gd name="connsiteX46" fmla="*/ 1136568 w 2781300"/>
                        <a:gd name="connsiteY46" fmla="*/ 1789405 h 1855788"/>
                        <a:gd name="connsiteX47" fmla="*/ 1107314 w 2781300"/>
                        <a:gd name="connsiteY47" fmla="*/ 1784797 h 1855788"/>
                        <a:gd name="connsiteX48" fmla="*/ 1098822 w 2781300"/>
                        <a:gd name="connsiteY48" fmla="*/ 1787442 h 1855788"/>
                        <a:gd name="connsiteX49" fmla="*/ 1108885 w 2781300"/>
                        <a:gd name="connsiteY49" fmla="*/ 1822451 h 1855788"/>
                        <a:gd name="connsiteX50" fmla="*/ 1023105 w 2781300"/>
                        <a:gd name="connsiteY50" fmla="*/ 1817833 h 1855788"/>
                        <a:gd name="connsiteX51" fmla="*/ 1003642 w 2781300"/>
                        <a:gd name="connsiteY51" fmla="*/ 1814666 h 1855788"/>
                        <a:gd name="connsiteX52" fmla="*/ 997790 w 2781300"/>
                        <a:gd name="connsiteY52" fmla="*/ 1815797 h 1855788"/>
                        <a:gd name="connsiteX53" fmla="*/ 1008873 w 2781300"/>
                        <a:gd name="connsiteY53" fmla="*/ 1855788 h 1855788"/>
                        <a:gd name="connsiteX54" fmla="*/ 839790 w 2781300"/>
                        <a:gd name="connsiteY54" fmla="*/ 1836937 h 1855788"/>
                        <a:gd name="connsiteX55" fmla="*/ 821133 w 2781300"/>
                        <a:gd name="connsiteY55" fmla="*/ 1831631 h 1855788"/>
                        <a:gd name="connsiteX56" fmla="*/ 775540 w 2781300"/>
                        <a:gd name="connsiteY56" fmla="*/ 1828957 h 1855788"/>
                        <a:gd name="connsiteX57" fmla="*/ 0 w 2781300"/>
                        <a:gd name="connsiteY57" fmla="*/ 941388 h 1855788"/>
                        <a:gd name="connsiteX58" fmla="*/ 626400 w 2781300"/>
                        <a:gd name="connsiteY58" fmla="*/ 93223 h 1855788"/>
                        <a:gd name="connsiteX59" fmla="*/ 667074 w 2781300"/>
                        <a:gd name="connsiteY59" fmla="*/ 81034 h 1855788"/>
                        <a:gd name="connsiteX60" fmla="*/ 682305 w 2781300"/>
                        <a:gd name="connsiteY60" fmla="*/ 72919 h 1855788"/>
                        <a:gd name="connsiteX61" fmla="*/ 1008873 w 2781300"/>
                        <a:gd name="connsiteY61" fmla="*/ 0 h 1855788"/>
                        <a:gd name="connsiteX62" fmla="*/ 997186 w 2781300"/>
                        <a:gd name="connsiteY62" fmla="*/ 42173 h 1855788"/>
                        <a:gd name="connsiteX63" fmla="*/ 1023105 w 2781300"/>
                        <a:gd name="connsiteY63" fmla="*/ 37956 h 1855788"/>
                        <a:gd name="connsiteX64" fmla="*/ 1108885 w 2781300"/>
                        <a:gd name="connsiteY64" fmla="*/ 33337 h 1855788"/>
                        <a:gd name="connsiteX65" fmla="*/ 1097623 w 2781300"/>
                        <a:gd name="connsiteY65" fmla="*/ 72518 h 1855788"/>
                        <a:gd name="connsiteX66" fmla="*/ 1136568 w 2781300"/>
                        <a:gd name="connsiteY66" fmla="*/ 66383 h 1855788"/>
                        <a:gd name="connsiteX67" fmla="*/ 1222348 w 2781300"/>
                        <a:gd name="connsiteY67" fmla="*/ 61912 h 1855788"/>
                        <a:gd name="connsiteX68" fmla="*/ 1206030 w 2781300"/>
                        <a:gd name="connsiteY68" fmla="*/ 116866 h 1855788"/>
                        <a:gd name="connsiteX69" fmla="*/ 1232453 w 2781300"/>
                        <a:gd name="connsiteY69" fmla="*/ 127349 h 1855788"/>
                        <a:gd name="connsiteX70" fmla="*/ 1260393 w 2781300"/>
                        <a:gd name="connsiteY70" fmla="*/ 123238 h 1855788"/>
                        <a:gd name="connsiteX71" fmla="*/ 1346173 w 2781300"/>
                        <a:gd name="connsiteY71" fmla="*/ 119062 h 1855788"/>
                        <a:gd name="connsiteX72" fmla="*/ 1332246 w 2781300"/>
                        <a:gd name="connsiteY72" fmla="*/ 162868 h 1855788"/>
                        <a:gd name="connsiteX73" fmla="*/ 1344564 w 2781300"/>
                        <a:gd name="connsiteY73" fmla="*/ 161141 h 1855788"/>
                        <a:gd name="connsiteX74" fmla="*/ 1430344 w 2781300"/>
                        <a:gd name="connsiteY74" fmla="*/ 157162 h 1855788"/>
                        <a:gd name="connsiteX75" fmla="*/ 1413731 w 2781300"/>
                        <a:gd name="connsiteY75" fmla="*/ 206956 h 1855788"/>
                        <a:gd name="connsiteX76" fmla="*/ 1421485 w 2781300"/>
                        <a:gd name="connsiteY76" fmla="*/ 210624 h 1855788"/>
                        <a:gd name="connsiteX77" fmla="*/ 1473151 w 2781300"/>
                        <a:gd name="connsiteY77" fmla="*/ 203783 h 1855788"/>
                        <a:gd name="connsiteX78" fmla="*/ 1558931 w 2781300"/>
                        <a:gd name="connsiteY78" fmla="*/ 200025 h 1855788"/>
                        <a:gd name="connsiteX79" fmla="*/ 1535305 w 2781300"/>
                        <a:gd name="connsiteY79" fmla="*/ 266902 h 1855788"/>
                        <a:gd name="connsiteX80" fmla="*/ 1540646 w 2781300"/>
                        <a:gd name="connsiteY80" fmla="*/ 269743 h 1855788"/>
                        <a:gd name="connsiteX81" fmla="*/ 1620474 w 2781300"/>
                        <a:gd name="connsiteY81" fmla="*/ 263128 h 1855788"/>
                        <a:gd name="connsiteX82" fmla="*/ 1605204 w 2781300"/>
                        <a:gd name="connsiteY82" fmla="*/ 304079 h 1855788"/>
                        <a:gd name="connsiteX83" fmla="*/ 1757367 w 2781300"/>
                        <a:gd name="connsiteY83" fmla="*/ 311945 h 1855788"/>
                        <a:gd name="connsiteX84" fmla="*/ 1735914 w 2781300"/>
                        <a:gd name="connsiteY84" fmla="*/ 364629 h 1855788"/>
                        <a:gd name="connsiteX85" fmla="*/ 1808129 w 2781300"/>
                        <a:gd name="connsiteY85" fmla="*/ 359574 h 1855788"/>
                        <a:gd name="connsiteX86" fmla="*/ 1792112 w 2781300"/>
                        <a:gd name="connsiteY86" fmla="*/ 395862 h 1855788"/>
                        <a:gd name="connsiteX87" fmla="*/ 1908140 w 2781300"/>
                        <a:gd name="connsiteY87" fmla="*/ 388149 h 1855788"/>
                        <a:gd name="connsiteX88" fmla="*/ 1877411 w 2781300"/>
                        <a:gd name="connsiteY88" fmla="*/ 454261 h 1855788"/>
                        <a:gd name="connsiteX89" fmla="*/ 1882194 w 2781300"/>
                        <a:gd name="connsiteY89" fmla="*/ 456941 h 1855788"/>
                        <a:gd name="connsiteX90" fmla="*/ 1972435 w 2781300"/>
                        <a:gd name="connsiteY90" fmla="*/ 451649 h 1855788"/>
                        <a:gd name="connsiteX91" fmla="*/ 1949751 w 2781300"/>
                        <a:gd name="connsiteY91" fmla="*/ 494699 h 1855788"/>
                        <a:gd name="connsiteX92" fmla="*/ 2100242 w 2781300"/>
                        <a:gd name="connsiteY92" fmla="*/ 524674 h 1855788"/>
                        <a:gd name="connsiteX93" fmla="*/ 2080914 w 2781300"/>
                        <a:gd name="connsiteY93" fmla="*/ 567549 h 1855788"/>
                        <a:gd name="connsiteX94" fmla="*/ 2203928 w 2781300"/>
                        <a:gd name="connsiteY94" fmla="*/ 576262 h 1855788"/>
                        <a:gd name="connsiteX95" fmla="*/ 2180042 w 2781300"/>
                        <a:gd name="connsiteY95" fmla="*/ 622605 h 1855788"/>
                        <a:gd name="connsiteX96" fmla="*/ 2346339 w 2781300"/>
                        <a:gd name="connsiteY96" fmla="*/ 631032 h 1855788"/>
                        <a:gd name="connsiteX97" fmla="*/ 2319231 w 2781300"/>
                        <a:gd name="connsiteY97" fmla="*/ 696341 h 1855788"/>
                        <a:gd name="connsiteX98" fmla="*/ 2438404 w 2781300"/>
                        <a:gd name="connsiteY98" fmla="*/ 707232 h 1855788"/>
                        <a:gd name="connsiteX99" fmla="*/ 2416227 w 2781300"/>
                        <a:gd name="connsiteY99" fmla="*/ 746374 h 1855788"/>
                        <a:gd name="connsiteX100" fmla="*/ 2548297 w 2781300"/>
                        <a:gd name="connsiteY100" fmla="*/ 747713 h 1855788"/>
                        <a:gd name="connsiteX101" fmla="*/ 2513846 w 2781300"/>
                        <a:gd name="connsiteY101" fmla="*/ 796728 h 1855788"/>
                        <a:gd name="connsiteX102" fmla="*/ 2660245 w 2781300"/>
                        <a:gd name="connsiteY102" fmla="*/ 795338 h 1855788"/>
                        <a:gd name="connsiteX103" fmla="*/ 2629833 w 2781300"/>
                        <a:gd name="connsiteY103" fmla="*/ 852351 h 1855788"/>
                        <a:gd name="connsiteX104" fmla="*/ 2710659 w 2781300"/>
                        <a:gd name="connsiteY104" fmla="*/ 852487 h 1855788"/>
                        <a:gd name="connsiteX105" fmla="*/ 2692412 w 2781300"/>
                        <a:gd name="connsiteY105" fmla="*/ 881266 h 1855788"/>
                        <a:gd name="connsiteX106" fmla="*/ 2781300 w 2781300"/>
                        <a:gd name="connsiteY10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2027443 w 2781300"/>
                        <a:gd name="connsiteY17" fmla="*/ 1323749 h 1855788"/>
                        <a:gd name="connsiteX18" fmla="*/ 1953212 w 2781300"/>
                        <a:gd name="connsiteY18" fmla="*/ 1365283 h 1855788"/>
                        <a:gd name="connsiteX19" fmla="*/ 1972435 w 2781300"/>
                        <a:gd name="connsiteY19" fmla="*/ 1401763 h 1855788"/>
                        <a:gd name="connsiteX20" fmla="*/ 1896025 w 2781300"/>
                        <a:gd name="connsiteY20" fmla="*/ 1397283 h 1855788"/>
                        <a:gd name="connsiteX21" fmla="*/ 1880564 w 2781300"/>
                        <a:gd name="connsiteY21" fmla="*/ 1405935 h 1855788"/>
                        <a:gd name="connsiteX22" fmla="*/ 1908140 w 2781300"/>
                        <a:gd name="connsiteY22" fmla="*/ 1465263 h 1855788"/>
                        <a:gd name="connsiteX23" fmla="*/ 1792112 w 2781300"/>
                        <a:gd name="connsiteY23" fmla="*/ 1457550 h 1855788"/>
                        <a:gd name="connsiteX24" fmla="*/ 1808129 w 2781300"/>
                        <a:gd name="connsiteY24" fmla="*/ 1493838 h 1855788"/>
                        <a:gd name="connsiteX25" fmla="*/ 1735915 w 2781300"/>
                        <a:gd name="connsiteY25" fmla="*/ 1488783 h 1855788"/>
                        <a:gd name="connsiteX26" fmla="*/ 1757367 w 2781300"/>
                        <a:gd name="connsiteY26" fmla="*/ 1541467 h 1855788"/>
                        <a:gd name="connsiteX27" fmla="*/ 1652019 w 2781300"/>
                        <a:gd name="connsiteY27" fmla="*/ 1533474 h 1855788"/>
                        <a:gd name="connsiteX28" fmla="*/ 1603174 w 2781300"/>
                        <a:gd name="connsiteY28" fmla="*/ 1559366 h 1855788"/>
                        <a:gd name="connsiteX29" fmla="*/ 1620474 w 2781300"/>
                        <a:gd name="connsiteY29" fmla="*/ 1605760 h 1855788"/>
                        <a:gd name="connsiteX30" fmla="*/ 1620474 w 2781300"/>
                        <a:gd name="connsiteY30" fmla="*/ 1605761 h 1855788"/>
                        <a:gd name="connsiteX31" fmla="*/ 1538878 w 2781300"/>
                        <a:gd name="connsiteY31" fmla="*/ 1599000 h 1855788"/>
                        <a:gd name="connsiteX32" fmla="*/ 1558931 w 2781300"/>
                        <a:gd name="connsiteY32" fmla="*/ 1655763 h 1855788"/>
                        <a:gd name="connsiteX33" fmla="*/ 1473151 w 2781300"/>
                        <a:gd name="connsiteY33" fmla="*/ 1652005 h 1855788"/>
                        <a:gd name="connsiteX34" fmla="*/ 1434815 w 2781300"/>
                        <a:gd name="connsiteY34" fmla="*/ 1646929 h 1855788"/>
                        <a:gd name="connsiteX35" fmla="*/ 1416069 w 2781300"/>
                        <a:gd name="connsiteY35" fmla="*/ 1655838 h 1855788"/>
                        <a:gd name="connsiteX36" fmla="*/ 1430344 w 2781300"/>
                        <a:gd name="connsiteY36" fmla="*/ 1698626 h 1855788"/>
                        <a:gd name="connsiteX37" fmla="*/ 1344564 w 2781300"/>
                        <a:gd name="connsiteY37" fmla="*/ 1694647 h 1855788"/>
                        <a:gd name="connsiteX38" fmla="*/ 1336720 w 2781300"/>
                        <a:gd name="connsiteY38" fmla="*/ 1693547 h 1855788"/>
                        <a:gd name="connsiteX39" fmla="*/ 1333007 w 2781300"/>
                        <a:gd name="connsiteY39" fmla="*/ 1695312 h 1855788"/>
                        <a:gd name="connsiteX40" fmla="*/ 1346173 w 2781300"/>
                        <a:gd name="connsiteY40" fmla="*/ 1736726 h 1855788"/>
                        <a:gd name="connsiteX41" fmla="*/ 1260393 w 2781300"/>
                        <a:gd name="connsiteY41" fmla="*/ 1732550 h 1855788"/>
                        <a:gd name="connsiteX42" fmla="*/ 1252800 w 2781300"/>
                        <a:gd name="connsiteY42" fmla="*/ 1731433 h 1855788"/>
                        <a:gd name="connsiteX43" fmla="*/ 1209062 w 2781300"/>
                        <a:gd name="connsiteY43" fmla="*/ 1749131 h 1855788"/>
                        <a:gd name="connsiteX44" fmla="*/ 1222348 w 2781300"/>
                        <a:gd name="connsiteY44" fmla="*/ 1793876 h 1855788"/>
                        <a:gd name="connsiteX45" fmla="*/ 1136568 w 2781300"/>
                        <a:gd name="connsiteY45" fmla="*/ 1789405 h 1855788"/>
                        <a:gd name="connsiteX46" fmla="*/ 1107314 w 2781300"/>
                        <a:gd name="connsiteY46" fmla="*/ 1784797 h 1855788"/>
                        <a:gd name="connsiteX47" fmla="*/ 1098822 w 2781300"/>
                        <a:gd name="connsiteY47" fmla="*/ 1787442 h 1855788"/>
                        <a:gd name="connsiteX48" fmla="*/ 1108885 w 2781300"/>
                        <a:gd name="connsiteY48" fmla="*/ 1822451 h 1855788"/>
                        <a:gd name="connsiteX49" fmla="*/ 1023105 w 2781300"/>
                        <a:gd name="connsiteY49" fmla="*/ 1817833 h 1855788"/>
                        <a:gd name="connsiteX50" fmla="*/ 1003642 w 2781300"/>
                        <a:gd name="connsiteY50" fmla="*/ 1814666 h 1855788"/>
                        <a:gd name="connsiteX51" fmla="*/ 997790 w 2781300"/>
                        <a:gd name="connsiteY51" fmla="*/ 1815797 h 1855788"/>
                        <a:gd name="connsiteX52" fmla="*/ 1008873 w 2781300"/>
                        <a:gd name="connsiteY52" fmla="*/ 1855788 h 1855788"/>
                        <a:gd name="connsiteX53" fmla="*/ 839790 w 2781300"/>
                        <a:gd name="connsiteY53" fmla="*/ 1836937 h 1855788"/>
                        <a:gd name="connsiteX54" fmla="*/ 821133 w 2781300"/>
                        <a:gd name="connsiteY54" fmla="*/ 1831631 h 1855788"/>
                        <a:gd name="connsiteX55" fmla="*/ 775540 w 2781300"/>
                        <a:gd name="connsiteY55" fmla="*/ 1828957 h 1855788"/>
                        <a:gd name="connsiteX56" fmla="*/ 0 w 2781300"/>
                        <a:gd name="connsiteY56" fmla="*/ 941388 h 1855788"/>
                        <a:gd name="connsiteX57" fmla="*/ 626400 w 2781300"/>
                        <a:gd name="connsiteY57" fmla="*/ 93223 h 1855788"/>
                        <a:gd name="connsiteX58" fmla="*/ 667074 w 2781300"/>
                        <a:gd name="connsiteY58" fmla="*/ 81034 h 1855788"/>
                        <a:gd name="connsiteX59" fmla="*/ 682305 w 2781300"/>
                        <a:gd name="connsiteY59" fmla="*/ 72919 h 1855788"/>
                        <a:gd name="connsiteX60" fmla="*/ 1008873 w 2781300"/>
                        <a:gd name="connsiteY60" fmla="*/ 0 h 1855788"/>
                        <a:gd name="connsiteX61" fmla="*/ 997186 w 2781300"/>
                        <a:gd name="connsiteY61" fmla="*/ 42173 h 1855788"/>
                        <a:gd name="connsiteX62" fmla="*/ 1023105 w 2781300"/>
                        <a:gd name="connsiteY62" fmla="*/ 37956 h 1855788"/>
                        <a:gd name="connsiteX63" fmla="*/ 1108885 w 2781300"/>
                        <a:gd name="connsiteY63" fmla="*/ 33337 h 1855788"/>
                        <a:gd name="connsiteX64" fmla="*/ 1097623 w 2781300"/>
                        <a:gd name="connsiteY64" fmla="*/ 72518 h 1855788"/>
                        <a:gd name="connsiteX65" fmla="*/ 1136568 w 2781300"/>
                        <a:gd name="connsiteY65" fmla="*/ 66383 h 1855788"/>
                        <a:gd name="connsiteX66" fmla="*/ 1222348 w 2781300"/>
                        <a:gd name="connsiteY66" fmla="*/ 61912 h 1855788"/>
                        <a:gd name="connsiteX67" fmla="*/ 1206030 w 2781300"/>
                        <a:gd name="connsiteY67" fmla="*/ 116866 h 1855788"/>
                        <a:gd name="connsiteX68" fmla="*/ 1232453 w 2781300"/>
                        <a:gd name="connsiteY68" fmla="*/ 127349 h 1855788"/>
                        <a:gd name="connsiteX69" fmla="*/ 1260393 w 2781300"/>
                        <a:gd name="connsiteY69" fmla="*/ 123238 h 1855788"/>
                        <a:gd name="connsiteX70" fmla="*/ 1346173 w 2781300"/>
                        <a:gd name="connsiteY70" fmla="*/ 119062 h 1855788"/>
                        <a:gd name="connsiteX71" fmla="*/ 1332246 w 2781300"/>
                        <a:gd name="connsiteY71" fmla="*/ 162868 h 1855788"/>
                        <a:gd name="connsiteX72" fmla="*/ 1344564 w 2781300"/>
                        <a:gd name="connsiteY72" fmla="*/ 161141 h 1855788"/>
                        <a:gd name="connsiteX73" fmla="*/ 1430344 w 2781300"/>
                        <a:gd name="connsiteY73" fmla="*/ 157162 h 1855788"/>
                        <a:gd name="connsiteX74" fmla="*/ 1413731 w 2781300"/>
                        <a:gd name="connsiteY74" fmla="*/ 206956 h 1855788"/>
                        <a:gd name="connsiteX75" fmla="*/ 1421485 w 2781300"/>
                        <a:gd name="connsiteY75" fmla="*/ 210624 h 1855788"/>
                        <a:gd name="connsiteX76" fmla="*/ 1473151 w 2781300"/>
                        <a:gd name="connsiteY76" fmla="*/ 203783 h 1855788"/>
                        <a:gd name="connsiteX77" fmla="*/ 1558931 w 2781300"/>
                        <a:gd name="connsiteY77" fmla="*/ 200025 h 1855788"/>
                        <a:gd name="connsiteX78" fmla="*/ 1535305 w 2781300"/>
                        <a:gd name="connsiteY78" fmla="*/ 266902 h 1855788"/>
                        <a:gd name="connsiteX79" fmla="*/ 1540646 w 2781300"/>
                        <a:gd name="connsiteY79" fmla="*/ 269743 h 1855788"/>
                        <a:gd name="connsiteX80" fmla="*/ 1620474 w 2781300"/>
                        <a:gd name="connsiteY80" fmla="*/ 263128 h 1855788"/>
                        <a:gd name="connsiteX81" fmla="*/ 1605204 w 2781300"/>
                        <a:gd name="connsiteY81" fmla="*/ 304079 h 1855788"/>
                        <a:gd name="connsiteX82" fmla="*/ 1757367 w 2781300"/>
                        <a:gd name="connsiteY82" fmla="*/ 311945 h 1855788"/>
                        <a:gd name="connsiteX83" fmla="*/ 1735914 w 2781300"/>
                        <a:gd name="connsiteY83" fmla="*/ 364629 h 1855788"/>
                        <a:gd name="connsiteX84" fmla="*/ 1808129 w 2781300"/>
                        <a:gd name="connsiteY84" fmla="*/ 359574 h 1855788"/>
                        <a:gd name="connsiteX85" fmla="*/ 1792112 w 2781300"/>
                        <a:gd name="connsiteY85" fmla="*/ 395862 h 1855788"/>
                        <a:gd name="connsiteX86" fmla="*/ 1908140 w 2781300"/>
                        <a:gd name="connsiteY86" fmla="*/ 388149 h 1855788"/>
                        <a:gd name="connsiteX87" fmla="*/ 1877411 w 2781300"/>
                        <a:gd name="connsiteY87" fmla="*/ 454261 h 1855788"/>
                        <a:gd name="connsiteX88" fmla="*/ 1882194 w 2781300"/>
                        <a:gd name="connsiteY88" fmla="*/ 456941 h 1855788"/>
                        <a:gd name="connsiteX89" fmla="*/ 1972435 w 2781300"/>
                        <a:gd name="connsiteY89" fmla="*/ 451649 h 1855788"/>
                        <a:gd name="connsiteX90" fmla="*/ 1949751 w 2781300"/>
                        <a:gd name="connsiteY90" fmla="*/ 494699 h 1855788"/>
                        <a:gd name="connsiteX91" fmla="*/ 2100242 w 2781300"/>
                        <a:gd name="connsiteY91" fmla="*/ 524674 h 1855788"/>
                        <a:gd name="connsiteX92" fmla="*/ 2080914 w 2781300"/>
                        <a:gd name="connsiteY92" fmla="*/ 567549 h 1855788"/>
                        <a:gd name="connsiteX93" fmla="*/ 2203928 w 2781300"/>
                        <a:gd name="connsiteY93" fmla="*/ 576262 h 1855788"/>
                        <a:gd name="connsiteX94" fmla="*/ 2180042 w 2781300"/>
                        <a:gd name="connsiteY94" fmla="*/ 622605 h 1855788"/>
                        <a:gd name="connsiteX95" fmla="*/ 2346339 w 2781300"/>
                        <a:gd name="connsiteY95" fmla="*/ 631032 h 1855788"/>
                        <a:gd name="connsiteX96" fmla="*/ 2319231 w 2781300"/>
                        <a:gd name="connsiteY96" fmla="*/ 696341 h 1855788"/>
                        <a:gd name="connsiteX97" fmla="*/ 2438404 w 2781300"/>
                        <a:gd name="connsiteY97" fmla="*/ 707232 h 1855788"/>
                        <a:gd name="connsiteX98" fmla="*/ 2416227 w 2781300"/>
                        <a:gd name="connsiteY98" fmla="*/ 746374 h 1855788"/>
                        <a:gd name="connsiteX99" fmla="*/ 2548297 w 2781300"/>
                        <a:gd name="connsiteY99" fmla="*/ 747713 h 1855788"/>
                        <a:gd name="connsiteX100" fmla="*/ 2513846 w 2781300"/>
                        <a:gd name="connsiteY100" fmla="*/ 796728 h 1855788"/>
                        <a:gd name="connsiteX101" fmla="*/ 2660245 w 2781300"/>
                        <a:gd name="connsiteY101" fmla="*/ 795338 h 1855788"/>
                        <a:gd name="connsiteX102" fmla="*/ 2629833 w 2781300"/>
                        <a:gd name="connsiteY102" fmla="*/ 852351 h 1855788"/>
                        <a:gd name="connsiteX103" fmla="*/ 2710659 w 2781300"/>
                        <a:gd name="connsiteY103" fmla="*/ 852487 h 1855788"/>
                        <a:gd name="connsiteX104" fmla="*/ 2692412 w 2781300"/>
                        <a:gd name="connsiteY104" fmla="*/ 881266 h 1855788"/>
                        <a:gd name="connsiteX105" fmla="*/ 2781300 w 2781300"/>
                        <a:gd name="connsiteY10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1953212 w 2781300"/>
                        <a:gd name="connsiteY17" fmla="*/ 1365283 h 1855788"/>
                        <a:gd name="connsiteX18" fmla="*/ 1972435 w 2781300"/>
                        <a:gd name="connsiteY18" fmla="*/ 1401763 h 1855788"/>
                        <a:gd name="connsiteX19" fmla="*/ 1896025 w 2781300"/>
                        <a:gd name="connsiteY19" fmla="*/ 1397283 h 1855788"/>
                        <a:gd name="connsiteX20" fmla="*/ 1880564 w 2781300"/>
                        <a:gd name="connsiteY20" fmla="*/ 1405935 h 1855788"/>
                        <a:gd name="connsiteX21" fmla="*/ 1908140 w 2781300"/>
                        <a:gd name="connsiteY21" fmla="*/ 1465263 h 1855788"/>
                        <a:gd name="connsiteX22" fmla="*/ 1792112 w 2781300"/>
                        <a:gd name="connsiteY22" fmla="*/ 1457550 h 1855788"/>
                        <a:gd name="connsiteX23" fmla="*/ 1808129 w 2781300"/>
                        <a:gd name="connsiteY23" fmla="*/ 1493838 h 1855788"/>
                        <a:gd name="connsiteX24" fmla="*/ 1735915 w 2781300"/>
                        <a:gd name="connsiteY24" fmla="*/ 1488783 h 1855788"/>
                        <a:gd name="connsiteX25" fmla="*/ 1757367 w 2781300"/>
                        <a:gd name="connsiteY25" fmla="*/ 1541467 h 1855788"/>
                        <a:gd name="connsiteX26" fmla="*/ 1652019 w 2781300"/>
                        <a:gd name="connsiteY26" fmla="*/ 1533474 h 1855788"/>
                        <a:gd name="connsiteX27" fmla="*/ 1603174 w 2781300"/>
                        <a:gd name="connsiteY27" fmla="*/ 1559366 h 1855788"/>
                        <a:gd name="connsiteX28" fmla="*/ 1620474 w 2781300"/>
                        <a:gd name="connsiteY28" fmla="*/ 1605760 h 1855788"/>
                        <a:gd name="connsiteX29" fmla="*/ 1620474 w 2781300"/>
                        <a:gd name="connsiteY29" fmla="*/ 1605761 h 1855788"/>
                        <a:gd name="connsiteX30" fmla="*/ 1538878 w 2781300"/>
                        <a:gd name="connsiteY30" fmla="*/ 1599000 h 1855788"/>
                        <a:gd name="connsiteX31" fmla="*/ 1558931 w 2781300"/>
                        <a:gd name="connsiteY31" fmla="*/ 1655763 h 1855788"/>
                        <a:gd name="connsiteX32" fmla="*/ 1473151 w 2781300"/>
                        <a:gd name="connsiteY32" fmla="*/ 1652005 h 1855788"/>
                        <a:gd name="connsiteX33" fmla="*/ 1434815 w 2781300"/>
                        <a:gd name="connsiteY33" fmla="*/ 1646929 h 1855788"/>
                        <a:gd name="connsiteX34" fmla="*/ 1416069 w 2781300"/>
                        <a:gd name="connsiteY34" fmla="*/ 1655838 h 1855788"/>
                        <a:gd name="connsiteX35" fmla="*/ 1430344 w 2781300"/>
                        <a:gd name="connsiteY35" fmla="*/ 1698626 h 1855788"/>
                        <a:gd name="connsiteX36" fmla="*/ 1344564 w 2781300"/>
                        <a:gd name="connsiteY36" fmla="*/ 1694647 h 1855788"/>
                        <a:gd name="connsiteX37" fmla="*/ 1336720 w 2781300"/>
                        <a:gd name="connsiteY37" fmla="*/ 1693547 h 1855788"/>
                        <a:gd name="connsiteX38" fmla="*/ 1333007 w 2781300"/>
                        <a:gd name="connsiteY38" fmla="*/ 1695312 h 1855788"/>
                        <a:gd name="connsiteX39" fmla="*/ 1346173 w 2781300"/>
                        <a:gd name="connsiteY39" fmla="*/ 1736726 h 1855788"/>
                        <a:gd name="connsiteX40" fmla="*/ 1260393 w 2781300"/>
                        <a:gd name="connsiteY40" fmla="*/ 1732550 h 1855788"/>
                        <a:gd name="connsiteX41" fmla="*/ 1252800 w 2781300"/>
                        <a:gd name="connsiteY41" fmla="*/ 1731433 h 1855788"/>
                        <a:gd name="connsiteX42" fmla="*/ 1209062 w 2781300"/>
                        <a:gd name="connsiteY42" fmla="*/ 1749131 h 1855788"/>
                        <a:gd name="connsiteX43" fmla="*/ 1222348 w 2781300"/>
                        <a:gd name="connsiteY43" fmla="*/ 1793876 h 1855788"/>
                        <a:gd name="connsiteX44" fmla="*/ 1136568 w 2781300"/>
                        <a:gd name="connsiteY44" fmla="*/ 1789405 h 1855788"/>
                        <a:gd name="connsiteX45" fmla="*/ 1107314 w 2781300"/>
                        <a:gd name="connsiteY45" fmla="*/ 1784797 h 1855788"/>
                        <a:gd name="connsiteX46" fmla="*/ 1098822 w 2781300"/>
                        <a:gd name="connsiteY46" fmla="*/ 1787442 h 1855788"/>
                        <a:gd name="connsiteX47" fmla="*/ 1108885 w 2781300"/>
                        <a:gd name="connsiteY47" fmla="*/ 1822451 h 1855788"/>
                        <a:gd name="connsiteX48" fmla="*/ 1023105 w 2781300"/>
                        <a:gd name="connsiteY48" fmla="*/ 1817833 h 1855788"/>
                        <a:gd name="connsiteX49" fmla="*/ 1003642 w 2781300"/>
                        <a:gd name="connsiteY49" fmla="*/ 1814666 h 1855788"/>
                        <a:gd name="connsiteX50" fmla="*/ 997790 w 2781300"/>
                        <a:gd name="connsiteY50" fmla="*/ 1815797 h 1855788"/>
                        <a:gd name="connsiteX51" fmla="*/ 1008873 w 2781300"/>
                        <a:gd name="connsiteY51" fmla="*/ 1855788 h 1855788"/>
                        <a:gd name="connsiteX52" fmla="*/ 839790 w 2781300"/>
                        <a:gd name="connsiteY52" fmla="*/ 1836937 h 1855788"/>
                        <a:gd name="connsiteX53" fmla="*/ 821133 w 2781300"/>
                        <a:gd name="connsiteY53" fmla="*/ 1831631 h 1855788"/>
                        <a:gd name="connsiteX54" fmla="*/ 775540 w 2781300"/>
                        <a:gd name="connsiteY54" fmla="*/ 1828957 h 1855788"/>
                        <a:gd name="connsiteX55" fmla="*/ 0 w 2781300"/>
                        <a:gd name="connsiteY55" fmla="*/ 941388 h 1855788"/>
                        <a:gd name="connsiteX56" fmla="*/ 626400 w 2781300"/>
                        <a:gd name="connsiteY56" fmla="*/ 93223 h 1855788"/>
                        <a:gd name="connsiteX57" fmla="*/ 667074 w 2781300"/>
                        <a:gd name="connsiteY57" fmla="*/ 81034 h 1855788"/>
                        <a:gd name="connsiteX58" fmla="*/ 682305 w 2781300"/>
                        <a:gd name="connsiteY58" fmla="*/ 72919 h 1855788"/>
                        <a:gd name="connsiteX59" fmla="*/ 1008873 w 2781300"/>
                        <a:gd name="connsiteY59" fmla="*/ 0 h 1855788"/>
                        <a:gd name="connsiteX60" fmla="*/ 997186 w 2781300"/>
                        <a:gd name="connsiteY60" fmla="*/ 42173 h 1855788"/>
                        <a:gd name="connsiteX61" fmla="*/ 1023105 w 2781300"/>
                        <a:gd name="connsiteY61" fmla="*/ 37956 h 1855788"/>
                        <a:gd name="connsiteX62" fmla="*/ 1108885 w 2781300"/>
                        <a:gd name="connsiteY62" fmla="*/ 33337 h 1855788"/>
                        <a:gd name="connsiteX63" fmla="*/ 1097623 w 2781300"/>
                        <a:gd name="connsiteY63" fmla="*/ 72518 h 1855788"/>
                        <a:gd name="connsiteX64" fmla="*/ 1136568 w 2781300"/>
                        <a:gd name="connsiteY64" fmla="*/ 66383 h 1855788"/>
                        <a:gd name="connsiteX65" fmla="*/ 1222348 w 2781300"/>
                        <a:gd name="connsiteY65" fmla="*/ 61912 h 1855788"/>
                        <a:gd name="connsiteX66" fmla="*/ 1206030 w 2781300"/>
                        <a:gd name="connsiteY66" fmla="*/ 116866 h 1855788"/>
                        <a:gd name="connsiteX67" fmla="*/ 1232453 w 2781300"/>
                        <a:gd name="connsiteY67" fmla="*/ 127349 h 1855788"/>
                        <a:gd name="connsiteX68" fmla="*/ 1260393 w 2781300"/>
                        <a:gd name="connsiteY68" fmla="*/ 123238 h 1855788"/>
                        <a:gd name="connsiteX69" fmla="*/ 1346173 w 2781300"/>
                        <a:gd name="connsiteY69" fmla="*/ 119062 h 1855788"/>
                        <a:gd name="connsiteX70" fmla="*/ 1332246 w 2781300"/>
                        <a:gd name="connsiteY70" fmla="*/ 162868 h 1855788"/>
                        <a:gd name="connsiteX71" fmla="*/ 1344564 w 2781300"/>
                        <a:gd name="connsiteY71" fmla="*/ 161141 h 1855788"/>
                        <a:gd name="connsiteX72" fmla="*/ 1430344 w 2781300"/>
                        <a:gd name="connsiteY72" fmla="*/ 157162 h 1855788"/>
                        <a:gd name="connsiteX73" fmla="*/ 1413731 w 2781300"/>
                        <a:gd name="connsiteY73" fmla="*/ 206956 h 1855788"/>
                        <a:gd name="connsiteX74" fmla="*/ 1421485 w 2781300"/>
                        <a:gd name="connsiteY74" fmla="*/ 210624 h 1855788"/>
                        <a:gd name="connsiteX75" fmla="*/ 1473151 w 2781300"/>
                        <a:gd name="connsiteY75" fmla="*/ 203783 h 1855788"/>
                        <a:gd name="connsiteX76" fmla="*/ 1558931 w 2781300"/>
                        <a:gd name="connsiteY76" fmla="*/ 200025 h 1855788"/>
                        <a:gd name="connsiteX77" fmla="*/ 1535305 w 2781300"/>
                        <a:gd name="connsiteY77" fmla="*/ 266902 h 1855788"/>
                        <a:gd name="connsiteX78" fmla="*/ 1540646 w 2781300"/>
                        <a:gd name="connsiteY78" fmla="*/ 269743 h 1855788"/>
                        <a:gd name="connsiteX79" fmla="*/ 1620474 w 2781300"/>
                        <a:gd name="connsiteY79" fmla="*/ 263128 h 1855788"/>
                        <a:gd name="connsiteX80" fmla="*/ 1605204 w 2781300"/>
                        <a:gd name="connsiteY80" fmla="*/ 304079 h 1855788"/>
                        <a:gd name="connsiteX81" fmla="*/ 1757367 w 2781300"/>
                        <a:gd name="connsiteY81" fmla="*/ 311945 h 1855788"/>
                        <a:gd name="connsiteX82" fmla="*/ 1735914 w 2781300"/>
                        <a:gd name="connsiteY82" fmla="*/ 364629 h 1855788"/>
                        <a:gd name="connsiteX83" fmla="*/ 1808129 w 2781300"/>
                        <a:gd name="connsiteY83" fmla="*/ 359574 h 1855788"/>
                        <a:gd name="connsiteX84" fmla="*/ 1792112 w 2781300"/>
                        <a:gd name="connsiteY84" fmla="*/ 395862 h 1855788"/>
                        <a:gd name="connsiteX85" fmla="*/ 1908140 w 2781300"/>
                        <a:gd name="connsiteY85" fmla="*/ 388149 h 1855788"/>
                        <a:gd name="connsiteX86" fmla="*/ 1877411 w 2781300"/>
                        <a:gd name="connsiteY86" fmla="*/ 454261 h 1855788"/>
                        <a:gd name="connsiteX87" fmla="*/ 1882194 w 2781300"/>
                        <a:gd name="connsiteY87" fmla="*/ 456941 h 1855788"/>
                        <a:gd name="connsiteX88" fmla="*/ 1972435 w 2781300"/>
                        <a:gd name="connsiteY88" fmla="*/ 451649 h 1855788"/>
                        <a:gd name="connsiteX89" fmla="*/ 1949751 w 2781300"/>
                        <a:gd name="connsiteY89" fmla="*/ 494699 h 1855788"/>
                        <a:gd name="connsiteX90" fmla="*/ 2100242 w 2781300"/>
                        <a:gd name="connsiteY90" fmla="*/ 524674 h 1855788"/>
                        <a:gd name="connsiteX91" fmla="*/ 2080914 w 2781300"/>
                        <a:gd name="connsiteY91" fmla="*/ 567549 h 1855788"/>
                        <a:gd name="connsiteX92" fmla="*/ 2203928 w 2781300"/>
                        <a:gd name="connsiteY92" fmla="*/ 576262 h 1855788"/>
                        <a:gd name="connsiteX93" fmla="*/ 2180042 w 2781300"/>
                        <a:gd name="connsiteY93" fmla="*/ 622605 h 1855788"/>
                        <a:gd name="connsiteX94" fmla="*/ 2346339 w 2781300"/>
                        <a:gd name="connsiteY94" fmla="*/ 631032 h 1855788"/>
                        <a:gd name="connsiteX95" fmla="*/ 2319231 w 2781300"/>
                        <a:gd name="connsiteY95" fmla="*/ 696341 h 1855788"/>
                        <a:gd name="connsiteX96" fmla="*/ 2438404 w 2781300"/>
                        <a:gd name="connsiteY96" fmla="*/ 707232 h 1855788"/>
                        <a:gd name="connsiteX97" fmla="*/ 2416227 w 2781300"/>
                        <a:gd name="connsiteY97" fmla="*/ 746374 h 1855788"/>
                        <a:gd name="connsiteX98" fmla="*/ 2548297 w 2781300"/>
                        <a:gd name="connsiteY98" fmla="*/ 747713 h 1855788"/>
                        <a:gd name="connsiteX99" fmla="*/ 2513846 w 2781300"/>
                        <a:gd name="connsiteY99" fmla="*/ 796728 h 1855788"/>
                        <a:gd name="connsiteX100" fmla="*/ 2660245 w 2781300"/>
                        <a:gd name="connsiteY100" fmla="*/ 795338 h 1855788"/>
                        <a:gd name="connsiteX101" fmla="*/ 2629833 w 2781300"/>
                        <a:gd name="connsiteY101" fmla="*/ 852351 h 1855788"/>
                        <a:gd name="connsiteX102" fmla="*/ 2710659 w 2781300"/>
                        <a:gd name="connsiteY102" fmla="*/ 852487 h 1855788"/>
                        <a:gd name="connsiteX103" fmla="*/ 2692412 w 2781300"/>
                        <a:gd name="connsiteY103" fmla="*/ 881266 h 1855788"/>
                        <a:gd name="connsiteX104" fmla="*/ 2781300 w 2781300"/>
                        <a:gd name="connsiteY10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96025 w 2781300"/>
                        <a:gd name="connsiteY18" fmla="*/ 1397283 h 1855788"/>
                        <a:gd name="connsiteX19" fmla="*/ 1880564 w 2781300"/>
                        <a:gd name="connsiteY19" fmla="*/ 1405935 h 1855788"/>
                        <a:gd name="connsiteX20" fmla="*/ 1908140 w 2781300"/>
                        <a:gd name="connsiteY20" fmla="*/ 1465263 h 1855788"/>
                        <a:gd name="connsiteX21" fmla="*/ 1792112 w 2781300"/>
                        <a:gd name="connsiteY21" fmla="*/ 1457550 h 1855788"/>
                        <a:gd name="connsiteX22" fmla="*/ 1808129 w 2781300"/>
                        <a:gd name="connsiteY22" fmla="*/ 1493838 h 1855788"/>
                        <a:gd name="connsiteX23" fmla="*/ 1735915 w 2781300"/>
                        <a:gd name="connsiteY23" fmla="*/ 1488783 h 1855788"/>
                        <a:gd name="connsiteX24" fmla="*/ 1757367 w 2781300"/>
                        <a:gd name="connsiteY24" fmla="*/ 1541467 h 1855788"/>
                        <a:gd name="connsiteX25" fmla="*/ 1652019 w 2781300"/>
                        <a:gd name="connsiteY25" fmla="*/ 1533474 h 1855788"/>
                        <a:gd name="connsiteX26" fmla="*/ 1603174 w 2781300"/>
                        <a:gd name="connsiteY26" fmla="*/ 1559366 h 1855788"/>
                        <a:gd name="connsiteX27" fmla="*/ 1620474 w 2781300"/>
                        <a:gd name="connsiteY27" fmla="*/ 1605760 h 1855788"/>
                        <a:gd name="connsiteX28" fmla="*/ 1620474 w 2781300"/>
                        <a:gd name="connsiteY28" fmla="*/ 1605761 h 1855788"/>
                        <a:gd name="connsiteX29" fmla="*/ 1538878 w 2781300"/>
                        <a:gd name="connsiteY29" fmla="*/ 1599000 h 1855788"/>
                        <a:gd name="connsiteX30" fmla="*/ 1558931 w 2781300"/>
                        <a:gd name="connsiteY30" fmla="*/ 1655763 h 1855788"/>
                        <a:gd name="connsiteX31" fmla="*/ 1473151 w 2781300"/>
                        <a:gd name="connsiteY31" fmla="*/ 1652005 h 1855788"/>
                        <a:gd name="connsiteX32" fmla="*/ 1434815 w 2781300"/>
                        <a:gd name="connsiteY32" fmla="*/ 1646929 h 1855788"/>
                        <a:gd name="connsiteX33" fmla="*/ 1416069 w 2781300"/>
                        <a:gd name="connsiteY33" fmla="*/ 1655838 h 1855788"/>
                        <a:gd name="connsiteX34" fmla="*/ 1430344 w 2781300"/>
                        <a:gd name="connsiteY34" fmla="*/ 1698626 h 1855788"/>
                        <a:gd name="connsiteX35" fmla="*/ 1344564 w 2781300"/>
                        <a:gd name="connsiteY35" fmla="*/ 1694647 h 1855788"/>
                        <a:gd name="connsiteX36" fmla="*/ 1336720 w 2781300"/>
                        <a:gd name="connsiteY36" fmla="*/ 1693547 h 1855788"/>
                        <a:gd name="connsiteX37" fmla="*/ 1333007 w 2781300"/>
                        <a:gd name="connsiteY37" fmla="*/ 1695312 h 1855788"/>
                        <a:gd name="connsiteX38" fmla="*/ 1346173 w 2781300"/>
                        <a:gd name="connsiteY38" fmla="*/ 1736726 h 1855788"/>
                        <a:gd name="connsiteX39" fmla="*/ 1260393 w 2781300"/>
                        <a:gd name="connsiteY39" fmla="*/ 1732550 h 1855788"/>
                        <a:gd name="connsiteX40" fmla="*/ 1252800 w 2781300"/>
                        <a:gd name="connsiteY40" fmla="*/ 1731433 h 1855788"/>
                        <a:gd name="connsiteX41" fmla="*/ 1209062 w 2781300"/>
                        <a:gd name="connsiteY41" fmla="*/ 1749131 h 1855788"/>
                        <a:gd name="connsiteX42" fmla="*/ 1222348 w 2781300"/>
                        <a:gd name="connsiteY42" fmla="*/ 1793876 h 1855788"/>
                        <a:gd name="connsiteX43" fmla="*/ 1136568 w 2781300"/>
                        <a:gd name="connsiteY43" fmla="*/ 1789405 h 1855788"/>
                        <a:gd name="connsiteX44" fmla="*/ 1107314 w 2781300"/>
                        <a:gd name="connsiteY44" fmla="*/ 1784797 h 1855788"/>
                        <a:gd name="connsiteX45" fmla="*/ 1098822 w 2781300"/>
                        <a:gd name="connsiteY45" fmla="*/ 1787442 h 1855788"/>
                        <a:gd name="connsiteX46" fmla="*/ 1108885 w 2781300"/>
                        <a:gd name="connsiteY46" fmla="*/ 1822451 h 1855788"/>
                        <a:gd name="connsiteX47" fmla="*/ 1023105 w 2781300"/>
                        <a:gd name="connsiteY47" fmla="*/ 1817833 h 1855788"/>
                        <a:gd name="connsiteX48" fmla="*/ 1003642 w 2781300"/>
                        <a:gd name="connsiteY48" fmla="*/ 1814666 h 1855788"/>
                        <a:gd name="connsiteX49" fmla="*/ 997790 w 2781300"/>
                        <a:gd name="connsiteY49" fmla="*/ 1815797 h 1855788"/>
                        <a:gd name="connsiteX50" fmla="*/ 1008873 w 2781300"/>
                        <a:gd name="connsiteY50" fmla="*/ 1855788 h 1855788"/>
                        <a:gd name="connsiteX51" fmla="*/ 839790 w 2781300"/>
                        <a:gd name="connsiteY51" fmla="*/ 1836937 h 1855788"/>
                        <a:gd name="connsiteX52" fmla="*/ 821133 w 2781300"/>
                        <a:gd name="connsiteY52" fmla="*/ 1831631 h 1855788"/>
                        <a:gd name="connsiteX53" fmla="*/ 775540 w 2781300"/>
                        <a:gd name="connsiteY53" fmla="*/ 1828957 h 1855788"/>
                        <a:gd name="connsiteX54" fmla="*/ 0 w 2781300"/>
                        <a:gd name="connsiteY54" fmla="*/ 941388 h 1855788"/>
                        <a:gd name="connsiteX55" fmla="*/ 626400 w 2781300"/>
                        <a:gd name="connsiteY55" fmla="*/ 93223 h 1855788"/>
                        <a:gd name="connsiteX56" fmla="*/ 667074 w 2781300"/>
                        <a:gd name="connsiteY56" fmla="*/ 81034 h 1855788"/>
                        <a:gd name="connsiteX57" fmla="*/ 682305 w 2781300"/>
                        <a:gd name="connsiteY57" fmla="*/ 72919 h 1855788"/>
                        <a:gd name="connsiteX58" fmla="*/ 1008873 w 2781300"/>
                        <a:gd name="connsiteY58" fmla="*/ 0 h 1855788"/>
                        <a:gd name="connsiteX59" fmla="*/ 997186 w 2781300"/>
                        <a:gd name="connsiteY59" fmla="*/ 42173 h 1855788"/>
                        <a:gd name="connsiteX60" fmla="*/ 1023105 w 2781300"/>
                        <a:gd name="connsiteY60" fmla="*/ 37956 h 1855788"/>
                        <a:gd name="connsiteX61" fmla="*/ 1108885 w 2781300"/>
                        <a:gd name="connsiteY61" fmla="*/ 33337 h 1855788"/>
                        <a:gd name="connsiteX62" fmla="*/ 1097623 w 2781300"/>
                        <a:gd name="connsiteY62" fmla="*/ 72518 h 1855788"/>
                        <a:gd name="connsiteX63" fmla="*/ 1136568 w 2781300"/>
                        <a:gd name="connsiteY63" fmla="*/ 66383 h 1855788"/>
                        <a:gd name="connsiteX64" fmla="*/ 1222348 w 2781300"/>
                        <a:gd name="connsiteY64" fmla="*/ 61912 h 1855788"/>
                        <a:gd name="connsiteX65" fmla="*/ 1206030 w 2781300"/>
                        <a:gd name="connsiteY65" fmla="*/ 116866 h 1855788"/>
                        <a:gd name="connsiteX66" fmla="*/ 1232453 w 2781300"/>
                        <a:gd name="connsiteY66" fmla="*/ 127349 h 1855788"/>
                        <a:gd name="connsiteX67" fmla="*/ 1260393 w 2781300"/>
                        <a:gd name="connsiteY67" fmla="*/ 123238 h 1855788"/>
                        <a:gd name="connsiteX68" fmla="*/ 1346173 w 2781300"/>
                        <a:gd name="connsiteY68" fmla="*/ 119062 h 1855788"/>
                        <a:gd name="connsiteX69" fmla="*/ 1332246 w 2781300"/>
                        <a:gd name="connsiteY69" fmla="*/ 162868 h 1855788"/>
                        <a:gd name="connsiteX70" fmla="*/ 1344564 w 2781300"/>
                        <a:gd name="connsiteY70" fmla="*/ 161141 h 1855788"/>
                        <a:gd name="connsiteX71" fmla="*/ 1430344 w 2781300"/>
                        <a:gd name="connsiteY71" fmla="*/ 157162 h 1855788"/>
                        <a:gd name="connsiteX72" fmla="*/ 1413731 w 2781300"/>
                        <a:gd name="connsiteY72" fmla="*/ 206956 h 1855788"/>
                        <a:gd name="connsiteX73" fmla="*/ 1421485 w 2781300"/>
                        <a:gd name="connsiteY73" fmla="*/ 210624 h 1855788"/>
                        <a:gd name="connsiteX74" fmla="*/ 1473151 w 2781300"/>
                        <a:gd name="connsiteY74" fmla="*/ 203783 h 1855788"/>
                        <a:gd name="connsiteX75" fmla="*/ 1558931 w 2781300"/>
                        <a:gd name="connsiteY75" fmla="*/ 200025 h 1855788"/>
                        <a:gd name="connsiteX76" fmla="*/ 1535305 w 2781300"/>
                        <a:gd name="connsiteY76" fmla="*/ 266902 h 1855788"/>
                        <a:gd name="connsiteX77" fmla="*/ 1540646 w 2781300"/>
                        <a:gd name="connsiteY77" fmla="*/ 269743 h 1855788"/>
                        <a:gd name="connsiteX78" fmla="*/ 1620474 w 2781300"/>
                        <a:gd name="connsiteY78" fmla="*/ 263128 h 1855788"/>
                        <a:gd name="connsiteX79" fmla="*/ 1605204 w 2781300"/>
                        <a:gd name="connsiteY79" fmla="*/ 304079 h 1855788"/>
                        <a:gd name="connsiteX80" fmla="*/ 1757367 w 2781300"/>
                        <a:gd name="connsiteY80" fmla="*/ 311945 h 1855788"/>
                        <a:gd name="connsiteX81" fmla="*/ 1735914 w 2781300"/>
                        <a:gd name="connsiteY81" fmla="*/ 364629 h 1855788"/>
                        <a:gd name="connsiteX82" fmla="*/ 1808129 w 2781300"/>
                        <a:gd name="connsiteY82" fmla="*/ 359574 h 1855788"/>
                        <a:gd name="connsiteX83" fmla="*/ 1792112 w 2781300"/>
                        <a:gd name="connsiteY83" fmla="*/ 395862 h 1855788"/>
                        <a:gd name="connsiteX84" fmla="*/ 1908140 w 2781300"/>
                        <a:gd name="connsiteY84" fmla="*/ 388149 h 1855788"/>
                        <a:gd name="connsiteX85" fmla="*/ 1877411 w 2781300"/>
                        <a:gd name="connsiteY85" fmla="*/ 454261 h 1855788"/>
                        <a:gd name="connsiteX86" fmla="*/ 1882194 w 2781300"/>
                        <a:gd name="connsiteY86" fmla="*/ 456941 h 1855788"/>
                        <a:gd name="connsiteX87" fmla="*/ 1972435 w 2781300"/>
                        <a:gd name="connsiteY87" fmla="*/ 451649 h 1855788"/>
                        <a:gd name="connsiteX88" fmla="*/ 1949751 w 2781300"/>
                        <a:gd name="connsiteY88" fmla="*/ 494699 h 1855788"/>
                        <a:gd name="connsiteX89" fmla="*/ 2100242 w 2781300"/>
                        <a:gd name="connsiteY89" fmla="*/ 524674 h 1855788"/>
                        <a:gd name="connsiteX90" fmla="*/ 2080914 w 2781300"/>
                        <a:gd name="connsiteY90" fmla="*/ 567549 h 1855788"/>
                        <a:gd name="connsiteX91" fmla="*/ 2203928 w 2781300"/>
                        <a:gd name="connsiteY91" fmla="*/ 576262 h 1855788"/>
                        <a:gd name="connsiteX92" fmla="*/ 2180042 w 2781300"/>
                        <a:gd name="connsiteY92" fmla="*/ 622605 h 1855788"/>
                        <a:gd name="connsiteX93" fmla="*/ 2346339 w 2781300"/>
                        <a:gd name="connsiteY93" fmla="*/ 631032 h 1855788"/>
                        <a:gd name="connsiteX94" fmla="*/ 2319231 w 2781300"/>
                        <a:gd name="connsiteY94" fmla="*/ 696341 h 1855788"/>
                        <a:gd name="connsiteX95" fmla="*/ 2438404 w 2781300"/>
                        <a:gd name="connsiteY95" fmla="*/ 707232 h 1855788"/>
                        <a:gd name="connsiteX96" fmla="*/ 2416227 w 2781300"/>
                        <a:gd name="connsiteY96" fmla="*/ 746374 h 1855788"/>
                        <a:gd name="connsiteX97" fmla="*/ 2548297 w 2781300"/>
                        <a:gd name="connsiteY97" fmla="*/ 747713 h 1855788"/>
                        <a:gd name="connsiteX98" fmla="*/ 2513846 w 2781300"/>
                        <a:gd name="connsiteY98" fmla="*/ 796728 h 1855788"/>
                        <a:gd name="connsiteX99" fmla="*/ 2660245 w 2781300"/>
                        <a:gd name="connsiteY99" fmla="*/ 795338 h 1855788"/>
                        <a:gd name="connsiteX100" fmla="*/ 2629833 w 2781300"/>
                        <a:gd name="connsiteY100" fmla="*/ 852351 h 1855788"/>
                        <a:gd name="connsiteX101" fmla="*/ 2710659 w 2781300"/>
                        <a:gd name="connsiteY101" fmla="*/ 852487 h 1855788"/>
                        <a:gd name="connsiteX102" fmla="*/ 2692412 w 2781300"/>
                        <a:gd name="connsiteY102" fmla="*/ 881266 h 1855788"/>
                        <a:gd name="connsiteX103" fmla="*/ 2781300 w 2781300"/>
                        <a:gd name="connsiteY10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73151 w 2781300"/>
                        <a:gd name="connsiteY30" fmla="*/ 1652005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66007 w 2781300"/>
                        <a:gd name="connsiteY30" fmla="*/ 1649624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34815 w 2781300"/>
                        <a:gd name="connsiteY30" fmla="*/ 1646929 h 1855788"/>
                        <a:gd name="connsiteX31" fmla="*/ 1416069 w 2781300"/>
                        <a:gd name="connsiteY31" fmla="*/ 1655838 h 1855788"/>
                        <a:gd name="connsiteX32" fmla="*/ 1430344 w 2781300"/>
                        <a:gd name="connsiteY32" fmla="*/ 1698626 h 1855788"/>
                        <a:gd name="connsiteX33" fmla="*/ 1344564 w 2781300"/>
                        <a:gd name="connsiteY33" fmla="*/ 1694647 h 1855788"/>
                        <a:gd name="connsiteX34" fmla="*/ 1336720 w 2781300"/>
                        <a:gd name="connsiteY34" fmla="*/ 1693547 h 1855788"/>
                        <a:gd name="connsiteX35" fmla="*/ 1333007 w 2781300"/>
                        <a:gd name="connsiteY35" fmla="*/ 1695312 h 1855788"/>
                        <a:gd name="connsiteX36" fmla="*/ 1346173 w 2781300"/>
                        <a:gd name="connsiteY36" fmla="*/ 1736726 h 1855788"/>
                        <a:gd name="connsiteX37" fmla="*/ 1260393 w 2781300"/>
                        <a:gd name="connsiteY37" fmla="*/ 1732550 h 1855788"/>
                        <a:gd name="connsiteX38" fmla="*/ 1252800 w 2781300"/>
                        <a:gd name="connsiteY38" fmla="*/ 1731433 h 1855788"/>
                        <a:gd name="connsiteX39" fmla="*/ 1209062 w 2781300"/>
                        <a:gd name="connsiteY39" fmla="*/ 1749131 h 1855788"/>
                        <a:gd name="connsiteX40" fmla="*/ 1222348 w 2781300"/>
                        <a:gd name="connsiteY40" fmla="*/ 1793876 h 1855788"/>
                        <a:gd name="connsiteX41" fmla="*/ 1136568 w 2781300"/>
                        <a:gd name="connsiteY41" fmla="*/ 1789405 h 1855788"/>
                        <a:gd name="connsiteX42" fmla="*/ 1107314 w 2781300"/>
                        <a:gd name="connsiteY42" fmla="*/ 1784797 h 1855788"/>
                        <a:gd name="connsiteX43" fmla="*/ 1098822 w 2781300"/>
                        <a:gd name="connsiteY43" fmla="*/ 1787442 h 1855788"/>
                        <a:gd name="connsiteX44" fmla="*/ 1108885 w 2781300"/>
                        <a:gd name="connsiteY44" fmla="*/ 1822451 h 1855788"/>
                        <a:gd name="connsiteX45" fmla="*/ 1023105 w 2781300"/>
                        <a:gd name="connsiteY45" fmla="*/ 1817833 h 1855788"/>
                        <a:gd name="connsiteX46" fmla="*/ 1003642 w 2781300"/>
                        <a:gd name="connsiteY46" fmla="*/ 1814666 h 1855788"/>
                        <a:gd name="connsiteX47" fmla="*/ 997790 w 2781300"/>
                        <a:gd name="connsiteY47" fmla="*/ 1815797 h 1855788"/>
                        <a:gd name="connsiteX48" fmla="*/ 1008873 w 2781300"/>
                        <a:gd name="connsiteY48" fmla="*/ 1855788 h 1855788"/>
                        <a:gd name="connsiteX49" fmla="*/ 839790 w 2781300"/>
                        <a:gd name="connsiteY49" fmla="*/ 1836937 h 1855788"/>
                        <a:gd name="connsiteX50" fmla="*/ 821133 w 2781300"/>
                        <a:gd name="connsiteY50" fmla="*/ 1831631 h 1855788"/>
                        <a:gd name="connsiteX51" fmla="*/ 775540 w 2781300"/>
                        <a:gd name="connsiteY51" fmla="*/ 1828957 h 1855788"/>
                        <a:gd name="connsiteX52" fmla="*/ 0 w 2781300"/>
                        <a:gd name="connsiteY52" fmla="*/ 941388 h 1855788"/>
                        <a:gd name="connsiteX53" fmla="*/ 626400 w 2781300"/>
                        <a:gd name="connsiteY53" fmla="*/ 93223 h 1855788"/>
                        <a:gd name="connsiteX54" fmla="*/ 667074 w 2781300"/>
                        <a:gd name="connsiteY54" fmla="*/ 81034 h 1855788"/>
                        <a:gd name="connsiteX55" fmla="*/ 682305 w 2781300"/>
                        <a:gd name="connsiteY55" fmla="*/ 72919 h 1855788"/>
                        <a:gd name="connsiteX56" fmla="*/ 1008873 w 2781300"/>
                        <a:gd name="connsiteY56" fmla="*/ 0 h 1855788"/>
                        <a:gd name="connsiteX57" fmla="*/ 997186 w 2781300"/>
                        <a:gd name="connsiteY57" fmla="*/ 42173 h 1855788"/>
                        <a:gd name="connsiteX58" fmla="*/ 1023105 w 2781300"/>
                        <a:gd name="connsiteY58" fmla="*/ 37956 h 1855788"/>
                        <a:gd name="connsiteX59" fmla="*/ 1108885 w 2781300"/>
                        <a:gd name="connsiteY59" fmla="*/ 33337 h 1855788"/>
                        <a:gd name="connsiteX60" fmla="*/ 1097623 w 2781300"/>
                        <a:gd name="connsiteY60" fmla="*/ 72518 h 1855788"/>
                        <a:gd name="connsiteX61" fmla="*/ 1136568 w 2781300"/>
                        <a:gd name="connsiteY61" fmla="*/ 66383 h 1855788"/>
                        <a:gd name="connsiteX62" fmla="*/ 1222348 w 2781300"/>
                        <a:gd name="connsiteY62" fmla="*/ 61912 h 1855788"/>
                        <a:gd name="connsiteX63" fmla="*/ 1206030 w 2781300"/>
                        <a:gd name="connsiteY63" fmla="*/ 116866 h 1855788"/>
                        <a:gd name="connsiteX64" fmla="*/ 1232453 w 2781300"/>
                        <a:gd name="connsiteY64" fmla="*/ 127349 h 1855788"/>
                        <a:gd name="connsiteX65" fmla="*/ 1260393 w 2781300"/>
                        <a:gd name="connsiteY65" fmla="*/ 123238 h 1855788"/>
                        <a:gd name="connsiteX66" fmla="*/ 1346173 w 2781300"/>
                        <a:gd name="connsiteY66" fmla="*/ 119062 h 1855788"/>
                        <a:gd name="connsiteX67" fmla="*/ 1332246 w 2781300"/>
                        <a:gd name="connsiteY67" fmla="*/ 162868 h 1855788"/>
                        <a:gd name="connsiteX68" fmla="*/ 1344564 w 2781300"/>
                        <a:gd name="connsiteY68" fmla="*/ 161141 h 1855788"/>
                        <a:gd name="connsiteX69" fmla="*/ 1430344 w 2781300"/>
                        <a:gd name="connsiteY69" fmla="*/ 157162 h 1855788"/>
                        <a:gd name="connsiteX70" fmla="*/ 1413731 w 2781300"/>
                        <a:gd name="connsiteY70" fmla="*/ 206956 h 1855788"/>
                        <a:gd name="connsiteX71" fmla="*/ 1421485 w 2781300"/>
                        <a:gd name="connsiteY71" fmla="*/ 210624 h 1855788"/>
                        <a:gd name="connsiteX72" fmla="*/ 1473151 w 2781300"/>
                        <a:gd name="connsiteY72" fmla="*/ 203783 h 1855788"/>
                        <a:gd name="connsiteX73" fmla="*/ 1558931 w 2781300"/>
                        <a:gd name="connsiteY73" fmla="*/ 200025 h 1855788"/>
                        <a:gd name="connsiteX74" fmla="*/ 1535305 w 2781300"/>
                        <a:gd name="connsiteY74" fmla="*/ 266902 h 1855788"/>
                        <a:gd name="connsiteX75" fmla="*/ 1540646 w 2781300"/>
                        <a:gd name="connsiteY75" fmla="*/ 269743 h 1855788"/>
                        <a:gd name="connsiteX76" fmla="*/ 1620474 w 2781300"/>
                        <a:gd name="connsiteY76" fmla="*/ 263128 h 1855788"/>
                        <a:gd name="connsiteX77" fmla="*/ 1605204 w 2781300"/>
                        <a:gd name="connsiteY77" fmla="*/ 304079 h 1855788"/>
                        <a:gd name="connsiteX78" fmla="*/ 1757367 w 2781300"/>
                        <a:gd name="connsiteY78" fmla="*/ 311945 h 1855788"/>
                        <a:gd name="connsiteX79" fmla="*/ 1735914 w 2781300"/>
                        <a:gd name="connsiteY79" fmla="*/ 364629 h 1855788"/>
                        <a:gd name="connsiteX80" fmla="*/ 1808129 w 2781300"/>
                        <a:gd name="connsiteY80" fmla="*/ 359574 h 1855788"/>
                        <a:gd name="connsiteX81" fmla="*/ 1792112 w 2781300"/>
                        <a:gd name="connsiteY81" fmla="*/ 395862 h 1855788"/>
                        <a:gd name="connsiteX82" fmla="*/ 1908140 w 2781300"/>
                        <a:gd name="connsiteY82" fmla="*/ 388149 h 1855788"/>
                        <a:gd name="connsiteX83" fmla="*/ 1877411 w 2781300"/>
                        <a:gd name="connsiteY83" fmla="*/ 454261 h 1855788"/>
                        <a:gd name="connsiteX84" fmla="*/ 1882194 w 2781300"/>
                        <a:gd name="connsiteY84" fmla="*/ 456941 h 1855788"/>
                        <a:gd name="connsiteX85" fmla="*/ 1972435 w 2781300"/>
                        <a:gd name="connsiteY85" fmla="*/ 451649 h 1855788"/>
                        <a:gd name="connsiteX86" fmla="*/ 1949751 w 2781300"/>
                        <a:gd name="connsiteY86" fmla="*/ 494699 h 1855788"/>
                        <a:gd name="connsiteX87" fmla="*/ 2100242 w 2781300"/>
                        <a:gd name="connsiteY87" fmla="*/ 524674 h 1855788"/>
                        <a:gd name="connsiteX88" fmla="*/ 2080914 w 2781300"/>
                        <a:gd name="connsiteY88" fmla="*/ 567549 h 1855788"/>
                        <a:gd name="connsiteX89" fmla="*/ 2203928 w 2781300"/>
                        <a:gd name="connsiteY89" fmla="*/ 576262 h 1855788"/>
                        <a:gd name="connsiteX90" fmla="*/ 2180042 w 2781300"/>
                        <a:gd name="connsiteY90" fmla="*/ 622605 h 1855788"/>
                        <a:gd name="connsiteX91" fmla="*/ 2346339 w 2781300"/>
                        <a:gd name="connsiteY91" fmla="*/ 631032 h 1855788"/>
                        <a:gd name="connsiteX92" fmla="*/ 2319231 w 2781300"/>
                        <a:gd name="connsiteY92" fmla="*/ 696341 h 1855788"/>
                        <a:gd name="connsiteX93" fmla="*/ 2438404 w 2781300"/>
                        <a:gd name="connsiteY93" fmla="*/ 707232 h 1855788"/>
                        <a:gd name="connsiteX94" fmla="*/ 2416227 w 2781300"/>
                        <a:gd name="connsiteY94" fmla="*/ 746374 h 1855788"/>
                        <a:gd name="connsiteX95" fmla="*/ 2548297 w 2781300"/>
                        <a:gd name="connsiteY95" fmla="*/ 747713 h 1855788"/>
                        <a:gd name="connsiteX96" fmla="*/ 2513846 w 2781300"/>
                        <a:gd name="connsiteY96" fmla="*/ 796728 h 1855788"/>
                        <a:gd name="connsiteX97" fmla="*/ 2660245 w 2781300"/>
                        <a:gd name="connsiteY97" fmla="*/ 795338 h 1855788"/>
                        <a:gd name="connsiteX98" fmla="*/ 2629833 w 2781300"/>
                        <a:gd name="connsiteY98" fmla="*/ 852351 h 1855788"/>
                        <a:gd name="connsiteX99" fmla="*/ 2710659 w 2781300"/>
                        <a:gd name="connsiteY99" fmla="*/ 852487 h 1855788"/>
                        <a:gd name="connsiteX100" fmla="*/ 2692412 w 2781300"/>
                        <a:gd name="connsiteY100" fmla="*/ 881266 h 1855788"/>
                        <a:gd name="connsiteX101" fmla="*/ 2781300 w 2781300"/>
                        <a:gd name="connsiteY10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33007 w 2781300"/>
                        <a:gd name="connsiteY34" fmla="*/ 1695312 h 1855788"/>
                        <a:gd name="connsiteX35" fmla="*/ 1346173 w 2781300"/>
                        <a:gd name="connsiteY35" fmla="*/ 1736726 h 1855788"/>
                        <a:gd name="connsiteX36" fmla="*/ 1260393 w 2781300"/>
                        <a:gd name="connsiteY36" fmla="*/ 1732550 h 1855788"/>
                        <a:gd name="connsiteX37" fmla="*/ 1252800 w 2781300"/>
                        <a:gd name="connsiteY37" fmla="*/ 1731433 h 1855788"/>
                        <a:gd name="connsiteX38" fmla="*/ 1209062 w 2781300"/>
                        <a:gd name="connsiteY38" fmla="*/ 1749131 h 1855788"/>
                        <a:gd name="connsiteX39" fmla="*/ 1222348 w 2781300"/>
                        <a:gd name="connsiteY39" fmla="*/ 1793876 h 1855788"/>
                        <a:gd name="connsiteX40" fmla="*/ 1136568 w 2781300"/>
                        <a:gd name="connsiteY40" fmla="*/ 1789405 h 1855788"/>
                        <a:gd name="connsiteX41" fmla="*/ 1107314 w 2781300"/>
                        <a:gd name="connsiteY41" fmla="*/ 1784797 h 1855788"/>
                        <a:gd name="connsiteX42" fmla="*/ 1098822 w 2781300"/>
                        <a:gd name="connsiteY42" fmla="*/ 1787442 h 1855788"/>
                        <a:gd name="connsiteX43" fmla="*/ 1108885 w 2781300"/>
                        <a:gd name="connsiteY43" fmla="*/ 1822451 h 1855788"/>
                        <a:gd name="connsiteX44" fmla="*/ 1023105 w 2781300"/>
                        <a:gd name="connsiteY44" fmla="*/ 1817833 h 1855788"/>
                        <a:gd name="connsiteX45" fmla="*/ 1003642 w 2781300"/>
                        <a:gd name="connsiteY45" fmla="*/ 1814666 h 1855788"/>
                        <a:gd name="connsiteX46" fmla="*/ 997790 w 2781300"/>
                        <a:gd name="connsiteY46" fmla="*/ 1815797 h 1855788"/>
                        <a:gd name="connsiteX47" fmla="*/ 1008873 w 2781300"/>
                        <a:gd name="connsiteY47" fmla="*/ 1855788 h 1855788"/>
                        <a:gd name="connsiteX48" fmla="*/ 839790 w 2781300"/>
                        <a:gd name="connsiteY48" fmla="*/ 1836937 h 1855788"/>
                        <a:gd name="connsiteX49" fmla="*/ 821133 w 2781300"/>
                        <a:gd name="connsiteY49" fmla="*/ 1831631 h 1855788"/>
                        <a:gd name="connsiteX50" fmla="*/ 775540 w 2781300"/>
                        <a:gd name="connsiteY50" fmla="*/ 1828957 h 1855788"/>
                        <a:gd name="connsiteX51" fmla="*/ 0 w 2781300"/>
                        <a:gd name="connsiteY51" fmla="*/ 941388 h 1855788"/>
                        <a:gd name="connsiteX52" fmla="*/ 626400 w 2781300"/>
                        <a:gd name="connsiteY52" fmla="*/ 93223 h 1855788"/>
                        <a:gd name="connsiteX53" fmla="*/ 667074 w 2781300"/>
                        <a:gd name="connsiteY53" fmla="*/ 81034 h 1855788"/>
                        <a:gd name="connsiteX54" fmla="*/ 682305 w 2781300"/>
                        <a:gd name="connsiteY54" fmla="*/ 72919 h 1855788"/>
                        <a:gd name="connsiteX55" fmla="*/ 1008873 w 2781300"/>
                        <a:gd name="connsiteY55" fmla="*/ 0 h 1855788"/>
                        <a:gd name="connsiteX56" fmla="*/ 997186 w 2781300"/>
                        <a:gd name="connsiteY56" fmla="*/ 42173 h 1855788"/>
                        <a:gd name="connsiteX57" fmla="*/ 1023105 w 2781300"/>
                        <a:gd name="connsiteY57" fmla="*/ 37956 h 1855788"/>
                        <a:gd name="connsiteX58" fmla="*/ 1108885 w 2781300"/>
                        <a:gd name="connsiteY58" fmla="*/ 33337 h 1855788"/>
                        <a:gd name="connsiteX59" fmla="*/ 1097623 w 2781300"/>
                        <a:gd name="connsiteY59" fmla="*/ 72518 h 1855788"/>
                        <a:gd name="connsiteX60" fmla="*/ 1136568 w 2781300"/>
                        <a:gd name="connsiteY60" fmla="*/ 66383 h 1855788"/>
                        <a:gd name="connsiteX61" fmla="*/ 1222348 w 2781300"/>
                        <a:gd name="connsiteY61" fmla="*/ 61912 h 1855788"/>
                        <a:gd name="connsiteX62" fmla="*/ 1206030 w 2781300"/>
                        <a:gd name="connsiteY62" fmla="*/ 116866 h 1855788"/>
                        <a:gd name="connsiteX63" fmla="*/ 1232453 w 2781300"/>
                        <a:gd name="connsiteY63" fmla="*/ 127349 h 1855788"/>
                        <a:gd name="connsiteX64" fmla="*/ 1260393 w 2781300"/>
                        <a:gd name="connsiteY64" fmla="*/ 123238 h 1855788"/>
                        <a:gd name="connsiteX65" fmla="*/ 1346173 w 2781300"/>
                        <a:gd name="connsiteY65" fmla="*/ 119062 h 1855788"/>
                        <a:gd name="connsiteX66" fmla="*/ 1332246 w 2781300"/>
                        <a:gd name="connsiteY66" fmla="*/ 162868 h 1855788"/>
                        <a:gd name="connsiteX67" fmla="*/ 1344564 w 2781300"/>
                        <a:gd name="connsiteY67" fmla="*/ 161141 h 1855788"/>
                        <a:gd name="connsiteX68" fmla="*/ 1430344 w 2781300"/>
                        <a:gd name="connsiteY68" fmla="*/ 157162 h 1855788"/>
                        <a:gd name="connsiteX69" fmla="*/ 1413731 w 2781300"/>
                        <a:gd name="connsiteY69" fmla="*/ 206956 h 1855788"/>
                        <a:gd name="connsiteX70" fmla="*/ 1421485 w 2781300"/>
                        <a:gd name="connsiteY70" fmla="*/ 210624 h 1855788"/>
                        <a:gd name="connsiteX71" fmla="*/ 1473151 w 2781300"/>
                        <a:gd name="connsiteY71" fmla="*/ 203783 h 1855788"/>
                        <a:gd name="connsiteX72" fmla="*/ 1558931 w 2781300"/>
                        <a:gd name="connsiteY72" fmla="*/ 200025 h 1855788"/>
                        <a:gd name="connsiteX73" fmla="*/ 1535305 w 2781300"/>
                        <a:gd name="connsiteY73" fmla="*/ 266902 h 1855788"/>
                        <a:gd name="connsiteX74" fmla="*/ 1540646 w 2781300"/>
                        <a:gd name="connsiteY74" fmla="*/ 269743 h 1855788"/>
                        <a:gd name="connsiteX75" fmla="*/ 1620474 w 2781300"/>
                        <a:gd name="connsiteY75" fmla="*/ 263128 h 1855788"/>
                        <a:gd name="connsiteX76" fmla="*/ 1605204 w 2781300"/>
                        <a:gd name="connsiteY76" fmla="*/ 304079 h 1855788"/>
                        <a:gd name="connsiteX77" fmla="*/ 1757367 w 2781300"/>
                        <a:gd name="connsiteY77" fmla="*/ 311945 h 1855788"/>
                        <a:gd name="connsiteX78" fmla="*/ 1735914 w 2781300"/>
                        <a:gd name="connsiteY78" fmla="*/ 364629 h 1855788"/>
                        <a:gd name="connsiteX79" fmla="*/ 1808129 w 2781300"/>
                        <a:gd name="connsiteY79" fmla="*/ 359574 h 1855788"/>
                        <a:gd name="connsiteX80" fmla="*/ 1792112 w 2781300"/>
                        <a:gd name="connsiteY80" fmla="*/ 395862 h 1855788"/>
                        <a:gd name="connsiteX81" fmla="*/ 1908140 w 2781300"/>
                        <a:gd name="connsiteY81" fmla="*/ 388149 h 1855788"/>
                        <a:gd name="connsiteX82" fmla="*/ 1877411 w 2781300"/>
                        <a:gd name="connsiteY82" fmla="*/ 454261 h 1855788"/>
                        <a:gd name="connsiteX83" fmla="*/ 1882194 w 2781300"/>
                        <a:gd name="connsiteY83" fmla="*/ 456941 h 1855788"/>
                        <a:gd name="connsiteX84" fmla="*/ 1972435 w 2781300"/>
                        <a:gd name="connsiteY84" fmla="*/ 451649 h 1855788"/>
                        <a:gd name="connsiteX85" fmla="*/ 1949751 w 2781300"/>
                        <a:gd name="connsiteY85" fmla="*/ 494699 h 1855788"/>
                        <a:gd name="connsiteX86" fmla="*/ 2100242 w 2781300"/>
                        <a:gd name="connsiteY86" fmla="*/ 524674 h 1855788"/>
                        <a:gd name="connsiteX87" fmla="*/ 2080914 w 2781300"/>
                        <a:gd name="connsiteY87" fmla="*/ 567549 h 1855788"/>
                        <a:gd name="connsiteX88" fmla="*/ 2203928 w 2781300"/>
                        <a:gd name="connsiteY88" fmla="*/ 576262 h 1855788"/>
                        <a:gd name="connsiteX89" fmla="*/ 2180042 w 2781300"/>
                        <a:gd name="connsiteY89" fmla="*/ 622605 h 1855788"/>
                        <a:gd name="connsiteX90" fmla="*/ 2346339 w 2781300"/>
                        <a:gd name="connsiteY90" fmla="*/ 631032 h 1855788"/>
                        <a:gd name="connsiteX91" fmla="*/ 2319231 w 2781300"/>
                        <a:gd name="connsiteY91" fmla="*/ 696341 h 1855788"/>
                        <a:gd name="connsiteX92" fmla="*/ 2438404 w 2781300"/>
                        <a:gd name="connsiteY92" fmla="*/ 707232 h 1855788"/>
                        <a:gd name="connsiteX93" fmla="*/ 2416227 w 2781300"/>
                        <a:gd name="connsiteY93" fmla="*/ 746374 h 1855788"/>
                        <a:gd name="connsiteX94" fmla="*/ 2548297 w 2781300"/>
                        <a:gd name="connsiteY94" fmla="*/ 747713 h 1855788"/>
                        <a:gd name="connsiteX95" fmla="*/ 2513846 w 2781300"/>
                        <a:gd name="connsiteY95" fmla="*/ 796728 h 1855788"/>
                        <a:gd name="connsiteX96" fmla="*/ 2660245 w 2781300"/>
                        <a:gd name="connsiteY96" fmla="*/ 795338 h 1855788"/>
                        <a:gd name="connsiteX97" fmla="*/ 2629833 w 2781300"/>
                        <a:gd name="connsiteY97" fmla="*/ 852351 h 1855788"/>
                        <a:gd name="connsiteX98" fmla="*/ 2710659 w 2781300"/>
                        <a:gd name="connsiteY98" fmla="*/ 852487 h 1855788"/>
                        <a:gd name="connsiteX99" fmla="*/ 2692412 w 2781300"/>
                        <a:gd name="connsiteY99" fmla="*/ 881266 h 1855788"/>
                        <a:gd name="connsiteX100" fmla="*/ 2781300 w 2781300"/>
                        <a:gd name="connsiteY10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52800 w 2781300"/>
                        <a:gd name="connsiteY36" fmla="*/ 1731433 h 1855788"/>
                        <a:gd name="connsiteX37" fmla="*/ 1209062 w 2781300"/>
                        <a:gd name="connsiteY37" fmla="*/ 1749131 h 1855788"/>
                        <a:gd name="connsiteX38" fmla="*/ 1222348 w 2781300"/>
                        <a:gd name="connsiteY38" fmla="*/ 1793876 h 1855788"/>
                        <a:gd name="connsiteX39" fmla="*/ 1136568 w 2781300"/>
                        <a:gd name="connsiteY39" fmla="*/ 1789405 h 1855788"/>
                        <a:gd name="connsiteX40" fmla="*/ 1107314 w 2781300"/>
                        <a:gd name="connsiteY40" fmla="*/ 1784797 h 1855788"/>
                        <a:gd name="connsiteX41" fmla="*/ 1098822 w 2781300"/>
                        <a:gd name="connsiteY41" fmla="*/ 1787442 h 1855788"/>
                        <a:gd name="connsiteX42" fmla="*/ 1108885 w 2781300"/>
                        <a:gd name="connsiteY42" fmla="*/ 1822451 h 1855788"/>
                        <a:gd name="connsiteX43" fmla="*/ 1023105 w 2781300"/>
                        <a:gd name="connsiteY43" fmla="*/ 1817833 h 1855788"/>
                        <a:gd name="connsiteX44" fmla="*/ 1003642 w 2781300"/>
                        <a:gd name="connsiteY44" fmla="*/ 1814666 h 1855788"/>
                        <a:gd name="connsiteX45" fmla="*/ 997790 w 2781300"/>
                        <a:gd name="connsiteY45" fmla="*/ 1815797 h 1855788"/>
                        <a:gd name="connsiteX46" fmla="*/ 1008873 w 2781300"/>
                        <a:gd name="connsiteY46" fmla="*/ 1855788 h 1855788"/>
                        <a:gd name="connsiteX47" fmla="*/ 839790 w 2781300"/>
                        <a:gd name="connsiteY47" fmla="*/ 1836937 h 1855788"/>
                        <a:gd name="connsiteX48" fmla="*/ 821133 w 2781300"/>
                        <a:gd name="connsiteY48" fmla="*/ 1831631 h 1855788"/>
                        <a:gd name="connsiteX49" fmla="*/ 775540 w 2781300"/>
                        <a:gd name="connsiteY49" fmla="*/ 1828957 h 1855788"/>
                        <a:gd name="connsiteX50" fmla="*/ 0 w 2781300"/>
                        <a:gd name="connsiteY50" fmla="*/ 941388 h 1855788"/>
                        <a:gd name="connsiteX51" fmla="*/ 626400 w 2781300"/>
                        <a:gd name="connsiteY51" fmla="*/ 93223 h 1855788"/>
                        <a:gd name="connsiteX52" fmla="*/ 667074 w 2781300"/>
                        <a:gd name="connsiteY52" fmla="*/ 81034 h 1855788"/>
                        <a:gd name="connsiteX53" fmla="*/ 682305 w 2781300"/>
                        <a:gd name="connsiteY53" fmla="*/ 72919 h 1855788"/>
                        <a:gd name="connsiteX54" fmla="*/ 1008873 w 2781300"/>
                        <a:gd name="connsiteY54" fmla="*/ 0 h 1855788"/>
                        <a:gd name="connsiteX55" fmla="*/ 997186 w 2781300"/>
                        <a:gd name="connsiteY55" fmla="*/ 42173 h 1855788"/>
                        <a:gd name="connsiteX56" fmla="*/ 1023105 w 2781300"/>
                        <a:gd name="connsiteY56" fmla="*/ 37956 h 1855788"/>
                        <a:gd name="connsiteX57" fmla="*/ 1108885 w 2781300"/>
                        <a:gd name="connsiteY57" fmla="*/ 33337 h 1855788"/>
                        <a:gd name="connsiteX58" fmla="*/ 1097623 w 2781300"/>
                        <a:gd name="connsiteY58" fmla="*/ 72518 h 1855788"/>
                        <a:gd name="connsiteX59" fmla="*/ 1136568 w 2781300"/>
                        <a:gd name="connsiteY59" fmla="*/ 66383 h 1855788"/>
                        <a:gd name="connsiteX60" fmla="*/ 1222348 w 2781300"/>
                        <a:gd name="connsiteY60" fmla="*/ 61912 h 1855788"/>
                        <a:gd name="connsiteX61" fmla="*/ 1206030 w 2781300"/>
                        <a:gd name="connsiteY61" fmla="*/ 116866 h 1855788"/>
                        <a:gd name="connsiteX62" fmla="*/ 1232453 w 2781300"/>
                        <a:gd name="connsiteY62" fmla="*/ 127349 h 1855788"/>
                        <a:gd name="connsiteX63" fmla="*/ 1260393 w 2781300"/>
                        <a:gd name="connsiteY63" fmla="*/ 123238 h 1855788"/>
                        <a:gd name="connsiteX64" fmla="*/ 1346173 w 2781300"/>
                        <a:gd name="connsiteY64" fmla="*/ 119062 h 1855788"/>
                        <a:gd name="connsiteX65" fmla="*/ 1332246 w 2781300"/>
                        <a:gd name="connsiteY65" fmla="*/ 162868 h 1855788"/>
                        <a:gd name="connsiteX66" fmla="*/ 1344564 w 2781300"/>
                        <a:gd name="connsiteY66" fmla="*/ 161141 h 1855788"/>
                        <a:gd name="connsiteX67" fmla="*/ 1430344 w 2781300"/>
                        <a:gd name="connsiteY67" fmla="*/ 157162 h 1855788"/>
                        <a:gd name="connsiteX68" fmla="*/ 1413731 w 2781300"/>
                        <a:gd name="connsiteY68" fmla="*/ 206956 h 1855788"/>
                        <a:gd name="connsiteX69" fmla="*/ 1421485 w 2781300"/>
                        <a:gd name="connsiteY69" fmla="*/ 210624 h 1855788"/>
                        <a:gd name="connsiteX70" fmla="*/ 1473151 w 2781300"/>
                        <a:gd name="connsiteY70" fmla="*/ 203783 h 1855788"/>
                        <a:gd name="connsiteX71" fmla="*/ 1558931 w 2781300"/>
                        <a:gd name="connsiteY71" fmla="*/ 200025 h 1855788"/>
                        <a:gd name="connsiteX72" fmla="*/ 1535305 w 2781300"/>
                        <a:gd name="connsiteY72" fmla="*/ 266902 h 1855788"/>
                        <a:gd name="connsiteX73" fmla="*/ 1540646 w 2781300"/>
                        <a:gd name="connsiteY73" fmla="*/ 269743 h 1855788"/>
                        <a:gd name="connsiteX74" fmla="*/ 1620474 w 2781300"/>
                        <a:gd name="connsiteY74" fmla="*/ 263128 h 1855788"/>
                        <a:gd name="connsiteX75" fmla="*/ 1605204 w 2781300"/>
                        <a:gd name="connsiteY75" fmla="*/ 304079 h 1855788"/>
                        <a:gd name="connsiteX76" fmla="*/ 1757367 w 2781300"/>
                        <a:gd name="connsiteY76" fmla="*/ 311945 h 1855788"/>
                        <a:gd name="connsiteX77" fmla="*/ 1735914 w 2781300"/>
                        <a:gd name="connsiteY77" fmla="*/ 364629 h 1855788"/>
                        <a:gd name="connsiteX78" fmla="*/ 1808129 w 2781300"/>
                        <a:gd name="connsiteY78" fmla="*/ 359574 h 1855788"/>
                        <a:gd name="connsiteX79" fmla="*/ 1792112 w 2781300"/>
                        <a:gd name="connsiteY79" fmla="*/ 395862 h 1855788"/>
                        <a:gd name="connsiteX80" fmla="*/ 1908140 w 2781300"/>
                        <a:gd name="connsiteY80" fmla="*/ 388149 h 1855788"/>
                        <a:gd name="connsiteX81" fmla="*/ 1877411 w 2781300"/>
                        <a:gd name="connsiteY81" fmla="*/ 454261 h 1855788"/>
                        <a:gd name="connsiteX82" fmla="*/ 1882194 w 2781300"/>
                        <a:gd name="connsiteY82" fmla="*/ 456941 h 1855788"/>
                        <a:gd name="connsiteX83" fmla="*/ 1972435 w 2781300"/>
                        <a:gd name="connsiteY83" fmla="*/ 451649 h 1855788"/>
                        <a:gd name="connsiteX84" fmla="*/ 1949751 w 2781300"/>
                        <a:gd name="connsiteY84" fmla="*/ 494699 h 1855788"/>
                        <a:gd name="connsiteX85" fmla="*/ 2100242 w 2781300"/>
                        <a:gd name="connsiteY85" fmla="*/ 524674 h 1855788"/>
                        <a:gd name="connsiteX86" fmla="*/ 2080914 w 2781300"/>
                        <a:gd name="connsiteY86" fmla="*/ 567549 h 1855788"/>
                        <a:gd name="connsiteX87" fmla="*/ 2203928 w 2781300"/>
                        <a:gd name="connsiteY87" fmla="*/ 576262 h 1855788"/>
                        <a:gd name="connsiteX88" fmla="*/ 2180042 w 2781300"/>
                        <a:gd name="connsiteY88" fmla="*/ 622605 h 1855788"/>
                        <a:gd name="connsiteX89" fmla="*/ 2346339 w 2781300"/>
                        <a:gd name="connsiteY89" fmla="*/ 631032 h 1855788"/>
                        <a:gd name="connsiteX90" fmla="*/ 2319231 w 2781300"/>
                        <a:gd name="connsiteY90" fmla="*/ 696341 h 1855788"/>
                        <a:gd name="connsiteX91" fmla="*/ 2438404 w 2781300"/>
                        <a:gd name="connsiteY91" fmla="*/ 707232 h 1855788"/>
                        <a:gd name="connsiteX92" fmla="*/ 2416227 w 2781300"/>
                        <a:gd name="connsiteY92" fmla="*/ 746374 h 1855788"/>
                        <a:gd name="connsiteX93" fmla="*/ 2548297 w 2781300"/>
                        <a:gd name="connsiteY93" fmla="*/ 747713 h 1855788"/>
                        <a:gd name="connsiteX94" fmla="*/ 2513846 w 2781300"/>
                        <a:gd name="connsiteY94" fmla="*/ 796728 h 1855788"/>
                        <a:gd name="connsiteX95" fmla="*/ 2660245 w 2781300"/>
                        <a:gd name="connsiteY95" fmla="*/ 795338 h 1855788"/>
                        <a:gd name="connsiteX96" fmla="*/ 2629833 w 2781300"/>
                        <a:gd name="connsiteY96" fmla="*/ 852351 h 1855788"/>
                        <a:gd name="connsiteX97" fmla="*/ 2710659 w 2781300"/>
                        <a:gd name="connsiteY97" fmla="*/ 852487 h 1855788"/>
                        <a:gd name="connsiteX98" fmla="*/ 2692412 w 2781300"/>
                        <a:gd name="connsiteY98" fmla="*/ 881266 h 1855788"/>
                        <a:gd name="connsiteX99" fmla="*/ 2781300 w 2781300"/>
                        <a:gd name="connsiteY9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09062 w 2781300"/>
                        <a:gd name="connsiteY36" fmla="*/ 1749131 h 1855788"/>
                        <a:gd name="connsiteX37" fmla="*/ 1222348 w 2781300"/>
                        <a:gd name="connsiteY37" fmla="*/ 1793876 h 1855788"/>
                        <a:gd name="connsiteX38" fmla="*/ 1136568 w 2781300"/>
                        <a:gd name="connsiteY38" fmla="*/ 1789405 h 1855788"/>
                        <a:gd name="connsiteX39" fmla="*/ 1107314 w 2781300"/>
                        <a:gd name="connsiteY39" fmla="*/ 1784797 h 1855788"/>
                        <a:gd name="connsiteX40" fmla="*/ 1098822 w 2781300"/>
                        <a:gd name="connsiteY40" fmla="*/ 1787442 h 1855788"/>
                        <a:gd name="connsiteX41" fmla="*/ 1108885 w 2781300"/>
                        <a:gd name="connsiteY41" fmla="*/ 1822451 h 1855788"/>
                        <a:gd name="connsiteX42" fmla="*/ 1023105 w 2781300"/>
                        <a:gd name="connsiteY42" fmla="*/ 1817833 h 1855788"/>
                        <a:gd name="connsiteX43" fmla="*/ 1003642 w 2781300"/>
                        <a:gd name="connsiteY43" fmla="*/ 1814666 h 1855788"/>
                        <a:gd name="connsiteX44" fmla="*/ 997790 w 2781300"/>
                        <a:gd name="connsiteY44" fmla="*/ 1815797 h 1855788"/>
                        <a:gd name="connsiteX45" fmla="*/ 1008873 w 2781300"/>
                        <a:gd name="connsiteY45" fmla="*/ 1855788 h 1855788"/>
                        <a:gd name="connsiteX46" fmla="*/ 839790 w 2781300"/>
                        <a:gd name="connsiteY46" fmla="*/ 1836937 h 1855788"/>
                        <a:gd name="connsiteX47" fmla="*/ 821133 w 2781300"/>
                        <a:gd name="connsiteY47" fmla="*/ 1831631 h 1855788"/>
                        <a:gd name="connsiteX48" fmla="*/ 775540 w 2781300"/>
                        <a:gd name="connsiteY48" fmla="*/ 1828957 h 1855788"/>
                        <a:gd name="connsiteX49" fmla="*/ 0 w 2781300"/>
                        <a:gd name="connsiteY49" fmla="*/ 941388 h 1855788"/>
                        <a:gd name="connsiteX50" fmla="*/ 626400 w 2781300"/>
                        <a:gd name="connsiteY50" fmla="*/ 93223 h 1855788"/>
                        <a:gd name="connsiteX51" fmla="*/ 667074 w 2781300"/>
                        <a:gd name="connsiteY51" fmla="*/ 81034 h 1855788"/>
                        <a:gd name="connsiteX52" fmla="*/ 682305 w 2781300"/>
                        <a:gd name="connsiteY52" fmla="*/ 72919 h 1855788"/>
                        <a:gd name="connsiteX53" fmla="*/ 1008873 w 2781300"/>
                        <a:gd name="connsiteY53" fmla="*/ 0 h 1855788"/>
                        <a:gd name="connsiteX54" fmla="*/ 997186 w 2781300"/>
                        <a:gd name="connsiteY54" fmla="*/ 42173 h 1855788"/>
                        <a:gd name="connsiteX55" fmla="*/ 1023105 w 2781300"/>
                        <a:gd name="connsiteY55" fmla="*/ 37956 h 1855788"/>
                        <a:gd name="connsiteX56" fmla="*/ 1108885 w 2781300"/>
                        <a:gd name="connsiteY56" fmla="*/ 33337 h 1855788"/>
                        <a:gd name="connsiteX57" fmla="*/ 1097623 w 2781300"/>
                        <a:gd name="connsiteY57" fmla="*/ 72518 h 1855788"/>
                        <a:gd name="connsiteX58" fmla="*/ 1136568 w 2781300"/>
                        <a:gd name="connsiteY58" fmla="*/ 66383 h 1855788"/>
                        <a:gd name="connsiteX59" fmla="*/ 1222348 w 2781300"/>
                        <a:gd name="connsiteY59" fmla="*/ 61912 h 1855788"/>
                        <a:gd name="connsiteX60" fmla="*/ 1206030 w 2781300"/>
                        <a:gd name="connsiteY60" fmla="*/ 116866 h 1855788"/>
                        <a:gd name="connsiteX61" fmla="*/ 1232453 w 2781300"/>
                        <a:gd name="connsiteY61" fmla="*/ 127349 h 1855788"/>
                        <a:gd name="connsiteX62" fmla="*/ 1260393 w 2781300"/>
                        <a:gd name="connsiteY62" fmla="*/ 123238 h 1855788"/>
                        <a:gd name="connsiteX63" fmla="*/ 1346173 w 2781300"/>
                        <a:gd name="connsiteY63" fmla="*/ 119062 h 1855788"/>
                        <a:gd name="connsiteX64" fmla="*/ 1332246 w 2781300"/>
                        <a:gd name="connsiteY64" fmla="*/ 162868 h 1855788"/>
                        <a:gd name="connsiteX65" fmla="*/ 1344564 w 2781300"/>
                        <a:gd name="connsiteY65" fmla="*/ 161141 h 1855788"/>
                        <a:gd name="connsiteX66" fmla="*/ 1430344 w 2781300"/>
                        <a:gd name="connsiteY66" fmla="*/ 157162 h 1855788"/>
                        <a:gd name="connsiteX67" fmla="*/ 1413731 w 2781300"/>
                        <a:gd name="connsiteY67" fmla="*/ 206956 h 1855788"/>
                        <a:gd name="connsiteX68" fmla="*/ 1421485 w 2781300"/>
                        <a:gd name="connsiteY68" fmla="*/ 210624 h 1855788"/>
                        <a:gd name="connsiteX69" fmla="*/ 1473151 w 2781300"/>
                        <a:gd name="connsiteY69" fmla="*/ 203783 h 1855788"/>
                        <a:gd name="connsiteX70" fmla="*/ 1558931 w 2781300"/>
                        <a:gd name="connsiteY70" fmla="*/ 200025 h 1855788"/>
                        <a:gd name="connsiteX71" fmla="*/ 1535305 w 2781300"/>
                        <a:gd name="connsiteY71" fmla="*/ 266902 h 1855788"/>
                        <a:gd name="connsiteX72" fmla="*/ 1540646 w 2781300"/>
                        <a:gd name="connsiteY72" fmla="*/ 269743 h 1855788"/>
                        <a:gd name="connsiteX73" fmla="*/ 1620474 w 2781300"/>
                        <a:gd name="connsiteY73" fmla="*/ 263128 h 1855788"/>
                        <a:gd name="connsiteX74" fmla="*/ 1605204 w 2781300"/>
                        <a:gd name="connsiteY74" fmla="*/ 304079 h 1855788"/>
                        <a:gd name="connsiteX75" fmla="*/ 1757367 w 2781300"/>
                        <a:gd name="connsiteY75" fmla="*/ 311945 h 1855788"/>
                        <a:gd name="connsiteX76" fmla="*/ 1735914 w 2781300"/>
                        <a:gd name="connsiteY76" fmla="*/ 364629 h 1855788"/>
                        <a:gd name="connsiteX77" fmla="*/ 1808129 w 2781300"/>
                        <a:gd name="connsiteY77" fmla="*/ 359574 h 1855788"/>
                        <a:gd name="connsiteX78" fmla="*/ 1792112 w 2781300"/>
                        <a:gd name="connsiteY78" fmla="*/ 395862 h 1855788"/>
                        <a:gd name="connsiteX79" fmla="*/ 1908140 w 2781300"/>
                        <a:gd name="connsiteY79" fmla="*/ 388149 h 1855788"/>
                        <a:gd name="connsiteX80" fmla="*/ 1877411 w 2781300"/>
                        <a:gd name="connsiteY80" fmla="*/ 454261 h 1855788"/>
                        <a:gd name="connsiteX81" fmla="*/ 1882194 w 2781300"/>
                        <a:gd name="connsiteY81" fmla="*/ 456941 h 1855788"/>
                        <a:gd name="connsiteX82" fmla="*/ 1972435 w 2781300"/>
                        <a:gd name="connsiteY82" fmla="*/ 451649 h 1855788"/>
                        <a:gd name="connsiteX83" fmla="*/ 1949751 w 2781300"/>
                        <a:gd name="connsiteY83" fmla="*/ 494699 h 1855788"/>
                        <a:gd name="connsiteX84" fmla="*/ 2100242 w 2781300"/>
                        <a:gd name="connsiteY84" fmla="*/ 524674 h 1855788"/>
                        <a:gd name="connsiteX85" fmla="*/ 2080914 w 2781300"/>
                        <a:gd name="connsiteY85" fmla="*/ 567549 h 1855788"/>
                        <a:gd name="connsiteX86" fmla="*/ 2203928 w 2781300"/>
                        <a:gd name="connsiteY86" fmla="*/ 576262 h 1855788"/>
                        <a:gd name="connsiteX87" fmla="*/ 2180042 w 2781300"/>
                        <a:gd name="connsiteY87" fmla="*/ 622605 h 1855788"/>
                        <a:gd name="connsiteX88" fmla="*/ 2346339 w 2781300"/>
                        <a:gd name="connsiteY88" fmla="*/ 631032 h 1855788"/>
                        <a:gd name="connsiteX89" fmla="*/ 2319231 w 2781300"/>
                        <a:gd name="connsiteY89" fmla="*/ 696341 h 1855788"/>
                        <a:gd name="connsiteX90" fmla="*/ 2438404 w 2781300"/>
                        <a:gd name="connsiteY90" fmla="*/ 707232 h 1855788"/>
                        <a:gd name="connsiteX91" fmla="*/ 2416227 w 2781300"/>
                        <a:gd name="connsiteY91" fmla="*/ 746374 h 1855788"/>
                        <a:gd name="connsiteX92" fmla="*/ 2548297 w 2781300"/>
                        <a:gd name="connsiteY92" fmla="*/ 747713 h 1855788"/>
                        <a:gd name="connsiteX93" fmla="*/ 2513846 w 2781300"/>
                        <a:gd name="connsiteY93" fmla="*/ 796728 h 1855788"/>
                        <a:gd name="connsiteX94" fmla="*/ 2660245 w 2781300"/>
                        <a:gd name="connsiteY94" fmla="*/ 795338 h 1855788"/>
                        <a:gd name="connsiteX95" fmla="*/ 2629833 w 2781300"/>
                        <a:gd name="connsiteY95" fmla="*/ 852351 h 1855788"/>
                        <a:gd name="connsiteX96" fmla="*/ 2710659 w 2781300"/>
                        <a:gd name="connsiteY96" fmla="*/ 852487 h 1855788"/>
                        <a:gd name="connsiteX97" fmla="*/ 2692412 w 2781300"/>
                        <a:gd name="connsiteY97" fmla="*/ 881266 h 1855788"/>
                        <a:gd name="connsiteX98" fmla="*/ 2781300 w 2781300"/>
                        <a:gd name="connsiteY9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60393 w 2781300"/>
                        <a:gd name="connsiteY34" fmla="*/ 1732550 h 1855788"/>
                        <a:gd name="connsiteX35" fmla="*/ 1209062 w 2781300"/>
                        <a:gd name="connsiteY35" fmla="*/ 1749131 h 1855788"/>
                        <a:gd name="connsiteX36" fmla="*/ 1222348 w 2781300"/>
                        <a:gd name="connsiteY36" fmla="*/ 1793876 h 1855788"/>
                        <a:gd name="connsiteX37" fmla="*/ 1136568 w 2781300"/>
                        <a:gd name="connsiteY37" fmla="*/ 1789405 h 1855788"/>
                        <a:gd name="connsiteX38" fmla="*/ 1107314 w 2781300"/>
                        <a:gd name="connsiteY38" fmla="*/ 1784797 h 1855788"/>
                        <a:gd name="connsiteX39" fmla="*/ 1098822 w 2781300"/>
                        <a:gd name="connsiteY39" fmla="*/ 1787442 h 1855788"/>
                        <a:gd name="connsiteX40" fmla="*/ 1108885 w 2781300"/>
                        <a:gd name="connsiteY40" fmla="*/ 1822451 h 1855788"/>
                        <a:gd name="connsiteX41" fmla="*/ 1023105 w 2781300"/>
                        <a:gd name="connsiteY41" fmla="*/ 1817833 h 1855788"/>
                        <a:gd name="connsiteX42" fmla="*/ 1003642 w 2781300"/>
                        <a:gd name="connsiteY42" fmla="*/ 1814666 h 1855788"/>
                        <a:gd name="connsiteX43" fmla="*/ 997790 w 2781300"/>
                        <a:gd name="connsiteY43" fmla="*/ 1815797 h 1855788"/>
                        <a:gd name="connsiteX44" fmla="*/ 1008873 w 2781300"/>
                        <a:gd name="connsiteY44" fmla="*/ 1855788 h 1855788"/>
                        <a:gd name="connsiteX45" fmla="*/ 839790 w 2781300"/>
                        <a:gd name="connsiteY45" fmla="*/ 1836937 h 1855788"/>
                        <a:gd name="connsiteX46" fmla="*/ 821133 w 2781300"/>
                        <a:gd name="connsiteY46" fmla="*/ 1831631 h 1855788"/>
                        <a:gd name="connsiteX47" fmla="*/ 775540 w 2781300"/>
                        <a:gd name="connsiteY47" fmla="*/ 1828957 h 1855788"/>
                        <a:gd name="connsiteX48" fmla="*/ 0 w 2781300"/>
                        <a:gd name="connsiteY48" fmla="*/ 941388 h 1855788"/>
                        <a:gd name="connsiteX49" fmla="*/ 626400 w 2781300"/>
                        <a:gd name="connsiteY49" fmla="*/ 93223 h 1855788"/>
                        <a:gd name="connsiteX50" fmla="*/ 667074 w 2781300"/>
                        <a:gd name="connsiteY50" fmla="*/ 81034 h 1855788"/>
                        <a:gd name="connsiteX51" fmla="*/ 682305 w 2781300"/>
                        <a:gd name="connsiteY51" fmla="*/ 72919 h 1855788"/>
                        <a:gd name="connsiteX52" fmla="*/ 1008873 w 2781300"/>
                        <a:gd name="connsiteY52" fmla="*/ 0 h 1855788"/>
                        <a:gd name="connsiteX53" fmla="*/ 997186 w 2781300"/>
                        <a:gd name="connsiteY53" fmla="*/ 42173 h 1855788"/>
                        <a:gd name="connsiteX54" fmla="*/ 1023105 w 2781300"/>
                        <a:gd name="connsiteY54" fmla="*/ 37956 h 1855788"/>
                        <a:gd name="connsiteX55" fmla="*/ 1108885 w 2781300"/>
                        <a:gd name="connsiteY55" fmla="*/ 33337 h 1855788"/>
                        <a:gd name="connsiteX56" fmla="*/ 1097623 w 2781300"/>
                        <a:gd name="connsiteY56" fmla="*/ 72518 h 1855788"/>
                        <a:gd name="connsiteX57" fmla="*/ 1136568 w 2781300"/>
                        <a:gd name="connsiteY57" fmla="*/ 66383 h 1855788"/>
                        <a:gd name="connsiteX58" fmla="*/ 1222348 w 2781300"/>
                        <a:gd name="connsiteY58" fmla="*/ 61912 h 1855788"/>
                        <a:gd name="connsiteX59" fmla="*/ 1206030 w 2781300"/>
                        <a:gd name="connsiteY59" fmla="*/ 116866 h 1855788"/>
                        <a:gd name="connsiteX60" fmla="*/ 1232453 w 2781300"/>
                        <a:gd name="connsiteY60" fmla="*/ 127349 h 1855788"/>
                        <a:gd name="connsiteX61" fmla="*/ 1260393 w 2781300"/>
                        <a:gd name="connsiteY61" fmla="*/ 123238 h 1855788"/>
                        <a:gd name="connsiteX62" fmla="*/ 1346173 w 2781300"/>
                        <a:gd name="connsiteY62" fmla="*/ 119062 h 1855788"/>
                        <a:gd name="connsiteX63" fmla="*/ 1332246 w 2781300"/>
                        <a:gd name="connsiteY63" fmla="*/ 162868 h 1855788"/>
                        <a:gd name="connsiteX64" fmla="*/ 1344564 w 2781300"/>
                        <a:gd name="connsiteY64" fmla="*/ 161141 h 1855788"/>
                        <a:gd name="connsiteX65" fmla="*/ 1430344 w 2781300"/>
                        <a:gd name="connsiteY65" fmla="*/ 157162 h 1855788"/>
                        <a:gd name="connsiteX66" fmla="*/ 1413731 w 2781300"/>
                        <a:gd name="connsiteY66" fmla="*/ 206956 h 1855788"/>
                        <a:gd name="connsiteX67" fmla="*/ 1421485 w 2781300"/>
                        <a:gd name="connsiteY67" fmla="*/ 210624 h 1855788"/>
                        <a:gd name="connsiteX68" fmla="*/ 1473151 w 2781300"/>
                        <a:gd name="connsiteY68" fmla="*/ 203783 h 1855788"/>
                        <a:gd name="connsiteX69" fmla="*/ 1558931 w 2781300"/>
                        <a:gd name="connsiteY69" fmla="*/ 200025 h 1855788"/>
                        <a:gd name="connsiteX70" fmla="*/ 1535305 w 2781300"/>
                        <a:gd name="connsiteY70" fmla="*/ 266902 h 1855788"/>
                        <a:gd name="connsiteX71" fmla="*/ 1540646 w 2781300"/>
                        <a:gd name="connsiteY71" fmla="*/ 269743 h 1855788"/>
                        <a:gd name="connsiteX72" fmla="*/ 1620474 w 2781300"/>
                        <a:gd name="connsiteY72" fmla="*/ 263128 h 1855788"/>
                        <a:gd name="connsiteX73" fmla="*/ 1605204 w 2781300"/>
                        <a:gd name="connsiteY73" fmla="*/ 304079 h 1855788"/>
                        <a:gd name="connsiteX74" fmla="*/ 1757367 w 2781300"/>
                        <a:gd name="connsiteY74" fmla="*/ 311945 h 1855788"/>
                        <a:gd name="connsiteX75" fmla="*/ 1735914 w 2781300"/>
                        <a:gd name="connsiteY75" fmla="*/ 364629 h 1855788"/>
                        <a:gd name="connsiteX76" fmla="*/ 1808129 w 2781300"/>
                        <a:gd name="connsiteY76" fmla="*/ 359574 h 1855788"/>
                        <a:gd name="connsiteX77" fmla="*/ 1792112 w 2781300"/>
                        <a:gd name="connsiteY77" fmla="*/ 395862 h 1855788"/>
                        <a:gd name="connsiteX78" fmla="*/ 1908140 w 2781300"/>
                        <a:gd name="connsiteY78" fmla="*/ 388149 h 1855788"/>
                        <a:gd name="connsiteX79" fmla="*/ 1877411 w 2781300"/>
                        <a:gd name="connsiteY79" fmla="*/ 454261 h 1855788"/>
                        <a:gd name="connsiteX80" fmla="*/ 1882194 w 2781300"/>
                        <a:gd name="connsiteY80" fmla="*/ 456941 h 1855788"/>
                        <a:gd name="connsiteX81" fmla="*/ 1972435 w 2781300"/>
                        <a:gd name="connsiteY81" fmla="*/ 451649 h 1855788"/>
                        <a:gd name="connsiteX82" fmla="*/ 1949751 w 2781300"/>
                        <a:gd name="connsiteY82" fmla="*/ 494699 h 1855788"/>
                        <a:gd name="connsiteX83" fmla="*/ 2100242 w 2781300"/>
                        <a:gd name="connsiteY83" fmla="*/ 524674 h 1855788"/>
                        <a:gd name="connsiteX84" fmla="*/ 2080914 w 2781300"/>
                        <a:gd name="connsiteY84" fmla="*/ 567549 h 1855788"/>
                        <a:gd name="connsiteX85" fmla="*/ 2203928 w 2781300"/>
                        <a:gd name="connsiteY85" fmla="*/ 576262 h 1855788"/>
                        <a:gd name="connsiteX86" fmla="*/ 2180042 w 2781300"/>
                        <a:gd name="connsiteY86" fmla="*/ 622605 h 1855788"/>
                        <a:gd name="connsiteX87" fmla="*/ 2346339 w 2781300"/>
                        <a:gd name="connsiteY87" fmla="*/ 631032 h 1855788"/>
                        <a:gd name="connsiteX88" fmla="*/ 2319231 w 2781300"/>
                        <a:gd name="connsiteY88" fmla="*/ 696341 h 1855788"/>
                        <a:gd name="connsiteX89" fmla="*/ 2438404 w 2781300"/>
                        <a:gd name="connsiteY89" fmla="*/ 707232 h 1855788"/>
                        <a:gd name="connsiteX90" fmla="*/ 2416227 w 2781300"/>
                        <a:gd name="connsiteY90" fmla="*/ 746374 h 1855788"/>
                        <a:gd name="connsiteX91" fmla="*/ 2548297 w 2781300"/>
                        <a:gd name="connsiteY91" fmla="*/ 747713 h 1855788"/>
                        <a:gd name="connsiteX92" fmla="*/ 2513846 w 2781300"/>
                        <a:gd name="connsiteY92" fmla="*/ 796728 h 1855788"/>
                        <a:gd name="connsiteX93" fmla="*/ 2660245 w 2781300"/>
                        <a:gd name="connsiteY93" fmla="*/ 795338 h 1855788"/>
                        <a:gd name="connsiteX94" fmla="*/ 2629833 w 2781300"/>
                        <a:gd name="connsiteY94" fmla="*/ 852351 h 1855788"/>
                        <a:gd name="connsiteX95" fmla="*/ 2710659 w 2781300"/>
                        <a:gd name="connsiteY95" fmla="*/ 852487 h 1855788"/>
                        <a:gd name="connsiteX96" fmla="*/ 2692412 w 2781300"/>
                        <a:gd name="connsiteY96" fmla="*/ 881266 h 1855788"/>
                        <a:gd name="connsiteX97" fmla="*/ 2781300 w 2781300"/>
                        <a:gd name="connsiteY9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36568 w 2781300"/>
                        <a:gd name="connsiteY36" fmla="*/ 1789405 h 1855788"/>
                        <a:gd name="connsiteX37" fmla="*/ 1107314 w 2781300"/>
                        <a:gd name="connsiteY37" fmla="*/ 1784797 h 1855788"/>
                        <a:gd name="connsiteX38" fmla="*/ 1098822 w 2781300"/>
                        <a:gd name="connsiteY38" fmla="*/ 1787442 h 1855788"/>
                        <a:gd name="connsiteX39" fmla="*/ 1108885 w 2781300"/>
                        <a:gd name="connsiteY39" fmla="*/ 1822451 h 1855788"/>
                        <a:gd name="connsiteX40" fmla="*/ 1023105 w 2781300"/>
                        <a:gd name="connsiteY40" fmla="*/ 1817833 h 1855788"/>
                        <a:gd name="connsiteX41" fmla="*/ 1003642 w 2781300"/>
                        <a:gd name="connsiteY41" fmla="*/ 1814666 h 1855788"/>
                        <a:gd name="connsiteX42" fmla="*/ 997790 w 2781300"/>
                        <a:gd name="connsiteY42" fmla="*/ 1815797 h 1855788"/>
                        <a:gd name="connsiteX43" fmla="*/ 1008873 w 2781300"/>
                        <a:gd name="connsiteY43" fmla="*/ 1855788 h 1855788"/>
                        <a:gd name="connsiteX44" fmla="*/ 839790 w 2781300"/>
                        <a:gd name="connsiteY44" fmla="*/ 1836937 h 1855788"/>
                        <a:gd name="connsiteX45" fmla="*/ 821133 w 2781300"/>
                        <a:gd name="connsiteY45" fmla="*/ 1831631 h 1855788"/>
                        <a:gd name="connsiteX46" fmla="*/ 775540 w 2781300"/>
                        <a:gd name="connsiteY46" fmla="*/ 1828957 h 1855788"/>
                        <a:gd name="connsiteX47" fmla="*/ 0 w 2781300"/>
                        <a:gd name="connsiteY47" fmla="*/ 941388 h 1855788"/>
                        <a:gd name="connsiteX48" fmla="*/ 626400 w 2781300"/>
                        <a:gd name="connsiteY48" fmla="*/ 93223 h 1855788"/>
                        <a:gd name="connsiteX49" fmla="*/ 667074 w 2781300"/>
                        <a:gd name="connsiteY49" fmla="*/ 81034 h 1855788"/>
                        <a:gd name="connsiteX50" fmla="*/ 682305 w 2781300"/>
                        <a:gd name="connsiteY50" fmla="*/ 72919 h 1855788"/>
                        <a:gd name="connsiteX51" fmla="*/ 1008873 w 2781300"/>
                        <a:gd name="connsiteY51" fmla="*/ 0 h 1855788"/>
                        <a:gd name="connsiteX52" fmla="*/ 997186 w 2781300"/>
                        <a:gd name="connsiteY52" fmla="*/ 42173 h 1855788"/>
                        <a:gd name="connsiteX53" fmla="*/ 1023105 w 2781300"/>
                        <a:gd name="connsiteY53" fmla="*/ 37956 h 1855788"/>
                        <a:gd name="connsiteX54" fmla="*/ 1108885 w 2781300"/>
                        <a:gd name="connsiteY54" fmla="*/ 33337 h 1855788"/>
                        <a:gd name="connsiteX55" fmla="*/ 1097623 w 2781300"/>
                        <a:gd name="connsiteY55" fmla="*/ 72518 h 1855788"/>
                        <a:gd name="connsiteX56" fmla="*/ 1136568 w 2781300"/>
                        <a:gd name="connsiteY56" fmla="*/ 66383 h 1855788"/>
                        <a:gd name="connsiteX57" fmla="*/ 1222348 w 2781300"/>
                        <a:gd name="connsiteY57" fmla="*/ 61912 h 1855788"/>
                        <a:gd name="connsiteX58" fmla="*/ 1206030 w 2781300"/>
                        <a:gd name="connsiteY58" fmla="*/ 116866 h 1855788"/>
                        <a:gd name="connsiteX59" fmla="*/ 1232453 w 2781300"/>
                        <a:gd name="connsiteY59" fmla="*/ 127349 h 1855788"/>
                        <a:gd name="connsiteX60" fmla="*/ 1260393 w 2781300"/>
                        <a:gd name="connsiteY60" fmla="*/ 123238 h 1855788"/>
                        <a:gd name="connsiteX61" fmla="*/ 1346173 w 2781300"/>
                        <a:gd name="connsiteY61" fmla="*/ 119062 h 1855788"/>
                        <a:gd name="connsiteX62" fmla="*/ 1332246 w 2781300"/>
                        <a:gd name="connsiteY62" fmla="*/ 162868 h 1855788"/>
                        <a:gd name="connsiteX63" fmla="*/ 1344564 w 2781300"/>
                        <a:gd name="connsiteY63" fmla="*/ 161141 h 1855788"/>
                        <a:gd name="connsiteX64" fmla="*/ 1430344 w 2781300"/>
                        <a:gd name="connsiteY64" fmla="*/ 157162 h 1855788"/>
                        <a:gd name="connsiteX65" fmla="*/ 1413731 w 2781300"/>
                        <a:gd name="connsiteY65" fmla="*/ 206956 h 1855788"/>
                        <a:gd name="connsiteX66" fmla="*/ 1421485 w 2781300"/>
                        <a:gd name="connsiteY66" fmla="*/ 210624 h 1855788"/>
                        <a:gd name="connsiteX67" fmla="*/ 1473151 w 2781300"/>
                        <a:gd name="connsiteY67" fmla="*/ 203783 h 1855788"/>
                        <a:gd name="connsiteX68" fmla="*/ 1558931 w 2781300"/>
                        <a:gd name="connsiteY68" fmla="*/ 200025 h 1855788"/>
                        <a:gd name="connsiteX69" fmla="*/ 1535305 w 2781300"/>
                        <a:gd name="connsiteY69" fmla="*/ 266902 h 1855788"/>
                        <a:gd name="connsiteX70" fmla="*/ 1540646 w 2781300"/>
                        <a:gd name="connsiteY70" fmla="*/ 269743 h 1855788"/>
                        <a:gd name="connsiteX71" fmla="*/ 1620474 w 2781300"/>
                        <a:gd name="connsiteY71" fmla="*/ 263128 h 1855788"/>
                        <a:gd name="connsiteX72" fmla="*/ 1605204 w 2781300"/>
                        <a:gd name="connsiteY72" fmla="*/ 304079 h 1855788"/>
                        <a:gd name="connsiteX73" fmla="*/ 1757367 w 2781300"/>
                        <a:gd name="connsiteY73" fmla="*/ 311945 h 1855788"/>
                        <a:gd name="connsiteX74" fmla="*/ 1735914 w 2781300"/>
                        <a:gd name="connsiteY74" fmla="*/ 364629 h 1855788"/>
                        <a:gd name="connsiteX75" fmla="*/ 1808129 w 2781300"/>
                        <a:gd name="connsiteY75" fmla="*/ 359574 h 1855788"/>
                        <a:gd name="connsiteX76" fmla="*/ 1792112 w 2781300"/>
                        <a:gd name="connsiteY76" fmla="*/ 395862 h 1855788"/>
                        <a:gd name="connsiteX77" fmla="*/ 1908140 w 2781300"/>
                        <a:gd name="connsiteY77" fmla="*/ 388149 h 1855788"/>
                        <a:gd name="connsiteX78" fmla="*/ 1877411 w 2781300"/>
                        <a:gd name="connsiteY78" fmla="*/ 454261 h 1855788"/>
                        <a:gd name="connsiteX79" fmla="*/ 1882194 w 2781300"/>
                        <a:gd name="connsiteY79" fmla="*/ 456941 h 1855788"/>
                        <a:gd name="connsiteX80" fmla="*/ 1972435 w 2781300"/>
                        <a:gd name="connsiteY80" fmla="*/ 451649 h 1855788"/>
                        <a:gd name="connsiteX81" fmla="*/ 1949751 w 2781300"/>
                        <a:gd name="connsiteY81" fmla="*/ 494699 h 1855788"/>
                        <a:gd name="connsiteX82" fmla="*/ 2100242 w 2781300"/>
                        <a:gd name="connsiteY82" fmla="*/ 524674 h 1855788"/>
                        <a:gd name="connsiteX83" fmla="*/ 2080914 w 2781300"/>
                        <a:gd name="connsiteY83" fmla="*/ 567549 h 1855788"/>
                        <a:gd name="connsiteX84" fmla="*/ 2203928 w 2781300"/>
                        <a:gd name="connsiteY84" fmla="*/ 576262 h 1855788"/>
                        <a:gd name="connsiteX85" fmla="*/ 2180042 w 2781300"/>
                        <a:gd name="connsiteY85" fmla="*/ 622605 h 1855788"/>
                        <a:gd name="connsiteX86" fmla="*/ 2346339 w 2781300"/>
                        <a:gd name="connsiteY86" fmla="*/ 631032 h 1855788"/>
                        <a:gd name="connsiteX87" fmla="*/ 2319231 w 2781300"/>
                        <a:gd name="connsiteY87" fmla="*/ 696341 h 1855788"/>
                        <a:gd name="connsiteX88" fmla="*/ 2438404 w 2781300"/>
                        <a:gd name="connsiteY88" fmla="*/ 707232 h 1855788"/>
                        <a:gd name="connsiteX89" fmla="*/ 2416227 w 2781300"/>
                        <a:gd name="connsiteY89" fmla="*/ 746374 h 1855788"/>
                        <a:gd name="connsiteX90" fmla="*/ 2548297 w 2781300"/>
                        <a:gd name="connsiteY90" fmla="*/ 747713 h 1855788"/>
                        <a:gd name="connsiteX91" fmla="*/ 2513846 w 2781300"/>
                        <a:gd name="connsiteY91" fmla="*/ 796728 h 1855788"/>
                        <a:gd name="connsiteX92" fmla="*/ 2660245 w 2781300"/>
                        <a:gd name="connsiteY92" fmla="*/ 795338 h 1855788"/>
                        <a:gd name="connsiteX93" fmla="*/ 2629833 w 2781300"/>
                        <a:gd name="connsiteY93" fmla="*/ 852351 h 1855788"/>
                        <a:gd name="connsiteX94" fmla="*/ 2710659 w 2781300"/>
                        <a:gd name="connsiteY94" fmla="*/ 852487 h 1855788"/>
                        <a:gd name="connsiteX95" fmla="*/ 2692412 w 2781300"/>
                        <a:gd name="connsiteY95" fmla="*/ 881266 h 1855788"/>
                        <a:gd name="connsiteX96" fmla="*/ 2781300 w 2781300"/>
                        <a:gd name="connsiteY9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098822 w 2781300"/>
                        <a:gd name="connsiteY37" fmla="*/ 1787442 h 1855788"/>
                        <a:gd name="connsiteX38" fmla="*/ 1108885 w 2781300"/>
                        <a:gd name="connsiteY38" fmla="*/ 1822451 h 1855788"/>
                        <a:gd name="connsiteX39" fmla="*/ 1023105 w 2781300"/>
                        <a:gd name="connsiteY39" fmla="*/ 1817833 h 1855788"/>
                        <a:gd name="connsiteX40" fmla="*/ 1003642 w 2781300"/>
                        <a:gd name="connsiteY40" fmla="*/ 1814666 h 1855788"/>
                        <a:gd name="connsiteX41" fmla="*/ 997790 w 2781300"/>
                        <a:gd name="connsiteY41" fmla="*/ 1815797 h 1855788"/>
                        <a:gd name="connsiteX42" fmla="*/ 1008873 w 2781300"/>
                        <a:gd name="connsiteY42" fmla="*/ 1855788 h 1855788"/>
                        <a:gd name="connsiteX43" fmla="*/ 839790 w 2781300"/>
                        <a:gd name="connsiteY43" fmla="*/ 1836937 h 1855788"/>
                        <a:gd name="connsiteX44" fmla="*/ 821133 w 2781300"/>
                        <a:gd name="connsiteY44" fmla="*/ 1831631 h 1855788"/>
                        <a:gd name="connsiteX45" fmla="*/ 775540 w 2781300"/>
                        <a:gd name="connsiteY45" fmla="*/ 1828957 h 1855788"/>
                        <a:gd name="connsiteX46" fmla="*/ 0 w 2781300"/>
                        <a:gd name="connsiteY46" fmla="*/ 941388 h 1855788"/>
                        <a:gd name="connsiteX47" fmla="*/ 626400 w 2781300"/>
                        <a:gd name="connsiteY47" fmla="*/ 93223 h 1855788"/>
                        <a:gd name="connsiteX48" fmla="*/ 667074 w 2781300"/>
                        <a:gd name="connsiteY48" fmla="*/ 81034 h 1855788"/>
                        <a:gd name="connsiteX49" fmla="*/ 682305 w 2781300"/>
                        <a:gd name="connsiteY49" fmla="*/ 72919 h 1855788"/>
                        <a:gd name="connsiteX50" fmla="*/ 1008873 w 2781300"/>
                        <a:gd name="connsiteY50" fmla="*/ 0 h 1855788"/>
                        <a:gd name="connsiteX51" fmla="*/ 997186 w 2781300"/>
                        <a:gd name="connsiteY51" fmla="*/ 42173 h 1855788"/>
                        <a:gd name="connsiteX52" fmla="*/ 1023105 w 2781300"/>
                        <a:gd name="connsiteY52" fmla="*/ 37956 h 1855788"/>
                        <a:gd name="connsiteX53" fmla="*/ 1108885 w 2781300"/>
                        <a:gd name="connsiteY53" fmla="*/ 33337 h 1855788"/>
                        <a:gd name="connsiteX54" fmla="*/ 1097623 w 2781300"/>
                        <a:gd name="connsiteY54" fmla="*/ 72518 h 1855788"/>
                        <a:gd name="connsiteX55" fmla="*/ 1136568 w 2781300"/>
                        <a:gd name="connsiteY55" fmla="*/ 66383 h 1855788"/>
                        <a:gd name="connsiteX56" fmla="*/ 1222348 w 2781300"/>
                        <a:gd name="connsiteY56" fmla="*/ 61912 h 1855788"/>
                        <a:gd name="connsiteX57" fmla="*/ 1206030 w 2781300"/>
                        <a:gd name="connsiteY57" fmla="*/ 116866 h 1855788"/>
                        <a:gd name="connsiteX58" fmla="*/ 1232453 w 2781300"/>
                        <a:gd name="connsiteY58" fmla="*/ 127349 h 1855788"/>
                        <a:gd name="connsiteX59" fmla="*/ 1260393 w 2781300"/>
                        <a:gd name="connsiteY59" fmla="*/ 123238 h 1855788"/>
                        <a:gd name="connsiteX60" fmla="*/ 1346173 w 2781300"/>
                        <a:gd name="connsiteY60" fmla="*/ 119062 h 1855788"/>
                        <a:gd name="connsiteX61" fmla="*/ 1332246 w 2781300"/>
                        <a:gd name="connsiteY61" fmla="*/ 162868 h 1855788"/>
                        <a:gd name="connsiteX62" fmla="*/ 1344564 w 2781300"/>
                        <a:gd name="connsiteY62" fmla="*/ 161141 h 1855788"/>
                        <a:gd name="connsiteX63" fmla="*/ 1430344 w 2781300"/>
                        <a:gd name="connsiteY63" fmla="*/ 157162 h 1855788"/>
                        <a:gd name="connsiteX64" fmla="*/ 1413731 w 2781300"/>
                        <a:gd name="connsiteY64" fmla="*/ 206956 h 1855788"/>
                        <a:gd name="connsiteX65" fmla="*/ 1421485 w 2781300"/>
                        <a:gd name="connsiteY65" fmla="*/ 210624 h 1855788"/>
                        <a:gd name="connsiteX66" fmla="*/ 1473151 w 2781300"/>
                        <a:gd name="connsiteY66" fmla="*/ 203783 h 1855788"/>
                        <a:gd name="connsiteX67" fmla="*/ 1558931 w 2781300"/>
                        <a:gd name="connsiteY67" fmla="*/ 200025 h 1855788"/>
                        <a:gd name="connsiteX68" fmla="*/ 1535305 w 2781300"/>
                        <a:gd name="connsiteY68" fmla="*/ 266902 h 1855788"/>
                        <a:gd name="connsiteX69" fmla="*/ 1540646 w 2781300"/>
                        <a:gd name="connsiteY69" fmla="*/ 269743 h 1855788"/>
                        <a:gd name="connsiteX70" fmla="*/ 1620474 w 2781300"/>
                        <a:gd name="connsiteY70" fmla="*/ 263128 h 1855788"/>
                        <a:gd name="connsiteX71" fmla="*/ 1605204 w 2781300"/>
                        <a:gd name="connsiteY71" fmla="*/ 304079 h 1855788"/>
                        <a:gd name="connsiteX72" fmla="*/ 1757367 w 2781300"/>
                        <a:gd name="connsiteY72" fmla="*/ 311945 h 1855788"/>
                        <a:gd name="connsiteX73" fmla="*/ 1735914 w 2781300"/>
                        <a:gd name="connsiteY73" fmla="*/ 364629 h 1855788"/>
                        <a:gd name="connsiteX74" fmla="*/ 1808129 w 2781300"/>
                        <a:gd name="connsiteY74" fmla="*/ 359574 h 1855788"/>
                        <a:gd name="connsiteX75" fmla="*/ 1792112 w 2781300"/>
                        <a:gd name="connsiteY75" fmla="*/ 395862 h 1855788"/>
                        <a:gd name="connsiteX76" fmla="*/ 1908140 w 2781300"/>
                        <a:gd name="connsiteY76" fmla="*/ 388149 h 1855788"/>
                        <a:gd name="connsiteX77" fmla="*/ 1877411 w 2781300"/>
                        <a:gd name="connsiteY77" fmla="*/ 454261 h 1855788"/>
                        <a:gd name="connsiteX78" fmla="*/ 1882194 w 2781300"/>
                        <a:gd name="connsiteY78" fmla="*/ 456941 h 1855788"/>
                        <a:gd name="connsiteX79" fmla="*/ 1972435 w 2781300"/>
                        <a:gd name="connsiteY79" fmla="*/ 451649 h 1855788"/>
                        <a:gd name="connsiteX80" fmla="*/ 1949751 w 2781300"/>
                        <a:gd name="connsiteY80" fmla="*/ 494699 h 1855788"/>
                        <a:gd name="connsiteX81" fmla="*/ 2100242 w 2781300"/>
                        <a:gd name="connsiteY81" fmla="*/ 524674 h 1855788"/>
                        <a:gd name="connsiteX82" fmla="*/ 2080914 w 2781300"/>
                        <a:gd name="connsiteY82" fmla="*/ 567549 h 1855788"/>
                        <a:gd name="connsiteX83" fmla="*/ 2203928 w 2781300"/>
                        <a:gd name="connsiteY83" fmla="*/ 576262 h 1855788"/>
                        <a:gd name="connsiteX84" fmla="*/ 2180042 w 2781300"/>
                        <a:gd name="connsiteY84" fmla="*/ 622605 h 1855788"/>
                        <a:gd name="connsiteX85" fmla="*/ 2346339 w 2781300"/>
                        <a:gd name="connsiteY85" fmla="*/ 631032 h 1855788"/>
                        <a:gd name="connsiteX86" fmla="*/ 2319231 w 2781300"/>
                        <a:gd name="connsiteY86" fmla="*/ 696341 h 1855788"/>
                        <a:gd name="connsiteX87" fmla="*/ 2438404 w 2781300"/>
                        <a:gd name="connsiteY87" fmla="*/ 707232 h 1855788"/>
                        <a:gd name="connsiteX88" fmla="*/ 2416227 w 2781300"/>
                        <a:gd name="connsiteY88" fmla="*/ 746374 h 1855788"/>
                        <a:gd name="connsiteX89" fmla="*/ 2548297 w 2781300"/>
                        <a:gd name="connsiteY89" fmla="*/ 747713 h 1855788"/>
                        <a:gd name="connsiteX90" fmla="*/ 2513846 w 2781300"/>
                        <a:gd name="connsiteY90" fmla="*/ 796728 h 1855788"/>
                        <a:gd name="connsiteX91" fmla="*/ 2660245 w 2781300"/>
                        <a:gd name="connsiteY91" fmla="*/ 795338 h 1855788"/>
                        <a:gd name="connsiteX92" fmla="*/ 2629833 w 2781300"/>
                        <a:gd name="connsiteY92" fmla="*/ 852351 h 1855788"/>
                        <a:gd name="connsiteX93" fmla="*/ 2710659 w 2781300"/>
                        <a:gd name="connsiteY93" fmla="*/ 852487 h 1855788"/>
                        <a:gd name="connsiteX94" fmla="*/ 2692412 w 2781300"/>
                        <a:gd name="connsiteY94" fmla="*/ 881266 h 1855788"/>
                        <a:gd name="connsiteX95" fmla="*/ 2781300 w 2781300"/>
                        <a:gd name="connsiteY9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108885 w 2781300"/>
                        <a:gd name="connsiteY37" fmla="*/ 1822451 h 1855788"/>
                        <a:gd name="connsiteX38" fmla="*/ 1023105 w 2781300"/>
                        <a:gd name="connsiteY38" fmla="*/ 1817833 h 1855788"/>
                        <a:gd name="connsiteX39" fmla="*/ 1003642 w 2781300"/>
                        <a:gd name="connsiteY39" fmla="*/ 1814666 h 1855788"/>
                        <a:gd name="connsiteX40" fmla="*/ 997790 w 2781300"/>
                        <a:gd name="connsiteY40" fmla="*/ 1815797 h 1855788"/>
                        <a:gd name="connsiteX41" fmla="*/ 1008873 w 2781300"/>
                        <a:gd name="connsiteY41" fmla="*/ 1855788 h 1855788"/>
                        <a:gd name="connsiteX42" fmla="*/ 839790 w 2781300"/>
                        <a:gd name="connsiteY42" fmla="*/ 1836937 h 1855788"/>
                        <a:gd name="connsiteX43" fmla="*/ 821133 w 2781300"/>
                        <a:gd name="connsiteY43" fmla="*/ 1831631 h 1855788"/>
                        <a:gd name="connsiteX44" fmla="*/ 775540 w 2781300"/>
                        <a:gd name="connsiteY44" fmla="*/ 1828957 h 1855788"/>
                        <a:gd name="connsiteX45" fmla="*/ 0 w 2781300"/>
                        <a:gd name="connsiteY45" fmla="*/ 941388 h 1855788"/>
                        <a:gd name="connsiteX46" fmla="*/ 626400 w 2781300"/>
                        <a:gd name="connsiteY46" fmla="*/ 93223 h 1855788"/>
                        <a:gd name="connsiteX47" fmla="*/ 667074 w 2781300"/>
                        <a:gd name="connsiteY47" fmla="*/ 81034 h 1855788"/>
                        <a:gd name="connsiteX48" fmla="*/ 682305 w 2781300"/>
                        <a:gd name="connsiteY48" fmla="*/ 72919 h 1855788"/>
                        <a:gd name="connsiteX49" fmla="*/ 1008873 w 2781300"/>
                        <a:gd name="connsiteY49" fmla="*/ 0 h 1855788"/>
                        <a:gd name="connsiteX50" fmla="*/ 997186 w 2781300"/>
                        <a:gd name="connsiteY50" fmla="*/ 42173 h 1855788"/>
                        <a:gd name="connsiteX51" fmla="*/ 1023105 w 2781300"/>
                        <a:gd name="connsiteY51" fmla="*/ 37956 h 1855788"/>
                        <a:gd name="connsiteX52" fmla="*/ 1108885 w 2781300"/>
                        <a:gd name="connsiteY52" fmla="*/ 33337 h 1855788"/>
                        <a:gd name="connsiteX53" fmla="*/ 1097623 w 2781300"/>
                        <a:gd name="connsiteY53" fmla="*/ 72518 h 1855788"/>
                        <a:gd name="connsiteX54" fmla="*/ 1136568 w 2781300"/>
                        <a:gd name="connsiteY54" fmla="*/ 66383 h 1855788"/>
                        <a:gd name="connsiteX55" fmla="*/ 1222348 w 2781300"/>
                        <a:gd name="connsiteY55" fmla="*/ 61912 h 1855788"/>
                        <a:gd name="connsiteX56" fmla="*/ 1206030 w 2781300"/>
                        <a:gd name="connsiteY56" fmla="*/ 116866 h 1855788"/>
                        <a:gd name="connsiteX57" fmla="*/ 1232453 w 2781300"/>
                        <a:gd name="connsiteY57" fmla="*/ 127349 h 1855788"/>
                        <a:gd name="connsiteX58" fmla="*/ 1260393 w 2781300"/>
                        <a:gd name="connsiteY58" fmla="*/ 123238 h 1855788"/>
                        <a:gd name="connsiteX59" fmla="*/ 1346173 w 2781300"/>
                        <a:gd name="connsiteY59" fmla="*/ 119062 h 1855788"/>
                        <a:gd name="connsiteX60" fmla="*/ 1332246 w 2781300"/>
                        <a:gd name="connsiteY60" fmla="*/ 162868 h 1855788"/>
                        <a:gd name="connsiteX61" fmla="*/ 1344564 w 2781300"/>
                        <a:gd name="connsiteY61" fmla="*/ 161141 h 1855788"/>
                        <a:gd name="connsiteX62" fmla="*/ 1430344 w 2781300"/>
                        <a:gd name="connsiteY62" fmla="*/ 157162 h 1855788"/>
                        <a:gd name="connsiteX63" fmla="*/ 1413731 w 2781300"/>
                        <a:gd name="connsiteY63" fmla="*/ 206956 h 1855788"/>
                        <a:gd name="connsiteX64" fmla="*/ 1421485 w 2781300"/>
                        <a:gd name="connsiteY64" fmla="*/ 210624 h 1855788"/>
                        <a:gd name="connsiteX65" fmla="*/ 1473151 w 2781300"/>
                        <a:gd name="connsiteY65" fmla="*/ 203783 h 1855788"/>
                        <a:gd name="connsiteX66" fmla="*/ 1558931 w 2781300"/>
                        <a:gd name="connsiteY66" fmla="*/ 200025 h 1855788"/>
                        <a:gd name="connsiteX67" fmla="*/ 1535305 w 2781300"/>
                        <a:gd name="connsiteY67" fmla="*/ 266902 h 1855788"/>
                        <a:gd name="connsiteX68" fmla="*/ 1540646 w 2781300"/>
                        <a:gd name="connsiteY68" fmla="*/ 269743 h 1855788"/>
                        <a:gd name="connsiteX69" fmla="*/ 1620474 w 2781300"/>
                        <a:gd name="connsiteY69" fmla="*/ 263128 h 1855788"/>
                        <a:gd name="connsiteX70" fmla="*/ 1605204 w 2781300"/>
                        <a:gd name="connsiteY70" fmla="*/ 304079 h 1855788"/>
                        <a:gd name="connsiteX71" fmla="*/ 1757367 w 2781300"/>
                        <a:gd name="connsiteY71" fmla="*/ 311945 h 1855788"/>
                        <a:gd name="connsiteX72" fmla="*/ 1735914 w 2781300"/>
                        <a:gd name="connsiteY72" fmla="*/ 364629 h 1855788"/>
                        <a:gd name="connsiteX73" fmla="*/ 1808129 w 2781300"/>
                        <a:gd name="connsiteY73" fmla="*/ 359574 h 1855788"/>
                        <a:gd name="connsiteX74" fmla="*/ 1792112 w 2781300"/>
                        <a:gd name="connsiteY74" fmla="*/ 395862 h 1855788"/>
                        <a:gd name="connsiteX75" fmla="*/ 1908140 w 2781300"/>
                        <a:gd name="connsiteY75" fmla="*/ 388149 h 1855788"/>
                        <a:gd name="connsiteX76" fmla="*/ 1877411 w 2781300"/>
                        <a:gd name="connsiteY76" fmla="*/ 454261 h 1855788"/>
                        <a:gd name="connsiteX77" fmla="*/ 1882194 w 2781300"/>
                        <a:gd name="connsiteY77" fmla="*/ 456941 h 1855788"/>
                        <a:gd name="connsiteX78" fmla="*/ 1972435 w 2781300"/>
                        <a:gd name="connsiteY78" fmla="*/ 451649 h 1855788"/>
                        <a:gd name="connsiteX79" fmla="*/ 1949751 w 2781300"/>
                        <a:gd name="connsiteY79" fmla="*/ 494699 h 1855788"/>
                        <a:gd name="connsiteX80" fmla="*/ 2100242 w 2781300"/>
                        <a:gd name="connsiteY80" fmla="*/ 524674 h 1855788"/>
                        <a:gd name="connsiteX81" fmla="*/ 2080914 w 2781300"/>
                        <a:gd name="connsiteY81" fmla="*/ 567549 h 1855788"/>
                        <a:gd name="connsiteX82" fmla="*/ 2203928 w 2781300"/>
                        <a:gd name="connsiteY82" fmla="*/ 576262 h 1855788"/>
                        <a:gd name="connsiteX83" fmla="*/ 2180042 w 2781300"/>
                        <a:gd name="connsiteY83" fmla="*/ 622605 h 1855788"/>
                        <a:gd name="connsiteX84" fmla="*/ 2346339 w 2781300"/>
                        <a:gd name="connsiteY84" fmla="*/ 631032 h 1855788"/>
                        <a:gd name="connsiteX85" fmla="*/ 2319231 w 2781300"/>
                        <a:gd name="connsiteY85" fmla="*/ 696341 h 1855788"/>
                        <a:gd name="connsiteX86" fmla="*/ 2438404 w 2781300"/>
                        <a:gd name="connsiteY86" fmla="*/ 707232 h 1855788"/>
                        <a:gd name="connsiteX87" fmla="*/ 2416227 w 2781300"/>
                        <a:gd name="connsiteY87" fmla="*/ 746374 h 1855788"/>
                        <a:gd name="connsiteX88" fmla="*/ 2548297 w 2781300"/>
                        <a:gd name="connsiteY88" fmla="*/ 747713 h 1855788"/>
                        <a:gd name="connsiteX89" fmla="*/ 2513846 w 2781300"/>
                        <a:gd name="connsiteY89" fmla="*/ 796728 h 1855788"/>
                        <a:gd name="connsiteX90" fmla="*/ 2660245 w 2781300"/>
                        <a:gd name="connsiteY90" fmla="*/ 795338 h 1855788"/>
                        <a:gd name="connsiteX91" fmla="*/ 2629833 w 2781300"/>
                        <a:gd name="connsiteY91" fmla="*/ 852351 h 1855788"/>
                        <a:gd name="connsiteX92" fmla="*/ 2710659 w 2781300"/>
                        <a:gd name="connsiteY92" fmla="*/ 852487 h 1855788"/>
                        <a:gd name="connsiteX93" fmla="*/ 2692412 w 2781300"/>
                        <a:gd name="connsiteY93" fmla="*/ 881266 h 1855788"/>
                        <a:gd name="connsiteX94" fmla="*/ 2781300 w 2781300"/>
                        <a:gd name="connsiteY9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23105 w 2781300"/>
                        <a:gd name="connsiteY37" fmla="*/ 1817833 h 1855788"/>
                        <a:gd name="connsiteX38" fmla="*/ 1003642 w 2781300"/>
                        <a:gd name="connsiteY38" fmla="*/ 1814666 h 1855788"/>
                        <a:gd name="connsiteX39" fmla="*/ 997790 w 2781300"/>
                        <a:gd name="connsiteY39" fmla="*/ 1815797 h 1855788"/>
                        <a:gd name="connsiteX40" fmla="*/ 1008873 w 2781300"/>
                        <a:gd name="connsiteY40" fmla="*/ 1855788 h 1855788"/>
                        <a:gd name="connsiteX41" fmla="*/ 839790 w 2781300"/>
                        <a:gd name="connsiteY41" fmla="*/ 1836937 h 1855788"/>
                        <a:gd name="connsiteX42" fmla="*/ 821133 w 2781300"/>
                        <a:gd name="connsiteY42" fmla="*/ 1831631 h 1855788"/>
                        <a:gd name="connsiteX43" fmla="*/ 775540 w 2781300"/>
                        <a:gd name="connsiteY43" fmla="*/ 1828957 h 1855788"/>
                        <a:gd name="connsiteX44" fmla="*/ 0 w 2781300"/>
                        <a:gd name="connsiteY44" fmla="*/ 941388 h 1855788"/>
                        <a:gd name="connsiteX45" fmla="*/ 626400 w 2781300"/>
                        <a:gd name="connsiteY45" fmla="*/ 93223 h 1855788"/>
                        <a:gd name="connsiteX46" fmla="*/ 667074 w 2781300"/>
                        <a:gd name="connsiteY46" fmla="*/ 81034 h 1855788"/>
                        <a:gd name="connsiteX47" fmla="*/ 682305 w 2781300"/>
                        <a:gd name="connsiteY47" fmla="*/ 72919 h 1855788"/>
                        <a:gd name="connsiteX48" fmla="*/ 1008873 w 2781300"/>
                        <a:gd name="connsiteY48" fmla="*/ 0 h 1855788"/>
                        <a:gd name="connsiteX49" fmla="*/ 997186 w 2781300"/>
                        <a:gd name="connsiteY49" fmla="*/ 42173 h 1855788"/>
                        <a:gd name="connsiteX50" fmla="*/ 1023105 w 2781300"/>
                        <a:gd name="connsiteY50" fmla="*/ 37956 h 1855788"/>
                        <a:gd name="connsiteX51" fmla="*/ 1108885 w 2781300"/>
                        <a:gd name="connsiteY51" fmla="*/ 33337 h 1855788"/>
                        <a:gd name="connsiteX52" fmla="*/ 1097623 w 2781300"/>
                        <a:gd name="connsiteY52" fmla="*/ 72518 h 1855788"/>
                        <a:gd name="connsiteX53" fmla="*/ 1136568 w 2781300"/>
                        <a:gd name="connsiteY53" fmla="*/ 66383 h 1855788"/>
                        <a:gd name="connsiteX54" fmla="*/ 1222348 w 2781300"/>
                        <a:gd name="connsiteY54" fmla="*/ 61912 h 1855788"/>
                        <a:gd name="connsiteX55" fmla="*/ 1206030 w 2781300"/>
                        <a:gd name="connsiteY55" fmla="*/ 116866 h 1855788"/>
                        <a:gd name="connsiteX56" fmla="*/ 1232453 w 2781300"/>
                        <a:gd name="connsiteY56" fmla="*/ 127349 h 1855788"/>
                        <a:gd name="connsiteX57" fmla="*/ 1260393 w 2781300"/>
                        <a:gd name="connsiteY57" fmla="*/ 123238 h 1855788"/>
                        <a:gd name="connsiteX58" fmla="*/ 1346173 w 2781300"/>
                        <a:gd name="connsiteY58" fmla="*/ 119062 h 1855788"/>
                        <a:gd name="connsiteX59" fmla="*/ 1332246 w 2781300"/>
                        <a:gd name="connsiteY59" fmla="*/ 162868 h 1855788"/>
                        <a:gd name="connsiteX60" fmla="*/ 1344564 w 2781300"/>
                        <a:gd name="connsiteY60" fmla="*/ 161141 h 1855788"/>
                        <a:gd name="connsiteX61" fmla="*/ 1430344 w 2781300"/>
                        <a:gd name="connsiteY61" fmla="*/ 157162 h 1855788"/>
                        <a:gd name="connsiteX62" fmla="*/ 1413731 w 2781300"/>
                        <a:gd name="connsiteY62" fmla="*/ 206956 h 1855788"/>
                        <a:gd name="connsiteX63" fmla="*/ 1421485 w 2781300"/>
                        <a:gd name="connsiteY63" fmla="*/ 210624 h 1855788"/>
                        <a:gd name="connsiteX64" fmla="*/ 1473151 w 2781300"/>
                        <a:gd name="connsiteY64" fmla="*/ 203783 h 1855788"/>
                        <a:gd name="connsiteX65" fmla="*/ 1558931 w 2781300"/>
                        <a:gd name="connsiteY65" fmla="*/ 200025 h 1855788"/>
                        <a:gd name="connsiteX66" fmla="*/ 1535305 w 2781300"/>
                        <a:gd name="connsiteY66" fmla="*/ 266902 h 1855788"/>
                        <a:gd name="connsiteX67" fmla="*/ 1540646 w 2781300"/>
                        <a:gd name="connsiteY67" fmla="*/ 269743 h 1855788"/>
                        <a:gd name="connsiteX68" fmla="*/ 1620474 w 2781300"/>
                        <a:gd name="connsiteY68" fmla="*/ 263128 h 1855788"/>
                        <a:gd name="connsiteX69" fmla="*/ 1605204 w 2781300"/>
                        <a:gd name="connsiteY69" fmla="*/ 304079 h 1855788"/>
                        <a:gd name="connsiteX70" fmla="*/ 1757367 w 2781300"/>
                        <a:gd name="connsiteY70" fmla="*/ 311945 h 1855788"/>
                        <a:gd name="connsiteX71" fmla="*/ 1735914 w 2781300"/>
                        <a:gd name="connsiteY71" fmla="*/ 364629 h 1855788"/>
                        <a:gd name="connsiteX72" fmla="*/ 1808129 w 2781300"/>
                        <a:gd name="connsiteY72" fmla="*/ 359574 h 1855788"/>
                        <a:gd name="connsiteX73" fmla="*/ 1792112 w 2781300"/>
                        <a:gd name="connsiteY73" fmla="*/ 395862 h 1855788"/>
                        <a:gd name="connsiteX74" fmla="*/ 1908140 w 2781300"/>
                        <a:gd name="connsiteY74" fmla="*/ 388149 h 1855788"/>
                        <a:gd name="connsiteX75" fmla="*/ 1877411 w 2781300"/>
                        <a:gd name="connsiteY75" fmla="*/ 454261 h 1855788"/>
                        <a:gd name="connsiteX76" fmla="*/ 1882194 w 2781300"/>
                        <a:gd name="connsiteY76" fmla="*/ 456941 h 1855788"/>
                        <a:gd name="connsiteX77" fmla="*/ 1972435 w 2781300"/>
                        <a:gd name="connsiteY77" fmla="*/ 451649 h 1855788"/>
                        <a:gd name="connsiteX78" fmla="*/ 1949751 w 2781300"/>
                        <a:gd name="connsiteY78" fmla="*/ 494699 h 1855788"/>
                        <a:gd name="connsiteX79" fmla="*/ 2100242 w 2781300"/>
                        <a:gd name="connsiteY79" fmla="*/ 524674 h 1855788"/>
                        <a:gd name="connsiteX80" fmla="*/ 2080914 w 2781300"/>
                        <a:gd name="connsiteY80" fmla="*/ 567549 h 1855788"/>
                        <a:gd name="connsiteX81" fmla="*/ 2203928 w 2781300"/>
                        <a:gd name="connsiteY81" fmla="*/ 576262 h 1855788"/>
                        <a:gd name="connsiteX82" fmla="*/ 2180042 w 2781300"/>
                        <a:gd name="connsiteY82" fmla="*/ 622605 h 1855788"/>
                        <a:gd name="connsiteX83" fmla="*/ 2346339 w 2781300"/>
                        <a:gd name="connsiteY83" fmla="*/ 631032 h 1855788"/>
                        <a:gd name="connsiteX84" fmla="*/ 2319231 w 2781300"/>
                        <a:gd name="connsiteY84" fmla="*/ 696341 h 1855788"/>
                        <a:gd name="connsiteX85" fmla="*/ 2438404 w 2781300"/>
                        <a:gd name="connsiteY85" fmla="*/ 707232 h 1855788"/>
                        <a:gd name="connsiteX86" fmla="*/ 2416227 w 2781300"/>
                        <a:gd name="connsiteY86" fmla="*/ 746374 h 1855788"/>
                        <a:gd name="connsiteX87" fmla="*/ 2548297 w 2781300"/>
                        <a:gd name="connsiteY87" fmla="*/ 747713 h 1855788"/>
                        <a:gd name="connsiteX88" fmla="*/ 2513846 w 2781300"/>
                        <a:gd name="connsiteY88" fmla="*/ 796728 h 1855788"/>
                        <a:gd name="connsiteX89" fmla="*/ 2660245 w 2781300"/>
                        <a:gd name="connsiteY89" fmla="*/ 795338 h 1855788"/>
                        <a:gd name="connsiteX90" fmla="*/ 2629833 w 2781300"/>
                        <a:gd name="connsiteY90" fmla="*/ 852351 h 1855788"/>
                        <a:gd name="connsiteX91" fmla="*/ 2710659 w 2781300"/>
                        <a:gd name="connsiteY91" fmla="*/ 852487 h 1855788"/>
                        <a:gd name="connsiteX92" fmla="*/ 2692412 w 2781300"/>
                        <a:gd name="connsiteY92" fmla="*/ 881266 h 1855788"/>
                        <a:gd name="connsiteX93" fmla="*/ 2781300 w 2781300"/>
                        <a:gd name="connsiteY9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03642 w 2781300"/>
                        <a:gd name="connsiteY37" fmla="*/ 1814666 h 1855788"/>
                        <a:gd name="connsiteX38" fmla="*/ 997790 w 2781300"/>
                        <a:gd name="connsiteY38" fmla="*/ 1815797 h 1855788"/>
                        <a:gd name="connsiteX39" fmla="*/ 1008873 w 2781300"/>
                        <a:gd name="connsiteY39" fmla="*/ 1855788 h 1855788"/>
                        <a:gd name="connsiteX40" fmla="*/ 839790 w 2781300"/>
                        <a:gd name="connsiteY40" fmla="*/ 1836937 h 1855788"/>
                        <a:gd name="connsiteX41" fmla="*/ 821133 w 2781300"/>
                        <a:gd name="connsiteY41" fmla="*/ 1831631 h 1855788"/>
                        <a:gd name="connsiteX42" fmla="*/ 775540 w 2781300"/>
                        <a:gd name="connsiteY42" fmla="*/ 1828957 h 1855788"/>
                        <a:gd name="connsiteX43" fmla="*/ 0 w 2781300"/>
                        <a:gd name="connsiteY43" fmla="*/ 941388 h 1855788"/>
                        <a:gd name="connsiteX44" fmla="*/ 626400 w 2781300"/>
                        <a:gd name="connsiteY44" fmla="*/ 93223 h 1855788"/>
                        <a:gd name="connsiteX45" fmla="*/ 667074 w 2781300"/>
                        <a:gd name="connsiteY45" fmla="*/ 81034 h 1855788"/>
                        <a:gd name="connsiteX46" fmla="*/ 682305 w 2781300"/>
                        <a:gd name="connsiteY46" fmla="*/ 72919 h 1855788"/>
                        <a:gd name="connsiteX47" fmla="*/ 1008873 w 2781300"/>
                        <a:gd name="connsiteY47" fmla="*/ 0 h 1855788"/>
                        <a:gd name="connsiteX48" fmla="*/ 997186 w 2781300"/>
                        <a:gd name="connsiteY48" fmla="*/ 42173 h 1855788"/>
                        <a:gd name="connsiteX49" fmla="*/ 1023105 w 2781300"/>
                        <a:gd name="connsiteY49" fmla="*/ 37956 h 1855788"/>
                        <a:gd name="connsiteX50" fmla="*/ 1108885 w 2781300"/>
                        <a:gd name="connsiteY50" fmla="*/ 33337 h 1855788"/>
                        <a:gd name="connsiteX51" fmla="*/ 1097623 w 2781300"/>
                        <a:gd name="connsiteY51" fmla="*/ 72518 h 1855788"/>
                        <a:gd name="connsiteX52" fmla="*/ 1136568 w 2781300"/>
                        <a:gd name="connsiteY52" fmla="*/ 66383 h 1855788"/>
                        <a:gd name="connsiteX53" fmla="*/ 1222348 w 2781300"/>
                        <a:gd name="connsiteY53" fmla="*/ 61912 h 1855788"/>
                        <a:gd name="connsiteX54" fmla="*/ 1206030 w 2781300"/>
                        <a:gd name="connsiteY54" fmla="*/ 116866 h 1855788"/>
                        <a:gd name="connsiteX55" fmla="*/ 1232453 w 2781300"/>
                        <a:gd name="connsiteY55" fmla="*/ 127349 h 1855788"/>
                        <a:gd name="connsiteX56" fmla="*/ 1260393 w 2781300"/>
                        <a:gd name="connsiteY56" fmla="*/ 123238 h 1855788"/>
                        <a:gd name="connsiteX57" fmla="*/ 1346173 w 2781300"/>
                        <a:gd name="connsiteY57" fmla="*/ 119062 h 1855788"/>
                        <a:gd name="connsiteX58" fmla="*/ 1332246 w 2781300"/>
                        <a:gd name="connsiteY58" fmla="*/ 162868 h 1855788"/>
                        <a:gd name="connsiteX59" fmla="*/ 1344564 w 2781300"/>
                        <a:gd name="connsiteY59" fmla="*/ 161141 h 1855788"/>
                        <a:gd name="connsiteX60" fmla="*/ 1430344 w 2781300"/>
                        <a:gd name="connsiteY60" fmla="*/ 157162 h 1855788"/>
                        <a:gd name="connsiteX61" fmla="*/ 1413731 w 2781300"/>
                        <a:gd name="connsiteY61" fmla="*/ 206956 h 1855788"/>
                        <a:gd name="connsiteX62" fmla="*/ 1421485 w 2781300"/>
                        <a:gd name="connsiteY62" fmla="*/ 210624 h 1855788"/>
                        <a:gd name="connsiteX63" fmla="*/ 1473151 w 2781300"/>
                        <a:gd name="connsiteY63" fmla="*/ 203783 h 1855788"/>
                        <a:gd name="connsiteX64" fmla="*/ 1558931 w 2781300"/>
                        <a:gd name="connsiteY64" fmla="*/ 200025 h 1855788"/>
                        <a:gd name="connsiteX65" fmla="*/ 1535305 w 2781300"/>
                        <a:gd name="connsiteY65" fmla="*/ 266902 h 1855788"/>
                        <a:gd name="connsiteX66" fmla="*/ 1540646 w 2781300"/>
                        <a:gd name="connsiteY66" fmla="*/ 269743 h 1855788"/>
                        <a:gd name="connsiteX67" fmla="*/ 1620474 w 2781300"/>
                        <a:gd name="connsiteY67" fmla="*/ 263128 h 1855788"/>
                        <a:gd name="connsiteX68" fmla="*/ 1605204 w 2781300"/>
                        <a:gd name="connsiteY68" fmla="*/ 304079 h 1855788"/>
                        <a:gd name="connsiteX69" fmla="*/ 1757367 w 2781300"/>
                        <a:gd name="connsiteY69" fmla="*/ 311945 h 1855788"/>
                        <a:gd name="connsiteX70" fmla="*/ 1735914 w 2781300"/>
                        <a:gd name="connsiteY70" fmla="*/ 364629 h 1855788"/>
                        <a:gd name="connsiteX71" fmla="*/ 1808129 w 2781300"/>
                        <a:gd name="connsiteY71" fmla="*/ 359574 h 1855788"/>
                        <a:gd name="connsiteX72" fmla="*/ 1792112 w 2781300"/>
                        <a:gd name="connsiteY72" fmla="*/ 395862 h 1855788"/>
                        <a:gd name="connsiteX73" fmla="*/ 1908140 w 2781300"/>
                        <a:gd name="connsiteY73" fmla="*/ 388149 h 1855788"/>
                        <a:gd name="connsiteX74" fmla="*/ 1877411 w 2781300"/>
                        <a:gd name="connsiteY74" fmla="*/ 454261 h 1855788"/>
                        <a:gd name="connsiteX75" fmla="*/ 1882194 w 2781300"/>
                        <a:gd name="connsiteY75" fmla="*/ 456941 h 1855788"/>
                        <a:gd name="connsiteX76" fmla="*/ 1972435 w 2781300"/>
                        <a:gd name="connsiteY76" fmla="*/ 451649 h 1855788"/>
                        <a:gd name="connsiteX77" fmla="*/ 1949751 w 2781300"/>
                        <a:gd name="connsiteY77" fmla="*/ 494699 h 1855788"/>
                        <a:gd name="connsiteX78" fmla="*/ 2100242 w 2781300"/>
                        <a:gd name="connsiteY78" fmla="*/ 524674 h 1855788"/>
                        <a:gd name="connsiteX79" fmla="*/ 2080914 w 2781300"/>
                        <a:gd name="connsiteY79" fmla="*/ 567549 h 1855788"/>
                        <a:gd name="connsiteX80" fmla="*/ 2203928 w 2781300"/>
                        <a:gd name="connsiteY80" fmla="*/ 576262 h 1855788"/>
                        <a:gd name="connsiteX81" fmla="*/ 2180042 w 2781300"/>
                        <a:gd name="connsiteY81" fmla="*/ 622605 h 1855788"/>
                        <a:gd name="connsiteX82" fmla="*/ 2346339 w 2781300"/>
                        <a:gd name="connsiteY82" fmla="*/ 631032 h 1855788"/>
                        <a:gd name="connsiteX83" fmla="*/ 2319231 w 2781300"/>
                        <a:gd name="connsiteY83" fmla="*/ 696341 h 1855788"/>
                        <a:gd name="connsiteX84" fmla="*/ 2438404 w 2781300"/>
                        <a:gd name="connsiteY84" fmla="*/ 707232 h 1855788"/>
                        <a:gd name="connsiteX85" fmla="*/ 2416227 w 2781300"/>
                        <a:gd name="connsiteY85" fmla="*/ 746374 h 1855788"/>
                        <a:gd name="connsiteX86" fmla="*/ 2548297 w 2781300"/>
                        <a:gd name="connsiteY86" fmla="*/ 747713 h 1855788"/>
                        <a:gd name="connsiteX87" fmla="*/ 2513846 w 2781300"/>
                        <a:gd name="connsiteY87" fmla="*/ 796728 h 1855788"/>
                        <a:gd name="connsiteX88" fmla="*/ 2660245 w 2781300"/>
                        <a:gd name="connsiteY88" fmla="*/ 795338 h 1855788"/>
                        <a:gd name="connsiteX89" fmla="*/ 2629833 w 2781300"/>
                        <a:gd name="connsiteY89" fmla="*/ 852351 h 1855788"/>
                        <a:gd name="connsiteX90" fmla="*/ 2710659 w 2781300"/>
                        <a:gd name="connsiteY90" fmla="*/ 852487 h 1855788"/>
                        <a:gd name="connsiteX91" fmla="*/ 2692412 w 2781300"/>
                        <a:gd name="connsiteY91" fmla="*/ 881266 h 1855788"/>
                        <a:gd name="connsiteX92" fmla="*/ 2781300 w 2781300"/>
                        <a:gd name="connsiteY9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136568 w 2781300"/>
                        <a:gd name="connsiteY51" fmla="*/ 66383 h 1855788"/>
                        <a:gd name="connsiteX52" fmla="*/ 1222348 w 2781300"/>
                        <a:gd name="connsiteY52" fmla="*/ 61912 h 1855788"/>
                        <a:gd name="connsiteX53" fmla="*/ 1206030 w 2781300"/>
                        <a:gd name="connsiteY53" fmla="*/ 116866 h 1855788"/>
                        <a:gd name="connsiteX54" fmla="*/ 1232453 w 2781300"/>
                        <a:gd name="connsiteY54" fmla="*/ 127349 h 1855788"/>
                        <a:gd name="connsiteX55" fmla="*/ 1260393 w 2781300"/>
                        <a:gd name="connsiteY55" fmla="*/ 123238 h 1855788"/>
                        <a:gd name="connsiteX56" fmla="*/ 1346173 w 2781300"/>
                        <a:gd name="connsiteY56" fmla="*/ 119062 h 1855788"/>
                        <a:gd name="connsiteX57" fmla="*/ 1332246 w 2781300"/>
                        <a:gd name="connsiteY57" fmla="*/ 162868 h 1855788"/>
                        <a:gd name="connsiteX58" fmla="*/ 1344564 w 2781300"/>
                        <a:gd name="connsiteY58" fmla="*/ 161141 h 1855788"/>
                        <a:gd name="connsiteX59" fmla="*/ 1430344 w 2781300"/>
                        <a:gd name="connsiteY59" fmla="*/ 157162 h 1855788"/>
                        <a:gd name="connsiteX60" fmla="*/ 1413731 w 2781300"/>
                        <a:gd name="connsiteY60" fmla="*/ 206956 h 1855788"/>
                        <a:gd name="connsiteX61" fmla="*/ 1421485 w 2781300"/>
                        <a:gd name="connsiteY61" fmla="*/ 210624 h 1855788"/>
                        <a:gd name="connsiteX62" fmla="*/ 1473151 w 2781300"/>
                        <a:gd name="connsiteY62" fmla="*/ 203783 h 1855788"/>
                        <a:gd name="connsiteX63" fmla="*/ 1558931 w 2781300"/>
                        <a:gd name="connsiteY63" fmla="*/ 200025 h 1855788"/>
                        <a:gd name="connsiteX64" fmla="*/ 1535305 w 2781300"/>
                        <a:gd name="connsiteY64" fmla="*/ 266902 h 1855788"/>
                        <a:gd name="connsiteX65" fmla="*/ 1540646 w 2781300"/>
                        <a:gd name="connsiteY65" fmla="*/ 269743 h 1855788"/>
                        <a:gd name="connsiteX66" fmla="*/ 1620474 w 2781300"/>
                        <a:gd name="connsiteY66" fmla="*/ 263128 h 1855788"/>
                        <a:gd name="connsiteX67" fmla="*/ 1605204 w 2781300"/>
                        <a:gd name="connsiteY67" fmla="*/ 304079 h 1855788"/>
                        <a:gd name="connsiteX68" fmla="*/ 1757367 w 2781300"/>
                        <a:gd name="connsiteY68" fmla="*/ 311945 h 1855788"/>
                        <a:gd name="connsiteX69" fmla="*/ 1735914 w 2781300"/>
                        <a:gd name="connsiteY69" fmla="*/ 364629 h 1855788"/>
                        <a:gd name="connsiteX70" fmla="*/ 1808129 w 2781300"/>
                        <a:gd name="connsiteY70" fmla="*/ 359574 h 1855788"/>
                        <a:gd name="connsiteX71" fmla="*/ 1792112 w 2781300"/>
                        <a:gd name="connsiteY71" fmla="*/ 395862 h 1855788"/>
                        <a:gd name="connsiteX72" fmla="*/ 1908140 w 2781300"/>
                        <a:gd name="connsiteY72" fmla="*/ 388149 h 1855788"/>
                        <a:gd name="connsiteX73" fmla="*/ 1877411 w 2781300"/>
                        <a:gd name="connsiteY73" fmla="*/ 454261 h 1855788"/>
                        <a:gd name="connsiteX74" fmla="*/ 1882194 w 2781300"/>
                        <a:gd name="connsiteY74" fmla="*/ 456941 h 1855788"/>
                        <a:gd name="connsiteX75" fmla="*/ 1972435 w 2781300"/>
                        <a:gd name="connsiteY75" fmla="*/ 451649 h 1855788"/>
                        <a:gd name="connsiteX76" fmla="*/ 1949751 w 2781300"/>
                        <a:gd name="connsiteY76" fmla="*/ 494699 h 1855788"/>
                        <a:gd name="connsiteX77" fmla="*/ 2100242 w 2781300"/>
                        <a:gd name="connsiteY77" fmla="*/ 524674 h 1855788"/>
                        <a:gd name="connsiteX78" fmla="*/ 2080914 w 2781300"/>
                        <a:gd name="connsiteY78" fmla="*/ 567549 h 1855788"/>
                        <a:gd name="connsiteX79" fmla="*/ 2203928 w 2781300"/>
                        <a:gd name="connsiteY79" fmla="*/ 576262 h 1855788"/>
                        <a:gd name="connsiteX80" fmla="*/ 2180042 w 2781300"/>
                        <a:gd name="connsiteY80" fmla="*/ 622605 h 1855788"/>
                        <a:gd name="connsiteX81" fmla="*/ 2346339 w 2781300"/>
                        <a:gd name="connsiteY81" fmla="*/ 631032 h 1855788"/>
                        <a:gd name="connsiteX82" fmla="*/ 2319231 w 2781300"/>
                        <a:gd name="connsiteY82" fmla="*/ 696341 h 1855788"/>
                        <a:gd name="connsiteX83" fmla="*/ 2438404 w 2781300"/>
                        <a:gd name="connsiteY83" fmla="*/ 707232 h 1855788"/>
                        <a:gd name="connsiteX84" fmla="*/ 2416227 w 2781300"/>
                        <a:gd name="connsiteY84" fmla="*/ 746374 h 1855788"/>
                        <a:gd name="connsiteX85" fmla="*/ 2548297 w 2781300"/>
                        <a:gd name="connsiteY85" fmla="*/ 747713 h 1855788"/>
                        <a:gd name="connsiteX86" fmla="*/ 2513846 w 2781300"/>
                        <a:gd name="connsiteY86" fmla="*/ 796728 h 1855788"/>
                        <a:gd name="connsiteX87" fmla="*/ 2660245 w 2781300"/>
                        <a:gd name="connsiteY87" fmla="*/ 795338 h 1855788"/>
                        <a:gd name="connsiteX88" fmla="*/ 2629833 w 2781300"/>
                        <a:gd name="connsiteY88" fmla="*/ 852351 h 1855788"/>
                        <a:gd name="connsiteX89" fmla="*/ 2710659 w 2781300"/>
                        <a:gd name="connsiteY89" fmla="*/ 852487 h 1855788"/>
                        <a:gd name="connsiteX90" fmla="*/ 2692412 w 2781300"/>
                        <a:gd name="connsiteY90" fmla="*/ 881266 h 1855788"/>
                        <a:gd name="connsiteX91" fmla="*/ 2781300 w 2781300"/>
                        <a:gd name="connsiteY9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222348 w 2781300"/>
                        <a:gd name="connsiteY51" fmla="*/ 61912 h 1855788"/>
                        <a:gd name="connsiteX52" fmla="*/ 1206030 w 2781300"/>
                        <a:gd name="connsiteY52" fmla="*/ 116866 h 1855788"/>
                        <a:gd name="connsiteX53" fmla="*/ 1232453 w 2781300"/>
                        <a:gd name="connsiteY53" fmla="*/ 127349 h 1855788"/>
                        <a:gd name="connsiteX54" fmla="*/ 1260393 w 2781300"/>
                        <a:gd name="connsiteY54" fmla="*/ 123238 h 1855788"/>
                        <a:gd name="connsiteX55" fmla="*/ 1346173 w 2781300"/>
                        <a:gd name="connsiteY55" fmla="*/ 119062 h 1855788"/>
                        <a:gd name="connsiteX56" fmla="*/ 1332246 w 2781300"/>
                        <a:gd name="connsiteY56" fmla="*/ 162868 h 1855788"/>
                        <a:gd name="connsiteX57" fmla="*/ 1344564 w 2781300"/>
                        <a:gd name="connsiteY57" fmla="*/ 161141 h 1855788"/>
                        <a:gd name="connsiteX58" fmla="*/ 1430344 w 2781300"/>
                        <a:gd name="connsiteY58" fmla="*/ 157162 h 1855788"/>
                        <a:gd name="connsiteX59" fmla="*/ 1413731 w 2781300"/>
                        <a:gd name="connsiteY59" fmla="*/ 206956 h 1855788"/>
                        <a:gd name="connsiteX60" fmla="*/ 1421485 w 2781300"/>
                        <a:gd name="connsiteY60" fmla="*/ 210624 h 1855788"/>
                        <a:gd name="connsiteX61" fmla="*/ 1473151 w 2781300"/>
                        <a:gd name="connsiteY61" fmla="*/ 203783 h 1855788"/>
                        <a:gd name="connsiteX62" fmla="*/ 1558931 w 2781300"/>
                        <a:gd name="connsiteY62" fmla="*/ 200025 h 1855788"/>
                        <a:gd name="connsiteX63" fmla="*/ 1535305 w 2781300"/>
                        <a:gd name="connsiteY63" fmla="*/ 266902 h 1855788"/>
                        <a:gd name="connsiteX64" fmla="*/ 1540646 w 2781300"/>
                        <a:gd name="connsiteY64" fmla="*/ 269743 h 1855788"/>
                        <a:gd name="connsiteX65" fmla="*/ 1620474 w 2781300"/>
                        <a:gd name="connsiteY65" fmla="*/ 263128 h 1855788"/>
                        <a:gd name="connsiteX66" fmla="*/ 1605204 w 2781300"/>
                        <a:gd name="connsiteY66" fmla="*/ 304079 h 1855788"/>
                        <a:gd name="connsiteX67" fmla="*/ 1757367 w 2781300"/>
                        <a:gd name="connsiteY67" fmla="*/ 311945 h 1855788"/>
                        <a:gd name="connsiteX68" fmla="*/ 1735914 w 2781300"/>
                        <a:gd name="connsiteY68" fmla="*/ 364629 h 1855788"/>
                        <a:gd name="connsiteX69" fmla="*/ 1808129 w 2781300"/>
                        <a:gd name="connsiteY69" fmla="*/ 359574 h 1855788"/>
                        <a:gd name="connsiteX70" fmla="*/ 1792112 w 2781300"/>
                        <a:gd name="connsiteY70" fmla="*/ 395862 h 1855788"/>
                        <a:gd name="connsiteX71" fmla="*/ 1908140 w 2781300"/>
                        <a:gd name="connsiteY71" fmla="*/ 388149 h 1855788"/>
                        <a:gd name="connsiteX72" fmla="*/ 1877411 w 2781300"/>
                        <a:gd name="connsiteY72" fmla="*/ 454261 h 1855788"/>
                        <a:gd name="connsiteX73" fmla="*/ 1882194 w 2781300"/>
                        <a:gd name="connsiteY73" fmla="*/ 456941 h 1855788"/>
                        <a:gd name="connsiteX74" fmla="*/ 1972435 w 2781300"/>
                        <a:gd name="connsiteY74" fmla="*/ 451649 h 1855788"/>
                        <a:gd name="connsiteX75" fmla="*/ 1949751 w 2781300"/>
                        <a:gd name="connsiteY75" fmla="*/ 494699 h 1855788"/>
                        <a:gd name="connsiteX76" fmla="*/ 2100242 w 2781300"/>
                        <a:gd name="connsiteY76" fmla="*/ 524674 h 1855788"/>
                        <a:gd name="connsiteX77" fmla="*/ 2080914 w 2781300"/>
                        <a:gd name="connsiteY77" fmla="*/ 567549 h 1855788"/>
                        <a:gd name="connsiteX78" fmla="*/ 2203928 w 2781300"/>
                        <a:gd name="connsiteY78" fmla="*/ 576262 h 1855788"/>
                        <a:gd name="connsiteX79" fmla="*/ 2180042 w 2781300"/>
                        <a:gd name="connsiteY79" fmla="*/ 622605 h 1855788"/>
                        <a:gd name="connsiteX80" fmla="*/ 2346339 w 2781300"/>
                        <a:gd name="connsiteY80" fmla="*/ 631032 h 1855788"/>
                        <a:gd name="connsiteX81" fmla="*/ 2319231 w 2781300"/>
                        <a:gd name="connsiteY81" fmla="*/ 696341 h 1855788"/>
                        <a:gd name="connsiteX82" fmla="*/ 2438404 w 2781300"/>
                        <a:gd name="connsiteY82" fmla="*/ 707232 h 1855788"/>
                        <a:gd name="connsiteX83" fmla="*/ 2416227 w 2781300"/>
                        <a:gd name="connsiteY83" fmla="*/ 746374 h 1855788"/>
                        <a:gd name="connsiteX84" fmla="*/ 2548297 w 2781300"/>
                        <a:gd name="connsiteY84" fmla="*/ 747713 h 1855788"/>
                        <a:gd name="connsiteX85" fmla="*/ 2513846 w 2781300"/>
                        <a:gd name="connsiteY85" fmla="*/ 796728 h 1855788"/>
                        <a:gd name="connsiteX86" fmla="*/ 2660245 w 2781300"/>
                        <a:gd name="connsiteY86" fmla="*/ 795338 h 1855788"/>
                        <a:gd name="connsiteX87" fmla="*/ 2629833 w 2781300"/>
                        <a:gd name="connsiteY87" fmla="*/ 852351 h 1855788"/>
                        <a:gd name="connsiteX88" fmla="*/ 2710659 w 2781300"/>
                        <a:gd name="connsiteY88" fmla="*/ 852487 h 1855788"/>
                        <a:gd name="connsiteX89" fmla="*/ 2692412 w 2781300"/>
                        <a:gd name="connsiteY89" fmla="*/ 881266 h 1855788"/>
                        <a:gd name="connsiteX90" fmla="*/ 2781300 w 2781300"/>
                        <a:gd name="connsiteY9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32453 w 2781300"/>
                        <a:gd name="connsiteY52" fmla="*/ 127349 h 1855788"/>
                        <a:gd name="connsiteX53" fmla="*/ 1260393 w 2781300"/>
                        <a:gd name="connsiteY53" fmla="*/ 123238 h 1855788"/>
                        <a:gd name="connsiteX54" fmla="*/ 1346173 w 2781300"/>
                        <a:gd name="connsiteY54" fmla="*/ 119062 h 1855788"/>
                        <a:gd name="connsiteX55" fmla="*/ 1332246 w 2781300"/>
                        <a:gd name="connsiteY55" fmla="*/ 162868 h 1855788"/>
                        <a:gd name="connsiteX56" fmla="*/ 1344564 w 2781300"/>
                        <a:gd name="connsiteY56" fmla="*/ 161141 h 1855788"/>
                        <a:gd name="connsiteX57" fmla="*/ 1430344 w 2781300"/>
                        <a:gd name="connsiteY57" fmla="*/ 157162 h 1855788"/>
                        <a:gd name="connsiteX58" fmla="*/ 1413731 w 2781300"/>
                        <a:gd name="connsiteY58" fmla="*/ 206956 h 1855788"/>
                        <a:gd name="connsiteX59" fmla="*/ 1421485 w 2781300"/>
                        <a:gd name="connsiteY59" fmla="*/ 210624 h 1855788"/>
                        <a:gd name="connsiteX60" fmla="*/ 1473151 w 2781300"/>
                        <a:gd name="connsiteY60" fmla="*/ 203783 h 1855788"/>
                        <a:gd name="connsiteX61" fmla="*/ 1558931 w 2781300"/>
                        <a:gd name="connsiteY61" fmla="*/ 200025 h 1855788"/>
                        <a:gd name="connsiteX62" fmla="*/ 1535305 w 2781300"/>
                        <a:gd name="connsiteY62" fmla="*/ 266902 h 1855788"/>
                        <a:gd name="connsiteX63" fmla="*/ 1540646 w 2781300"/>
                        <a:gd name="connsiteY63" fmla="*/ 269743 h 1855788"/>
                        <a:gd name="connsiteX64" fmla="*/ 1620474 w 2781300"/>
                        <a:gd name="connsiteY64" fmla="*/ 263128 h 1855788"/>
                        <a:gd name="connsiteX65" fmla="*/ 1605204 w 2781300"/>
                        <a:gd name="connsiteY65" fmla="*/ 304079 h 1855788"/>
                        <a:gd name="connsiteX66" fmla="*/ 1757367 w 2781300"/>
                        <a:gd name="connsiteY66" fmla="*/ 311945 h 1855788"/>
                        <a:gd name="connsiteX67" fmla="*/ 1735914 w 2781300"/>
                        <a:gd name="connsiteY67" fmla="*/ 364629 h 1855788"/>
                        <a:gd name="connsiteX68" fmla="*/ 1808129 w 2781300"/>
                        <a:gd name="connsiteY68" fmla="*/ 359574 h 1855788"/>
                        <a:gd name="connsiteX69" fmla="*/ 1792112 w 2781300"/>
                        <a:gd name="connsiteY69" fmla="*/ 395862 h 1855788"/>
                        <a:gd name="connsiteX70" fmla="*/ 1908140 w 2781300"/>
                        <a:gd name="connsiteY70" fmla="*/ 388149 h 1855788"/>
                        <a:gd name="connsiteX71" fmla="*/ 1877411 w 2781300"/>
                        <a:gd name="connsiteY71" fmla="*/ 454261 h 1855788"/>
                        <a:gd name="connsiteX72" fmla="*/ 1882194 w 2781300"/>
                        <a:gd name="connsiteY72" fmla="*/ 456941 h 1855788"/>
                        <a:gd name="connsiteX73" fmla="*/ 1972435 w 2781300"/>
                        <a:gd name="connsiteY73" fmla="*/ 451649 h 1855788"/>
                        <a:gd name="connsiteX74" fmla="*/ 1949751 w 2781300"/>
                        <a:gd name="connsiteY74" fmla="*/ 494699 h 1855788"/>
                        <a:gd name="connsiteX75" fmla="*/ 2100242 w 2781300"/>
                        <a:gd name="connsiteY75" fmla="*/ 524674 h 1855788"/>
                        <a:gd name="connsiteX76" fmla="*/ 2080914 w 2781300"/>
                        <a:gd name="connsiteY76" fmla="*/ 567549 h 1855788"/>
                        <a:gd name="connsiteX77" fmla="*/ 2203928 w 2781300"/>
                        <a:gd name="connsiteY77" fmla="*/ 576262 h 1855788"/>
                        <a:gd name="connsiteX78" fmla="*/ 2180042 w 2781300"/>
                        <a:gd name="connsiteY78" fmla="*/ 622605 h 1855788"/>
                        <a:gd name="connsiteX79" fmla="*/ 2346339 w 2781300"/>
                        <a:gd name="connsiteY79" fmla="*/ 631032 h 1855788"/>
                        <a:gd name="connsiteX80" fmla="*/ 2319231 w 2781300"/>
                        <a:gd name="connsiteY80" fmla="*/ 696341 h 1855788"/>
                        <a:gd name="connsiteX81" fmla="*/ 2438404 w 2781300"/>
                        <a:gd name="connsiteY81" fmla="*/ 707232 h 1855788"/>
                        <a:gd name="connsiteX82" fmla="*/ 2416227 w 2781300"/>
                        <a:gd name="connsiteY82" fmla="*/ 746374 h 1855788"/>
                        <a:gd name="connsiteX83" fmla="*/ 2548297 w 2781300"/>
                        <a:gd name="connsiteY83" fmla="*/ 747713 h 1855788"/>
                        <a:gd name="connsiteX84" fmla="*/ 2513846 w 2781300"/>
                        <a:gd name="connsiteY84" fmla="*/ 796728 h 1855788"/>
                        <a:gd name="connsiteX85" fmla="*/ 2660245 w 2781300"/>
                        <a:gd name="connsiteY85" fmla="*/ 795338 h 1855788"/>
                        <a:gd name="connsiteX86" fmla="*/ 2629833 w 2781300"/>
                        <a:gd name="connsiteY86" fmla="*/ 852351 h 1855788"/>
                        <a:gd name="connsiteX87" fmla="*/ 2710659 w 2781300"/>
                        <a:gd name="connsiteY87" fmla="*/ 852487 h 1855788"/>
                        <a:gd name="connsiteX88" fmla="*/ 2692412 w 2781300"/>
                        <a:gd name="connsiteY88" fmla="*/ 881266 h 1855788"/>
                        <a:gd name="connsiteX89" fmla="*/ 2781300 w 2781300"/>
                        <a:gd name="connsiteY8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60393 w 2781300"/>
                        <a:gd name="connsiteY52" fmla="*/ 123238 h 1855788"/>
                        <a:gd name="connsiteX53" fmla="*/ 1346173 w 2781300"/>
                        <a:gd name="connsiteY53" fmla="*/ 119062 h 1855788"/>
                        <a:gd name="connsiteX54" fmla="*/ 1332246 w 2781300"/>
                        <a:gd name="connsiteY54" fmla="*/ 162868 h 1855788"/>
                        <a:gd name="connsiteX55" fmla="*/ 1344564 w 2781300"/>
                        <a:gd name="connsiteY55" fmla="*/ 161141 h 1855788"/>
                        <a:gd name="connsiteX56" fmla="*/ 1430344 w 2781300"/>
                        <a:gd name="connsiteY56" fmla="*/ 157162 h 1855788"/>
                        <a:gd name="connsiteX57" fmla="*/ 1413731 w 2781300"/>
                        <a:gd name="connsiteY57" fmla="*/ 206956 h 1855788"/>
                        <a:gd name="connsiteX58" fmla="*/ 1421485 w 2781300"/>
                        <a:gd name="connsiteY58" fmla="*/ 210624 h 1855788"/>
                        <a:gd name="connsiteX59" fmla="*/ 1473151 w 2781300"/>
                        <a:gd name="connsiteY59" fmla="*/ 203783 h 1855788"/>
                        <a:gd name="connsiteX60" fmla="*/ 1558931 w 2781300"/>
                        <a:gd name="connsiteY60" fmla="*/ 200025 h 1855788"/>
                        <a:gd name="connsiteX61" fmla="*/ 1535305 w 2781300"/>
                        <a:gd name="connsiteY61" fmla="*/ 266902 h 1855788"/>
                        <a:gd name="connsiteX62" fmla="*/ 1540646 w 2781300"/>
                        <a:gd name="connsiteY62" fmla="*/ 269743 h 1855788"/>
                        <a:gd name="connsiteX63" fmla="*/ 1620474 w 2781300"/>
                        <a:gd name="connsiteY63" fmla="*/ 263128 h 1855788"/>
                        <a:gd name="connsiteX64" fmla="*/ 1605204 w 2781300"/>
                        <a:gd name="connsiteY64" fmla="*/ 304079 h 1855788"/>
                        <a:gd name="connsiteX65" fmla="*/ 1757367 w 2781300"/>
                        <a:gd name="connsiteY65" fmla="*/ 311945 h 1855788"/>
                        <a:gd name="connsiteX66" fmla="*/ 1735914 w 2781300"/>
                        <a:gd name="connsiteY66" fmla="*/ 364629 h 1855788"/>
                        <a:gd name="connsiteX67" fmla="*/ 1808129 w 2781300"/>
                        <a:gd name="connsiteY67" fmla="*/ 359574 h 1855788"/>
                        <a:gd name="connsiteX68" fmla="*/ 1792112 w 2781300"/>
                        <a:gd name="connsiteY68" fmla="*/ 395862 h 1855788"/>
                        <a:gd name="connsiteX69" fmla="*/ 1908140 w 2781300"/>
                        <a:gd name="connsiteY69" fmla="*/ 388149 h 1855788"/>
                        <a:gd name="connsiteX70" fmla="*/ 1877411 w 2781300"/>
                        <a:gd name="connsiteY70" fmla="*/ 454261 h 1855788"/>
                        <a:gd name="connsiteX71" fmla="*/ 1882194 w 2781300"/>
                        <a:gd name="connsiteY71" fmla="*/ 456941 h 1855788"/>
                        <a:gd name="connsiteX72" fmla="*/ 1972435 w 2781300"/>
                        <a:gd name="connsiteY72" fmla="*/ 451649 h 1855788"/>
                        <a:gd name="connsiteX73" fmla="*/ 1949751 w 2781300"/>
                        <a:gd name="connsiteY73" fmla="*/ 494699 h 1855788"/>
                        <a:gd name="connsiteX74" fmla="*/ 2100242 w 2781300"/>
                        <a:gd name="connsiteY74" fmla="*/ 524674 h 1855788"/>
                        <a:gd name="connsiteX75" fmla="*/ 2080914 w 2781300"/>
                        <a:gd name="connsiteY75" fmla="*/ 567549 h 1855788"/>
                        <a:gd name="connsiteX76" fmla="*/ 2203928 w 2781300"/>
                        <a:gd name="connsiteY76" fmla="*/ 576262 h 1855788"/>
                        <a:gd name="connsiteX77" fmla="*/ 2180042 w 2781300"/>
                        <a:gd name="connsiteY77" fmla="*/ 622605 h 1855788"/>
                        <a:gd name="connsiteX78" fmla="*/ 2346339 w 2781300"/>
                        <a:gd name="connsiteY78" fmla="*/ 631032 h 1855788"/>
                        <a:gd name="connsiteX79" fmla="*/ 2319231 w 2781300"/>
                        <a:gd name="connsiteY79" fmla="*/ 696341 h 1855788"/>
                        <a:gd name="connsiteX80" fmla="*/ 2438404 w 2781300"/>
                        <a:gd name="connsiteY80" fmla="*/ 707232 h 1855788"/>
                        <a:gd name="connsiteX81" fmla="*/ 2416227 w 2781300"/>
                        <a:gd name="connsiteY81" fmla="*/ 746374 h 1855788"/>
                        <a:gd name="connsiteX82" fmla="*/ 2548297 w 2781300"/>
                        <a:gd name="connsiteY82" fmla="*/ 747713 h 1855788"/>
                        <a:gd name="connsiteX83" fmla="*/ 2513846 w 2781300"/>
                        <a:gd name="connsiteY83" fmla="*/ 796728 h 1855788"/>
                        <a:gd name="connsiteX84" fmla="*/ 2660245 w 2781300"/>
                        <a:gd name="connsiteY84" fmla="*/ 795338 h 1855788"/>
                        <a:gd name="connsiteX85" fmla="*/ 2629833 w 2781300"/>
                        <a:gd name="connsiteY85" fmla="*/ 852351 h 1855788"/>
                        <a:gd name="connsiteX86" fmla="*/ 2710659 w 2781300"/>
                        <a:gd name="connsiteY86" fmla="*/ 852487 h 1855788"/>
                        <a:gd name="connsiteX87" fmla="*/ 2692412 w 2781300"/>
                        <a:gd name="connsiteY87" fmla="*/ 881266 h 1855788"/>
                        <a:gd name="connsiteX88" fmla="*/ 2781300 w 2781300"/>
                        <a:gd name="connsiteY8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344564 w 2781300"/>
                        <a:gd name="connsiteY54" fmla="*/ 161141 h 1855788"/>
                        <a:gd name="connsiteX55" fmla="*/ 1430344 w 2781300"/>
                        <a:gd name="connsiteY55" fmla="*/ 157162 h 1855788"/>
                        <a:gd name="connsiteX56" fmla="*/ 1413731 w 2781300"/>
                        <a:gd name="connsiteY56" fmla="*/ 206956 h 1855788"/>
                        <a:gd name="connsiteX57" fmla="*/ 1421485 w 2781300"/>
                        <a:gd name="connsiteY57" fmla="*/ 210624 h 1855788"/>
                        <a:gd name="connsiteX58" fmla="*/ 1473151 w 2781300"/>
                        <a:gd name="connsiteY58" fmla="*/ 203783 h 1855788"/>
                        <a:gd name="connsiteX59" fmla="*/ 1558931 w 2781300"/>
                        <a:gd name="connsiteY59" fmla="*/ 200025 h 1855788"/>
                        <a:gd name="connsiteX60" fmla="*/ 1535305 w 2781300"/>
                        <a:gd name="connsiteY60" fmla="*/ 266902 h 1855788"/>
                        <a:gd name="connsiteX61" fmla="*/ 1540646 w 2781300"/>
                        <a:gd name="connsiteY61" fmla="*/ 269743 h 1855788"/>
                        <a:gd name="connsiteX62" fmla="*/ 1620474 w 2781300"/>
                        <a:gd name="connsiteY62" fmla="*/ 263128 h 1855788"/>
                        <a:gd name="connsiteX63" fmla="*/ 1605204 w 2781300"/>
                        <a:gd name="connsiteY63" fmla="*/ 304079 h 1855788"/>
                        <a:gd name="connsiteX64" fmla="*/ 1757367 w 2781300"/>
                        <a:gd name="connsiteY64" fmla="*/ 311945 h 1855788"/>
                        <a:gd name="connsiteX65" fmla="*/ 1735914 w 2781300"/>
                        <a:gd name="connsiteY65" fmla="*/ 364629 h 1855788"/>
                        <a:gd name="connsiteX66" fmla="*/ 1808129 w 2781300"/>
                        <a:gd name="connsiteY66" fmla="*/ 359574 h 1855788"/>
                        <a:gd name="connsiteX67" fmla="*/ 1792112 w 2781300"/>
                        <a:gd name="connsiteY67" fmla="*/ 395862 h 1855788"/>
                        <a:gd name="connsiteX68" fmla="*/ 1908140 w 2781300"/>
                        <a:gd name="connsiteY68" fmla="*/ 388149 h 1855788"/>
                        <a:gd name="connsiteX69" fmla="*/ 1877411 w 2781300"/>
                        <a:gd name="connsiteY69" fmla="*/ 454261 h 1855788"/>
                        <a:gd name="connsiteX70" fmla="*/ 1882194 w 2781300"/>
                        <a:gd name="connsiteY70" fmla="*/ 456941 h 1855788"/>
                        <a:gd name="connsiteX71" fmla="*/ 1972435 w 2781300"/>
                        <a:gd name="connsiteY71" fmla="*/ 451649 h 1855788"/>
                        <a:gd name="connsiteX72" fmla="*/ 1949751 w 2781300"/>
                        <a:gd name="connsiteY72" fmla="*/ 494699 h 1855788"/>
                        <a:gd name="connsiteX73" fmla="*/ 2100242 w 2781300"/>
                        <a:gd name="connsiteY73" fmla="*/ 524674 h 1855788"/>
                        <a:gd name="connsiteX74" fmla="*/ 2080914 w 2781300"/>
                        <a:gd name="connsiteY74" fmla="*/ 567549 h 1855788"/>
                        <a:gd name="connsiteX75" fmla="*/ 2203928 w 2781300"/>
                        <a:gd name="connsiteY75" fmla="*/ 576262 h 1855788"/>
                        <a:gd name="connsiteX76" fmla="*/ 2180042 w 2781300"/>
                        <a:gd name="connsiteY76" fmla="*/ 622605 h 1855788"/>
                        <a:gd name="connsiteX77" fmla="*/ 2346339 w 2781300"/>
                        <a:gd name="connsiteY77" fmla="*/ 631032 h 1855788"/>
                        <a:gd name="connsiteX78" fmla="*/ 2319231 w 2781300"/>
                        <a:gd name="connsiteY78" fmla="*/ 696341 h 1855788"/>
                        <a:gd name="connsiteX79" fmla="*/ 2438404 w 2781300"/>
                        <a:gd name="connsiteY79" fmla="*/ 707232 h 1855788"/>
                        <a:gd name="connsiteX80" fmla="*/ 2416227 w 2781300"/>
                        <a:gd name="connsiteY80" fmla="*/ 746374 h 1855788"/>
                        <a:gd name="connsiteX81" fmla="*/ 2548297 w 2781300"/>
                        <a:gd name="connsiteY81" fmla="*/ 747713 h 1855788"/>
                        <a:gd name="connsiteX82" fmla="*/ 2513846 w 2781300"/>
                        <a:gd name="connsiteY82" fmla="*/ 796728 h 1855788"/>
                        <a:gd name="connsiteX83" fmla="*/ 2660245 w 2781300"/>
                        <a:gd name="connsiteY83" fmla="*/ 795338 h 1855788"/>
                        <a:gd name="connsiteX84" fmla="*/ 2629833 w 2781300"/>
                        <a:gd name="connsiteY84" fmla="*/ 852351 h 1855788"/>
                        <a:gd name="connsiteX85" fmla="*/ 2710659 w 2781300"/>
                        <a:gd name="connsiteY85" fmla="*/ 852487 h 1855788"/>
                        <a:gd name="connsiteX86" fmla="*/ 2692412 w 2781300"/>
                        <a:gd name="connsiteY86" fmla="*/ 881266 h 1855788"/>
                        <a:gd name="connsiteX87" fmla="*/ 2781300 w 2781300"/>
                        <a:gd name="connsiteY8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473151 w 2781300"/>
                        <a:gd name="connsiteY57" fmla="*/ 203783 h 1855788"/>
                        <a:gd name="connsiteX58" fmla="*/ 1558931 w 2781300"/>
                        <a:gd name="connsiteY58" fmla="*/ 200025 h 1855788"/>
                        <a:gd name="connsiteX59" fmla="*/ 1535305 w 2781300"/>
                        <a:gd name="connsiteY59" fmla="*/ 266902 h 1855788"/>
                        <a:gd name="connsiteX60" fmla="*/ 1540646 w 2781300"/>
                        <a:gd name="connsiteY60" fmla="*/ 269743 h 1855788"/>
                        <a:gd name="connsiteX61" fmla="*/ 1620474 w 2781300"/>
                        <a:gd name="connsiteY61" fmla="*/ 263128 h 1855788"/>
                        <a:gd name="connsiteX62" fmla="*/ 1605204 w 2781300"/>
                        <a:gd name="connsiteY62" fmla="*/ 304079 h 1855788"/>
                        <a:gd name="connsiteX63" fmla="*/ 1757367 w 2781300"/>
                        <a:gd name="connsiteY63" fmla="*/ 311945 h 1855788"/>
                        <a:gd name="connsiteX64" fmla="*/ 1735914 w 2781300"/>
                        <a:gd name="connsiteY64" fmla="*/ 364629 h 1855788"/>
                        <a:gd name="connsiteX65" fmla="*/ 1808129 w 2781300"/>
                        <a:gd name="connsiteY65" fmla="*/ 359574 h 1855788"/>
                        <a:gd name="connsiteX66" fmla="*/ 1792112 w 2781300"/>
                        <a:gd name="connsiteY66" fmla="*/ 395862 h 1855788"/>
                        <a:gd name="connsiteX67" fmla="*/ 1908140 w 2781300"/>
                        <a:gd name="connsiteY67" fmla="*/ 388149 h 1855788"/>
                        <a:gd name="connsiteX68" fmla="*/ 1877411 w 2781300"/>
                        <a:gd name="connsiteY68" fmla="*/ 454261 h 1855788"/>
                        <a:gd name="connsiteX69" fmla="*/ 1882194 w 2781300"/>
                        <a:gd name="connsiteY69" fmla="*/ 456941 h 1855788"/>
                        <a:gd name="connsiteX70" fmla="*/ 1972435 w 2781300"/>
                        <a:gd name="connsiteY70" fmla="*/ 451649 h 1855788"/>
                        <a:gd name="connsiteX71" fmla="*/ 1949751 w 2781300"/>
                        <a:gd name="connsiteY71" fmla="*/ 494699 h 1855788"/>
                        <a:gd name="connsiteX72" fmla="*/ 2100242 w 2781300"/>
                        <a:gd name="connsiteY72" fmla="*/ 524674 h 1855788"/>
                        <a:gd name="connsiteX73" fmla="*/ 2080914 w 2781300"/>
                        <a:gd name="connsiteY73" fmla="*/ 567549 h 1855788"/>
                        <a:gd name="connsiteX74" fmla="*/ 2203928 w 2781300"/>
                        <a:gd name="connsiteY74" fmla="*/ 576262 h 1855788"/>
                        <a:gd name="connsiteX75" fmla="*/ 2180042 w 2781300"/>
                        <a:gd name="connsiteY75" fmla="*/ 622605 h 1855788"/>
                        <a:gd name="connsiteX76" fmla="*/ 2346339 w 2781300"/>
                        <a:gd name="connsiteY76" fmla="*/ 631032 h 1855788"/>
                        <a:gd name="connsiteX77" fmla="*/ 2319231 w 2781300"/>
                        <a:gd name="connsiteY77" fmla="*/ 696341 h 1855788"/>
                        <a:gd name="connsiteX78" fmla="*/ 2438404 w 2781300"/>
                        <a:gd name="connsiteY78" fmla="*/ 707232 h 1855788"/>
                        <a:gd name="connsiteX79" fmla="*/ 2416227 w 2781300"/>
                        <a:gd name="connsiteY79" fmla="*/ 746374 h 1855788"/>
                        <a:gd name="connsiteX80" fmla="*/ 2548297 w 2781300"/>
                        <a:gd name="connsiteY80" fmla="*/ 747713 h 1855788"/>
                        <a:gd name="connsiteX81" fmla="*/ 2513846 w 2781300"/>
                        <a:gd name="connsiteY81" fmla="*/ 796728 h 1855788"/>
                        <a:gd name="connsiteX82" fmla="*/ 2660245 w 2781300"/>
                        <a:gd name="connsiteY82" fmla="*/ 795338 h 1855788"/>
                        <a:gd name="connsiteX83" fmla="*/ 2629833 w 2781300"/>
                        <a:gd name="connsiteY83" fmla="*/ 852351 h 1855788"/>
                        <a:gd name="connsiteX84" fmla="*/ 2710659 w 2781300"/>
                        <a:gd name="connsiteY84" fmla="*/ 852487 h 1855788"/>
                        <a:gd name="connsiteX85" fmla="*/ 2692412 w 2781300"/>
                        <a:gd name="connsiteY85" fmla="*/ 881266 h 1855788"/>
                        <a:gd name="connsiteX86" fmla="*/ 2781300 w 2781300"/>
                        <a:gd name="connsiteY8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558931 w 2781300"/>
                        <a:gd name="connsiteY57" fmla="*/ 200025 h 1855788"/>
                        <a:gd name="connsiteX58" fmla="*/ 1535305 w 2781300"/>
                        <a:gd name="connsiteY58" fmla="*/ 266902 h 1855788"/>
                        <a:gd name="connsiteX59" fmla="*/ 1540646 w 2781300"/>
                        <a:gd name="connsiteY59" fmla="*/ 269743 h 1855788"/>
                        <a:gd name="connsiteX60" fmla="*/ 1620474 w 2781300"/>
                        <a:gd name="connsiteY60" fmla="*/ 263128 h 1855788"/>
                        <a:gd name="connsiteX61" fmla="*/ 1605204 w 2781300"/>
                        <a:gd name="connsiteY61" fmla="*/ 304079 h 1855788"/>
                        <a:gd name="connsiteX62" fmla="*/ 1757367 w 2781300"/>
                        <a:gd name="connsiteY62" fmla="*/ 311945 h 1855788"/>
                        <a:gd name="connsiteX63" fmla="*/ 1735914 w 2781300"/>
                        <a:gd name="connsiteY63" fmla="*/ 364629 h 1855788"/>
                        <a:gd name="connsiteX64" fmla="*/ 1808129 w 2781300"/>
                        <a:gd name="connsiteY64" fmla="*/ 359574 h 1855788"/>
                        <a:gd name="connsiteX65" fmla="*/ 1792112 w 2781300"/>
                        <a:gd name="connsiteY65" fmla="*/ 395862 h 1855788"/>
                        <a:gd name="connsiteX66" fmla="*/ 1908140 w 2781300"/>
                        <a:gd name="connsiteY66" fmla="*/ 388149 h 1855788"/>
                        <a:gd name="connsiteX67" fmla="*/ 1877411 w 2781300"/>
                        <a:gd name="connsiteY67" fmla="*/ 454261 h 1855788"/>
                        <a:gd name="connsiteX68" fmla="*/ 1882194 w 2781300"/>
                        <a:gd name="connsiteY68" fmla="*/ 456941 h 1855788"/>
                        <a:gd name="connsiteX69" fmla="*/ 1972435 w 2781300"/>
                        <a:gd name="connsiteY69" fmla="*/ 451649 h 1855788"/>
                        <a:gd name="connsiteX70" fmla="*/ 1949751 w 2781300"/>
                        <a:gd name="connsiteY70" fmla="*/ 494699 h 1855788"/>
                        <a:gd name="connsiteX71" fmla="*/ 2100242 w 2781300"/>
                        <a:gd name="connsiteY71" fmla="*/ 524674 h 1855788"/>
                        <a:gd name="connsiteX72" fmla="*/ 2080914 w 2781300"/>
                        <a:gd name="connsiteY72" fmla="*/ 567549 h 1855788"/>
                        <a:gd name="connsiteX73" fmla="*/ 2203928 w 2781300"/>
                        <a:gd name="connsiteY73" fmla="*/ 576262 h 1855788"/>
                        <a:gd name="connsiteX74" fmla="*/ 2180042 w 2781300"/>
                        <a:gd name="connsiteY74" fmla="*/ 622605 h 1855788"/>
                        <a:gd name="connsiteX75" fmla="*/ 2346339 w 2781300"/>
                        <a:gd name="connsiteY75" fmla="*/ 631032 h 1855788"/>
                        <a:gd name="connsiteX76" fmla="*/ 2319231 w 2781300"/>
                        <a:gd name="connsiteY76" fmla="*/ 696341 h 1855788"/>
                        <a:gd name="connsiteX77" fmla="*/ 2438404 w 2781300"/>
                        <a:gd name="connsiteY77" fmla="*/ 707232 h 1855788"/>
                        <a:gd name="connsiteX78" fmla="*/ 2416227 w 2781300"/>
                        <a:gd name="connsiteY78" fmla="*/ 746374 h 1855788"/>
                        <a:gd name="connsiteX79" fmla="*/ 2548297 w 2781300"/>
                        <a:gd name="connsiteY79" fmla="*/ 747713 h 1855788"/>
                        <a:gd name="connsiteX80" fmla="*/ 2513846 w 2781300"/>
                        <a:gd name="connsiteY80" fmla="*/ 796728 h 1855788"/>
                        <a:gd name="connsiteX81" fmla="*/ 2660245 w 2781300"/>
                        <a:gd name="connsiteY81" fmla="*/ 795338 h 1855788"/>
                        <a:gd name="connsiteX82" fmla="*/ 2629833 w 2781300"/>
                        <a:gd name="connsiteY82" fmla="*/ 852351 h 1855788"/>
                        <a:gd name="connsiteX83" fmla="*/ 2710659 w 2781300"/>
                        <a:gd name="connsiteY83" fmla="*/ 852487 h 1855788"/>
                        <a:gd name="connsiteX84" fmla="*/ 2692412 w 2781300"/>
                        <a:gd name="connsiteY84" fmla="*/ 881266 h 1855788"/>
                        <a:gd name="connsiteX85" fmla="*/ 2781300 w 2781300"/>
                        <a:gd name="connsiteY8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540646 w 2781300"/>
                        <a:gd name="connsiteY58" fmla="*/ 269743 h 1855788"/>
                        <a:gd name="connsiteX59" fmla="*/ 1620474 w 2781300"/>
                        <a:gd name="connsiteY59" fmla="*/ 263128 h 1855788"/>
                        <a:gd name="connsiteX60" fmla="*/ 1605204 w 2781300"/>
                        <a:gd name="connsiteY60" fmla="*/ 304079 h 1855788"/>
                        <a:gd name="connsiteX61" fmla="*/ 1757367 w 2781300"/>
                        <a:gd name="connsiteY61" fmla="*/ 311945 h 1855788"/>
                        <a:gd name="connsiteX62" fmla="*/ 1735914 w 2781300"/>
                        <a:gd name="connsiteY62" fmla="*/ 364629 h 1855788"/>
                        <a:gd name="connsiteX63" fmla="*/ 1808129 w 2781300"/>
                        <a:gd name="connsiteY63" fmla="*/ 359574 h 1855788"/>
                        <a:gd name="connsiteX64" fmla="*/ 1792112 w 2781300"/>
                        <a:gd name="connsiteY64" fmla="*/ 395862 h 1855788"/>
                        <a:gd name="connsiteX65" fmla="*/ 1908140 w 2781300"/>
                        <a:gd name="connsiteY65" fmla="*/ 388149 h 1855788"/>
                        <a:gd name="connsiteX66" fmla="*/ 1877411 w 2781300"/>
                        <a:gd name="connsiteY66" fmla="*/ 454261 h 1855788"/>
                        <a:gd name="connsiteX67" fmla="*/ 1882194 w 2781300"/>
                        <a:gd name="connsiteY67" fmla="*/ 456941 h 1855788"/>
                        <a:gd name="connsiteX68" fmla="*/ 1972435 w 2781300"/>
                        <a:gd name="connsiteY68" fmla="*/ 451649 h 1855788"/>
                        <a:gd name="connsiteX69" fmla="*/ 1949751 w 2781300"/>
                        <a:gd name="connsiteY69" fmla="*/ 494699 h 1855788"/>
                        <a:gd name="connsiteX70" fmla="*/ 2100242 w 2781300"/>
                        <a:gd name="connsiteY70" fmla="*/ 524674 h 1855788"/>
                        <a:gd name="connsiteX71" fmla="*/ 2080914 w 2781300"/>
                        <a:gd name="connsiteY71" fmla="*/ 567549 h 1855788"/>
                        <a:gd name="connsiteX72" fmla="*/ 2203928 w 2781300"/>
                        <a:gd name="connsiteY72" fmla="*/ 576262 h 1855788"/>
                        <a:gd name="connsiteX73" fmla="*/ 2180042 w 2781300"/>
                        <a:gd name="connsiteY73" fmla="*/ 622605 h 1855788"/>
                        <a:gd name="connsiteX74" fmla="*/ 2346339 w 2781300"/>
                        <a:gd name="connsiteY74" fmla="*/ 631032 h 1855788"/>
                        <a:gd name="connsiteX75" fmla="*/ 2319231 w 2781300"/>
                        <a:gd name="connsiteY75" fmla="*/ 696341 h 1855788"/>
                        <a:gd name="connsiteX76" fmla="*/ 2438404 w 2781300"/>
                        <a:gd name="connsiteY76" fmla="*/ 707232 h 1855788"/>
                        <a:gd name="connsiteX77" fmla="*/ 2416227 w 2781300"/>
                        <a:gd name="connsiteY77" fmla="*/ 746374 h 1855788"/>
                        <a:gd name="connsiteX78" fmla="*/ 2548297 w 2781300"/>
                        <a:gd name="connsiteY78" fmla="*/ 747713 h 1855788"/>
                        <a:gd name="connsiteX79" fmla="*/ 2513846 w 2781300"/>
                        <a:gd name="connsiteY79" fmla="*/ 796728 h 1855788"/>
                        <a:gd name="connsiteX80" fmla="*/ 2660245 w 2781300"/>
                        <a:gd name="connsiteY80" fmla="*/ 795338 h 1855788"/>
                        <a:gd name="connsiteX81" fmla="*/ 2629833 w 2781300"/>
                        <a:gd name="connsiteY81" fmla="*/ 852351 h 1855788"/>
                        <a:gd name="connsiteX82" fmla="*/ 2710659 w 2781300"/>
                        <a:gd name="connsiteY82" fmla="*/ 852487 h 1855788"/>
                        <a:gd name="connsiteX83" fmla="*/ 2692412 w 2781300"/>
                        <a:gd name="connsiteY83" fmla="*/ 881266 h 1855788"/>
                        <a:gd name="connsiteX84" fmla="*/ 2781300 w 2781300"/>
                        <a:gd name="connsiteY8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882194 w 2781300"/>
                        <a:gd name="connsiteY66" fmla="*/ 456941 h 1855788"/>
                        <a:gd name="connsiteX67" fmla="*/ 1972435 w 2781300"/>
                        <a:gd name="connsiteY67" fmla="*/ 451649 h 1855788"/>
                        <a:gd name="connsiteX68" fmla="*/ 1949751 w 2781300"/>
                        <a:gd name="connsiteY68" fmla="*/ 494699 h 1855788"/>
                        <a:gd name="connsiteX69" fmla="*/ 2100242 w 2781300"/>
                        <a:gd name="connsiteY69" fmla="*/ 524674 h 1855788"/>
                        <a:gd name="connsiteX70" fmla="*/ 2080914 w 2781300"/>
                        <a:gd name="connsiteY70" fmla="*/ 567549 h 1855788"/>
                        <a:gd name="connsiteX71" fmla="*/ 2203928 w 2781300"/>
                        <a:gd name="connsiteY71" fmla="*/ 576262 h 1855788"/>
                        <a:gd name="connsiteX72" fmla="*/ 2180042 w 2781300"/>
                        <a:gd name="connsiteY72" fmla="*/ 622605 h 1855788"/>
                        <a:gd name="connsiteX73" fmla="*/ 2346339 w 2781300"/>
                        <a:gd name="connsiteY73" fmla="*/ 631032 h 1855788"/>
                        <a:gd name="connsiteX74" fmla="*/ 2319231 w 2781300"/>
                        <a:gd name="connsiteY74" fmla="*/ 696341 h 1855788"/>
                        <a:gd name="connsiteX75" fmla="*/ 2438404 w 2781300"/>
                        <a:gd name="connsiteY75" fmla="*/ 707232 h 1855788"/>
                        <a:gd name="connsiteX76" fmla="*/ 2416227 w 2781300"/>
                        <a:gd name="connsiteY76" fmla="*/ 746374 h 1855788"/>
                        <a:gd name="connsiteX77" fmla="*/ 2548297 w 2781300"/>
                        <a:gd name="connsiteY77" fmla="*/ 747713 h 1855788"/>
                        <a:gd name="connsiteX78" fmla="*/ 2513846 w 2781300"/>
                        <a:gd name="connsiteY78" fmla="*/ 796728 h 1855788"/>
                        <a:gd name="connsiteX79" fmla="*/ 2660245 w 2781300"/>
                        <a:gd name="connsiteY79" fmla="*/ 795338 h 1855788"/>
                        <a:gd name="connsiteX80" fmla="*/ 2629833 w 2781300"/>
                        <a:gd name="connsiteY80" fmla="*/ 852351 h 1855788"/>
                        <a:gd name="connsiteX81" fmla="*/ 2710659 w 2781300"/>
                        <a:gd name="connsiteY81" fmla="*/ 852487 h 1855788"/>
                        <a:gd name="connsiteX82" fmla="*/ 2692412 w 2781300"/>
                        <a:gd name="connsiteY82" fmla="*/ 881266 h 1855788"/>
                        <a:gd name="connsiteX83" fmla="*/ 2781300 w 2781300"/>
                        <a:gd name="connsiteY8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972435 w 2781300"/>
                        <a:gd name="connsiteY66" fmla="*/ 451649 h 1855788"/>
                        <a:gd name="connsiteX67" fmla="*/ 1949751 w 2781300"/>
                        <a:gd name="connsiteY67" fmla="*/ 494699 h 1855788"/>
                        <a:gd name="connsiteX68" fmla="*/ 2100242 w 2781300"/>
                        <a:gd name="connsiteY68" fmla="*/ 524674 h 1855788"/>
                        <a:gd name="connsiteX69" fmla="*/ 2080914 w 2781300"/>
                        <a:gd name="connsiteY69" fmla="*/ 567549 h 1855788"/>
                        <a:gd name="connsiteX70" fmla="*/ 2203928 w 2781300"/>
                        <a:gd name="connsiteY70" fmla="*/ 576262 h 1855788"/>
                        <a:gd name="connsiteX71" fmla="*/ 2180042 w 2781300"/>
                        <a:gd name="connsiteY71" fmla="*/ 622605 h 1855788"/>
                        <a:gd name="connsiteX72" fmla="*/ 2346339 w 2781300"/>
                        <a:gd name="connsiteY72" fmla="*/ 631032 h 1855788"/>
                        <a:gd name="connsiteX73" fmla="*/ 2319231 w 2781300"/>
                        <a:gd name="connsiteY73" fmla="*/ 696341 h 1855788"/>
                        <a:gd name="connsiteX74" fmla="*/ 2438404 w 2781300"/>
                        <a:gd name="connsiteY74" fmla="*/ 707232 h 1855788"/>
                        <a:gd name="connsiteX75" fmla="*/ 2416227 w 2781300"/>
                        <a:gd name="connsiteY75" fmla="*/ 746374 h 1855788"/>
                        <a:gd name="connsiteX76" fmla="*/ 2548297 w 2781300"/>
                        <a:gd name="connsiteY76" fmla="*/ 747713 h 1855788"/>
                        <a:gd name="connsiteX77" fmla="*/ 2513846 w 2781300"/>
                        <a:gd name="connsiteY77" fmla="*/ 796728 h 1855788"/>
                        <a:gd name="connsiteX78" fmla="*/ 2660245 w 2781300"/>
                        <a:gd name="connsiteY78" fmla="*/ 795338 h 1855788"/>
                        <a:gd name="connsiteX79" fmla="*/ 2629833 w 2781300"/>
                        <a:gd name="connsiteY79" fmla="*/ 852351 h 1855788"/>
                        <a:gd name="connsiteX80" fmla="*/ 2710659 w 2781300"/>
                        <a:gd name="connsiteY80" fmla="*/ 852487 h 1855788"/>
                        <a:gd name="connsiteX81" fmla="*/ 2692412 w 2781300"/>
                        <a:gd name="connsiteY81" fmla="*/ 881266 h 1855788"/>
                        <a:gd name="connsiteX82" fmla="*/ 2781300 w 2781300"/>
                        <a:gd name="connsiteY8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821133 w 2781300"/>
                        <a:gd name="connsiteY39" fmla="*/ 1831631 h 1855788"/>
                        <a:gd name="connsiteX40" fmla="*/ 775540 w 2781300"/>
                        <a:gd name="connsiteY40" fmla="*/ 1828957 h 1855788"/>
                        <a:gd name="connsiteX41" fmla="*/ 0 w 2781300"/>
                        <a:gd name="connsiteY41" fmla="*/ 941388 h 1855788"/>
                        <a:gd name="connsiteX42" fmla="*/ 626400 w 2781300"/>
                        <a:gd name="connsiteY42" fmla="*/ 93223 h 1855788"/>
                        <a:gd name="connsiteX43" fmla="*/ 667074 w 2781300"/>
                        <a:gd name="connsiteY43" fmla="*/ 81034 h 1855788"/>
                        <a:gd name="connsiteX44" fmla="*/ 682305 w 2781300"/>
                        <a:gd name="connsiteY44" fmla="*/ 72919 h 1855788"/>
                        <a:gd name="connsiteX45" fmla="*/ 1008873 w 2781300"/>
                        <a:gd name="connsiteY45" fmla="*/ 0 h 1855788"/>
                        <a:gd name="connsiteX46" fmla="*/ 997186 w 2781300"/>
                        <a:gd name="connsiteY46" fmla="*/ 42173 h 1855788"/>
                        <a:gd name="connsiteX47" fmla="*/ 1108885 w 2781300"/>
                        <a:gd name="connsiteY47" fmla="*/ 33337 h 1855788"/>
                        <a:gd name="connsiteX48" fmla="*/ 1097623 w 2781300"/>
                        <a:gd name="connsiteY48" fmla="*/ 72518 h 1855788"/>
                        <a:gd name="connsiteX49" fmla="*/ 1222348 w 2781300"/>
                        <a:gd name="connsiteY49" fmla="*/ 61912 h 1855788"/>
                        <a:gd name="connsiteX50" fmla="*/ 1206030 w 2781300"/>
                        <a:gd name="connsiteY50" fmla="*/ 116866 h 1855788"/>
                        <a:gd name="connsiteX51" fmla="*/ 1346173 w 2781300"/>
                        <a:gd name="connsiteY51" fmla="*/ 119062 h 1855788"/>
                        <a:gd name="connsiteX52" fmla="*/ 1332246 w 2781300"/>
                        <a:gd name="connsiteY52" fmla="*/ 162868 h 1855788"/>
                        <a:gd name="connsiteX53" fmla="*/ 1430344 w 2781300"/>
                        <a:gd name="connsiteY53" fmla="*/ 157162 h 1855788"/>
                        <a:gd name="connsiteX54" fmla="*/ 1413731 w 2781300"/>
                        <a:gd name="connsiteY54" fmla="*/ 206956 h 1855788"/>
                        <a:gd name="connsiteX55" fmla="*/ 1558931 w 2781300"/>
                        <a:gd name="connsiteY55" fmla="*/ 200025 h 1855788"/>
                        <a:gd name="connsiteX56" fmla="*/ 1535305 w 2781300"/>
                        <a:gd name="connsiteY56" fmla="*/ 266902 h 1855788"/>
                        <a:gd name="connsiteX57" fmla="*/ 1620474 w 2781300"/>
                        <a:gd name="connsiteY57" fmla="*/ 263128 h 1855788"/>
                        <a:gd name="connsiteX58" fmla="*/ 1605204 w 2781300"/>
                        <a:gd name="connsiteY58" fmla="*/ 304079 h 1855788"/>
                        <a:gd name="connsiteX59" fmla="*/ 1757367 w 2781300"/>
                        <a:gd name="connsiteY59" fmla="*/ 311945 h 1855788"/>
                        <a:gd name="connsiteX60" fmla="*/ 1735914 w 2781300"/>
                        <a:gd name="connsiteY60" fmla="*/ 364629 h 1855788"/>
                        <a:gd name="connsiteX61" fmla="*/ 1808129 w 2781300"/>
                        <a:gd name="connsiteY61" fmla="*/ 359574 h 1855788"/>
                        <a:gd name="connsiteX62" fmla="*/ 1792112 w 2781300"/>
                        <a:gd name="connsiteY62" fmla="*/ 395862 h 1855788"/>
                        <a:gd name="connsiteX63" fmla="*/ 1908140 w 2781300"/>
                        <a:gd name="connsiteY63" fmla="*/ 388149 h 1855788"/>
                        <a:gd name="connsiteX64" fmla="*/ 1877411 w 2781300"/>
                        <a:gd name="connsiteY64" fmla="*/ 454261 h 1855788"/>
                        <a:gd name="connsiteX65" fmla="*/ 1972435 w 2781300"/>
                        <a:gd name="connsiteY65" fmla="*/ 451649 h 1855788"/>
                        <a:gd name="connsiteX66" fmla="*/ 1949751 w 2781300"/>
                        <a:gd name="connsiteY66" fmla="*/ 494699 h 1855788"/>
                        <a:gd name="connsiteX67" fmla="*/ 2100242 w 2781300"/>
                        <a:gd name="connsiteY67" fmla="*/ 524674 h 1855788"/>
                        <a:gd name="connsiteX68" fmla="*/ 2080914 w 2781300"/>
                        <a:gd name="connsiteY68" fmla="*/ 567549 h 1855788"/>
                        <a:gd name="connsiteX69" fmla="*/ 2203928 w 2781300"/>
                        <a:gd name="connsiteY69" fmla="*/ 576262 h 1855788"/>
                        <a:gd name="connsiteX70" fmla="*/ 2180042 w 2781300"/>
                        <a:gd name="connsiteY70" fmla="*/ 622605 h 1855788"/>
                        <a:gd name="connsiteX71" fmla="*/ 2346339 w 2781300"/>
                        <a:gd name="connsiteY71" fmla="*/ 631032 h 1855788"/>
                        <a:gd name="connsiteX72" fmla="*/ 2319231 w 2781300"/>
                        <a:gd name="connsiteY72" fmla="*/ 696341 h 1855788"/>
                        <a:gd name="connsiteX73" fmla="*/ 2438404 w 2781300"/>
                        <a:gd name="connsiteY73" fmla="*/ 707232 h 1855788"/>
                        <a:gd name="connsiteX74" fmla="*/ 2416227 w 2781300"/>
                        <a:gd name="connsiteY74" fmla="*/ 746374 h 1855788"/>
                        <a:gd name="connsiteX75" fmla="*/ 2548297 w 2781300"/>
                        <a:gd name="connsiteY75" fmla="*/ 747713 h 1855788"/>
                        <a:gd name="connsiteX76" fmla="*/ 2513846 w 2781300"/>
                        <a:gd name="connsiteY76" fmla="*/ 796728 h 1855788"/>
                        <a:gd name="connsiteX77" fmla="*/ 2660245 w 2781300"/>
                        <a:gd name="connsiteY77" fmla="*/ 795338 h 1855788"/>
                        <a:gd name="connsiteX78" fmla="*/ 2629833 w 2781300"/>
                        <a:gd name="connsiteY78" fmla="*/ 852351 h 1855788"/>
                        <a:gd name="connsiteX79" fmla="*/ 2710659 w 2781300"/>
                        <a:gd name="connsiteY79" fmla="*/ 852487 h 1855788"/>
                        <a:gd name="connsiteX80" fmla="*/ 2692412 w 2781300"/>
                        <a:gd name="connsiteY80" fmla="*/ 881266 h 1855788"/>
                        <a:gd name="connsiteX81" fmla="*/ 2781300 w 2781300"/>
                        <a:gd name="connsiteY8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67074 w 2781300"/>
                        <a:gd name="connsiteY42" fmla="*/ 81034 h 1855788"/>
                        <a:gd name="connsiteX43" fmla="*/ 682305 w 2781300"/>
                        <a:gd name="connsiteY43" fmla="*/ 72919 h 1855788"/>
                        <a:gd name="connsiteX44" fmla="*/ 1008873 w 2781300"/>
                        <a:gd name="connsiteY44" fmla="*/ 0 h 1855788"/>
                        <a:gd name="connsiteX45" fmla="*/ 997186 w 2781300"/>
                        <a:gd name="connsiteY45" fmla="*/ 42173 h 1855788"/>
                        <a:gd name="connsiteX46" fmla="*/ 1108885 w 2781300"/>
                        <a:gd name="connsiteY46" fmla="*/ 33337 h 1855788"/>
                        <a:gd name="connsiteX47" fmla="*/ 1097623 w 2781300"/>
                        <a:gd name="connsiteY47" fmla="*/ 72518 h 1855788"/>
                        <a:gd name="connsiteX48" fmla="*/ 1222348 w 2781300"/>
                        <a:gd name="connsiteY48" fmla="*/ 61912 h 1855788"/>
                        <a:gd name="connsiteX49" fmla="*/ 1206030 w 2781300"/>
                        <a:gd name="connsiteY49" fmla="*/ 116866 h 1855788"/>
                        <a:gd name="connsiteX50" fmla="*/ 1346173 w 2781300"/>
                        <a:gd name="connsiteY50" fmla="*/ 119062 h 1855788"/>
                        <a:gd name="connsiteX51" fmla="*/ 1332246 w 2781300"/>
                        <a:gd name="connsiteY51" fmla="*/ 162868 h 1855788"/>
                        <a:gd name="connsiteX52" fmla="*/ 1430344 w 2781300"/>
                        <a:gd name="connsiteY52" fmla="*/ 157162 h 1855788"/>
                        <a:gd name="connsiteX53" fmla="*/ 1413731 w 2781300"/>
                        <a:gd name="connsiteY53" fmla="*/ 206956 h 1855788"/>
                        <a:gd name="connsiteX54" fmla="*/ 1558931 w 2781300"/>
                        <a:gd name="connsiteY54" fmla="*/ 200025 h 1855788"/>
                        <a:gd name="connsiteX55" fmla="*/ 1535305 w 2781300"/>
                        <a:gd name="connsiteY55" fmla="*/ 266902 h 1855788"/>
                        <a:gd name="connsiteX56" fmla="*/ 1620474 w 2781300"/>
                        <a:gd name="connsiteY56" fmla="*/ 263128 h 1855788"/>
                        <a:gd name="connsiteX57" fmla="*/ 1605204 w 2781300"/>
                        <a:gd name="connsiteY57" fmla="*/ 304079 h 1855788"/>
                        <a:gd name="connsiteX58" fmla="*/ 1757367 w 2781300"/>
                        <a:gd name="connsiteY58" fmla="*/ 311945 h 1855788"/>
                        <a:gd name="connsiteX59" fmla="*/ 1735914 w 2781300"/>
                        <a:gd name="connsiteY59" fmla="*/ 364629 h 1855788"/>
                        <a:gd name="connsiteX60" fmla="*/ 1808129 w 2781300"/>
                        <a:gd name="connsiteY60" fmla="*/ 359574 h 1855788"/>
                        <a:gd name="connsiteX61" fmla="*/ 1792112 w 2781300"/>
                        <a:gd name="connsiteY61" fmla="*/ 395862 h 1855788"/>
                        <a:gd name="connsiteX62" fmla="*/ 1908140 w 2781300"/>
                        <a:gd name="connsiteY62" fmla="*/ 388149 h 1855788"/>
                        <a:gd name="connsiteX63" fmla="*/ 1877411 w 2781300"/>
                        <a:gd name="connsiteY63" fmla="*/ 454261 h 1855788"/>
                        <a:gd name="connsiteX64" fmla="*/ 1972435 w 2781300"/>
                        <a:gd name="connsiteY64" fmla="*/ 451649 h 1855788"/>
                        <a:gd name="connsiteX65" fmla="*/ 1949751 w 2781300"/>
                        <a:gd name="connsiteY65" fmla="*/ 494699 h 1855788"/>
                        <a:gd name="connsiteX66" fmla="*/ 2100242 w 2781300"/>
                        <a:gd name="connsiteY66" fmla="*/ 524674 h 1855788"/>
                        <a:gd name="connsiteX67" fmla="*/ 2080914 w 2781300"/>
                        <a:gd name="connsiteY67" fmla="*/ 567549 h 1855788"/>
                        <a:gd name="connsiteX68" fmla="*/ 2203928 w 2781300"/>
                        <a:gd name="connsiteY68" fmla="*/ 576262 h 1855788"/>
                        <a:gd name="connsiteX69" fmla="*/ 2180042 w 2781300"/>
                        <a:gd name="connsiteY69" fmla="*/ 622605 h 1855788"/>
                        <a:gd name="connsiteX70" fmla="*/ 2346339 w 2781300"/>
                        <a:gd name="connsiteY70" fmla="*/ 631032 h 1855788"/>
                        <a:gd name="connsiteX71" fmla="*/ 2319231 w 2781300"/>
                        <a:gd name="connsiteY71" fmla="*/ 696341 h 1855788"/>
                        <a:gd name="connsiteX72" fmla="*/ 2438404 w 2781300"/>
                        <a:gd name="connsiteY72" fmla="*/ 707232 h 1855788"/>
                        <a:gd name="connsiteX73" fmla="*/ 2416227 w 2781300"/>
                        <a:gd name="connsiteY73" fmla="*/ 746374 h 1855788"/>
                        <a:gd name="connsiteX74" fmla="*/ 2548297 w 2781300"/>
                        <a:gd name="connsiteY74" fmla="*/ 747713 h 1855788"/>
                        <a:gd name="connsiteX75" fmla="*/ 2513846 w 2781300"/>
                        <a:gd name="connsiteY75" fmla="*/ 796728 h 1855788"/>
                        <a:gd name="connsiteX76" fmla="*/ 2660245 w 2781300"/>
                        <a:gd name="connsiteY76" fmla="*/ 795338 h 1855788"/>
                        <a:gd name="connsiteX77" fmla="*/ 2629833 w 2781300"/>
                        <a:gd name="connsiteY77" fmla="*/ 852351 h 1855788"/>
                        <a:gd name="connsiteX78" fmla="*/ 2710659 w 2781300"/>
                        <a:gd name="connsiteY78" fmla="*/ 852487 h 1855788"/>
                        <a:gd name="connsiteX79" fmla="*/ 2692412 w 2781300"/>
                        <a:gd name="connsiteY79" fmla="*/ 881266 h 1855788"/>
                        <a:gd name="connsiteX80" fmla="*/ 2781300 w 2781300"/>
                        <a:gd name="connsiteY8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82305 w 2781300"/>
                        <a:gd name="connsiteY42" fmla="*/ 72919 h 1855788"/>
                        <a:gd name="connsiteX43" fmla="*/ 1008873 w 2781300"/>
                        <a:gd name="connsiteY43" fmla="*/ 0 h 1855788"/>
                        <a:gd name="connsiteX44" fmla="*/ 997186 w 2781300"/>
                        <a:gd name="connsiteY44" fmla="*/ 42173 h 1855788"/>
                        <a:gd name="connsiteX45" fmla="*/ 1108885 w 2781300"/>
                        <a:gd name="connsiteY45" fmla="*/ 33337 h 1855788"/>
                        <a:gd name="connsiteX46" fmla="*/ 1097623 w 2781300"/>
                        <a:gd name="connsiteY46" fmla="*/ 72518 h 1855788"/>
                        <a:gd name="connsiteX47" fmla="*/ 1222348 w 2781300"/>
                        <a:gd name="connsiteY47" fmla="*/ 61912 h 1855788"/>
                        <a:gd name="connsiteX48" fmla="*/ 1206030 w 2781300"/>
                        <a:gd name="connsiteY48" fmla="*/ 116866 h 1855788"/>
                        <a:gd name="connsiteX49" fmla="*/ 1346173 w 2781300"/>
                        <a:gd name="connsiteY49" fmla="*/ 119062 h 1855788"/>
                        <a:gd name="connsiteX50" fmla="*/ 1332246 w 2781300"/>
                        <a:gd name="connsiteY50" fmla="*/ 162868 h 1855788"/>
                        <a:gd name="connsiteX51" fmla="*/ 1430344 w 2781300"/>
                        <a:gd name="connsiteY51" fmla="*/ 157162 h 1855788"/>
                        <a:gd name="connsiteX52" fmla="*/ 1413731 w 2781300"/>
                        <a:gd name="connsiteY52" fmla="*/ 206956 h 1855788"/>
                        <a:gd name="connsiteX53" fmla="*/ 1558931 w 2781300"/>
                        <a:gd name="connsiteY53" fmla="*/ 200025 h 1855788"/>
                        <a:gd name="connsiteX54" fmla="*/ 1535305 w 2781300"/>
                        <a:gd name="connsiteY54" fmla="*/ 266902 h 1855788"/>
                        <a:gd name="connsiteX55" fmla="*/ 1620474 w 2781300"/>
                        <a:gd name="connsiteY55" fmla="*/ 263128 h 1855788"/>
                        <a:gd name="connsiteX56" fmla="*/ 1605204 w 2781300"/>
                        <a:gd name="connsiteY56" fmla="*/ 304079 h 1855788"/>
                        <a:gd name="connsiteX57" fmla="*/ 1757367 w 2781300"/>
                        <a:gd name="connsiteY57" fmla="*/ 311945 h 1855788"/>
                        <a:gd name="connsiteX58" fmla="*/ 1735914 w 2781300"/>
                        <a:gd name="connsiteY58" fmla="*/ 364629 h 1855788"/>
                        <a:gd name="connsiteX59" fmla="*/ 1808129 w 2781300"/>
                        <a:gd name="connsiteY59" fmla="*/ 359574 h 1855788"/>
                        <a:gd name="connsiteX60" fmla="*/ 1792112 w 2781300"/>
                        <a:gd name="connsiteY60" fmla="*/ 395862 h 1855788"/>
                        <a:gd name="connsiteX61" fmla="*/ 1908140 w 2781300"/>
                        <a:gd name="connsiteY61" fmla="*/ 388149 h 1855788"/>
                        <a:gd name="connsiteX62" fmla="*/ 1877411 w 2781300"/>
                        <a:gd name="connsiteY62" fmla="*/ 454261 h 1855788"/>
                        <a:gd name="connsiteX63" fmla="*/ 1972435 w 2781300"/>
                        <a:gd name="connsiteY63" fmla="*/ 451649 h 1855788"/>
                        <a:gd name="connsiteX64" fmla="*/ 1949751 w 2781300"/>
                        <a:gd name="connsiteY64" fmla="*/ 494699 h 1855788"/>
                        <a:gd name="connsiteX65" fmla="*/ 2100242 w 2781300"/>
                        <a:gd name="connsiteY65" fmla="*/ 524674 h 1855788"/>
                        <a:gd name="connsiteX66" fmla="*/ 2080914 w 2781300"/>
                        <a:gd name="connsiteY66" fmla="*/ 567549 h 1855788"/>
                        <a:gd name="connsiteX67" fmla="*/ 2203928 w 2781300"/>
                        <a:gd name="connsiteY67" fmla="*/ 576262 h 1855788"/>
                        <a:gd name="connsiteX68" fmla="*/ 2180042 w 2781300"/>
                        <a:gd name="connsiteY68" fmla="*/ 622605 h 1855788"/>
                        <a:gd name="connsiteX69" fmla="*/ 2346339 w 2781300"/>
                        <a:gd name="connsiteY69" fmla="*/ 631032 h 1855788"/>
                        <a:gd name="connsiteX70" fmla="*/ 2319231 w 2781300"/>
                        <a:gd name="connsiteY70" fmla="*/ 696341 h 1855788"/>
                        <a:gd name="connsiteX71" fmla="*/ 2438404 w 2781300"/>
                        <a:gd name="connsiteY71" fmla="*/ 707232 h 1855788"/>
                        <a:gd name="connsiteX72" fmla="*/ 2416227 w 2781300"/>
                        <a:gd name="connsiteY72" fmla="*/ 746374 h 1855788"/>
                        <a:gd name="connsiteX73" fmla="*/ 2548297 w 2781300"/>
                        <a:gd name="connsiteY73" fmla="*/ 747713 h 1855788"/>
                        <a:gd name="connsiteX74" fmla="*/ 2513846 w 2781300"/>
                        <a:gd name="connsiteY74" fmla="*/ 796728 h 1855788"/>
                        <a:gd name="connsiteX75" fmla="*/ 2660245 w 2781300"/>
                        <a:gd name="connsiteY75" fmla="*/ 795338 h 1855788"/>
                        <a:gd name="connsiteX76" fmla="*/ 2629833 w 2781300"/>
                        <a:gd name="connsiteY76" fmla="*/ 852351 h 1855788"/>
                        <a:gd name="connsiteX77" fmla="*/ 2710659 w 2781300"/>
                        <a:gd name="connsiteY77" fmla="*/ 852487 h 1855788"/>
                        <a:gd name="connsiteX78" fmla="*/ 2692412 w 2781300"/>
                        <a:gd name="connsiteY78" fmla="*/ 881266 h 1855788"/>
                        <a:gd name="connsiteX79" fmla="*/ 2781300 w 2781300"/>
                        <a:gd name="connsiteY7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03174 w 2781300"/>
                        <a:gd name="connsiteY24" fmla="*/ 1559366 h 1855788"/>
                        <a:gd name="connsiteX25" fmla="*/ 1620474 w 2781300"/>
                        <a:gd name="connsiteY25" fmla="*/ 1605760 h 1855788"/>
                        <a:gd name="connsiteX26" fmla="*/ 1620474 w 2781300"/>
                        <a:gd name="connsiteY26" fmla="*/ 1605761 h 1855788"/>
                        <a:gd name="connsiteX27" fmla="*/ 1538878 w 2781300"/>
                        <a:gd name="connsiteY27" fmla="*/ 1599000 h 1855788"/>
                        <a:gd name="connsiteX28" fmla="*/ 1558931 w 2781300"/>
                        <a:gd name="connsiteY28" fmla="*/ 1655763 h 1855788"/>
                        <a:gd name="connsiteX29" fmla="*/ 1416069 w 2781300"/>
                        <a:gd name="connsiteY29" fmla="*/ 1655838 h 1855788"/>
                        <a:gd name="connsiteX30" fmla="*/ 1430344 w 2781300"/>
                        <a:gd name="connsiteY30" fmla="*/ 1698626 h 1855788"/>
                        <a:gd name="connsiteX31" fmla="*/ 1344564 w 2781300"/>
                        <a:gd name="connsiteY31" fmla="*/ 1694647 h 1855788"/>
                        <a:gd name="connsiteX32" fmla="*/ 1346173 w 2781300"/>
                        <a:gd name="connsiteY32" fmla="*/ 1736726 h 1855788"/>
                        <a:gd name="connsiteX33" fmla="*/ 1209062 w 2781300"/>
                        <a:gd name="connsiteY33" fmla="*/ 1749131 h 1855788"/>
                        <a:gd name="connsiteX34" fmla="*/ 1222348 w 2781300"/>
                        <a:gd name="connsiteY34" fmla="*/ 1793876 h 1855788"/>
                        <a:gd name="connsiteX35" fmla="*/ 1003642 w 2781300"/>
                        <a:gd name="connsiteY35" fmla="*/ 1814666 h 1855788"/>
                        <a:gd name="connsiteX36" fmla="*/ 1008873 w 2781300"/>
                        <a:gd name="connsiteY36" fmla="*/ 1855788 h 1855788"/>
                        <a:gd name="connsiteX37" fmla="*/ 839790 w 2781300"/>
                        <a:gd name="connsiteY37" fmla="*/ 1836937 h 1855788"/>
                        <a:gd name="connsiteX38" fmla="*/ 775540 w 2781300"/>
                        <a:gd name="connsiteY38" fmla="*/ 1828957 h 1855788"/>
                        <a:gd name="connsiteX39" fmla="*/ 0 w 2781300"/>
                        <a:gd name="connsiteY39" fmla="*/ 941388 h 1855788"/>
                        <a:gd name="connsiteX40" fmla="*/ 626400 w 2781300"/>
                        <a:gd name="connsiteY40" fmla="*/ 93223 h 1855788"/>
                        <a:gd name="connsiteX41" fmla="*/ 682305 w 2781300"/>
                        <a:gd name="connsiteY41" fmla="*/ 72919 h 1855788"/>
                        <a:gd name="connsiteX42" fmla="*/ 1008873 w 2781300"/>
                        <a:gd name="connsiteY42" fmla="*/ 0 h 1855788"/>
                        <a:gd name="connsiteX43" fmla="*/ 997186 w 2781300"/>
                        <a:gd name="connsiteY43" fmla="*/ 42173 h 1855788"/>
                        <a:gd name="connsiteX44" fmla="*/ 1108885 w 2781300"/>
                        <a:gd name="connsiteY44" fmla="*/ 33337 h 1855788"/>
                        <a:gd name="connsiteX45" fmla="*/ 1097623 w 2781300"/>
                        <a:gd name="connsiteY45" fmla="*/ 72518 h 1855788"/>
                        <a:gd name="connsiteX46" fmla="*/ 1222348 w 2781300"/>
                        <a:gd name="connsiteY46" fmla="*/ 61912 h 1855788"/>
                        <a:gd name="connsiteX47" fmla="*/ 1206030 w 2781300"/>
                        <a:gd name="connsiteY47" fmla="*/ 116866 h 1855788"/>
                        <a:gd name="connsiteX48" fmla="*/ 1346173 w 2781300"/>
                        <a:gd name="connsiteY48" fmla="*/ 119062 h 1855788"/>
                        <a:gd name="connsiteX49" fmla="*/ 1332246 w 2781300"/>
                        <a:gd name="connsiteY49" fmla="*/ 162868 h 1855788"/>
                        <a:gd name="connsiteX50" fmla="*/ 1430344 w 2781300"/>
                        <a:gd name="connsiteY50" fmla="*/ 157162 h 1855788"/>
                        <a:gd name="connsiteX51" fmla="*/ 1413731 w 2781300"/>
                        <a:gd name="connsiteY51" fmla="*/ 206956 h 1855788"/>
                        <a:gd name="connsiteX52" fmla="*/ 1558931 w 2781300"/>
                        <a:gd name="connsiteY52" fmla="*/ 200025 h 1855788"/>
                        <a:gd name="connsiteX53" fmla="*/ 1535305 w 2781300"/>
                        <a:gd name="connsiteY53" fmla="*/ 266902 h 1855788"/>
                        <a:gd name="connsiteX54" fmla="*/ 1620474 w 2781300"/>
                        <a:gd name="connsiteY54" fmla="*/ 263128 h 1855788"/>
                        <a:gd name="connsiteX55" fmla="*/ 1605204 w 2781300"/>
                        <a:gd name="connsiteY55" fmla="*/ 304079 h 1855788"/>
                        <a:gd name="connsiteX56" fmla="*/ 1757367 w 2781300"/>
                        <a:gd name="connsiteY56" fmla="*/ 311945 h 1855788"/>
                        <a:gd name="connsiteX57" fmla="*/ 1735914 w 2781300"/>
                        <a:gd name="connsiteY57" fmla="*/ 364629 h 1855788"/>
                        <a:gd name="connsiteX58" fmla="*/ 1808129 w 2781300"/>
                        <a:gd name="connsiteY58" fmla="*/ 359574 h 1855788"/>
                        <a:gd name="connsiteX59" fmla="*/ 1792112 w 2781300"/>
                        <a:gd name="connsiteY59" fmla="*/ 395862 h 1855788"/>
                        <a:gd name="connsiteX60" fmla="*/ 1908140 w 2781300"/>
                        <a:gd name="connsiteY60" fmla="*/ 388149 h 1855788"/>
                        <a:gd name="connsiteX61" fmla="*/ 1877411 w 2781300"/>
                        <a:gd name="connsiteY61" fmla="*/ 454261 h 1855788"/>
                        <a:gd name="connsiteX62" fmla="*/ 1972435 w 2781300"/>
                        <a:gd name="connsiteY62" fmla="*/ 451649 h 1855788"/>
                        <a:gd name="connsiteX63" fmla="*/ 1949751 w 2781300"/>
                        <a:gd name="connsiteY63" fmla="*/ 494699 h 1855788"/>
                        <a:gd name="connsiteX64" fmla="*/ 2100242 w 2781300"/>
                        <a:gd name="connsiteY64" fmla="*/ 524674 h 1855788"/>
                        <a:gd name="connsiteX65" fmla="*/ 2080914 w 2781300"/>
                        <a:gd name="connsiteY65" fmla="*/ 567549 h 1855788"/>
                        <a:gd name="connsiteX66" fmla="*/ 2203928 w 2781300"/>
                        <a:gd name="connsiteY66" fmla="*/ 576262 h 1855788"/>
                        <a:gd name="connsiteX67" fmla="*/ 2180042 w 2781300"/>
                        <a:gd name="connsiteY67" fmla="*/ 622605 h 1855788"/>
                        <a:gd name="connsiteX68" fmla="*/ 2346339 w 2781300"/>
                        <a:gd name="connsiteY68" fmla="*/ 631032 h 1855788"/>
                        <a:gd name="connsiteX69" fmla="*/ 2319231 w 2781300"/>
                        <a:gd name="connsiteY69" fmla="*/ 696341 h 1855788"/>
                        <a:gd name="connsiteX70" fmla="*/ 2438404 w 2781300"/>
                        <a:gd name="connsiteY70" fmla="*/ 707232 h 1855788"/>
                        <a:gd name="connsiteX71" fmla="*/ 2416227 w 2781300"/>
                        <a:gd name="connsiteY71" fmla="*/ 746374 h 1855788"/>
                        <a:gd name="connsiteX72" fmla="*/ 2548297 w 2781300"/>
                        <a:gd name="connsiteY72" fmla="*/ 747713 h 1855788"/>
                        <a:gd name="connsiteX73" fmla="*/ 2513846 w 2781300"/>
                        <a:gd name="connsiteY73" fmla="*/ 796728 h 1855788"/>
                        <a:gd name="connsiteX74" fmla="*/ 2660245 w 2781300"/>
                        <a:gd name="connsiteY74" fmla="*/ 795338 h 1855788"/>
                        <a:gd name="connsiteX75" fmla="*/ 2629833 w 2781300"/>
                        <a:gd name="connsiteY75" fmla="*/ 852351 h 1855788"/>
                        <a:gd name="connsiteX76" fmla="*/ 2710659 w 2781300"/>
                        <a:gd name="connsiteY76" fmla="*/ 852487 h 1855788"/>
                        <a:gd name="connsiteX77" fmla="*/ 2692412 w 2781300"/>
                        <a:gd name="connsiteY77" fmla="*/ 881266 h 1855788"/>
                        <a:gd name="connsiteX78" fmla="*/ 2781300 w 2781300"/>
                        <a:gd name="connsiteY78" fmla="*/ 922338 h 1855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</a:cxnLst>
                      <a:rect l="l" t="t" r="r" b="b"/>
                      <a:pathLst>
                        <a:path w="2781300" h="1855788">
                          <a:moveTo>
                            <a:pt x="2781300" y="922338"/>
                          </a:moveTo>
                          <a:lnTo>
                            <a:pt x="2700702" y="963787"/>
                          </a:lnTo>
                          <a:lnTo>
                            <a:pt x="2710659" y="979491"/>
                          </a:lnTo>
                          <a:lnTo>
                            <a:pt x="2638459" y="995796"/>
                          </a:lnTo>
                          <a:lnTo>
                            <a:pt x="2660245" y="1036638"/>
                          </a:lnTo>
                          <a:lnTo>
                            <a:pt x="2571953" y="1029997"/>
                          </a:lnTo>
                          <a:lnTo>
                            <a:pt x="2526562" y="1053340"/>
                          </a:lnTo>
                          <a:lnTo>
                            <a:pt x="2548297" y="1084263"/>
                          </a:lnTo>
                          <a:lnTo>
                            <a:pt x="2426967" y="1104558"/>
                          </a:lnTo>
                          <a:lnTo>
                            <a:pt x="2438404" y="1124744"/>
                          </a:lnTo>
                          <a:lnTo>
                            <a:pt x="2330762" y="1154032"/>
                          </a:lnTo>
                          <a:lnTo>
                            <a:pt x="2346339" y="1200944"/>
                          </a:lnTo>
                          <a:lnTo>
                            <a:pt x="2182115" y="1237205"/>
                          </a:lnTo>
                          <a:lnTo>
                            <a:pt x="2203928" y="1279526"/>
                          </a:lnTo>
                          <a:lnTo>
                            <a:pt x="2083782" y="1292225"/>
                          </a:lnTo>
                          <a:lnTo>
                            <a:pt x="2100242" y="1328738"/>
                          </a:lnTo>
                          <a:lnTo>
                            <a:pt x="1953212" y="1365283"/>
                          </a:lnTo>
                          <a:lnTo>
                            <a:pt x="1972435" y="1401763"/>
                          </a:lnTo>
                          <a:lnTo>
                            <a:pt x="1880564" y="1405935"/>
                          </a:lnTo>
                          <a:lnTo>
                            <a:pt x="1908140" y="1465263"/>
                          </a:lnTo>
                          <a:lnTo>
                            <a:pt x="1792112" y="1457550"/>
                          </a:lnTo>
                          <a:lnTo>
                            <a:pt x="1808129" y="1493838"/>
                          </a:lnTo>
                          <a:lnTo>
                            <a:pt x="1735915" y="1488783"/>
                          </a:lnTo>
                          <a:lnTo>
                            <a:pt x="1757367" y="1541467"/>
                          </a:lnTo>
                          <a:lnTo>
                            <a:pt x="1603174" y="1559366"/>
                          </a:lnTo>
                          <a:lnTo>
                            <a:pt x="1620474" y="1605760"/>
                          </a:lnTo>
                          <a:lnTo>
                            <a:pt x="1620474" y="1605761"/>
                          </a:lnTo>
                          <a:lnTo>
                            <a:pt x="1538878" y="1599000"/>
                          </a:lnTo>
                          <a:lnTo>
                            <a:pt x="1558931" y="1655763"/>
                          </a:lnTo>
                          <a:cubicBezTo>
                            <a:pt x="1538463" y="1665236"/>
                            <a:pt x="1437500" y="1648694"/>
                            <a:pt x="1416069" y="1655838"/>
                          </a:cubicBezTo>
                          <a:lnTo>
                            <a:pt x="1430344" y="1698626"/>
                          </a:lnTo>
                          <a:cubicBezTo>
                            <a:pt x="1401384" y="1698626"/>
                            <a:pt x="1372768" y="1697278"/>
                            <a:pt x="1344564" y="1694647"/>
                          </a:cubicBezTo>
                          <a:cubicBezTo>
                            <a:pt x="1345100" y="1708673"/>
                            <a:pt x="1345637" y="1722700"/>
                            <a:pt x="1346173" y="1736726"/>
                          </a:cubicBezTo>
                          <a:cubicBezTo>
                            <a:pt x="1323589" y="1745807"/>
                            <a:pt x="1229699" y="1739606"/>
                            <a:pt x="1209062" y="1749131"/>
                          </a:cubicBezTo>
                          <a:lnTo>
                            <a:pt x="1222348" y="1793876"/>
                          </a:lnTo>
                          <a:cubicBezTo>
                            <a:pt x="1188111" y="1804799"/>
                            <a:pt x="1041068" y="1811013"/>
                            <a:pt x="1003642" y="1814666"/>
                          </a:cubicBezTo>
                          <a:lnTo>
                            <a:pt x="1008873" y="1855788"/>
                          </a:lnTo>
                          <a:cubicBezTo>
                            <a:pt x="950954" y="1855788"/>
                            <a:pt x="894405" y="1849297"/>
                            <a:pt x="839790" y="1836937"/>
                          </a:cubicBezTo>
                          <a:lnTo>
                            <a:pt x="775540" y="1828957"/>
                          </a:lnTo>
                          <a:cubicBezTo>
                            <a:pt x="386673" y="1783269"/>
                            <a:pt x="59531" y="1403327"/>
                            <a:pt x="0" y="941388"/>
                          </a:cubicBezTo>
                          <a:cubicBezTo>
                            <a:pt x="56753" y="566838"/>
                            <a:pt x="291666" y="214053"/>
                            <a:pt x="626400" y="93223"/>
                          </a:cubicBezTo>
                          <a:lnTo>
                            <a:pt x="682305" y="72919"/>
                          </a:lnTo>
                          <a:cubicBezTo>
                            <a:pt x="782679" y="25965"/>
                            <a:pt x="893034" y="0"/>
                            <a:pt x="1008873" y="0"/>
                          </a:cubicBezTo>
                          <a:lnTo>
                            <a:pt x="997186" y="42173"/>
                          </a:lnTo>
                          <a:lnTo>
                            <a:pt x="1108885" y="33337"/>
                          </a:lnTo>
                          <a:lnTo>
                            <a:pt x="1097623" y="72518"/>
                          </a:lnTo>
                          <a:lnTo>
                            <a:pt x="1222348" y="61912"/>
                          </a:lnTo>
                          <a:lnTo>
                            <a:pt x="1206030" y="116866"/>
                          </a:lnTo>
                          <a:lnTo>
                            <a:pt x="1346173" y="119062"/>
                          </a:lnTo>
                          <a:lnTo>
                            <a:pt x="1332246" y="162868"/>
                          </a:lnTo>
                          <a:lnTo>
                            <a:pt x="1430344" y="157162"/>
                          </a:lnTo>
                          <a:lnTo>
                            <a:pt x="1413731" y="206956"/>
                          </a:lnTo>
                          <a:lnTo>
                            <a:pt x="1558931" y="200025"/>
                          </a:lnTo>
                          <a:lnTo>
                            <a:pt x="1535305" y="266902"/>
                          </a:lnTo>
                          <a:lnTo>
                            <a:pt x="1620474" y="263128"/>
                          </a:lnTo>
                          <a:lnTo>
                            <a:pt x="1605204" y="304079"/>
                          </a:lnTo>
                          <a:lnTo>
                            <a:pt x="1757367" y="311945"/>
                          </a:lnTo>
                          <a:lnTo>
                            <a:pt x="1735914" y="364629"/>
                          </a:lnTo>
                          <a:lnTo>
                            <a:pt x="1808129" y="359574"/>
                          </a:lnTo>
                          <a:lnTo>
                            <a:pt x="1792112" y="395862"/>
                          </a:lnTo>
                          <a:lnTo>
                            <a:pt x="1908140" y="388149"/>
                          </a:lnTo>
                          <a:lnTo>
                            <a:pt x="1877411" y="454261"/>
                          </a:lnTo>
                          <a:lnTo>
                            <a:pt x="1972435" y="451649"/>
                          </a:lnTo>
                          <a:lnTo>
                            <a:pt x="1949751" y="494699"/>
                          </a:lnTo>
                          <a:lnTo>
                            <a:pt x="2100242" y="524674"/>
                          </a:lnTo>
                          <a:lnTo>
                            <a:pt x="2080914" y="567549"/>
                          </a:lnTo>
                          <a:lnTo>
                            <a:pt x="2203928" y="576262"/>
                          </a:lnTo>
                          <a:lnTo>
                            <a:pt x="2180042" y="622605"/>
                          </a:lnTo>
                          <a:lnTo>
                            <a:pt x="2346339" y="631032"/>
                          </a:lnTo>
                          <a:lnTo>
                            <a:pt x="2319231" y="696341"/>
                          </a:lnTo>
                          <a:lnTo>
                            <a:pt x="2438404" y="707232"/>
                          </a:lnTo>
                          <a:lnTo>
                            <a:pt x="2416227" y="746374"/>
                          </a:lnTo>
                          <a:lnTo>
                            <a:pt x="2548297" y="747713"/>
                          </a:lnTo>
                          <a:lnTo>
                            <a:pt x="2513846" y="796728"/>
                          </a:lnTo>
                          <a:lnTo>
                            <a:pt x="2660245" y="795338"/>
                          </a:lnTo>
                          <a:lnTo>
                            <a:pt x="2629833" y="852351"/>
                          </a:lnTo>
                          <a:lnTo>
                            <a:pt x="2710659" y="852487"/>
                          </a:lnTo>
                          <a:lnTo>
                            <a:pt x="2692412" y="881266"/>
                          </a:lnTo>
                          <a:lnTo>
                            <a:pt x="2781300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195" name="フリーフォーム: 図形 194">
                      <a:extLst>
                        <a:ext uri="{FF2B5EF4-FFF2-40B4-BE49-F238E27FC236}">
                          <a16:creationId xmlns:a16="http://schemas.microsoft.com/office/drawing/2014/main" id="{0DEBC95C-1C70-476A-94D1-7C33A883E123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111880" y="1764431"/>
                      <a:ext cx="1545970" cy="2349384"/>
                    </a:xfrm>
                    <a:custGeom>
                      <a:avLst/>
                      <a:gdLst>
                        <a:gd name="connsiteX0" fmla="*/ 856643 w 1554483"/>
                        <a:gd name="connsiteY0" fmla="*/ 0 h 2349384"/>
                        <a:gd name="connsiteX1" fmla="*/ 855358 w 1554483"/>
                        <a:gd name="connsiteY1" fmla="*/ 1333 h 2349384"/>
                        <a:gd name="connsiteX2" fmla="*/ 782039 w 1554483"/>
                        <a:gd name="connsiteY2" fmla="*/ 72132 h 2349384"/>
                        <a:gd name="connsiteX3" fmla="*/ 780827 w 1554483"/>
                        <a:gd name="connsiteY3" fmla="*/ 44609 h 2349384"/>
                        <a:gd name="connsiteX4" fmla="*/ 777620 w 1554483"/>
                        <a:gd name="connsiteY4" fmla="*/ 20956 h 2349384"/>
                        <a:gd name="connsiteX5" fmla="*/ 774413 w 1554483"/>
                        <a:gd name="connsiteY5" fmla="*/ 44609 h 2349384"/>
                        <a:gd name="connsiteX6" fmla="*/ 773171 w 1554483"/>
                        <a:gd name="connsiteY6" fmla="*/ 72834 h 2349384"/>
                        <a:gd name="connsiteX7" fmla="*/ 699125 w 1554483"/>
                        <a:gd name="connsiteY7" fmla="*/ 1333 h 2349384"/>
                        <a:gd name="connsiteX8" fmla="*/ 697840 w 1554483"/>
                        <a:gd name="connsiteY8" fmla="*/ 0 h 2349384"/>
                        <a:gd name="connsiteX9" fmla="*/ 767157 w 1554483"/>
                        <a:gd name="connsiteY9" fmla="*/ 84299 h 2349384"/>
                        <a:gd name="connsiteX10" fmla="*/ 772421 w 1554483"/>
                        <a:gd name="connsiteY10" fmla="*/ 89853 h 2349384"/>
                        <a:gd name="connsiteX11" fmla="*/ 771427 w 1554483"/>
                        <a:gd name="connsiteY11" fmla="*/ 112446 h 2349384"/>
                        <a:gd name="connsiteX12" fmla="*/ 769196 w 1554483"/>
                        <a:gd name="connsiteY12" fmla="*/ 201033 h 2349384"/>
                        <a:gd name="connsiteX13" fmla="*/ 661026 w 1554483"/>
                        <a:gd name="connsiteY13" fmla="*/ 96583 h 2349384"/>
                        <a:gd name="connsiteX14" fmla="*/ 659742 w 1554483"/>
                        <a:gd name="connsiteY14" fmla="*/ 95249 h 2349384"/>
                        <a:gd name="connsiteX15" fmla="*/ 729059 w 1554483"/>
                        <a:gd name="connsiteY15" fmla="*/ 179548 h 2349384"/>
                        <a:gd name="connsiteX16" fmla="*/ 768697 w 1554483"/>
                        <a:gd name="connsiteY16" fmla="*/ 221366 h 2349384"/>
                        <a:gd name="connsiteX17" fmla="*/ 766369 w 1554483"/>
                        <a:gd name="connsiteY17" fmla="*/ 361946 h 2349384"/>
                        <a:gd name="connsiteX18" fmla="*/ 765999 w 1554483"/>
                        <a:gd name="connsiteY18" fmla="*/ 394773 h 2349384"/>
                        <a:gd name="connsiteX19" fmla="*/ 708635 w 1554483"/>
                        <a:gd name="connsiteY19" fmla="*/ 343353 h 2349384"/>
                        <a:gd name="connsiteX20" fmla="*/ 591177 w 1554483"/>
                        <a:gd name="connsiteY20" fmla="*/ 229933 h 2349384"/>
                        <a:gd name="connsiteX21" fmla="*/ 589892 w 1554483"/>
                        <a:gd name="connsiteY21" fmla="*/ 228600 h 2349384"/>
                        <a:gd name="connsiteX22" fmla="*/ 659209 w 1554483"/>
                        <a:gd name="connsiteY22" fmla="*/ 312899 h 2349384"/>
                        <a:gd name="connsiteX23" fmla="*/ 749798 w 1554483"/>
                        <a:gd name="connsiteY23" fmla="*/ 408470 h 2349384"/>
                        <a:gd name="connsiteX24" fmla="*/ 765674 w 1554483"/>
                        <a:gd name="connsiteY24" fmla="*/ 423564 h 2349384"/>
                        <a:gd name="connsiteX25" fmla="*/ 764426 w 1554483"/>
                        <a:gd name="connsiteY25" fmla="*/ 534247 h 2349384"/>
                        <a:gd name="connsiteX26" fmla="*/ 763699 w 1554483"/>
                        <a:gd name="connsiteY26" fmla="*/ 632157 h 2349384"/>
                        <a:gd name="connsiteX27" fmla="*/ 758608 w 1554483"/>
                        <a:gd name="connsiteY27" fmla="*/ 627905 h 2349384"/>
                        <a:gd name="connsiteX28" fmla="*/ 514977 w 1554483"/>
                        <a:gd name="connsiteY28" fmla="*/ 401384 h 2349384"/>
                        <a:gd name="connsiteX29" fmla="*/ 513692 w 1554483"/>
                        <a:gd name="connsiteY29" fmla="*/ 400051 h 2349384"/>
                        <a:gd name="connsiteX30" fmla="*/ 583009 w 1554483"/>
                        <a:gd name="connsiteY30" fmla="*/ 484350 h 2349384"/>
                        <a:gd name="connsiteX31" fmla="*/ 673598 w 1554483"/>
                        <a:gd name="connsiteY31" fmla="*/ 579921 h 2349384"/>
                        <a:gd name="connsiteX32" fmla="*/ 763453 w 1554483"/>
                        <a:gd name="connsiteY32" fmla="*/ 665350 h 2349384"/>
                        <a:gd name="connsiteX33" fmla="*/ 762959 w 1554483"/>
                        <a:gd name="connsiteY33" fmla="*/ 732005 h 2349384"/>
                        <a:gd name="connsiteX34" fmla="*/ 762032 w 1554483"/>
                        <a:gd name="connsiteY34" fmla="*/ 950540 h 2349384"/>
                        <a:gd name="connsiteX35" fmla="*/ 761925 w 1554483"/>
                        <a:gd name="connsiteY35" fmla="*/ 1027805 h 2349384"/>
                        <a:gd name="connsiteX36" fmla="*/ 658390 w 1554483"/>
                        <a:gd name="connsiteY36" fmla="*/ 941339 h 2349384"/>
                        <a:gd name="connsiteX37" fmla="*/ 414759 w 1554483"/>
                        <a:gd name="connsiteY37" fmla="*/ 714819 h 2349384"/>
                        <a:gd name="connsiteX38" fmla="*/ 413474 w 1554483"/>
                        <a:gd name="connsiteY38" fmla="*/ 713485 h 2349384"/>
                        <a:gd name="connsiteX39" fmla="*/ 482791 w 1554483"/>
                        <a:gd name="connsiteY39" fmla="*/ 797784 h 2349384"/>
                        <a:gd name="connsiteX40" fmla="*/ 676111 w 1554483"/>
                        <a:gd name="connsiteY40" fmla="*/ 991026 h 2349384"/>
                        <a:gd name="connsiteX41" fmla="*/ 761874 w 1554483"/>
                        <a:gd name="connsiteY41" fmla="*/ 1065125 h 2349384"/>
                        <a:gd name="connsiteX42" fmla="*/ 761708 w 1554483"/>
                        <a:gd name="connsiteY42" fmla="*/ 1185170 h 2349384"/>
                        <a:gd name="connsiteX43" fmla="*/ 762032 w 1554483"/>
                        <a:gd name="connsiteY43" fmla="*/ 1419800 h 2349384"/>
                        <a:gd name="connsiteX44" fmla="*/ 762567 w 1554483"/>
                        <a:gd name="connsiteY44" fmla="*/ 1545927 h 2349384"/>
                        <a:gd name="connsiteX45" fmla="*/ 681613 w 1554483"/>
                        <a:gd name="connsiteY45" fmla="*/ 1487126 h 2349384"/>
                        <a:gd name="connsiteX46" fmla="*/ 164186 w 1554483"/>
                        <a:gd name="connsiteY46" fmla="*/ 1039804 h 2349384"/>
                        <a:gd name="connsiteX47" fmla="*/ 162902 w 1554483"/>
                        <a:gd name="connsiteY47" fmla="*/ 1038470 h 2349384"/>
                        <a:gd name="connsiteX48" fmla="*/ 232218 w 1554483"/>
                        <a:gd name="connsiteY48" fmla="*/ 1122770 h 2349384"/>
                        <a:gd name="connsiteX49" fmla="*/ 663056 w 1554483"/>
                        <a:gd name="connsiteY49" fmla="*/ 1511791 h 2349384"/>
                        <a:gd name="connsiteX50" fmla="*/ 762726 w 1554483"/>
                        <a:gd name="connsiteY50" fmla="*/ 1583371 h 2349384"/>
                        <a:gd name="connsiteX51" fmla="*/ 762959 w 1554483"/>
                        <a:gd name="connsiteY51" fmla="*/ 1638335 h 2349384"/>
                        <a:gd name="connsiteX52" fmla="*/ 766369 w 1554483"/>
                        <a:gd name="connsiteY52" fmla="*/ 2008394 h 2349384"/>
                        <a:gd name="connsiteX53" fmla="*/ 767403 w 1554483"/>
                        <a:gd name="connsiteY53" fmla="*/ 2070843 h 2349384"/>
                        <a:gd name="connsiteX54" fmla="*/ 648946 w 1554483"/>
                        <a:gd name="connsiteY54" fmla="*/ 1995196 h 2349384"/>
                        <a:gd name="connsiteX55" fmla="*/ 504353 w 1554483"/>
                        <a:gd name="connsiteY55" fmla="*/ 1892061 h 2349384"/>
                        <a:gd name="connsiteX56" fmla="*/ 1194 w 1554483"/>
                        <a:gd name="connsiteY56" fmla="*/ 1425775 h 2349384"/>
                        <a:gd name="connsiteX57" fmla="*/ 0 w 1554483"/>
                        <a:gd name="connsiteY57" fmla="*/ 1424321 h 2349384"/>
                        <a:gd name="connsiteX58" fmla="*/ 61412 w 1554483"/>
                        <a:gd name="connsiteY58" fmla="*/ 1519127 h 2349384"/>
                        <a:gd name="connsiteX59" fmla="*/ 476298 w 1554483"/>
                        <a:gd name="connsiteY59" fmla="*/ 1929350 h 2349384"/>
                        <a:gd name="connsiteX60" fmla="*/ 734424 w 1554483"/>
                        <a:gd name="connsiteY60" fmla="*/ 2097739 h 2349384"/>
                        <a:gd name="connsiteX61" fmla="*/ 768134 w 1554483"/>
                        <a:gd name="connsiteY61" fmla="*/ 2114944 h 2349384"/>
                        <a:gd name="connsiteX62" fmla="*/ 768724 w 1554483"/>
                        <a:gd name="connsiteY62" fmla="*/ 2150555 h 2349384"/>
                        <a:gd name="connsiteX63" fmla="*/ 777620 w 1554483"/>
                        <a:gd name="connsiteY63" fmla="*/ 2349384 h 2349384"/>
                        <a:gd name="connsiteX64" fmla="*/ 786517 w 1554483"/>
                        <a:gd name="connsiteY64" fmla="*/ 2150555 h 2349384"/>
                        <a:gd name="connsiteX65" fmla="*/ 787113 w 1554483"/>
                        <a:gd name="connsiteY65" fmla="*/ 2114554 h 2349384"/>
                        <a:gd name="connsiteX66" fmla="*/ 820059 w 1554483"/>
                        <a:gd name="connsiteY66" fmla="*/ 2097739 h 2349384"/>
                        <a:gd name="connsiteX67" fmla="*/ 1078185 w 1554483"/>
                        <a:gd name="connsiteY67" fmla="*/ 1929350 h 2349384"/>
                        <a:gd name="connsiteX68" fmla="*/ 1493071 w 1554483"/>
                        <a:gd name="connsiteY68" fmla="*/ 1519127 h 2349384"/>
                        <a:gd name="connsiteX69" fmla="*/ 1554483 w 1554483"/>
                        <a:gd name="connsiteY69" fmla="*/ 1424321 h 2349384"/>
                        <a:gd name="connsiteX70" fmla="*/ 1553289 w 1554483"/>
                        <a:gd name="connsiteY70" fmla="*/ 1425775 h 2349384"/>
                        <a:gd name="connsiteX71" fmla="*/ 1050130 w 1554483"/>
                        <a:gd name="connsiteY71" fmla="*/ 1892061 h 2349384"/>
                        <a:gd name="connsiteX72" fmla="*/ 905537 w 1554483"/>
                        <a:gd name="connsiteY72" fmla="*/ 1995196 h 2349384"/>
                        <a:gd name="connsiteX73" fmla="*/ 787845 w 1554483"/>
                        <a:gd name="connsiteY73" fmla="*/ 2070354 h 2349384"/>
                        <a:gd name="connsiteX74" fmla="*/ 788872 w 1554483"/>
                        <a:gd name="connsiteY74" fmla="*/ 2008394 h 2349384"/>
                        <a:gd name="connsiteX75" fmla="*/ 792282 w 1554483"/>
                        <a:gd name="connsiteY75" fmla="*/ 1638335 h 2349384"/>
                        <a:gd name="connsiteX76" fmla="*/ 792517 w 1554483"/>
                        <a:gd name="connsiteY76" fmla="*/ 1582825 h 2349384"/>
                        <a:gd name="connsiteX77" fmla="*/ 891427 w 1554483"/>
                        <a:gd name="connsiteY77" fmla="*/ 1511791 h 2349384"/>
                        <a:gd name="connsiteX78" fmla="*/ 1322265 w 1554483"/>
                        <a:gd name="connsiteY78" fmla="*/ 1122770 h 2349384"/>
                        <a:gd name="connsiteX79" fmla="*/ 1391581 w 1554483"/>
                        <a:gd name="connsiteY79" fmla="*/ 1038470 h 2349384"/>
                        <a:gd name="connsiteX80" fmla="*/ 1390297 w 1554483"/>
                        <a:gd name="connsiteY80" fmla="*/ 1039804 h 2349384"/>
                        <a:gd name="connsiteX81" fmla="*/ 872870 w 1554483"/>
                        <a:gd name="connsiteY81" fmla="*/ 1487126 h 2349384"/>
                        <a:gd name="connsiteX82" fmla="*/ 792676 w 1554483"/>
                        <a:gd name="connsiteY82" fmla="*/ 1545375 h 2349384"/>
                        <a:gd name="connsiteX83" fmla="*/ 793209 w 1554483"/>
                        <a:gd name="connsiteY83" fmla="*/ 1419800 h 2349384"/>
                        <a:gd name="connsiteX84" fmla="*/ 793532 w 1554483"/>
                        <a:gd name="connsiteY84" fmla="*/ 1185170 h 2349384"/>
                        <a:gd name="connsiteX85" fmla="*/ 793366 w 1554483"/>
                        <a:gd name="connsiteY85" fmla="*/ 1064472 h 2349384"/>
                        <a:gd name="connsiteX86" fmla="*/ 878372 w 1554483"/>
                        <a:gd name="connsiteY86" fmla="*/ 991026 h 2349384"/>
                        <a:gd name="connsiteX87" fmla="*/ 1071692 w 1554483"/>
                        <a:gd name="connsiteY87" fmla="*/ 797784 h 2349384"/>
                        <a:gd name="connsiteX88" fmla="*/ 1141009 w 1554483"/>
                        <a:gd name="connsiteY88" fmla="*/ 713485 h 2349384"/>
                        <a:gd name="connsiteX89" fmla="*/ 1139724 w 1554483"/>
                        <a:gd name="connsiteY89" fmla="*/ 714819 h 2349384"/>
                        <a:gd name="connsiteX90" fmla="*/ 896093 w 1554483"/>
                        <a:gd name="connsiteY90" fmla="*/ 941339 h 2349384"/>
                        <a:gd name="connsiteX91" fmla="*/ 793315 w 1554483"/>
                        <a:gd name="connsiteY91" fmla="*/ 1027173 h 2349384"/>
                        <a:gd name="connsiteX92" fmla="*/ 793209 w 1554483"/>
                        <a:gd name="connsiteY92" fmla="*/ 950540 h 2349384"/>
                        <a:gd name="connsiteX93" fmla="*/ 792282 w 1554483"/>
                        <a:gd name="connsiteY93" fmla="*/ 732005 h 2349384"/>
                        <a:gd name="connsiteX94" fmla="*/ 791782 w 1554483"/>
                        <a:gd name="connsiteY94" fmla="*/ 664636 h 2349384"/>
                        <a:gd name="connsiteX95" fmla="*/ 880885 w 1554483"/>
                        <a:gd name="connsiteY95" fmla="*/ 579921 h 2349384"/>
                        <a:gd name="connsiteX96" fmla="*/ 971474 w 1554483"/>
                        <a:gd name="connsiteY96" fmla="*/ 484350 h 2349384"/>
                        <a:gd name="connsiteX97" fmla="*/ 1040791 w 1554483"/>
                        <a:gd name="connsiteY97" fmla="*/ 400051 h 2349384"/>
                        <a:gd name="connsiteX98" fmla="*/ 1039506 w 1554483"/>
                        <a:gd name="connsiteY98" fmla="*/ 401384 h 2349384"/>
                        <a:gd name="connsiteX99" fmla="*/ 795875 w 1554483"/>
                        <a:gd name="connsiteY99" fmla="*/ 627905 h 2349384"/>
                        <a:gd name="connsiteX100" fmla="*/ 791536 w 1554483"/>
                        <a:gd name="connsiteY100" fmla="*/ 631529 h 2349384"/>
                        <a:gd name="connsiteX101" fmla="*/ 790815 w 1554483"/>
                        <a:gd name="connsiteY101" fmla="*/ 534247 h 2349384"/>
                        <a:gd name="connsiteX102" fmla="*/ 789559 w 1554483"/>
                        <a:gd name="connsiteY102" fmla="*/ 422852 h 2349384"/>
                        <a:gd name="connsiteX103" fmla="*/ 804685 w 1554483"/>
                        <a:gd name="connsiteY103" fmla="*/ 408470 h 2349384"/>
                        <a:gd name="connsiteX104" fmla="*/ 895274 w 1554483"/>
                        <a:gd name="connsiteY104" fmla="*/ 312899 h 2349384"/>
                        <a:gd name="connsiteX105" fmla="*/ 964591 w 1554483"/>
                        <a:gd name="connsiteY105" fmla="*/ 228600 h 2349384"/>
                        <a:gd name="connsiteX106" fmla="*/ 963306 w 1554483"/>
                        <a:gd name="connsiteY106" fmla="*/ 229933 h 2349384"/>
                        <a:gd name="connsiteX107" fmla="*/ 845848 w 1554483"/>
                        <a:gd name="connsiteY107" fmla="*/ 343353 h 2349384"/>
                        <a:gd name="connsiteX108" fmla="*/ 789234 w 1554483"/>
                        <a:gd name="connsiteY108" fmla="*/ 394101 h 2349384"/>
                        <a:gd name="connsiteX109" fmla="*/ 788872 w 1554483"/>
                        <a:gd name="connsiteY109" fmla="*/ 361946 h 2349384"/>
                        <a:gd name="connsiteX110" fmla="*/ 786530 w 1554483"/>
                        <a:gd name="connsiteY110" fmla="*/ 220582 h 2349384"/>
                        <a:gd name="connsiteX111" fmla="*/ 825424 w 1554483"/>
                        <a:gd name="connsiteY111" fmla="*/ 179548 h 2349384"/>
                        <a:gd name="connsiteX112" fmla="*/ 894741 w 1554483"/>
                        <a:gd name="connsiteY112" fmla="*/ 95249 h 2349384"/>
                        <a:gd name="connsiteX113" fmla="*/ 893457 w 1554483"/>
                        <a:gd name="connsiteY113" fmla="*/ 96583 h 2349384"/>
                        <a:gd name="connsiteX114" fmla="*/ 786027 w 1554483"/>
                        <a:gd name="connsiteY114" fmla="*/ 200320 h 2349384"/>
                        <a:gd name="connsiteX115" fmla="*/ 783814 w 1554483"/>
                        <a:gd name="connsiteY115" fmla="*/ 112446 h 2349384"/>
                        <a:gd name="connsiteX116" fmla="*/ 782786 w 1554483"/>
                        <a:gd name="connsiteY116" fmla="*/ 89089 h 2349384"/>
                        <a:gd name="connsiteX117" fmla="*/ 787326 w 1554483"/>
                        <a:gd name="connsiteY117" fmla="*/ 84299 h 2349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</a:cxnLst>
                      <a:rect l="l" t="t" r="r" b="b"/>
                      <a:pathLst>
                        <a:path w="1554483" h="2349384">
                          <a:moveTo>
                            <a:pt x="856643" y="0"/>
                          </a:moveTo>
                          <a:lnTo>
                            <a:pt x="855358" y="1333"/>
                          </a:lnTo>
                          <a:lnTo>
                            <a:pt x="782039" y="72132"/>
                          </a:lnTo>
                          <a:lnTo>
                            <a:pt x="780827" y="44609"/>
                          </a:lnTo>
                          <a:cubicBezTo>
                            <a:pt x="779791" y="29100"/>
                            <a:pt x="778719" y="20956"/>
                            <a:pt x="777620" y="20956"/>
                          </a:cubicBezTo>
                          <a:cubicBezTo>
                            <a:pt x="776522" y="20956"/>
                            <a:pt x="775449" y="29100"/>
                            <a:pt x="774413" y="44609"/>
                          </a:cubicBezTo>
                          <a:lnTo>
                            <a:pt x="773171" y="72834"/>
                          </a:lnTo>
                          <a:lnTo>
                            <a:pt x="699125" y="1333"/>
                          </a:lnTo>
                          <a:lnTo>
                            <a:pt x="697840" y="0"/>
                          </a:lnTo>
                          <a:lnTo>
                            <a:pt x="767157" y="84299"/>
                          </a:lnTo>
                          <a:lnTo>
                            <a:pt x="772421" y="89853"/>
                          </a:lnTo>
                          <a:lnTo>
                            <a:pt x="771427" y="112446"/>
                          </a:lnTo>
                          <a:lnTo>
                            <a:pt x="769196" y="201033"/>
                          </a:lnTo>
                          <a:lnTo>
                            <a:pt x="661026" y="96583"/>
                          </a:lnTo>
                          <a:lnTo>
                            <a:pt x="659742" y="95249"/>
                          </a:lnTo>
                          <a:lnTo>
                            <a:pt x="729059" y="179548"/>
                          </a:lnTo>
                          <a:lnTo>
                            <a:pt x="768697" y="221366"/>
                          </a:lnTo>
                          <a:lnTo>
                            <a:pt x="766369" y="361946"/>
                          </a:lnTo>
                          <a:lnTo>
                            <a:pt x="765999" y="394773"/>
                          </a:lnTo>
                          <a:lnTo>
                            <a:pt x="708635" y="343353"/>
                          </a:lnTo>
                          <a:cubicBezTo>
                            <a:pt x="667964" y="305539"/>
                            <a:pt x="628746" y="267670"/>
                            <a:pt x="591177" y="229933"/>
                          </a:cubicBezTo>
                          <a:lnTo>
                            <a:pt x="589892" y="228600"/>
                          </a:lnTo>
                          <a:lnTo>
                            <a:pt x="659209" y="312899"/>
                          </a:lnTo>
                          <a:cubicBezTo>
                            <a:pt x="687260" y="344243"/>
                            <a:pt x="717517" y="376182"/>
                            <a:pt x="749798" y="408470"/>
                          </a:cubicBezTo>
                          <a:lnTo>
                            <a:pt x="765674" y="423564"/>
                          </a:lnTo>
                          <a:lnTo>
                            <a:pt x="764426" y="534247"/>
                          </a:lnTo>
                          <a:lnTo>
                            <a:pt x="763699" y="632157"/>
                          </a:lnTo>
                          <a:lnTo>
                            <a:pt x="758608" y="627905"/>
                          </a:lnTo>
                          <a:cubicBezTo>
                            <a:pt x="671848" y="552858"/>
                            <a:pt x="590115" y="476858"/>
                            <a:pt x="514977" y="401384"/>
                          </a:cubicBezTo>
                          <a:lnTo>
                            <a:pt x="513692" y="400051"/>
                          </a:lnTo>
                          <a:lnTo>
                            <a:pt x="583009" y="484350"/>
                          </a:lnTo>
                          <a:cubicBezTo>
                            <a:pt x="611060" y="515694"/>
                            <a:pt x="641317" y="547633"/>
                            <a:pt x="673598" y="579921"/>
                          </a:cubicBezTo>
                          <a:lnTo>
                            <a:pt x="763453" y="665350"/>
                          </a:lnTo>
                          <a:lnTo>
                            <a:pt x="762959" y="732005"/>
                          </a:lnTo>
                          <a:cubicBezTo>
                            <a:pt x="762556" y="801648"/>
                            <a:pt x="762243" y="874753"/>
                            <a:pt x="762032" y="950540"/>
                          </a:cubicBezTo>
                          <a:lnTo>
                            <a:pt x="761925" y="1027805"/>
                          </a:lnTo>
                          <a:lnTo>
                            <a:pt x="658390" y="941339"/>
                          </a:lnTo>
                          <a:cubicBezTo>
                            <a:pt x="571630" y="866292"/>
                            <a:pt x="489897" y="790293"/>
                            <a:pt x="414759" y="714819"/>
                          </a:cubicBezTo>
                          <a:lnTo>
                            <a:pt x="413474" y="713485"/>
                          </a:lnTo>
                          <a:lnTo>
                            <a:pt x="482791" y="797784"/>
                          </a:lnTo>
                          <a:cubicBezTo>
                            <a:pt x="538893" y="860472"/>
                            <a:pt x="603819" y="925538"/>
                            <a:pt x="676111" y="991026"/>
                          </a:cubicBezTo>
                          <a:lnTo>
                            <a:pt x="761874" y="1065125"/>
                          </a:lnTo>
                          <a:lnTo>
                            <a:pt x="761708" y="1185170"/>
                          </a:lnTo>
                          <a:cubicBezTo>
                            <a:pt x="761708" y="1265542"/>
                            <a:pt x="761820" y="1344012"/>
                            <a:pt x="762032" y="1419800"/>
                          </a:cubicBezTo>
                          <a:lnTo>
                            <a:pt x="762567" y="1545927"/>
                          </a:lnTo>
                          <a:lnTo>
                            <a:pt x="681613" y="1487126"/>
                          </a:lnTo>
                          <a:cubicBezTo>
                            <a:pt x="491117" y="1343803"/>
                            <a:pt x="314463" y="1190750"/>
                            <a:pt x="164186" y="1039804"/>
                          </a:cubicBezTo>
                          <a:lnTo>
                            <a:pt x="162902" y="1038470"/>
                          </a:lnTo>
                          <a:lnTo>
                            <a:pt x="232218" y="1122770"/>
                          </a:lnTo>
                          <a:cubicBezTo>
                            <a:pt x="344423" y="1248145"/>
                            <a:pt x="491919" y="1383032"/>
                            <a:pt x="663056" y="1511791"/>
                          </a:cubicBezTo>
                          <a:lnTo>
                            <a:pt x="762726" y="1583371"/>
                          </a:lnTo>
                          <a:lnTo>
                            <a:pt x="762959" y="1638335"/>
                          </a:lnTo>
                          <a:cubicBezTo>
                            <a:pt x="763764" y="1777620"/>
                            <a:pt x="764929" y="1903053"/>
                            <a:pt x="766369" y="2008394"/>
                          </a:cubicBezTo>
                          <a:lnTo>
                            <a:pt x="767403" y="2070843"/>
                          </a:lnTo>
                          <a:lnTo>
                            <a:pt x="648946" y="1995196"/>
                          </a:lnTo>
                          <a:cubicBezTo>
                            <a:pt x="600255" y="1962312"/>
                            <a:pt x="551977" y="1927892"/>
                            <a:pt x="504353" y="1892061"/>
                          </a:cubicBezTo>
                          <a:cubicBezTo>
                            <a:pt x="313857" y="1748738"/>
                            <a:pt x="142155" y="1589103"/>
                            <a:pt x="1194" y="1425775"/>
                          </a:cubicBezTo>
                          <a:lnTo>
                            <a:pt x="0" y="1424321"/>
                          </a:lnTo>
                          <a:lnTo>
                            <a:pt x="61412" y="1519127"/>
                          </a:lnTo>
                          <a:cubicBezTo>
                            <a:pt x="163546" y="1657889"/>
                            <a:pt x="305161" y="1800591"/>
                            <a:pt x="476298" y="1929350"/>
                          </a:cubicBezTo>
                          <a:cubicBezTo>
                            <a:pt x="561866" y="1993730"/>
                            <a:pt x="648739" y="2050052"/>
                            <a:pt x="734424" y="2097739"/>
                          </a:cubicBezTo>
                          <a:lnTo>
                            <a:pt x="768134" y="2114944"/>
                          </a:lnTo>
                          <a:lnTo>
                            <a:pt x="768724" y="2150555"/>
                          </a:lnTo>
                          <a:cubicBezTo>
                            <a:pt x="771263" y="2276085"/>
                            <a:pt x="774325" y="2349384"/>
                            <a:pt x="777620" y="2349384"/>
                          </a:cubicBezTo>
                          <a:cubicBezTo>
                            <a:pt x="780916" y="2349384"/>
                            <a:pt x="783977" y="2276085"/>
                            <a:pt x="786517" y="2150555"/>
                          </a:cubicBezTo>
                          <a:lnTo>
                            <a:pt x="787113" y="2114554"/>
                          </a:lnTo>
                          <a:lnTo>
                            <a:pt x="820059" y="2097739"/>
                          </a:lnTo>
                          <a:cubicBezTo>
                            <a:pt x="905744" y="2050052"/>
                            <a:pt x="992617" y="1993730"/>
                            <a:pt x="1078185" y="1929350"/>
                          </a:cubicBezTo>
                          <a:cubicBezTo>
                            <a:pt x="1249322" y="1800591"/>
                            <a:pt x="1390937" y="1657889"/>
                            <a:pt x="1493071" y="1519127"/>
                          </a:cubicBezTo>
                          <a:lnTo>
                            <a:pt x="1554483" y="1424321"/>
                          </a:lnTo>
                          <a:lnTo>
                            <a:pt x="1553289" y="1425775"/>
                          </a:lnTo>
                          <a:cubicBezTo>
                            <a:pt x="1412328" y="1589103"/>
                            <a:pt x="1240626" y="1748738"/>
                            <a:pt x="1050130" y="1892061"/>
                          </a:cubicBezTo>
                          <a:cubicBezTo>
                            <a:pt x="1002506" y="1927892"/>
                            <a:pt x="954228" y="1962312"/>
                            <a:pt x="905537" y="1995196"/>
                          </a:cubicBezTo>
                          <a:lnTo>
                            <a:pt x="787845" y="2070354"/>
                          </a:lnTo>
                          <a:lnTo>
                            <a:pt x="788872" y="2008394"/>
                          </a:lnTo>
                          <a:cubicBezTo>
                            <a:pt x="790311" y="1903053"/>
                            <a:pt x="791477" y="1777620"/>
                            <a:pt x="792282" y="1638335"/>
                          </a:cubicBezTo>
                          <a:lnTo>
                            <a:pt x="792517" y="1582825"/>
                          </a:lnTo>
                          <a:lnTo>
                            <a:pt x="891427" y="1511791"/>
                          </a:lnTo>
                          <a:cubicBezTo>
                            <a:pt x="1062564" y="1383032"/>
                            <a:pt x="1210060" y="1248145"/>
                            <a:pt x="1322265" y="1122770"/>
                          </a:cubicBezTo>
                          <a:lnTo>
                            <a:pt x="1391581" y="1038470"/>
                          </a:lnTo>
                          <a:lnTo>
                            <a:pt x="1390297" y="1039804"/>
                          </a:lnTo>
                          <a:cubicBezTo>
                            <a:pt x="1240020" y="1190750"/>
                            <a:pt x="1063366" y="1343803"/>
                            <a:pt x="872870" y="1487126"/>
                          </a:cubicBezTo>
                          <a:lnTo>
                            <a:pt x="792676" y="1545375"/>
                          </a:lnTo>
                          <a:lnTo>
                            <a:pt x="793209" y="1419800"/>
                          </a:lnTo>
                          <a:cubicBezTo>
                            <a:pt x="793421" y="1344012"/>
                            <a:pt x="793532" y="1265542"/>
                            <a:pt x="793532" y="1185170"/>
                          </a:cubicBezTo>
                          <a:lnTo>
                            <a:pt x="793366" y="1064472"/>
                          </a:lnTo>
                          <a:lnTo>
                            <a:pt x="878372" y="991026"/>
                          </a:lnTo>
                          <a:cubicBezTo>
                            <a:pt x="950664" y="925538"/>
                            <a:pt x="1015590" y="860472"/>
                            <a:pt x="1071692" y="797784"/>
                          </a:cubicBezTo>
                          <a:lnTo>
                            <a:pt x="1141009" y="713485"/>
                          </a:lnTo>
                          <a:lnTo>
                            <a:pt x="1139724" y="714819"/>
                          </a:lnTo>
                          <a:cubicBezTo>
                            <a:pt x="1064586" y="790293"/>
                            <a:pt x="982853" y="866292"/>
                            <a:pt x="896093" y="941339"/>
                          </a:cubicBezTo>
                          <a:lnTo>
                            <a:pt x="793315" y="1027173"/>
                          </a:lnTo>
                          <a:lnTo>
                            <a:pt x="793209" y="950540"/>
                          </a:lnTo>
                          <a:cubicBezTo>
                            <a:pt x="792997" y="874753"/>
                            <a:pt x="792684" y="801648"/>
                            <a:pt x="792282" y="732005"/>
                          </a:cubicBezTo>
                          <a:lnTo>
                            <a:pt x="791782" y="664636"/>
                          </a:lnTo>
                          <a:lnTo>
                            <a:pt x="880885" y="579921"/>
                          </a:lnTo>
                          <a:cubicBezTo>
                            <a:pt x="913166" y="547633"/>
                            <a:pt x="943423" y="515694"/>
                            <a:pt x="971474" y="484350"/>
                          </a:cubicBezTo>
                          <a:lnTo>
                            <a:pt x="1040791" y="400051"/>
                          </a:lnTo>
                          <a:lnTo>
                            <a:pt x="1039506" y="401384"/>
                          </a:lnTo>
                          <a:cubicBezTo>
                            <a:pt x="964368" y="476858"/>
                            <a:pt x="882635" y="552858"/>
                            <a:pt x="795875" y="627905"/>
                          </a:cubicBezTo>
                          <a:lnTo>
                            <a:pt x="791536" y="631529"/>
                          </a:lnTo>
                          <a:lnTo>
                            <a:pt x="790815" y="534247"/>
                          </a:lnTo>
                          <a:lnTo>
                            <a:pt x="789559" y="422852"/>
                          </a:lnTo>
                          <a:lnTo>
                            <a:pt x="804685" y="408470"/>
                          </a:lnTo>
                          <a:cubicBezTo>
                            <a:pt x="836966" y="376182"/>
                            <a:pt x="867223" y="344243"/>
                            <a:pt x="895274" y="312899"/>
                          </a:cubicBezTo>
                          <a:lnTo>
                            <a:pt x="964591" y="228600"/>
                          </a:lnTo>
                          <a:lnTo>
                            <a:pt x="963306" y="229933"/>
                          </a:lnTo>
                          <a:cubicBezTo>
                            <a:pt x="925737" y="267670"/>
                            <a:pt x="886519" y="305539"/>
                            <a:pt x="845848" y="343353"/>
                          </a:cubicBezTo>
                          <a:lnTo>
                            <a:pt x="789234" y="394101"/>
                          </a:lnTo>
                          <a:lnTo>
                            <a:pt x="788872" y="361946"/>
                          </a:lnTo>
                          <a:lnTo>
                            <a:pt x="786530" y="220582"/>
                          </a:lnTo>
                          <a:lnTo>
                            <a:pt x="825424" y="179548"/>
                          </a:lnTo>
                          <a:lnTo>
                            <a:pt x="894741" y="95249"/>
                          </a:lnTo>
                          <a:lnTo>
                            <a:pt x="893457" y="96583"/>
                          </a:lnTo>
                          <a:lnTo>
                            <a:pt x="786027" y="200320"/>
                          </a:lnTo>
                          <a:lnTo>
                            <a:pt x="783814" y="112446"/>
                          </a:lnTo>
                          <a:lnTo>
                            <a:pt x="782786" y="89089"/>
                          </a:lnTo>
                          <a:lnTo>
                            <a:pt x="787326" y="8429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grpSp>
              <p:nvGrpSpPr>
                <p:cNvPr id="179" name="グループ化 178">
                  <a:extLst>
                    <a:ext uri="{FF2B5EF4-FFF2-40B4-BE49-F238E27FC236}">
                      <a16:creationId xmlns:a16="http://schemas.microsoft.com/office/drawing/2014/main" id="{742404A2-DFE1-46A2-AB4A-CCEA3CA598CD}"/>
                    </a:ext>
                  </a:extLst>
                </p:cNvPr>
                <p:cNvGrpSpPr/>
                <p:nvPr/>
              </p:nvGrpSpPr>
              <p:grpSpPr>
                <a:xfrm rot="3124461">
                  <a:off x="4574783" y="1084981"/>
                  <a:ext cx="537644" cy="1457736"/>
                  <a:chOff x="5674519" y="1390651"/>
                  <a:chExt cx="861274" cy="2781300"/>
                </a:xfrm>
              </p:grpSpPr>
              <p:grpSp>
                <p:nvGrpSpPr>
                  <p:cNvPr id="188" name="グループ化 187">
                    <a:extLst>
                      <a:ext uri="{FF2B5EF4-FFF2-40B4-BE49-F238E27FC236}">
                        <a16:creationId xmlns:a16="http://schemas.microsoft.com/office/drawing/2014/main" id="{7BB09420-4C6B-491E-9597-0F85B49392A1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190" name="フリーフォーム: 図形 189">
                      <a:extLst>
                        <a:ext uri="{FF2B5EF4-FFF2-40B4-BE49-F238E27FC236}">
                          <a16:creationId xmlns:a16="http://schemas.microsoft.com/office/drawing/2014/main" id="{8CFC6DA7-270C-409B-AF73-BB4D7FF3619A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191" name="フリーフォーム: 図形 190">
                      <a:extLst>
                        <a:ext uri="{FF2B5EF4-FFF2-40B4-BE49-F238E27FC236}">
                          <a16:creationId xmlns:a16="http://schemas.microsoft.com/office/drawing/2014/main" id="{E2EE7BE0-936E-4568-8C98-962B42AFA44D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189" name="フリーフォーム: 図形 188">
                    <a:extLst>
                      <a:ext uri="{FF2B5EF4-FFF2-40B4-BE49-F238E27FC236}">
                        <a16:creationId xmlns:a16="http://schemas.microsoft.com/office/drawing/2014/main" id="{535A1B59-4F6E-480B-A899-B00F6DF0713D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80" name="グループ化 179">
                  <a:extLst>
                    <a:ext uri="{FF2B5EF4-FFF2-40B4-BE49-F238E27FC236}">
                      <a16:creationId xmlns:a16="http://schemas.microsoft.com/office/drawing/2014/main" id="{3ACCD86B-0E9C-4F22-BE37-AC213E38D0BB}"/>
                    </a:ext>
                  </a:extLst>
                </p:cNvPr>
                <p:cNvGrpSpPr/>
                <p:nvPr/>
              </p:nvGrpSpPr>
              <p:grpSpPr>
                <a:xfrm rot="19454971" flipH="1">
                  <a:off x="2568415" y="1199057"/>
                  <a:ext cx="445903" cy="1238531"/>
                  <a:chOff x="5674519" y="1390651"/>
                  <a:chExt cx="861274" cy="2781300"/>
                </a:xfrm>
              </p:grpSpPr>
              <p:grpSp>
                <p:nvGrpSpPr>
                  <p:cNvPr id="184" name="グループ化 183">
                    <a:extLst>
                      <a:ext uri="{FF2B5EF4-FFF2-40B4-BE49-F238E27FC236}">
                        <a16:creationId xmlns:a16="http://schemas.microsoft.com/office/drawing/2014/main" id="{2EA9EB69-5553-4B97-A863-62C689F27E6A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186" name="フリーフォーム: 図形 185">
                      <a:extLst>
                        <a:ext uri="{FF2B5EF4-FFF2-40B4-BE49-F238E27FC236}">
                          <a16:creationId xmlns:a16="http://schemas.microsoft.com/office/drawing/2014/main" id="{52FE80E9-BA6C-4147-A38B-57B926C1DD40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187" name="フリーフォーム: 図形 186">
                      <a:extLst>
                        <a:ext uri="{FF2B5EF4-FFF2-40B4-BE49-F238E27FC236}">
                          <a16:creationId xmlns:a16="http://schemas.microsoft.com/office/drawing/2014/main" id="{7660E8DA-B7F8-4585-AE85-77BB0B79B8A0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185" name="フリーフォーム: 図形 184">
                    <a:extLst>
                      <a:ext uri="{FF2B5EF4-FFF2-40B4-BE49-F238E27FC236}">
                        <a16:creationId xmlns:a16="http://schemas.microsoft.com/office/drawing/2014/main" id="{68327A09-32C1-4A46-95DB-D6DB3D4ECED1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81" name="グループ化 180">
                  <a:extLst>
                    <a:ext uri="{FF2B5EF4-FFF2-40B4-BE49-F238E27FC236}">
                      <a16:creationId xmlns:a16="http://schemas.microsoft.com/office/drawing/2014/main" id="{E48AF5EE-1413-4572-86F5-94E7182DA21F}"/>
                    </a:ext>
                  </a:extLst>
                </p:cNvPr>
                <p:cNvGrpSpPr/>
                <p:nvPr/>
              </p:nvGrpSpPr>
              <p:grpSpPr>
                <a:xfrm>
                  <a:off x="3117236" y="603084"/>
                  <a:ext cx="1117300" cy="1674516"/>
                  <a:chOff x="3944937" y="1390650"/>
                  <a:chExt cx="1855788" cy="2781300"/>
                </a:xfrm>
              </p:grpSpPr>
              <p:sp>
                <p:nvSpPr>
                  <p:cNvPr id="182" name="フリーフォーム: 図形 181">
                    <a:extLst>
                      <a:ext uri="{FF2B5EF4-FFF2-40B4-BE49-F238E27FC236}">
                        <a16:creationId xmlns:a16="http://schemas.microsoft.com/office/drawing/2014/main" id="{18755B23-C2E0-4306-82FB-DA0FE90D5099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3" name="フリーフォーム: 図形 182">
                    <a:extLst>
                      <a:ext uri="{FF2B5EF4-FFF2-40B4-BE49-F238E27FC236}">
                        <a16:creationId xmlns:a16="http://schemas.microsoft.com/office/drawing/2014/main" id="{2148B495-D4B4-42D7-91EB-198706BEBE3E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</p:grpSp>
        <p:grpSp>
          <p:nvGrpSpPr>
            <p:cNvPr id="208" name="グループ化 207">
              <a:extLst>
                <a:ext uri="{FF2B5EF4-FFF2-40B4-BE49-F238E27FC236}">
                  <a16:creationId xmlns:a16="http://schemas.microsoft.com/office/drawing/2014/main" id="{83C1C8FA-8079-4F35-8801-0BAC76C1F69A}"/>
                </a:ext>
              </a:extLst>
            </p:cNvPr>
            <p:cNvGrpSpPr/>
            <p:nvPr/>
          </p:nvGrpSpPr>
          <p:grpSpPr>
            <a:xfrm rot="3600000">
              <a:off x="4704707" y="1866683"/>
              <a:ext cx="1619030" cy="1872013"/>
              <a:chOff x="2418103" y="603084"/>
              <a:chExt cx="3154370" cy="3647259"/>
            </a:xfrm>
          </p:grpSpPr>
          <p:grpSp>
            <p:nvGrpSpPr>
              <p:cNvPr id="209" name="グループ化 208">
                <a:extLst>
                  <a:ext uri="{FF2B5EF4-FFF2-40B4-BE49-F238E27FC236}">
                    <a16:creationId xmlns:a16="http://schemas.microsoft.com/office/drawing/2014/main" id="{1C6D1955-037C-4926-A8FA-2CF913F9E0D6}"/>
                  </a:ext>
                </a:extLst>
              </p:cNvPr>
              <p:cNvGrpSpPr/>
              <p:nvPr/>
            </p:nvGrpSpPr>
            <p:grpSpPr>
              <a:xfrm rot="3347226">
                <a:off x="4117752" y="1860046"/>
                <a:ext cx="292964" cy="966350"/>
                <a:chOff x="5674519" y="1390651"/>
                <a:chExt cx="861274" cy="2781300"/>
              </a:xfrm>
            </p:grpSpPr>
            <p:grpSp>
              <p:nvGrpSpPr>
                <p:cNvPr id="246" name="グループ化 245">
                  <a:extLst>
                    <a:ext uri="{FF2B5EF4-FFF2-40B4-BE49-F238E27FC236}">
                      <a16:creationId xmlns:a16="http://schemas.microsoft.com/office/drawing/2014/main" id="{886934CC-0F37-40FE-AEF4-61DE7F2B77C8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248" name="フリーフォーム: 図形 247">
                    <a:extLst>
                      <a:ext uri="{FF2B5EF4-FFF2-40B4-BE49-F238E27FC236}">
                        <a16:creationId xmlns:a16="http://schemas.microsoft.com/office/drawing/2014/main" id="{B636D345-383F-4D5C-B265-B1F9EB5AEFBB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9" name="フリーフォーム: 図形 248">
                    <a:extLst>
                      <a:ext uri="{FF2B5EF4-FFF2-40B4-BE49-F238E27FC236}">
                        <a16:creationId xmlns:a16="http://schemas.microsoft.com/office/drawing/2014/main" id="{695A955C-73D8-4C38-ADE5-FD854393212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47" name="フリーフォーム: 図形 246">
                  <a:extLst>
                    <a:ext uri="{FF2B5EF4-FFF2-40B4-BE49-F238E27FC236}">
                      <a16:creationId xmlns:a16="http://schemas.microsoft.com/office/drawing/2014/main" id="{13D65A75-3CD3-4A6C-A65F-74A863D3DFA1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10" name="グループ化 209">
                <a:extLst>
                  <a:ext uri="{FF2B5EF4-FFF2-40B4-BE49-F238E27FC236}">
                    <a16:creationId xmlns:a16="http://schemas.microsoft.com/office/drawing/2014/main" id="{6C7F6683-A76D-4D42-A02E-7A098AFD4491}"/>
                  </a:ext>
                </a:extLst>
              </p:cNvPr>
              <p:cNvGrpSpPr/>
              <p:nvPr/>
            </p:nvGrpSpPr>
            <p:grpSpPr>
              <a:xfrm rot="18252774" flipH="1">
                <a:off x="2687950" y="1850352"/>
                <a:ext cx="426656" cy="966350"/>
                <a:chOff x="5674519" y="1390651"/>
                <a:chExt cx="861274" cy="2781300"/>
              </a:xfrm>
            </p:grpSpPr>
            <p:grpSp>
              <p:nvGrpSpPr>
                <p:cNvPr id="242" name="グループ化 241">
                  <a:extLst>
                    <a:ext uri="{FF2B5EF4-FFF2-40B4-BE49-F238E27FC236}">
                      <a16:creationId xmlns:a16="http://schemas.microsoft.com/office/drawing/2014/main" id="{3986BE6D-C5BD-4790-AFFE-D9F0D5558B98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244" name="フリーフォーム: 図形 243">
                    <a:extLst>
                      <a:ext uri="{FF2B5EF4-FFF2-40B4-BE49-F238E27FC236}">
                        <a16:creationId xmlns:a16="http://schemas.microsoft.com/office/drawing/2014/main" id="{EBC51E21-2DA6-4148-86D7-7DA62F923D59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5" name="フリーフォーム: 図形 244">
                    <a:extLst>
                      <a:ext uri="{FF2B5EF4-FFF2-40B4-BE49-F238E27FC236}">
                        <a16:creationId xmlns:a16="http://schemas.microsoft.com/office/drawing/2014/main" id="{BA39BC0A-5CDF-4520-92ED-A144A43408D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43" name="フリーフォーム: 図形 242">
                  <a:extLst>
                    <a:ext uri="{FF2B5EF4-FFF2-40B4-BE49-F238E27FC236}">
                      <a16:creationId xmlns:a16="http://schemas.microsoft.com/office/drawing/2014/main" id="{85F835E3-CDE3-48AC-80D5-A5BC22AC30E2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CBE7A366-245C-4076-922C-E4F964B180A8}"/>
                  </a:ext>
                </a:extLst>
              </p:cNvPr>
              <p:cNvSpPr/>
              <p:nvPr/>
            </p:nvSpPr>
            <p:spPr>
              <a:xfrm rot="19425613" flipH="1">
                <a:off x="3238040" y="189687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E22397EC-2C42-497F-B95E-9A185D3F2041}"/>
                  </a:ext>
                </a:extLst>
              </p:cNvPr>
              <p:cNvSpPr/>
              <p:nvPr/>
            </p:nvSpPr>
            <p:spPr>
              <a:xfrm rot="19425613" flipH="1">
                <a:off x="3257090" y="218262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7579D604-0777-4EAA-918C-C880F5941272}"/>
                  </a:ext>
                </a:extLst>
              </p:cNvPr>
              <p:cNvSpPr/>
              <p:nvPr/>
            </p:nvSpPr>
            <p:spPr>
              <a:xfrm rot="2174387">
                <a:off x="3923038" y="1963359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14" name="グループ化 213">
                <a:extLst>
                  <a:ext uri="{FF2B5EF4-FFF2-40B4-BE49-F238E27FC236}">
                    <a16:creationId xmlns:a16="http://schemas.microsoft.com/office/drawing/2014/main" id="{5D10FFCF-ECC9-46B0-AF87-8CDDD6C24DDB}"/>
                  </a:ext>
                </a:extLst>
              </p:cNvPr>
              <p:cNvGrpSpPr/>
              <p:nvPr/>
            </p:nvGrpSpPr>
            <p:grpSpPr>
              <a:xfrm rot="352824">
                <a:off x="2957046" y="1390649"/>
                <a:ext cx="872005" cy="2859693"/>
                <a:chOff x="2696696" y="829409"/>
                <a:chExt cx="966288" cy="3420934"/>
              </a:xfrm>
            </p:grpSpPr>
            <p:sp>
              <p:nvSpPr>
                <p:cNvPr id="240" name="台形 239">
                  <a:extLst>
                    <a:ext uri="{FF2B5EF4-FFF2-40B4-BE49-F238E27FC236}">
                      <a16:creationId xmlns:a16="http://schemas.microsoft.com/office/drawing/2014/main" id="{EB991B8D-0907-4670-93F9-A6BCCF7273AC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1" name="フリーフォーム: 図形 240">
                  <a:extLst>
                    <a:ext uri="{FF2B5EF4-FFF2-40B4-BE49-F238E27FC236}">
                      <a16:creationId xmlns:a16="http://schemas.microsoft.com/office/drawing/2014/main" id="{514AA6D1-B479-490D-8DC1-CF8CE11FC6DD}"/>
                    </a:ext>
                  </a:extLst>
                </p:cNvPr>
                <p:cNvSpPr/>
                <p:nvPr/>
              </p:nvSpPr>
              <p:spPr>
                <a:xfrm rot="15591182">
                  <a:off x="2455744" y="1070361"/>
                  <a:ext cx="1448191" cy="9662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8F2B39D1-1AB1-4497-8E2D-FC2DF292CE75}"/>
                  </a:ext>
                </a:extLst>
              </p:cNvPr>
              <p:cNvSpPr/>
              <p:nvPr/>
            </p:nvSpPr>
            <p:spPr>
              <a:xfrm rot="2700000">
                <a:off x="4152453" y="2187626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90EC5B5D-D695-4CB3-A5FA-842DDB18315F}"/>
                  </a:ext>
                </a:extLst>
              </p:cNvPr>
              <p:cNvSpPr/>
              <p:nvPr/>
            </p:nvSpPr>
            <p:spPr>
              <a:xfrm rot="8963138">
                <a:off x="3144125" y="2310694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台形 216">
                <a:extLst>
                  <a:ext uri="{FF2B5EF4-FFF2-40B4-BE49-F238E27FC236}">
                    <a16:creationId xmlns:a16="http://schemas.microsoft.com/office/drawing/2014/main" id="{3A8C2440-FB03-4319-94FF-8790748D6139}"/>
                  </a:ext>
                </a:extLst>
              </p:cNvPr>
              <p:cNvSpPr/>
              <p:nvPr/>
            </p:nvSpPr>
            <p:spPr>
              <a:xfrm rot="558662">
                <a:off x="3762950" y="2236037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台形 217">
                <a:extLst>
                  <a:ext uri="{FF2B5EF4-FFF2-40B4-BE49-F238E27FC236}">
                    <a16:creationId xmlns:a16="http://schemas.microsoft.com/office/drawing/2014/main" id="{D502166B-5B27-4D20-9492-891C6EF555E7}"/>
                  </a:ext>
                </a:extLst>
              </p:cNvPr>
              <p:cNvSpPr/>
              <p:nvPr/>
            </p:nvSpPr>
            <p:spPr>
              <a:xfrm>
                <a:off x="3630190" y="2240704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AC1B3F40-E7F3-4721-AB44-636EC6C177EC}"/>
                  </a:ext>
                </a:extLst>
              </p:cNvPr>
              <p:cNvGrpSpPr/>
              <p:nvPr/>
            </p:nvGrpSpPr>
            <p:grpSpPr>
              <a:xfrm rot="1109717">
                <a:off x="3689249" y="815377"/>
                <a:ext cx="1031020" cy="1545207"/>
                <a:chOff x="3944937" y="1390650"/>
                <a:chExt cx="1855788" cy="2781300"/>
              </a:xfrm>
            </p:grpSpPr>
            <p:sp>
              <p:nvSpPr>
                <p:cNvPr id="238" name="フリーフォーム: 図形 237">
                  <a:extLst>
                    <a:ext uri="{FF2B5EF4-FFF2-40B4-BE49-F238E27FC236}">
                      <a16:creationId xmlns:a16="http://schemas.microsoft.com/office/drawing/2014/main" id="{24BC2B16-CF46-4AFA-8D19-23067D3B1867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9" name="フリーフォーム: 図形 238">
                  <a:extLst>
                    <a:ext uri="{FF2B5EF4-FFF2-40B4-BE49-F238E27FC236}">
                      <a16:creationId xmlns:a16="http://schemas.microsoft.com/office/drawing/2014/main" id="{5C4E7204-F84A-4038-80C9-1C46609B658B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20" name="グループ化 219">
                <a:extLst>
                  <a:ext uri="{FF2B5EF4-FFF2-40B4-BE49-F238E27FC236}">
                    <a16:creationId xmlns:a16="http://schemas.microsoft.com/office/drawing/2014/main" id="{BBA5E84A-DA87-443E-87A8-9007CBEA62CA}"/>
                  </a:ext>
                </a:extLst>
              </p:cNvPr>
              <p:cNvGrpSpPr/>
              <p:nvPr/>
            </p:nvGrpSpPr>
            <p:grpSpPr>
              <a:xfrm>
                <a:off x="2696695" y="829409"/>
                <a:ext cx="966288" cy="3420934"/>
                <a:chOff x="2696695" y="829409"/>
                <a:chExt cx="966288" cy="3420934"/>
              </a:xfrm>
            </p:grpSpPr>
            <p:sp>
              <p:nvSpPr>
                <p:cNvPr id="234" name="台形 233">
                  <a:extLst>
                    <a:ext uri="{FF2B5EF4-FFF2-40B4-BE49-F238E27FC236}">
                      <a16:creationId xmlns:a16="http://schemas.microsoft.com/office/drawing/2014/main" id="{A9F1DC41-9AE1-4C95-B876-564E04A33428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35" name="グループ化 234">
                  <a:extLst>
                    <a:ext uri="{FF2B5EF4-FFF2-40B4-BE49-F238E27FC236}">
                      <a16:creationId xmlns:a16="http://schemas.microsoft.com/office/drawing/2014/main" id="{3022F593-0DB2-48D8-AAD2-80D075EF0DD1}"/>
                    </a:ext>
                  </a:extLst>
                </p:cNvPr>
                <p:cNvGrpSpPr/>
                <p:nvPr/>
              </p:nvGrpSpPr>
              <p:grpSpPr>
                <a:xfrm rot="20991182">
                  <a:off x="2696695" y="829409"/>
                  <a:ext cx="966288" cy="1448191"/>
                  <a:chOff x="3944937" y="1390650"/>
                  <a:chExt cx="1855788" cy="2781300"/>
                </a:xfrm>
              </p:grpSpPr>
              <p:sp>
                <p:nvSpPr>
                  <p:cNvPr id="236" name="フリーフォーム: 図形 235">
                    <a:extLst>
                      <a:ext uri="{FF2B5EF4-FFF2-40B4-BE49-F238E27FC236}">
                        <a16:creationId xmlns:a16="http://schemas.microsoft.com/office/drawing/2014/main" id="{A975DDAE-8FFD-4B00-B53A-0F77DDC0CCB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7" name="フリーフォーム: 図形 236">
                    <a:extLst>
                      <a:ext uri="{FF2B5EF4-FFF2-40B4-BE49-F238E27FC236}">
                        <a16:creationId xmlns:a16="http://schemas.microsoft.com/office/drawing/2014/main" id="{1C68EC49-11F8-4DE2-9C88-463D5E6348A5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221" name="グループ化 220">
                <a:extLst>
                  <a:ext uri="{FF2B5EF4-FFF2-40B4-BE49-F238E27FC236}">
                    <a16:creationId xmlns:a16="http://schemas.microsoft.com/office/drawing/2014/main" id="{24BA62DE-865F-466E-8EC4-8060D081EEF9}"/>
                  </a:ext>
                </a:extLst>
              </p:cNvPr>
              <p:cNvGrpSpPr/>
              <p:nvPr/>
            </p:nvGrpSpPr>
            <p:grpSpPr>
              <a:xfrm rot="3124461">
                <a:off x="4574783" y="1084981"/>
                <a:ext cx="537644" cy="1457736"/>
                <a:chOff x="5674519" y="1390651"/>
                <a:chExt cx="861274" cy="2781300"/>
              </a:xfrm>
            </p:grpSpPr>
            <p:grpSp>
              <p:nvGrpSpPr>
                <p:cNvPr id="230" name="グループ化 229">
                  <a:extLst>
                    <a:ext uri="{FF2B5EF4-FFF2-40B4-BE49-F238E27FC236}">
                      <a16:creationId xmlns:a16="http://schemas.microsoft.com/office/drawing/2014/main" id="{A0A5D223-3422-476A-AFAC-28D5BD1FFAFC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232" name="フリーフォーム: 図形 231">
                    <a:extLst>
                      <a:ext uri="{FF2B5EF4-FFF2-40B4-BE49-F238E27FC236}">
                        <a16:creationId xmlns:a16="http://schemas.microsoft.com/office/drawing/2014/main" id="{B578C75C-1850-4D09-88D9-F4032DB5BBF9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3" name="フリーフォーム: 図形 232">
                    <a:extLst>
                      <a:ext uri="{FF2B5EF4-FFF2-40B4-BE49-F238E27FC236}">
                        <a16:creationId xmlns:a16="http://schemas.microsoft.com/office/drawing/2014/main" id="{A9F62C23-2064-4004-9065-841E3BEBA94B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31" name="フリーフォーム: 図形 230">
                  <a:extLst>
                    <a:ext uri="{FF2B5EF4-FFF2-40B4-BE49-F238E27FC236}">
                      <a16:creationId xmlns:a16="http://schemas.microsoft.com/office/drawing/2014/main" id="{362F562B-ED83-4491-B153-75C74553178E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22" name="グループ化 221">
                <a:extLst>
                  <a:ext uri="{FF2B5EF4-FFF2-40B4-BE49-F238E27FC236}">
                    <a16:creationId xmlns:a16="http://schemas.microsoft.com/office/drawing/2014/main" id="{92F1E479-5C92-4392-B740-577B112E36A4}"/>
                  </a:ext>
                </a:extLst>
              </p:cNvPr>
              <p:cNvGrpSpPr/>
              <p:nvPr/>
            </p:nvGrpSpPr>
            <p:grpSpPr>
              <a:xfrm rot="19454971" flipH="1">
                <a:off x="2568415" y="1199057"/>
                <a:ext cx="445903" cy="1238531"/>
                <a:chOff x="5674519" y="1390651"/>
                <a:chExt cx="861274" cy="2781300"/>
              </a:xfrm>
            </p:grpSpPr>
            <p:grpSp>
              <p:nvGrpSpPr>
                <p:cNvPr id="226" name="グループ化 225">
                  <a:extLst>
                    <a:ext uri="{FF2B5EF4-FFF2-40B4-BE49-F238E27FC236}">
                      <a16:creationId xmlns:a16="http://schemas.microsoft.com/office/drawing/2014/main" id="{0F5BDCEF-DA74-47BC-B042-BE35993E7708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228" name="フリーフォーム: 図形 227">
                    <a:extLst>
                      <a:ext uri="{FF2B5EF4-FFF2-40B4-BE49-F238E27FC236}">
                        <a16:creationId xmlns:a16="http://schemas.microsoft.com/office/drawing/2014/main" id="{B87D3DF5-3E5C-4D61-8143-EAA95FA4133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9" name="フリーフォーム: 図形 228">
                    <a:extLst>
                      <a:ext uri="{FF2B5EF4-FFF2-40B4-BE49-F238E27FC236}">
                        <a16:creationId xmlns:a16="http://schemas.microsoft.com/office/drawing/2014/main" id="{D86B9CA7-9EDF-49E3-98AD-53D398DC0B0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27" name="フリーフォーム: 図形 226">
                  <a:extLst>
                    <a:ext uri="{FF2B5EF4-FFF2-40B4-BE49-F238E27FC236}">
                      <a16:creationId xmlns:a16="http://schemas.microsoft.com/office/drawing/2014/main" id="{7130522D-F6C8-46A1-86D9-8677C1124635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23" name="グループ化 222">
                <a:extLst>
                  <a:ext uri="{FF2B5EF4-FFF2-40B4-BE49-F238E27FC236}">
                    <a16:creationId xmlns:a16="http://schemas.microsoft.com/office/drawing/2014/main" id="{21B11C84-F591-407E-ACE7-09A9F0C5CD34}"/>
                  </a:ext>
                </a:extLst>
              </p:cNvPr>
              <p:cNvGrpSpPr/>
              <p:nvPr/>
            </p:nvGrpSpPr>
            <p:grpSpPr>
              <a:xfrm>
                <a:off x="3117236" y="603084"/>
                <a:ext cx="1117300" cy="1674516"/>
                <a:chOff x="3944937" y="1390650"/>
                <a:chExt cx="1855788" cy="2781300"/>
              </a:xfrm>
            </p:grpSpPr>
            <p:sp>
              <p:nvSpPr>
                <p:cNvPr id="224" name="フリーフォーム: 図形 223">
                  <a:extLst>
                    <a:ext uri="{FF2B5EF4-FFF2-40B4-BE49-F238E27FC236}">
                      <a16:creationId xmlns:a16="http://schemas.microsoft.com/office/drawing/2014/main" id="{5FEF0B2F-973B-45CF-BCBF-0497D942DF27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" name="フリーフォーム: 図形 224">
                  <a:extLst>
                    <a:ext uri="{FF2B5EF4-FFF2-40B4-BE49-F238E27FC236}">
                      <a16:creationId xmlns:a16="http://schemas.microsoft.com/office/drawing/2014/main" id="{5025CB5A-9B9B-471F-A3C9-D5501DFE02F4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250" name="グループ化 249">
            <a:extLst>
              <a:ext uri="{FF2B5EF4-FFF2-40B4-BE49-F238E27FC236}">
                <a16:creationId xmlns:a16="http://schemas.microsoft.com/office/drawing/2014/main" id="{06E686DC-D86C-4EED-9CE0-C33D35067CFE}"/>
              </a:ext>
            </a:extLst>
          </p:cNvPr>
          <p:cNvGrpSpPr/>
          <p:nvPr/>
        </p:nvGrpSpPr>
        <p:grpSpPr>
          <a:xfrm>
            <a:off x="1142313" y="994754"/>
            <a:ext cx="2058638" cy="2380312"/>
            <a:chOff x="2418103" y="603084"/>
            <a:chExt cx="3154370" cy="3647259"/>
          </a:xfrm>
        </p:grpSpPr>
        <p:grpSp>
          <p:nvGrpSpPr>
            <p:cNvPr id="251" name="グループ化 250">
              <a:extLst>
                <a:ext uri="{FF2B5EF4-FFF2-40B4-BE49-F238E27FC236}">
                  <a16:creationId xmlns:a16="http://schemas.microsoft.com/office/drawing/2014/main" id="{6A0482CF-58BF-42E4-A5BD-EAC0AF27FA85}"/>
                </a:ext>
              </a:extLst>
            </p:cNvPr>
            <p:cNvGrpSpPr/>
            <p:nvPr/>
          </p:nvGrpSpPr>
          <p:grpSpPr>
            <a:xfrm rot="3347226">
              <a:off x="4117752" y="1860046"/>
              <a:ext cx="292964" cy="966350"/>
              <a:chOff x="5674519" y="1390651"/>
              <a:chExt cx="861274" cy="2781300"/>
            </a:xfrm>
          </p:grpSpPr>
          <p:grpSp>
            <p:nvGrpSpPr>
              <p:cNvPr id="288" name="グループ化 287">
                <a:extLst>
                  <a:ext uri="{FF2B5EF4-FFF2-40B4-BE49-F238E27FC236}">
                    <a16:creationId xmlns:a16="http://schemas.microsoft.com/office/drawing/2014/main" id="{B23B8E81-421A-4944-B792-55D681934A44}"/>
                  </a:ext>
                </a:extLst>
              </p:cNvPr>
              <p:cNvGrpSpPr/>
              <p:nvPr/>
            </p:nvGrpSpPr>
            <p:grpSpPr>
              <a:xfrm>
                <a:off x="5674519" y="1390651"/>
                <a:ext cx="861273" cy="2779628"/>
                <a:chOff x="5602287" y="1390651"/>
                <a:chExt cx="933505" cy="2779628"/>
              </a:xfrm>
            </p:grpSpPr>
            <p:sp>
              <p:nvSpPr>
                <p:cNvPr id="290" name="フリーフォーム: 図形 289">
                  <a:extLst>
                    <a:ext uri="{FF2B5EF4-FFF2-40B4-BE49-F238E27FC236}">
                      <a16:creationId xmlns:a16="http://schemas.microsoft.com/office/drawing/2014/main" id="{EA489CE3-85E7-4DD9-80F9-945FFAD084CD}"/>
                    </a:ext>
                  </a:extLst>
                </p:cNvPr>
                <p:cNvSpPr/>
                <p:nvPr/>
              </p:nvSpPr>
              <p:spPr>
                <a:xfrm rot="16200000">
                  <a:off x="4679226" y="2313712"/>
                  <a:ext cx="2779628" cy="933505"/>
                </a:xfrm>
                <a:custGeom>
                  <a:avLst/>
                  <a:gdLst>
                    <a:gd name="connsiteX0" fmla="*/ 2779628 w 2779628"/>
                    <a:gd name="connsiteY0" fmla="*/ 922338 h 933505"/>
                    <a:gd name="connsiteX1" fmla="*/ 2757914 w 2779628"/>
                    <a:gd name="connsiteY1" fmla="*/ 933505 h 933505"/>
                    <a:gd name="connsiteX2" fmla="*/ 0 w 2779628"/>
                    <a:gd name="connsiteY2" fmla="*/ 933505 h 933505"/>
                    <a:gd name="connsiteX3" fmla="*/ 27809 w 2779628"/>
                    <a:gd name="connsiteY3" fmla="*/ 802363 h 933505"/>
                    <a:gd name="connsiteX4" fmla="*/ 624728 w 2779628"/>
                    <a:gd name="connsiteY4" fmla="*/ 93223 h 933505"/>
                    <a:gd name="connsiteX5" fmla="*/ 680633 w 2779628"/>
                    <a:gd name="connsiteY5" fmla="*/ 72919 h 933505"/>
                    <a:gd name="connsiteX6" fmla="*/ 1007201 w 2779628"/>
                    <a:gd name="connsiteY6" fmla="*/ 0 h 933505"/>
                    <a:gd name="connsiteX7" fmla="*/ 995514 w 2779628"/>
                    <a:gd name="connsiteY7" fmla="*/ 42173 h 933505"/>
                    <a:gd name="connsiteX8" fmla="*/ 1107213 w 2779628"/>
                    <a:gd name="connsiteY8" fmla="*/ 33337 h 933505"/>
                    <a:gd name="connsiteX9" fmla="*/ 1095951 w 2779628"/>
                    <a:gd name="connsiteY9" fmla="*/ 72518 h 933505"/>
                    <a:gd name="connsiteX10" fmla="*/ 1220676 w 2779628"/>
                    <a:gd name="connsiteY10" fmla="*/ 61912 h 933505"/>
                    <a:gd name="connsiteX11" fmla="*/ 1204358 w 2779628"/>
                    <a:gd name="connsiteY11" fmla="*/ 116866 h 933505"/>
                    <a:gd name="connsiteX12" fmla="*/ 1344501 w 2779628"/>
                    <a:gd name="connsiteY12" fmla="*/ 119062 h 933505"/>
                    <a:gd name="connsiteX13" fmla="*/ 1330574 w 2779628"/>
                    <a:gd name="connsiteY13" fmla="*/ 162868 h 933505"/>
                    <a:gd name="connsiteX14" fmla="*/ 1428672 w 2779628"/>
                    <a:gd name="connsiteY14" fmla="*/ 157162 h 933505"/>
                    <a:gd name="connsiteX15" fmla="*/ 1412059 w 2779628"/>
                    <a:gd name="connsiteY15" fmla="*/ 206956 h 933505"/>
                    <a:gd name="connsiteX16" fmla="*/ 1557259 w 2779628"/>
                    <a:gd name="connsiteY16" fmla="*/ 200025 h 933505"/>
                    <a:gd name="connsiteX17" fmla="*/ 1533633 w 2779628"/>
                    <a:gd name="connsiteY17" fmla="*/ 266902 h 933505"/>
                    <a:gd name="connsiteX18" fmla="*/ 1618802 w 2779628"/>
                    <a:gd name="connsiteY18" fmla="*/ 263128 h 933505"/>
                    <a:gd name="connsiteX19" fmla="*/ 1603532 w 2779628"/>
                    <a:gd name="connsiteY19" fmla="*/ 304079 h 933505"/>
                    <a:gd name="connsiteX20" fmla="*/ 1755695 w 2779628"/>
                    <a:gd name="connsiteY20" fmla="*/ 311945 h 933505"/>
                    <a:gd name="connsiteX21" fmla="*/ 1734242 w 2779628"/>
                    <a:gd name="connsiteY21" fmla="*/ 364629 h 933505"/>
                    <a:gd name="connsiteX22" fmla="*/ 1806457 w 2779628"/>
                    <a:gd name="connsiteY22" fmla="*/ 359574 h 933505"/>
                    <a:gd name="connsiteX23" fmla="*/ 1790440 w 2779628"/>
                    <a:gd name="connsiteY23" fmla="*/ 395862 h 933505"/>
                    <a:gd name="connsiteX24" fmla="*/ 1906468 w 2779628"/>
                    <a:gd name="connsiteY24" fmla="*/ 388149 h 933505"/>
                    <a:gd name="connsiteX25" fmla="*/ 1875739 w 2779628"/>
                    <a:gd name="connsiteY25" fmla="*/ 454261 h 933505"/>
                    <a:gd name="connsiteX26" fmla="*/ 1970763 w 2779628"/>
                    <a:gd name="connsiteY26" fmla="*/ 451649 h 933505"/>
                    <a:gd name="connsiteX27" fmla="*/ 1948079 w 2779628"/>
                    <a:gd name="connsiteY27" fmla="*/ 494699 h 933505"/>
                    <a:gd name="connsiteX28" fmla="*/ 2098570 w 2779628"/>
                    <a:gd name="connsiteY28" fmla="*/ 524674 h 933505"/>
                    <a:gd name="connsiteX29" fmla="*/ 2079242 w 2779628"/>
                    <a:gd name="connsiteY29" fmla="*/ 567549 h 933505"/>
                    <a:gd name="connsiteX30" fmla="*/ 2202256 w 2779628"/>
                    <a:gd name="connsiteY30" fmla="*/ 576262 h 933505"/>
                    <a:gd name="connsiteX31" fmla="*/ 2178370 w 2779628"/>
                    <a:gd name="connsiteY31" fmla="*/ 622605 h 933505"/>
                    <a:gd name="connsiteX32" fmla="*/ 2344667 w 2779628"/>
                    <a:gd name="connsiteY32" fmla="*/ 631032 h 933505"/>
                    <a:gd name="connsiteX33" fmla="*/ 2317559 w 2779628"/>
                    <a:gd name="connsiteY33" fmla="*/ 696341 h 933505"/>
                    <a:gd name="connsiteX34" fmla="*/ 2436732 w 2779628"/>
                    <a:gd name="connsiteY34" fmla="*/ 707232 h 933505"/>
                    <a:gd name="connsiteX35" fmla="*/ 2414555 w 2779628"/>
                    <a:gd name="connsiteY35" fmla="*/ 746374 h 933505"/>
                    <a:gd name="connsiteX36" fmla="*/ 2546625 w 2779628"/>
                    <a:gd name="connsiteY36" fmla="*/ 747713 h 933505"/>
                    <a:gd name="connsiteX37" fmla="*/ 2512174 w 2779628"/>
                    <a:gd name="connsiteY37" fmla="*/ 796728 h 933505"/>
                    <a:gd name="connsiteX38" fmla="*/ 2658573 w 2779628"/>
                    <a:gd name="connsiteY38" fmla="*/ 795338 h 933505"/>
                    <a:gd name="connsiteX39" fmla="*/ 2628161 w 2779628"/>
                    <a:gd name="connsiteY39" fmla="*/ 852351 h 933505"/>
                    <a:gd name="connsiteX40" fmla="*/ 2708987 w 2779628"/>
                    <a:gd name="connsiteY40" fmla="*/ 852487 h 933505"/>
                    <a:gd name="connsiteX41" fmla="*/ 2690740 w 2779628"/>
                    <a:gd name="connsiteY41" fmla="*/ 881266 h 933505"/>
                    <a:gd name="connsiteX42" fmla="*/ 2779628 w 2779628"/>
                    <a:gd name="connsiteY42" fmla="*/ 922338 h 93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779628" h="933505">
                      <a:moveTo>
                        <a:pt x="2779628" y="922338"/>
                      </a:moveTo>
                      <a:lnTo>
                        <a:pt x="2757914" y="933505"/>
                      </a:lnTo>
                      <a:lnTo>
                        <a:pt x="0" y="933505"/>
                      </a:lnTo>
                      <a:lnTo>
                        <a:pt x="27809" y="802363"/>
                      </a:lnTo>
                      <a:cubicBezTo>
                        <a:pt x="115369" y="482266"/>
                        <a:pt x="331836" y="198949"/>
                        <a:pt x="624728" y="93223"/>
                      </a:cubicBezTo>
                      <a:lnTo>
                        <a:pt x="680633" y="72919"/>
                      </a:lnTo>
                      <a:cubicBezTo>
                        <a:pt x="781007" y="25965"/>
                        <a:pt x="891362" y="0"/>
                        <a:pt x="1007201" y="0"/>
                      </a:cubicBezTo>
                      <a:lnTo>
                        <a:pt x="995514" y="42173"/>
                      </a:lnTo>
                      <a:lnTo>
                        <a:pt x="1107213" y="33337"/>
                      </a:lnTo>
                      <a:lnTo>
                        <a:pt x="1095951" y="72518"/>
                      </a:lnTo>
                      <a:lnTo>
                        <a:pt x="1220676" y="61912"/>
                      </a:lnTo>
                      <a:lnTo>
                        <a:pt x="1204358" y="116866"/>
                      </a:lnTo>
                      <a:lnTo>
                        <a:pt x="1344501" y="119062"/>
                      </a:lnTo>
                      <a:lnTo>
                        <a:pt x="1330574" y="162868"/>
                      </a:lnTo>
                      <a:lnTo>
                        <a:pt x="1428672" y="157162"/>
                      </a:lnTo>
                      <a:lnTo>
                        <a:pt x="1412059" y="206956"/>
                      </a:lnTo>
                      <a:lnTo>
                        <a:pt x="1557259" y="200025"/>
                      </a:lnTo>
                      <a:lnTo>
                        <a:pt x="1533633" y="266902"/>
                      </a:lnTo>
                      <a:lnTo>
                        <a:pt x="1618802" y="263128"/>
                      </a:lnTo>
                      <a:lnTo>
                        <a:pt x="1603532" y="304079"/>
                      </a:lnTo>
                      <a:lnTo>
                        <a:pt x="1755695" y="311945"/>
                      </a:lnTo>
                      <a:lnTo>
                        <a:pt x="1734242" y="364629"/>
                      </a:lnTo>
                      <a:lnTo>
                        <a:pt x="1806457" y="359574"/>
                      </a:lnTo>
                      <a:lnTo>
                        <a:pt x="1790440" y="395862"/>
                      </a:lnTo>
                      <a:lnTo>
                        <a:pt x="1906468" y="388149"/>
                      </a:lnTo>
                      <a:lnTo>
                        <a:pt x="1875739" y="454261"/>
                      </a:lnTo>
                      <a:lnTo>
                        <a:pt x="1970763" y="451649"/>
                      </a:lnTo>
                      <a:lnTo>
                        <a:pt x="1948079" y="494699"/>
                      </a:lnTo>
                      <a:lnTo>
                        <a:pt x="2098570" y="524674"/>
                      </a:lnTo>
                      <a:lnTo>
                        <a:pt x="2079242" y="567549"/>
                      </a:lnTo>
                      <a:lnTo>
                        <a:pt x="2202256" y="576262"/>
                      </a:lnTo>
                      <a:lnTo>
                        <a:pt x="2178370" y="622605"/>
                      </a:lnTo>
                      <a:lnTo>
                        <a:pt x="2344667" y="631032"/>
                      </a:lnTo>
                      <a:lnTo>
                        <a:pt x="2317559" y="696341"/>
                      </a:lnTo>
                      <a:lnTo>
                        <a:pt x="2436732" y="707232"/>
                      </a:lnTo>
                      <a:lnTo>
                        <a:pt x="2414555" y="746374"/>
                      </a:lnTo>
                      <a:lnTo>
                        <a:pt x="2546625" y="747713"/>
                      </a:lnTo>
                      <a:lnTo>
                        <a:pt x="2512174" y="796728"/>
                      </a:lnTo>
                      <a:lnTo>
                        <a:pt x="2658573" y="795338"/>
                      </a:lnTo>
                      <a:lnTo>
                        <a:pt x="2628161" y="852351"/>
                      </a:lnTo>
                      <a:lnTo>
                        <a:pt x="2708987" y="852487"/>
                      </a:lnTo>
                      <a:lnTo>
                        <a:pt x="2690740" y="881266"/>
                      </a:lnTo>
                      <a:lnTo>
                        <a:pt x="2779628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" name="フリーフォーム: 図形 290">
                  <a:extLst>
                    <a:ext uri="{FF2B5EF4-FFF2-40B4-BE49-F238E27FC236}">
                      <a16:creationId xmlns:a16="http://schemas.microsoft.com/office/drawing/2014/main" id="{D7A3D324-5781-4E63-BE4F-0EFDBE55281A}"/>
                    </a:ext>
                  </a:extLst>
                </p:cNvPr>
                <p:cNvSpPr/>
                <p:nvPr/>
              </p:nvSpPr>
              <p:spPr>
                <a:xfrm rot="16200000">
                  <a:off x="4969386" y="2462923"/>
                  <a:ext cx="2349384" cy="780950"/>
                </a:xfrm>
                <a:custGeom>
                  <a:avLst/>
                  <a:gdLst>
                    <a:gd name="connsiteX0" fmla="*/ 2349384 w 2349384"/>
                    <a:gd name="connsiteY0" fmla="*/ 694019 h 780950"/>
                    <a:gd name="connsiteX1" fmla="*/ 2348051 w 2349384"/>
                    <a:gd name="connsiteY1" fmla="*/ 695297 h 780950"/>
                    <a:gd name="connsiteX2" fmla="*/ 2277252 w 2349384"/>
                    <a:gd name="connsiteY2" fmla="*/ 768214 h 780950"/>
                    <a:gd name="connsiteX3" fmla="*/ 2304775 w 2349384"/>
                    <a:gd name="connsiteY3" fmla="*/ 769419 h 780950"/>
                    <a:gd name="connsiteX4" fmla="*/ 2328428 w 2349384"/>
                    <a:gd name="connsiteY4" fmla="*/ 772609 h 780950"/>
                    <a:gd name="connsiteX5" fmla="*/ 2304775 w 2349384"/>
                    <a:gd name="connsiteY5" fmla="*/ 775798 h 780950"/>
                    <a:gd name="connsiteX6" fmla="*/ 2276550 w 2349384"/>
                    <a:gd name="connsiteY6" fmla="*/ 777033 h 780950"/>
                    <a:gd name="connsiteX7" fmla="*/ 2280353 w 2349384"/>
                    <a:gd name="connsiteY7" fmla="*/ 780950 h 780950"/>
                    <a:gd name="connsiteX8" fmla="*/ 2262895 w 2349384"/>
                    <a:gd name="connsiteY8" fmla="*/ 780950 h 780950"/>
                    <a:gd name="connsiteX9" fmla="*/ 2259531 w 2349384"/>
                    <a:gd name="connsiteY9" fmla="*/ 777779 h 780950"/>
                    <a:gd name="connsiteX10" fmla="*/ 2236938 w 2349384"/>
                    <a:gd name="connsiteY10" fmla="*/ 778768 h 780950"/>
                    <a:gd name="connsiteX11" fmla="*/ 2149828 w 2349384"/>
                    <a:gd name="connsiteY11" fmla="*/ 780950 h 780950"/>
                    <a:gd name="connsiteX12" fmla="*/ 177432 w 2349384"/>
                    <a:gd name="connsiteY12" fmla="*/ 780950 h 780950"/>
                    <a:gd name="connsiteX13" fmla="*/ 114804 w 2349384"/>
                    <a:gd name="connsiteY13" fmla="*/ 779469 h 780950"/>
                    <a:gd name="connsiteX14" fmla="*/ 0 w 2349384"/>
                    <a:gd name="connsiteY14" fmla="*/ 772609 h 780950"/>
                    <a:gd name="connsiteX15" fmla="*/ 198829 w 2349384"/>
                    <a:gd name="connsiteY15" fmla="*/ 763761 h 780950"/>
                    <a:gd name="connsiteX16" fmla="*/ 234830 w 2349384"/>
                    <a:gd name="connsiteY16" fmla="*/ 763168 h 780950"/>
                    <a:gd name="connsiteX17" fmla="*/ 251645 w 2349384"/>
                    <a:gd name="connsiteY17" fmla="*/ 730402 h 780950"/>
                    <a:gd name="connsiteX18" fmla="*/ 420034 w 2349384"/>
                    <a:gd name="connsiteY18" fmla="*/ 473690 h 780950"/>
                    <a:gd name="connsiteX19" fmla="*/ 830257 w 2349384"/>
                    <a:gd name="connsiteY19" fmla="*/ 61076 h 780950"/>
                    <a:gd name="connsiteX20" fmla="*/ 925063 w 2349384"/>
                    <a:gd name="connsiteY20" fmla="*/ 0 h 780950"/>
                    <a:gd name="connsiteX21" fmla="*/ 923609 w 2349384"/>
                    <a:gd name="connsiteY21" fmla="*/ 1188 h 780950"/>
                    <a:gd name="connsiteX22" fmla="*/ 457323 w 2349384"/>
                    <a:gd name="connsiteY22" fmla="*/ 501591 h 780950"/>
                    <a:gd name="connsiteX23" fmla="*/ 354188 w 2349384"/>
                    <a:gd name="connsiteY23" fmla="*/ 645392 h 780950"/>
                    <a:gd name="connsiteX24" fmla="*/ 279030 w 2349384"/>
                    <a:gd name="connsiteY24" fmla="*/ 762440 h 780950"/>
                    <a:gd name="connsiteX25" fmla="*/ 340990 w 2349384"/>
                    <a:gd name="connsiteY25" fmla="*/ 761418 h 780950"/>
                    <a:gd name="connsiteX26" fmla="*/ 711049 w 2349384"/>
                    <a:gd name="connsiteY26" fmla="*/ 758027 h 780950"/>
                    <a:gd name="connsiteX27" fmla="*/ 766559 w 2349384"/>
                    <a:gd name="connsiteY27" fmla="*/ 757793 h 780950"/>
                    <a:gd name="connsiteX28" fmla="*/ 837593 w 2349384"/>
                    <a:gd name="connsiteY28" fmla="*/ 659425 h 780950"/>
                    <a:gd name="connsiteX29" fmla="*/ 1226614 w 2349384"/>
                    <a:gd name="connsiteY29" fmla="*/ 230946 h 780950"/>
                    <a:gd name="connsiteX30" fmla="*/ 1310914 w 2349384"/>
                    <a:gd name="connsiteY30" fmla="*/ 162010 h 780950"/>
                    <a:gd name="connsiteX31" fmla="*/ 1309580 w 2349384"/>
                    <a:gd name="connsiteY31" fmla="*/ 163287 h 780950"/>
                    <a:gd name="connsiteX32" fmla="*/ 862258 w 2349384"/>
                    <a:gd name="connsiteY32" fmla="*/ 677880 h 780950"/>
                    <a:gd name="connsiteX33" fmla="*/ 804009 w 2349384"/>
                    <a:gd name="connsiteY33" fmla="*/ 757635 h 780950"/>
                    <a:gd name="connsiteX34" fmla="*/ 929584 w 2349384"/>
                    <a:gd name="connsiteY34" fmla="*/ 757105 h 780950"/>
                    <a:gd name="connsiteX35" fmla="*/ 1164214 w 2349384"/>
                    <a:gd name="connsiteY35" fmla="*/ 756784 h 780950"/>
                    <a:gd name="connsiteX36" fmla="*/ 1284912 w 2349384"/>
                    <a:gd name="connsiteY36" fmla="*/ 756949 h 780950"/>
                    <a:gd name="connsiteX37" fmla="*/ 1358358 w 2349384"/>
                    <a:gd name="connsiteY37" fmla="*/ 672409 h 780950"/>
                    <a:gd name="connsiteX38" fmla="*/ 1551600 w 2349384"/>
                    <a:gd name="connsiteY38" fmla="*/ 480147 h 780950"/>
                    <a:gd name="connsiteX39" fmla="*/ 1635899 w 2349384"/>
                    <a:gd name="connsiteY39" fmla="*/ 411210 h 780950"/>
                    <a:gd name="connsiteX40" fmla="*/ 1634565 w 2349384"/>
                    <a:gd name="connsiteY40" fmla="*/ 412488 h 780950"/>
                    <a:gd name="connsiteX41" fmla="*/ 1408045 w 2349384"/>
                    <a:gd name="connsiteY41" fmla="*/ 654785 h 780950"/>
                    <a:gd name="connsiteX42" fmla="*/ 1322211 w 2349384"/>
                    <a:gd name="connsiteY42" fmla="*/ 757000 h 780950"/>
                    <a:gd name="connsiteX43" fmla="*/ 1398844 w 2349384"/>
                    <a:gd name="connsiteY43" fmla="*/ 757105 h 780950"/>
                    <a:gd name="connsiteX44" fmla="*/ 1617379 w 2349384"/>
                    <a:gd name="connsiteY44" fmla="*/ 758027 h 780950"/>
                    <a:gd name="connsiteX45" fmla="*/ 1684748 w 2349384"/>
                    <a:gd name="connsiteY45" fmla="*/ 758524 h 780950"/>
                    <a:gd name="connsiteX46" fmla="*/ 1769463 w 2349384"/>
                    <a:gd name="connsiteY46" fmla="*/ 669909 h 780950"/>
                    <a:gd name="connsiteX47" fmla="*/ 1865034 w 2349384"/>
                    <a:gd name="connsiteY47" fmla="*/ 579816 h 780950"/>
                    <a:gd name="connsiteX48" fmla="*/ 1949333 w 2349384"/>
                    <a:gd name="connsiteY48" fmla="*/ 510879 h 780950"/>
                    <a:gd name="connsiteX49" fmla="*/ 1948000 w 2349384"/>
                    <a:gd name="connsiteY49" fmla="*/ 512157 h 780950"/>
                    <a:gd name="connsiteX50" fmla="*/ 1721479 w 2349384"/>
                    <a:gd name="connsiteY50" fmla="*/ 754454 h 780950"/>
                    <a:gd name="connsiteX51" fmla="*/ 1717855 w 2349384"/>
                    <a:gd name="connsiteY51" fmla="*/ 758769 h 780950"/>
                    <a:gd name="connsiteX52" fmla="*/ 1815137 w 2349384"/>
                    <a:gd name="connsiteY52" fmla="*/ 759486 h 780950"/>
                    <a:gd name="connsiteX53" fmla="*/ 1926532 w 2349384"/>
                    <a:gd name="connsiteY53" fmla="*/ 760735 h 780950"/>
                    <a:gd name="connsiteX54" fmla="*/ 1940914 w 2349384"/>
                    <a:gd name="connsiteY54" fmla="*/ 745692 h 780950"/>
                    <a:gd name="connsiteX55" fmla="*/ 2036485 w 2349384"/>
                    <a:gd name="connsiteY55" fmla="*/ 655599 h 780950"/>
                    <a:gd name="connsiteX56" fmla="*/ 2120784 w 2349384"/>
                    <a:gd name="connsiteY56" fmla="*/ 586662 h 780950"/>
                    <a:gd name="connsiteX57" fmla="*/ 2119451 w 2349384"/>
                    <a:gd name="connsiteY57" fmla="*/ 587940 h 780950"/>
                    <a:gd name="connsiteX58" fmla="*/ 2006031 w 2349384"/>
                    <a:gd name="connsiteY58" fmla="*/ 704754 h 780950"/>
                    <a:gd name="connsiteX59" fmla="*/ 1955283 w 2349384"/>
                    <a:gd name="connsiteY59" fmla="*/ 761058 h 780950"/>
                    <a:gd name="connsiteX60" fmla="*/ 1987438 w 2349384"/>
                    <a:gd name="connsiteY60" fmla="*/ 761418 h 780950"/>
                    <a:gd name="connsiteX61" fmla="*/ 2128802 w 2349384"/>
                    <a:gd name="connsiteY61" fmla="*/ 763748 h 780950"/>
                    <a:gd name="connsiteX62" fmla="*/ 2169836 w 2349384"/>
                    <a:gd name="connsiteY62" fmla="*/ 725067 h 780950"/>
                    <a:gd name="connsiteX63" fmla="*/ 2254135 w 2349384"/>
                    <a:gd name="connsiteY63" fmla="*/ 656129 h 780950"/>
                    <a:gd name="connsiteX64" fmla="*/ 2252801 w 2349384"/>
                    <a:gd name="connsiteY64" fmla="*/ 657406 h 780950"/>
                    <a:gd name="connsiteX65" fmla="*/ 2149064 w 2349384"/>
                    <a:gd name="connsiteY65" fmla="*/ 764248 h 780950"/>
                    <a:gd name="connsiteX66" fmla="*/ 2236938 w 2349384"/>
                    <a:gd name="connsiteY66" fmla="*/ 766449 h 780950"/>
                    <a:gd name="connsiteX67" fmla="*/ 2260295 w 2349384"/>
                    <a:gd name="connsiteY67" fmla="*/ 767471 h 780950"/>
                    <a:gd name="connsiteX68" fmla="*/ 2265085 w 2349384"/>
                    <a:gd name="connsiteY68" fmla="*/ 762956 h 780950"/>
                    <a:gd name="connsiteX69" fmla="*/ 2349384 w 2349384"/>
                    <a:gd name="connsiteY69" fmla="*/ 694019 h 780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2349384" h="780950">
                      <a:moveTo>
                        <a:pt x="2349384" y="694019"/>
                      </a:moveTo>
                      <a:lnTo>
                        <a:pt x="2348051" y="695297"/>
                      </a:lnTo>
                      <a:lnTo>
                        <a:pt x="2277252" y="768214"/>
                      </a:lnTo>
                      <a:lnTo>
                        <a:pt x="2304775" y="769419"/>
                      </a:lnTo>
                      <a:cubicBezTo>
                        <a:pt x="2320284" y="770450"/>
                        <a:pt x="2328428" y="771516"/>
                        <a:pt x="2328428" y="772609"/>
                      </a:cubicBezTo>
                      <a:cubicBezTo>
                        <a:pt x="2328428" y="773701"/>
                        <a:pt x="2320284" y="774768"/>
                        <a:pt x="2304775" y="775798"/>
                      </a:cubicBezTo>
                      <a:lnTo>
                        <a:pt x="2276550" y="777033"/>
                      </a:lnTo>
                      <a:lnTo>
                        <a:pt x="2280353" y="780950"/>
                      </a:lnTo>
                      <a:lnTo>
                        <a:pt x="2262895" y="780950"/>
                      </a:lnTo>
                      <a:lnTo>
                        <a:pt x="2259531" y="777779"/>
                      </a:lnTo>
                      <a:lnTo>
                        <a:pt x="2236938" y="778768"/>
                      </a:lnTo>
                      <a:lnTo>
                        <a:pt x="2149828" y="780950"/>
                      </a:lnTo>
                      <a:lnTo>
                        <a:pt x="177432" y="780950"/>
                      </a:lnTo>
                      <a:lnTo>
                        <a:pt x="114804" y="779469"/>
                      </a:lnTo>
                      <a:cubicBezTo>
                        <a:pt x="41231" y="777394"/>
                        <a:pt x="0" y="775067"/>
                        <a:pt x="0" y="772609"/>
                      </a:cubicBezTo>
                      <a:cubicBezTo>
                        <a:pt x="0" y="769331"/>
                        <a:pt x="73299" y="766287"/>
                        <a:pt x="198829" y="763761"/>
                      </a:cubicBezTo>
                      <a:lnTo>
                        <a:pt x="234830" y="763168"/>
                      </a:lnTo>
                      <a:lnTo>
                        <a:pt x="251645" y="730402"/>
                      </a:lnTo>
                      <a:cubicBezTo>
                        <a:pt x="299332" y="645186"/>
                        <a:pt x="355654" y="558789"/>
                        <a:pt x="420034" y="473690"/>
                      </a:cubicBezTo>
                      <a:cubicBezTo>
                        <a:pt x="548793" y="303490"/>
                        <a:pt x="691495" y="162651"/>
                        <a:pt x="830257" y="61076"/>
                      </a:cubicBezTo>
                      <a:lnTo>
                        <a:pt x="925063" y="0"/>
                      </a:lnTo>
                      <a:lnTo>
                        <a:pt x="923609" y="1188"/>
                      </a:lnTo>
                      <a:cubicBezTo>
                        <a:pt x="760281" y="141377"/>
                        <a:pt x="600646" y="312138"/>
                        <a:pt x="457323" y="501591"/>
                      </a:cubicBezTo>
                      <a:cubicBezTo>
                        <a:pt x="421492" y="548954"/>
                        <a:pt x="387072" y="596968"/>
                        <a:pt x="354188" y="645392"/>
                      </a:cubicBezTo>
                      <a:lnTo>
                        <a:pt x="279030" y="762440"/>
                      </a:lnTo>
                      <a:lnTo>
                        <a:pt x="340990" y="761418"/>
                      </a:lnTo>
                      <a:cubicBezTo>
                        <a:pt x="446331" y="759987"/>
                        <a:pt x="571764" y="758828"/>
                        <a:pt x="711049" y="758027"/>
                      </a:cubicBezTo>
                      <a:lnTo>
                        <a:pt x="766559" y="757793"/>
                      </a:lnTo>
                      <a:lnTo>
                        <a:pt x="837593" y="659425"/>
                      </a:lnTo>
                      <a:cubicBezTo>
                        <a:pt x="966352" y="489225"/>
                        <a:pt x="1101239" y="342537"/>
                        <a:pt x="1226614" y="230946"/>
                      </a:cubicBezTo>
                      <a:lnTo>
                        <a:pt x="1310914" y="162010"/>
                      </a:lnTo>
                      <a:lnTo>
                        <a:pt x="1309580" y="163287"/>
                      </a:lnTo>
                      <a:cubicBezTo>
                        <a:pt x="1158634" y="312741"/>
                        <a:pt x="1005581" y="488428"/>
                        <a:pt x="862258" y="677880"/>
                      </a:cubicBezTo>
                      <a:lnTo>
                        <a:pt x="804009" y="757635"/>
                      </a:lnTo>
                      <a:lnTo>
                        <a:pt x="929584" y="757105"/>
                      </a:lnTo>
                      <a:cubicBezTo>
                        <a:pt x="1005372" y="756894"/>
                        <a:pt x="1083842" y="756784"/>
                        <a:pt x="1164214" y="756784"/>
                      </a:cubicBezTo>
                      <a:lnTo>
                        <a:pt x="1284912" y="756949"/>
                      </a:lnTo>
                      <a:lnTo>
                        <a:pt x="1358358" y="672409"/>
                      </a:lnTo>
                      <a:cubicBezTo>
                        <a:pt x="1423846" y="600512"/>
                        <a:pt x="1488912" y="535942"/>
                        <a:pt x="1551600" y="480147"/>
                      </a:cubicBezTo>
                      <a:lnTo>
                        <a:pt x="1635899" y="411210"/>
                      </a:lnTo>
                      <a:lnTo>
                        <a:pt x="1634565" y="412488"/>
                      </a:lnTo>
                      <a:cubicBezTo>
                        <a:pt x="1559091" y="487214"/>
                        <a:pt x="1483092" y="568500"/>
                        <a:pt x="1408045" y="654785"/>
                      </a:cubicBezTo>
                      <a:lnTo>
                        <a:pt x="1322211" y="757000"/>
                      </a:lnTo>
                      <a:lnTo>
                        <a:pt x="1398844" y="757105"/>
                      </a:lnTo>
                      <a:cubicBezTo>
                        <a:pt x="1474631" y="757316"/>
                        <a:pt x="1547736" y="757627"/>
                        <a:pt x="1617379" y="758027"/>
                      </a:cubicBezTo>
                      <a:lnTo>
                        <a:pt x="1684748" y="758524"/>
                      </a:lnTo>
                      <a:lnTo>
                        <a:pt x="1769463" y="669909"/>
                      </a:lnTo>
                      <a:cubicBezTo>
                        <a:pt x="1801751" y="637805"/>
                        <a:pt x="1833690" y="607714"/>
                        <a:pt x="1865034" y="579816"/>
                      </a:cubicBezTo>
                      <a:lnTo>
                        <a:pt x="1949333" y="510879"/>
                      </a:lnTo>
                      <a:lnTo>
                        <a:pt x="1948000" y="512157"/>
                      </a:lnTo>
                      <a:cubicBezTo>
                        <a:pt x="1872526" y="586884"/>
                        <a:pt x="1796526" y="668169"/>
                        <a:pt x="1721479" y="754454"/>
                      </a:cubicBezTo>
                      <a:lnTo>
                        <a:pt x="1717855" y="758769"/>
                      </a:lnTo>
                      <a:lnTo>
                        <a:pt x="1815137" y="759486"/>
                      </a:lnTo>
                      <a:lnTo>
                        <a:pt x="1926532" y="760735"/>
                      </a:lnTo>
                      <a:lnTo>
                        <a:pt x="1940914" y="745692"/>
                      </a:lnTo>
                      <a:cubicBezTo>
                        <a:pt x="1973202" y="713588"/>
                        <a:pt x="2005141" y="683496"/>
                        <a:pt x="2036485" y="655599"/>
                      </a:cubicBezTo>
                      <a:lnTo>
                        <a:pt x="2120784" y="586662"/>
                      </a:lnTo>
                      <a:lnTo>
                        <a:pt x="2119451" y="587940"/>
                      </a:lnTo>
                      <a:cubicBezTo>
                        <a:pt x="2081714" y="625303"/>
                        <a:pt x="2043845" y="664306"/>
                        <a:pt x="2006031" y="704754"/>
                      </a:cubicBezTo>
                      <a:lnTo>
                        <a:pt x="1955283" y="761058"/>
                      </a:lnTo>
                      <a:lnTo>
                        <a:pt x="1987438" y="761418"/>
                      </a:lnTo>
                      <a:lnTo>
                        <a:pt x="2128802" y="763748"/>
                      </a:lnTo>
                      <a:lnTo>
                        <a:pt x="2169836" y="725067"/>
                      </a:lnTo>
                      <a:lnTo>
                        <a:pt x="2254135" y="656129"/>
                      </a:lnTo>
                      <a:lnTo>
                        <a:pt x="2252801" y="657406"/>
                      </a:lnTo>
                      <a:lnTo>
                        <a:pt x="2149064" y="764248"/>
                      </a:lnTo>
                      <a:lnTo>
                        <a:pt x="2236938" y="766449"/>
                      </a:lnTo>
                      <a:lnTo>
                        <a:pt x="2260295" y="767471"/>
                      </a:lnTo>
                      <a:lnTo>
                        <a:pt x="2265085" y="762956"/>
                      </a:lnTo>
                      <a:lnTo>
                        <a:pt x="2349384" y="69401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A7BAD1C1-CF6C-41BF-A81A-B754EE0B3635}"/>
                  </a:ext>
                </a:extLst>
              </p:cNvPr>
              <p:cNvSpPr/>
              <p:nvPr/>
            </p:nvSpPr>
            <p:spPr>
              <a:xfrm rot="16200000" flipV="1">
                <a:off x="5038499" y="2674657"/>
                <a:ext cx="2759586" cy="235002"/>
              </a:xfrm>
              <a:custGeom>
                <a:avLst/>
                <a:gdLst>
                  <a:gd name="connsiteX0" fmla="*/ 2759586 w 2759586"/>
                  <a:gd name="connsiteY0" fmla="*/ 0 h 922283"/>
                  <a:gd name="connsiteX1" fmla="*/ 2700702 w 2759586"/>
                  <a:gd name="connsiteY1" fmla="*/ 30282 h 922283"/>
                  <a:gd name="connsiteX2" fmla="*/ 2710659 w 2759586"/>
                  <a:gd name="connsiteY2" fmla="*/ 45986 h 922283"/>
                  <a:gd name="connsiteX3" fmla="*/ 2638459 w 2759586"/>
                  <a:gd name="connsiteY3" fmla="*/ 62291 h 922283"/>
                  <a:gd name="connsiteX4" fmla="*/ 2660245 w 2759586"/>
                  <a:gd name="connsiteY4" fmla="*/ 103133 h 922283"/>
                  <a:gd name="connsiteX5" fmla="*/ 2571953 w 2759586"/>
                  <a:gd name="connsiteY5" fmla="*/ 96492 h 922283"/>
                  <a:gd name="connsiteX6" fmla="*/ 2526562 w 2759586"/>
                  <a:gd name="connsiteY6" fmla="*/ 119835 h 922283"/>
                  <a:gd name="connsiteX7" fmla="*/ 2548297 w 2759586"/>
                  <a:gd name="connsiteY7" fmla="*/ 150758 h 922283"/>
                  <a:gd name="connsiteX8" fmla="*/ 2426967 w 2759586"/>
                  <a:gd name="connsiteY8" fmla="*/ 171053 h 922283"/>
                  <a:gd name="connsiteX9" fmla="*/ 2438404 w 2759586"/>
                  <a:gd name="connsiteY9" fmla="*/ 191239 h 922283"/>
                  <a:gd name="connsiteX10" fmla="*/ 2330762 w 2759586"/>
                  <a:gd name="connsiteY10" fmla="*/ 220527 h 922283"/>
                  <a:gd name="connsiteX11" fmla="*/ 2346339 w 2759586"/>
                  <a:gd name="connsiteY11" fmla="*/ 267439 h 922283"/>
                  <a:gd name="connsiteX12" fmla="*/ 2182115 w 2759586"/>
                  <a:gd name="connsiteY12" fmla="*/ 303700 h 922283"/>
                  <a:gd name="connsiteX13" fmla="*/ 2203928 w 2759586"/>
                  <a:gd name="connsiteY13" fmla="*/ 346021 h 922283"/>
                  <a:gd name="connsiteX14" fmla="*/ 2083782 w 2759586"/>
                  <a:gd name="connsiteY14" fmla="*/ 358720 h 922283"/>
                  <a:gd name="connsiteX15" fmla="*/ 2100242 w 2759586"/>
                  <a:gd name="connsiteY15" fmla="*/ 395233 h 922283"/>
                  <a:gd name="connsiteX16" fmla="*/ 1953212 w 2759586"/>
                  <a:gd name="connsiteY16" fmla="*/ 431778 h 922283"/>
                  <a:gd name="connsiteX17" fmla="*/ 1972435 w 2759586"/>
                  <a:gd name="connsiteY17" fmla="*/ 468258 h 922283"/>
                  <a:gd name="connsiteX18" fmla="*/ 1880564 w 2759586"/>
                  <a:gd name="connsiteY18" fmla="*/ 472430 h 922283"/>
                  <a:gd name="connsiteX19" fmla="*/ 1908140 w 2759586"/>
                  <a:gd name="connsiteY19" fmla="*/ 531758 h 922283"/>
                  <a:gd name="connsiteX20" fmla="*/ 1792112 w 2759586"/>
                  <a:gd name="connsiteY20" fmla="*/ 524045 h 922283"/>
                  <a:gd name="connsiteX21" fmla="*/ 1808129 w 2759586"/>
                  <a:gd name="connsiteY21" fmla="*/ 560333 h 922283"/>
                  <a:gd name="connsiteX22" fmla="*/ 1735915 w 2759586"/>
                  <a:gd name="connsiteY22" fmla="*/ 555278 h 922283"/>
                  <a:gd name="connsiteX23" fmla="*/ 1757367 w 2759586"/>
                  <a:gd name="connsiteY23" fmla="*/ 607962 h 922283"/>
                  <a:gd name="connsiteX24" fmla="*/ 1603174 w 2759586"/>
                  <a:gd name="connsiteY24" fmla="*/ 625861 h 922283"/>
                  <a:gd name="connsiteX25" fmla="*/ 1620474 w 2759586"/>
                  <a:gd name="connsiteY25" fmla="*/ 672255 h 922283"/>
                  <a:gd name="connsiteX26" fmla="*/ 1620474 w 2759586"/>
                  <a:gd name="connsiteY26" fmla="*/ 672256 h 922283"/>
                  <a:gd name="connsiteX27" fmla="*/ 1538878 w 2759586"/>
                  <a:gd name="connsiteY27" fmla="*/ 665495 h 922283"/>
                  <a:gd name="connsiteX28" fmla="*/ 1558931 w 2759586"/>
                  <a:gd name="connsiteY28" fmla="*/ 722258 h 922283"/>
                  <a:gd name="connsiteX29" fmla="*/ 1416069 w 2759586"/>
                  <a:gd name="connsiteY29" fmla="*/ 722333 h 922283"/>
                  <a:gd name="connsiteX30" fmla="*/ 1430344 w 2759586"/>
                  <a:gd name="connsiteY30" fmla="*/ 765121 h 922283"/>
                  <a:gd name="connsiteX31" fmla="*/ 1344564 w 2759586"/>
                  <a:gd name="connsiteY31" fmla="*/ 761142 h 922283"/>
                  <a:gd name="connsiteX32" fmla="*/ 1346173 w 2759586"/>
                  <a:gd name="connsiteY32" fmla="*/ 803221 h 922283"/>
                  <a:gd name="connsiteX33" fmla="*/ 1209062 w 2759586"/>
                  <a:gd name="connsiteY33" fmla="*/ 815626 h 922283"/>
                  <a:gd name="connsiteX34" fmla="*/ 1222348 w 2759586"/>
                  <a:gd name="connsiteY34" fmla="*/ 860371 h 922283"/>
                  <a:gd name="connsiteX35" fmla="*/ 1003642 w 2759586"/>
                  <a:gd name="connsiteY35" fmla="*/ 881161 h 922283"/>
                  <a:gd name="connsiteX36" fmla="*/ 1008873 w 2759586"/>
                  <a:gd name="connsiteY36" fmla="*/ 922283 h 922283"/>
                  <a:gd name="connsiteX37" fmla="*/ 839790 w 2759586"/>
                  <a:gd name="connsiteY37" fmla="*/ 903432 h 922283"/>
                  <a:gd name="connsiteX38" fmla="*/ 775540 w 2759586"/>
                  <a:gd name="connsiteY38" fmla="*/ 895452 h 922283"/>
                  <a:gd name="connsiteX39" fmla="*/ 0 w 2759586"/>
                  <a:gd name="connsiteY39" fmla="*/ 7883 h 922283"/>
                  <a:gd name="connsiteX40" fmla="*/ 1672 w 2759586"/>
                  <a:gd name="connsiteY40" fmla="*/ 0 h 922283"/>
                  <a:gd name="connsiteX41" fmla="*/ 2759586 w 2759586"/>
                  <a:gd name="connsiteY41" fmla="*/ 0 h 92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59586" h="922283">
                    <a:moveTo>
                      <a:pt x="2759586" y="0"/>
                    </a:moveTo>
                    <a:lnTo>
                      <a:pt x="2700702" y="30282"/>
                    </a:lnTo>
                    <a:lnTo>
                      <a:pt x="2710659" y="45986"/>
                    </a:lnTo>
                    <a:lnTo>
                      <a:pt x="2638459" y="62291"/>
                    </a:lnTo>
                    <a:lnTo>
                      <a:pt x="2660245" y="103133"/>
                    </a:lnTo>
                    <a:lnTo>
                      <a:pt x="2571953" y="96492"/>
                    </a:lnTo>
                    <a:lnTo>
                      <a:pt x="2526562" y="119835"/>
                    </a:lnTo>
                    <a:lnTo>
                      <a:pt x="2548297" y="150758"/>
                    </a:lnTo>
                    <a:lnTo>
                      <a:pt x="2426967" y="171053"/>
                    </a:lnTo>
                    <a:lnTo>
                      <a:pt x="2438404" y="191239"/>
                    </a:lnTo>
                    <a:lnTo>
                      <a:pt x="2330762" y="220527"/>
                    </a:lnTo>
                    <a:lnTo>
                      <a:pt x="2346339" y="267439"/>
                    </a:lnTo>
                    <a:lnTo>
                      <a:pt x="2182115" y="303700"/>
                    </a:lnTo>
                    <a:lnTo>
                      <a:pt x="2203928" y="346021"/>
                    </a:lnTo>
                    <a:lnTo>
                      <a:pt x="2083782" y="358720"/>
                    </a:lnTo>
                    <a:lnTo>
                      <a:pt x="2100242" y="395233"/>
                    </a:lnTo>
                    <a:lnTo>
                      <a:pt x="1953212" y="431778"/>
                    </a:lnTo>
                    <a:lnTo>
                      <a:pt x="1972435" y="468258"/>
                    </a:lnTo>
                    <a:lnTo>
                      <a:pt x="1880564" y="472430"/>
                    </a:lnTo>
                    <a:lnTo>
                      <a:pt x="1908140" y="531758"/>
                    </a:lnTo>
                    <a:lnTo>
                      <a:pt x="1792112" y="524045"/>
                    </a:lnTo>
                    <a:lnTo>
                      <a:pt x="1808129" y="560333"/>
                    </a:lnTo>
                    <a:lnTo>
                      <a:pt x="1735915" y="555278"/>
                    </a:lnTo>
                    <a:lnTo>
                      <a:pt x="1757367" y="607962"/>
                    </a:lnTo>
                    <a:lnTo>
                      <a:pt x="1603174" y="625861"/>
                    </a:lnTo>
                    <a:lnTo>
                      <a:pt x="1620474" y="672255"/>
                    </a:lnTo>
                    <a:lnTo>
                      <a:pt x="1620474" y="672256"/>
                    </a:lnTo>
                    <a:lnTo>
                      <a:pt x="1538878" y="665495"/>
                    </a:lnTo>
                    <a:lnTo>
                      <a:pt x="1558931" y="722258"/>
                    </a:lnTo>
                    <a:cubicBezTo>
                      <a:pt x="1538463" y="731731"/>
                      <a:pt x="1437500" y="715189"/>
                      <a:pt x="1416069" y="722333"/>
                    </a:cubicBezTo>
                    <a:lnTo>
                      <a:pt x="1430344" y="765121"/>
                    </a:lnTo>
                    <a:cubicBezTo>
                      <a:pt x="1401384" y="765121"/>
                      <a:pt x="1372768" y="763773"/>
                      <a:pt x="1344564" y="761142"/>
                    </a:cubicBezTo>
                    <a:cubicBezTo>
                      <a:pt x="1345100" y="775168"/>
                      <a:pt x="1345637" y="789195"/>
                      <a:pt x="1346173" y="803221"/>
                    </a:cubicBezTo>
                    <a:cubicBezTo>
                      <a:pt x="1323589" y="812302"/>
                      <a:pt x="1229699" y="806101"/>
                      <a:pt x="1209062" y="815626"/>
                    </a:cubicBezTo>
                    <a:lnTo>
                      <a:pt x="1222348" y="860371"/>
                    </a:lnTo>
                    <a:cubicBezTo>
                      <a:pt x="1188111" y="871294"/>
                      <a:pt x="1041068" y="877508"/>
                      <a:pt x="1003642" y="881161"/>
                    </a:cubicBezTo>
                    <a:lnTo>
                      <a:pt x="1008873" y="922283"/>
                    </a:lnTo>
                    <a:cubicBezTo>
                      <a:pt x="950954" y="922283"/>
                      <a:pt x="894405" y="915792"/>
                      <a:pt x="839790" y="903432"/>
                    </a:cubicBezTo>
                    <a:lnTo>
                      <a:pt x="775540" y="895452"/>
                    </a:lnTo>
                    <a:cubicBezTo>
                      <a:pt x="386673" y="849764"/>
                      <a:pt x="59531" y="469822"/>
                      <a:pt x="0" y="7883"/>
                    </a:cubicBezTo>
                    <a:lnTo>
                      <a:pt x="1672" y="0"/>
                    </a:lnTo>
                    <a:lnTo>
                      <a:pt x="2759586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6">
                      <a:lumMod val="60000"/>
                      <a:lumOff val="40000"/>
                    </a:schemeClr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52" name="グループ化 251">
              <a:extLst>
                <a:ext uri="{FF2B5EF4-FFF2-40B4-BE49-F238E27FC236}">
                  <a16:creationId xmlns:a16="http://schemas.microsoft.com/office/drawing/2014/main" id="{9887AC1D-60DA-492C-B7A6-A87D06FFF9FE}"/>
                </a:ext>
              </a:extLst>
            </p:cNvPr>
            <p:cNvGrpSpPr/>
            <p:nvPr/>
          </p:nvGrpSpPr>
          <p:grpSpPr>
            <a:xfrm rot="18252774" flipH="1">
              <a:off x="2687950" y="1850352"/>
              <a:ext cx="426656" cy="966350"/>
              <a:chOff x="5674519" y="1390651"/>
              <a:chExt cx="861274" cy="2781300"/>
            </a:xfrm>
          </p:grpSpPr>
          <p:grpSp>
            <p:nvGrpSpPr>
              <p:cNvPr id="284" name="グループ化 283">
                <a:extLst>
                  <a:ext uri="{FF2B5EF4-FFF2-40B4-BE49-F238E27FC236}">
                    <a16:creationId xmlns:a16="http://schemas.microsoft.com/office/drawing/2014/main" id="{AAB74FC0-5E4D-46C7-9201-EB7A2B6F784F}"/>
                  </a:ext>
                </a:extLst>
              </p:cNvPr>
              <p:cNvGrpSpPr/>
              <p:nvPr/>
            </p:nvGrpSpPr>
            <p:grpSpPr>
              <a:xfrm>
                <a:off x="5674519" y="1390651"/>
                <a:ext cx="861273" cy="2779628"/>
                <a:chOff x="5602287" y="1390651"/>
                <a:chExt cx="933505" cy="2779628"/>
              </a:xfrm>
            </p:grpSpPr>
            <p:sp>
              <p:nvSpPr>
                <p:cNvPr id="286" name="フリーフォーム: 図形 285">
                  <a:extLst>
                    <a:ext uri="{FF2B5EF4-FFF2-40B4-BE49-F238E27FC236}">
                      <a16:creationId xmlns:a16="http://schemas.microsoft.com/office/drawing/2014/main" id="{D20DF023-09E7-4DB4-9BF0-24CAF96AD764}"/>
                    </a:ext>
                  </a:extLst>
                </p:cNvPr>
                <p:cNvSpPr/>
                <p:nvPr/>
              </p:nvSpPr>
              <p:spPr>
                <a:xfrm rot="16200000">
                  <a:off x="4679226" y="2313712"/>
                  <a:ext cx="2779628" cy="933505"/>
                </a:xfrm>
                <a:custGeom>
                  <a:avLst/>
                  <a:gdLst>
                    <a:gd name="connsiteX0" fmla="*/ 2779628 w 2779628"/>
                    <a:gd name="connsiteY0" fmla="*/ 922338 h 933505"/>
                    <a:gd name="connsiteX1" fmla="*/ 2757914 w 2779628"/>
                    <a:gd name="connsiteY1" fmla="*/ 933505 h 933505"/>
                    <a:gd name="connsiteX2" fmla="*/ 0 w 2779628"/>
                    <a:gd name="connsiteY2" fmla="*/ 933505 h 933505"/>
                    <a:gd name="connsiteX3" fmla="*/ 27809 w 2779628"/>
                    <a:gd name="connsiteY3" fmla="*/ 802363 h 933505"/>
                    <a:gd name="connsiteX4" fmla="*/ 624728 w 2779628"/>
                    <a:gd name="connsiteY4" fmla="*/ 93223 h 933505"/>
                    <a:gd name="connsiteX5" fmla="*/ 680633 w 2779628"/>
                    <a:gd name="connsiteY5" fmla="*/ 72919 h 933505"/>
                    <a:gd name="connsiteX6" fmla="*/ 1007201 w 2779628"/>
                    <a:gd name="connsiteY6" fmla="*/ 0 h 933505"/>
                    <a:gd name="connsiteX7" fmla="*/ 995514 w 2779628"/>
                    <a:gd name="connsiteY7" fmla="*/ 42173 h 933505"/>
                    <a:gd name="connsiteX8" fmla="*/ 1107213 w 2779628"/>
                    <a:gd name="connsiteY8" fmla="*/ 33337 h 933505"/>
                    <a:gd name="connsiteX9" fmla="*/ 1095951 w 2779628"/>
                    <a:gd name="connsiteY9" fmla="*/ 72518 h 933505"/>
                    <a:gd name="connsiteX10" fmla="*/ 1220676 w 2779628"/>
                    <a:gd name="connsiteY10" fmla="*/ 61912 h 933505"/>
                    <a:gd name="connsiteX11" fmla="*/ 1204358 w 2779628"/>
                    <a:gd name="connsiteY11" fmla="*/ 116866 h 933505"/>
                    <a:gd name="connsiteX12" fmla="*/ 1344501 w 2779628"/>
                    <a:gd name="connsiteY12" fmla="*/ 119062 h 933505"/>
                    <a:gd name="connsiteX13" fmla="*/ 1330574 w 2779628"/>
                    <a:gd name="connsiteY13" fmla="*/ 162868 h 933505"/>
                    <a:gd name="connsiteX14" fmla="*/ 1428672 w 2779628"/>
                    <a:gd name="connsiteY14" fmla="*/ 157162 h 933505"/>
                    <a:gd name="connsiteX15" fmla="*/ 1412059 w 2779628"/>
                    <a:gd name="connsiteY15" fmla="*/ 206956 h 933505"/>
                    <a:gd name="connsiteX16" fmla="*/ 1557259 w 2779628"/>
                    <a:gd name="connsiteY16" fmla="*/ 200025 h 933505"/>
                    <a:gd name="connsiteX17" fmla="*/ 1533633 w 2779628"/>
                    <a:gd name="connsiteY17" fmla="*/ 266902 h 933505"/>
                    <a:gd name="connsiteX18" fmla="*/ 1618802 w 2779628"/>
                    <a:gd name="connsiteY18" fmla="*/ 263128 h 933505"/>
                    <a:gd name="connsiteX19" fmla="*/ 1603532 w 2779628"/>
                    <a:gd name="connsiteY19" fmla="*/ 304079 h 933505"/>
                    <a:gd name="connsiteX20" fmla="*/ 1755695 w 2779628"/>
                    <a:gd name="connsiteY20" fmla="*/ 311945 h 933505"/>
                    <a:gd name="connsiteX21" fmla="*/ 1734242 w 2779628"/>
                    <a:gd name="connsiteY21" fmla="*/ 364629 h 933505"/>
                    <a:gd name="connsiteX22" fmla="*/ 1806457 w 2779628"/>
                    <a:gd name="connsiteY22" fmla="*/ 359574 h 933505"/>
                    <a:gd name="connsiteX23" fmla="*/ 1790440 w 2779628"/>
                    <a:gd name="connsiteY23" fmla="*/ 395862 h 933505"/>
                    <a:gd name="connsiteX24" fmla="*/ 1906468 w 2779628"/>
                    <a:gd name="connsiteY24" fmla="*/ 388149 h 933505"/>
                    <a:gd name="connsiteX25" fmla="*/ 1875739 w 2779628"/>
                    <a:gd name="connsiteY25" fmla="*/ 454261 h 933505"/>
                    <a:gd name="connsiteX26" fmla="*/ 1970763 w 2779628"/>
                    <a:gd name="connsiteY26" fmla="*/ 451649 h 933505"/>
                    <a:gd name="connsiteX27" fmla="*/ 1948079 w 2779628"/>
                    <a:gd name="connsiteY27" fmla="*/ 494699 h 933505"/>
                    <a:gd name="connsiteX28" fmla="*/ 2098570 w 2779628"/>
                    <a:gd name="connsiteY28" fmla="*/ 524674 h 933505"/>
                    <a:gd name="connsiteX29" fmla="*/ 2079242 w 2779628"/>
                    <a:gd name="connsiteY29" fmla="*/ 567549 h 933505"/>
                    <a:gd name="connsiteX30" fmla="*/ 2202256 w 2779628"/>
                    <a:gd name="connsiteY30" fmla="*/ 576262 h 933505"/>
                    <a:gd name="connsiteX31" fmla="*/ 2178370 w 2779628"/>
                    <a:gd name="connsiteY31" fmla="*/ 622605 h 933505"/>
                    <a:gd name="connsiteX32" fmla="*/ 2344667 w 2779628"/>
                    <a:gd name="connsiteY32" fmla="*/ 631032 h 933505"/>
                    <a:gd name="connsiteX33" fmla="*/ 2317559 w 2779628"/>
                    <a:gd name="connsiteY33" fmla="*/ 696341 h 933505"/>
                    <a:gd name="connsiteX34" fmla="*/ 2436732 w 2779628"/>
                    <a:gd name="connsiteY34" fmla="*/ 707232 h 933505"/>
                    <a:gd name="connsiteX35" fmla="*/ 2414555 w 2779628"/>
                    <a:gd name="connsiteY35" fmla="*/ 746374 h 933505"/>
                    <a:gd name="connsiteX36" fmla="*/ 2546625 w 2779628"/>
                    <a:gd name="connsiteY36" fmla="*/ 747713 h 933505"/>
                    <a:gd name="connsiteX37" fmla="*/ 2512174 w 2779628"/>
                    <a:gd name="connsiteY37" fmla="*/ 796728 h 933505"/>
                    <a:gd name="connsiteX38" fmla="*/ 2658573 w 2779628"/>
                    <a:gd name="connsiteY38" fmla="*/ 795338 h 933505"/>
                    <a:gd name="connsiteX39" fmla="*/ 2628161 w 2779628"/>
                    <a:gd name="connsiteY39" fmla="*/ 852351 h 933505"/>
                    <a:gd name="connsiteX40" fmla="*/ 2708987 w 2779628"/>
                    <a:gd name="connsiteY40" fmla="*/ 852487 h 933505"/>
                    <a:gd name="connsiteX41" fmla="*/ 2690740 w 2779628"/>
                    <a:gd name="connsiteY41" fmla="*/ 881266 h 933505"/>
                    <a:gd name="connsiteX42" fmla="*/ 2779628 w 2779628"/>
                    <a:gd name="connsiteY42" fmla="*/ 922338 h 93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779628" h="933505">
                      <a:moveTo>
                        <a:pt x="2779628" y="922338"/>
                      </a:moveTo>
                      <a:lnTo>
                        <a:pt x="2757914" y="933505"/>
                      </a:lnTo>
                      <a:lnTo>
                        <a:pt x="0" y="933505"/>
                      </a:lnTo>
                      <a:lnTo>
                        <a:pt x="27809" y="802363"/>
                      </a:lnTo>
                      <a:cubicBezTo>
                        <a:pt x="115369" y="482266"/>
                        <a:pt x="331836" y="198949"/>
                        <a:pt x="624728" y="93223"/>
                      </a:cubicBezTo>
                      <a:lnTo>
                        <a:pt x="680633" y="72919"/>
                      </a:lnTo>
                      <a:cubicBezTo>
                        <a:pt x="781007" y="25965"/>
                        <a:pt x="891362" y="0"/>
                        <a:pt x="1007201" y="0"/>
                      </a:cubicBezTo>
                      <a:lnTo>
                        <a:pt x="995514" y="42173"/>
                      </a:lnTo>
                      <a:lnTo>
                        <a:pt x="1107213" y="33337"/>
                      </a:lnTo>
                      <a:lnTo>
                        <a:pt x="1095951" y="72518"/>
                      </a:lnTo>
                      <a:lnTo>
                        <a:pt x="1220676" y="61912"/>
                      </a:lnTo>
                      <a:lnTo>
                        <a:pt x="1204358" y="116866"/>
                      </a:lnTo>
                      <a:lnTo>
                        <a:pt x="1344501" y="119062"/>
                      </a:lnTo>
                      <a:lnTo>
                        <a:pt x="1330574" y="162868"/>
                      </a:lnTo>
                      <a:lnTo>
                        <a:pt x="1428672" y="157162"/>
                      </a:lnTo>
                      <a:lnTo>
                        <a:pt x="1412059" y="206956"/>
                      </a:lnTo>
                      <a:lnTo>
                        <a:pt x="1557259" y="200025"/>
                      </a:lnTo>
                      <a:lnTo>
                        <a:pt x="1533633" y="266902"/>
                      </a:lnTo>
                      <a:lnTo>
                        <a:pt x="1618802" y="263128"/>
                      </a:lnTo>
                      <a:lnTo>
                        <a:pt x="1603532" y="304079"/>
                      </a:lnTo>
                      <a:lnTo>
                        <a:pt x="1755695" y="311945"/>
                      </a:lnTo>
                      <a:lnTo>
                        <a:pt x="1734242" y="364629"/>
                      </a:lnTo>
                      <a:lnTo>
                        <a:pt x="1806457" y="359574"/>
                      </a:lnTo>
                      <a:lnTo>
                        <a:pt x="1790440" y="395862"/>
                      </a:lnTo>
                      <a:lnTo>
                        <a:pt x="1906468" y="388149"/>
                      </a:lnTo>
                      <a:lnTo>
                        <a:pt x="1875739" y="454261"/>
                      </a:lnTo>
                      <a:lnTo>
                        <a:pt x="1970763" y="451649"/>
                      </a:lnTo>
                      <a:lnTo>
                        <a:pt x="1948079" y="494699"/>
                      </a:lnTo>
                      <a:lnTo>
                        <a:pt x="2098570" y="524674"/>
                      </a:lnTo>
                      <a:lnTo>
                        <a:pt x="2079242" y="567549"/>
                      </a:lnTo>
                      <a:lnTo>
                        <a:pt x="2202256" y="576262"/>
                      </a:lnTo>
                      <a:lnTo>
                        <a:pt x="2178370" y="622605"/>
                      </a:lnTo>
                      <a:lnTo>
                        <a:pt x="2344667" y="631032"/>
                      </a:lnTo>
                      <a:lnTo>
                        <a:pt x="2317559" y="696341"/>
                      </a:lnTo>
                      <a:lnTo>
                        <a:pt x="2436732" y="707232"/>
                      </a:lnTo>
                      <a:lnTo>
                        <a:pt x="2414555" y="746374"/>
                      </a:lnTo>
                      <a:lnTo>
                        <a:pt x="2546625" y="747713"/>
                      </a:lnTo>
                      <a:lnTo>
                        <a:pt x="2512174" y="796728"/>
                      </a:lnTo>
                      <a:lnTo>
                        <a:pt x="2658573" y="795338"/>
                      </a:lnTo>
                      <a:lnTo>
                        <a:pt x="2628161" y="852351"/>
                      </a:lnTo>
                      <a:lnTo>
                        <a:pt x="2708987" y="852487"/>
                      </a:lnTo>
                      <a:lnTo>
                        <a:pt x="2690740" y="881266"/>
                      </a:lnTo>
                      <a:lnTo>
                        <a:pt x="2779628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BD8BD927-C70F-4F4A-B600-5FEFA4E877F7}"/>
                    </a:ext>
                  </a:extLst>
                </p:cNvPr>
                <p:cNvSpPr/>
                <p:nvPr/>
              </p:nvSpPr>
              <p:spPr>
                <a:xfrm rot="16200000">
                  <a:off x="4969386" y="2462923"/>
                  <a:ext cx="2349384" cy="780950"/>
                </a:xfrm>
                <a:custGeom>
                  <a:avLst/>
                  <a:gdLst>
                    <a:gd name="connsiteX0" fmla="*/ 2349384 w 2349384"/>
                    <a:gd name="connsiteY0" fmla="*/ 694019 h 780950"/>
                    <a:gd name="connsiteX1" fmla="*/ 2348051 w 2349384"/>
                    <a:gd name="connsiteY1" fmla="*/ 695297 h 780950"/>
                    <a:gd name="connsiteX2" fmla="*/ 2277252 w 2349384"/>
                    <a:gd name="connsiteY2" fmla="*/ 768214 h 780950"/>
                    <a:gd name="connsiteX3" fmla="*/ 2304775 w 2349384"/>
                    <a:gd name="connsiteY3" fmla="*/ 769419 h 780950"/>
                    <a:gd name="connsiteX4" fmla="*/ 2328428 w 2349384"/>
                    <a:gd name="connsiteY4" fmla="*/ 772609 h 780950"/>
                    <a:gd name="connsiteX5" fmla="*/ 2304775 w 2349384"/>
                    <a:gd name="connsiteY5" fmla="*/ 775798 h 780950"/>
                    <a:gd name="connsiteX6" fmla="*/ 2276550 w 2349384"/>
                    <a:gd name="connsiteY6" fmla="*/ 777033 h 780950"/>
                    <a:gd name="connsiteX7" fmla="*/ 2280353 w 2349384"/>
                    <a:gd name="connsiteY7" fmla="*/ 780950 h 780950"/>
                    <a:gd name="connsiteX8" fmla="*/ 2262895 w 2349384"/>
                    <a:gd name="connsiteY8" fmla="*/ 780950 h 780950"/>
                    <a:gd name="connsiteX9" fmla="*/ 2259531 w 2349384"/>
                    <a:gd name="connsiteY9" fmla="*/ 777779 h 780950"/>
                    <a:gd name="connsiteX10" fmla="*/ 2236938 w 2349384"/>
                    <a:gd name="connsiteY10" fmla="*/ 778768 h 780950"/>
                    <a:gd name="connsiteX11" fmla="*/ 2149828 w 2349384"/>
                    <a:gd name="connsiteY11" fmla="*/ 780950 h 780950"/>
                    <a:gd name="connsiteX12" fmla="*/ 177432 w 2349384"/>
                    <a:gd name="connsiteY12" fmla="*/ 780950 h 780950"/>
                    <a:gd name="connsiteX13" fmla="*/ 114804 w 2349384"/>
                    <a:gd name="connsiteY13" fmla="*/ 779469 h 780950"/>
                    <a:gd name="connsiteX14" fmla="*/ 0 w 2349384"/>
                    <a:gd name="connsiteY14" fmla="*/ 772609 h 780950"/>
                    <a:gd name="connsiteX15" fmla="*/ 198829 w 2349384"/>
                    <a:gd name="connsiteY15" fmla="*/ 763761 h 780950"/>
                    <a:gd name="connsiteX16" fmla="*/ 234830 w 2349384"/>
                    <a:gd name="connsiteY16" fmla="*/ 763168 h 780950"/>
                    <a:gd name="connsiteX17" fmla="*/ 251645 w 2349384"/>
                    <a:gd name="connsiteY17" fmla="*/ 730402 h 780950"/>
                    <a:gd name="connsiteX18" fmla="*/ 420034 w 2349384"/>
                    <a:gd name="connsiteY18" fmla="*/ 473690 h 780950"/>
                    <a:gd name="connsiteX19" fmla="*/ 830257 w 2349384"/>
                    <a:gd name="connsiteY19" fmla="*/ 61076 h 780950"/>
                    <a:gd name="connsiteX20" fmla="*/ 925063 w 2349384"/>
                    <a:gd name="connsiteY20" fmla="*/ 0 h 780950"/>
                    <a:gd name="connsiteX21" fmla="*/ 923609 w 2349384"/>
                    <a:gd name="connsiteY21" fmla="*/ 1188 h 780950"/>
                    <a:gd name="connsiteX22" fmla="*/ 457323 w 2349384"/>
                    <a:gd name="connsiteY22" fmla="*/ 501591 h 780950"/>
                    <a:gd name="connsiteX23" fmla="*/ 354188 w 2349384"/>
                    <a:gd name="connsiteY23" fmla="*/ 645392 h 780950"/>
                    <a:gd name="connsiteX24" fmla="*/ 279030 w 2349384"/>
                    <a:gd name="connsiteY24" fmla="*/ 762440 h 780950"/>
                    <a:gd name="connsiteX25" fmla="*/ 340990 w 2349384"/>
                    <a:gd name="connsiteY25" fmla="*/ 761418 h 780950"/>
                    <a:gd name="connsiteX26" fmla="*/ 711049 w 2349384"/>
                    <a:gd name="connsiteY26" fmla="*/ 758027 h 780950"/>
                    <a:gd name="connsiteX27" fmla="*/ 766559 w 2349384"/>
                    <a:gd name="connsiteY27" fmla="*/ 757793 h 780950"/>
                    <a:gd name="connsiteX28" fmla="*/ 837593 w 2349384"/>
                    <a:gd name="connsiteY28" fmla="*/ 659425 h 780950"/>
                    <a:gd name="connsiteX29" fmla="*/ 1226614 w 2349384"/>
                    <a:gd name="connsiteY29" fmla="*/ 230946 h 780950"/>
                    <a:gd name="connsiteX30" fmla="*/ 1310914 w 2349384"/>
                    <a:gd name="connsiteY30" fmla="*/ 162010 h 780950"/>
                    <a:gd name="connsiteX31" fmla="*/ 1309580 w 2349384"/>
                    <a:gd name="connsiteY31" fmla="*/ 163287 h 780950"/>
                    <a:gd name="connsiteX32" fmla="*/ 862258 w 2349384"/>
                    <a:gd name="connsiteY32" fmla="*/ 677880 h 780950"/>
                    <a:gd name="connsiteX33" fmla="*/ 804009 w 2349384"/>
                    <a:gd name="connsiteY33" fmla="*/ 757635 h 780950"/>
                    <a:gd name="connsiteX34" fmla="*/ 929584 w 2349384"/>
                    <a:gd name="connsiteY34" fmla="*/ 757105 h 780950"/>
                    <a:gd name="connsiteX35" fmla="*/ 1164214 w 2349384"/>
                    <a:gd name="connsiteY35" fmla="*/ 756784 h 780950"/>
                    <a:gd name="connsiteX36" fmla="*/ 1284912 w 2349384"/>
                    <a:gd name="connsiteY36" fmla="*/ 756949 h 780950"/>
                    <a:gd name="connsiteX37" fmla="*/ 1358358 w 2349384"/>
                    <a:gd name="connsiteY37" fmla="*/ 672409 h 780950"/>
                    <a:gd name="connsiteX38" fmla="*/ 1551600 w 2349384"/>
                    <a:gd name="connsiteY38" fmla="*/ 480147 h 780950"/>
                    <a:gd name="connsiteX39" fmla="*/ 1635899 w 2349384"/>
                    <a:gd name="connsiteY39" fmla="*/ 411210 h 780950"/>
                    <a:gd name="connsiteX40" fmla="*/ 1634565 w 2349384"/>
                    <a:gd name="connsiteY40" fmla="*/ 412488 h 780950"/>
                    <a:gd name="connsiteX41" fmla="*/ 1408045 w 2349384"/>
                    <a:gd name="connsiteY41" fmla="*/ 654785 h 780950"/>
                    <a:gd name="connsiteX42" fmla="*/ 1322211 w 2349384"/>
                    <a:gd name="connsiteY42" fmla="*/ 757000 h 780950"/>
                    <a:gd name="connsiteX43" fmla="*/ 1398844 w 2349384"/>
                    <a:gd name="connsiteY43" fmla="*/ 757105 h 780950"/>
                    <a:gd name="connsiteX44" fmla="*/ 1617379 w 2349384"/>
                    <a:gd name="connsiteY44" fmla="*/ 758027 h 780950"/>
                    <a:gd name="connsiteX45" fmla="*/ 1684748 w 2349384"/>
                    <a:gd name="connsiteY45" fmla="*/ 758524 h 780950"/>
                    <a:gd name="connsiteX46" fmla="*/ 1769463 w 2349384"/>
                    <a:gd name="connsiteY46" fmla="*/ 669909 h 780950"/>
                    <a:gd name="connsiteX47" fmla="*/ 1865034 w 2349384"/>
                    <a:gd name="connsiteY47" fmla="*/ 579816 h 780950"/>
                    <a:gd name="connsiteX48" fmla="*/ 1949333 w 2349384"/>
                    <a:gd name="connsiteY48" fmla="*/ 510879 h 780950"/>
                    <a:gd name="connsiteX49" fmla="*/ 1948000 w 2349384"/>
                    <a:gd name="connsiteY49" fmla="*/ 512157 h 780950"/>
                    <a:gd name="connsiteX50" fmla="*/ 1721479 w 2349384"/>
                    <a:gd name="connsiteY50" fmla="*/ 754454 h 780950"/>
                    <a:gd name="connsiteX51" fmla="*/ 1717855 w 2349384"/>
                    <a:gd name="connsiteY51" fmla="*/ 758769 h 780950"/>
                    <a:gd name="connsiteX52" fmla="*/ 1815137 w 2349384"/>
                    <a:gd name="connsiteY52" fmla="*/ 759486 h 780950"/>
                    <a:gd name="connsiteX53" fmla="*/ 1926532 w 2349384"/>
                    <a:gd name="connsiteY53" fmla="*/ 760735 h 780950"/>
                    <a:gd name="connsiteX54" fmla="*/ 1940914 w 2349384"/>
                    <a:gd name="connsiteY54" fmla="*/ 745692 h 780950"/>
                    <a:gd name="connsiteX55" fmla="*/ 2036485 w 2349384"/>
                    <a:gd name="connsiteY55" fmla="*/ 655599 h 780950"/>
                    <a:gd name="connsiteX56" fmla="*/ 2120784 w 2349384"/>
                    <a:gd name="connsiteY56" fmla="*/ 586662 h 780950"/>
                    <a:gd name="connsiteX57" fmla="*/ 2119451 w 2349384"/>
                    <a:gd name="connsiteY57" fmla="*/ 587940 h 780950"/>
                    <a:gd name="connsiteX58" fmla="*/ 2006031 w 2349384"/>
                    <a:gd name="connsiteY58" fmla="*/ 704754 h 780950"/>
                    <a:gd name="connsiteX59" fmla="*/ 1955283 w 2349384"/>
                    <a:gd name="connsiteY59" fmla="*/ 761058 h 780950"/>
                    <a:gd name="connsiteX60" fmla="*/ 1987438 w 2349384"/>
                    <a:gd name="connsiteY60" fmla="*/ 761418 h 780950"/>
                    <a:gd name="connsiteX61" fmla="*/ 2128802 w 2349384"/>
                    <a:gd name="connsiteY61" fmla="*/ 763748 h 780950"/>
                    <a:gd name="connsiteX62" fmla="*/ 2169836 w 2349384"/>
                    <a:gd name="connsiteY62" fmla="*/ 725067 h 780950"/>
                    <a:gd name="connsiteX63" fmla="*/ 2254135 w 2349384"/>
                    <a:gd name="connsiteY63" fmla="*/ 656129 h 780950"/>
                    <a:gd name="connsiteX64" fmla="*/ 2252801 w 2349384"/>
                    <a:gd name="connsiteY64" fmla="*/ 657406 h 780950"/>
                    <a:gd name="connsiteX65" fmla="*/ 2149064 w 2349384"/>
                    <a:gd name="connsiteY65" fmla="*/ 764248 h 780950"/>
                    <a:gd name="connsiteX66" fmla="*/ 2236938 w 2349384"/>
                    <a:gd name="connsiteY66" fmla="*/ 766449 h 780950"/>
                    <a:gd name="connsiteX67" fmla="*/ 2260295 w 2349384"/>
                    <a:gd name="connsiteY67" fmla="*/ 767471 h 780950"/>
                    <a:gd name="connsiteX68" fmla="*/ 2265085 w 2349384"/>
                    <a:gd name="connsiteY68" fmla="*/ 762956 h 780950"/>
                    <a:gd name="connsiteX69" fmla="*/ 2349384 w 2349384"/>
                    <a:gd name="connsiteY69" fmla="*/ 694019 h 780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2349384" h="780950">
                      <a:moveTo>
                        <a:pt x="2349384" y="694019"/>
                      </a:moveTo>
                      <a:lnTo>
                        <a:pt x="2348051" y="695297"/>
                      </a:lnTo>
                      <a:lnTo>
                        <a:pt x="2277252" y="768214"/>
                      </a:lnTo>
                      <a:lnTo>
                        <a:pt x="2304775" y="769419"/>
                      </a:lnTo>
                      <a:cubicBezTo>
                        <a:pt x="2320284" y="770450"/>
                        <a:pt x="2328428" y="771516"/>
                        <a:pt x="2328428" y="772609"/>
                      </a:cubicBezTo>
                      <a:cubicBezTo>
                        <a:pt x="2328428" y="773701"/>
                        <a:pt x="2320284" y="774768"/>
                        <a:pt x="2304775" y="775798"/>
                      </a:cubicBezTo>
                      <a:lnTo>
                        <a:pt x="2276550" y="777033"/>
                      </a:lnTo>
                      <a:lnTo>
                        <a:pt x="2280353" y="780950"/>
                      </a:lnTo>
                      <a:lnTo>
                        <a:pt x="2262895" y="780950"/>
                      </a:lnTo>
                      <a:lnTo>
                        <a:pt x="2259531" y="777779"/>
                      </a:lnTo>
                      <a:lnTo>
                        <a:pt x="2236938" y="778768"/>
                      </a:lnTo>
                      <a:lnTo>
                        <a:pt x="2149828" y="780950"/>
                      </a:lnTo>
                      <a:lnTo>
                        <a:pt x="177432" y="780950"/>
                      </a:lnTo>
                      <a:lnTo>
                        <a:pt x="114804" y="779469"/>
                      </a:lnTo>
                      <a:cubicBezTo>
                        <a:pt x="41231" y="777394"/>
                        <a:pt x="0" y="775067"/>
                        <a:pt x="0" y="772609"/>
                      </a:cubicBezTo>
                      <a:cubicBezTo>
                        <a:pt x="0" y="769331"/>
                        <a:pt x="73299" y="766287"/>
                        <a:pt x="198829" y="763761"/>
                      </a:cubicBezTo>
                      <a:lnTo>
                        <a:pt x="234830" y="763168"/>
                      </a:lnTo>
                      <a:lnTo>
                        <a:pt x="251645" y="730402"/>
                      </a:lnTo>
                      <a:cubicBezTo>
                        <a:pt x="299332" y="645186"/>
                        <a:pt x="355654" y="558789"/>
                        <a:pt x="420034" y="473690"/>
                      </a:cubicBezTo>
                      <a:cubicBezTo>
                        <a:pt x="548793" y="303490"/>
                        <a:pt x="691495" y="162651"/>
                        <a:pt x="830257" y="61076"/>
                      </a:cubicBezTo>
                      <a:lnTo>
                        <a:pt x="925063" y="0"/>
                      </a:lnTo>
                      <a:lnTo>
                        <a:pt x="923609" y="1188"/>
                      </a:lnTo>
                      <a:cubicBezTo>
                        <a:pt x="760281" y="141377"/>
                        <a:pt x="600646" y="312138"/>
                        <a:pt x="457323" y="501591"/>
                      </a:cubicBezTo>
                      <a:cubicBezTo>
                        <a:pt x="421492" y="548954"/>
                        <a:pt x="387072" y="596968"/>
                        <a:pt x="354188" y="645392"/>
                      </a:cubicBezTo>
                      <a:lnTo>
                        <a:pt x="279030" y="762440"/>
                      </a:lnTo>
                      <a:lnTo>
                        <a:pt x="340990" y="761418"/>
                      </a:lnTo>
                      <a:cubicBezTo>
                        <a:pt x="446331" y="759987"/>
                        <a:pt x="571764" y="758828"/>
                        <a:pt x="711049" y="758027"/>
                      </a:cubicBezTo>
                      <a:lnTo>
                        <a:pt x="766559" y="757793"/>
                      </a:lnTo>
                      <a:lnTo>
                        <a:pt x="837593" y="659425"/>
                      </a:lnTo>
                      <a:cubicBezTo>
                        <a:pt x="966352" y="489225"/>
                        <a:pt x="1101239" y="342537"/>
                        <a:pt x="1226614" y="230946"/>
                      </a:cubicBezTo>
                      <a:lnTo>
                        <a:pt x="1310914" y="162010"/>
                      </a:lnTo>
                      <a:lnTo>
                        <a:pt x="1309580" y="163287"/>
                      </a:lnTo>
                      <a:cubicBezTo>
                        <a:pt x="1158634" y="312741"/>
                        <a:pt x="1005581" y="488428"/>
                        <a:pt x="862258" y="677880"/>
                      </a:cubicBezTo>
                      <a:lnTo>
                        <a:pt x="804009" y="757635"/>
                      </a:lnTo>
                      <a:lnTo>
                        <a:pt x="929584" y="757105"/>
                      </a:lnTo>
                      <a:cubicBezTo>
                        <a:pt x="1005372" y="756894"/>
                        <a:pt x="1083842" y="756784"/>
                        <a:pt x="1164214" y="756784"/>
                      </a:cubicBezTo>
                      <a:lnTo>
                        <a:pt x="1284912" y="756949"/>
                      </a:lnTo>
                      <a:lnTo>
                        <a:pt x="1358358" y="672409"/>
                      </a:lnTo>
                      <a:cubicBezTo>
                        <a:pt x="1423846" y="600512"/>
                        <a:pt x="1488912" y="535942"/>
                        <a:pt x="1551600" y="480147"/>
                      </a:cubicBezTo>
                      <a:lnTo>
                        <a:pt x="1635899" y="411210"/>
                      </a:lnTo>
                      <a:lnTo>
                        <a:pt x="1634565" y="412488"/>
                      </a:lnTo>
                      <a:cubicBezTo>
                        <a:pt x="1559091" y="487214"/>
                        <a:pt x="1483092" y="568500"/>
                        <a:pt x="1408045" y="654785"/>
                      </a:cubicBezTo>
                      <a:lnTo>
                        <a:pt x="1322211" y="757000"/>
                      </a:lnTo>
                      <a:lnTo>
                        <a:pt x="1398844" y="757105"/>
                      </a:lnTo>
                      <a:cubicBezTo>
                        <a:pt x="1474631" y="757316"/>
                        <a:pt x="1547736" y="757627"/>
                        <a:pt x="1617379" y="758027"/>
                      </a:cubicBezTo>
                      <a:lnTo>
                        <a:pt x="1684748" y="758524"/>
                      </a:lnTo>
                      <a:lnTo>
                        <a:pt x="1769463" y="669909"/>
                      </a:lnTo>
                      <a:cubicBezTo>
                        <a:pt x="1801751" y="637805"/>
                        <a:pt x="1833690" y="607714"/>
                        <a:pt x="1865034" y="579816"/>
                      </a:cubicBezTo>
                      <a:lnTo>
                        <a:pt x="1949333" y="510879"/>
                      </a:lnTo>
                      <a:lnTo>
                        <a:pt x="1948000" y="512157"/>
                      </a:lnTo>
                      <a:cubicBezTo>
                        <a:pt x="1872526" y="586884"/>
                        <a:pt x="1796526" y="668169"/>
                        <a:pt x="1721479" y="754454"/>
                      </a:cubicBezTo>
                      <a:lnTo>
                        <a:pt x="1717855" y="758769"/>
                      </a:lnTo>
                      <a:lnTo>
                        <a:pt x="1815137" y="759486"/>
                      </a:lnTo>
                      <a:lnTo>
                        <a:pt x="1926532" y="760735"/>
                      </a:lnTo>
                      <a:lnTo>
                        <a:pt x="1940914" y="745692"/>
                      </a:lnTo>
                      <a:cubicBezTo>
                        <a:pt x="1973202" y="713588"/>
                        <a:pt x="2005141" y="683496"/>
                        <a:pt x="2036485" y="655599"/>
                      </a:cubicBezTo>
                      <a:lnTo>
                        <a:pt x="2120784" y="586662"/>
                      </a:lnTo>
                      <a:lnTo>
                        <a:pt x="2119451" y="587940"/>
                      </a:lnTo>
                      <a:cubicBezTo>
                        <a:pt x="2081714" y="625303"/>
                        <a:pt x="2043845" y="664306"/>
                        <a:pt x="2006031" y="704754"/>
                      </a:cubicBezTo>
                      <a:lnTo>
                        <a:pt x="1955283" y="761058"/>
                      </a:lnTo>
                      <a:lnTo>
                        <a:pt x="1987438" y="761418"/>
                      </a:lnTo>
                      <a:lnTo>
                        <a:pt x="2128802" y="763748"/>
                      </a:lnTo>
                      <a:lnTo>
                        <a:pt x="2169836" y="725067"/>
                      </a:lnTo>
                      <a:lnTo>
                        <a:pt x="2254135" y="656129"/>
                      </a:lnTo>
                      <a:lnTo>
                        <a:pt x="2252801" y="657406"/>
                      </a:lnTo>
                      <a:lnTo>
                        <a:pt x="2149064" y="764248"/>
                      </a:lnTo>
                      <a:lnTo>
                        <a:pt x="2236938" y="766449"/>
                      </a:lnTo>
                      <a:lnTo>
                        <a:pt x="2260295" y="767471"/>
                      </a:lnTo>
                      <a:lnTo>
                        <a:pt x="2265085" y="762956"/>
                      </a:lnTo>
                      <a:lnTo>
                        <a:pt x="2349384" y="69401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F924B46C-ED21-411A-9950-18933D23BB0D}"/>
                  </a:ext>
                </a:extLst>
              </p:cNvPr>
              <p:cNvSpPr/>
              <p:nvPr/>
            </p:nvSpPr>
            <p:spPr>
              <a:xfrm rot="16200000" flipV="1">
                <a:off x="5038499" y="2674657"/>
                <a:ext cx="2759586" cy="235002"/>
              </a:xfrm>
              <a:custGeom>
                <a:avLst/>
                <a:gdLst>
                  <a:gd name="connsiteX0" fmla="*/ 2759586 w 2759586"/>
                  <a:gd name="connsiteY0" fmla="*/ 0 h 922283"/>
                  <a:gd name="connsiteX1" fmla="*/ 2700702 w 2759586"/>
                  <a:gd name="connsiteY1" fmla="*/ 30282 h 922283"/>
                  <a:gd name="connsiteX2" fmla="*/ 2710659 w 2759586"/>
                  <a:gd name="connsiteY2" fmla="*/ 45986 h 922283"/>
                  <a:gd name="connsiteX3" fmla="*/ 2638459 w 2759586"/>
                  <a:gd name="connsiteY3" fmla="*/ 62291 h 922283"/>
                  <a:gd name="connsiteX4" fmla="*/ 2660245 w 2759586"/>
                  <a:gd name="connsiteY4" fmla="*/ 103133 h 922283"/>
                  <a:gd name="connsiteX5" fmla="*/ 2571953 w 2759586"/>
                  <a:gd name="connsiteY5" fmla="*/ 96492 h 922283"/>
                  <a:gd name="connsiteX6" fmla="*/ 2526562 w 2759586"/>
                  <a:gd name="connsiteY6" fmla="*/ 119835 h 922283"/>
                  <a:gd name="connsiteX7" fmla="*/ 2548297 w 2759586"/>
                  <a:gd name="connsiteY7" fmla="*/ 150758 h 922283"/>
                  <a:gd name="connsiteX8" fmla="*/ 2426967 w 2759586"/>
                  <a:gd name="connsiteY8" fmla="*/ 171053 h 922283"/>
                  <a:gd name="connsiteX9" fmla="*/ 2438404 w 2759586"/>
                  <a:gd name="connsiteY9" fmla="*/ 191239 h 922283"/>
                  <a:gd name="connsiteX10" fmla="*/ 2330762 w 2759586"/>
                  <a:gd name="connsiteY10" fmla="*/ 220527 h 922283"/>
                  <a:gd name="connsiteX11" fmla="*/ 2346339 w 2759586"/>
                  <a:gd name="connsiteY11" fmla="*/ 267439 h 922283"/>
                  <a:gd name="connsiteX12" fmla="*/ 2182115 w 2759586"/>
                  <a:gd name="connsiteY12" fmla="*/ 303700 h 922283"/>
                  <a:gd name="connsiteX13" fmla="*/ 2203928 w 2759586"/>
                  <a:gd name="connsiteY13" fmla="*/ 346021 h 922283"/>
                  <a:gd name="connsiteX14" fmla="*/ 2083782 w 2759586"/>
                  <a:gd name="connsiteY14" fmla="*/ 358720 h 922283"/>
                  <a:gd name="connsiteX15" fmla="*/ 2100242 w 2759586"/>
                  <a:gd name="connsiteY15" fmla="*/ 395233 h 922283"/>
                  <a:gd name="connsiteX16" fmla="*/ 1953212 w 2759586"/>
                  <a:gd name="connsiteY16" fmla="*/ 431778 h 922283"/>
                  <a:gd name="connsiteX17" fmla="*/ 1972435 w 2759586"/>
                  <a:gd name="connsiteY17" fmla="*/ 468258 h 922283"/>
                  <a:gd name="connsiteX18" fmla="*/ 1880564 w 2759586"/>
                  <a:gd name="connsiteY18" fmla="*/ 472430 h 922283"/>
                  <a:gd name="connsiteX19" fmla="*/ 1908140 w 2759586"/>
                  <a:gd name="connsiteY19" fmla="*/ 531758 h 922283"/>
                  <a:gd name="connsiteX20" fmla="*/ 1792112 w 2759586"/>
                  <a:gd name="connsiteY20" fmla="*/ 524045 h 922283"/>
                  <a:gd name="connsiteX21" fmla="*/ 1808129 w 2759586"/>
                  <a:gd name="connsiteY21" fmla="*/ 560333 h 922283"/>
                  <a:gd name="connsiteX22" fmla="*/ 1735915 w 2759586"/>
                  <a:gd name="connsiteY22" fmla="*/ 555278 h 922283"/>
                  <a:gd name="connsiteX23" fmla="*/ 1757367 w 2759586"/>
                  <a:gd name="connsiteY23" fmla="*/ 607962 h 922283"/>
                  <a:gd name="connsiteX24" fmla="*/ 1603174 w 2759586"/>
                  <a:gd name="connsiteY24" fmla="*/ 625861 h 922283"/>
                  <a:gd name="connsiteX25" fmla="*/ 1620474 w 2759586"/>
                  <a:gd name="connsiteY25" fmla="*/ 672255 h 922283"/>
                  <a:gd name="connsiteX26" fmla="*/ 1620474 w 2759586"/>
                  <a:gd name="connsiteY26" fmla="*/ 672256 h 922283"/>
                  <a:gd name="connsiteX27" fmla="*/ 1538878 w 2759586"/>
                  <a:gd name="connsiteY27" fmla="*/ 665495 h 922283"/>
                  <a:gd name="connsiteX28" fmla="*/ 1558931 w 2759586"/>
                  <a:gd name="connsiteY28" fmla="*/ 722258 h 922283"/>
                  <a:gd name="connsiteX29" fmla="*/ 1416069 w 2759586"/>
                  <a:gd name="connsiteY29" fmla="*/ 722333 h 922283"/>
                  <a:gd name="connsiteX30" fmla="*/ 1430344 w 2759586"/>
                  <a:gd name="connsiteY30" fmla="*/ 765121 h 922283"/>
                  <a:gd name="connsiteX31" fmla="*/ 1344564 w 2759586"/>
                  <a:gd name="connsiteY31" fmla="*/ 761142 h 922283"/>
                  <a:gd name="connsiteX32" fmla="*/ 1346173 w 2759586"/>
                  <a:gd name="connsiteY32" fmla="*/ 803221 h 922283"/>
                  <a:gd name="connsiteX33" fmla="*/ 1209062 w 2759586"/>
                  <a:gd name="connsiteY33" fmla="*/ 815626 h 922283"/>
                  <a:gd name="connsiteX34" fmla="*/ 1222348 w 2759586"/>
                  <a:gd name="connsiteY34" fmla="*/ 860371 h 922283"/>
                  <a:gd name="connsiteX35" fmla="*/ 1003642 w 2759586"/>
                  <a:gd name="connsiteY35" fmla="*/ 881161 h 922283"/>
                  <a:gd name="connsiteX36" fmla="*/ 1008873 w 2759586"/>
                  <a:gd name="connsiteY36" fmla="*/ 922283 h 922283"/>
                  <a:gd name="connsiteX37" fmla="*/ 839790 w 2759586"/>
                  <a:gd name="connsiteY37" fmla="*/ 903432 h 922283"/>
                  <a:gd name="connsiteX38" fmla="*/ 775540 w 2759586"/>
                  <a:gd name="connsiteY38" fmla="*/ 895452 h 922283"/>
                  <a:gd name="connsiteX39" fmla="*/ 0 w 2759586"/>
                  <a:gd name="connsiteY39" fmla="*/ 7883 h 922283"/>
                  <a:gd name="connsiteX40" fmla="*/ 1672 w 2759586"/>
                  <a:gd name="connsiteY40" fmla="*/ 0 h 922283"/>
                  <a:gd name="connsiteX41" fmla="*/ 2759586 w 2759586"/>
                  <a:gd name="connsiteY41" fmla="*/ 0 h 92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59586" h="922283">
                    <a:moveTo>
                      <a:pt x="2759586" y="0"/>
                    </a:moveTo>
                    <a:lnTo>
                      <a:pt x="2700702" y="30282"/>
                    </a:lnTo>
                    <a:lnTo>
                      <a:pt x="2710659" y="45986"/>
                    </a:lnTo>
                    <a:lnTo>
                      <a:pt x="2638459" y="62291"/>
                    </a:lnTo>
                    <a:lnTo>
                      <a:pt x="2660245" y="103133"/>
                    </a:lnTo>
                    <a:lnTo>
                      <a:pt x="2571953" y="96492"/>
                    </a:lnTo>
                    <a:lnTo>
                      <a:pt x="2526562" y="119835"/>
                    </a:lnTo>
                    <a:lnTo>
                      <a:pt x="2548297" y="150758"/>
                    </a:lnTo>
                    <a:lnTo>
                      <a:pt x="2426967" y="171053"/>
                    </a:lnTo>
                    <a:lnTo>
                      <a:pt x="2438404" y="191239"/>
                    </a:lnTo>
                    <a:lnTo>
                      <a:pt x="2330762" y="220527"/>
                    </a:lnTo>
                    <a:lnTo>
                      <a:pt x="2346339" y="267439"/>
                    </a:lnTo>
                    <a:lnTo>
                      <a:pt x="2182115" y="303700"/>
                    </a:lnTo>
                    <a:lnTo>
                      <a:pt x="2203928" y="346021"/>
                    </a:lnTo>
                    <a:lnTo>
                      <a:pt x="2083782" y="358720"/>
                    </a:lnTo>
                    <a:lnTo>
                      <a:pt x="2100242" y="395233"/>
                    </a:lnTo>
                    <a:lnTo>
                      <a:pt x="1953212" y="431778"/>
                    </a:lnTo>
                    <a:lnTo>
                      <a:pt x="1972435" y="468258"/>
                    </a:lnTo>
                    <a:lnTo>
                      <a:pt x="1880564" y="472430"/>
                    </a:lnTo>
                    <a:lnTo>
                      <a:pt x="1908140" y="531758"/>
                    </a:lnTo>
                    <a:lnTo>
                      <a:pt x="1792112" y="524045"/>
                    </a:lnTo>
                    <a:lnTo>
                      <a:pt x="1808129" y="560333"/>
                    </a:lnTo>
                    <a:lnTo>
                      <a:pt x="1735915" y="555278"/>
                    </a:lnTo>
                    <a:lnTo>
                      <a:pt x="1757367" y="607962"/>
                    </a:lnTo>
                    <a:lnTo>
                      <a:pt x="1603174" y="625861"/>
                    </a:lnTo>
                    <a:lnTo>
                      <a:pt x="1620474" y="672255"/>
                    </a:lnTo>
                    <a:lnTo>
                      <a:pt x="1620474" y="672256"/>
                    </a:lnTo>
                    <a:lnTo>
                      <a:pt x="1538878" y="665495"/>
                    </a:lnTo>
                    <a:lnTo>
                      <a:pt x="1558931" y="722258"/>
                    </a:lnTo>
                    <a:cubicBezTo>
                      <a:pt x="1538463" y="731731"/>
                      <a:pt x="1437500" y="715189"/>
                      <a:pt x="1416069" y="722333"/>
                    </a:cubicBezTo>
                    <a:lnTo>
                      <a:pt x="1430344" y="765121"/>
                    </a:lnTo>
                    <a:cubicBezTo>
                      <a:pt x="1401384" y="765121"/>
                      <a:pt x="1372768" y="763773"/>
                      <a:pt x="1344564" y="761142"/>
                    </a:cubicBezTo>
                    <a:cubicBezTo>
                      <a:pt x="1345100" y="775168"/>
                      <a:pt x="1345637" y="789195"/>
                      <a:pt x="1346173" y="803221"/>
                    </a:cubicBezTo>
                    <a:cubicBezTo>
                      <a:pt x="1323589" y="812302"/>
                      <a:pt x="1229699" y="806101"/>
                      <a:pt x="1209062" y="815626"/>
                    </a:cubicBezTo>
                    <a:lnTo>
                      <a:pt x="1222348" y="860371"/>
                    </a:lnTo>
                    <a:cubicBezTo>
                      <a:pt x="1188111" y="871294"/>
                      <a:pt x="1041068" y="877508"/>
                      <a:pt x="1003642" y="881161"/>
                    </a:cubicBezTo>
                    <a:lnTo>
                      <a:pt x="1008873" y="922283"/>
                    </a:lnTo>
                    <a:cubicBezTo>
                      <a:pt x="950954" y="922283"/>
                      <a:pt x="894405" y="915792"/>
                      <a:pt x="839790" y="903432"/>
                    </a:cubicBezTo>
                    <a:lnTo>
                      <a:pt x="775540" y="895452"/>
                    </a:lnTo>
                    <a:cubicBezTo>
                      <a:pt x="386673" y="849764"/>
                      <a:pt x="59531" y="469822"/>
                      <a:pt x="0" y="7883"/>
                    </a:cubicBezTo>
                    <a:lnTo>
                      <a:pt x="1672" y="0"/>
                    </a:lnTo>
                    <a:lnTo>
                      <a:pt x="2759586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6">
                      <a:lumMod val="60000"/>
                      <a:lumOff val="40000"/>
                    </a:schemeClr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53" name="フリーフォーム: 図形 252">
              <a:extLst>
                <a:ext uri="{FF2B5EF4-FFF2-40B4-BE49-F238E27FC236}">
                  <a16:creationId xmlns:a16="http://schemas.microsoft.com/office/drawing/2014/main" id="{316F1497-79DE-47CC-88AA-03C7F3AB7DF4}"/>
                </a:ext>
              </a:extLst>
            </p:cNvPr>
            <p:cNvSpPr/>
            <p:nvPr/>
          </p:nvSpPr>
          <p:spPr>
            <a:xfrm rot="19425613" flipH="1">
              <a:off x="3238040" y="1896874"/>
              <a:ext cx="62630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: 図形 253">
              <a:extLst>
                <a:ext uri="{FF2B5EF4-FFF2-40B4-BE49-F238E27FC236}">
                  <a16:creationId xmlns:a16="http://schemas.microsoft.com/office/drawing/2014/main" id="{0FC18E45-4580-4A9A-B9B4-625D7E0FF337}"/>
                </a:ext>
              </a:extLst>
            </p:cNvPr>
            <p:cNvSpPr/>
            <p:nvPr/>
          </p:nvSpPr>
          <p:spPr>
            <a:xfrm rot="19425613" flipH="1">
              <a:off x="3257090" y="2182624"/>
              <a:ext cx="62630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456653A5-08E9-479D-8DCC-F51762EDB3C0}"/>
                </a:ext>
              </a:extLst>
            </p:cNvPr>
            <p:cNvSpPr/>
            <p:nvPr/>
          </p:nvSpPr>
          <p:spPr>
            <a:xfrm rot="2174387">
              <a:off x="3923038" y="1963359"/>
              <a:ext cx="62630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256" name="グループ化 255">
              <a:extLst>
                <a:ext uri="{FF2B5EF4-FFF2-40B4-BE49-F238E27FC236}">
                  <a16:creationId xmlns:a16="http://schemas.microsoft.com/office/drawing/2014/main" id="{88C81FE8-609E-4CB0-A0ED-11D98B31349D}"/>
                </a:ext>
              </a:extLst>
            </p:cNvPr>
            <p:cNvGrpSpPr/>
            <p:nvPr/>
          </p:nvGrpSpPr>
          <p:grpSpPr>
            <a:xfrm rot="352824">
              <a:off x="2957046" y="1390649"/>
              <a:ext cx="872005" cy="2859693"/>
              <a:chOff x="2696696" y="829409"/>
              <a:chExt cx="966288" cy="3420934"/>
            </a:xfrm>
          </p:grpSpPr>
          <p:sp>
            <p:nvSpPr>
              <p:cNvPr id="282" name="台形 281">
                <a:extLst>
                  <a:ext uri="{FF2B5EF4-FFF2-40B4-BE49-F238E27FC236}">
                    <a16:creationId xmlns:a16="http://schemas.microsoft.com/office/drawing/2014/main" id="{205AB625-80A7-41F4-8D9F-571A65B4F8C2}"/>
                  </a:ext>
                </a:extLst>
              </p:cNvPr>
              <p:cNvSpPr/>
              <p:nvPr/>
            </p:nvSpPr>
            <p:spPr>
              <a:xfrm rot="21212543">
                <a:off x="3382652" y="2241693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E5EF8E15-D278-42F7-AA39-B3C5B235D577}"/>
                  </a:ext>
                </a:extLst>
              </p:cNvPr>
              <p:cNvSpPr/>
              <p:nvPr/>
            </p:nvSpPr>
            <p:spPr>
              <a:xfrm rot="15591182">
                <a:off x="2455744" y="1070361"/>
                <a:ext cx="1448191" cy="966288"/>
              </a:xfrm>
              <a:custGeom>
                <a:avLst/>
                <a:gdLst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637144 w 2781300"/>
                  <a:gd name="connsiteY87" fmla="*/ 321068 h 1855788"/>
                  <a:gd name="connsiteX88" fmla="*/ 1757367 w 2781300"/>
                  <a:gd name="connsiteY88" fmla="*/ 311945 h 1855788"/>
                  <a:gd name="connsiteX89" fmla="*/ 1735914 w 2781300"/>
                  <a:gd name="connsiteY89" fmla="*/ 364629 h 1855788"/>
                  <a:gd name="connsiteX90" fmla="*/ 1808129 w 2781300"/>
                  <a:gd name="connsiteY90" fmla="*/ 359574 h 1855788"/>
                  <a:gd name="connsiteX91" fmla="*/ 1792112 w 2781300"/>
                  <a:gd name="connsiteY91" fmla="*/ 395862 h 1855788"/>
                  <a:gd name="connsiteX92" fmla="*/ 1908140 w 2781300"/>
                  <a:gd name="connsiteY92" fmla="*/ 388149 h 1855788"/>
                  <a:gd name="connsiteX93" fmla="*/ 1877411 w 2781300"/>
                  <a:gd name="connsiteY93" fmla="*/ 454261 h 1855788"/>
                  <a:gd name="connsiteX94" fmla="*/ 1882194 w 2781300"/>
                  <a:gd name="connsiteY94" fmla="*/ 456941 h 1855788"/>
                  <a:gd name="connsiteX95" fmla="*/ 1972435 w 2781300"/>
                  <a:gd name="connsiteY95" fmla="*/ 451649 h 1855788"/>
                  <a:gd name="connsiteX96" fmla="*/ 1949751 w 2781300"/>
                  <a:gd name="connsiteY96" fmla="*/ 494699 h 1855788"/>
                  <a:gd name="connsiteX97" fmla="*/ 2014323 w 2781300"/>
                  <a:gd name="connsiteY97" fmla="*/ 530563 h 1855788"/>
                  <a:gd name="connsiteX98" fmla="*/ 2100242 w 2781300"/>
                  <a:gd name="connsiteY98" fmla="*/ 524674 h 1855788"/>
                  <a:gd name="connsiteX99" fmla="*/ 2080914 w 2781300"/>
                  <a:gd name="connsiteY99" fmla="*/ 567549 h 1855788"/>
                  <a:gd name="connsiteX100" fmla="*/ 2107058 w 2781300"/>
                  <a:gd name="connsiteY100" fmla="*/ 582069 h 1855788"/>
                  <a:gd name="connsiteX101" fmla="*/ 2203928 w 2781300"/>
                  <a:gd name="connsiteY101" fmla="*/ 576262 h 1855788"/>
                  <a:gd name="connsiteX102" fmla="*/ 2180042 w 2781300"/>
                  <a:gd name="connsiteY102" fmla="*/ 622605 h 1855788"/>
                  <a:gd name="connsiteX103" fmla="*/ 2218414 w 2781300"/>
                  <a:gd name="connsiteY103" fmla="*/ 643918 h 1855788"/>
                  <a:gd name="connsiteX104" fmla="*/ 2254837 w 2781300"/>
                  <a:gd name="connsiteY104" fmla="*/ 636822 h 1855788"/>
                  <a:gd name="connsiteX105" fmla="*/ 2346339 w 2781300"/>
                  <a:gd name="connsiteY105" fmla="*/ 631032 h 1855788"/>
                  <a:gd name="connsiteX106" fmla="*/ 2319231 w 2781300"/>
                  <a:gd name="connsiteY106" fmla="*/ 696341 h 1855788"/>
                  <a:gd name="connsiteX107" fmla="*/ 2348431 w 2781300"/>
                  <a:gd name="connsiteY107" fmla="*/ 711403 h 1855788"/>
                  <a:gd name="connsiteX108" fmla="*/ 2438404 w 2781300"/>
                  <a:gd name="connsiteY108" fmla="*/ 707232 h 1855788"/>
                  <a:gd name="connsiteX109" fmla="*/ 2416227 w 2781300"/>
                  <a:gd name="connsiteY109" fmla="*/ 746374 h 1855788"/>
                  <a:gd name="connsiteX110" fmla="*/ 2435226 w 2781300"/>
                  <a:gd name="connsiteY110" fmla="*/ 756174 h 1855788"/>
                  <a:gd name="connsiteX111" fmla="*/ 2548297 w 2781300"/>
                  <a:gd name="connsiteY111" fmla="*/ 747713 h 1855788"/>
                  <a:gd name="connsiteX112" fmla="*/ 2513846 w 2781300"/>
                  <a:gd name="connsiteY112" fmla="*/ 796728 h 1855788"/>
                  <a:gd name="connsiteX113" fmla="*/ 2531059 w 2781300"/>
                  <a:gd name="connsiteY113" fmla="*/ 805607 h 1855788"/>
                  <a:gd name="connsiteX114" fmla="*/ 2534192 w 2781300"/>
                  <a:gd name="connsiteY114" fmla="*/ 804820 h 1855788"/>
                  <a:gd name="connsiteX115" fmla="*/ 2660245 w 2781300"/>
                  <a:gd name="connsiteY115" fmla="*/ 795338 h 1855788"/>
                  <a:gd name="connsiteX116" fmla="*/ 2629833 w 2781300"/>
                  <a:gd name="connsiteY116" fmla="*/ 852351 h 1855788"/>
                  <a:gd name="connsiteX117" fmla="*/ 2639870 w 2781300"/>
                  <a:gd name="connsiteY117" fmla="*/ 856988 h 1855788"/>
                  <a:gd name="connsiteX118" fmla="*/ 2710659 w 2781300"/>
                  <a:gd name="connsiteY118" fmla="*/ 852487 h 1855788"/>
                  <a:gd name="connsiteX119" fmla="*/ 2692412 w 2781300"/>
                  <a:gd name="connsiteY119" fmla="*/ 881266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014323 w 2781300"/>
                  <a:gd name="connsiteY96" fmla="*/ 530563 h 1855788"/>
                  <a:gd name="connsiteX97" fmla="*/ 2100242 w 2781300"/>
                  <a:gd name="connsiteY97" fmla="*/ 524674 h 1855788"/>
                  <a:gd name="connsiteX98" fmla="*/ 2080914 w 2781300"/>
                  <a:gd name="connsiteY98" fmla="*/ 567549 h 1855788"/>
                  <a:gd name="connsiteX99" fmla="*/ 2107058 w 2781300"/>
                  <a:gd name="connsiteY99" fmla="*/ 582069 h 1855788"/>
                  <a:gd name="connsiteX100" fmla="*/ 2203928 w 2781300"/>
                  <a:gd name="connsiteY100" fmla="*/ 576262 h 1855788"/>
                  <a:gd name="connsiteX101" fmla="*/ 2180042 w 2781300"/>
                  <a:gd name="connsiteY101" fmla="*/ 622605 h 1855788"/>
                  <a:gd name="connsiteX102" fmla="*/ 2218414 w 2781300"/>
                  <a:gd name="connsiteY102" fmla="*/ 643918 h 1855788"/>
                  <a:gd name="connsiteX103" fmla="*/ 2254837 w 2781300"/>
                  <a:gd name="connsiteY103" fmla="*/ 636822 h 1855788"/>
                  <a:gd name="connsiteX104" fmla="*/ 2346339 w 2781300"/>
                  <a:gd name="connsiteY104" fmla="*/ 631032 h 1855788"/>
                  <a:gd name="connsiteX105" fmla="*/ 2319231 w 2781300"/>
                  <a:gd name="connsiteY105" fmla="*/ 696341 h 1855788"/>
                  <a:gd name="connsiteX106" fmla="*/ 2348431 w 2781300"/>
                  <a:gd name="connsiteY106" fmla="*/ 711403 h 1855788"/>
                  <a:gd name="connsiteX107" fmla="*/ 2438404 w 2781300"/>
                  <a:gd name="connsiteY107" fmla="*/ 707232 h 1855788"/>
                  <a:gd name="connsiteX108" fmla="*/ 2416227 w 2781300"/>
                  <a:gd name="connsiteY108" fmla="*/ 746374 h 1855788"/>
                  <a:gd name="connsiteX109" fmla="*/ 2435226 w 2781300"/>
                  <a:gd name="connsiteY109" fmla="*/ 756174 h 1855788"/>
                  <a:gd name="connsiteX110" fmla="*/ 2548297 w 2781300"/>
                  <a:gd name="connsiteY110" fmla="*/ 747713 h 1855788"/>
                  <a:gd name="connsiteX111" fmla="*/ 2513846 w 2781300"/>
                  <a:gd name="connsiteY111" fmla="*/ 796728 h 1855788"/>
                  <a:gd name="connsiteX112" fmla="*/ 2531059 w 2781300"/>
                  <a:gd name="connsiteY112" fmla="*/ 805607 h 1855788"/>
                  <a:gd name="connsiteX113" fmla="*/ 2534192 w 2781300"/>
                  <a:gd name="connsiteY113" fmla="*/ 804820 h 1855788"/>
                  <a:gd name="connsiteX114" fmla="*/ 2660245 w 2781300"/>
                  <a:gd name="connsiteY114" fmla="*/ 795338 h 1855788"/>
                  <a:gd name="connsiteX115" fmla="*/ 2629833 w 2781300"/>
                  <a:gd name="connsiteY115" fmla="*/ 852351 h 1855788"/>
                  <a:gd name="connsiteX116" fmla="*/ 2639870 w 2781300"/>
                  <a:gd name="connsiteY116" fmla="*/ 856988 h 1855788"/>
                  <a:gd name="connsiteX117" fmla="*/ 2710659 w 2781300"/>
                  <a:gd name="connsiteY117" fmla="*/ 852487 h 1855788"/>
                  <a:gd name="connsiteX118" fmla="*/ 2692412 w 2781300"/>
                  <a:gd name="connsiteY118" fmla="*/ 881266 h 1855788"/>
                  <a:gd name="connsiteX119" fmla="*/ 2781300 w 2781300"/>
                  <a:gd name="connsiteY11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107058 w 2781300"/>
                  <a:gd name="connsiteY98" fmla="*/ 582069 h 1855788"/>
                  <a:gd name="connsiteX99" fmla="*/ 2203928 w 2781300"/>
                  <a:gd name="connsiteY99" fmla="*/ 576262 h 1855788"/>
                  <a:gd name="connsiteX100" fmla="*/ 2180042 w 2781300"/>
                  <a:gd name="connsiteY100" fmla="*/ 622605 h 1855788"/>
                  <a:gd name="connsiteX101" fmla="*/ 2218414 w 2781300"/>
                  <a:gd name="connsiteY101" fmla="*/ 643918 h 1855788"/>
                  <a:gd name="connsiteX102" fmla="*/ 2254837 w 2781300"/>
                  <a:gd name="connsiteY102" fmla="*/ 636822 h 1855788"/>
                  <a:gd name="connsiteX103" fmla="*/ 2346339 w 2781300"/>
                  <a:gd name="connsiteY103" fmla="*/ 631032 h 1855788"/>
                  <a:gd name="connsiteX104" fmla="*/ 2319231 w 2781300"/>
                  <a:gd name="connsiteY104" fmla="*/ 696341 h 1855788"/>
                  <a:gd name="connsiteX105" fmla="*/ 2348431 w 2781300"/>
                  <a:gd name="connsiteY105" fmla="*/ 711403 h 1855788"/>
                  <a:gd name="connsiteX106" fmla="*/ 2438404 w 2781300"/>
                  <a:gd name="connsiteY106" fmla="*/ 707232 h 1855788"/>
                  <a:gd name="connsiteX107" fmla="*/ 2416227 w 2781300"/>
                  <a:gd name="connsiteY107" fmla="*/ 746374 h 1855788"/>
                  <a:gd name="connsiteX108" fmla="*/ 2435226 w 2781300"/>
                  <a:gd name="connsiteY108" fmla="*/ 756174 h 1855788"/>
                  <a:gd name="connsiteX109" fmla="*/ 2548297 w 2781300"/>
                  <a:gd name="connsiteY109" fmla="*/ 747713 h 1855788"/>
                  <a:gd name="connsiteX110" fmla="*/ 2513846 w 2781300"/>
                  <a:gd name="connsiteY110" fmla="*/ 796728 h 1855788"/>
                  <a:gd name="connsiteX111" fmla="*/ 2531059 w 2781300"/>
                  <a:gd name="connsiteY111" fmla="*/ 805607 h 1855788"/>
                  <a:gd name="connsiteX112" fmla="*/ 2534192 w 2781300"/>
                  <a:gd name="connsiteY112" fmla="*/ 804820 h 1855788"/>
                  <a:gd name="connsiteX113" fmla="*/ 2660245 w 2781300"/>
                  <a:gd name="connsiteY113" fmla="*/ 795338 h 1855788"/>
                  <a:gd name="connsiteX114" fmla="*/ 2629833 w 2781300"/>
                  <a:gd name="connsiteY114" fmla="*/ 852351 h 1855788"/>
                  <a:gd name="connsiteX115" fmla="*/ 2639870 w 2781300"/>
                  <a:gd name="connsiteY115" fmla="*/ 856988 h 1855788"/>
                  <a:gd name="connsiteX116" fmla="*/ 2710659 w 2781300"/>
                  <a:gd name="connsiteY116" fmla="*/ 852487 h 1855788"/>
                  <a:gd name="connsiteX117" fmla="*/ 2692412 w 2781300"/>
                  <a:gd name="connsiteY117" fmla="*/ 881266 h 1855788"/>
                  <a:gd name="connsiteX118" fmla="*/ 2781300 w 2781300"/>
                  <a:gd name="connsiteY11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18414 w 2781300"/>
                  <a:gd name="connsiteY100" fmla="*/ 643918 h 1855788"/>
                  <a:gd name="connsiteX101" fmla="*/ 2254837 w 2781300"/>
                  <a:gd name="connsiteY101" fmla="*/ 636822 h 1855788"/>
                  <a:gd name="connsiteX102" fmla="*/ 2346339 w 2781300"/>
                  <a:gd name="connsiteY102" fmla="*/ 631032 h 1855788"/>
                  <a:gd name="connsiteX103" fmla="*/ 2319231 w 2781300"/>
                  <a:gd name="connsiteY103" fmla="*/ 696341 h 1855788"/>
                  <a:gd name="connsiteX104" fmla="*/ 2348431 w 2781300"/>
                  <a:gd name="connsiteY104" fmla="*/ 711403 h 1855788"/>
                  <a:gd name="connsiteX105" fmla="*/ 2438404 w 2781300"/>
                  <a:gd name="connsiteY105" fmla="*/ 707232 h 1855788"/>
                  <a:gd name="connsiteX106" fmla="*/ 2416227 w 2781300"/>
                  <a:gd name="connsiteY106" fmla="*/ 746374 h 1855788"/>
                  <a:gd name="connsiteX107" fmla="*/ 2435226 w 2781300"/>
                  <a:gd name="connsiteY107" fmla="*/ 756174 h 1855788"/>
                  <a:gd name="connsiteX108" fmla="*/ 2548297 w 2781300"/>
                  <a:gd name="connsiteY108" fmla="*/ 747713 h 1855788"/>
                  <a:gd name="connsiteX109" fmla="*/ 2513846 w 2781300"/>
                  <a:gd name="connsiteY109" fmla="*/ 796728 h 1855788"/>
                  <a:gd name="connsiteX110" fmla="*/ 2531059 w 2781300"/>
                  <a:gd name="connsiteY110" fmla="*/ 805607 h 1855788"/>
                  <a:gd name="connsiteX111" fmla="*/ 2534192 w 2781300"/>
                  <a:gd name="connsiteY111" fmla="*/ 804820 h 1855788"/>
                  <a:gd name="connsiteX112" fmla="*/ 2660245 w 2781300"/>
                  <a:gd name="connsiteY112" fmla="*/ 795338 h 1855788"/>
                  <a:gd name="connsiteX113" fmla="*/ 2629833 w 2781300"/>
                  <a:gd name="connsiteY113" fmla="*/ 852351 h 1855788"/>
                  <a:gd name="connsiteX114" fmla="*/ 2639870 w 2781300"/>
                  <a:gd name="connsiteY114" fmla="*/ 856988 h 1855788"/>
                  <a:gd name="connsiteX115" fmla="*/ 2710659 w 2781300"/>
                  <a:gd name="connsiteY115" fmla="*/ 852487 h 1855788"/>
                  <a:gd name="connsiteX116" fmla="*/ 2692412 w 2781300"/>
                  <a:gd name="connsiteY116" fmla="*/ 881266 h 1855788"/>
                  <a:gd name="connsiteX117" fmla="*/ 2781300 w 2781300"/>
                  <a:gd name="connsiteY11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54837 w 2781300"/>
                  <a:gd name="connsiteY100" fmla="*/ 636822 h 1855788"/>
                  <a:gd name="connsiteX101" fmla="*/ 2346339 w 2781300"/>
                  <a:gd name="connsiteY101" fmla="*/ 631032 h 1855788"/>
                  <a:gd name="connsiteX102" fmla="*/ 2319231 w 2781300"/>
                  <a:gd name="connsiteY102" fmla="*/ 696341 h 1855788"/>
                  <a:gd name="connsiteX103" fmla="*/ 2348431 w 2781300"/>
                  <a:gd name="connsiteY103" fmla="*/ 711403 h 1855788"/>
                  <a:gd name="connsiteX104" fmla="*/ 2438404 w 2781300"/>
                  <a:gd name="connsiteY104" fmla="*/ 707232 h 1855788"/>
                  <a:gd name="connsiteX105" fmla="*/ 2416227 w 2781300"/>
                  <a:gd name="connsiteY105" fmla="*/ 746374 h 1855788"/>
                  <a:gd name="connsiteX106" fmla="*/ 2435226 w 2781300"/>
                  <a:gd name="connsiteY106" fmla="*/ 756174 h 1855788"/>
                  <a:gd name="connsiteX107" fmla="*/ 2548297 w 2781300"/>
                  <a:gd name="connsiteY107" fmla="*/ 747713 h 1855788"/>
                  <a:gd name="connsiteX108" fmla="*/ 2513846 w 2781300"/>
                  <a:gd name="connsiteY108" fmla="*/ 796728 h 1855788"/>
                  <a:gd name="connsiteX109" fmla="*/ 2531059 w 2781300"/>
                  <a:gd name="connsiteY109" fmla="*/ 805607 h 1855788"/>
                  <a:gd name="connsiteX110" fmla="*/ 2534192 w 2781300"/>
                  <a:gd name="connsiteY110" fmla="*/ 804820 h 1855788"/>
                  <a:gd name="connsiteX111" fmla="*/ 2660245 w 2781300"/>
                  <a:gd name="connsiteY111" fmla="*/ 795338 h 1855788"/>
                  <a:gd name="connsiteX112" fmla="*/ 2629833 w 2781300"/>
                  <a:gd name="connsiteY112" fmla="*/ 852351 h 1855788"/>
                  <a:gd name="connsiteX113" fmla="*/ 2639870 w 2781300"/>
                  <a:gd name="connsiteY113" fmla="*/ 856988 h 1855788"/>
                  <a:gd name="connsiteX114" fmla="*/ 2710659 w 2781300"/>
                  <a:gd name="connsiteY114" fmla="*/ 852487 h 1855788"/>
                  <a:gd name="connsiteX115" fmla="*/ 2692412 w 2781300"/>
                  <a:gd name="connsiteY115" fmla="*/ 881266 h 1855788"/>
                  <a:gd name="connsiteX116" fmla="*/ 2781300 w 2781300"/>
                  <a:gd name="connsiteY11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346339 w 2781300"/>
                  <a:gd name="connsiteY100" fmla="*/ 631032 h 1855788"/>
                  <a:gd name="connsiteX101" fmla="*/ 2319231 w 2781300"/>
                  <a:gd name="connsiteY101" fmla="*/ 696341 h 1855788"/>
                  <a:gd name="connsiteX102" fmla="*/ 2348431 w 2781300"/>
                  <a:gd name="connsiteY102" fmla="*/ 711403 h 1855788"/>
                  <a:gd name="connsiteX103" fmla="*/ 2438404 w 2781300"/>
                  <a:gd name="connsiteY103" fmla="*/ 707232 h 1855788"/>
                  <a:gd name="connsiteX104" fmla="*/ 2416227 w 2781300"/>
                  <a:gd name="connsiteY104" fmla="*/ 746374 h 1855788"/>
                  <a:gd name="connsiteX105" fmla="*/ 2435226 w 2781300"/>
                  <a:gd name="connsiteY105" fmla="*/ 756174 h 1855788"/>
                  <a:gd name="connsiteX106" fmla="*/ 2548297 w 2781300"/>
                  <a:gd name="connsiteY106" fmla="*/ 747713 h 1855788"/>
                  <a:gd name="connsiteX107" fmla="*/ 2513846 w 2781300"/>
                  <a:gd name="connsiteY107" fmla="*/ 796728 h 1855788"/>
                  <a:gd name="connsiteX108" fmla="*/ 2531059 w 2781300"/>
                  <a:gd name="connsiteY108" fmla="*/ 805607 h 1855788"/>
                  <a:gd name="connsiteX109" fmla="*/ 2534192 w 2781300"/>
                  <a:gd name="connsiteY109" fmla="*/ 804820 h 1855788"/>
                  <a:gd name="connsiteX110" fmla="*/ 2660245 w 2781300"/>
                  <a:gd name="connsiteY110" fmla="*/ 795338 h 1855788"/>
                  <a:gd name="connsiteX111" fmla="*/ 2629833 w 2781300"/>
                  <a:gd name="connsiteY111" fmla="*/ 852351 h 1855788"/>
                  <a:gd name="connsiteX112" fmla="*/ 2639870 w 2781300"/>
                  <a:gd name="connsiteY112" fmla="*/ 856988 h 1855788"/>
                  <a:gd name="connsiteX113" fmla="*/ 2710659 w 2781300"/>
                  <a:gd name="connsiteY113" fmla="*/ 852487 h 1855788"/>
                  <a:gd name="connsiteX114" fmla="*/ 2692412 w 2781300"/>
                  <a:gd name="connsiteY114" fmla="*/ 881266 h 1855788"/>
                  <a:gd name="connsiteX115" fmla="*/ 2781300 w 2781300"/>
                  <a:gd name="connsiteY11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182115 w 2781300"/>
                  <a:gd name="connsiteY16" fmla="*/ 1237205 h 1855788"/>
                  <a:gd name="connsiteX17" fmla="*/ 2203928 w 2781300"/>
                  <a:gd name="connsiteY17" fmla="*/ 1279526 h 1855788"/>
                  <a:gd name="connsiteX18" fmla="*/ 2115908 w 2781300"/>
                  <a:gd name="connsiteY18" fmla="*/ 1274250 h 1855788"/>
                  <a:gd name="connsiteX19" fmla="*/ 2083782 w 2781300"/>
                  <a:gd name="connsiteY19" fmla="*/ 1292225 h 1855788"/>
                  <a:gd name="connsiteX20" fmla="*/ 2100242 w 2781300"/>
                  <a:gd name="connsiteY20" fmla="*/ 1328738 h 1855788"/>
                  <a:gd name="connsiteX21" fmla="*/ 2027443 w 2781300"/>
                  <a:gd name="connsiteY21" fmla="*/ 1323749 h 1855788"/>
                  <a:gd name="connsiteX22" fmla="*/ 1953212 w 2781300"/>
                  <a:gd name="connsiteY22" fmla="*/ 1365283 h 1855788"/>
                  <a:gd name="connsiteX23" fmla="*/ 1972435 w 2781300"/>
                  <a:gd name="connsiteY23" fmla="*/ 1401763 h 1855788"/>
                  <a:gd name="connsiteX24" fmla="*/ 1896025 w 2781300"/>
                  <a:gd name="connsiteY24" fmla="*/ 1397283 h 1855788"/>
                  <a:gd name="connsiteX25" fmla="*/ 1880564 w 2781300"/>
                  <a:gd name="connsiteY25" fmla="*/ 1405935 h 1855788"/>
                  <a:gd name="connsiteX26" fmla="*/ 1908140 w 2781300"/>
                  <a:gd name="connsiteY26" fmla="*/ 1465263 h 1855788"/>
                  <a:gd name="connsiteX27" fmla="*/ 1792112 w 2781300"/>
                  <a:gd name="connsiteY27" fmla="*/ 1457550 h 1855788"/>
                  <a:gd name="connsiteX28" fmla="*/ 1808129 w 2781300"/>
                  <a:gd name="connsiteY28" fmla="*/ 1493838 h 1855788"/>
                  <a:gd name="connsiteX29" fmla="*/ 1735915 w 2781300"/>
                  <a:gd name="connsiteY29" fmla="*/ 1488783 h 1855788"/>
                  <a:gd name="connsiteX30" fmla="*/ 1757367 w 2781300"/>
                  <a:gd name="connsiteY30" fmla="*/ 1541467 h 1855788"/>
                  <a:gd name="connsiteX31" fmla="*/ 1652019 w 2781300"/>
                  <a:gd name="connsiteY31" fmla="*/ 1533474 h 1855788"/>
                  <a:gd name="connsiteX32" fmla="*/ 1603174 w 2781300"/>
                  <a:gd name="connsiteY32" fmla="*/ 1559366 h 1855788"/>
                  <a:gd name="connsiteX33" fmla="*/ 1620474 w 2781300"/>
                  <a:gd name="connsiteY33" fmla="*/ 1605760 h 1855788"/>
                  <a:gd name="connsiteX34" fmla="*/ 1620474 w 2781300"/>
                  <a:gd name="connsiteY34" fmla="*/ 1605761 h 1855788"/>
                  <a:gd name="connsiteX35" fmla="*/ 1538878 w 2781300"/>
                  <a:gd name="connsiteY35" fmla="*/ 1599000 h 1855788"/>
                  <a:gd name="connsiteX36" fmla="*/ 1558931 w 2781300"/>
                  <a:gd name="connsiteY36" fmla="*/ 1655763 h 1855788"/>
                  <a:gd name="connsiteX37" fmla="*/ 1473151 w 2781300"/>
                  <a:gd name="connsiteY37" fmla="*/ 1652005 h 1855788"/>
                  <a:gd name="connsiteX38" fmla="*/ 1434815 w 2781300"/>
                  <a:gd name="connsiteY38" fmla="*/ 1646929 h 1855788"/>
                  <a:gd name="connsiteX39" fmla="*/ 1416069 w 2781300"/>
                  <a:gd name="connsiteY39" fmla="*/ 1655838 h 1855788"/>
                  <a:gd name="connsiteX40" fmla="*/ 1430344 w 2781300"/>
                  <a:gd name="connsiteY40" fmla="*/ 1698626 h 1855788"/>
                  <a:gd name="connsiteX41" fmla="*/ 1344564 w 2781300"/>
                  <a:gd name="connsiteY41" fmla="*/ 1694647 h 1855788"/>
                  <a:gd name="connsiteX42" fmla="*/ 1336720 w 2781300"/>
                  <a:gd name="connsiteY42" fmla="*/ 1693547 h 1855788"/>
                  <a:gd name="connsiteX43" fmla="*/ 1333007 w 2781300"/>
                  <a:gd name="connsiteY43" fmla="*/ 1695312 h 1855788"/>
                  <a:gd name="connsiteX44" fmla="*/ 1346173 w 2781300"/>
                  <a:gd name="connsiteY44" fmla="*/ 1736726 h 1855788"/>
                  <a:gd name="connsiteX45" fmla="*/ 1260393 w 2781300"/>
                  <a:gd name="connsiteY45" fmla="*/ 1732550 h 1855788"/>
                  <a:gd name="connsiteX46" fmla="*/ 1252800 w 2781300"/>
                  <a:gd name="connsiteY46" fmla="*/ 1731433 h 1855788"/>
                  <a:gd name="connsiteX47" fmla="*/ 1209062 w 2781300"/>
                  <a:gd name="connsiteY47" fmla="*/ 1749131 h 1855788"/>
                  <a:gd name="connsiteX48" fmla="*/ 1222348 w 2781300"/>
                  <a:gd name="connsiteY48" fmla="*/ 1793876 h 1855788"/>
                  <a:gd name="connsiteX49" fmla="*/ 1136568 w 2781300"/>
                  <a:gd name="connsiteY49" fmla="*/ 1789405 h 1855788"/>
                  <a:gd name="connsiteX50" fmla="*/ 1107314 w 2781300"/>
                  <a:gd name="connsiteY50" fmla="*/ 1784797 h 1855788"/>
                  <a:gd name="connsiteX51" fmla="*/ 1098822 w 2781300"/>
                  <a:gd name="connsiteY51" fmla="*/ 1787442 h 1855788"/>
                  <a:gd name="connsiteX52" fmla="*/ 1108885 w 2781300"/>
                  <a:gd name="connsiteY52" fmla="*/ 1822451 h 1855788"/>
                  <a:gd name="connsiteX53" fmla="*/ 1023105 w 2781300"/>
                  <a:gd name="connsiteY53" fmla="*/ 1817833 h 1855788"/>
                  <a:gd name="connsiteX54" fmla="*/ 1003642 w 2781300"/>
                  <a:gd name="connsiteY54" fmla="*/ 1814666 h 1855788"/>
                  <a:gd name="connsiteX55" fmla="*/ 997790 w 2781300"/>
                  <a:gd name="connsiteY55" fmla="*/ 1815797 h 1855788"/>
                  <a:gd name="connsiteX56" fmla="*/ 1008873 w 2781300"/>
                  <a:gd name="connsiteY56" fmla="*/ 1855788 h 1855788"/>
                  <a:gd name="connsiteX57" fmla="*/ 839790 w 2781300"/>
                  <a:gd name="connsiteY57" fmla="*/ 1836937 h 1855788"/>
                  <a:gd name="connsiteX58" fmla="*/ 821133 w 2781300"/>
                  <a:gd name="connsiteY58" fmla="*/ 1831631 h 1855788"/>
                  <a:gd name="connsiteX59" fmla="*/ 775540 w 2781300"/>
                  <a:gd name="connsiteY59" fmla="*/ 1828957 h 1855788"/>
                  <a:gd name="connsiteX60" fmla="*/ 0 w 2781300"/>
                  <a:gd name="connsiteY60" fmla="*/ 941388 h 1855788"/>
                  <a:gd name="connsiteX61" fmla="*/ 626400 w 2781300"/>
                  <a:gd name="connsiteY61" fmla="*/ 93223 h 1855788"/>
                  <a:gd name="connsiteX62" fmla="*/ 667074 w 2781300"/>
                  <a:gd name="connsiteY62" fmla="*/ 81034 h 1855788"/>
                  <a:gd name="connsiteX63" fmla="*/ 682305 w 2781300"/>
                  <a:gd name="connsiteY63" fmla="*/ 72919 h 1855788"/>
                  <a:gd name="connsiteX64" fmla="*/ 1008873 w 2781300"/>
                  <a:gd name="connsiteY64" fmla="*/ 0 h 1855788"/>
                  <a:gd name="connsiteX65" fmla="*/ 997186 w 2781300"/>
                  <a:gd name="connsiteY65" fmla="*/ 42173 h 1855788"/>
                  <a:gd name="connsiteX66" fmla="*/ 1023105 w 2781300"/>
                  <a:gd name="connsiteY66" fmla="*/ 37956 h 1855788"/>
                  <a:gd name="connsiteX67" fmla="*/ 1108885 w 2781300"/>
                  <a:gd name="connsiteY67" fmla="*/ 33337 h 1855788"/>
                  <a:gd name="connsiteX68" fmla="*/ 1097623 w 2781300"/>
                  <a:gd name="connsiteY68" fmla="*/ 72518 h 1855788"/>
                  <a:gd name="connsiteX69" fmla="*/ 1136568 w 2781300"/>
                  <a:gd name="connsiteY69" fmla="*/ 66383 h 1855788"/>
                  <a:gd name="connsiteX70" fmla="*/ 1222348 w 2781300"/>
                  <a:gd name="connsiteY70" fmla="*/ 61912 h 1855788"/>
                  <a:gd name="connsiteX71" fmla="*/ 1206030 w 2781300"/>
                  <a:gd name="connsiteY71" fmla="*/ 116866 h 1855788"/>
                  <a:gd name="connsiteX72" fmla="*/ 1232453 w 2781300"/>
                  <a:gd name="connsiteY72" fmla="*/ 127349 h 1855788"/>
                  <a:gd name="connsiteX73" fmla="*/ 1260393 w 2781300"/>
                  <a:gd name="connsiteY73" fmla="*/ 123238 h 1855788"/>
                  <a:gd name="connsiteX74" fmla="*/ 1346173 w 2781300"/>
                  <a:gd name="connsiteY74" fmla="*/ 119062 h 1855788"/>
                  <a:gd name="connsiteX75" fmla="*/ 1332246 w 2781300"/>
                  <a:gd name="connsiteY75" fmla="*/ 162868 h 1855788"/>
                  <a:gd name="connsiteX76" fmla="*/ 1344564 w 2781300"/>
                  <a:gd name="connsiteY76" fmla="*/ 161141 h 1855788"/>
                  <a:gd name="connsiteX77" fmla="*/ 1430344 w 2781300"/>
                  <a:gd name="connsiteY77" fmla="*/ 157162 h 1855788"/>
                  <a:gd name="connsiteX78" fmla="*/ 1413731 w 2781300"/>
                  <a:gd name="connsiteY78" fmla="*/ 206956 h 1855788"/>
                  <a:gd name="connsiteX79" fmla="*/ 1421485 w 2781300"/>
                  <a:gd name="connsiteY79" fmla="*/ 210624 h 1855788"/>
                  <a:gd name="connsiteX80" fmla="*/ 1473151 w 2781300"/>
                  <a:gd name="connsiteY80" fmla="*/ 203783 h 1855788"/>
                  <a:gd name="connsiteX81" fmla="*/ 1558931 w 2781300"/>
                  <a:gd name="connsiteY81" fmla="*/ 200025 h 1855788"/>
                  <a:gd name="connsiteX82" fmla="*/ 1535305 w 2781300"/>
                  <a:gd name="connsiteY82" fmla="*/ 266902 h 1855788"/>
                  <a:gd name="connsiteX83" fmla="*/ 1540646 w 2781300"/>
                  <a:gd name="connsiteY83" fmla="*/ 269743 h 1855788"/>
                  <a:gd name="connsiteX84" fmla="*/ 1620474 w 2781300"/>
                  <a:gd name="connsiteY84" fmla="*/ 263128 h 1855788"/>
                  <a:gd name="connsiteX85" fmla="*/ 1605204 w 2781300"/>
                  <a:gd name="connsiteY85" fmla="*/ 304079 h 1855788"/>
                  <a:gd name="connsiteX86" fmla="*/ 1757367 w 2781300"/>
                  <a:gd name="connsiteY86" fmla="*/ 311945 h 1855788"/>
                  <a:gd name="connsiteX87" fmla="*/ 1735914 w 2781300"/>
                  <a:gd name="connsiteY87" fmla="*/ 364629 h 1855788"/>
                  <a:gd name="connsiteX88" fmla="*/ 1808129 w 2781300"/>
                  <a:gd name="connsiteY88" fmla="*/ 359574 h 1855788"/>
                  <a:gd name="connsiteX89" fmla="*/ 1792112 w 2781300"/>
                  <a:gd name="connsiteY89" fmla="*/ 395862 h 1855788"/>
                  <a:gd name="connsiteX90" fmla="*/ 1908140 w 2781300"/>
                  <a:gd name="connsiteY90" fmla="*/ 388149 h 1855788"/>
                  <a:gd name="connsiteX91" fmla="*/ 1877411 w 2781300"/>
                  <a:gd name="connsiteY91" fmla="*/ 454261 h 1855788"/>
                  <a:gd name="connsiteX92" fmla="*/ 1882194 w 2781300"/>
                  <a:gd name="connsiteY92" fmla="*/ 456941 h 1855788"/>
                  <a:gd name="connsiteX93" fmla="*/ 1972435 w 2781300"/>
                  <a:gd name="connsiteY93" fmla="*/ 451649 h 1855788"/>
                  <a:gd name="connsiteX94" fmla="*/ 1949751 w 2781300"/>
                  <a:gd name="connsiteY94" fmla="*/ 494699 h 1855788"/>
                  <a:gd name="connsiteX95" fmla="*/ 2100242 w 2781300"/>
                  <a:gd name="connsiteY95" fmla="*/ 524674 h 1855788"/>
                  <a:gd name="connsiteX96" fmla="*/ 2080914 w 2781300"/>
                  <a:gd name="connsiteY96" fmla="*/ 567549 h 1855788"/>
                  <a:gd name="connsiteX97" fmla="*/ 2203928 w 2781300"/>
                  <a:gd name="connsiteY97" fmla="*/ 576262 h 1855788"/>
                  <a:gd name="connsiteX98" fmla="*/ 2180042 w 2781300"/>
                  <a:gd name="connsiteY98" fmla="*/ 622605 h 1855788"/>
                  <a:gd name="connsiteX99" fmla="*/ 2346339 w 2781300"/>
                  <a:gd name="connsiteY99" fmla="*/ 631032 h 1855788"/>
                  <a:gd name="connsiteX100" fmla="*/ 2319231 w 2781300"/>
                  <a:gd name="connsiteY100" fmla="*/ 696341 h 1855788"/>
                  <a:gd name="connsiteX101" fmla="*/ 2348431 w 2781300"/>
                  <a:gd name="connsiteY101" fmla="*/ 711403 h 1855788"/>
                  <a:gd name="connsiteX102" fmla="*/ 2438404 w 2781300"/>
                  <a:gd name="connsiteY102" fmla="*/ 707232 h 1855788"/>
                  <a:gd name="connsiteX103" fmla="*/ 2416227 w 2781300"/>
                  <a:gd name="connsiteY103" fmla="*/ 746374 h 1855788"/>
                  <a:gd name="connsiteX104" fmla="*/ 2435226 w 2781300"/>
                  <a:gd name="connsiteY104" fmla="*/ 756174 h 1855788"/>
                  <a:gd name="connsiteX105" fmla="*/ 2548297 w 2781300"/>
                  <a:gd name="connsiteY105" fmla="*/ 747713 h 1855788"/>
                  <a:gd name="connsiteX106" fmla="*/ 2513846 w 2781300"/>
                  <a:gd name="connsiteY106" fmla="*/ 796728 h 1855788"/>
                  <a:gd name="connsiteX107" fmla="*/ 2531059 w 2781300"/>
                  <a:gd name="connsiteY107" fmla="*/ 805607 h 1855788"/>
                  <a:gd name="connsiteX108" fmla="*/ 2534192 w 2781300"/>
                  <a:gd name="connsiteY108" fmla="*/ 804820 h 1855788"/>
                  <a:gd name="connsiteX109" fmla="*/ 2660245 w 2781300"/>
                  <a:gd name="connsiteY109" fmla="*/ 795338 h 1855788"/>
                  <a:gd name="connsiteX110" fmla="*/ 2629833 w 2781300"/>
                  <a:gd name="connsiteY110" fmla="*/ 852351 h 1855788"/>
                  <a:gd name="connsiteX111" fmla="*/ 2639870 w 2781300"/>
                  <a:gd name="connsiteY111" fmla="*/ 856988 h 1855788"/>
                  <a:gd name="connsiteX112" fmla="*/ 2710659 w 2781300"/>
                  <a:gd name="connsiteY112" fmla="*/ 852487 h 1855788"/>
                  <a:gd name="connsiteX113" fmla="*/ 2692412 w 2781300"/>
                  <a:gd name="connsiteY113" fmla="*/ 881266 h 1855788"/>
                  <a:gd name="connsiteX114" fmla="*/ 2781300 w 2781300"/>
                  <a:gd name="connsiteY11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46339 w 2781300"/>
                  <a:gd name="connsiteY14" fmla="*/ 1200944 h 1855788"/>
                  <a:gd name="connsiteX15" fmla="*/ 2182115 w 2781300"/>
                  <a:gd name="connsiteY15" fmla="*/ 1237205 h 1855788"/>
                  <a:gd name="connsiteX16" fmla="*/ 2203928 w 2781300"/>
                  <a:gd name="connsiteY16" fmla="*/ 1279526 h 1855788"/>
                  <a:gd name="connsiteX17" fmla="*/ 2115908 w 2781300"/>
                  <a:gd name="connsiteY17" fmla="*/ 1274250 h 1855788"/>
                  <a:gd name="connsiteX18" fmla="*/ 2083782 w 2781300"/>
                  <a:gd name="connsiteY18" fmla="*/ 1292225 h 1855788"/>
                  <a:gd name="connsiteX19" fmla="*/ 2100242 w 2781300"/>
                  <a:gd name="connsiteY19" fmla="*/ 1328738 h 1855788"/>
                  <a:gd name="connsiteX20" fmla="*/ 2027443 w 2781300"/>
                  <a:gd name="connsiteY20" fmla="*/ 1323749 h 1855788"/>
                  <a:gd name="connsiteX21" fmla="*/ 1953212 w 2781300"/>
                  <a:gd name="connsiteY21" fmla="*/ 1365283 h 1855788"/>
                  <a:gd name="connsiteX22" fmla="*/ 1972435 w 2781300"/>
                  <a:gd name="connsiteY22" fmla="*/ 1401763 h 1855788"/>
                  <a:gd name="connsiteX23" fmla="*/ 1896025 w 2781300"/>
                  <a:gd name="connsiteY23" fmla="*/ 1397283 h 1855788"/>
                  <a:gd name="connsiteX24" fmla="*/ 1880564 w 2781300"/>
                  <a:gd name="connsiteY24" fmla="*/ 1405935 h 1855788"/>
                  <a:gd name="connsiteX25" fmla="*/ 1908140 w 2781300"/>
                  <a:gd name="connsiteY25" fmla="*/ 1465263 h 1855788"/>
                  <a:gd name="connsiteX26" fmla="*/ 1792112 w 2781300"/>
                  <a:gd name="connsiteY26" fmla="*/ 1457550 h 1855788"/>
                  <a:gd name="connsiteX27" fmla="*/ 1808129 w 2781300"/>
                  <a:gd name="connsiteY27" fmla="*/ 1493838 h 1855788"/>
                  <a:gd name="connsiteX28" fmla="*/ 1735915 w 2781300"/>
                  <a:gd name="connsiteY28" fmla="*/ 1488783 h 1855788"/>
                  <a:gd name="connsiteX29" fmla="*/ 1757367 w 2781300"/>
                  <a:gd name="connsiteY29" fmla="*/ 1541467 h 1855788"/>
                  <a:gd name="connsiteX30" fmla="*/ 1652019 w 2781300"/>
                  <a:gd name="connsiteY30" fmla="*/ 1533474 h 1855788"/>
                  <a:gd name="connsiteX31" fmla="*/ 1603174 w 2781300"/>
                  <a:gd name="connsiteY31" fmla="*/ 1559366 h 1855788"/>
                  <a:gd name="connsiteX32" fmla="*/ 1620474 w 2781300"/>
                  <a:gd name="connsiteY32" fmla="*/ 1605760 h 1855788"/>
                  <a:gd name="connsiteX33" fmla="*/ 1620474 w 2781300"/>
                  <a:gd name="connsiteY33" fmla="*/ 1605761 h 1855788"/>
                  <a:gd name="connsiteX34" fmla="*/ 1538878 w 2781300"/>
                  <a:gd name="connsiteY34" fmla="*/ 1599000 h 1855788"/>
                  <a:gd name="connsiteX35" fmla="*/ 1558931 w 2781300"/>
                  <a:gd name="connsiteY35" fmla="*/ 1655763 h 1855788"/>
                  <a:gd name="connsiteX36" fmla="*/ 1473151 w 2781300"/>
                  <a:gd name="connsiteY36" fmla="*/ 1652005 h 1855788"/>
                  <a:gd name="connsiteX37" fmla="*/ 1434815 w 2781300"/>
                  <a:gd name="connsiteY37" fmla="*/ 1646929 h 1855788"/>
                  <a:gd name="connsiteX38" fmla="*/ 1416069 w 2781300"/>
                  <a:gd name="connsiteY38" fmla="*/ 1655838 h 1855788"/>
                  <a:gd name="connsiteX39" fmla="*/ 1430344 w 2781300"/>
                  <a:gd name="connsiteY39" fmla="*/ 1698626 h 1855788"/>
                  <a:gd name="connsiteX40" fmla="*/ 1344564 w 2781300"/>
                  <a:gd name="connsiteY40" fmla="*/ 1694647 h 1855788"/>
                  <a:gd name="connsiteX41" fmla="*/ 1336720 w 2781300"/>
                  <a:gd name="connsiteY41" fmla="*/ 1693547 h 1855788"/>
                  <a:gd name="connsiteX42" fmla="*/ 1333007 w 2781300"/>
                  <a:gd name="connsiteY42" fmla="*/ 1695312 h 1855788"/>
                  <a:gd name="connsiteX43" fmla="*/ 1346173 w 2781300"/>
                  <a:gd name="connsiteY43" fmla="*/ 1736726 h 1855788"/>
                  <a:gd name="connsiteX44" fmla="*/ 1260393 w 2781300"/>
                  <a:gd name="connsiteY44" fmla="*/ 1732550 h 1855788"/>
                  <a:gd name="connsiteX45" fmla="*/ 1252800 w 2781300"/>
                  <a:gd name="connsiteY45" fmla="*/ 1731433 h 1855788"/>
                  <a:gd name="connsiteX46" fmla="*/ 1209062 w 2781300"/>
                  <a:gd name="connsiteY46" fmla="*/ 1749131 h 1855788"/>
                  <a:gd name="connsiteX47" fmla="*/ 1222348 w 2781300"/>
                  <a:gd name="connsiteY47" fmla="*/ 1793876 h 1855788"/>
                  <a:gd name="connsiteX48" fmla="*/ 1136568 w 2781300"/>
                  <a:gd name="connsiteY48" fmla="*/ 1789405 h 1855788"/>
                  <a:gd name="connsiteX49" fmla="*/ 1107314 w 2781300"/>
                  <a:gd name="connsiteY49" fmla="*/ 1784797 h 1855788"/>
                  <a:gd name="connsiteX50" fmla="*/ 1098822 w 2781300"/>
                  <a:gd name="connsiteY50" fmla="*/ 1787442 h 1855788"/>
                  <a:gd name="connsiteX51" fmla="*/ 1108885 w 2781300"/>
                  <a:gd name="connsiteY51" fmla="*/ 1822451 h 1855788"/>
                  <a:gd name="connsiteX52" fmla="*/ 1023105 w 2781300"/>
                  <a:gd name="connsiteY52" fmla="*/ 1817833 h 1855788"/>
                  <a:gd name="connsiteX53" fmla="*/ 1003642 w 2781300"/>
                  <a:gd name="connsiteY53" fmla="*/ 1814666 h 1855788"/>
                  <a:gd name="connsiteX54" fmla="*/ 997790 w 2781300"/>
                  <a:gd name="connsiteY54" fmla="*/ 1815797 h 1855788"/>
                  <a:gd name="connsiteX55" fmla="*/ 1008873 w 2781300"/>
                  <a:gd name="connsiteY55" fmla="*/ 1855788 h 1855788"/>
                  <a:gd name="connsiteX56" fmla="*/ 839790 w 2781300"/>
                  <a:gd name="connsiteY56" fmla="*/ 1836937 h 1855788"/>
                  <a:gd name="connsiteX57" fmla="*/ 821133 w 2781300"/>
                  <a:gd name="connsiteY57" fmla="*/ 1831631 h 1855788"/>
                  <a:gd name="connsiteX58" fmla="*/ 775540 w 2781300"/>
                  <a:gd name="connsiteY58" fmla="*/ 1828957 h 1855788"/>
                  <a:gd name="connsiteX59" fmla="*/ 0 w 2781300"/>
                  <a:gd name="connsiteY59" fmla="*/ 941388 h 1855788"/>
                  <a:gd name="connsiteX60" fmla="*/ 626400 w 2781300"/>
                  <a:gd name="connsiteY60" fmla="*/ 93223 h 1855788"/>
                  <a:gd name="connsiteX61" fmla="*/ 667074 w 2781300"/>
                  <a:gd name="connsiteY61" fmla="*/ 81034 h 1855788"/>
                  <a:gd name="connsiteX62" fmla="*/ 682305 w 2781300"/>
                  <a:gd name="connsiteY62" fmla="*/ 72919 h 1855788"/>
                  <a:gd name="connsiteX63" fmla="*/ 1008873 w 2781300"/>
                  <a:gd name="connsiteY63" fmla="*/ 0 h 1855788"/>
                  <a:gd name="connsiteX64" fmla="*/ 997186 w 2781300"/>
                  <a:gd name="connsiteY64" fmla="*/ 42173 h 1855788"/>
                  <a:gd name="connsiteX65" fmla="*/ 1023105 w 2781300"/>
                  <a:gd name="connsiteY65" fmla="*/ 37956 h 1855788"/>
                  <a:gd name="connsiteX66" fmla="*/ 1108885 w 2781300"/>
                  <a:gd name="connsiteY66" fmla="*/ 33337 h 1855788"/>
                  <a:gd name="connsiteX67" fmla="*/ 1097623 w 2781300"/>
                  <a:gd name="connsiteY67" fmla="*/ 72518 h 1855788"/>
                  <a:gd name="connsiteX68" fmla="*/ 1136568 w 2781300"/>
                  <a:gd name="connsiteY68" fmla="*/ 66383 h 1855788"/>
                  <a:gd name="connsiteX69" fmla="*/ 1222348 w 2781300"/>
                  <a:gd name="connsiteY69" fmla="*/ 61912 h 1855788"/>
                  <a:gd name="connsiteX70" fmla="*/ 1206030 w 2781300"/>
                  <a:gd name="connsiteY70" fmla="*/ 116866 h 1855788"/>
                  <a:gd name="connsiteX71" fmla="*/ 1232453 w 2781300"/>
                  <a:gd name="connsiteY71" fmla="*/ 127349 h 1855788"/>
                  <a:gd name="connsiteX72" fmla="*/ 1260393 w 2781300"/>
                  <a:gd name="connsiteY72" fmla="*/ 123238 h 1855788"/>
                  <a:gd name="connsiteX73" fmla="*/ 1346173 w 2781300"/>
                  <a:gd name="connsiteY73" fmla="*/ 119062 h 1855788"/>
                  <a:gd name="connsiteX74" fmla="*/ 1332246 w 2781300"/>
                  <a:gd name="connsiteY74" fmla="*/ 162868 h 1855788"/>
                  <a:gd name="connsiteX75" fmla="*/ 1344564 w 2781300"/>
                  <a:gd name="connsiteY75" fmla="*/ 161141 h 1855788"/>
                  <a:gd name="connsiteX76" fmla="*/ 1430344 w 2781300"/>
                  <a:gd name="connsiteY76" fmla="*/ 157162 h 1855788"/>
                  <a:gd name="connsiteX77" fmla="*/ 1413731 w 2781300"/>
                  <a:gd name="connsiteY77" fmla="*/ 206956 h 1855788"/>
                  <a:gd name="connsiteX78" fmla="*/ 1421485 w 2781300"/>
                  <a:gd name="connsiteY78" fmla="*/ 210624 h 1855788"/>
                  <a:gd name="connsiteX79" fmla="*/ 1473151 w 2781300"/>
                  <a:gd name="connsiteY79" fmla="*/ 203783 h 1855788"/>
                  <a:gd name="connsiteX80" fmla="*/ 1558931 w 2781300"/>
                  <a:gd name="connsiteY80" fmla="*/ 200025 h 1855788"/>
                  <a:gd name="connsiteX81" fmla="*/ 1535305 w 2781300"/>
                  <a:gd name="connsiteY81" fmla="*/ 266902 h 1855788"/>
                  <a:gd name="connsiteX82" fmla="*/ 1540646 w 2781300"/>
                  <a:gd name="connsiteY82" fmla="*/ 269743 h 1855788"/>
                  <a:gd name="connsiteX83" fmla="*/ 1620474 w 2781300"/>
                  <a:gd name="connsiteY83" fmla="*/ 263128 h 1855788"/>
                  <a:gd name="connsiteX84" fmla="*/ 1605204 w 2781300"/>
                  <a:gd name="connsiteY84" fmla="*/ 304079 h 1855788"/>
                  <a:gd name="connsiteX85" fmla="*/ 1757367 w 2781300"/>
                  <a:gd name="connsiteY85" fmla="*/ 311945 h 1855788"/>
                  <a:gd name="connsiteX86" fmla="*/ 1735914 w 2781300"/>
                  <a:gd name="connsiteY86" fmla="*/ 364629 h 1855788"/>
                  <a:gd name="connsiteX87" fmla="*/ 1808129 w 2781300"/>
                  <a:gd name="connsiteY87" fmla="*/ 359574 h 1855788"/>
                  <a:gd name="connsiteX88" fmla="*/ 1792112 w 2781300"/>
                  <a:gd name="connsiteY88" fmla="*/ 395862 h 1855788"/>
                  <a:gd name="connsiteX89" fmla="*/ 1908140 w 2781300"/>
                  <a:gd name="connsiteY89" fmla="*/ 388149 h 1855788"/>
                  <a:gd name="connsiteX90" fmla="*/ 1877411 w 2781300"/>
                  <a:gd name="connsiteY90" fmla="*/ 454261 h 1855788"/>
                  <a:gd name="connsiteX91" fmla="*/ 1882194 w 2781300"/>
                  <a:gd name="connsiteY91" fmla="*/ 456941 h 1855788"/>
                  <a:gd name="connsiteX92" fmla="*/ 1972435 w 2781300"/>
                  <a:gd name="connsiteY92" fmla="*/ 451649 h 1855788"/>
                  <a:gd name="connsiteX93" fmla="*/ 1949751 w 2781300"/>
                  <a:gd name="connsiteY93" fmla="*/ 494699 h 1855788"/>
                  <a:gd name="connsiteX94" fmla="*/ 2100242 w 2781300"/>
                  <a:gd name="connsiteY94" fmla="*/ 524674 h 1855788"/>
                  <a:gd name="connsiteX95" fmla="*/ 2080914 w 2781300"/>
                  <a:gd name="connsiteY95" fmla="*/ 567549 h 1855788"/>
                  <a:gd name="connsiteX96" fmla="*/ 2203928 w 2781300"/>
                  <a:gd name="connsiteY96" fmla="*/ 576262 h 1855788"/>
                  <a:gd name="connsiteX97" fmla="*/ 2180042 w 2781300"/>
                  <a:gd name="connsiteY97" fmla="*/ 622605 h 1855788"/>
                  <a:gd name="connsiteX98" fmla="*/ 2346339 w 2781300"/>
                  <a:gd name="connsiteY98" fmla="*/ 631032 h 1855788"/>
                  <a:gd name="connsiteX99" fmla="*/ 2319231 w 2781300"/>
                  <a:gd name="connsiteY99" fmla="*/ 696341 h 1855788"/>
                  <a:gd name="connsiteX100" fmla="*/ 2348431 w 2781300"/>
                  <a:gd name="connsiteY100" fmla="*/ 711403 h 1855788"/>
                  <a:gd name="connsiteX101" fmla="*/ 2438404 w 2781300"/>
                  <a:gd name="connsiteY101" fmla="*/ 707232 h 1855788"/>
                  <a:gd name="connsiteX102" fmla="*/ 2416227 w 2781300"/>
                  <a:gd name="connsiteY102" fmla="*/ 746374 h 1855788"/>
                  <a:gd name="connsiteX103" fmla="*/ 2435226 w 2781300"/>
                  <a:gd name="connsiteY103" fmla="*/ 756174 h 1855788"/>
                  <a:gd name="connsiteX104" fmla="*/ 2548297 w 2781300"/>
                  <a:gd name="connsiteY104" fmla="*/ 747713 h 1855788"/>
                  <a:gd name="connsiteX105" fmla="*/ 2513846 w 2781300"/>
                  <a:gd name="connsiteY105" fmla="*/ 796728 h 1855788"/>
                  <a:gd name="connsiteX106" fmla="*/ 2531059 w 2781300"/>
                  <a:gd name="connsiteY106" fmla="*/ 805607 h 1855788"/>
                  <a:gd name="connsiteX107" fmla="*/ 2534192 w 2781300"/>
                  <a:gd name="connsiteY107" fmla="*/ 804820 h 1855788"/>
                  <a:gd name="connsiteX108" fmla="*/ 2660245 w 2781300"/>
                  <a:gd name="connsiteY108" fmla="*/ 795338 h 1855788"/>
                  <a:gd name="connsiteX109" fmla="*/ 2629833 w 2781300"/>
                  <a:gd name="connsiteY109" fmla="*/ 852351 h 1855788"/>
                  <a:gd name="connsiteX110" fmla="*/ 2639870 w 2781300"/>
                  <a:gd name="connsiteY110" fmla="*/ 856988 h 1855788"/>
                  <a:gd name="connsiteX111" fmla="*/ 2710659 w 2781300"/>
                  <a:gd name="connsiteY111" fmla="*/ 852487 h 1855788"/>
                  <a:gd name="connsiteX112" fmla="*/ 2692412 w 2781300"/>
                  <a:gd name="connsiteY112" fmla="*/ 881266 h 1855788"/>
                  <a:gd name="connsiteX113" fmla="*/ 2781300 w 2781300"/>
                  <a:gd name="connsiteY11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348431 w 2781300"/>
                  <a:gd name="connsiteY99" fmla="*/ 711403 h 1855788"/>
                  <a:gd name="connsiteX100" fmla="*/ 2438404 w 2781300"/>
                  <a:gd name="connsiteY100" fmla="*/ 707232 h 1855788"/>
                  <a:gd name="connsiteX101" fmla="*/ 2416227 w 2781300"/>
                  <a:gd name="connsiteY101" fmla="*/ 746374 h 1855788"/>
                  <a:gd name="connsiteX102" fmla="*/ 2435226 w 2781300"/>
                  <a:gd name="connsiteY102" fmla="*/ 756174 h 1855788"/>
                  <a:gd name="connsiteX103" fmla="*/ 2548297 w 2781300"/>
                  <a:gd name="connsiteY103" fmla="*/ 747713 h 1855788"/>
                  <a:gd name="connsiteX104" fmla="*/ 2513846 w 2781300"/>
                  <a:gd name="connsiteY104" fmla="*/ 796728 h 1855788"/>
                  <a:gd name="connsiteX105" fmla="*/ 2531059 w 2781300"/>
                  <a:gd name="connsiteY105" fmla="*/ 805607 h 1855788"/>
                  <a:gd name="connsiteX106" fmla="*/ 2534192 w 2781300"/>
                  <a:gd name="connsiteY106" fmla="*/ 804820 h 1855788"/>
                  <a:gd name="connsiteX107" fmla="*/ 2660245 w 2781300"/>
                  <a:gd name="connsiteY107" fmla="*/ 795338 h 1855788"/>
                  <a:gd name="connsiteX108" fmla="*/ 2629833 w 2781300"/>
                  <a:gd name="connsiteY108" fmla="*/ 852351 h 1855788"/>
                  <a:gd name="connsiteX109" fmla="*/ 2639870 w 2781300"/>
                  <a:gd name="connsiteY109" fmla="*/ 856988 h 1855788"/>
                  <a:gd name="connsiteX110" fmla="*/ 2710659 w 2781300"/>
                  <a:gd name="connsiteY110" fmla="*/ 852487 h 1855788"/>
                  <a:gd name="connsiteX111" fmla="*/ 2692412 w 2781300"/>
                  <a:gd name="connsiteY111" fmla="*/ 881266 h 1855788"/>
                  <a:gd name="connsiteX112" fmla="*/ 2781300 w 2781300"/>
                  <a:gd name="connsiteY11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435226 w 2781300"/>
                  <a:gd name="connsiteY101" fmla="*/ 756174 h 1855788"/>
                  <a:gd name="connsiteX102" fmla="*/ 2548297 w 2781300"/>
                  <a:gd name="connsiteY102" fmla="*/ 747713 h 1855788"/>
                  <a:gd name="connsiteX103" fmla="*/ 2513846 w 2781300"/>
                  <a:gd name="connsiteY103" fmla="*/ 796728 h 1855788"/>
                  <a:gd name="connsiteX104" fmla="*/ 2531059 w 2781300"/>
                  <a:gd name="connsiteY104" fmla="*/ 805607 h 1855788"/>
                  <a:gd name="connsiteX105" fmla="*/ 2534192 w 2781300"/>
                  <a:gd name="connsiteY105" fmla="*/ 804820 h 1855788"/>
                  <a:gd name="connsiteX106" fmla="*/ 2660245 w 2781300"/>
                  <a:gd name="connsiteY106" fmla="*/ 795338 h 1855788"/>
                  <a:gd name="connsiteX107" fmla="*/ 2629833 w 2781300"/>
                  <a:gd name="connsiteY107" fmla="*/ 852351 h 1855788"/>
                  <a:gd name="connsiteX108" fmla="*/ 2639870 w 2781300"/>
                  <a:gd name="connsiteY108" fmla="*/ 856988 h 1855788"/>
                  <a:gd name="connsiteX109" fmla="*/ 2710659 w 2781300"/>
                  <a:gd name="connsiteY109" fmla="*/ 852487 h 1855788"/>
                  <a:gd name="connsiteX110" fmla="*/ 2692412 w 2781300"/>
                  <a:gd name="connsiteY110" fmla="*/ 881266 h 1855788"/>
                  <a:gd name="connsiteX111" fmla="*/ 2781300 w 2781300"/>
                  <a:gd name="connsiteY11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534192 w 2781300"/>
                  <a:gd name="connsiteY104" fmla="*/ 804820 h 1855788"/>
                  <a:gd name="connsiteX105" fmla="*/ 2660245 w 2781300"/>
                  <a:gd name="connsiteY105" fmla="*/ 795338 h 1855788"/>
                  <a:gd name="connsiteX106" fmla="*/ 2629833 w 2781300"/>
                  <a:gd name="connsiteY106" fmla="*/ 852351 h 1855788"/>
                  <a:gd name="connsiteX107" fmla="*/ 2639870 w 2781300"/>
                  <a:gd name="connsiteY107" fmla="*/ 856988 h 1855788"/>
                  <a:gd name="connsiteX108" fmla="*/ 2710659 w 2781300"/>
                  <a:gd name="connsiteY108" fmla="*/ 852487 h 1855788"/>
                  <a:gd name="connsiteX109" fmla="*/ 2692412 w 2781300"/>
                  <a:gd name="connsiteY109" fmla="*/ 881266 h 1855788"/>
                  <a:gd name="connsiteX110" fmla="*/ 2781300 w 2781300"/>
                  <a:gd name="connsiteY11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660245 w 2781300"/>
                  <a:gd name="connsiteY104" fmla="*/ 795338 h 1855788"/>
                  <a:gd name="connsiteX105" fmla="*/ 2629833 w 2781300"/>
                  <a:gd name="connsiteY105" fmla="*/ 852351 h 1855788"/>
                  <a:gd name="connsiteX106" fmla="*/ 2639870 w 2781300"/>
                  <a:gd name="connsiteY106" fmla="*/ 856988 h 1855788"/>
                  <a:gd name="connsiteX107" fmla="*/ 2710659 w 2781300"/>
                  <a:gd name="connsiteY107" fmla="*/ 852487 h 1855788"/>
                  <a:gd name="connsiteX108" fmla="*/ 2692412 w 2781300"/>
                  <a:gd name="connsiteY108" fmla="*/ 881266 h 1855788"/>
                  <a:gd name="connsiteX109" fmla="*/ 2781300 w 2781300"/>
                  <a:gd name="connsiteY10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639870 w 2781300"/>
                  <a:gd name="connsiteY105" fmla="*/ 856988 h 1855788"/>
                  <a:gd name="connsiteX106" fmla="*/ 2710659 w 2781300"/>
                  <a:gd name="connsiteY106" fmla="*/ 852487 h 1855788"/>
                  <a:gd name="connsiteX107" fmla="*/ 2692412 w 2781300"/>
                  <a:gd name="connsiteY107" fmla="*/ 881266 h 1855788"/>
                  <a:gd name="connsiteX108" fmla="*/ 2781300 w 2781300"/>
                  <a:gd name="connsiteY10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710659 w 2781300"/>
                  <a:gd name="connsiteY105" fmla="*/ 852487 h 1855788"/>
                  <a:gd name="connsiteX106" fmla="*/ 2692412 w 2781300"/>
                  <a:gd name="connsiteY106" fmla="*/ 881266 h 1855788"/>
                  <a:gd name="connsiteX107" fmla="*/ 2781300 w 2781300"/>
                  <a:gd name="connsiteY10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76829 w 2781300"/>
                  <a:gd name="connsiteY8" fmla="*/ 1078916 h 1855788"/>
                  <a:gd name="connsiteX9" fmla="*/ 2426967 w 2781300"/>
                  <a:gd name="connsiteY9" fmla="*/ 1104558 h 1855788"/>
                  <a:gd name="connsiteX10" fmla="*/ 2438404 w 2781300"/>
                  <a:gd name="connsiteY10" fmla="*/ 1124744 h 1855788"/>
                  <a:gd name="connsiteX11" fmla="*/ 2330762 w 2781300"/>
                  <a:gd name="connsiteY11" fmla="*/ 1154032 h 1855788"/>
                  <a:gd name="connsiteX12" fmla="*/ 2346339 w 2781300"/>
                  <a:gd name="connsiteY12" fmla="*/ 1200944 h 1855788"/>
                  <a:gd name="connsiteX13" fmla="*/ 2182115 w 2781300"/>
                  <a:gd name="connsiteY13" fmla="*/ 1237205 h 1855788"/>
                  <a:gd name="connsiteX14" fmla="*/ 2203928 w 2781300"/>
                  <a:gd name="connsiteY14" fmla="*/ 1279526 h 1855788"/>
                  <a:gd name="connsiteX15" fmla="*/ 2115908 w 2781300"/>
                  <a:gd name="connsiteY15" fmla="*/ 1274250 h 1855788"/>
                  <a:gd name="connsiteX16" fmla="*/ 2083782 w 2781300"/>
                  <a:gd name="connsiteY16" fmla="*/ 1292225 h 1855788"/>
                  <a:gd name="connsiteX17" fmla="*/ 2100242 w 2781300"/>
                  <a:gd name="connsiteY17" fmla="*/ 1328738 h 1855788"/>
                  <a:gd name="connsiteX18" fmla="*/ 2027443 w 2781300"/>
                  <a:gd name="connsiteY18" fmla="*/ 1323749 h 1855788"/>
                  <a:gd name="connsiteX19" fmla="*/ 1953212 w 2781300"/>
                  <a:gd name="connsiteY19" fmla="*/ 1365283 h 1855788"/>
                  <a:gd name="connsiteX20" fmla="*/ 1972435 w 2781300"/>
                  <a:gd name="connsiteY20" fmla="*/ 1401763 h 1855788"/>
                  <a:gd name="connsiteX21" fmla="*/ 1896025 w 2781300"/>
                  <a:gd name="connsiteY21" fmla="*/ 1397283 h 1855788"/>
                  <a:gd name="connsiteX22" fmla="*/ 1880564 w 2781300"/>
                  <a:gd name="connsiteY22" fmla="*/ 1405935 h 1855788"/>
                  <a:gd name="connsiteX23" fmla="*/ 1908140 w 2781300"/>
                  <a:gd name="connsiteY23" fmla="*/ 1465263 h 1855788"/>
                  <a:gd name="connsiteX24" fmla="*/ 1792112 w 2781300"/>
                  <a:gd name="connsiteY24" fmla="*/ 1457550 h 1855788"/>
                  <a:gd name="connsiteX25" fmla="*/ 1808129 w 2781300"/>
                  <a:gd name="connsiteY25" fmla="*/ 1493838 h 1855788"/>
                  <a:gd name="connsiteX26" fmla="*/ 1735915 w 2781300"/>
                  <a:gd name="connsiteY26" fmla="*/ 1488783 h 1855788"/>
                  <a:gd name="connsiteX27" fmla="*/ 1757367 w 2781300"/>
                  <a:gd name="connsiteY27" fmla="*/ 1541467 h 1855788"/>
                  <a:gd name="connsiteX28" fmla="*/ 1652019 w 2781300"/>
                  <a:gd name="connsiteY28" fmla="*/ 1533474 h 1855788"/>
                  <a:gd name="connsiteX29" fmla="*/ 1603174 w 2781300"/>
                  <a:gd name="connsiteY29" fmla="*/ 1559366 h 1855788"/>
                  <a:gd name="connsiteX30" fmla="*/ 1620474 w 2781300"/>
                  <a:gd name="connsiteY30" fmla="*/ 1605760 h 1855788"/>
                  <a:gd name="connsiteX31" fmla="*/ 1620474 w 2781300"/>
                  <a:gd name="connsiteY31" fmla="*/ 1605761 h 1855788"/>
                  <a:gd name="connsiteX32" fmla="*/ 1538878 w 2781300"/>
                  <a:gd name="connsiteY32" fmla="*/ 1599000 h 1855788"/>
                  <a:gd name="connsiteX33" fmla="*/ 1558931 w 2781300"/>
                  <a:gd name="connsiteY33" fmla="*/ 1655763 h 1855788"/>
                  <a:gd name="connsiteX34" fmla="*/ 1473151 w 2781300"/>
                  <a:gd name="connsiteY34" fmla="*/ 1652005 h 1855788"/>
                  <a:gd name="connsiteX35" fmla="*/ 1434815 w 2781300"/>
                  <a:gd name="connsiteY35" fmla="*/ 1646929 h 1855788"/>
                  <a:gd name="connsiteX36" fmla="*/ 1416069 w 2781300"/>
                  <a:gd name="connsiteY36" fmla="*/ 1655838 h 1855788"/>
                  <a:gd name="connsiteX37" fmla="*/ 1430344 w 2781300"/>
                  <a:gd name="connsiteY37" fmla="*/ 1698626 h 1855788"/>
                  <a:gd name="connsiteX38" fmla="*/ 1344564 w 2781300"/>
                  <a:gd name="connsiteY38" fmla="*/ 1694647 h 1855788"/>
                  <a:gd name="connsiteX39" fmla="*/ 1336720 w 2781300"/>
                  <a:gd name="connsiteY39" fmla="*/ 1693547 h 1855788"/>
                  <a:gd name="connsiteX40" fmla="*/ 1333007 w 2781300"/>
                  <a:gd name="connsiteY40" fmla="*/ 1695312 h 1855788"/>
                  <a:gd name="connsiteX41" fmla="*/ 1346173 w 2781300"/>
                  <a:gd name="connsiteY41" fmla="*/ 1736726 h 1855788"/>
                  <a:gd name="connsiteX42" fmla="*/ 1260393 w 2781300"/>
                  <a:gd name="connsiteY42" fmla="*/ 1732550 h 1855788"/>
                  <a:gd name="connsiteX43" fmla="*/ 1252800 w 2781300"/>
                  <a:gd name="connsiteY43" fmla="*/ 1731433 h 1855788"/>
                  <a:gd name="connsiteX44" fmla="*/ 1209062 w 2781300"/>
                  <a:gd name="connsiteY44" fmla="*/ 1749131 h 1855788"/>
                  <a:gd name="connsiteX45" fmla="*/ 1222348 w 2781300"/>
                  <a:gd name="connsiteY45" fmla="*/ 1793876 h 1855788"/>
                  <a:gd name="connsiteX46" fmla="*/ 1136568 w 2781300"/>
                  <a:gd name="connsiteY46" fmla="*/ 1789405 h 1855788"/>
                  <a:gd name="connsiteX47" fmla="*/ 1107314 w 2781300"/>
                  <a:gd name="connsiteY47" fmla="*/ 1784797 h 1855788"/>
                  <a:gd name="connsiteX48" fmla="*/ 1098822 w 2781300"/>
                  <a:gd name="connsiteY48" fmla="*/ 1787442 h 1855788"/>
                  <a:gd name="connsiteX49" fmla="*/ 1108885 w 2781300"/>
                  <a:gd name="connsiteY49" fmla="*/ 1822451 h 1855788"/>
                  <a:gd name="connsiteX50" fmla="*/ 1023105 w 2781300"/>
                  <a:gd name="connsiteY50" fmla="*/ 1817833 h 1855788"/>
                  <a:gd name="connsiteX51" fmla="*/ 1003642 w 2781300"/>
                  <a:gd name="connsiteY51" fmla="*/ 1814666 h 1855788"/>
                  <a:gd name="connsiteX52" fmla="*/ 997790 w 2781300"/>
                  <a:gd name="connsiteY52" fmla="*/ 1815797 h 1855788"/>
                  <a:gd name="connsiteX53" fmla="*/ 1008873 w 2781300"/>
                  <a:gd name="connsiteY53" fmla="*/ 1855788 h 1855788"/>
                  <a:gd name="connsiteX54" fmla="*/ 839790 w 2781300"/>
                  <a:gd name="connsiteY54" fmla="*/ 1836937 h 1855788"/>
                  <a:gd name="connsiteX55" fmla="*/ 821133 w 2781300"/>
                  <a:gd name="connsiteY55" fmla="*/ 1831631 h 1855788"/>
                  <a:gd name="connsiteX56" fmla="*/ 775540 w 2781300"/>
                  <a:gd name="connsiteY56" fmla="*/ 1828957 h 1855788"/>
                  <a:gd name="connsiteX57" fmla="*/ 0 w 2781300"/>
                  <a:gd name="connsiteY57" fmla="*/ 941388 h 1855788"/>
                  <a:gd name="connsiteX58" fmla="*/ 626400 w 2781300"/>
                  <a:gd name="connsiteY58" fmla="*/ 93223 h 1855788"/>
                  <a:gd name="connsiteX59" fmla="*/ 667074 w 2781300"/>
                  <a:gd name="connsiteY59" fmla="*/ 81034 h 1855788"/>
                  <a:gd name="connsiteX60" fmla="*/ 682305 w 2781300"/>
                  <a:gd name="connsiteY60" fmla="*/ 72919 h 1855788"/>
                  <a:gd name="connsiteX61" fmla="*/ 1008873 w 2781300"/>
                  <a:gd name="connsiteY61" fmla="*/ 0 h 1855788"/>
                  <a:gd name="connsiteX62" fmla="*/ 997186 w 2781300"/>
                  <a:gd name="connsiteY62" fmla="*/ 42173 h 1855788"/>
                  <a:gd name="connsiteX63" fmla="*/ 1023105 w 2781300"/>
                  <a:gd name="connsiteY63" fmla="*/ 37956 h 1855788"/>
                  <a:gd name="connsiteX64" fmla="*/ 1108885 w 2781300"/>
                  <a:gd name="connsiteY64" fmla="*/ 33337 h 1855788"/>
                  <a:gd name="connsiteX65" fmla="*/ 1097623 w 2781300"/>
                  <a:gd name="connsiteY65" fmla="*/ 72518 h 1855788"/>
                  <a:gd name="connsiteX66" fmla="*/ 1136568 w 2781300"/>
                  <a:gd name="connsiteY66" fmla="*/ 66383 h 1855788"/>
                  <a:gd name="connsiteX67" fmla="*/ 1222348 w 2781300"/>
                  <a:gd name="connsiteY67" fmla="*/ 61912 h 1855788"/>
                  <a:gd name="connsiteX68" fmla="*/ 1206030 w 2781300"/>
                  <a:gd name="connsiteY68" fmla="*/ 116866 h 1855788"/>
                  <a:gd name="connsiteX69" fmla="*/ 1232453 w 2781300"/>
                  <a:gd name="connsiteY69" fmla="*/ 127349 h 1855788"/>
                  <a:gd name="connsiteX70" fmla="*/ 1260393 w 2781300"/>
                  <a:gd name="connsiteY70" fmla="*/ 123238 h 1855788"/>
                  <a:gd name="connsiteX71" fmla="*/ 1346173 w 2781300"/>
                  <a:gd name="connsiteY71" fmla="*/ 119062 h 1855788"/>
                  <a:gd name="connsiteX72" fmla="*/ 1332246 w 2781300"/>
                  <a:gd name="connsiteY72" fmla="*/ 162868 h 1855788"/>
                  <a:gd name="connsiteX73" fmla="*/ 1344564 w 2781300"/>
                  <a:gd name="connsiteY73" fmla="*/ 161141 h 1855788"/>
                  <a:gd name="connsiteX74" fmla="*/ 1430344 w 2781300"/>
                  <a:gd name="connsiteY74" fmla="*/ 157162 h 1855788"/>
                  <a:gd name="connsiteX75" fmla="*/ 1413731 w 2781300"/>
                  <a:gd name="connsiteY75" fmla="*/ 206956 h 1855788"/>
                  <a:gd name="connsiteX76" fmla="*/ 1421485 w 2781300"/>
                  <a:gd name="connsiteY76" fmla="*/ 210624 h 1855788"/>
                  <a:gd name="connsiteX77" fmla="*/ 1473151 w 2781300"/>
                  <a:gd name="connsiteY77" fmla="*/ 203783 h 1855788"/>
                  <a:gd name="connsiteX78" fmla="*/ 1558931 w 2781300"/>
                  <a:gd name="connsiteY78" fmla="*/ 200025 h 1855788"/>
                  <a:gd name="connsiteX79" fmla="*/ 1535305 w 2781300"/>
                  <a:gd name="connsiteY79" fmla="*/ 266902 h 1855788"/>
                  <a:gd name="connsiteX80" fmla="*/ 1540646 w 2781300"/>
                  <a:gd name="connsiteY80" fmla="*/ 269743 h 1855788"/>
                  <a:gd name="connsiteX81" fmla="*/ 1620474 w 2781300"/>
                  <a:gd name="connsiteY81" fmla="*/ 263128 h 1855788"/>
                  <a:gd name="connsiteX82" fmla="*/ 1605204 w 2781300"/>
                  <a:gd name="connsiteY82" fmla="*/ 304079 h 1855788"/>
                  <a:gd name="connsiteX83" fmla="*/ 1757367 w 2781300"/>
                  <a:gd name="connsiteY83" fmla="*/ 311945 h 1855788"/>
                  <a:gd name="connsiteX84" fmla="*/ 1735914 w 2781300"/>
                  <a:gd name="connsiteY84" fmla="*/ 364629 h 1855788"/>
                  <a:gd name="connsiteX85" fmla="*/ 1808129 w 2781300"/>
                  <a:gd name="connsiteY85" fmla="*/ 359574 h 1855788"/>
                  <a:gd name="connsiteX86" fmla="*/ 1792112 w 2781300"/>
                  <a:gd name="connsiteY86" fmla="*/ 395862 h 1855788"/>
                  <a:gd name="connsiteX87" fmla="*/ 1908140 w 2781300"/>
                  <a:gd name="connsiteY87" fmla="*/ 388149 h 1855788"/>
                  <a:gd name="connsiteX88" fmla="*/ 1877411 w 2781300"/>
                  <a:gd name="connsiteY88" fmla="*/ 454261 h 1855788"/>
                  <a:gd name="connsiteX89" fmla="*/ 1882194 w 2781300"/>
                  <a:gd name="connsiteY89" fmla="*/ 456941 h 1855788"/>
                  <a:gd name="connsiteX90" fmla="*/ 1972435 w 2781300"/>
                  <a:gd name="connsiteY90" fmla="*/ 451649 h 1855788"/>
                  <a:gd name="connsiteX91" fmla="*/ 1949751 w 2781300"/>
                  <a:gd name="connsiteY91" fmla="*/ 494699 h 1855788"/>
                  <a:gd name="connsiteX92" fmla="*/ 2100242 w 2781300"/>
                  <a:gd name="connsiteY92" fmla="*/ 524674 h 1855788"/>
                  <a:gd name="connsiteX93" fmla="*/ 2080914 w 2781300"/>
                  <a:gd name="connsiteY93" fmla="*/ 567549 h 1855788"/>
                  <a:gd name="connsiteX94" fmla="*/ 2203928 w 2781300"/>
                  <a:gd name="connsiteY94" fmla="*/ 576262 h 1855788"/>
                  <a:gd name="connsiteX95" fmla="*/ 2180042 w 2781300"/>
                  <a:gd name="connsiteY95" fmla="*/ 622605 h 1855788"/>
                  <a:gd name="connsiteX96" fmla="*/ 2346339 w 2781300"/>
                  <a:gd name="connsiteY96" fmla="*/ 631032 h 1855788"/>
                  <a:gd name="connsiteX97" fmla="*/ 2319231 w 2781300"/>
                  <a:gd name="connsiteY97" fmla="*/ 696341 h 1855788"/>
                  <a:gd name="connsiteX98" fmla="*/ 2438404 w 2781300"/>
                  <a:gd name="connsiteY98" fmla="*/ 707232 h 1855788"/>
                  <a:gd name="connsiteX99" fmla="*/ 2416227 w 2781300"/>
                  <a:gd name="connsiteY99" fmla="*/ 746374 h 1855788"/>
                  <a:gd name="connsiteX100" fmla="*/ 2548297 w 2781300"/>
                  <a:gd name="connsiteY100" fmla="*/ 747713 h 1855788"/>
                  <a:gd name="connsiteX101" fmla="*/ 2513846 w 2781300"/>
                  <a:gd name="connsiteY101" fmla="*/ 796728 h 1855788"/>
                  <a:gd name="connsiteX102" fmla="*/ 2660245 w 2781300"/>
                  <a:gd name="connsiteY102" fmla="*/ 795338 h 1855788"/>
                  <a:gd name="connsiteX103" fmla="*/ 2629833 w 2781300"/>
                  <a:gd name="connsiteY103" fmla="*/ 852351 h 1855788"/>
                  <a:gd name="connsiteX104" fmla="*/ 2710659 w 2781300"/>
                  <a:gd name="connsiteY104" fmla="*/ 852487 h 1855788"/>
                  <a:gd name="connsiteX105" fmla="*/ 2692412 w 2781300"/>
                  <a:gd name="connsiteY105" fmla="*/ 881266 h 1855788"/>
                  <a:gd name="connsiteX106" fmla="*/ 2781300 w 2781300"/>
                  <a:gd name="connsiteY10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2027443 w 2781300"/>
                  <a:gd name="connsiteY17" fmla="*/ 1323749 h 1855788"/>
                  <a:gd name="connsiteX18" fmla="*/ 1953212 w 2781300"/>
                  <a:gd name="connsiteY18" fmla="*/ 1365283 h 1855788"/>
                  <a:gd name="connsiteX19" fmla="*/ 1972435 w 2781300"/>
                  <a:gd name="connsiteY19" fmla="*/ 1401763 h 1855788"/>
                  <a:gd name="connsiteX20" fmla="*/ 1896025 w 2781300"/>
                  <a:gd name="connsiteY20" fmla="*/ 1397283 h 1855788"/>
                  <a:gd name="connsiteX21" fmla="*/ 1880564 w 2781300"/>
                  <a:gd name="connsiteY21" fmla="*/ 1405935 h 1855788"/>
                  <a:gd name="connsiteX22" fmla="*/ 1908140 w 2781300"/>
                  <a:gd name="connsiteY22" fmla="*/ 1465263 h 1855788"/>
                  <a:gd name="connsiteX23" fmla="*/ 1792112 w 2781300"/>
                  <a:gd name="connsiteY23" fmla="*/ 1457550 h 1855788"/>
                  <a:gd name="connsiteX24" fmla="*/ 1808129 w 2781300"/>
                  <a:gd name="connsiteY24" fmla="*/ 1493838 h 1855788"/>
                  <a:gd name="connsiteX25" fmla="*/ 1735915 w 2781300"/>
                  <a:gd name="connsiteY25" fmla="*/ 1488783 h 1855788"/>
                  <a:gd name="connsiteX26" fmla="*/ 1757367 w 2781300"/>
                  <a:gd name="connsiteY26" fmla="*/ 1541467 h 1855788"/>
                  <a:gd name="connsiteX27" fmla="*/ 1652019 w 2781300"/>
                  <a:gd name="connsiteY27" fmla="*/ 1533474 h 1855788"/>
                  <a:gd name="connsiteX28" fmla="*/ 1603174 w 2781300"/>
                  <a:gd name="connsiteY28" fmla="*/ 1559366 h 1855788"/>
                  <a:gd name="connsiteX29" fmla="*/ 1620474 w 2781300"/>
                  <a:gd name="connsiteY29" fmla="*/ 1605760 h 1855788"/>
                  <a:gd name="connsiteX30" fmla="*/ 1620474 w 2781300"/>
                  <a:gd name="connsiteY30" fmla="*/ 1605761 h 1855788"/>
                  <a:gd name="connsiteX31" fmla="*/ 1538878 w 2781300"/>
                  <a:gd name="connsiteY31" fmla="*/ 1599000 h 1855788"/>
                  <a:gd name="connsiteX32" fmla="*/ 1558931 w 2781300"/>
                  <a:gd name="connsiteY32" fmla="*/ 1655763 h 1855788"/>
                  <a:gd name="connsiteX33" fmla="*/ 1473151 w 2781300"/>
                  <a:gd name="connsiteY33" fmla="*/ 1652005 h 1855788"/>
                  <a:gd name="connsiteX34" fmla="*/ 1434815 w 2781300"/>
                  <a:gd name="connsiteY34" fmla="*/ 1646929 h 1855788"/>
                  <a:gd name="connsiteX35" fmla="*/ 1416069 w 2781300"/>
                  <a:gd name="connsiteY35" fmla="*/ 1655838 h 1855788"/>
                  <a:gd name="connsiteX36" fmla="*/ 1430344 w 2781300"/>
                  <a:gd name="connsiteY36" fmla="*/ 1698626 h 1855788"/>
                  <a:gd name="connsiteX37" fmla="*/ 1344564 w 2781300"/>
                  <a:gd name="connsiteY37" fmla="*/ 1694647 h 1855788"/>
                  <a:gd name="connsiteX38" fmla="*/ 1336720 w 2781300"/>
                  <a:gd name="connsiteY38" fmla="*/ 1693547 h 1855788"/>
                  <a:gd name="connsiteX39" fmla="*/ 1333007 w 2781300"/>
                  <a:gd name="connsiteY39" fmla="*/ 1695312 h 1855788"/>
                  <a:gd name="connsiteX40" fmla="*/ 1346173 w 2781300"/>
                  <a:gd name="connsiteY40" fmla="*/ 1736726 h 1855788"/>
                  <a:gd name="connsiteX41" fmla="*/ 1260393 w 2781300"/>
                  <a:gd name="connsiteY41" fmla="*/ 1732550 h 1855788"/>
                  <a:gd name="connsiteX42" fmla="*/ 1252800 w 2781300"/>
                  <a:gd name="connsiteY42" fmla="*/ 1731433 h 1855788"/>
                  <a:gd name="connsiteX43" fmla="*/ 1209062 w 2781300"/>
                  <a:gd name="connsiteY43" fmla="*/ 1749131 h 1855788"/>
                  <a:gd name="connsiteX44" fmla="*/ 1222348 w 2781300"/>
                  <a:gd name="connsiteY44" fmla="*/ 1793876 h 1855788"/>
                  <a:gd name="connsiteX45" fmla="*/ 1136568 w 2781300"/>
                  <a:gd name="connsiteY45" fmla="*/ 1789405 h 1855788"/>
                  <a:gd name="connsiteX46" fmla="*/ 1107314 w 2781300"/>
                  <a:gd name="connsiteY46" fmla="*/ 1784797 h 1855788"/>
                  <a:gd name="connsiteX47" fmla="*/ 1098822 w 2781300"/>
                  <a:gd name="connsiteY47" fmla="*/ 1787442 h 1855788"/>
                  <a:gd name="connsiteX48" fmla="*/ 1108885 w 2781300"/>
                  <a:gd name="connsiteY48" fmla="*/ 1822451 h 1855788"/>
                  <a:gd name="connsiteX49" fmla="*/ 1023105 w 2781300"/>
                  <a:gd name="connsiteY49" fmla="*/ 1817833 h 1855788"/>
                  <a:gd name="connsiteX50" fmla="*/ 1003642 w 2781300"/>
                  <a:gd name="connsiteY50" fmla="*/ 1814666 h 1855788"/>
                  <a:gd name="connsiteX51" fmla="*/ 997790 w 2781300"/>
                  <a:gd name="connsiteY51" fmla="*/ 1815797 h 1855788"/>
                  <a:gd name="connsiteX52" fmla="*/ 1008873 w 2781300"/>
                  <a:gd name="connsiteY52" fmla="*/ 1855788 h 1855788"/>
                  <a:gd name="connsiteX53" fmla="*/ 839790 w 2781300"/>
                  <a:gd name="connsiteY53" fmla="*/ 1836937 h 1855788"/>
                  <a:gd name="connsiteX54" fmla="*/ 821133 w 2781300"/>
                  <a:gd name="connsiteY54" fmla="*/ 1831631 h 1855788"/>
                  <a:gd name="connsiteX55" fmla="*/ 775540 w 2781300"/>
                  <a:gd name="connsiteY55" fmla="*/ 1828957 h 1855788"/>
                  <a:gd name="connsiteX56" fmla="*/ 0 w 2781300"/>
                  <a:gd name="connsiteY56" fmla="*/ 941388 h 1855788"/>
                  <a:gd name="connsiteX57" fmla="*/ 626400 w 2781300"/>
                  <a:gd name="connsiteY57" fmla="*/ 93223 h 1855788"/>
                  <a:gd name="connsiteX58" fmla="*/ 667074 w 2781300"/>
                  <a:gd name="connsiteY58" fmla="*/ 81034 h 1855788"/>
                  <a:gd name="connsiteX59" fmla="*/ 682305 w 2781300"/>
                  <a:gd name="connsiteY59" fmla="*/ 72919 h 1855788"/>
                  <a:gd name="connsiteX60" fmla="*/ 1008873 w 2781300"/>
                  <a:gd name="connsiteY60" fmla="*/ 0 h 1855788"/>
                  <a:gd name="connsiteX61" fmla="*/ 997186 w 2781300"/>
                  <a:gd name="connsiteY61" fmla="*/ 42173 h 1855788"/>
                  <a:gd name="connsiteX62" fmla="*/ 1023105 w 2781300"/>
                  <a:gd name="connsiteY62" fmla="*/ 37956 h 1855788"/>
                  <a:gd name="connsiteX63" fmla="*/ 1108885 w 2781300"/>
                  <a:gd name="connsiteY63" fmla="*/ 33337 h 1855788"/>
                  <a:gd name="connsiteX64" fmla="*/ 1097623 w 2781300"/>
                  <a:gd name="connsiteY64" fmla="*/ 72518 h 1855788"/>
                  <a:gd name="connsiteX65" fmla="*/ 1136568 w 2781300"/>
                  <a:gd name="connsiteY65" fmla="*/ 66383 h 1855788"/>
                  <a:gd name="connsiteX66" fmla="*/ 1222348 w 2781300"/>
                  <a:gd name="connsiteY66" fmla="*/ 61912 h 1855788"/>
                  <a:gd name="connsiteX67" fmla="*/ 1206030 w 2781300"/>
                  <a:gd name="connsiteY67" fmla="*/ 116866 h 1855788"/>
                  <a:gd name="connsiteX68" fmla="*/ 1232453 w 2781300"/>
                  <a:gd name="connsiteY68" fmla="*/ 127349 h 1855788"/>
                  <a:gd name="connsiteX69" fmla="*/ 1260393 w 2781300"/>
                  <a:gd name="connsiteY69" fmla="*/ 123238 h 1855788"/>
                  <a:gd name="connsiteX70" fmla="*/ 1346173 w 2781300"/>
                  <a:gd name="connsiteY70" fmla="*/ 119062 h 1855788"/>
                  <a:gd name="connsiteX71" fmla="*/ 1332246 w 2781300"/>
                  <a:gd name="connsiteY71" fmla="*/ 162868 h 1855788"/>
                  <a:gd name="connsiteX72" fmla="*/ 1344564 w 2781300"/>
                  <a:gd name="connsiteY72" fmla="*/ 161141 h 1855788"/>
                  <a:gd name="connsiteX73" fmla="*/ 1430344 w 2781300"/>
                  <a:gd name="connsiteY73" fmla="*/ 157162 h 1855788"/>
                  <a:gd name="connsiteX74" fmla="*/ 1413731 w 2781300"/>
                  <a:gd name="connsiteY74" fmla="*/ 206956 h 1855788"/>
                  <a:gd name="connsiteX75" fmla="*/ 1421485 w 2781300"/>
                  <a:gd name="connsiteY75" fmla="*/ 210624 h 1855788"/>
                  <a:gd name="connsiteX76" fmla="*/ 1473151 w 2781300"/>
                  <a:gd name="connsiteY76" fmla="*/ 203783 h 1855788"/>
                  <a:gd name="connsiteX77" fmla="*/ 1558931 w 2781300"/>
                  <a:gd name="connsiteY77" fmla="*/ 200025 h 1855788"/>
                  <a:gd name="connsiteX78" fmla="*/ 1535305 w 2781300"/>
                  <a:gd name="connsiteY78" fmla="*/ 266902 h 1855788"/>
                  <a:gd name="connsiteX79" fmla="*/ 1540646 w 2781300"/>
                  <a:gd name="connsiteY79" fmla="*/ 269743 h 1855788"/>
                  <a:gd name="connsiteX80" fmla="*/ 1620474 w 2781300"/>
                  <a:gd name="connsiteY80" fmla="*/ 263128 h 1855788"/>
                  <a:gd name="connsiteX81" fmla="*/ 1605204 w 2781300"/>
                  <a:gd name="connsiteY81" fmla="*/ 304079 h 1855788"/>
                  <a:gd name="connsiteX82" fmla="*/ 1757367 w 2781300"/>
                  <a:gd name="connsiteY82" fmla="*/ 311945 h 1855788"/>
                  <a:gd name="connsiteX83" fmla="*/ 1735914 w 2781300"/>
                  <a:gd name="connsiteY83" fmla="*/ 364629 h 1855788"/>
                  <a:gd name="connsiteX84" fmla="*/ 1808129 w 2781300"/>
                  <a:gd name="connsiteY84" fmla="*/ 359574 h 1855788"/>
                  <a:gd name="connsiteX85" fmla="*/ 1792112 w 2781300"/>
                  <a:gd name="connsiteY85" fmla="*/ 395862 h 1855788"/>
                  <a:gd name="connsiteX86" fmla="*/ 1908140 w 2781300"/>
                  <a:gd name="connsiteY86" fmla="*/ 388149 h 1855788"/>
                  <a:gd name="connsiteX87" fmla="*/ 1877411 w 2781300"/>
                  <a:gd name="connsiteY87" fmla="*/ 454261 h 1855788"/>
                  <a:gd name="connsiteX88" fmla="*/ 1882194 w 2781300"/>
                  <a:gd name="connsiteY88" fmla="*/ 456941 h 1855788"/>
                  <a:gd name="connsiteX89" fmla="*/ 1972435 w 2781300"/>
                  <a:gd name="connsiteY89" fmla="*/ 451649 h 1855788"/>
                  <a:gd name="connsiteX90" fmla="*/ 1949751 w 2781300"/>
                  <a:gd name="connsiteY90" fmla="*/ 494699 h 1855788"/>
                  <a:gd name="connsiteX91" fmla="*/ 2100242 w 2781300"/>
                  <a:gd name="connsiteY91" fmla="*/ 524674 h 1855788"/>
                  <a:gd name="connsiteX92" fmla="*/ 2080914 w 2781300"/>
                  <a:gd name="connsiteY92" fmla="*/ 567549 h 1855788"/>
                  <a:gd name="connsiteX93" fmla="*/ 2203928 w 2781300"/>
                  <a:gd name="connsiteY93" fmla="*/ 576262 h 1855788"/>
                  <a:gd name="connsiteX94" fmla="*/ 2180042 w 2781300"/>
                  <a:gd name="connsiteY94" fmla="*/ 622605 h 1855788"/>
                  <a:gd name="connsiteX95" fmla="*/ 2346339 w 2781300"/>
                  <a:gd name="connsiteY95" fmla="*/ 631032 h 1855788"/>
                  <a:gd name="connsiteX96" fmla="*/ 2319231 w 2781300"/>
                  <a:gd name="connsiteY96" fmla="*/ 696341 h 1855788"/>
                  <a:gd name="connsiteX97" fmla="*/ 2438404 w 2781300"/>
                  <a:gd name="connsiteY97" fmla="*/ 707232 h 1855788"/>
                  <a:gd name="connsiteX98" fmla="*/ 2416227 w 2781300"/>
                  <a:gd name="connsiteY98" fmla="*/ 746374 h 1855788"/>
                  <a:gd name="connsiteX99" fmla="*/ 2548297 w 2781300"/>
                  <a:gd name="connsiteY99" fmla="*/ 747713 h 1855788"/>
                  <a:gd name="connsiteX100" fmla="*/ 2513846 w 2781300"/>
                  <a:gd name="connsiteY100" fmla="*/ 796728 h 1855788"/>
                  <a:gd name="connsiteX101" fmla="*/ 2660245 w 2781300"/>
                  <a:gd name="connsiteY101" fmla="*/ 795338 h 1855788"/>
                  <a:gd name="connsiteX102" fmla="*/ 2629833 w 2781300"/>
                  <a:gd name="connsiteY102" fmla="*/ 852351 h 1855788"/>
                  <a:gd name="connsiteX103" fmla="*/ 2710659 w 2781300"/>
                  <a:gd name="connsiteY103" fmla="*/ 852487 h 1855788"/>
                  <a:gd name="connsiteX104" fmla="*/ 2692412 w 2781300"/>
                  <a:gd name="connsiteY104" fmla="*/ 881266 h 1855788"/>
                  <a:gd name="connsiteX105" fmla="*/ 2781300 w 2781300"/>
                  <a:gd name="connsiteY10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1953212 w 2781300"/>
                  <a:gd name="connsiteY17" fmla="*/ 1365283 h 1855788"/>
                  <a:gd name="connsiteX18" fmla="*/ 1972435 w 2781300"/>
                  <a:gd name="connsiteY18" fmla="*/ 1401763 h 1855788"/>
                  <a:gd name="connsiteX19" fmla="*/ 1896025 w 2781300"/>
                  <a:gd name="connsiteY19" fmla="*/ 1397283 h 1855788"/>
                  <a:gd name="connsiteX20" fmla="*/ 1880564 w 2781300"/>
                  <a:gd name="connsiteY20" fmla="*/ 1405935 h 1855788"/>
                  <a:gd name="connsiteX21" fmla="*/ 1908140 w 2781300"/>
                  <a:gd name="connsiteY21" fmla="*/ 1465263 h 1855788"/>
                  <a:gd name="connsiteX22" fmla="*/ 1792112 w 2781300"/>
                  <a:gd name="connsiteY22" fmla="*/ 1457550 h 1855788"/>
                  <a:gd name="connsiteX23" fmla="*/ 1808129 w 2781300"/>
                  <a:gd name="connsiteY23" fmla="*/ 1493838 h 1855788"/>
                  <a:gd name="connsiteX24" fmla="*/ 1735915 w 2781300"/>
                  <a:gd name="connsiteY24" fmla="*/ 1488783 h 1855788"/>
                  <a:gd name="connsiteX25" fmla="*/ 1757367 w 2781300"/>
                  <a:gd name="connsiteY25" fmla="*/ 1541467 h 1855788"/>
                  <a:gd name="connsiteX26" fmla="*/ 1652019 w 2781300"/>
                  <a:gd name="connsiteY26" fmla="*/ 1533474 h 1855788"/>
                  <a:gd name="connsiteX27" fmla="*/ 1603174 w 2781300"/>
                  <a:gd name="connsiteY27" fmla="*/ 1559366 h 1855788"/>
                  <a:gd name="connsiteX28" fmla="*/ 1620474 w 2781300"/>
                  <a:gd name="connsiteY28" fmla="*/ 1605760 h 1855788"/>
                  <a:gd name="connsiteX29" fmla="*/ 1620474 w 2781300"/>
                  <a:gd name="connsiteY29" fmla="*/ 1605761 h 1855788"/>
                  <a:gd name="connsiteX30" fmla="*/ 1538878 w 2781300"/>
                  <a:gd name="connsiteY30" fmla="*/ 1599000 h 1855788"/>
                  <a:gd name="connsiteX31" fmla="*/ 1558931 w 2781300"/>
                  <a:gd name="connsiteY31" fmla="*/ 1655763 h 1855788"/>
                  <a:gd name="connsiteX32" fmla="*/ 1473151 w 2781300"/>
                  <a:gd name="connsiteY32" fmla="*/ 1652005 h 1855788"/>
                  <a:gd name="connsiteX33" fmla="*/ 1434815 w 2781300"/>
                  <a:gd name="connsiteY33" fmla="*/ 1646929 h 1855788"/>
                  <a:gd name="connsiteX34" fmla="*/ 1416069 w 2781300"/>
                  <a:gd name="connsiteY34" fmla="*/ 1655838 h 1855788"/>
                  <a:gd name="connsiteX35" fmla="*/ 1430344 w 2781300"/>
                  <a:gd name="connsiteY35" fmla="*/ 1698626 h 1855788"/>
                  <a:gd name="connsiteX36" fmla="*/ 1344564 w 2781300"/>
                  <a:gd name="connsiteY36" fmla="*/ 1694647 h 1855788"/>
                  <a:gd name="connsiteX37" fmla="*/ 1336720 w 2781300"/>
                  <a:gd name="connsiteY37" fmla="*/ 1693547 h 1855788"/>
                  <a:gd name="connsiteX38" fmla="*/ 1333007 w 2781300"/>
                  <a:gd name="connsiteY38" fmla="*/ 1695312 h 1855788"/>
                  <a:gd name="connsiteX39" fmla="*/ 1346173 w 2781300"/>
                  <a:gd name="connsiteY39" fmla="*/ 1736726 h 1855788"/>
                  <a:gd name="connsiteX40" fmla="*/ 1260393 w 2781300"/>
                  <a:gd name="connsiteY40" fmla="*/ 1732550 h 1855788"/>
                  <a:gd name="connsiteX41" fmla="*/ 1252800 w 2781300"/>
                  <a:gd name="connsiteY41" fmla="*/ 1731433 h 1855788"/>
                  <a:gd name="connsiteX42" fmla="*/ 1209062 w 2781300"/>
                  <a:gd name="connsiteY42" fmla="*/ 1749131 h 1855788"/>
                  <a:gd name="connsiteX43" fmla="*/ 1222348 w 2781300"/>
                  <a:gd name="connsiteY43" fmla="*/ 1793876 h 1855788"/>
                  <a:gd name="connsiteX44" fmla="*/ 1136568 w 2781300"/>
                  <a:gd name="connsiteY44" fmla="*/ 1789405 h 1855788"/>
                  <a:gd name="connsiteX45" fmla="*/ 1107314 w 2781300"/>
                  <a:gd name="connsiteY45" fmla="*/ 1784797 h 1855788"/>
                  <a:gd name="connsiteX46" fmla="*/ 1098822 w 2781300"/>
                  <a:gd name="connsiteY46" fmla="*/ 1787442 h 1855788"/>
                  <a:gd name="connsiteX47" fmla="*/ 1108885 w 2781300"/>
                  <a:gd name="connsiteY47" fmla="*/ 1822451 h 1855788"/>
                  <a:gd name="connsiteX48" fmla="*/ 1023105 w 2781300"/>
                  <a:gd name="connsiteY48" fmla="*/ 1817833 h 1855788"/>
                  <a:gd name="connsiteX49" fmla="*/ 1003642 w 2781300"/>
                  <a:gd name="connsiteY49" fmla="*/ 1814666 h 1855788"/>
                  <a:gd name="connsiteX50" fmla="*/ 997790 w 2781300"/>
                  <a:gd name="connsiteY50" fmla="*/ 1815797 h 1855788"/>
                  <a:gd name="connsiteX51" fmla="*/ 1008873 w 2781300"/>
                  <a:gd name="connsiteY51" fmla="*/ 1855788 h 1855788"/>
                  <a:gd name="connsiteX52" fmla="*/ 839790 w 2781300"/>
                  <a:gd name="connsiteY52" fmla="*/ 1836937 h 1855788"/>
                  <a:gd name="connsiteX53" fmla="*/ 821133 w 2781300"/>
                  <a:gd name="connsiteY53" fmla="*/ 1831631 h 1855788"/>
                  <a:gd name="connsiteX54" fmla="*/ 775540 w 2781300"/>
                  <a:gd name="connsiteY54" fmla="*/ 1828957 h 1855788"/>
                  <a:gd name="connsiteX55" fmla="*/ 0 w 2781300"/>
                  <a:gd name="connsiteY55" fmla="*/ 941388 h 1855788"/>
                  <a:gd name="connsiteX56" fmla="*/ 626400 w 2781300"/>
                  <a:gd name="connsiteY56" fmla="*/ 93223 h 1855788"/>
                  <a:gd name="connsiteX57" fmla="*/ 667074 w 2781300"/>
                  <a:gd name="connsiteY57" fmla="*/ 81034 h 1855788"/>
                  <a:gd name="connsiteX58" fmla="*/ 682305 w 2781300"/>
                  <a:gd name="connsiteY58" fmla="*/ 72919 h 1855788"/>
                  <a:gd name="connsiteX59" fmla="*/ 1008873 w 2781300"/>
                  <a:gd name="connsiteY59" fmla="*/ 0 h 1855788"/>
                  <a:gd name="connsiteX60" fmla="*/ 997186 w 2781300"/>
                  <a:gd name="connsiteY60" fmla="*/ 42173 h 1855788"/>
                  <a:gd name="connsiteX61" fmla="*/ 1023105 w 2781300"/>
                  <a:gd name="connsiteY61" fmla="*/ 37956 h 1855788"/>
                  <a:gd name="connsiteX62" fmla="*/ 1108885 w 2781300"/>
                  <a:gd name="connsiteY62" fmla="*/ 33337 h 1855788"/>
                  <a:gd name="connsiteX63" fmla="*/ 1097623 w 2781300"/>
                  <a:gd name="connsiteY63" fmla="*/ 72518 h 1855788"/>
                  <a:gd name="connsiteX64" fmla="*/ 1136568 w 2781300"/>
                  <a:gd name="connsiteY64" fmla="*/ 66383 h 1855788"/>
                  <a:gd name="connsiteX65" fmla="*/ 1222348 w 2781300"/>
                  <a:gd name="connsiteY65" fmla="*/ 61912 h 1855788"/>
                  <a:gd name="connsiteX66" fmla="*/ 1206030 w 2781300"/>
                  <a:gd name="connsiteY66" fmla="*/ 116866 h 1855788"/>
                  <a:gd name="connsiteX67" fmla="*/ 1232453 w 2781300"/>
                  <a:gd name="connsiteY67" fmla="*/ 127349 h 1855788"/>
                  <a:gd name="connsiteX68" fmla="*/ 1260393 w 2781300"/>
                  <a:gd name="connsiteY68" fmla="*/ 123238 h 1855788"/>
                  <a:gd name="connsiteX69" fmla="*/ 1346173 w 2781300"/>
                  <a:gd name="connsiteY69" fmla="*/ 119062 h 1855788"/>
                  <a:gd name="connsiteX70" fmla="*/ 1332246 w 2781300"/>
                  <a:gd name="connsiteY70" fmla="*/ 162868 h 1855788"/>
                  <a:gd name="connsiteX71" fmla="*/ 1344564 w 2781300"/>
                  <a:gd name="connsiteY71" fmla="*/ 161141 h 1855788"/>
                  <a:gd name="connsiteX72" fmla="*/ 1430344 w 2781300"/>
                  <a:gd name="connsiteY72" fmla="*/ 157162 h 1855788"/>
                  <a:gd name="connsiteX73" fmla="*/ 1413731 w 2781300"/>
                  <a:gd name="connsiteY73" fmla="*/ 206956 h 1855788"/>
                  <a:gd name="connsiteX74" fmla="*/ 1421485 w 2781300"/>
                  <a:gd name="connsiteY74" fmla="*/ 210624 h 1855788"/>
                  <a:gd name="connsiteX75" fmla="*/ 1473151 w 2781300"/>
                  <a:gd name="connsiteY75" fmla="*/ 203783 h 1855788"/>
                  <a:gd name="connsiteX76" fmla="*/ 1558931 w 2781300"/>
                  <a:gd name="connsiteY76" fmla="*/ 200025 h 1855788"/>
                  <a:gd name="connsiteX77" fmla="*/ 1535305 w 2781300"/>
                  <a:gd name="connsiteY77" fmla="*/ 266902 h 1855788"/>
                  <a:gd name="connsiteX78" fmla="*/ 1540646 w 2781300"/>
                  <a:gd name="connsiteY78" fmla="*/ 269743 h 1855788"/>
                  <a:gd name="connsiteX79" fmla="*/ 1620474 w 2781300"/>
                  <a:gd name="connsiteY79" fmla="*/ 263128 h 1855788"/>
                  <a:gd name="connsiteX80" fmla="*/ 1605204 w 2781300"/>
                  <a:gd name="connsiteY80" fmla="*/ 304079 h 1855788"/>
                  <a:gd name="connsiteX81" fmla="*/ 1757367 w 2781300"/>
                  <a:gd name="connsiteY81" fmla="*/ 311945 h 1855788"/>
                  <a:gd name="connsiteX82" fmla="*/ 1735914 w 2781300"/>
                  <a:gd name="connsiteY82" fmla="*/ 364629 h 1855788"/>
                  <a:gd name="connsiteX83" fmla="*/ 1808129 w 2781300"/>
                  <a:gd name="connsiteY83" fmla="*/ 359574 h 1855788"/>
                  <a:gd name="connsiteX84" fmla="*/ 1792112 w 2781300"/>
                  <a:gd name="connsiteY84" fmla="*/ 395862 h 1855788"/>
                  <a:gd name="connsiteX85" fmla="*/ 1908140 w 2781300"/>
                  <a:gd name="connsiteY85" fmla="*/ 388149 h 1855788"/>
                  <a:gd name="connsiteX86" fmla="*/ 1877411 w 2781300"/>
                  <a:gd name="connsiteY86" fmla="*/ 454261 h 1855788"/>
                  <a:gd name="connsiteX87" fmla="*/ 1882194 w 2781300"/>
                  <a:gd name="connsiteY87" fmla="*/ 456941 h 1855788"/>
                  <a:gd name="connsiteX88" fmla="*/ 1972435 w 2781300"/>
                  <a:gd name="connsiteY88" fmla="*/ 451649 h 1855788"/>
                  <a:gd name="connsiteX89" fmla="*/ 1949751 w 2781300"/>
                  <a:gd name="connsiteY89" fmla="*/ 494699 h 1855788"/>
                  <a:gd name="connsiteX90" fmla="*/ 2100242 w 2781300"/>
                  <a:gd name="connsiteY90" fmla="*/ 524674 h 1855788"/>
                  <a:gd name="connsiteX91" fmla="*/ 2080914 w 2781300"/>
                  <a:gd name="connsiteY91" fmla="*/ 567549 h 1855788"/>
                  <a:gd name="connsiteX92" fmla="*/ 2203928 w 2781300"/>
                  <a:gd name="connsiteY92" fmla="*/ 576262 h 1855788"/>
                  <a:gd name="connsiteX93" fmla="*/ 2180042 w 2781300"/>
                  <a:gd name="connsiteY93" fmla="*/ 622605 h 1855788"/>
                  <a:gd name="connsiteX94" fmla="*/ 2346339 w 2781300"/>
                  <a:gd name="connsiteY94" fmla="*/ 631032 h 1855788"/>
                  <a:gd name="connsiteX95" fmla="*/ 2319231 w 2781300"/>
                  <a:gd name="connsiteY95" fmla="*/ 696341 h 1855788"/>
                  <a:gd name="connsiteX96" fmla="*/ 2438404 w 2781300"/>
                  <a:gd name="connsiteY96" fmla="*/ 707232 h 1855788"/>
                  <a:gd name="connsiteX97" fmla="*/ 2416227 w 2781300"/>
                  <a:gd name="connsiteY97" fmla="*/ 746374 h 1855788"/>
                  <a:gd name="connsiteX98" fmla="*/ 2548297 w 2781300"/>
                  <a:gd name="connsiteY98" fmla="*/ 747713 h 1855788"/>
                  <a:gd name="connsiteX99" fmla="*/ 2513846 w 2781300"/>
                  <a:gd name="connsiteY99" fmla="*/ 796728 h 1855788"/>
                  <a:gd name="connsiteX100" fmla="*/ 2660245 w 2781300"/>
                  <a:gd name="connsiteY100" fmla="*/ 795338 h 1855788"/>
                  <a:gd name="connsiteX101" fmla="*/ 2629833 w 2781300"/>
                  <a:gd name="connsiteY101" fmla="*/ 852351 h 1855788"/>
                  <a:gd name="connsiteX102" fmla="*/ 2710659 w 2781300"/>
                  <a:gd name="connsiteY102" fmla="*/ 852487 h 1855788"/>
                  <a:gd name="connsiteX103" fmla="*/ 2692412 w 2781300"/>
                  <a:gd name="connsiteY103" fmla="*/ 881266 h 1855788"/>
                  <a:gd name="connsiteX104" fmla="*/ 2781300 w 2781300"/>
                  <a:gd name="connsiteY10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96025 w 2781300"/>
                  <a:gd name="connsiteY18" fmla="*/ 1397283 h 1855788"/>
                  <a:gd name="connsiteX19" fmla="*/ 1880564 w 2781300"/>
                  <a:gd name="connsiteY19" fmla="*/ 1405935 h 1855788"/>
                  <a:gd name="connsiteX20" fmla="*/ 1908140 w 2781300"/>
                  <a:gd name="connsiteY20" fmla="*/ 1465263 h 1855788"/>
                  <a:gd name="connsiteX21" fmla="*/ 1792112 w 2781300"/>
                  <a:gd name="connsiteY21" fmla="*/ 1457550 h 1855788"/>
                  <a:gd name="connsiteX22" fmla="*/ 1808129 w 2781300"/>
                  <a:gd name="connsiteY22" fmla="*/ 1493838 h 1855788"/>
                  <a:gd name="connsiteX23" fmla="*/ 1735915 w 2781300"/>
                  <a:gd name="connsiteY23" fmla="*/ 1488783 h 1855788"/>
                  <a:gd name="connsiteX24" fmla="*/ 1757367 w 2781300"/>
                  <a:gd name="connsiteY24" fmla="*/ 1541467 h 1855788"/>
                  <a:gd name="connsiteX25" fmla="*/ 1652019 w 2781300"/>
                  <a:gd name="connsiteY25" fmla="*/ 1533474 h 1855788"/>
                  <a:gd name="connsiteX26" fmla="*/ 1603174 w 2781300"/>
                  <a:gd name="connsiteY26" fmla="*/ 1559366 h 1855788"/>
                  <a:gd name="connsiteX27" fmla="*/ 1620474 w 2781300"/>
                  <a:gd name="connsiteY27" fmla="*/ 1605760 h 1855788"/>
                  <a:gd name="connsiteX28" fmla="*/ 1620474 w 2781300"/>
                  <a:gd name="connsiteY28" fmla="*/ 1605761 h 1855788"/>
                  <a:gd name="connsiteX29" fmla="*/ 1538878 w 2781300"/>
                  <a:gd name="connsiteY29" fmla="*/ 1599000 h 1855788"/>
                  <a:gd name="connsiteX30" fmla="*/ 1558931 w 2781300"/>
                  <a:gd name="connsiteY30" fmla="*/ 1655763 h 1855788"/>
                  <a:gd name="connsiteX31" fmla="*/ 1473151 w 2781300"/>
                  <a:gd name="connsiteY31" fmla="*/ 1652005 h 1855788"/>
                  <a:gd name="connsiteX32" fmla="*/ 1434815 w 2781300"/>
                  <a:gd name="connsiteY32" fmla="*/ 1646929 h 1855788"/>
                  <a:gd name="connsiteX33" fmla="*/ 1416069 w 2781300"/>
                  <a:gd name="connsiteY33" fmla="*/ 1655838 h 1855788"/>
                  <a:gd name="connsiteX34" fmla="*/ 1430344 w 2781300"/>
                  <a:gd name="connsiteY34" fmla="*/ 1698626 h 1855788"/>
                  <a:gd name="connsiteX35" fmla="*/ 1344564 w 2781300"/>
                  <a:gd name="connsiteY35" fmla="*/ 1694647 h 1855788"/>
                  <a:gd name="connsiteX36" fmla="*/ 1336720 w 2781300"/>
                  <a:gd name="connsiteY36" fmla="*/ 1693547 h 1855788"/>
                  <a:gd name="connsiteX37" fmla="*/ 1333007 w 2781300"/>
                  <a:gd name="connsiteY37" fmla="*/ 1695312 h 1855788"/>
                  <a:gd name="connsiteX38" fmla="*/ 1346173 w 2781300"/>
                  <a:gd name="connsiteY38" fmla="*/ 1736726 h 1855788"/>
                  <a:gd name="connsiteX39" fmla="*/ 1260393 w 2781300"/>
                  <a:gd name="connsiteY39" fmla="*/ 1732550 h 1855788"/>
                  <a:gd name="connsiteX40" fmla="*/ 1252800 w 2781300"/>
                  <a:gd name="connsiteY40" fmla="*/ 1731433 h 1855788"/>
                  <a:gd name="connsiteX41" fmla="*/ 1209062 w 2781300"/>
                  <a:gd name="connsiteY41" fmla="*/ 1749131 h 1855788"/>
                  <a:gd name="connsiteX42" fmla="*/ 1222348 w 2781300"/>
                  <a:gd name="connsiteY42" fmla="*/ 1793876 h 1855788"/>
                  <a:gd name="connsiteX43" fmla="*/ 1136568 w 2781300"/>
                  <a:gd name="connsiteY43" fmla="*/ 1789405 h 1855788"/>
                  <a:gd name="connsiteX44" fmla="*/ 1107314 w 2781300"/>
                  <a:gd name="connsiteY44" fmla="*/ 1784797 h 1855788"/>
                  <a:gd name="connsiteX45" fmla="*/ 1098822 w 2781300"/>
                  <a:gd name="connsiteY45" fmla="*/ 1787442 h 1855788"/>
                  <a:gd name="connsiteX46" fmla="*/ 1108885 w 2781300"/>
                  <a:gd name="connsiteY46" fmla="*/ 1822451 h 1855788"/>
                  <a:gd name="connsiteX47" fmla="*/ 1023105 w 2781300"/>
                  <a:gd name="connsiteY47" fmla="*/ 1817833 h 1855788"/>
                  <a:gd name="connsiteX48" fmla="*/ 1003642 w 2781300"/>
                  <a:gd name="connsiteY48" fmla="*/ 1814666 h 1855788"/>
                  <a:gd name="connsiteX49" fmla="*/ 997790 w 2781300"/>
                  <a:gd name="connsiteY49" fmla="*/ 1815797 h 1855788"/>
                  <a:gd name="connsiteX50" fmla="*/ 1008873 w 2781300"/>
                  <a:gd name="connsiteY50" fmla="*/ 1855788 h 1855788"/>
                  <a:gd name="connsiteX51" fmla="*/ 839790 w 2781300"/>
                  <a:gd name="connsiteY51" fmla="*/ 1836937 h 1855788"/>
                  <a:gd name="connsiteX52" fmla="*/ 821133 w 2781300"/>
                  <a:gd name="connsiteY52" fmla="*/ 1831631 h 1855788"/>
                  <a:gd name="connsiteX53" fmla="*/ 775540 w 2781300"/>
                  <a:gd name="connsiteY53" fmla="*/ 1828957 h 1855788"/>
                  <a:gd name="connsiteX54" fmla="*/ 0 w 2781300"/>
                  <a:gd name="connsiteY54" fmla="*/ 941388 h 1855788"/>
                  <a:gd name="connsiteX55" fmla="*/ 626400 w 2781300"/>
                  <a:gd name="connsiteY55" fmla="*/ 93223 h 1855788"/>
                  <a:gd name="connsiteX56" fmla="*/ 667074 w 2781300"/>
                  <a:gd name="connsiteY56" fmla="*/ 81034 h 1855788"/>
                  <a:gd name="connsiteX57" fmla="*/ 682305 w 2781300"/>
                  <a:gd name="connsiteY57" fmla="*/ 72919 h 1855788"/>
                  <a:gd name="connsiteX58" fmla="*/ 1008873 w 2781300"/>
                  <a:gd name="connsiteY58" fmla="*/ 0 h 1855788"/>
                  <a:gd name="connsiteX59" fmla="*/ 997186 w 2781300"/>
                  <a:gd name="connsiteY59" fmla="*/ 42173 h 1855788"/>
                  <a:gd name="connsiteX60" fmla="*/ 1023105 w 2781300"/>
                  <a:gd name="connsiteY60" fmla="*/ 37956 h 1855788"/>
                  <a:gd name="connsiteX61" fmla="*/ 1108885 w 2781300"/>
                  <a:gd name="connsiteY61" fmla="*/ 33337 h 1855788"/>
                  <a:gd name="connsiteX62" fmla="*/ 1097623 w 2781300"/>
                  <a:gd name="connsiteY62" fmla="*/ 72518 h 1855788"/>
                  <a:gd name="connsiteX63" fmla="*/ 1136568 w 2781300"/>
                  <a:gd name="connsiteY63" fmla="*/ 66383 h 1855788"/>
                  <a:gd name="connsiteX64" fmla="*/ 1222348 w 2781300"/>
                  <a:gd name="connsiteY64" fmla="*/ 61912 h 1855788"/>
                  <a:gd name="connsiteX65" fmla="*/ 1206030 w 2781300"/>
                  <a:gd name="connsiteY65" fmla="*/ 116866 h 1855788"/>
                  <a:gd name="connsiteX66" fmla="*/ 1232453 w 2781300"/>
                  <a:gd name="connsiteY66" fmla="*/ 127349 h 1855788"/>
                  <a:gd name="connsiteX67" fmla="*/ 1260393 w 2781300"/>
                  <a:gd name="connsiteY67" fmla="*/ 123238 h 1855788"/>
                  <a:gd name="connsiteX68" fmla="*/ 1346173 w 2781300"/>
                  <a:gd name="connsiteY68" fmla="*/ 119062 h 1855788"/>
                  <a:gd name="connsiteX69" fmla="*/ 1332246 w 2781300"/>
                  <a:gd name="connsiteY69" fmla="*/ 162868 h 1855788"/>
                  <a:gd name="connsiteX70" fmla="*/ 1344564 w 2781300"/>
                  <a:gd name="connsiteY70" fmla="*/ 161141 h 1855788"/>
                  <a:gd name="connsiteX71" fmla="*/ 1430344 w 2781300"/>
                  <a:gd name="connsiteY71" fmla="*/ 157162 h 1855788"/>
                  <a:gd name="connsiteX72" fmla="*/ 1413731 w 2781300"/>
                  <a:gd name="connsiteY72" fmla="*/ 206956 h 1855788"/>
                  <a:gd name="connsiteX73" fmla="*/ 1421485 w 2781300"/>
                  <a:gd name="connsiteY73" fmla="*/ 210624 h 1855788"/>
                  <a:gd name="connsiteX74" fmla="*/ 1473151 w 2781300"/>
                  <a:gd name="connsiteY74" fmla="*/ 203783 h 1855788"/>
                  <a:gd name="connsiteX75" fmla="*/ 1558931 w 2781300"/>
                  <a:gd name="connsiteY75" fmla="*/ 200025 h 1855788"/>
                  <a:gd name="connsiteX76" fmla="*/ 1535305 w 2781300"/>
                  <a:gd name="connsiteY76" fmla="*/ 266902 h 1855788"/>
                  <a:gd name="connsiteX77" fmla="*/ 1540646 w 2781300"/>
                  <a:gd name="connsiteY77" fmla="*/ 269743 h 1855788"/>
                  <a:gd name="connsiteX78" fmla="*/ 1620474 w 2781300"/>
                  <a:gd name="connsiteY78" fmla="*/ 263128 h 1855788"/>
                  <a:gd name="connsiteX79" fmla="*/ 1605204 w 2781300"/>
                  <a:gd name="connsiteY79" fmla="*/ 304079 h 1855788"/>
                  <a:gd name="connsiteX80" fmla="*/ 1757367 w 2781300"/>
                  <a:gd name="connsiteY80" fmla="*/ 311945 h 1855788"/>
                  <a:gd name="connsiteX81" fmla="*/ 1735914 w 2781300"/>
                  <a:gd name="connsiteY81" fmla="*/ 364629 h 1855788"/>
                  <a:gd name="connsiteX82" fmla="*/ 1808129 w 2781300"/>
                  <a:gd name="connsiteY82" fmla="*/ 359574 h 1855788"/>
                  <a:gd name="connsiteX83" fmla="*/ 1792112 w 2781300"/>
                  <a:gd name="connsiteY83" fmla="*/ 395862 h 1855788"/>
                  <a:gd name="connsiteX84" fmla="*/ 1908140 w 2781300"/>
                  <a:gd name="connsiteY84" fmla="*/ 388149 h 1855788"/>
                  <a:gd name="connsiteX85" fmla="*/ 1877411 w 2781300"/>
                  <a:gd name="connsiteY85" fmla="*/ 454261 h 1855788"/>
                  <a:gd name="connsiteX86" fmla="*/ 1882194 w 2781300"/>
                  <a:gd name="connsiteY86" fmla="*/ 456941 h 1855788"/>
                  <a:gd name="connsiteX87" fmla="*/ 1972435 w 2781300"/>
                  <a:gd name="connsiteY87" fmla="*/ 451649 h 1855788"/>
                  <a:gd name="connsiteX88" fmla="*/ 1949751 w 2781300"/>
                  <a:gd name="connsiteY88" fmla="*/ 494699 h 1855788"/>
                  <a:gd name="connsiteX89" fmla="*/ 2100242 w 2781300"/>
                  <a:gd name="connsiteY89" fmla="*/ 524674 h 1855788"/>
                  <a:gd name="connsiteX90" fmla="*/ 2080914 w 2781300"/>
                  <a:gd name="connsiteY90" fmla="*/ 567549 h 1855788"/>
                  <a:gd name="connsiteX91" fmla="*/ 2203928 w 2781300"/>
                  <a:gd name="connsiteY91" fmla="*/ 576262 h 1855788"/>
                  <a:gd name="connsiteX92" fmla="*/ 2180042 w 2781300"/>
                  <a:gd name="connsiteY92" fmla="*/ 622605 h 1855788"/>
                  <a:gd name="connsiteX93" fmla="*/ 2346339 w 2781300"/>
                  <a:gd name="connsiteY93" fmla="*/ 631032 h 1855788"/>
                  <a:gd name="connsiteX94" fmla="*/ 2319231 w 2781300"/>
                  <a:gd name="connsiteY94" fmla="*/ 696341 h 1855788"/>
                  <a:gd name="connsiteX95" fmla="*/ 2438404 w 2781300"/>
                  <a:gd name="connsiteY95" fmla="*/ 707232 h 1855788"/>
                  <a:gd name="connsiteX96" fmla="*/ 2416227 w 2781300"/>
                  <a:gd name="connsiteY96" fmla="*/ 746374 h 1855788"/>
                  <a:gd name="connsiteX97" fmla="*/ 2548297 w 2781300"/>
                  <a:gd name="connsiteY97" fmla="*/ 747713 h 1855788"/>
                  <a:gd name="connsiteX98" fmla="*/ 2513846 w 2781300"/>
                  <a:gd name="connsiteY98" fmla="*/ 796728 h 1855788"/>
                  <a:gd name="connsiteX99" fmla="*/ 2660245 w 2781300"/>
                  <a:gd name="connsiteY99" fmla="*/ 795338 h 1855788"/>
                  <a:gd name="connsiteX100" fmla="*/ 2629833 w 2781300"/>
                  <a:gd name="connsiteY100" fmla="*/ 852351 h 1855788"/>
                  <a:gd name="connsiteX101" fmla="*/ 2710659 w 2781300"/>
                  <a:gd name="connsiteY101" fmla="*/ 852487 h 1855788"/>
                  <a:gd name="connsiteX102" fmla="*/ 2692412 w 2781300"/>
                  <a:gd name="connsiteY102" fmla="*/ 881266 h 1855788"/>
                  <a:gd name="connsiteX103" fmla="*/ 2781300 w 2781300"/>
                  <a:gd name="connsiteY10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73151 w 2781300"/>
                  <a:gd name="connsiteY30" fmla="*/ 1652005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66007 w 2781300"/>
                  <a:gd name="connsiteY30" fmla="*/ 1649624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34815 w 2781300"/>
                  <a:gd name="connsiteY30" fmla="*/ 1646929 h 1855788"/>
                  <a:gd name="connsiteX31" fmla="*/ 1416069 w 2781300"/>
                  <a:gd name="connsiteY31" fmla="*/ 1655838 h 1855788"/>
                  <a:gd name="connsiteX32" fmla="*/ 1430344 w 2781300"/>
                  <a:gd name="connsiteY32" fmla="*/ 1698626 h 1855788"/>
                  <a:gd name="connsiteX33" fmla="*/ 1344564 w 2781300"/>
                  <a:gd name="connsiteY33" fmla="*/ 1694647 h 1855788"/>
                  <a:gd name="connsiteX34" fmla="*/ 1336720 w 2781300"/>
                  <a:gd name="connsiteY34" fmla="*/ 1693547 h 1855788"/>
                  <a:gd name="connsiteX35" fmla="*/ 1333007 w 2781300"/>
                  <a:gd name="connsiteY35" fmla="*/ 1695312 h 1855788"/>
                  <a:gd name="connsiteX36" fmla="*/ 1346173 w 2781300"/>
                  <a:gd name="connsiteY36" fmla="*/ 1736726 h 1855788"/>
                  <a:gd name="connsiteX37" fmla="*/ 1260393 w 2781300"/>
                  <a:gd name="connsiteY37" fmla="*/ 1732550 h 1855788"/>
                  <a:gd name="connsiteX38" fmla="*/ 1252800 w 2781300"/>
                  <a:gd name="connsiteY38" fmla="*/ 1731433 h 1855788"/>
                  <a:gd name="connsiteX39" fmla="*/ 1209062 w 2781300"/>
                  <a:gd name="connsiteY39" fmla="*/ 1749131 h 1855788"/>
                  <a:gd name="connsiteX40" fmla="*/ 1222348 w 2781300"/>
                  <a:gd name="connsiteY40" fmla="*/ 1793876 h 1855788"/>
                  <a:gd name="connsiteX41" fmla="*/ 1136568 w 2781300"/>
                  <a:gd name="connsiteY41" fmla="*/ 1789405 h 1855788"/>
                  <a:gd name="connsiteX42" fmla="*/ 1107314 w 2781300"/>
                  <a:gd name="connsiteY42" fmla="*/ 1784797 h 1855788"/>
                  <a:gd name="connsiteX43" fmla="*/ 1098822 w 2781300"/>
                  <a:gd name="connsiteY43" fmla="*/ 1787442 h 1855788"/>
                  <a:gd name="connsiteX44" fmla="*/ 1108885 w 2781300"/>
                  <a:gd name="connsiteY44" fmla="*/ 1822451 h 1855788"/>
                  <a:gd name="connsiteX45" fmla="*/ 1023105 w 2781300"/>
                  <a:gd name="connsiteY45" fmla="*/ 1817833 h 1855788"/>
                  <a:gd name="connsiteX46" fmla="*/ 1003642 w 2781300"/>
                  <a:gd name="connsiteY46" fmla="*/ 1814666 h 1855788"/>
                  <a:gd name="connsiteX47" fmla="*/ 997790 w 2781300"/>
                  <a:gd name="connsiteY47" fmla="*/ 1815797 h 1855788"/>
                  <a:gd name="connsiteX48" fmla="*/ 1008873 w 2781300"/>
                  <a:gd name="connsiteY48" fmla="*/ 1855788 h 1855788"/>
                  <a:gd name="connsiteX49" fmla="*/ 839790 w 2781300"/>
                  <a:gd name="connsiteY49" fmla="*/ 1836937 h 1855788"/>
                  <a:gd name="connsiteX50" fmla="*/ 821133 w 2781300"/>
                  <a:gd name="connsiteY50" fmla="*/ 1831631 h 1855788"/>
                  <a:gd name="connsiteX51" fmla="*/ 775540 w 2781300"/>
                  <a:gd name="connsiteY51" fmla="*/ 1828957 h 1855788"/>
                  <a:gd name="connsiteX52" fmla="*/ 0 w 2781300"/>
                  <a:gd name="connsiteY52" fmla="*/ 941388 h 1855788"/>
                  <a:gd name="connsiteX53" fmla="*/ 626400 w 2781300"/>
                  <a:gd name="connsiteY53" fmla="*/ 93223 h 1855788"/>
                  <a:gd name="connsiteX54" fmla="*/ 667074 w 2781300"/>
                  <a:gd name="connsiteY54" fmla="*/ 81034 h 1855788"/>
                  <a:gd name="connsiteX55" fmla="*/ 682305 w 2781300"/>
                  <a:gd name="connsiteY55" fmla="*/ 72919 h 1855788"/>
                  <a:gd name="connsiteX56" fmla="*/ 1008873 w 2781300"/>
                  <a:gd name="connsiteY56" fmla="*/ 0 h 1855788"/>
                  <a:gd name="connsiteX57" fmla="*/ 997186 w 2781300"/>
                  <a:gd name="connsiteY57" fmla="*/ 42173 h 1855788"/>
                  <a:gd name="connsiteX58" fmla="*/ 1023105 w 2781300"/>
                  <a:gd name="connsiteY58" fmla="*/ 37956 h 1855788"/>
                  <a:gd name="connsiteX59" fmla="*/ 1108885 w 2781300"/>
                  <a:gd name="connsiteY59" fmla="*/ 33337 h 1855788"/>
                  <a:gd name="connsiteX60" fmla="*/ 1097623 w 2781300"/>
                  <a:gd name="connsiteY60" fmla="*/ 72518 h 1855788"/>
                  <a:gd name="connsiteX61" fmla="*/ 1136568 w 2781300"/>
                  <a:gd name="connsiteY61" fmla="*/ 66383 h 1855788"/>
                  <a:gd name="connsiteX62" fmla="*/ 1222348 w 2781300"/>
                  <a:gd name="connsiteY62" fmla="*/ 61912 h 1855788"/>
                  <a:gd name="connsiteX63" fmla="*/ 1206030 w 2781300"/>
                  <a:gd name="connsiteY63" fmla="*/ 116866 h 1855788"/>
                  <a:gd name="connsiteX64" fmla="*/ 1232453 w 2781300"/>
                  <a:gd name="connsiteY64" fmla="*/ 127349 h 1855788"/>
                  <a:gd name="connsiteX65" fmla="*/ 1260393 w 2781300"/>
                  <a:gd name="connsiteY65" fmla="*/ 123238 h 1855788"/>
                  <a:gd name="connsiteX66" fmla="*/ 1346173 w 2781300"/>
                  <a:gd name="connsiteY66" fmla="*/ 119062 h 1855788"/>
                  <a:gd name="connsiteX67" fmla="*/ 1332246 w 2781300"/>
                  <a:gd name="connsiteY67" fmla="*/ 162868 h 1855788"/>
                  <a:gd name="connsiteX68" fmla="*/ 1344564 w 2781300"/>
                  <a:gd name="connsiteY68" fmla="*/ 161141 h 1855788"/>
                  <a:gd name="connsiteX69" fmla="*/ 1430344 w 2781300"/>
                  <a:gd name="connsiteY69" fmla="*/ 157162 h 1855788"/>
                  <a:gd name="connsiteX70" fmla="*/ 1413731 w 2781300"/>
                  <a:gd name="connsiteY70" fmla="*/ 206956 h 1855788"/>
                  <a:gd name="connsiteX71" fmla="*/ 1421485 w 2781300"/>
                  <a:gd name="connsiteY71" fmla="*/ 210624 h 1855788"/>
                  <a:gd name="connsiteX72" fmla="*/ 1473151 w 2781300"/>
                  <a:gd name="connsiteY72" fmla="*/ 203783 h 1855788"/>
                  <a:gd name="connsiteX73" fmla="*/ 1558931 w 2781300"/>
                  <a:gd name="connsiteY73" fmla="*/ 200025 h 1855788"/>
                  <a:gd name="connsiteX74" fmla="*/ 1535305 w 2781300"/>
                  <a:gd name="connsiteY74" fmla="*/ 266902 h 1855788"/>
                  <a:gd name="connsiteX75" fmla="*/ 1540646 w 2781300"/>
                  <a:gd name="connsiteY75" fmla="*/ 269743 h 1855788"/>
                  <a:gd name="connsiteX76" fmla="*/ 1620474 w 2781300"/>
                  <a:gd name="connsiteY76" fmla="*/ 263128 h 1855788"/>
                  <a:gd name="connsiteX77" fmla="*/ 1605204 w 2781300"/>
                  <a:gd name="connsiteY77" fmla="*/ 304079 h 1855788"/>
                  <a:gd name="connsiteX78" fmla="*/ 1757367 w 2781300"/>
                  <a:gd name="connsiteY78" fmla="*/ 311945 h 1855788"/>
                  <a:gd name="connsiteX79" fmla="*/ 1735914 w 2781300"/>
                  <a:gd name="connsiteY79" fmla="*/ 364629 h 1855788"/>
                  <a:gd name="connsiteX80" fmla="*/ 1808129 w 2781300"/>
                  <a:gd name="connsiteY80" fmla="*/ 359574 h 1855788"/>
                  <a:gd name="connsiteX81" fmla="*/ 1792112 w 2781300"/>
                  <a:gd name="connsiteY81" fmla="*/ 395862 h 1855788"/>
                  <a:gd name="connsiteX82" fmla="*/ 1908140 w 2781300"/>
                  <a:gd name="connsiteY82" fmla="*/ 388149 h 1855788"/>
                  <a:gd name="connsiteX83" fmla="*/ 1877411 w 2781300"/>
                  <a:gd name="connsiteY83" fmla="*/ 454261 h 1855788"/>
                  <a:gd name="connsiteX84" fmla="*/ 1882194 w 2781300"/>
                  <a:gd name="connsiteY84" fmla="*/ 456941 h 1855788"/>
                  <a:gd name="connsiteX85" fmla="*/ 1972435 w 2781300"/>
                  <a:gd name="connsiteY85" fmla="*/ 451649 h 1855788"/>
                  <a:gd name="connsiteX86" fmla="*/ 1949751 w 2781300"/>
                  <a:gd name="connsiteY86" fmla="*/ 494699 h 1855788"/>
                  <a:gd name="connsiteX87" fmla="*/ 2100242 w 2781300"/>
                  <a:gd name="connsiteY87" fmla="*/ 524674 h 1855788"/>
                  <a:gd name="connsiteX88" fmla="*/ 2080914 w 2781300"/>
                  <a:gd name="connsiteY88" fmla="*/ 567549 h 1855788"/>
                  <a:gd name="connsiteX89" fmla="*/ 2203928 w 2781300"/>
                  <a:gd name="connsiteY89" fmla="*/ 576262 h 1855788"/>
                  <a:gd name="connsiteX90" fmla="*/ 2180042 w 2781300"/>
                  <a:gd name="connsiteY90" fmla="*/ 622605 h 1855788"/>
                  <a:gd name="connsiteX91" fmla="*/ 2346339 w 2781300"/>
                  <a:gd name="connsiteY91" fmla="*/ 631032 h 1855788"/>
                  <a:gd name="connsiteX92" fmla="*/ 2319231 w 2781300"/>
                  <a:gd name="connsiteY92" fmla="*/ 696341 h 1855788"/>
                  <a:gd name="connsiteX93" fmla="*/ 2438404 w 2781300"/>
                  <a:gd name="connsiteY93" fmla="*/ 707232 h 1855788"/>
                  <a:gd name="connsiteX94" fmla="*/ 2416227 w 2781300"/>
                  <a:gd name="connsiteY94" fmla="*/ 746374 h 1855788"/>
                  <a:gd name="connsiteX95" fmla="*/ 2548297 w 2781300"/>
                  <a:gd name="connsiteY95" fmla="*/ 747713 h 1855788"/>
                  <a:gd name="connsiteX96" fmla="*/ 2513846 w 2781300"/>
                  <a:gd name="connsiteY96" fmla="*/ 796728 h 1855788"/>
                  <a:gd name="connsiteX97" fmla="*/ 2660245 w 2781300"/>
                  <a:gd name="connsiteY97" fmla="*/ 795338 h 1855788"/>
                  <a:gd name="connsiteX98" fmla="*/ 2629833 w 2781300"/>
                  <a:gd name="connsiteY98" fmla="*/ 852351 h 1855788"/>
                  <a:gd name="connsiteX99" fmla="*/ 2710659 w 2781300"/>
                  <a:gd name="connsiteY99" fmla="*/ 852487 h 1855788"/>
                  <a:gd name="connsiteX100" fmla="*/ 2692412 w 2781300"/>
                  <a:gd name="connsiteY100" fmla="*/ 881266 h 1855788"/>
                  <a:gd name="connsiteX101" fmla="*/ 2781300 w 2781300"/>
                  <a:gd name="connsiteY10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33007 w 2781300"/>
                  <a:gd name="connsiteY34" fmla="*/ 1695312 h 1855788"/>
                  <a:gd name="connsiteX35" fmla="*/ 1346173 w 2781300"/>
                  <a:gd name="connsiteY35" fmla="*/ 1736726 h 1855788"/>
                  <a:gd name="connsiteX36" fmla="*/ 1260393 w 2781300"/>
                  <a:gd name="connsiteY36" fmla="*/ 1732550 h 1855788"/>
                  <a:gd name="connsiteX37" fmla="*/ 1252800 w 2781300"/>
                  <a:gd name="connsiteY37" fmla="*/ 1731433 h 1855788"/>
                  <a:gd name="connsiteX38" fmla="*/ 1209062 w 2781300"/>
                  <a:gd name="connsiteY38" fmla="*/ 1749131 h 1855788"/>
                  <a:gd name="connsiteX39" fmla="*/ 1222348 w 2781300"/>
                  <a:gd name="connsiteY39" fmla="*/ 1793876 h 1855788"/>
                  <a:gd name="connsiteX40" fmla="*/ 1136568 w 2781300"/>
                  <a:gd name="connsiteY40" fmla="*/ 1789405 h 1855788"/>
                  <a:gd name="connsiteX41" fmla="*/ 1107314 w 2781300"/>
                  <a:gd name="connsiteY41" fmla="*/ 1784797 h 1855788"/>
                  <a:gd name="connsiteX42" fmla="*/ 1098822 w 2781300"/>
                  <a:gd name="connsiteY42" fmla="*/ 1787442 h 1855788"/>
                  <a:gd name="connsiteX43" fmla="*/ 1108885 w 2781300"/>
                  <a:gd name="connsiteY43" fmla="*/ 1822451 h 1855788"/>
                  <a:gd name="connsiteX44" fmla="*/ 1023105 w 2781300"/>
                  <a:gd name="connsiteY44" fmla="*/ 1817833 h 1855788"/>
                  <a:gd name="connsiteX45" fmla="*/ 1003642 w 2781300"/>
                  <a:gd name="connsiteY45" fmla="*/ 1814666 h 1855788"/>
                  <a:gd name="connsiteX46" fmla="*/ 997790 w 2781300"/>
                  <a:gd name="connsiteY46" fmla="*/ 1815797 h 1855788"/>
                  <a:gd name="connsiteX47" fmla="*/ 1008873 w 2781300"/>
                  <a:gd name="connsiteY47" fmla="*/ 1855788 h 1855788"/>
                  <a:gd name="connsiteX48" fmla="*/ 839790 w 2781300"/>
                  <a:gd name="connsiteY48" fmla="*/ 1836937 h 1855788"/>
                  <a:gd name="connsiteX49" fmla="*/ 821133 w 2781300"/>
                  <a:gd name="connsiteY49" fmla="*/ 1831631 h 1855788"/>
                  <a:gd name="connsiteX50" fmla="*/ 775540 w 2781300"/>
                  <a:gd name="connsiteY50" fmla="*/ 1828957 h 1855788"/>
                  <a:gd name="connsiteX51" fmla="*/ 0 w 2781300"/>
                  <a:gd name="connsiteY51" fmla="*/ 941388 h 1855788"/>
                  <a:gd name="connsiteX52" fmla="*/ 626400 w 2781300"/>
                  <a:gd name="connsiteY52" fmla="*/ 93223 h 1855788"/>
                  <a:gd name="connsiteX53" fmla="*/ 667074 w 2781300"/>
                  <a:gd name="connsiteY53" fmla="*/ 81034 h 1855788"/>
                  <a:gd name="connsiteX54" fmla="*/ 682305 w 2781300"/>
                  <a:gd name="connsiteY54" fmla="*/ 72919 h 1855788"/>
                  <a:gd name="connsiteX55" fmla="*/ 1008873 w 2781300"/>
                  <a:gd name="connsiteY55" fmla="*/ 0 h 1855788"/>
                  <a:gd name="connsiteX56" fmla="*/ 997186 w 2781300"/>
                  <a:gd name="connsiteY56" fmla="*/ 42173 h 1855788"/>
                  <a:gd name="connsiteX57" fmla="*/ 1023105 w 2781300"/>
                  <a:gd name="connsiteY57" fmla="*/ 37956 h 1855788"/>
                  <a:gd name="connsiteX58" fmla="*/ 1108885 w 2781300"/>
                  <a:gd name="connsiteY58" fmla="*/ 33337 h 1855788"/>
                  <a:gd name="connsiteX59" fmla="*/ 1097623 w 2781300"/>
                  <a:gd name="connsiteY59" fmla="*/ 72518 h 1855788"/>
                  <a:gd name="connsiteX60" fmla="*/ 1136568 w 2781300"/>
                  <a:gd name="connsiteY60" fmla="*/ 66383 h 1855788"/>
                  <a:gd name="connsiteX61" fmla="*/ 1222348 w 2781300"/>
                  <a:gd name="connsiteY61" fmla="*/ 61912 h 1855788"/>
                  <a:gd name="connsiteX62" fmla="*/ 1206030 w 2781300"/>
                  <a:gd name="connsiteY62" fmla="*/ 116866 h 1855788"/>
                  <a:gd name="connsiteX63" fmla="*/ 1232453 w 2781300"/>
                  <a:gd name="connsiteY63" fmla="*/ 127349 h 1855788"/>
                  <a:gd name="connsiteX64" fmla="*/ 1260393 w 2781300"/>
                  <a:gd name="connsiteY64" fmla="*/ 123238 h 1855788"/>
                  <a:gd name="connsiteX65" fmla="*/ 1346173 w 2781300"/>
                  <a:gd name="connsiteY65" fmla="*/ 119062 h 1855788"/>
                  <a:gd name="connsiteX66" fmla="*/ 1332246 w 2781300"/>
                  <a:gd name="connsiteY66" fmla="*/ 162868 h 1855788"/>
                  <a:gd name="connsiteX67" fmla="*/ 1344564 w 2781300"/>
                  <a:gd name="connsiteY67" fmla="*/ 161141 h 1855788"/>
                  <a:gd name="connsiteX68" fmla="*/ 1430344 w 2781300"/>
                  <a:gd name="connsiteY68" fmla="*/ 157162 h 1855788"/>
                  <a:gd name="connsiteX69" fmla="*/ 1413731 w 2781300"/>
                  <a:gd name="connsiteY69" fmla="*/ 206956 h 1855788"/>
                  <a:gd name="connsiteX70" fmla="*/ 1421485 w 2781300"/>
                  <a:gd name="connsiteY70" fmla="*/ 210624 h 1855788"/>
                  <a:gd name="connsiteX71" fmla="*/ 1473151 w 2781300"/>
                  <a:gd name="connsiteY71" fmla="*/ 203783 h 1855788"/>
                  <a:gd name="connsiteX72" fmla="*/ 1558931 w 2781300"/>
                  <a:gd name="connsiteY72" fmla="*/ 200025 h 1855788"/>
                  <a:gd name="connsiteX73" fmla="*/ 1535305 w 2781300"/>
                  <a:gd name="connsiteY73" fmla="*/ 266902 h 1855788"/>
                  <a:gd name="connsiteX74" fmla="*/ 1540646 w 2781300"/>
                  <a:gd name="connsiteY74" fmla="*/ 269743 h 1855788"/>
                  <a:gd name="connsiteX75" fmla="*/ 1620474 w 2781300"/>
                  <a:gd name="connsiteY75" fmla="*/ 263128 h 1855788"/>
                  <a:gd name="connsiteX76" fmla="*/ 1605204 w 2781300"/>
                  <a:gd name="connsiteY76" fmla="*/ 304079 h 1855788"/>
                  <a:gd name="connsiteX77" fmla="*/ 1757367 w 2781300"/>
                  <a:gd name="connsiteY77" fmla="*/ 311945 h 1855788"/>
                  <a:gd name="connsiteX78" fmla="*/ 1735914 w 2781300"/>
                  <a:gd name="connsiteY78" fmla="*/ 364629 h 1855788"/>
                  <a:gd name="connsiteX79" fmla="*/ 1808129 w 2781300"/>
                  <a:gd name="connsiteY79" fmla="*/ 359574 h 1855788"/>
                  <a:gd name="connsiteX80" fmla="*/ 1792112 w 2781300"/>
                  <a:gd name="connsiteY80" fmla="*/ 395862 h 1855788"/>
                  <a:gd name="connsiteX81" fmla="*/ 1908140 w 2781300"/>
                  <a:gd name="connsiteY81" fmla="*/ 388149 h 1855788"/>
                  <a:gd name="connsiteX82" fmla="*/ 1877411 w 2781300"/>
                  <a:gd name="connsiteY82" fmla="*/ 454261 h 1855788"/>
                  <a:gd name="connsiteX83" fmla="*/ 1882194 w 2781300"/>
                  <a:gd name="connsiteY83" fmla="*/ 456941 h 1855788"/>
                  <a:gd name="connsiteX84" fmla="*/ 1972435 w 2781300"/>
                  <a:gd name="connsiteY84" fmla="*/ 451649 h 1855788"/>
                  <a:gd name="connsiteX85" fmla="*/ 1949751 w 2781300"/>
                  <a:gd name="connsiteY85" fmla="*/ 494699 h 1855788"/>
                  <a:gd name="connsiteX86" fmla="*/ 2100242 w 2781300"/>
                  <a:gd name="connsiteY86" fmla="*/ 524674 h 1855788"/>
                  <a:gd name="connsiteX87" fmla="*/ 2080914 w 2781300"/>
                  <a:gd name="connsiteY87" fmla="*/ 567549 h 1855788"/>
                  <a:gd name="connsiteX88" fmla="*/ 2203928 w 2781300"/>
                  <a:gd name="connsiteY88" fmla="*/ 576262 h 1855788"/>
                  <a:gd name="connsiteX89" fmla="*/ 2180042 w 2781300"/>
                  <a:gd name="connsiteY89" fmla="*/ 622605 h 1855788"/>
                  <a:gd name="connsiteX90" fmla="*/ 2346339 w 2781300"/>
                  <a:gd name="connsiteY90" fmla="*/ 631032 h 1855788"/>
                  <a:gd name="connsiteX91" fmla="*/ 2319231 w 2781300"/>
                  <a:gd name="connsiteY91" fmla="*/ 696341 h 1855788"/>
                  <a:gd name="connsiteX92" fmla="*/ 2438404 w 2781300"/>
                  <a:gd name="connsiteY92" fmla="*/ 707232 h 1855788"/>
                  <a:gd name="connsiteX93" fmla="*/ 2416227 w 2781300"/>
                  <a:gd name="connsiteY93" fmla="*/ 746374 h 1855788"/>
                  <a:gd name="connsiteX94" fmla="*/ 2548297 w 2781300"/>
                  <a:gd name="connsiteY94" fmla="*/ 747713 h 1855788"/>
                  <a:gd name="connsiteX95" fmla="*/ 2513846 w 2781300"/>
                  <a:gd name="connsiteY95" fmla="*/ 796728 h 1855788"/>
                  <a:gd name="connsiteX96" fmla="*/ 2660245 w 2781300"/>
                  <a:gd name="connsiteY96" fmla="*/ 795338 h 1855788"/>
                  <a:gd name="connsiteX97" fmla="*/ 2629833 w 2781300"/>
                  <a:gd name="connsiteY97" fmla="*/ 852351 h 1855788"/>
                  <a:gd name="connsiteX98" fmla="*/ 2710659 w 2781300"/>
                  <a:gd name="connsiteY98" fmla="*/ 852487 h 1855788"/>
                  <a:gd name="connsiteX99" fmla="*/ 2692412 w 2781300"/>
                  <a:gd name="connsiteY99" fmla="*/ 881266 h 1855788"/>
                  <a:gd name="connsiteX100" fmla="*/ 2781300 w 2781300"/>
                  <a:gd name="connsiteY10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52800 w 2781300"/>
                  <a:gd name="connsiteY36" fmla="*/ 1731433 h 1855788"/>
                  <a:gd name="connsiteX37" fmla="*/ 1209062 w 2781300"/>
                  <a:gd name="connsiteY37" fmla="*/ 1749131 h 1855788"/>
                  <a:gd name="connsiteX38" fmla="*/ 1222348 w 2781300"/>
                  <a:gd name="connsiteY38" fmla="*/ 1793876 h 1855788"/>
                  <a:gd name="connsiteX39" fmla="*/ 1136568 w 2781300"/>
                  <a:gd name="connsiteY39" fmla="*/ 1789405 h 1855788"/>
                  <a:gd name="connsiteX40" fmla="*/ 1107314 w 2781300"/>
                  <a:gd name="connsiteY40" fmla="*/ 1784797 h 1855788"/>
                  <a:gd name="connsiteX41" fmla="*/ 1098822 w 2781300"/>
                  <a:gd name="connsiteY41" fmla="*/ 1787442 h 1855788"/>
                  <a:gd name="connsiteX42" fmla="*/ 1108885 w 2781300"/>
                  <a:gd name="connsiteY42" fmla="*/ 1822451 h 1855788"/>
                  <a:gd name="connsiteX43" fmla="*/ 1023105 w 2781300"/>
                  <a:gd name="connsiteY43" fmla="*/ 1817833 h 1855788"/>
                  <a:gd name="connsiteX44" fmla="*/ 1003642 w 2781300"/>
                  <a:gd name="connsiteY44" fmla="*/ 1814666 h 1855788"/>
                  <a:gd name="connsiteX45" fmla="*/ 997790 w 2781300"/>
                  <a:gd name="connsiteY45" fmla="*/ 1815797 h 1855788"/>
                  <a:gd name="connsiteX46" fmla="*/ 1008873 w 2781300"/>
                  <a:gd name="connsiteY46" fmla="*/ 1855788 h 1855788"/>
                  <a:gd name="connsiteX47" fmla="*/ 839790 w 2781300"/>
                  <a:gd name="connsiteY47" fmla="*/ 1836937 h 1855788"/>
                  <a:gd name="connsiteX48" fmla="*/ 821133 w 2781300"/>
                  <a:gd name="connsiteY48" fmla="*/ 1831631 h 1855788"/>
                  <a:gd name="connsiteX49" fmla="*/ 775540 w 2781300"/>
                  <a:gd name="connsiteY49" fmla="*/ 1828957 h 1855788"/>
                  <a:gd name="connsiteX50" fmla="*/ 0 w 2781300"/>
                  <a:gd name="connsiteY50" fmla="*/ 941388 h 1855788"/>
                  <a:gd name="connsiteX51" fmla="*/ 626400 w 2781300"/>
                  <a:gd name="connsiteY51" fmla="*/ 93223 h 1855788"/>
                  <a:gd name="connsiteX52" fmla="*/ 667074 w 2781300"/>
                  <a:gd name="connsiteY52" fmla="*/ 81034 h 1855788"/>
                  <a:gd name="connsiteX53" fmla="*/ 682305 w 2781300"/>
                  <a:gd name="connsiteY53" fmla="*/ 72919 h 1855788"/>
                  <a:gd name="connsiteX54" fmla="*/ 1008873 w 2781300"/>
                  <a:gd name="connsiteY54" fmla="*/ 0 h 1855788"/>
                  <a:gd name="connsiteX55" fmla="*/ 997186 w 2781300"/>
                  <a:gd name="connsiteY55" fmla="*/ 42173 h 1855788"/>
                  <a:gd name="connsiteX56" fmla="*/ 1023105 w 2781300"/>
                  <a:gd name="connsiteY56" fmla="*/ 37956 h 1855788"/>
                  <a:gd name="connsiteX57" fmla="*/ 1108885 w 2781300"/>
                  <a:gd name="connsiteY57" fmla="*/ 33337 h 1855788"/>
                  <a:gd name="connsiteX58" fmla="*/ 1097623 w 2781300"/>
                  <a:gd name="connsiteY58" fmla="*/ 72518 h 1855788"/>
                  <a:gd name="connsiteX59" fmla="*/ 1136568 w 2781300"/>
                  <a:gd name="connsiteY59" fmla="*/ 66383 h 1855788"/>
                  <a:gd name="connsiteX60" fmla="*/ 1222348 w 2781300"/>
                  <a:gd name="connsiteY60" fmla="*/ 61912 h 1855788"/>
                  <a:gd name="connsiteX61" fmla="*/ 1206030 w 2781300"/>
                  <a:gd name="connsiteY61" fmla="*/ 116866 h 1855788"/>
                  <a:gd name="connsiteX62" fmla="*/ 1232453 w 2781300"/>
                  <a:gd name="connsiteY62" fmla="*/ 127349 h 1855788"/>
                  <a:gd name="connsiteX63" fmla="*/ 1260393 w 2781300"/>
                  <a:gd name="connsiteY63" fmla="*/ 123238 h 1855788"/>
                  <a:gd name="connsiteX64" fmla="*/ 1346173 w 2781300"/>
                  <a:gd name="connsiteY64" fmla="*/ 119062 h 1855788"/>
                  <a:gd name="connsiteX65" fmla="*/ 1332246 w 2781300"/>
                  <a:gd name="connsiteY65" fmla="*/ 162868 h 1855788"/>
                  <a:gd name="connsiteX66" fmla="*/ 1344564 w 2781300"/>
                  <a:gd name="connsiteY66" fmla="*/ 161141 h 1855788"/>
                  <a:gd name="connsiteX67" fmla="*/ 1430344 w 2781300"/>
                  <a:gd name="connsiteY67" fmla="*/ 157162 h 1855788"/>
                  <a:gd name="connsiteX68" fmla="*/ 1413731 w 2781300"/>
                  <a:gd name="connsiteY68" fmla="*/ 206956 h 1855788"/>
                  <a:gd name="connsiteX69" fmla="*/ 1421485 w 2781300"/>
                  <a:gd name="connsiteY69" fmla="*/ 210624 h 1855788"/>
                  <a:gd name="connsiteX70" fmla="*/ 1473151 w 2781300"/>
                  <a:gd name="connsiteY70" fmla="*/ 203783 h 1855788"/>
                  <a:gd name="connsiteX71" fmla="*/ 1558931 w 2781300"/>
                  <a:gd name="connsiteY71" fmla="*/ 200025 h 1855788"/>
                  <a:gd name="connsiteX72" fmla="*/ 1535305 w 2781300"/>
                  <a:gd name="connsiteY72" fmla="*/ 266902 h 1855788"/>
                  <a:gd name="connsiteX73" fmla="*/ 1540646 w 2781300"/>
                  <a:gd name="connsiteY73" fmla="*/ 269743 h 1855788"/>
                  <a:gd name="connsiteX74" fmla="*/ 1620474 w 2781300"/>
                  <a:gd name="connsiteY74" fmla="*/ 263128 h 1855788"/>
                  <a:gd name="connsiteX75" fmla="*/ 1605204 w 2781300"/>
                  <a:gd name="connsiteY75" fmla="*/ 304079 h 1855788"/>
                  <a:gd name="connsiteX76" fmla="*/ 1757367 w 2781300"/>
                  <a:gd name="connsiteY76" fmla="*/ 311945 h 1855788"/>
                  <a:gd name="connsiteX77" fmla="*/ 1735914 w 2781300"/>
                  <a:gd name="connsiteY77" fmla="*/ 364629 h 1855788"/>
                  <a:gd name="connsiteX78" fmla="*/ 1808129 w 2781300"/>
                  <a:gd name="connsiteY78" fmla="*/ 359574 h 1855788"/>
                  <a:gd name="connsiteX79" fmla="*/ 1792112 w 2781300"/>
                  <a:gd name="connsiteY79" fmla="*/ 395862 h 1855788"/>
                  <a:gd name="connsiteX80" fmla="*/ 1908140 w 2781300"/>
                  <a:gd name="connsiteY80" fmla="*/ 388149 h 1855788"/>
                  <a:gd name="connsiteX81" fmla="*/ 1877411 w 2781300"/>
                  <a:gd name="connsiteY81" fmla="*/ 454261 h 1855788"/>
                  <a:gd name="connsiteX82" fmla="*/ 1882194 w 2781300"/>
                  <a:gd name="connsiteY82" fmla="*/ 456941 h 1855788"/>
                  <a:gd name="connsiteX83" fmla="*/ 1972435 w 2781300"/>
                  <a:gd name="connsiteY83" fmla="*/ 451649 h 1855788"/>
                  <a:gd name="connsiteX84" fmla="*/ 1949751 w 2781300"/>
                  <a:gd name="connsiteY84" fmla="*/ 494699 h 1855788"/>
                  <a:gd name="connsiteX85" fmla="*/ 2100242 w 2781300"/>
                  <a:gd name="connsiteY85" fmla="*/ 524674 h 1855788"/>
                  <a:gd name="connsiteX86" fmla="*/ 2080914 w 2781300"/>
                  <a:gd name="connsiteY86" fmla="*/ 567549 h 1855788"/>
                  <a:gd name="connsiteX87" fmla="*/ 2203928 w 2781300"/>
                  <a:gd name="connsiteY87" fmla="*/ 576262 h 1855788"/>
                  <a:gd name="connsiteX88" fmla="*/ 2180042 w 2781300"/>
                  <a:gd name="connsiteY88" fmla="*/ 622605 h 1855788"/>
                  <a:gd name="connsiteX89" fmla="*/ 2346339 w 2781300"/>
                  <a:gd name="connsiteY89" fmla="*/ 631032 h 1855788"/>
                  <a:gd name="connsiteX90" fmla="*/ 2319231 w 2781300"/>
                  <a:gd name="connsiteY90" fmla="*/ 696341 h 1855788"/>
                  <a:gd name="connsiteX91" fmla="*/ 2438404 w 2781300"/>
                  <a:gd name="connsiteY91" fmla="*/ 707232 h 1855788"/>
                  <a:gd name="connsiteX92" fmla="*/ 2416227 w 2781300"/>
                  <a:gd name="connsiteY92" fmla="*/ 746374 h 1855788"/>
                  <a:gd name="connsiteX93" fmla="*/ 2548297 w 2781300"/>
                  <a:gd name="connsiteY93" fmla="*/ 747713 h 1855788"/>
                  <a:gd name="connsiteX94" fmla="*/ 2513846 w 2781300"/>
                  <a:gd name="connsiteY94" fmla="*/ 796728 h 1855788"/>
                  <a:gd name="connsiteX95" fmla="*/ 2660245 w 2781300"/>
                  <a:gd name="connsiteY95" fmla="*/ 795338 h 1855788"/>
                  <a:gd name="connsiteX96" fmla="*/ 2629833 w 2781300"/>
                  <a:gd name="connsiteY96" fmla="*/ 852351 h 1855788"/>
                  <a:gd name="connsiteX97" fmla="*/ 2710659 w 2781300"/>
                  <a:gd name="connsiteY97" fmla="*/ 852487 h 1855788"/>
                  <a:gd name="connsiteX98" fmla="*/ 2692412 w 2781300"/>
                  <a:gd name="connsiteY98" fmla="*/ 881266 h 1855788"/>
                  <a:gd name="connsiteX99" fmla="*/ 2781300 w 2781300"/>
                  <a:gd name="connsiteY9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09062 w 2781300"/>
                  <a:gd name="connsiteY36" fmla="*/ 1749131 h 1855788"/>
                  <a:gd name="connsiteX37" fmla="*/ 1222348 w 2781300"/>
                  <a:gd name="connsiteY37" fmla="*/ 1793876 h 1855788"/>
                  <a:gd name="connsiteX38" fmla="*/ 1136568 w 2781300"/>
                  <a:gd name="connsiteY38" fmla="*/ 1789405 h 1855788"/>
                  <a:gd name="connsiteX39" fmla="*/ 1107314 w 2781300"/>
                  <a:gd name="connsiteY39" fmla="*/ 1784797 h 1855788"/>
                  <a:gd name="connsiteX40" fmla="*/ 1098822 w 2781300"/>
                  <a:gd name="connsiteY40" fmla="*/ 1787442 h 1855788"/>
                  <a:gd name="connsiteX41" fmla="*/ 1108885 w 2781300"/>
                  <a:gd name="connsiteY41" fmla="*/ 1822451 h 1855788"/>
                  <a:gd name="connsiteX42" fmla="*/ 1023105 w 2781300"/>
                  <a:gd name="connsiteY42" fmla="*/ 1817833 h 1855788"/>
                  <a:gd name="connsiteX43" fmla="*/ 1003642 w 2781300"/>
                  <a:gd name="connsiteY43" fmla="*/ 1814666 h 1855788"/>
                  <a:gd name="connsiteX44" fmla="*/ 997790 w 2781300"/>
                  <a:gd name="connsiteY44" fmla="*/ 1815797 h 1855788"/>
                  <a:gd name="connsiteX45" fmla="*/ 1008873 w 2781300"/>
                  <a:gd name="connsiteY45" fmla="*/ 1855788 h 1855788"/>
                  <a:gd name="connsiteX46" fmla="*/ 839790 w 2781300"/>
                  <a:gd name="connsiteY46" fmla="*/ 1836937 h 1855788"/>
                  <a:gd name="connsiteX47" fmla="*/ 821133 w 2781300"/>
                  <a:gd name="connsiteY47" fmla="*/ 1831631 h 1855788"/>
                  <a:gd name="connsiteX48" fmla="*/ 775540 w 2781300"/>
                  <a:gd name="connsiteY48" fmla="*/ 1828957 h 1855788"/>
                  <a:gd name="connsiteX49" fmla="*/ 0 w 2781300"/>
                  <a:gd name="connsiteY49" fmla="*/ 941388 h 1855788"/>
                  <a:gd name="connsiteX50" fmla="*/ 626400 w 2781300"/>
                  <a:gd name="connsiteY50" fmla="*/ 93223 h 1855788"/>
                  <a:gd name="connsiteX51" fmla="*/ 667074 w 2781300"/>
                  <a:gd name="connsiteY51" fmla="*/ 81034 h 1855788"/>
                  <a:gd name="connsiteX52" fmla="*/ 682305 w 2781300"/>
                  <a:gd name="connsiteY52" fmla="*/ 72919 h 1855788"/>
                  <a:gd name="connsiteX53" fmla="*/ 1008873 w 2781300"/>
                  <a:gd name="connsiteY53" fmla="*/ 0 h 1855788"/>
                  <a:gd name="connsiteX54" fmla="*/ 997186 w 2781300"/>
                  <a:gd name="connsiteY54" fmla="*/ 42173 h 1855788"/>
                  <a:gd name="connsiteX55" fmla="*/ 1023105 w 2781300"/>
                  <a:gd name="connsiteY55" fmla="*/ 37956 h 1855788"/>
                  <a:gd name="connsiteX56" fmla="*/ 1108885 w 2781300"/>
                  <a:gd name="connsiteY56" fmla="*/ 33337 h 1855788"/>
                  <a:gd name="connsiteX57" fmla="*/ 1097623 w 2781300"/>
                  <a:gd name="connsiteY57" fmla="*/ 72518 h 1855788"/>
                  <a:gd name="connsiteX58" fmla="*/ 1136568 w 2781300"/>
                  <a:gd name="connsiteY58" fmla="*/ 66383 h 1855788"/>
                  <a:gd name="connsiteX59" fmla="*/ 1222348 w 2781300"/>
                  <a:gd name="connsiteY59" fmla="*/ 61912 h 1855788"/>
                  <a:gd name="connsiteX60" fmla="*/ 1206030 w 2781300"/>
                  <a:gd name="connsiteY60" fmla="*/ 116866 h 1855788"/>
                  <a:gd name="connsiteX61" fmla="*/ 1232453 w 2781300"/>
                  <a:gd name="connsiteY61" fmla="*/ 127349 h 1855788"/>
                  <a:gd name="connsiteX62" fmla="*/ 1260393 w 2781300"/>
                  <a:gd name="connsiteY62" fmla="*/ 123238 h 1855788"/>
                  <a:gd name="connsiteX63" fmla="*/ 1346173 w 2781300"/>
                  <a:gd name="connsiteY63" fmla="*/ 119062 h 1855788"/>
                  <a:gd name="connsiteX64" fmla="*/ 1332246 w 2781300"/>
                  <a:gd name="connsiteY64" fmla="*/ 162868 h 1855788"/>
                  <a:gd name="connsiteX65" fmla="*/ 1344564 w 2781300"/>
                  <a:gd name="connsiteY65" fmla="*/ 161141 h 1855788"/>
                  <a:gd name="connsiteX66" fmla="*/ 1430344 w 2781300"/>
                  <a:gd name="connsiteY66" fmla="*/ 157162 h 1855788"/>
                  <a:gd name="connsiteX67" fmla="*/ 1413731 w 2781300"/>
                  <a:gd name="connsiteY67" fmla="*/ 206956 h 1855788"/>
                  <a:gd name="connsiteX68" fmla="*/ 1421485 w 2781300"/>
                  <a:gd name="connsiteY68" fmla="*/ 210624 h 1855788"/>
                  <a:gd name="connsiteX69" fmla="*/ 1473151 w 2781300"/>
                  <a:gd name="connsiteY69" fmla="*/ 203783 h 1855788"/>
                  <a:gd name="connsiteX70" fmla="*/ 1558931 w 2781300"/>
                  <a:gd name="connsiteY70" fmla="*/ 200025 h 1855788"/>
                  <a:gd name="connsiteX71" fmla="*/ 1535305 w 2781300"/>
                  <a:gd name="connsiteY71" fmla="*/ 266902 h 1855788"/>
                  <a:gd name="connsiteX72" fmla="*/ 1540646 w 2781300"/>
                  <a:gd name="connsiteY72" fmla="*/ 269743 h 1855788"/>
                  <a:gd name="connsiteX73" fmla="*/ 1620474 w 2781300"/>
                  <a:gd name="connsiteY73" fmla="*/ 263128 h 1855788"/>
                  <a:gd name="connsiteX74" fmla="*/ 1605204 w 2781300"/>
                  <a:gd name="connsiteY74" fmla="*/ 304079 h 1855788"/>
                  <a:gd name="connsiteX75" fmla="*/ 1757367 w 2781300"/>
                  <a:gd name="connsiteY75" fmla="*/ 311945 h 1855788"/>
                  <a:gd name="connsiteX76" fmla="*/ 1735914 w 2781300"/>
                  <a:gd name="connsiteY76" fmla="*/ 364629 h 1855788"/>
                  <a:gd name="connsiteX77" fmla="*/ 1808129 w 2781300"/>
                  <a:gd name="connsiteY77" fmla="*/ 359574 h 1855788"/>
                  <a:gd name="connsiteX78" fmla="*/ 1792112 w 2781300"/>
                  <a:gd name="connsiteY78" fmla="*/ 395862 h 1855788"/>
                  <a:gd name="connsiteX79" fmla="*/ 1908140 w 2781300"/>
                  <a:gd name="connsiteY79" fmla="*/ 388149 h 1855788"/>
                  <a:gd name="connsiteX80" fmla="*/ 1877411 w 2781300"/>
                  <a:gd name="connsiteY80" fmla="*/ 454261 h 1855788"/>
                  <a:gd name="connsiteX81" fmla="*/ 1882194 w 2781300"/>
                  <a:gd name="connsiteY81" fmla="*/ 456941 h 1855788"/>
                  <a:gd name="connsiteX82" fmla="*/ 1972435 w 2781300"/>
                  <a:gd name="connsiteY82" fmla="*/ 451649 h 1855788"/>
                  <a:gd name="connsiteX83" fmla="*/ 1949751 w 2781300"/>
                  <a:gd name="connsiteY83" fmla="*/ 494699 h 1855788"/>
                  <a:gd name="connsiteX84" fmla="*/ 2100242 w 2781300"/>
                  <a:gd name="connsiteY84" fmla="*/ 524674 h 1855788"/>
                  <a:gd name="connsiteX85" fmla="*/ 2080914 w 2781300"/>
                  <a:gd name="connsiteY85" fmla="*/ 567549 h 1855788"/>
                  <a:gd name="connsiteX86" fmla="*/ 2203928 w 2781300"/>
                  <a:gd name="connsiteY86" fmla="*/ 576262 h 1855788"/>
                  <a:gd name="connsiteX87" fmla="*/ 2180042 w 2781300"/>
                  <a:gd name="connsiteY87" fmla="*/ 622605 h 1855788"/>
                  <a:gd name="connsiteX88" fmla="*/ 2346339 w 2781300"/>
                  <a:gd name="connsiteY88" fmla="*/ 631032 h 1855788"/>
                  <a:gd name="connsiteX89" fmla="*/ 2319231 w 2781300"/>
                  <a:gd name="connsiteY89" fmla="*/ 696341 h 1855788"/>
                  <a:gd name="connsiteX90" fmla="*/ 2438404 w 2781300"/>
                  <a:gd name="connsiteY90" fmla="*/ 707232 h 1855788"/>
                  <a:gd name="connsiteX91" fmla="*/ 2416227 w 2781300"/>
                  <a:gd name="connsiteY91" fmla="*/ 746374 h 1855788"/>
                  <a:gd name="connsiteX92" fmla="*/ 2548297 w 2781300"/>
                  <a:gd name="connsiteY92" fmla="*/ 747713 h 1855788"/>
                  <a:gd name="connsiteX93" fmla="*/ 2513846 w 2781300"/>
                  <a:gd name="connsiteY93" fmla="*/ 796728 h 1855788"/>
                  <a:gd name="connsiteX94" fmla="*/ 2660245 w 2781300"/>
                  <a:gd name="connsiteY94" fmla="*/ 795338 h 1855788"/>
                  <a:gd name="connsiteX95" fmla="*/ 2629833 w 2781300"/>
                  <a:gd name="connsiteY95" fmla="*/ 852351 h 1855788"/>
                  <a:gd name="connsiteX96" fmla="*/ 2710659 w 2781300"/>
                  <a:gd name="connsiteY96" fmla="*/ 852487 h 1855788"/>
                  <a:gd name="connsiteX97" fmla="*/ 2692412 w 2781300"/>
                  <a:gd name="connsiteY97" fmla="*/ 881266 h 1855788"/>
                  <a:gd name="connsiteX98" fmla="*/ 2781300 w 2781300"/>
                  <a:gd name="connsiteY9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60393 w 2781300"/>
                  <a:gd name="connsiteY34" fmla="*/ 1732550 h 1855788"/>
                  <a:gd name="connsiteX35" fmla="*/ 1209062 w 2781300"/>
                  <a:gd name="connsiteY35" fmla="*/ 1749131 h 1855788"/>
                  <a:gd name="connsiteX36" fmla="*/ 1222348 w 2781300"/>
                  <a:gd name="connsiteY36" fmla="*/ 1793876 h 1855788"/>
                  <a:gd name="connsiteX37" fmla="*/ 1136568 w 2781300"/>
                  <a:gd name="connsiteY37" fmla="*/ 1789405 h 1855788"/>
                  <a:gd name="connsiteX38" fmla="*/ 1107314 w 2781300"/>
                  <a:gd name="connsiteY38" fmla="*/ 1784797 h 1855788"/>
                  <a:gd name="connsiteX39" fmla="*/ 1098822 w 2781300"/>
                  <a:gd name="connsiteY39" fmla="*/ 1787442 h 1855788"/>
                  <a:gd name="connsiteX40" fmla="*/ 1108885 w 2781300"/>
                  <a:gd name="connsiteY40" fmla="*/ 1822451 h 1855788"/>
                  <a:gd name="connsiteX41" fmla="*/ 1023105 w 2781300"/>
                  <a:gd name="connsiteY41" fmla="*/ 1817833 h 1855788"/>
                  <a:gd name="connsiteX42" fmla="*/ 1003642 w 2781300"/>
                  <a:gd name="connsiteY42" fmla="*/ 1814666 h 1855788"/>
                  <a:gd name="connsiteX43" fmla="*/ 997790 w 2781300"/>
                  <a:gd name="connsiteY43" fmla="*/ 1815797 h 1855788"/>
                  <a:gd name="connsiteX44" fmla="*/ 1008873 w 2781300"/>
                  <a:gd name="connsiteY44" fmla="*/ 1855788 h 1855788"/>
                  <a:gd name="connsiteX45" fmla="*/ 839790 w 2781300"/>
                  <a:gd name="connsiteY45" fmla="*/ 1836937 h 1855788"/>
                  <a:gd name="connsiteX46" fmla="*/ 821133 w 2781300"/>
                  <a:gd name="connsiteY46" fmla="*/ 1831631 h 1855788"/>
                  <a:gd name="connsiteX47" fmla="*/ 775540 w 2781300"/>
                  <a:gd name="connsiteY47" fmla="*/ 1828957 h 1855788"/>
                  <a:gd name="connsiteX48" fmla="*/ 0 w 2781300"/>
                  <a:gd name="connsiteY48" fmla="*/ 941388 h 1855788"/>
                  <a:gd name="connsiteX49" fmla="*/ 626400 w 2781300"/>
                  <a:gd name="connsiteY49" fmla="*/ 93223 h 1855788"/>
                  <a:gd name="connsiteX50" fmla="*/ 667074 w 2781300"/>
                  <a:gd name="connsiteY50" fmla="*/ 81034 h 1855788"/>
                  <a:gd name="connsiteX51" fmla="*/ 682305 w 2781300"/>
                  <a:gd name="connsiteY51" fmla="*/ 72919 h 1855788"/>
                  <a:gd name="connsiteX52" fmla="*/ 1008873 w 2781300"/>
                  <a:gd name="connsiteY52" fmla="*/ 0 h 1855788"/>
                  <a:gd name="connsiteX53" fmla="*/ 997186 w 2781300"/>
                  <a:gd name="connsiteY53" fmla="*/ 42173 h 1855788"/>
                  <a:gd name="connsiteX54" fmla="*/ 1023105 w 2781300"/>
                  <a:gd name="connsiteY54" fmla="*/ 37956 h 1855788"/>
                  <a:gd name="connsiteX55" fmla="*/ 1108885 w 2781300"/>
                  <a:gd name="connsiteY55" fmla="*/ 33337 h 1855788"/>
                  <a:gd name="connsiteX56" fmla="*/ 1097623 w 2781300"/>
                  <a:gd name="connsiteY56" fmla="*/ 72518 h 1855788"/>
                  <a:gd name="connsiteX57" fmla="*/ 1136568 w 2781300"/>
                  <a:gd name="connsiteY57" fmla="*/ 66383 h 1855788"/>
                  <a:gd name="connsiteX58" fmla="*/ 1222348 w 2781300"/>
                  <a:gd name="connsiteY58" fmla="*/ 61912 h 1855788"/>
                  <a:gd name="connsiteX59" fmla="*/ 1206030 w 2781300"/>
                  <a:gd name="connsiteY59" fmla="*/ 116866 h 1855788"/>
                  <a:gd name="connsiteX60" fmla="*/ 1232453 w 2781300"/>
                  <a:gd name="connsiteY60" fmla="*/ 127349 h 1855788"/>
                  <a:gd name="connsiteX61" fmla="*/ 1260393 w 2781300"/>
                  <a:gd name="connsiteY61" fmla="*/ 123238 h 1855788"/>
                  <a:gd name="connsiteX62" fmla="*/ 1346173 w 2781300"/>
                  <a:gd name="connsiteY62" fmla="*/ 119062 h 1855788"/>
                  <a:gd name="connsiteX63" fmla="*/ 1332246 w 2781300"/>
                  <a:gd name="connsiteY63" fmla="*/ 162868 h 1855788"/>
                  <a:gd name="connsiteX64" fmla="*/ 1344564 w 2781300"/>
                  <a:gd name="connsiteY64" fmla="*/ 161141 h 1855788"/>
                  <a:gd name="connsiteX65" fmla="*/ 1430344 w 2781300"/>
                  <a:gd name="connsiteY65" fmla="*/ 157162 h 1855788"/>
                  <a:gd name="connsiteX66" fmla="*/ 1413731 w 2781300"/>
                  <a:gd name="connsiteY66" fmla="*/ 206956 h 1855788"/>
                  <a:gd name="connsiteX67" fmla="*/ 1421485 w 2781300"/>
                  <a:gd name="connsiteY67" fmla="*/ 210624 h 1855788"/>
                  <a:gd name="connsiteX68" fmla="*/ 1473151 w 2781300"/>
                  <a:gd name="connsiteY68" fmla="*/ 203783 h 1855788"/>
                  <a:gd name="connsiteX69" fmla="*/ 1558931 w 2781300"/>
                  <a:gd name="connsiteY69" fmla="*/ 200025 h 1855788"/>
                  <a:gd name="connsiteX70" fmla="*/ 1535305 w 2781300"/>
                  <a:gd name="connsiteY70" fmla="*/ 266902 h 1855788"/>
                  <a:gd name="connsiteX71" fmla="*/ 1540646 w 2781300"/>
                  <a:gd name="connsiteY71" fmla="*/ 269743 h 1855788"/>
                  <a:gd name="connsiteX72" fmla="*/ 1620474 w 2781300"/>
                  <a:gd name="connsiteY72" fmla="*/ 263128 h 1855788"/>
                  <a:gd name="connsiteX73" fmla="*/ 1605204 w 2781300"/>
                  <a:gd name="connsiteY73" fmla="*/ 304079 h 1855788"/>
                  <a:gd name="connsiteX74" fmla="*/ 1757367 w 2781300"/>
                  <a:gd name="connsiteY74" fmla="*/ 311945 h 1855788"/>
                  <a:gd name="connsiteX75" fmla="*/ 1735914 w 2781300"/>
                  <a:gd name="connsiteY75" fmla="*/ 364629 h 1855788"/>
                  <a:gd name="connsiteX76" fmla="*/ 1808129 w 2781300"/>
                  <a:gd name="connsiteY76" fmla="*/ 359574 h 1855788"/>
                  <a:gd name="connsiteX77" fmla="*/ 1792112 w 2781300"/>
                  <a:gd name="connsiteY77" fmla="*/ 395862 h 1855788"/>
                  <a:gd name="connsiteX78" fmla="*/ 1908140 w 2781300"/>
                  <a:gd name="connsiteY78" fmla="*/ 388149 h 1855788"/>
                  <a:gd name="connsiteX79" fmla="*/ 1877411 w 2781300"/>
                  <a:gd name="connsiteY79" fmla="*/ 454261 h 1855788"/>
                  <a:gd name="connsiteX80" fmla="*/ 1882194 w 2781300"/>
                  <a:gd name="connsiteY80" fmla="*/ 456941 h 1855788"/>
                  <a:gd name="connsiteX81" fmla="*/ 1972435 w 2781300"/>
                  <a:gd name="connsiteY81" fmla="*/ 451649 h 1855788"/>
                  <a:gd name="connsiteX82" fmla="*/ 1949751 w 2781300"/>
                  <a:gd name="connsiteY82" fmla="*/ 494699 h 1855788"/>
                  <a:gd name="connsiteX83" fmla="*/ 2100242 w 2781300"/>
                  <a:gd name="connsiteY83" fmla="*/ 524674 h 1855788"/>
                  <a:gd name="connsiteX84" fmla="*/ 2080914 w 2781300"/>
                  <a:gd name="connsiteY84" fmla="*/ 567549 h 1855788"/>
                  <a:gd name="connsiteX85" fmla="*/ 2203928 w 2781300"/>
                  <a:gd name="connsiteY85" fmla="*/ 576262 h 1855788"/>
                  <a:gd name="connsiteX86" fmla="*/ 2180042 w 2781300"/>
                  <a:gd name="connsiteY86" fmla="*/ 622605 h 1855788"/>
                  <a:gd name="connsiteX87" fmla="*/ 2346339 w 2781300"/>
                  <a:gd name="connsiteY87" fmla="*/ 631032 h 1855788"/>
                  <a:gd name="connsiteX88" fmla="*/ 2319231 w 2781300"/>
                  <a:gd name="connsiteY88" fmla="*/ 696341 h 1855788"/>
                  <a:gd name="connsiteX89" fmla="*/ 2438404 w 2781300"/>
                  <a:gd name="connsiteY89" fmla="*/ 707232 h 1855788"/>
                  <a:gd name="connsiteX90" fmla="*/ 2416227 w 2781300"/>
                  <a:gd name="connsiteY90" fmla="*/ 746374 h 1855788"/>
                  <a:gd name="connsiteX91" fmla="*/ 2548297 w 2781300"/>
                  <a:gd name="connsiteY91" fmla="*/ 747713 h 1855788"/>
                  <a:gd name="connsiteX92" fmla="*/ 2513846 w 2781300"/>
                  <a:gd name="connsiteY92" fmla="*/ 796728 h 1855788"/>
                  <a:gd name="connsiteX93" fmla="*/ 2660245 w 2781300"/>
                  <a:gd name="connsiteY93" fmla="*/ 795338 h 1855788"/>
                  <a:gd name="connsiteX94" fmla="*/ 2629833 w 2781300"/>
                  <a:gd name="connsiteY94" fmla="*/ 852351 h 1855788"/>
                  <a:gd name="connsiteX95" fmla="*/ 2710659 w 2781300"/>
                  <a:gd name="connsiteY95" fmla="*/ 852487 h 1855788"/>
                  <a:gd name="connsiteX96" fmla="*/ 2692412 w 2781300"/>
                  <a:gd name="connsiteY96" fmla="*/ 881266 h 1855788"/>
                  <a:gd name="connsiteX97" fmla="*/ 2781300 w 2781300"/>
                  <a:gd name="connsiteY9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36568 w 2781300"/>
                  <a:gd name="connsiteY36" fmla="*/ 1789405 h 1855788"/>
                  <a:gd name="connsiteX37" fmla="*/ 1107314 w 2781300"/>
                  <a:gd name="connsiteY37" fmla="*/ 1784797 h 1855788"/>
                  <a:gd name="connsiteX38" fmla="*/ 1098822 w 2781300"/>
                  <a:gd name="connsiteY38" fmla="*/ 1787442 h 1855788"/>
                  <a:gd name="connsiteX39" fmla="*/ 1108885 w 2781300"/>
                  <a:gd name="connsiteY39" fmla="*/ 1822451 h 1855788"/>
                  <a:gd name="connsiteX40" fmla="*/ 1023105 w 2781300"/>
                  <a:gd name="connsiteY40" fmla="*/ 1817833 h 1855788"/>
                  <a:gd name="connsiteX41" fmla="*/ 1003642 w 2781300"/>
                  <a:gd name="connsiteY41" fmla="*/ 1814666 h 1855788"/>
                  <a:gd name="connsiteX42" fmla="*/ 997790 w 2781300"/>
                  <a:gd name="connsiteY42" fmla="*/ 1815797 h 1855788"/>
                  <a:gd name="connsiteX43" fmla="*/ 1008873 w 2781300"/>
                  <a:gd name="connsiteY43" fmla="*/ 1855788 h 1855788"/>
                  <a:gd name="connsiteX44" fmla="*/ 839790 w 2781300"/>
                  <a:gd name="connsiteY44" fmla="*/ 1836937 h 1855788"/>
                  <a:gd name="connsiteX45" fmla="*/ 821133 w 2781300"/>
                  <a:gd name="connsiteY45" fmla="*/ 1831631 h 1855788"/>
                  <a:gd name="connsiteX46" fmla="*/ 775540 w 2781300"/>
                  <a:gd name="connsiteY46" fmla="*/ 1828957 h 1855788"/>
                  <a:gd name="connsiteX47" fmla="*/ 0 w 2781300"/>
                  <a:gd name="connsiteY47" fmla="*/ 941388 h 1855788"/>
                  <a:gd name="connsiteX48" fmla="*/ 626400 w 2781300"/>
                  <a:gd name="connsiteY48" fmla="*/ 93223 h 1855788"/>
                  <a:gd name="connsiteX49" fmla="*/ 667074 w 2781300"/>
                  <a:gd name="connsiteY49" fmla="*/ 81034 h 1855788"/>
                  <a:gd name="connsiteX50" fmla="*/ 682305 w 2781300"/>
                  <a:gd name="connsiteY50" fmla="*/ 72919 h 1855788"/>
                  <a:gd name="connsiteX51" fmla="*/ 1008873 w 2781300"/>
                  <a:gd name="connsiteY51" fmla="*/ 0 h 1855788"/>
                  <a:gd name="connsiteX52" fmla="*/ 997186 w 2781300"/>
                  <a:gd name="connsiteY52" fmla="*/ 42173 h 1855788"/>
                  <a:gd name="connsiteX53" fmla="*/ 1023105 w 2781300"/>
                  <a:gd name="connsiteY53" fmla="*/ 37956 h 1855788"/>
                  <a:gd name="connsiteX54" fmla="*/ 1108885 w 2781300"/>
                  <a:gd name="connsiteY54" fmla="*/ 33337 h 1855788"/>
                  <a:gd name="connsiteX55" fmla="*/ 1097623 w 2781300"/>
                  <a:gd name="connsiteY55" fmla="*/ 72518 h 1855788"/>
                  <a:gd name="connsiteX56" fmla="*/ 1136568 w 2781300"/>
                  <a:gd name="connsiteY56" fmla="*/ 66383 h 1855788"/>
                  <a:gd name="connsiteX57" fmla="*/ 1222348 w 2781300"/>
                  <a:gd name="connsiteY57" fmla="*/ 61912 h 1855788"/>
                  <a:gd name="connsiteX58" fmla="*/ 1206030 w 2781300"/>
                  <a:gd name="connsiteY58" fmla="*/ 116866 h 1855788"/>
                  <a:gd name="connsiteX59" fmla="*/ 1232453 w 2781300"/>
                  <a:gd name="connsiteY59" fmla="*/ 127349 h 1855788"/>
                  <a:gd name="connsiteX60" fmla="*/ 1260393 w 2781300"/>
                  <a:gd name="connsiteY60" fmla="*/ 123238 h 1855788"/>
                  <a:gd name="connsiteX61" fmla="*/ 1346173 w 2781300"/>
                  <a:gd name="connsiteY61" fmla="*/ 119062 h 1855788"/>
                  <a:gd name="connsiteX62" fmla="*/ 1332246 w 2781300"/>
                  <a:gd name="connsiteY62" fmla="*/ 162868 h 1855788"/>
                  <a:gd name="connsiteX63" fmla="*/ 1344564 w 2781300"/>
                  <a:gd name="connsiteY63" fmla="*/ 161141 h 1855788"/>
                  <a:gd name="connsiteX64" fmla="*/ 1430344 w 2781300"/>
                  <a:gd name="connsiteY64" fmla="*/ 157162 h 1855788"/>
                  <a:gd name="connsiteX65" fmla="*/ 1413731 w 2781300"/>
                  <a:gd name="connsiteY65" fmla="*/ 206956 h 1855788"/>
                  <a:gd name="connsiteX66" fmla="*/ 1421485 w 2781300"/>
                  <a:gd name="connsiteY66" fmla="*/ 210624 h 1855788"/>
                  <a:gd name="connsiteX67" fmla="*/ 1473151 w 2781300"/>
                  <a:gd name="connsiteY67" fmla="*/ 203783 h 1855788"/>
                  <a:gd name="connsiteX68" fmla="*/ 1558931 w 2781300"/>
                  <a:gd name="connsiteY68" fmla="*/ 200025 h 1855788"/>
                  <a:gd name="connsiteX69" fmla="*/ 1535305 w 2781300"/>
                  <a:gd name="connsiteY69" fmla="*/ 266902 h 1855788"/>
                  <a:gd name="connsiteX70" fmla="*/ 1540646 w 2781300"/>
                  <a:gd name="connsiteY70" fmla="*/ 269743 h 1855788"/>
                  <a:gd name="connsiteX71" fmla="*/ 1620474 w 2781300"/>
                  <a:gd name="connsiteY71" fmla="*/ 263128 h 1855788"/>
                  <a:gd name="connsiteX72" fmla="*/ 1605204 w 2781300"/>
                  <a:gd name="connsiteY72" fmla="*/ 304079 h 1855788"/>
                  <a:gd name="connsiteX73" fmla="*/ 1757367 w 2781300"/>
                  <a:gd name="connsiteY73" fmla="*/ 311945 h 1855788"/>
                  <a:gd name="connsiteX74" fmla="*/ 1735914 w 2781300"/>
                  <a:gd name="connsiteY74" fmla="*/ 364629 h 1855788"/>
                  <a:gd name="connsiteX75" fmla="*/ 1808129 w 2781300"/>
                  <a:gd name="connsiteY75" fmla="*/ 359574 h 1855788"/>
                  <a:gd name="connsiteX76" fmla="*/ 1792112 w 2781300"/>
                  <a:gd name="connsiteY76" fmla="*/ 395862 h 1855788"/>
                  <a:gd name="connsiteX77" fmla="*/ 1908140 w 2781300"/>
                  <a:gd name="connsiteY77" fmla="*/ 388149 h 1855788"/>
                  <a:gd name="connsiteX78" fmla="*/ 1877411 w 2781300"/>
                  <a:gd name="connsiteY78" fmla="*/ 454261 h 1855788"/>
                  <a:gd name="connsiteX79" fmla="*/ 1882194 w 2781300"/>
                  <a:gd name="connsiteY79" fmla="*/ 456941 h 1855788"/>
                  <a:gd name="connsiteX80" fmla="*/ 1972435 w 2781300"/>
                  <a:gd name="connsiteY80" fmla="*/ 451649 h 1855788"/>
                  <a:gd name="connsiteX81" fmla="*/ 1949751 w 2781300"/>
                  <a:gd name="connsiteY81" fmla="*/ 494699 h 1855788"/>
                  <a:gd name="connsiteX82" fmla="*/ 2100242 w 2781300"/>
                  <a:gd name="connsiteY82" fmla="*/ 524674 h 1855788"/>
                  <a:gd name="connsiteX83" fmla="*/ 2080914 w 2781300"/>
                  <a:gd name="connsiteY83" fmla="*/ 567549 h 1855788"/>
                  <a:gd name="connsiteX84" fmla="*/ 2203928 w 2781300"/>
                  <a:gd name="connsiteY84" fmla="*/ 576262 h 1855788"/>
                  <a:gd name="connsiteX85" fmla="*/ 2180042 w 2781300"/>
                  <a:gd name="connsiteY85" fmla="*/ 622605 h 1855788"/>
                  <a:gd name="connsiteX86" fmla="*/ 2346339 w 2781300"/>
                  <a:gd name="connsiteY86" fmla="*/ 631032 h 1855788"/>
                  <a:gd name="connsiteX87" fmla="*/ 2319231 w 2781300"/>
                  <a:gd name="connsiteY87" fmla="*/ 696341 h 1855788"/>
                  <a:gd name="connsiteX88" fmla="*/ 2438404 w 2781300"/>
                  <a:gd name="connsiteY88" fmla="*/ 707232 h 1855788"/>
                  <a:gd name="connsiteX89" fmla="*/ 2416227 w 2781300"/>
                  <a:gd name="connsiteY89" fmla="*/ 746374 h 1855788"/>
                  <a:gd name="connsiteX90" fmla="*/ 2548297 w 2781300"/>
                  <a:gd name="connsiteY90" fmla="*/ 747713 h 1855788"/>
                  <a:gd name="connsiteX91" fmla="*/ 2513846 w 2781300"/>
                  <a:gd name="connsiteY91" fmla="*/ 796728 h 1855788"/>
                  <a:gd name="connsiteX92" fmla="*/ 2660245 w 2781300"/>
                  <a:gd name="connsiteY92" fmla="*/ 795338 h 1855788"/>
                  <a:gd name="connsiteX93" fmla="*/ 2629833 w 2781300"/>
                  <a:gd name="connsiteY93" fmla="*/ 852351 h 1855788"/>
                  <a:gd name="connsiteX94" fmla="*/ 2710659 w 2781300"/>
                  <a:gd name="connsiteY94" fmla="*/ 852487 h 1855788"/>
                  <a:gd name="connsiteX95" fmla="*/ 2692412 w 2781300"/>
                  <a:gd name="connsiteY95" fmla="*/ 881266 h 1855788"/>
                  <a:gd name="connsiteX96" fmla="*/ 2781300 w 2781300"/>
                  <a:gd name="connsiteY9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098822 w 2781300"/>
                  <a:gd name="connsiteY37" fmla="*/ 1787442 h 1855788"/>
                  <a:gd name="connsiteX38" fmla="*/ 1108885 w 2781300"/>
                  <a:gd name="connsiteY38" fmla="*/ 1822451 h 1855788"/>
                  <a:gd name="connsiteX39" fmla="*/ 1023105 w 2781300"/>
                  <a:gd name="connsiteY39" fmla="*/ 1817833 h 1855788"/>
                  <a:gd name="connsiteX40" fmla="*/ 1003642 w 2781300"/>
                  <a:gd name="connsiteY40" fmla="*/ 1814666 h 1855788"/>
                  <a:gd name="connsiteX41" fmla="*/ 997790 w 2781300"/>
                  <a:gd name="connsiteY41" fmla="*/ 1815797 h 1855788"/>
                  <a:gd name="connsiteX42" fmla="*/ 1008873 w 2781300"/>
                  <a:gd name="connsiteY42" fmla="*/ 1855788 h 1855788"/>
                  <a:gd name="connsiteX43" fmla="*/ 839790 w 2781300"/>
                  <a:gd name="connsiteY43" fmla="*/ 1836937 h 1855788"/>
                  <a:gd name="connsiteX44" fmla="*/ 821133 w 2781300"/>
                  <a:gd name="connsiteY44" fmla="*/ 1831631 h 1855788"/>
                  <a:gd name="connsiteX45" fmla="*/ 775540 w 2781300"/>
                  <a:gd name="connsiteY45" fmla="*/ 1828957 h 1855788"/>
                  <a:gd name="connsiteX46" fmla="*/ 0 w 2781300"/>
                  <a:gd name="connsiteY46" fmla="*/ 941388 h 1855788"/>
                  <a:gd name="connsiteX47" fmla="*/ 626400 w 2781300"/>
                  <a:gd name="connsiteY47" fmla="*/ 93223 h 1855788"/>
                  <a:gd name="connsiteX48" fmla="*/ 667074 w 2781300"/>
                  <a:gd name="connsiteY48" fmla="*/ 81034 h 1855788"/>
                  <a:gd name="connsiteX49" fmla="*/ 682305 w 2781300"/>
                  <a:gd name="connsiteY49" fmla="*/ 72919 h 1855788"/>
                  <a:gd name="connsiteX50" fmla="*/ 1008873 w 2781300"/>
                  <a:gd name="connsiteY50" fmla="*/ 0 h 1855788"/>
                  <a:gd name="connsiteX51" fmla="*/ 997186 w 2781300"/>
                  <a:gd name="connsiteY51" fmla="*/ 42173 h 1855788"/>
                  <a:gd name="connsiteX52" fmla="*/ 1023105 w 2781300"/>
                  <a:gd name="connsiteY52" fmla="*/ 37956 h 1855788"/>
                  <a:gd name="connsiteX53" fmla="*/ 1108885 w 2781300"/>
                  <a:gd name="connsiteY53" fmla="*/ 33337 h 1855788"/>
                  <a:gd name="connsiteX54" fmla="*/ 1097623 w 2781300"/>
                  <a:gd name="connsiteY54" fmla="*/ 72518 h 1855788"/>
                  <a:gd name="connsiteX55" fmla="*/ 1136568 w 2781300"/>
                  <a:gd name="connsiteY55" fmla="*/ 66383 h 1855788"/>
                  <a:gd name="connsiteX56" fmla="*/ 1222348 w 2781300"/>
                  <a:gd name="connsiteY56" fmla="*/ 61912 h 1855788"/>
                  <a:gd name="connsiteX57" fmla="*/ 1206030 w 2781300"/>
                  <a:gd name="connsiteY57" fmla="*/ 116866 h 1855788"/>
                  <a:gd name="connsiteX58" fmla="*/ 1232453 w 2781300"/>
                  <a:gd name="connsiteY58" fmla="*/ 127349 h 1855788"/>
                  <a:gd name="connsiteX59" fmla="*/ 1260393 w 2781300"/>
                  <a:gd name="connsiteY59" fmla="*/ 123238 h 1855788"/>
                  <a:gd name="connsiteX60" fmla="*/ 1346173 w 2781300"/>
                  <a:gd name="connsiteY60" fmla="*/ 119062 h 1855788"/>
                  <a:gd name="connsiteX61" fmla="*/ 1332246 w 2781300"/>
                  <a:gd name="connsiteY61" fmla="*/ 162868 h 1855788"/>
                  <a:gd name="connsiteX62" fmla="*/ 1344564 w 2781300"/>
                  <a:gd name="connsiteY62" fmla="*/ 161141 h 1855788"/>
                  <a:gd name="connsiteX63" fmla="*/ 1430344 w 2781300"/>
                  <a:gd name="connsiteY63" fmla="*/ 157162 h 1855788"/>
                  <a:gd name="connsiteX64" fmla="*/ 1413731 w 2781300"/>
                  <a:gd name="connsiteY64" fmla="*/ 206956 h 1855788"/>
                  <a:gd name="connsiteX65" fmla="*/ 1421485 w 2781300"/>
                  <a:gd name="connsiteY65" fmla="*/ 210624 h 1855788"/>
                  <a:gd name="connsiteX66" fmla="*/ 1473151 w 2781300"/>
                  <a:gd name="connsiteY66" fmla="*/ 203783 h 1855788"/>
                  <a:gd name="connsiteX67" fmla="*/ 1558931 w 2781300"/>
                  <a:gd name="connsiteY67" fmla="*/ 200025 h 1855788"/>
                  <a:gd name="connsiteX68" fmla="*/ 1535305 w 2781300"/>
                  <a:gd name="connsiteY68" fmla="*/ 266902 h 1855788"/>
                  <a:gd name="connsiteX69" fmla="*/ 1540646 w 2781300"/>
                  <a:gd name="connsiteY69" fmla="*/ 269743 h 1855788"/>
                  <a:gd name="connsiteX70" fmla="*/ 1620474 w 2781300"/>
                  <a:gd name="connsiteY70" fmla="*/ 263128 h 1855788"/>
                  <a:gd name="connsiteX71" fmla="*/ 1605204 w 2781300"/>
                  <a:gd name="connsiteY71" fmla="*/ 304079 h 1855788"/>
                  <a:gd name="connsiteX72" fmla="*/ 1757367 w 2781300"/>
                  <a:gd name="connsiteY72" fmla="*/ 311945 h 1855788"/>
                  <a:gd name="connsiteX73" fmla="*/ 1735914 w 2781300"/>
                  <a:gd name="connsiteY73" fmla="*/ 364629 h 1855788"/>
                  <a:gd name="connsiteX74" fmla="*/ 1808129 w 2781300"/>
                  <a:gd name="connsiteY74" fmla="*/ 359574 h 1855788"/>
                  <a:gd name="connsiteX75" fmla="*/ 1792112 w 2781300"/>
                  <a:gd name="connsiteY75" fmla="*/ 395862 h 1855788"/>
                  <a:gd name="connsiteX76" fmla="*/ 1908140 w 2781300"/>
                  <a:gd name="connsiteY76" fmla="*/ 388149 h 1855788"/>
                  <a:gd name="connsiteX77" fmla="*/ 1877411 w 2781300"/>
                  <a:gd name="connsiteY77" fmla="*/ 454261 h 1855788"/>
                  <a:gd name="connsiteX78" fmla="*/ 1882194 w 2781300"/>
                  <a:gd name="connsiteY78" fmla="*/ 456941 h 1855788"/>
                  <a:gd name="connsiteX79" fmla="*/ 1972435 w 2781300"/>
                  <a:gd name="connsiteY79" fmla="*/ 451649 h 1855788"/>
                  <a:gd name="connsiteX80" fmla="*/ 1949751 w 2781300"/>
                  <a:gd name="connsiteY80" fmla="*/ 494699 h 1855788"/>
                  <a:gd name="connsiteX81" fmla="*/ 2100242 w 2781300"/>
                  <a:gd name="connsiteY81" fmla="*/ 524674 h 1855788"/>
                  <a:gd name="connsiteX82" fmla="*/ 2080914 w 2781300"/>
                  <a:gd name="connsiteY82" fmla="*/ 567549 h 1855788"/>
                  <a:gd name="connsiteX83" fmla="*/ 2203928 w 2781300"/>
                  <a:gd name="connsiteY83" fmla="*/ 576262 h 1855788"/>
                  <a:gd name="connsiteX84" fmla="*/ 2180042 w 2781300"/>
                  <a:gd name="connsiteY84" fmla="*/ 622605 h 1855788"/>
                  <a:gd name="connsiteX85" fmla="*/ 2346339 w 2781300"/>
                  <a:gd name="connsiteY85" fmla="*/ 631032 h 1855788"/>
                  <a:gd name="connsiteX86" fmla="*/ 2319231 w 2781300"/>
                  <a:gd name="connsiteY86" fmla="*/ 696341 h 1855788"/>
                  <a:gd name="connsiteX87" fmla="*/ 2438404 w 2781300"/>
                  <a:gd name="connsiteY87" fmla="*/ 707232 h 1855788"/>
                  <a:gd name="connsiteX88" fmla="*/ 2416227 w 2781300"/>
                  <a:gd name="connsiteY88" fmla="*/ 746374 h 1855788"/>
                  <a:gd name="connsiteX89" fmla="*/ 2548297 w 2781300"/>
                  <a:gd name="connsiteY89" fmla="*/ 747713 h 1855788"/>
                  <a:gd name="connsiteX90" fmla="*/ 2513846 w 2781300"/>
                  <a:gd name="connsiteY90" fmla="*/ 796728 h 1855788"/>
                  <a:gd name="connsiteX91" fmla="*/ 2660245 w 2781300"/>
                  <a:gd name="connsiteY91" fmla="*/ 795338 h 1855788"/>
                  <a:gd name="connsiteX92" fmla="*/ 2629833 w 2781300"/>
                  <a:gd name="connsiteY92" fmla="*/ 852351 h 1855788"/>
                  <a:gd name="connsiteX93" fmla="*/ 2710659 w 2781300"/>
                  <a:gd name="connsiteY93" fmla="*/ 852487 h 1855788"/>
                  <a:gd name="connsiteX94" fmla="*/ 2692412 w 2781300"/>
                  <a:gd name="connsiteY94" fmla="*/ 881266 h 1855788"/>
                  <a:gd name="connsiteX95" fmla="*/ 2781300 w 2781300"/>
                  <a:gd name="connsiteY9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108885 w 2781300"/>
                  <a:gd name="connsiteY37" fmla="*/ 1822451 h 1855788"/>
                  <a:gd name="connsiteX38" fmla="*/ 1023105 w 2781300"/>
                  <a:gd name="connsiteY38" fmla="*/ 1817833 h 1855788"/>
                  <a:gd name="connsiteX39" fmla="*/ 1003642 w 2781300"/>
                  <a:gd name="connsiteY39" fmla="*/ 1814666 h 1855788"/>
                  <a:gd name="connsiteX40" fmla="*/ 997790 w 2781300"/>
                  <a:gd name="connsiteY40" fmla="*/ 1815797 h 1855788"/>
                  <a:gd name="connsiteX41" fmla="*/ 1008873 w 2781300"/>
                  <a:gd name="connsiteY41" fmla="*/ 1855788 h 1855788"/>
                  <a:gd name="connsiteX42" fmla="*/ 839790 w 2781300"/>
                  <a:gd name="connsiteY42" fmla="*/ 1836937 h 1855788"/>
                  <a:gd name="connsiteX43" fmla="*/ 821133 w 2781300"/>
                  <a:gd name="connsiteY43" fmla="*/ 1831631 h 1855788"/>
                  <a:gd name="connsiteX44" fmla="*/ 775540 w 2781300"/>
                  <a:gd name="connsiteY44" fmla="*/ 1828957 h 1855788"/>
                  <a:gd name="connsiteX45" fmla="*/ 0 w 2781300"/>
                  <a:gd name="connsiteY45" fmla="*/ 941388 h 1855788"/>
                  <a:gd name="connsiteX46" fmla="*/ 626400 w 2781300"/>
                  <a:gd name="connsiteY46" fmla="*/ 93223 h 1855788"/>
                  <a:gd name="connsiteX47" fmla="*/ 667074 w 2781300"/>
                  <a:gd name="connsiteY47" fmla="*/ 81034 h 1855788"/>
                  <a:gd name="connsiteX48" fmla="*/ 682305 w 2781300"/>
                  <a:gd name="connsiteY48" fmla="*/ 72919 h 1855788"/>
                  <a:gd name="connsiteX49" fmla="*/ 1008873 w 2781300"/>
                  <a:gd name="connsiteY49" fmla="*/ 0 h 1855788"/>
                  <a:gd name="connsiteX50" fmla="*/ 997186 w 2781300"/>
                  <a:gd name="connsiteY50" fmla="*/ 42173 h 1855788"/>
                  <a:gd name="connsiteX51" fmla="*/ 1023105 w 2781300"/>
                  <a:gd name="connsiteY51" fmla="*/ 37956 h 1855788"/>
                  <a:gd name="connsiteX52" fmla="*/ 1108885 w 2781300"/>
                  <a:gd name="connsiteY52" fmla="*/ 33337 h 1855788"/>
                  <a:gd name="connsiteX53" fmla="*/ 1097623 w 2781300"/>
                  <a:gd name="connsiteY53" fmla="*/ 72518 h 1855788"/>
                  <a:gd name="connsiteX54" fmla="*/ 1136568 w 2781300"/>
                  <a:gd name="connsiteY54" fmla="*/ 66383 h 1855788"/>
                  <a:gd name="connsiteX55" fmla="*/ 1222348 w 2781300"/>
                  <a:gd name="connsiteY55" fmla="*/ 61912 h 1855788"/>
                  <a:gd name="connsiteX56" fmla="*/ 1206030 w 2781300"/>
                  <a:gd name="connsiteY56" fmla="*/ 116866 h 1855788"/>
                  <a:gd name="connsiteX57" fmla="*/ 1232453 w 2781300"/>
                  <a:gd name="connsiteY57" fmla="*/ 127349 h 1855788"/>
                  <a:gd name="connsiteX58" fmla="*/ 1260393 w 2781300"/>
                  <a:gd name="connsiteY58" fmla="*/ 123238 h 1855788"/>
                  <a:gd name="connsiteX59" fmla="*/ 1346173 w 2781300"/>
                  <a:gd name="connsiteY59" fmla="*/ 119062 h 1855788"/>
                  <a:gd name="connsiteX60" fmla="*/ 1332246 w 2781300"/>
                  <a:gd name="connsiteY60" fmla="*/ 162868 h 1855788"/>
                  <a:gd name="connsiteX61" fmla="*/ 1344564 w 2781300"/>
                  <a:gd name="connsiteY61" fmla="*/ 161141 h 1855788"/>
                  <a:gd name="connsiteX62" fmla="*/ 1430344 w 2781300"/>
                  <a:gd name="connsiteY62" fmla="*/ 157162 h 1855788"/>
                  <a:gd name="connsiteX63" fmla="*/ 1413731 w 2781300"/>
                  <a:gd name="connsiteY63" fmla="*/ 206956 h 1855788"/>
                  <a:gd name="connsiteX64" fmla="*/ 1421485 w 2781300"/>
                  <a:gd name="connsiteY64" fmla="*/ 210624 h 1855788"/>
                  <a:gd name="connsiteX65" fmla="*/ 1473151 w 2781300"/>
                  <a:gd name="connsiteY65" fmla="*/ 203783 h 1855788"/>
                  <a:gd name="connsiteX66" fmla="*/ 1558931 w 2781300"/>
                  <a:gd name="connsiteY66" fmla="*/ 200025 h 1855788"/>
                  <a:gd name="connsiteX67" fmla="*/ 1535305 w 2781300"/>
                  <a:gd name="connsiteY67" fmla="*/ 266902 h 1855788"/>
                  <a:gd name="connsiteX68" fmla="*/ 1540646 w 2781300"/>
                  <a:gd name="connsiteY68" fmla="*/ 269743 h 1855788"/>
                  <a:gd name="connsiteX69" fmla="*/ 1620474 w 2781300"/>
                  <a:gd name="connsiteY69" fmla="*/ 263128 h 1855788"/>
                  <a:gd name="connsiteX70" fmla="*/ 1605204 w 2781300"/>
                  <a:gd name="connsiteY70" fmla="*/ 304079 h 1855788"/>
                  <a:gd name="connsiteX71" fmla="*/ 1757367 w 2781300"/>
                  <a:gd name="connsiteY71" fmla="*/ 311945 h 1855788"/>
                  <a:gd name="connsiteX72" fmla="*/ 1735914 w 2781300"/>
                  <a:gd name="connsiteY72" fmla="*/ 364629 h 1855788"/>
                  <a:gd name="connsiteX73" fmla="*/ 1808129 w 2781300"/>
                  <a:gd name="connsiteY73" fmla="*/ 359574 h 1855788"/>
                  <a:gd name="connsiteX74" fmla="*/ 1792112 w 2781300"/>
                  <a:gd name="connsiteY74" fmla="*/ 395862 h 1855788"/>
                  <a:gd name="connsiteX75" fmla="*/ 1908140 w 2781300"/>
                  <a:gd name="connsiteY75" fmla="*/ 388149 h 1855788"/>
                  <a:gd name="connsiteX76" fmla="*/ 1877411 w 2781300"/>
                  <a:gd name="connsiteY76" fmla="*/ 454261 h 1855788"/>
                  <a:gd name="connsiteX77" fmla="*/ 1882194 w 2781300"/>
                  <a:gd name="connsiteY77" fmla="*/ 456941 h 1855788"/>
                  <a:gd name="connsiteX78" fmla="*/ 1972435 w 2781300"/>
                  <a:gd name="connsiteY78" fmla="*/ 451649 h 1855788"/>
                  <a:gd name="connsiteX79" fmla="*/ 1949751 w 2781300"/>
                  <a:gd name="connsiteY79" fmla="*/ 494699 h 1855788"/>
                  <a:gd name="connsiteX80" fmla="*/ 2100242 w 2781300"/>
                  <a:gd name="connsiteY80" fmla="*/ 524674 h 1855788"/>
                  <a:gd name="connsiteX81" fmla="*/ 2080914 w 2781300"/>
                  <a:gd name="connsiteY81" fmla="*/ 567549 h 1855788"/>
                  <a:gd name="connsiteX82" fmla="*/ 2203928 w 2781300"/>
                  <a:gd name="connsiteY82" fmla="*/ 576262 h 1855788"/>
                  <a:gd name="connsiteX83" fmla="*/ 2180042 w 2781300"/>
                  <a:gd name="connsiteY83" fmla="*/ 622605 h 1855788"/>
                  <a:gd name="connsiteX84" fmla="*/ 2346339 w 2781300"/>
                  <a:gd name="connsiteY84" fmla="*/ 631032 h 1855788"/>
                  <a:gd name="connsiteX85" fmla="*/ 2319231 w 2781300"/>
                  <a:gd name="connsiteY85" fmla="*/ 696341 h 1855788"/>
                  <a:gd name="connsiteX86" fmla="*/ 2438404 w 2781300"/>
                  <a:gd name="connsiteY86" fmla="*/ 707232 h 1855788"/>
                  <a:gd name="connsiteX87" fmla="*/ 2416227 w 2781300"/>
                  <a:gd name="connsiteY87" fmla="*/ 746374 h 1855788"/>
                  <a:gd name="connsiteX88" fmla="*/ 2548297 w 2781300"/>
                  <a:gd name="connsiteY88" fmla="*/ 747713 h 1855788"/>
                  <a:gd name="connsiteX89" fmla="*/ 2513846 w 2781300"/>
                  <a:gd name="connsiteY89" fmla="*/ 796728 h 1855788"/>
                  <a:gd name="connsiteX90" fmla="*/ 2660245 w 2781300"/>
                  <a:gd name="connsiteY90" fmla="*/ 795338 h 1855788"/>
                  <a:gd name="connsiteX91" fmla="*/ 2629833 w 2781300"/>
                  <a:gd name="connsiteY91" fmla="*/ 852351 h 1855788"/>
                  <a:gd name="connsiteX92" fmla="*/ 2710659 w 2781300"/>
                  <a:gd name="connsiteY92" fmla="*/ 852487 h 1855788"/>
                  <a:gd name="connsiteX93" fmla="*/ 2692412 w 2781300"/>
                  <a:gd name="connsiteY93" fmla="*/ 881266 h 1855788"/>
                  <a:gd name="connsiteX94" fmla="*/ 2781300 w 2781300"/>
                  <a:gd name="connsiteY9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23105 w 2781300"/>
                  <a:gd name="connsiteY37" fmla="*/ 1817833 h 1855788"/>
                  <a:gd name="connsiteX38" fmla="*/ 1003642 w 2781300"/>
                  <a:gd name="connsiteY38" fmla="*/ 1814666 h 1855788"/>
                  <a:gd name="connsiteX39" fmla="*/ 997790 w 2781300"/>
                  <a:gd name="connsiteY39" fmla="*/ 1815797 h 1855788"/>
                  <a:gd name="connsiteX40" fmla="*/ 1008873 w 2781300"/>
                  <a:gd name="connsiteY40" fmla="*/ 1855788 h 1855788"/>
                  <a:gd name="connsiteX41" fmla="*/ 839790 w 2781300"/>
                  <a:gd name="connsiteY41" fmla="*/ 1836937 h 1855788"/>
                  <a:gd name="connsiteX42" fmla="*/ 821133 w 2781300"/>
                  <a:gd name="connsiteY42" fmla="*/ 1831631 h 1855788"/>
                  <a:gd name="connsiteX43" fmla="*/ 775540 w 2781300"/>
                  <a:gd name="connsiteY43" fmla="*/ 1828957 h 1855788"/>
                  <a:gd name="connsiteX44" fmla="*/ 0 w 2781300"/>
                  <a:gd name="connsiteY44" fmla="*/ 941388 h 1855788"/>
                  <a:gd name="connsiteX45" fmla="*/ 626400 w 2781300"/>
                  <a:gd name="connsiteY45" fmla="*/ 93223 h 1855788"/>
                  <a:gd name="connsiteX46" fmla="*/ 667074 w 2781300"/>
                  <a:gd name="connsiteY46" fmla="*/ 81034 h 1855788"/>
                  <a:gd name="connsiteX47" fmla="*/ 682305 w 2781300"/>
                  <a:gd name="connsiteY47" fmla="*/ 72919 h 1855788"/>
                  <a:gd name="connsiteX48" fmla="*/ 1008873 w 2781300"/>
                  <a:gd name="connsiteY48" fmla="*/ 0 h 1855788"/>
                  <a:gd name="connsiteX49" fmla="*/ 997186 w 2781300"/>
                  <a:gd name="connsiteY49" fmla="*/ 42173 h 1855788"/>
                  <a:gd name="connsiteX50" fmla="*/ 1023105 w 2781300"/>
                  <a:gd name="connsiteY50" fmla="*/ 37956 h 1855788"/>
                  <a:gd name="connsiteX51" fmla="*/ 1108885 w 2781300"/>
                  <a:gd name="connsiteY51" fmla="*/ 33337 h 1855788"/>
                  <a:gd name="connsiteX52" fmla="*/ 1097623 w 2781300"/>
                  <a:gd name="connsiteY52" fmla="*/ 72518 h 1855788"/>
                  <a:gd name="connsiteX53" fmla="*/ 1136568 w 2781300"/>
                  <a:gd name="connsiteY53" fmla="*/ 66383 h 1855788"/>
                  <a:gd name="connsiteX54" fmla="*/ 1222348 w 2781300"/>
                  <a:gd name="connsiteY54" fmla="*/ 61912 h 1855788"/>
                  <a:gd name="connsiteX55" fmla="*/ 1206030 w 2781300"/>
                  <a:gd name="connsiteY55" fmla="*/ 116866 h 1855788"/>
                  <a:gd name="connsiteX56" fmla="*/ 1232453 w 2781300"/>
                  <a:gd name="connsiteY56" fmla="*/ 127349 h 1855788"/>
                  <a:gd name="connsiteX57" fmla="*/ 1260393 w 2781300"/>
                  <a:gd name="connsiteY57" fmla="*/ 123238 h 1855788"/>
                  <a:gd name="connsiteX58" fmla="*/ 1346173 w 2781300"/>
                  <a:gd name="connsiteY58" fmla="*/ 119062 h 1855788"/>
                  <a:gd name="connsiteX59" fmla="*/ 1332246 w 2781300"/>
                  <a:gd name="connsiteY59" fmla="*/ 162868 h 1855788"/>
                  <a:gd name="connsiteX60" fmla="*/ 1344564 w 2781300"/>
                  <a:gd name="connsiteY60" fmla="*/ 161141 h 1855788"/>
                  <a:gd name="connsiteX61" fmla="*/ 1430344 w 2781300"/>
                  <a:gd name="connsiteY61" fmla="*/ 157162 h 1855788"/>
                  <a:gd name="connsiteX62" fmla="*/ 1413731 w 2781300"/>
                  <a:gd name="connsiteY62" fmla="*/ 206956 h 1855788"/>
                  <a:gd name="connsiteX63" fmla="*/ 1421485 w 2781300"/>
                  <a:gd name="connsiteY63" fmla="*/ 210624 h 1855788"/>
                  <a:gd name="connsiteX64" fmla="*/ 1473151 w 2781300"/>
                  <a:gd name="connsiteY64" fmla="*/ 203783 h 1855788"/>
                  <a:gd name="connsiteX65" fmla="*/ 1558931 w 2781300"/>
                  <a:gd name="connsiteY65" fmla="*/ 200025 h 1855788"/>
                  <a:gd name="connsiteX66" fmla="*/ 1535305 w 2781300"/>
                  <a:gd name="connsiteY66" fmla="*/ 266902 h 1855788"/>
                  <a:gd name="connsiteX67" fmla="*/ 1540646 w 2781300"/>
                  <a:gd name="connsiteY67" fmla="*/ 269743 h 1855788"/>
                  <a:gd name="connsiteX68" fmla="*/ 1620474 w 2781300"/>
                  <a:gd name="connsiteY68" fmla="*/ 263128 h 1855788"/>
                  <a:gd name="connsiteX69" fmla="*/ 1605204 w 2781300"/>
                  <a:gd name="connsiteY69" fmla="*/ 304079 h 1855788"/>
                  <a:gd name="connsiteX70" fmla="*/ 1757367 w 2781300"/>
                  <a:gd name="connsiteY70" fmla="*/ 311945 h 1855788"/>
                  <a:gd name="connsiteX71" fmla="*/ 1735914 w 2781300"/>
                  <a:gd name="connsiteY71" fmla="*/ 364629 h 1855788"/>
                  <a:gd name="connsiteX72" fmla="*/ 1808129 w 2781300"/>
                  <a:gd name="connsiteY72" fmla="*/ 359574 h 1855788"/>
                  <a:gd name="connsiteX73" fmla="*/ 1792112 w 2781300"/>
                  <a:gd name="connsiteY73" fmla="*/ 395862 h 1855788"/>
                  <a:gd name="connsiteX74" fmla="*/ 1908140 w 2781300"/>
                  <a:gd name="connsiteY74" fmla="*/ 388149 h 1855788"/>
                  <a:gd name="connsiteX75" fmla="*/ 1877411 w 2781300"/>
                  <a:gd name="connsiteY75" fmla="*/ 454261 h 1855788"/>
                  <a:gd name="connsiteX76" fmla="*/ 1882194 w 2781300"/>
                  <a:gd name="connsiteY76" fmla="*/ 456941 h 1855788"/>
                  <a:gd name="connsiteX77" fmla="*/ 1972435 w 2781300"/>
                  <a:gd name="connsiteY77" fmla="*/ 451649 h 1855788"/>
                  <a:gd name="connsiteX78" fmla="*/ 1949751 w 2781300"/>
                  <a:gd name="connsiteY78" fmla="*/ 494699 h 1855788"/>
                  <a:gd name="connsiteX79" fmla="*/ 2100242 w 2781300"/>
                  <a:gd name="connsiteY79" fmla="*/ 524674 h 1855788"/>
                  <a:gd name="connsiteX80" fmla="*/ 2080914 w 2781300"/>
                  <a:gd name="connsiteY80" fmla="*/ 567549 h 1855788"/>
                  <a:gd name="connsiteX81" fmla="*/ 2203928 w 2781300"/>
                  <a:gd name="connsiteY81" fmla="*/ 576262 h 1855788"/>
                  <a:gd name="connsiteX82" fmla="*/ 2180042 w 2781300"/>
                  <a:gd name="connsiteY82" fmla="*/ 622605 h 1855788"/>
                  <a:gd name="connsiteX83" fmla="*/ 2346339 w 2781300"/>
                  <a:gd name="connsiteY83" fmla="*/ 631032 h 1855788"/>
                  <a:gd name="connsiteX84" fmla="*/ 2319231 w 2781300"/>
                  <a:gd name="connsiteY84" fmla="*/ 696341 h 1855788"/>
                  <a:gd name="connsiteX85" fmla="*/ 2438404 w 2781300"/>
                  <a:gd name="connsiteY85" fmla="*/ 707232 h 1855788"/>
                  <a:gd name="connsiteX86" fmla="*/ 2416227 w 2781300"/>
                  <a:gd name="connsiteY86" fmla="*/ 746374 h 1855788"/>
                  <a:gd name="connsiteX87" fmla="*/ 2548297 w 2781300"/>
                  <a:gd name="connsiteY87" fmla="*/ 747713 h 1855788"/>
                  <a:gd name="connsiteX88" fmla="*/ 2513846 w 2781300"/>
                  <a:gd name="connsiteY88" fmla="*/ 796728 h 1855788"/>
                  <a:gd name="connsiteX89" fmla="*/ 2660245 w 2781300"/>
                  <a:gd name="connsiteY89" fmla="*/ 795338 h 1855788"/>
                  <a:gd name="connsiteX90" fmla="*/ 2629833 w 2781300"/>
                  <a:gd name="connsiteY90" fmla="*/ 852351 h 1855788"/>
                  <a:gd name="connsiteX91" fmla="*/ 2710659 w 2781300"/>
                  <a:gd name="connsiteY91" fmla="*/ 852487 h 1855788"/>
                  <a:gd name="connsiteX92" fmla="*/ 2692412 w 2781300"/>
                  <a:gd name="connsiteY92" fmla="*/ 881266 h 1855788"/>
                  <a:gd name="connsiteX93" fmla="*/ 2781300 w 2781300"/>
                  <a:gd name="connsiteY9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03642 w 2781300"/>
                  <a:gd name="connsiteY37" fmla="*/ 1814666 h 1855788"/>
                  <a:gd name="connsiteX38" fmla="*/ 997790 w 2781300"/>
                  <a:gd name="connsiteY38" fmla="*/ 1815797 h 1855788"/>
                  <a:gd name="connsiteX39" fmla="*/ 1008873 w 2781300"/>
                  <a:gd name="connsiteY39" fmla="*/ 1855788 h 1855788"/>
                  <a:gd name="connsiteX40" fmla="*/ 839790 w 2781300"/>
                  <a:gd name="connsiteY40" fmla="*/ 1836937 h 1855788"/>
                  <a:gd name="connsiteX41" fmla="*/ 821133 w 2781300"/>
                  <a:gd name="connsiteY41" fmla="*/ 1831631 h 1855788"/>
                  <a:gd name="connsiteX42" fmla="*/ 775540 w 2781300"/>
                  <a:gd name="connsiteY42" fmla="*/ 1828957 h 1855788"/>
                  <a:gd name="connsiteX43" fmla="*/ 0 w 2781300"/>
                  <a:gd name="connsiteY43" fmla="*/ 941388 h 1855788"/>
                  <a:gd name="connsiteX44" fmla="*/ 626400 w 2781300"/>
                  <a:gd name="connsiteY44" fmla="*/ 93223 h 1855788"/>
                  <a:gd name="connsiteX45" fmla="*/ 667074 w 2781300"/>
                  <a:gd name="connsiteY45" fmla="*/ 81034 h 1855788"/>
                  <a:gd name="connsiteX46" fmla="*/ 682305 w 2781300"/>
                  <a:gd name="connsiteY46" fmla="*/ 72919 h 1855788"/>
                  <a:gd name="connsiteX47" fmla="*/ 1008873 w 2781300"/>
                  <a:gd name="connsiteY47" fmla="*/ 0 h 1855788"/>
                  <a:gd name="connsiteX48" fmla="*/ 997186 w 2781300"/>
                  <a:gd name="connsiteY48" fmla="*/ 42173 h 1855788"/>
                  <a:gd name="connsiteX49" fmla="*/ 1023105 w 2781300"/>
                  <a:gd name="connsiteY49" fmla="*/ 37956 h 1855788"/>
                  <a:gd name="connsiteX50" fmla="*/ 1108885 w 2781300"/>
                  <a:gd name="connsiteY50" fmla="*/ 33337 h 1855788"/>
                  <a:gd name="connsiteX51" fmla="*/ 1097623 w 2781300"/>
                  <a:gd name="connsiteY51" fmla="*/ 72518 h 1855788"/>
                  <a:gd name="connsiteX52" fmla="*/ 1136568 w 2781300"/>
                  <a:gd name="connsiteY52" fmla="*/ 66383 h 1855788"/>
                  <a:gd name="connsiteX53" fmla="*/ 1222348 w 2781300"/>
                  <a:gd name="connsiteY53" fmla="*/ 61912 h 1855788"/>
                  <a:gd name="connsiteX54" fmla="*/ 1206030 w 2781300"/>
                  <a:gd name="connsiteY54" fmla="*/ 116866 h 1855788"/>
                  <a:gd name="connsiteX55" fmla="*/ 1232453 w 2781300"/>
                  <a:gd name="connsiteY55" fmla="*/ 127349 h 1855788"/>
                  <a:gd name="connsiteX56" fmla="*/ 1260393 w 2781300"/>
                  <a:gd name="connsiteY56" fmla="*/ 123238 h 1855788"/>
                  <a:gd name="connsiteX57" fmla="*/ 1346173 w 2781300"/>
                  <a:gd name="connsiteY57" fmla="*/ 119062 h 1855788"/>
                  <a:gd name="connsiteX58" fmla="*/ 1332246 w 2781300"/>
                  <a:gd name="connsiteY58" fmla="*/ 162868 h 1855788"/>
                  <a:gd name="connsiteX59" fmla="*/ 1344564 w 2781300"/>
                  <a:gd name="connsiteY59" fmla="*/ 161141 h 1855788"/>
                  <a:gd name="connsiteX60" fmla="*/ 1430344 w 2781300"/>
                  <a:gd name="connsiteY60" fmla="*/ 157162 h 1855788"/>
                  <a:gd name="connsiteX61" fmla="*/ 1413731 w 2781300"/>
                  <a:gd name="connsiteY61" fmla="*/ 206956 h 1855788"/>
                  <a:gd name="connsiteX62" fmla="*/ 1421485 w 2781300"/>
                  <a:gd name="connsiteY62" fmla="*/ 210624 h 1855788"/>
                  <a:gd name="connsiteX63" fmla="*/ 1473151 w 2781300"/>
                  <a:gd name="connsiteY63" fmla="*/ 203783 h 1855788"/>
                  <a:gd name="connsiteX64" fmla="*/ 1558931 w 2781300"/>
                  <a:gd name="connsiteY64" fmla="*/ 200025 h 1855788"/>
                  <a:gd name="connsiteX65" fmla="*/ 1535305 w 2781300"/>
                  <a:gd name="connsiteY65" fmla="*/ 266902 h 1855788"/>
                  <a:gd name="connsiteX66" fmla="*/ 1540646 w 2781300"/>
                  <a:gd name="connsiteY66" fmla="*/ 269743 h 1855788"/>
                  <a:gd name="connsiteX67" fmla="*/ 1620474 w 2781300"/>
                  <a:gd name="connsiteY67" fmla="*/ 263128 h 1855788"/>
                  <a:gd name="connsiteX68" fmla="*/ 1605204 w 2781300"/>
                  <a:gd name="connsiteY68" fmla="*/ 304079 h 1855788"/>
                  <a:gd name="connsiteX69" fmla="*/ 1757367 w 2781300"/>
                  <a:gd name="connsiteY69" fmla="*/ 311945 h 1855788"/>
                  <a:gd name="connsiteX70" fmla="*/ 1735914 w 2781300"/>
                  <a:gd name="connsiteY70" fmla="*/ 364629 h 1855788"/>
                  <a:gd name="connsiteX71" fmla="*/ 1808129 w 2781300"/>
                  <a:gd name="connsiteY71" fmla="*/ 359574 h 1855788"/>
                  <a:gd name="connsiteX72" fmla="*/ 1792112 w 2781300"/>
                  <a:gd name="connsiteY72" fmla="*/ 395862 h 1855788"/>
                  <a:gd name="connsiteX73" fmla="*/ 1908140 w 2781300"/>
                  <a:gd name="connsiteY73" fmla="*/ 388149 h 1855788"/>
                  <a:gd name="connsiteX74" fmla="*/ 1877411 w 2781300"/>
                  <a:gd name="connsiteY74" fmla="*/ 454261 h 1855788"/>
                  <a:gd name="connsiteX75" fmla="*/ 1882194 w 2781300"/>
                  <a:gd name="connsiteY75" fmla="*/ 456941 h 1855788"/>
                  <a:gd name="connsiteX76" fmla="*/ 1972435 w 2781300"/>
                  <a:gd name="connsiteY76" fmla="*/ 451649 h 1855788"/>
                  <a:gd name="connsiteX77" fmla="*/ 1949751 w 2781300"/>
                  <a:gd name="connsiteY77" fmla="*/ 494699 h 1855788"/>
                  <a:gd name="connsiteX78" fmla="*/ 2100242 w 2781300"/>
                  <a:gd name="connsiteY78" fmla="*/ 524674 h 1855788"/>
                  <a:gd name="connsiteX79" fmla="*/ 2080914 w 2781300"/>
                  <a:gd name="connsiteY79" fmla="*/ 567549 h 1855788"/>
                  <a:gd name="connsiteX80" fmla="*/ 2203928 w 2781300"/>
                  <a:gd name="connsiteY80" fmla="*/ 576262 h 1855788"/>
                  <a:gd name="connsiteX81" fmla="*/ 2180042 w 2781300"/>
                  <a:gd name="connsiteY81" fmla="*/ 622605 h 1855788"/>
                  <a:gd name="connsiteX82" fmla="*/ 2346339 w 2781300"/>
                  <a:gd name="connsiteY82" fmla="*/ 631032 h 1855788"/>
                  <a:gd name="connsiteX83" fmla="*/ 2319231 w 2781300"/>
                  <a:gd name="connsiteY83" fmla="*/ 696341 h 1855788"/>
                  <a:gd name="connsiteX84" fmla="*/ 2438404 w 2781300"/>
                  <a:gd name="connsiteY84" fmla="*/ 707232 h 1855788"/>
                  <a:gd name="connsiteX85" fmla="*/ 2416227 w 2781300"/>
                  <a:gd name="connsiteY85" fmla="*/ 746374 h 1855788"/>
                  <a:gd name="connsiteX86" fmla="*/ 2548297 w 2781300"/>
                  <a:gd name="connsiteY86" fmla="*/ 747713 h 1855788"/>
                  <a:gd name="connsiteX87" fmla="*/ 2513846 w 2781300"/>
                  <a:gd name="connsiteY87" fmla="*/ 796728 h 1855788"/>
                  <a:gd name="connsiteX88" fmla="*/ 2660245 w 2781300"/>
                  <a:gd name="connsiteY88" fmla="*/ 795338 h 1855788"/>
                  <a:gd name="connsiteX89" fmla="*/ 2629833 w 2781300"/>
                  <a:gd name="connsiteY89" fmla="*/ 852351 h 1855788"/>
                  <a:gd name="connsiteX90" fmla="*/ 2710659 w 2781300"/>
                  <a:gd name="connsiteY90" fmla="*/ 852487 h 1855788"/>
                  <a:gd name="connsiteX91" fmla="*/ 2692412 w 2781300"/>
                  <a:gd name="connsiteY91" fmla="*/ 881266 h 1855788"/>
                  <a:gd name="connsiteX92" fmla="*/ 2781300 w 2781300"/>
                  <a:gd name="connsiteY9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136568 w 2781300"/>
                  <a:gd name="connsiteY51" fmla="*/ 66383 h 1855788"/>
                  <a:gd name="connsiteX52" fmla="*/ 1222348 w 2781300"/>
                  <a:gd name="connsiteY52" fmla="*/ 61912 h 1855788"/>
                  <a:gd name="connsiteX53" fmla="*/ 1206030 w 2781300"/>
                  <a:gd name="connsiteY53" fmla="*/ 116866 h 1855788"/>
                  <a:gd name="connsiteX54" fmla="*/ 1232453 w 2781300"/>
                  <a:gd name="connsiteY54" fmla="*/ 127349 h 1855788"/>
                  <a:gd name="connsiteX55" fmla="*/ 1260393 w 2781300"/>
                  <a:gd name="connsiteY55" fmla="*/ 123238 h 1855788"/>
                  <a:gd name="connsiteX56" fmla="*/ 1346173 w 2781300"/>
                  <a:gd name="connsiteY56" fmla="*/ 119062 h 1855788"/>
                  <a:gd name="connsiteX57" fmla="*/ 1332246 w 2781300"/>
                  <a:gd name="connsiteY57" fmla="*/ 162868 h 1855788"/>
                  <a:gd name="connsiteX58" fmla="*/ 1344564 w 2781300"/>
                  <a:gd name="connsiteY58" fmla="*/ 161141 h 1855788"/>
                  <a:gd name="connsiteX59" fmla="*/ 1430344 w 2781300"/>
                  <a:gd name="connsiteY59" fmla="*/ 157162 h 1855788"/>
                  <a:gd name="connsiteX60" fmla="*/ 1413731 w 2781300"/>
                  <a:gd name="connsiteY60" fmla="*/ 206956 h 1855788"/>
                  <a:gd name="connsiteX61" fmla="*/ 1421485 w 2781300"/>
                  <a:gd name="connsiteY61" fmla="*/ 210624 h 1855788"/>
                  <a:gd name="connsiteX62" fmla="*/ 1473151 w 2781300"/>
                  <a:gd name="connsiteY62" fmla="*/ 203783 h 1855788"/>
                  <a:gd name="connsiteX63" fmla="*/ 1558931 w 2781300"/>
                  <a:gd name="connsiteY63" fmla="*/ 200025 h 1855788"/>
                  <a:gd name="connsiteX64" fmla="*/ 1535305 w 2781300"/>
                  <a:gd name="connsiteY64" fmla="*/ 266902 h 1855788"/>
                  <a:gd name="connsiteX65" fmla="*/ 1540646 w 2781300"/>
                  <a:gd name="connsiteY65" fmla="*/ 269743 h 1855788"/>
                  <a:gd name="connsiteX66" fmla="*/ 1620474 w 2781300"/>
                  <a:gd name="connsiteY66" fmla="*/ 263128 h 1855788"/>
                  <a:gd name="connsiteX67" fmla="*/ 1605204 w 2781300"/>
                  <a:gd name="connsiteY67" fmla="*/ 304079 h 1855788"/>
                  <a:gd name="connsiteX68" fmla="*/ 1757367 w 2781300"/>
                  <a:gd name="connsiteY68" fmla="*/ 311945 h 1855788"/>
                  <a:gd name="connsiteX69" fmla="*/ 1735914 w 2781300"/>
                  <a:gd name="connsiteY69" fmla="*/ 364629 h 1855788"/>
                  <a:gd name="connsiteX70" fmla="*/ 1808129 w 2781300"/>
                  <a:gd name="connsiteY70" fmla="*/ 359574 h 1855788"/>
                  <a:gd name="connsiteX71" fmla="*/ 1792112 w 2781300"/>
                  <a:gd name="connsiteY71" fmla="*/ 395862 h 1855788"/>
                  <a:gd name="connsiteX72" fmla="*/ 1908140 w 2781300"/>
                  <a:gd name="connsiteY72" fmla="*/ 388149 h 1855788"/>
                  <a:gd name="connsiteX73" fmla="*/ 1877411 w 2781300"/>
                  <a:gd name="connsiteY73" fmla="*/ 454261 h 1855788"/>
                  <a:gd name="connsiteX74" fmla="*/ 1882194 w 2781300"/>
                  <a:gd name="connsiteY74" fmla="*/ 456941 h 1855788"/>
                  <a:gd name="connsiteX75" fmla="*/ 1972435 w 2781300"/>
                  <a:gd name="connsiteY75" fmla="*/ 451649 h 1855788"/>
                  <a:gd name="connsiteX76" fmla="*/ 1949751 w 2781300"/>
                  <a:gd name="connsiteY76" fmla="*/ 494699 h 1855788"/>
                  <a:gd name="connsiteX77" fmla="*/ 2100242 w 2781300"/>
                  <a:gd name="connsiteY77" fmla="*/ 524674 h 1855788"/>
                  <a:gd name="connsiteX78" fmla="*/ 2080914 w 2781300"/>
                  <a:gd name="connsiteY78" fmla="*/ 567549 h 1855788"/>
                  <a:gd name="connsiteX79" fmla="*/ 2203928 w 2781300"/>
                  <a:gd name="connsiteY79" fmla="*/ 576262 h 1855788"/>
                  <a:gd name="connsiteX80" fmla="*/ 2180042 w 2781300"/>
                  <a:gd name="connsiteY80" fmla="*/ 622605 h 1855788"/>
                  <a:gd name="connsiteX81" fmla="*/ 2346339 w 2781300"/>
                  <a:gd name="connsiteY81" fmla="*/ 631032 h 1855788"/>
                  <a:gd name="connsiteX82" fmla="*/ 2319231 w 2781300"/>
                  <a:gd name="connsiteY82" fmla="*/ 696341 h 1855788"/>
                  <a:gd name="connsiteX83" fmla="*/ 2438404 w 2781300"/>
                  <a:gd name="connsiteY83" fmla="*/ 707232 h 1855788"/>
                  <a:gd name="connsiteX84" fmla="*/ 2416227 w 2781300"/>
                  <a:gd name="connsiteY84" fmla="*/ 746374 h 1855788"/>
                  <a:gd name="connsiteX85" fmla="*/ 2548297 w 2781300"/>
                  <a:gd name="connsiteY85" fmla="*/ 747713 h 1855788"/>
                  <a:gd name="connsiteX86" fmla="*/ 2513846 w 2781300"/>
                  <a:gd name="connsiteY86" fmla="*/ 796728 h 1855788"/>
                  <a:gd name="connsiteX87" fmla="*/ 2660245 w 2781300"/>
                  <a:gd name="connsiteY87" fmla="*/ 795338 h 1855788"/>
                  <a:gd name="connsiteX88" fmla="*/ 2629833 w 2781300"/>
                  <a:gd name="connsiteY88" fmla="*/ 852351 h 1855788"/>
                  <a:gd name="connsiteX89" fmla="*/ 2710659 w 2781300"/>
                  <a:gd name="connsiteY89" fmla="*/ 852487 h 1855788"/>
                  <a:gd name="connsiteX90" fmla="*/ 2692412 w 2781300"/>
                  <a:gd name="connsiteY90" fmla="*/ 881266 h 1855788"/>
                  <a:gd name="connsiteX91" fmla="*/ 2781300 w 2781300"/>
                  <a:gd name="connsiteY9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222348 w 2781300"/>
                  <a:gd name="connsiteY51" fmla="*/ 61912 h 1855788"/>
                  <a:gd name="connsiteX52" fmla="*/ 1206030 w 2781300"/>
                  <a:gd name="connsiteY52" fmla="*/ 116866 h 1855788"/>
                  <a:gd name="connsiteX53" fmla="*/ 1232453 w 2781300"/>
                  <a:gd name="connsiteY53" fmla="*/ 127349 h 1855788"/>
                  <a:gd name="connsiteX54" fmla="*/ 1260393 w 2781300"/>
                  <a:gd name="connsiteY54" fmla="*/ 123238 h 1855788"/>
                  <a:gd name="connsiteX55" fmla="*/ 1346173 w 2781300"/>
                  <a:gd name="connsiteY55" fmla="*/ 119062 h 1855788"/>
                  <a:gd name="connsiteX56" fmla="*/ 1332246 w 2781300"/>
                  <a:gd name="connsiteY56" fmla="*/ 162868 h 1855788"/>
                  <a:gd name="connsiteX57" fmla="*/ 1344564 w 2781300"/>
                  <a:gd name="connsiteY57" fmla="*/ 161141 h 1855788"/>
                  <a:gd name="connsiteX58" fmla="*/ 1430344 w 2781300"/>
                  <a:gd name="connsiteY58" fmla="*/ 157162 h 1855788"/>
                  <a:gd name="connsiteX59" fmla="*/ 1413731 w 2781300"/>
                  <a:gd name="connsiteY59" fmla="*/ 206956 h 1855788"/>
                  <a:gd name="connsiteX60" fmla="*/ 1421485 w 2781300"/>
                  <a:gd name="connsiteY60" fmla="*/ 210624 h 1855788"/>
                  <a:gd name="connsiteX61" fmla="*/ 1473151 w 2781300"/>
                  <a:gd name="connsiteY61" fmla="*/ 203783 h 1855788"/>
                  <a:gd name="connsiteX62" fmla="*/ 1558931 w 2781300"/>
                  <a:gd name="connsiteY62" fmla="*/ 200025 h 1855788"/>
                  <a:gd name="connsiteX63" fmla="*/ 1535305 w 2781300"/>
                  <a:gd name="connsiteY63" fmla="*/ 266902 h 1855788"/>
                  <a:gd name="connsiteX64" fmla="*/ 1540646 w 2781300"/>
                  <a:gd name="connsiteY64" fmla="*/ 269743 h 1855788"/>
                  <a:gd name="connsiteX65" fmla="*/ 1620474 w 2781300"/>
                  <a:gd name="connsiteY65" fmla="*/ 263128 h 1855788"/>
                  <a:gd name="connsiteX66" fmla="*/ 1605204 w 2781300"/>
                  <a:gd name="connsiteY66" fmla="*/ 304079 h 1855788"/>
                  <a:gd name="connsiteX67" fmla="*/ 1757367 w 2781300"/>
                  <a:gd name="connsiteY67" fmla="*/ 311945 h 1855788"/>
                  <a:gd name="connsiteX68" fmla="*/ 1735914 w 2781300"/>
                  <a:gd name="connsiteY68" fmla="*/ 364629 h 1855788"/>
                  <a:gd name="connsiteX69" fmla="*/ 1808129 w 2781300"/>
                  <a:gd name="connsiteY69" fmla="*/ 359574 h 1855788"/>
                  <a:gd name="connsiteX70" fmla="*/ 1792112 w 2781300"/>
                  <a:gd name="connsiteY70" fmla="*/ 395862 h 1855788"/>
                  <a:gd name="connsiteX71" fmla="*/ 1908140 w 2781300"/>
                  <a:gd name="connsiteY71" fmla="*/ 388149 h 1855788"/>
                  <a:gd name="connsiteX72" fmla="*/ 1877411 w 2781300"/>
                  <a:gd name="connsiteY72" fmla="*/ 454261 h 1855788"/>
                  <a:gd name="connsiteX73" fmla="*/ 1882194 w 2781300"/>
                  <a:gd name="connsiteY73" fmla="*/ 456941 h 1855788"/>
                  <a:gd name="connsiteX74" fmla="*/ 1972435 w 2781300"/>
                  <a:gd name="connsiteY74" fmla="*/ 451649 h 1855788"/>
                  <a:gd name="connsiteX75" fmla="*/ 1949751 w 2781300"/>
                  <a:gd name="connsiteY75" fmla="*/ 494699 h 1855788"/>
                  <a:gd name="connsiteX76" fmla="*/ 2100242 w 2781300"/>
                  <a:gd name="connsiteY76" fmla="*/ 524674 h 1855788"/>
                  <a:gd name="connsiteX77" fmla="*/ 2080914 w 2781300"/>
                  <a:gd name="connsiteY77" fmla="*/ 567549 h 1855788"/>
                  <a:gd name="connsiteX78" fmla="*/ 2203928 w 2781300"/>
                  <a:gd name="connsiteY78" fmla="*/ 576262 h 1855788"/>
                  <a:gd name="connsiteX79" fmla="*/ 2180042 w 2781300"/>
                  <a:gd name="connsiteY79" fmla="*/ 622605 h 1855788"/>
                  <a:gd name="connsiteX80" fmla="*/ 2346339 w 2781300"/>
                  <a:gd name="connsiteY80" fmla="*/ 631032 h 1855788"/>
                  <a:gd name="connsiteX81" fmla="*/ 2319231 w 2781300"/>
                  <a:gd name="connsiteY81" fmla="*/ 696341 h 1855788"/>
                  <a:gd name="connsiteX82" fmla="*/ 2438404 w 2781300"/>
                  <a:gd name="connsiteY82" fmla="*/ 707232 h 1855788"/>
                  <a:gd name="connsiteX83" fmla="*/ 2416227 w 2781300"/>
                  <a:gd name="connsiteY83" fmla="*/ 746374 h 1855788"/>
                  <a:gd name="connsiteX84" fmla="*/ 2548297 w 2781300"/>
                  <a:gd name="connsiteY84" fmla="*/ 747713 h 1855788"/>
                  <a:gd name="connsiteX85" fmla="*/ 2513846 w 2781300"/>
                  <a:gd name="connsiteY85" fmla="*/ 796728 h 1855788"/>
                  <a:gd name="connsiteX86" fmla="*/ 2660245 w 2781300"/>
                  <a:gd name="connsiteY86" fmla="*/ 795338 h 1855788"/>
                  <a:gd name="connsiteX87" fmla="*/ 2629833 w 2781300"/>
                  <a:gd name="connsiteY87" fmla="*/ 852351 h 1855788"/>
                  <a:gd name="connsiteX88" fmla="*/ 2710659 w 2781300"/>
                  <a:gd name="connsiteY88" fmla="*/ 852487 h 1855788"/>
                  <a:gd name="connsiteX89" fmla="*/ 2692412 w 2781300"/>
                  <a:gd name="connsiteY89" fmla="*/ 881266 h 1855788"/>
                  <a:gd name="connsiteX90" fmla="*/ 2781300 w 2781300"/>
                  <a:gd name="connsiteY9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32453 w 2781300"/>
                  <a:gd name="connsiteY52" fmla="*/ 127349 h 1855788"/>
                  <a:gd name="connsiteX53" fmla="*/ 1260393 w 2781300"/>
                  <a:gd name="connsiteY53" fmla="*/ 123238 h 1855788"/>
                  <a:gd name="connsiteX54" fmla="*/ 1346173 w 2781300"/>
                  <a:gd name="connsiteY54" fmla="*/ 119062 h 1855788"/>
                  <a:gd name="connsiteX55" fmla="*/ 1332246 w 2781300"/>
                  <a:gd name="connsiteY55" fmla="*/ 162868 h 1855788"/>
                  <a:gd name="connsiteX56" fmla="*/ 1344564 w 2781300"/>
                  <a:gd name="connsiteY56" fmla="*/ 161141 h 1855788"/>
                  <a:gd name="connsiteX57" fmla="*/ 1430344 w 2781300"/>
                  <a:gd name="connsiteY57" fmla="*/ 157162 h 1855788"/>
                  <a:gd name="connsiteX58" fmla="*/ 1413731 w 2781300"/>
                  <a:gd name="connsiteY58" fmla="*/ 206956 h 1855788"/>
                  <a:gd name="connsiteX59" fmla="*/ 1421485 w 2781300"/>
                  <a:gd name="connsiteY59" fmla="*/ 210624 h 1855788"/>
                  <a:gd name="connsiteX60" fmla="*/ 1473151 w 2781300"/>
                  <a:gd name="connsiteY60" fmla="*/ 203783 h 1855788"/>
                  <a:gd name="connsiteX61" fmla="*/ 1558931 w 2781300"/>
                  <a:gd name="connsiteY61" fmla="*/ 200025 h 1855788"/>
                  <a:gd name="connsiteX62" fmla="*/ 1535305 w 2781300"/>
                  <a:gd name="connsiteY62" fmla="*/ 266902 h 1855788"/>
                  <a:gd name="connsiteX63" fmla="*/ 1540646 w 2781300"/>
                  <a:gd name="connsiteY63" fmla="*/ 269743 h 1855788"/>
                  <a:gd name="connsiteX64" fmla="*/ 1620474 w 2781300"/>
                  <a:gd name="connsiteY64" fmla="*/ 263128 h 1855788"/>
                  <a:gd name="connsiteX65" fmla="*/ 1605204 w 2781300"/>
                  <a:gd name="connsiteY65" fmla="*/ 304079 h 1855788"/>
                  <a:gd name="connsiteX66" fmla="*/ 1757367 w 2781300"/>
                  <a:gd name="connsiteY66" fmla="*/ 311945 h 1855788"/>
                  <a:gd name="connsiteX67" fmla="*/ 1735914 w 2781300"/>
                  <a:gd name="connsiteY67" fmla="*/ 364629 h 1855788"/>
                  <a:gd name="connsiteX68" fmla="*/ 1808129 w 2781300"/>
                  <a:gd name="connsiteY68" fmla="*/ 359574 h 1855788"/>
                  <a:gd name="connsiteX69" fmla="*/ 1792112 w 2781300"/>
                  <a:gd name="connsiteY69" fmla="*/ 395862 h 1855788"/>
                  <a:gd name="connsiteX70" fmla="*/ 1908140 w 2781300"/>
                  <a:gd name="connsiteY70" fmla="*/ 388149 h 1855788"/>
                  <a:gd name="connsiteX71" fmla="*/ 1877411 w 2781300"/>
                  <a:gd name="connsiteY71" fmla="*/ 454261 h 1855788"/>
                  <a:gd name="connsiteX72" fmla="*/ 1882194 w 2781300"/>
                  <a:gd name="connsiteY72" fmla="*/ 456941 h 1855788"/>
                  <a:gd name="connsiteX73" fmla="*/ 1972435 w 2781300"/>
                  <a:gd name="connsiteY73" fmla="*/ 451649 h 1855788"/>
                  <a:gd name="connsiteX74" fmla="*/ 1949751 w 2781300"/>
                  <a:gd name="connsiteY74" fmla="*/ 494699 h 1855788"/>
                  <a:gd name="connsiteX75" fmla="*/ 2100242 w 2781300"/>
                  <a:gd name="connsiteY75" fmla="*/ 524674 h 1855788"/>
                  <a:gd name="connsiteX76" fmla="*/ 2080914 w 2781300"/>
                  <a:gd name="connsiteY76" fmla="*/ 567549 h 1855788"/>
                  <a:gd name="connsiteX77" fmla="*/ 2203928 w 2781300"/>
                  <a:gd name="connsiteY77" fmla="*/ 576262 h 1855788"/>
                  <a:gd name="connsiteX78" fmla="*/ 2180042 w 2781300"/>
                  <a:gd name="connsiteY78" fmla="*/ 622605 h 1855788"/>
                  <a:gd name="connsiteX79" fmla="*/ 2346339 w 2781300"/>
                  <a:gd name="connsiteY79" fmla="*/ 631032 h 1855788"/>
                  <a:gd name="connsiteX80" fmla="*/ 2319231 w 2781300"/>
                  <a:gd name="connsiteY80" fmla="*/ 696341 h 1855788"/>
                  <a:gd name="connsiteX81" fmla="*/ 2438404 w 2781300"/>
                  <a:gd name="connsiteY81" fmla="*/ 707232 h 1855788"/>
                  <a:gd name="connsiteX82" fmla="*/ 2416227 w 2781300"/>
                  <a:gd name="connsiteY82" fmla="*/ 746374 h 1855788"/>
                  <a:gd name="connsiteX83" fmla="*/ 2548297 w 2781300"/>
                  <a:gd name="connsiteY83" fmla="*/ 747713 h 1855788"/>
                  <a:gd name="connsiteX84" fmla="*/ 2513846 w 2781300"/>
                  <a:gd name="connsiteY84" fmla="*/ 796728 h 1855788"/>
                  <a:gd name="connsiteX85" fmla="*/ 2660245 w 2781300"/>
                  <a:gd name="connsiteY85" fmla="*/ 795338 h 1855788"/>
                  <a:gd name="connsiteX86" fmla="*/ 2629833 w 2781300"/>
                  <a:gd name="connsiteY86" fmla="*/ 852351 h 1855788"/>
                  <a:gd name="connsiteX87" fmla="*/ 2710659 w 2781300"/>
                  <a:gd name="connsiteY87" fmla="*/ 852487 h 1855788"/>
                  <a:gd name="connsiteX88" fmla="*/ 2692412 w 2781300"/>
                  <a:gd name="connsiteY88" fmla="*/ 881266 h 1855788"/>
                  <a:gd name="connsiteX89" fmla="*/ 2781300 w 2781300"/>
                  <a:gd name="connsiteY8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60393 w 2781300"/>
                  <a:gd name="connsiteY52" fmla="*/ 123238 h 1855788"/>
                  <a:gd name="connsiteX53" fmla="*/ 1346173 w 2781300"/>
                  <a:gd name="connsiteY53" fmla="*/ 119062 h 1855788"/>
                  <a:gd name="connsiteX54" fmla="*/ 1332246 w 2781300"/>
                  <a:gd name="connsiteY54" fmla="*/ 162868 h 1855788"/>
                  <a:gd name="connsiteX55" fmla="*/ 1344564 w 2781300"/>
                  <a:gd name="connsiteY55" fmla="*/ 161141 h 1855788"/>
                  <a:gd name="connsiteX56" fmla="*/ 1430344 w 2781300"/>
                  <a:gd name="connsiteY56" fmla="*/ 157162 h 1855788"/>
                  <a:gd name="connsiteX57" fmla="*/ 1413731 w 2781300"/>
                  <a:gd name="connsiteY57" fmla="*/ 206956 h 1855788"/>
                  <a:gd name="connsiteX58" fmla="*/ 1421485 w 2781300"/>
                  <a:gd name="connsiteY58" fmla="*/ 210624 h 1855788"/>
                  <a:gd name="connsiteX59" fmla="*/ 1473151 w 2781300"/>
                  <a:gd name="connsiteY59" fmla="*/ 203783 h 1855788"/>
                  <a:gd name="connsiteX60" fmla="*/ 1558931 w 2781300"/>
                  <a:gd name="connsiteY60" fmla="*/ 200025 h 1855788"/>
                  <a:gd name="connsiteX61" fmla="*/ 1535305 w 2781300"/>
                  <a:gd name="connsiteY61" fmla="*/ 266902 h 1855788"/>
                  <a:gd name="connsiteX62" fmla="*/ 1540646 w 2781300"/>
                  <a:gd name="connsiteY62" fmla="*/ 269743 h 1855788"/>
                  <a:gd name="connsiteX63" fmla="*/ 1620474 w 2781300"/>
                  <a:gd name="connsiteY63" fmla="*/ 263128 h 1855788"/>
                  <a:gd name="connsiteX64" fmla="*/ 1605204 w 2781300"/>
                  <a:gd name="connsiteY64" fmla="*/ 304079 h 1855788"/>
                  <a:gd name="connsiteX65" fmla="*/ 1757367 w 2781300"/>
                  <a:gd name="connsiteY65" fmla="*/ 311945 h 1855788"/>
                  <a:gd name="connsiteX66" fmla="*/ 1735914 w 2781300"/>
                  <a:gd name="connsiteY66" fmla="*/ 364629 h 1855788"/>
                  <a:gd name="connsiteX67" fmla="*/ 1808129 w 2781300"/>
                  <a:gd name="connsiteY67" fmla="*/ 359574 h 1855788"/>
                  <a:gd name="connsiteX68" fmla="*/ 1792112 w 2781300"/>
                  <a:gd name="connsiteY68" fmla="*/ 395862 h 1855788"/>
                  <a:gd name="connsiteX69" fmla="*/ 1908140 w 2781300"/>
                  <a:gd name="connsiteY69" fmla="*/ 388149 h 1855788"/>
                  <a:gd name="connsiteX70" fmla="*/ 1877411 w 2781300"/>
                  <a:gd name="connsiteY70" fmla="*/ 454261 h 1855788"/>
                  <a:gd name="connsiteX71" fmla="*/ 1882194 w 2781300"/>
                  <a:gd name="connsiteY71" fmla="*/ 456941 h 1855788"/>
                  <a:gd name="connsiteX72" fmla="*/ 1972435 w 2781300"/>
                  <a:gd name="connsiteY72" fmla="*/ 451649 h 1855788"/>
                  <a:gd name="connsiteX73" fmla="*/ 1949751 w 2781300"/>
                  <a:gd name="connsiteY73" fmla="*/ 494699 h 1855788"/>
                  <a:gd name="connsiteX74" fmla="*/ 2100242 w 2781300"/>
                  <a:gd name="connsiteY74" fmla="*/ 524674 h 1855788"/>
                  <a:gd name="connsiteX75" fmla="*/ 2080914 w 2781300"/>
                  <a:gd name="connsiteY75" fmla="*/ 567549 h 1855788"/>
                  <a:gd name="connsiteX76" fmla="*/ 2203928 w 2781300"/>
                  <a:gd name="connsiteY76" fmla="*/ 576262 h 1855788"/>
                  <a:gd name="connsiteX77" fmla="*/ 2180042 w 2781300"/>
                  <a:gd name="connsiteY77" fmla="*/ 622605 h 1855788"/>
                  <a:gd name="connsiteX78" fmla="*/ 2346339 w 2781300"/>
                  <a:gd name="connsiteY78" fmla="*/ 631032 h 1855788"/>
                  <a:gd name="connsiteX79" fmla="*/ 2319231 w 2781300"/>
                  <a:gd name="connsiteY79" fmla="*/ 696341 h 1855788"/>
                  <a:gd name="connsiteX80" fmla="*/ 2438404 w 2781300"/>
                  <a:gd name="connsiteY80" fmla="*/ 707232 h 1855788"/>
                  <a:gd name="connsiteX81" fmla="*/ 2416227 w 2781300"/>
                  <a:gd name="connsiteY81" fmla="*/ 746374 h 1855788"/>
                  <a:gd name="connsiteX82" fmla="*/ 2548297 w 2781300"/>
                  <a:gd name="connsiteY82" fmla="*/ 747713 h 1855788"/>
                  <a:gd name="connsiteX83" fmla="*/ 2513846 w 2781300"/>
                  <a:gd name="connsiteY83" fmla="*/ 796728 h 1855788"/>
                  <a:gd name="connsiteX84" fmla="*/ 2660245 w 2781300"/>
                  <a:gd name="connsiteY84" fmla="*/ 795338 h 1855788"/>
                  <a:gd name="connsiteX85" fmla="*/ 2629833 w 2781300"/>
                  <a:gd name="connsiteY85" fmla="*/ 852351 h 1855788"/>
                  <a:gd name="connsiteX86" fmla="*/ 2710659 w 2781300"/>
                  <a:gd name="connsiteY86" fmla="*/ 852487 h 1855788"/>
                  <a:gd name="connsiteX87" fmla="*/ 2692412 w 2781300"/>
                  <a:gd name="connsiteY87" fmla="*/ 881266 h 1855788"/>
                  <a:gd name="connsiteX88" fmla="*/ 2781300 w 2781300"/>
                  <a:gd name="connsiteY8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344564 w 2781300"/>
                  <a:gd name="connsiteY54" fmla="*/ 161141 h 1855788"/>
                  <a:gd name="connsiteX55" fmla="*/ 1430344 w 2781300"/>
                  <a:gd name="connsiteY55" fmla="*/ 157162 h 1855788"/>
                  <a:gd name="connsiteX56" fmla="*/ 1413731 w 2781300"/>
                  <a:gd name="connsiteY56" fmla="*/ 206956 h 1855788"/>
                  <a:gd name="connsiteX57" fmla="*/ 1421485 w 2781300"/>
                  <a:gd name="connsiteY57" fmla="*/ 210624 h 1855788"/>
                  <a:gd name="connsiteX58" fmla="*/ 1473151 w 2781300"/>
                  <a:gd name="connsiteY58" fmla="*/ 203783 h 1855788"/>
                  <a:gd name="connsiteX59" fmla="*/ 1558931 w 2781300"/>
                  <a:gd name="connsiteY59" fmla="*/ 200025 h 1855788"/>
                  <a:gd name="connsiteX60" fmla="*/ 1535305 w 2781300"/>
                  <a:gd name="connsiteY60" fmla="*/ 266902 h 1855788"/>
                  <a:gd name="connsiteX61" fmla="*/ 1540646 w 2781300"/>
                  <a:gd name="connsiteY61" fmla="*/ 269743 h 1855788"/>
                  <a:gd name="connsiteX62" fmla="*/ 1620474 w 2781300"/>
                  <a:gd name="connsiteY62" fmla="*/ 263128 h 1855788"/>
                  <a:gd name="connsiteX63" fmla="*/ 1605204 w 2781300"/>
                  <a:gd name="connsiteY63" fmla="*/ 304079 h 1855788"/>
                  <a:gd name="connsiteX64" fmla="*/ 1757367 w 2781300"/>
                  <a:gd name="connsiteY64" fmla="*/ 311945 h 1855788"/>
                  <a:gd name="connsiteX65" fmla="*/ 1735914 w 2781300"/>
                  <a:gd name="connsiteY65" fmla="*/ 364629 h 1855788"/>
                  <a:gd name="connsiteX66" fmla="*/ 1808129 w 2781300"/>
                  <a:gd name="connsiteY66" fmla="*/ 359574 h 1855788"/>
                  <a:gd name="connsiteX67" fmla="*/ 1792112 w 2781300"/>
                  <a:gd name="connsiteY67" fmla="*/ 395862 h 1855788"/>
                  <a:gd name="connsiteX68" fmla="*/ 1908140 w 2781300"/>
                  <a:gd name="connsiteY68" fmla="*/ 388149 h 1855788"/>
                  <a:gd name="connsiteX69" fmla="*/ 1877411 w 2781300"/>
                  <a:gd name="connsiteY69" fmla="*/ 454261 h 1855788"/>
                  <a:gd name="connsiteX70" fmla="*/ 1882194 w 2781300"/>
                  <a:gd name="connsiteY70" fmla="*/ 456941 h 1855788"/>
                  <a:gd name="connsiteX71" fmla="*/ 1972435 w 2781300"/>
                  <a:gd name="connsiteY71" fmla="*/ 451649 h 1855788"/>
                  <a:gd name="connsiteX72" fmla="*/ 1949751 w 2781300"/>
                  <a:gd name="connsiteY72" fmla="*/ 494699 h 1855788"/>
                  <a:gd name="connsiteX73" fmla="*/ 2100242 w 2781300"/>
                  <a:gd name="connsiteY73" fmla="*/ 524674 h 1855788"/>
                  <a:gd name="connsiteX74" fmla="*/ 2080914 w 2781300"/>
                  <a:gd name="connsiteY74" fmla="*/ 567549 h 1855788"/>
                  <a:gd name="connsiteX75" fmla="*/ 2203928 w 2781300"/>
                  <a:gd name="connsiteY75" fmla="*/ 576262 h 1855788"/>
                  <a:gd name="connsiteX76" fmla="*/ 2180042 w 2781300"/>
                  <a:gd name="connsiteY76" fmla="*/ 622605 h 1855788"/>
                  <a:gd name="connsiteX77" fmla="*/ 2346339 w 2781300"/>
                  <a:gd name="connsiteY77" fmla="*/ 631032 h 1855788"/>
                  <a:gd name="connsiteX78" fmla="*/ 2319231 w 2781300"/>
                  <a:gd name="connsiteY78" fmla="*/ 696341 h 1855788"/>
                  <a:gd name="connsiteX79" fmla="*/ 2438404 w 2781300"/>
                  <a:gd name="connsiteY79" fmla="*/ 707232 h 1855788"/>
                  <a:gd name="connsiteX80" fmla="*/ 2416227 w 2781300"/>
                  <a:gd name="connsiteY80" fmla="*/ 746374 h 1855788"/>
                  <a:gd name="connsiteX81" fmla="*/ 2548297 w 2781300"/>
                  <a:gd name="connsiteY81" fmla="*/ 747713 h 1855788"/>
                  <a:gd name="connsiteX82" fmla="*/ 2513846 w 2781300"/>
                  <a:gd name="connsiteY82" fmla="*/ 796728 h 1855788"/>
                  <a:gd name="connsiteX83" fmla="*/ 2660245 w 2781300"/>
                  <a:gd name="connsiteY83" fmla="*/ 795338 h 1855788"/>
                  <a:gd name="connsiteX84" fmla="*/ 2629833 w 2781300"/>
                  <a:gd name="connsiteY84" fmla="*/ 852351 h 1855788"/>
                  <a:gd name="connsiteX85" fmla="*/ 2710659 w 2781300"/>
                  <a:gd name="connsiteY85" fmla="*/ 852487 h 1855788"/>
                  <a:gd name="connsiteX86" fmla="*/ 2692412 w 2781300"/>
                  <a:gd name="connsiteY86" fmla="*/ 881266 h 1855788"/>
                  <a:gd name="connsiteX87" fmla="*/ 2781300 w 2781300"/>
                  <a:gd name="connsiteY8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473151 w 2781300"/>
                  <a:gd name="connsiteY57" fmla="*/ 203783 h 1855788"/>
                  <a:gd name="connsiteX58" fmla="*/ 1558931 w 2781300"/>
                  <a:gd name="connsiteY58" fmla="*/ 200025 h 1855788"/>
                  <a:gd name="connsiteX59" fmla="*/ 1535305 w 2781300"/>
                  <a:gd name="connsiteY59" fmla="*/ 266902 h 1855788"/>
                  <a:gd name="connsiteX60" fmla="*/ 1540646 w 2781300"/>
                  <a:gd name="connsiteY60" fmla="*/ 269743 h 1855788"/>
                  <a:gd name="connsiteX61" fmla="*/ 1620474 w 2781300"/>
                  <a:gd name="connsiteY61" fmla="*/ 263128 h 1855788"/>
                  <a:gd name="connsiteX62" fmla="*/ 1605204 w 2781300"/>
                  <a:gd name="connsiteY62" fmla="*/ 304079 h 1855788"/>
                  <a:gd name="connsiteX63" fmla="*/ 1757367 w 2781300"/>
                  <a:gd name="connsiteY63" fmla="*/ 311945 h 1855788"/>
                  <a:gd name="connsiteX64" fmla="*/ 1735914 w 2781300"/>
                  <a:gd name="connsiteY64" fmla="*/ 364629 h 1855788"/>
                  <a:gd name="connsiteX65" fmla="*/ 1808129 w 2781300"/>
                  <a:gd name="connsiteY65" fmla="*/ 359574 h 1855788"/>
                  <a:gd name="connsiteX66" fmla="*/ 1792112 w 2781300"/>
                  <a:gd name="connsiteY66" fmla="*/ 395862 h 1855788"/>
                  <a:gd name="connsiteX67" fmla="*/ 1908140 w 2781300"/>
                  <a:gd name="connsiteY67" fmla="*/ 388149 h 1855788"/>
                  <a:gd name="connsiteX68" fmla="*/ 1877411 w 2781300"/>
                  <a:gd name="connsiteY68" fmla="*/ 454261 h 1855788"/>
                  <a:gd name="connsiteX69" fmla="*/ 1882194 w 2781300"/>
                  <a:gd name="connsiteY69" fmla="*/ 456941 h 1855788"/>
                  <a:gd name="connsiteX70" fmla="*/ 1972435 w 2781300"/>
                  <a:gd name="connsiteY70" fmla="*/ 451649 h 1855788"/>
                  <a:gd name="connsiteX71" fmla="*/ 1949751 w 2781300"/>
                  <a:gd name="connsiteY71" fmla="*/ 494699 h 1855788"/>
                  <a:gd name="connsiteX72" fmla="*/ 2100242 w 2781300"/>
                  <a:gd name="connsiteY72" fmla="*/ 524674 h 1855788"/>
                  <a:gd name="connsiteX73" fmla="*/ 2080914 w 2781300"/>
                  <a:gd name="connsiteY73" fmla="*/ 567549 h 1855788"/>
                  <a:gd name="connsiteX74" fmla="*/ 2203928 w 2781300"/>
                  <a:gd name="connsiteY74" fmla="*/ 576262 h 1855788"/>
                  <a:gd name="connsiteX75" fmla="*/ 2180042 w 2781300"/>
                  <a:gd name="connsiteY75" fmla="*/ 622605 h 1855788"/>
                  <a:gd name="connsiteX76" fmla="*/ 2346339 w 2781300"/>
                  <a:gd name="connsiteY76" fmla="*/ 631032 h 1855788"/>
                  <a:gd name="connsiteX77" fmla="*/ 2319231 w 2781300"/>
                  <a:gd name="connsiteY77" fmla="*/ 696341 h 1855788"/>
                  <a:gd name="connsiteX78" fmla="*/ 2438404 w 2781300"/>
                  <a:gd name="connsiteY78" fmla="*/ 707232 h 1855788"/>
                  <a:gd name="connsiteX79" fmla="*/ 2416227 w 2781300"/>
                  <a:gd name="connsiteY79" fmla="*/ 746374 h 1855788"/>
                  <a:gd name="connsiteX80" fmla="*/ 2548297 w 2781300"/>
                  <a:gd name="connsiteY80" fmla="*/ 747713 h 1855788"/>
                  <a:gd name="connsiteX81" fmla="*/ 2513846 w 2781300"/>
                  <a:gd name="connsiteY81" fmla="*/ 796728 h 1855788"/>
                  <a:gd name="connsiteX82" fmla="*/ 2660245 w 2781300"/>
                  <a:gd name="connsiteY82" fmla="*/ 795338 h 1855788"/>
                  <a:gd name="connsiteX83" fmla="*/ 2629833 w 2781300"/>
                  <a:gd name="connsiteY83" fmla="*/ 852351 h 1855788"/>
                  <a:gd name="connsiteX84" fmla="*/ 2710659 w 2781300"/>
                  <a:gd name="connsiteY84" fmla="*/ 852487 h 1855788"/>
                  <a:gd name="connsiteX85" fmla="*/ 2692412 w 2781300"/>
                  <a:gd name="connsiteY85" fmla="*/ 881266 h 1855788"/>
                  <a:gd name="connsiteX86" fmla="*/ 2781300 w 2781300"/>
                  <a:gd name="connsiteY8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558931 w 2781300"/>
                  <a:gd name="connsiteY57" fmla="*/ 200025 h 1855788"/>
                  <a:gd name="connsiteX58" fmla="*/ 1535305 w 2781300"/>
                  <a:gd name="connsiteY58" fmla="*/ 266902 h 1855788"/>
                  <a:gd name="connsiteX59" fmla="*/ 1540646 w 2781300"/>
                  <a:gd name="connsiteY59" fmla="*/ 269743 h 1855788"/>
                  <a:gd name="connsiteX60" fmla="*/ 1620474 w 2781300"/>
                  <a:gd name="connsiteY60" fmla="*/ 263128 h 1855788"/>
                  <a:gd name="connsiteX61" fmla="*/ 1605204 w 2781300"/>
                  <a:gd name="connsiteY61" fmla="*/ 304079 h 1855788"/>
                  <a:gd name="connsiteX62" fmla="*/ 1757367 w 2781300"/>
                  <a:gd name="connsiteY62" fmla="*/ 311945 h 1855788"/>
                  <a:gd name="connsiteX63" fmla="*/ 1735914 w 2781300"/>
                  <a:gd name="connsiteY63" fmla="*/ 364629 h 1855788"/>
                  <a:gd name="connsiteX64" fmla="*/ 1808129 w 2781300"/>
                  <a:gd name="connsiteY64" fmla="*/ 359574 h 1855788"/>
                  <a:gd name="connsiteX65" fmla="*/ 1792112 w 2781300"/>
                  <a:gd name="connsiteY65" fmla="*/ 395862 h 1855788"/>
                  <a:gd name="connsiteX66" fmla="*/ 1908140 w 2781300"/>
                  <a:gd name="connsiteY66" fmla="*/ 388149 h 1855788"/>
                  <a:gd name="connsiteX67" fmla="*/ 1877411 w 2781300"/>
                  <a:gd name="connsiteY67" fmla="*/ 454261 h 1855788"/>
                  <a:gd name="connsiteX68" fmla="*/ 1882194 w 2781300"/>
                  <a:gd name="connsiteY68" fmla="*/ 456941 h 1855788"/>
                  <a:gd name="connsiteX69" fmla="*/ 1972435 w 2781300"/>
                  <a:gd name="connsiteY69" fmla="*/ 451649 h 1855788"/>
                  <a:gd name="connsiteX70" fmla="*/ 1949751 w 2781300"/>
                  <a:gd name="connsiteY70" fmla="*/ 494699 h 1855788"/>
                  <a:gd name="connsiteX71" fmla="*/ 2100242 w 2781300"/>
                  <a:gd name="connsiteY71" fmla="*/ 524674 h 1855788"/>
                  <a:gd name="connsiteX72" fmla="*/ 2080914 w 2781300"/>
                  <a:gd name="connsiteY72" fmla="*/ 567549 h 1855788"/>
                  <a:gd name="connsiteX73" fmla="*/ 2203928 w 2781300"/>
                  <a:gd name="connsiteY73" fmla="*/ 576262 h 1855788"/>
                  <a:gd name="connsiteX74" fmla="*/ 2180042 w 2781300"/>
                  <a:gd name="connsiteY74" fmla="*/ 622605 h 1855788"/>
                  <a:gd name="connsiteX75" fmla="*/ 2346339 w 2781300"/>
                  <a:gd name="connsiteY75" fmla="*/ 631032 h 1855788"/>
                  <a:gd name="connsiteX76" fmla="*/ 2319231 w 2781300"/>
                  <a:gd name="connsiteY76" fmla="*/ 696341 h 1855788"/>
                  <a:gd name="connsiteX77" fmla="*/ 2438404 w 2781300"/>
                  <a:gd name="connsiteY77" fmla="*/ 707232 h 1855788"/>
                  <a:gd name="connsiteX78" fmla="*/ 2416227 w 2781300"/>
                  <a:gd name="connsiteY78" fmla="*/ 746374 h 1855788"/>
                  <a:gd name="connsiteX79" fmla="*/ 2548297 w 2781300"/>
                  <a:gd name="connsiteY79" fmla="*/ 747713 h 1855788"/>
                  <a:gd name="connsiteX80" fmla="*/ 2513846 w 2781300"/>
                  <a:gd name="connsiteY80" fmla="*/ 796728 h 1855788"/>
                  <a:gd name="connsiteX81" fmla="*/ 2660245 w 2781300"/>
                  <a:gd name="connsiteY81" fmla="*/ 795338 h 1855788"/>
                  <a:gd name="connsiteX82" fmla="*/ 2629833 w 2781300"/>
                  <a:gd name="connsiteY82" fmla="*/ 852351 h 1855788"/>
                  <a:gd name="connsiteX83" fmla="*/ 2710659 w 2781300"/>
                  <a:gd name="connsiteY83" fmla="*/ 852487 h 1855788"/>
                  <a:gd name="connsiteX84" fmla="*/ 2692412 w 2781300"/>
                  <a:gd name="connsiteY84" fmla="*/ 881266 h 1855788"/>
                  <a:gd name="connsiteX85" fmla="*/ 2781300 w 2781300"/>
                  <a:gd name="connsiteY8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540646 w 2781300"/>
                  <a:gd name="connsiteY58" fmla="*/ 269743 h 1855788"/>
                  <a:gd name="connsiteX59" fmla="*/ 1620474 w 2781300"/>
                  <a:gd name="connsiteY59" fmla="*/ 263128 h 1855788"/>
                  <a:gd name="connsiteX60" fmla="*/ 1605204 w 2781300"/>
                  <a:gd name="connsiteY60" fmla="*/ 304079 h 1855788"/>
                  <a:gd name="connsiteX61" fmla="*/ 1757367 w 2781300"/>
                  <a:gd name="connsiteY61" fmla="*/ 311945 h 1855788"/>
                  <a:gd name="connsiteX62" fmla="*/ 1735914 w 2781300"/>
                  <a:gd name="connsiteY62" fmla="*/ 364629 h 1855788"/>
                  <a:gd name="connsiteX63" fmla="*/ 1808129 w 2781300"/>
                  <a:gd name="connsiteY63" fmla="*/ 359574 h 1855788"/>
                  <a:gd name="connsiteX64" fmla="*/ 1792112 w 2781300"/>
                  <a:gd name="connsiteY64" fmla="*/ 395862 h 1855788"/>
                  <a:gd name="connsiteX65" fmla="*/ 1908140 w 2781300"/>
                  <a:gd name="connsiteY65" fmla="*/ 388149 h 1855788"/>
                  <a:gd name="connsiteX66" fmla="*/ 1877411 w 2781300"/>
                  <a:gd name="connsiteY66" fmla="*/ 454261 h 1855788"/>
                  <a:gd name="connsiteX67" fmla="*/ 1882194 w 2781300"/>
                  <a:gd name="connsiteY67" fmla="*/ 456941 h 1855788"/>
                  <a:gd name="connsiteX68" fmla="*/ 1972435 w 2781300"/>
                  <a:gd name="connsiteY68" fmla="*/ 451649 h 1855788"/>
                  <a:gd name="connsiteX69" fmla="*/ 1949751 w 2781300"/>
                  <a:gd name="connsiteY69" fmla="*/ 494699 h 1855788"/>
                  <a:gd name="connsiteX70" fmla="*/ 2100242 w 2781300"/>
                  <a:gd name="connsiteY70" fmla="*/ 524674 h 1855788"/>
                  <a:gd name="connsiteX71" fmla="*/ 2080914 w 2781300"/>
                  <a:gd name="connsiteY71" fmla="*/ 567549 h 1855788"/>
                  <a:gd name="connsiteX72" fmla="*/ 2203928 w 2781300"/>
                  <a:gd name="connsiteY72" fmla="*/ 576262 h 1855788"/>
                  <a:gd name="connsiteX73" fmla="*/ 2180042 w 2781300"/>
                  <a:gd name="connsiteY73" fmla="*/ 622605 h 1855788"/>
                  <a:gd name="connsiteX74" fmla="*/ 2346339 w 2781300"/>
                  <a:gd name="connsiteY74" fmla="*/ 631032 h 1855788"/>
                  <a:gd name="connsiteX75" fmla="*/ 2319231 w 2781300"/>
                  <a:gd name="connsiteY75" fmla="*/ 696341 h 1855788"/>
                  <a:gd name="connsiteX76" fmla="*/ 2438404 w 2781300"/>
                  <a:gd name="connsiteY76" fmla="*/ 707232 h 1855788"/>
                  <a:gd name="connsiteX77" fmla="*/ 2416227 w 2781300"/>
                  <a:gd name="connsiteY77" fmla="*/ 746374 h 1855788"/>
                  <a:gd name="connsiteX78" fmla="*/ 2548297 w 2781300"/>
                  <a:gd name="connsiteY78" fmla="*/ 747713 h 1855788"/>
                  <a:gd name="connsiteX79" fmla="*/ 2513846 w 2781300"/>
                  <a:gd name="connsiteY79" fmla="*/ 796728 h 1855788"/>
                  <a:gd name="connsiteX80" fmla="*/ 2660245 w 2781300"/>
                  <a:gd name="connsiteY80" fmla="*/ 795338 h 1855788"/>
                  <a:gd name="connsiteX81" fmla="*/ 2629833 w 2781300"/>
                  <a:gd name="connsiteY81" fmla="*/ 852351 h 1855788"/>
                  <a:gd name="connsiteX82" fmla="*/ 2710659 w 2781300"/>
                  <a:gd name="connsiteY82" fmla="*/ 852487 h 1855788"/>
                  <a:gd name="connsiteX83" fmla="*/ 2692412 w 2781300"/>
                  <a:gd name="connsiteY83" fmla="*/ 881266 h 1855788"/>
                  <a:gd name="connsiteX84" fmla="*/ 2781300 w 2781300"/>
                  <a:gd name="connsiteY8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882194 w 2781300"/>
                  <a:gd name="connsiteY66" fmla="*/ 456941 h 1855788"/>
                  <a:gd name="connsiteX67" fmla="*/ 1972435 w 2781300"/>
                  <a:gd name="connsiteY67" fmla="*/ 451649 h 1855788"/>
                  <a:gd name="connsiteX68" fmla="*/ 1949751 w 2781300"/>
                  <a:gd name="connsiteY68" fmla="*/ 494699 h 1855788"/>
                  <a:gd name="connsiteX69" fmla="*/ 2100242 w 2781300"/>
                  <a:gd name="connsiteY69" fmla="*/ 524674 h 1855788"/>
                  <a:gd name="connsiteX70" fmla="*/ 2080914 w 2781300"/>
                  <a:gd name="connsiteY70" fmla="*/ 567549 h 1855788"/>
                  <a:gd name="connsiteX71" fmla="*/ 2203928 w 2781300"/>
                  <a:gd name="connsiteY71" fmla="*/ 576262 h 1855788"/>
                  <a:gd name="connsiteX72" fmla="*/ 2180042 w 2781300"/>
                  <a:gd name="connsiteY72" fmla="*/ 622605 h 1855788"/>
                  <a:gd name="connsiteX73" fmla="*/ 2346339 w 2781300"/>
                  <a:gd name="connsiteY73" fmla="*/ 631032 h 1855788"/>
                  <a:gd name="connsiteX74" fmla="*/ 2319231 w 2781300"/>
                  <a:gd name="connsiteY74" fmla="*/ 696341 h 1855788"/>
                  <a:gd name="connsiteX75" fmla="*/ 2438404 w 2781300"/>
                  <a:gd name="connsiteY75" fmla="*/ 707232 h 1855788"/>
                  <a:gd name="connsiteX76" fmla="*/ 2416227 w 2781300"/>
                  <a:gd name="connsiteY76" fmla="*/ 746374 h 1855788"/>
                  <a:gd name="connsiteX77" fmla="*/ 2548297 w 2781300"/>
                  <a:gd name="connsiteY77" fmla="*/ 747713 h 1855788"/>
                  <a:gd name="connsiteX78" fmla="*/ 2513846 w 2781300"/>
                  <a:gd name="connsiteY78" fmla="*/ 796728 h 1855788"/>
                  <a:gd name="connsiteX79" fmla="*/ 2660245 w 2781300"/>
                  <a:gd name="connsiteY79" fmla="*/ 795338 h 1855788"/>
                  <a:gd name="connsiteX80" fmla="*/ 2629833 w 2781300"/>
                  <a:gd name="connsiteY80" fmla="*/ 852351 h 1855788"/>
                  <a:gd name="connsiteX81" fmla="*/ 2710659 w 2781300"/>
                  <a:gd name="connsiteY81" fmla="*/ 852487 h 1855788"/>
                  <a:gd name="connsiteX82" fmla="*/ 2692412 w 2781300"/>
                  <a:gd name="connsiteY82" fmla="*/ 881266 h 1855788"/>
                  <a:gd name="connsiteX83" fmla="*/ 2781300 w 2781300"/>
                  <a:gd name="connsiteY8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972435 w 2781300"/>
                  <a:gd name="connsiteY66" fmla="*/ 451649 h 1855788"/>
                  <a:gd name="connsiteX67" fmla="*/ 1949751 w 2781300"/>
                  <a:gd name="connsiteY67" fmla="*/ 494699 h 1855788"/>
                  <a:gd name="connsiteX68" fmla="*/ 2100242 w 2781300"/>
                  <a:gd name="connsiteY68" fmla="*/ 524674 h 1855788"/>
                  <a:gd name="connsiteX69" fmla="*/ 2080914 w 2781300"/>
                  <a:gd name="connsiteY69" fmla="*/ 567549 h 1855788"/>
                  <a:gd name="connsiteX70" fmla="*/ 2203928 w 2781300"/>
                  <a:gd name="connsiteY70" fmla="*/ 576262 h 1855788"/>
                  <a:gd name="connsiteX71" fmla="*/ 2180042 w 2781300"/>
                  <a:gd name="connsiteY71" fmla="*/ 622605 h 1855788"/>
                  <a:gd name="connsiteX72" fmla="*/ 2346339 w 2781300"/>
                  <a:gd name="connsiteY72" fmla="*/ 631032 h 1855788"/>
                  <a:gd name="connsiteX73" fmla="*/ 2319231 w 2781300"/>
                  <a:gd name="connsiteY73" fmla="*/ 696341 h 1855788"/>
                  <a:gd name="connsiteX74" fmla="*/ 2438404 w 2781300"/>
                  <a:gd name="connsiteY74" fmla="*/ 707232 h 1855788"/>
                  <a:gd name="connsiteX75" fmla="*/ 2416227 w 2781300"/>
                  <a:gd name="connsiteY75" fmla="*/ 746374 h 1855788"/>
                  <a:gd name="connsiteX76" fmla="*/ 2548297 w 2781300"/>
                  <a:gd name="connsiteY76" fmla="*/ 747713 h 1855788"/>
                  <a:gd name="connsiteX77" fmla="*/ 2513846 w 2781300"/>
                  <a:gd name="connsiteY77" fmla="*/ 796728 h 1855788"/>
                  <a:gd name="connsiteX78" fmla="*/ 2660245 w 2781300"/>
                  <a:gd name="connsiteY78" fmla="*/ 795338 h 1855788"/>
                  <a:gd name="connsiteX79" fmla="*/ 2629833 w 2781300"/>
                  <a:gd name="connsiteY79" fmla="*/ 852351 h 1855788"/>
                  <a:gd name="connsiteX80" fmla="*/ 2710659 w 2781300"/>
                  <a:gd name="connsiteY80" fmla="*/ 852487 h 1855788"/>
                  <a:gd name="connsiteX81" fmla="*/ 2692412 w 2781300"/>
                  <a:gd name="connsiteY81" fmla="*/ 881266 h 1855788"/>
                  <a:gd name="connsiteX82" fmla="*/ 2781300 w 2781300"/>
                  <a:gd name="connsiteY8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821133 w 2781300"/>
                  <a:gd name="connsiteY39" fmla="*/ 1831631 h 1855788"/>
                  <a:gd name="connsiteX40" fmla="*/ 775540 w 2781300"/>
                  <a:gd name="connsiteY40" fmla="*/ 1828957 h 1855788"/>
                  <a:gd name="connsiteX41" fmla="*/ 0 w 2781300"/>
                  <a:gd name="connsiteY41" fmla="*/ 941388 h 1855788"/>
                  <a:gd name="connsiteX42" fmla="*/ 626400 w 2781300"/>
                  <a:gd name="connsiteY42" fmla="*/ 93223 h 1855788"/>
                  <a:gd name="connsiteX43" fmla="*/ 667074 w 2781300"/>
                  <a:gd name="connsiteY43" fmla="*/ 81034 h 1855788"/>
                  <a:gd name="connsiteX44" fmla="*/ 682305 w 2781300"/>
                  <a:gd name="connsiteY44" fmla="*/ 72919 h 1855788"/>
                  <a:gd name="connsiteX45" fmla="*/ 1008873 w 2781300"/>
                  <a:gd name="connsiteY45" fmla="*/ 0 h 1855788"/>
                  <a:gd name="connsiteX46" fmla="*/ 997186 w 2781300"/>
                  <a:gd name="connsiteY46" fmla="*/ 42173 h 1855788"/>
                  <a:gd name="connsiteX47" fmla="*/ 1108885 w 2781300"/>
                  <a:gd name="connsiteY47" fmla="*/ 33337 h 1855788"/>
                  <a:gd name="connsiteX48" fmla="*/ 1097623 w 2781300"/>
                  <a:gd name="connsiteY48" fmla="*/ 72518 h 1855788"/>
                  <a:gd name="connsiteX49" fmla="*/ 1222348 w 2781300"/>
                  <a:gd name="connsiteY49" fmla="*/ 61912 h 1855788"/>
                  <a:gd name="connsiteX50" fmla="*/ 1206030 w 2781300"/>
                  <a:gd name="connsiteY50" fmla="*/ 116866 h 1855788"/>
                  <a:gd name="connsiteX51" fmla="*/ 1346173 w 2781300"/>
                  <a:gd name="connsiteY51" fmla="*/ 119062 h 1855788"/>
                  <a:gd name="connsiteX52" fmla="*/ 1332246 w 2781300"/>
                  <a:gd name="connsiteY52" fmla="*/ 162868 h 1855788"/>
                  <a:gd name="connsiteX53" fmla="*/ 1430344 w 2781300"/>
                  <a:gd name="connsiteY53" fmla="*/ 157162 h 1855788"/>
                  <a:gd name="connsiteX54" fmla="*/ 1413731 w 2781300"/>
                  <a:gd name="connsiteY54" fmla="*/ 206956 h 1855788"/>
                  <a:gd name="connsiteX55" fmla="*/ 1558931 w 2781300"/>
                  <a:gd name="connsiteY55" fmla="*/ 200025 h 1855788"/>
                  <a:gd name="connsiteX56" fmla="*/ 1535305 w 2781300"/>
                  <a:gd name="connsiteY56" fmla="*/ 266902 h 1855788"/>
                  <a:gd name="connsiteX57" fmla="*/ 1620474 w 2781300"/>
                  <a:gd name="connsiteY57" fmla="*/ 263128 h 1855788"/>
                  <a:gd name="connsiteX58" fmla="*/ 1605204 w 2781300"/>
                  <a:gd name="connsiteY58" fmla="*/ 304079 h 1855788"/>
                  <a:gd name="connsiteX59" fmla="*/ 1757367 w 2781300"/>
                  <a:gd name="connsiteY59" fmla="*/ 311945 h 1855788"/>
                  <a:gd name="connsiteX60" fmla="*/ 1735914 w 2781300"/>
                  <a:gd name="connsiteY60" fmla="*/ 364629 h 1855788"/>
                  <a:gd name="connsiteX61" fmla="*/ 1808129 w 2781300"/>
                  <a:gd name="connsiteY61" fmla="*/ 359574 h 1855788"/>
                  <a:gd name="connsiteX62" fmla="*/ 1792112 w 2781300"/>
                  <a:gd name="connsiteY62" fmla="*/ 395862 h 1855788"/>
                  <a:gd name="connsiteX63" fmla="*/ 1908140 w 2781300"/>
                  <a:gd name="connsiteY63" fmla="*/ 388149 h 1855788"/>
                  <a:gd name="connsiteX64" fmla="*/ 1877411 w 2781300"/>
                  <a:gd name="connsiteY64" fmla="*/ 454261 h 1855788"/>
                  <a:gd name="connsiteX65" fmla="*/ 1972435 w 2781300"/>
                  <a:gd name="connsiteY65" fmla="*/ 451649 h 1855788"/>
                  <a:gd name="connsiteX66" fmla="*/ 1949751 w 2781300"/>
                  <a:gd name="connsiteY66" fmla="*/ 494699 h 1855788"/>
                  <a:gd name="connsiteX67" fmla="*/ 2100242 w 2781300"/>
                  <a:gd name="connsiteY67" fmla="*/ 524674 h 1855788"/>
                  <a:gd name="connsiteX68" fmla="*/ 2080914 w 2781300"/>
                  <a:gd name="connsiteY68" fmla="*/ 567549 h 1855788"/>
                  <a:gd name="connsiteX69" fmla="*/ 2203928 w 2781300"/>
                  <a:gd name="connsiteY69" fmla="*/ 576262 h 1855788"/>
                  <a:gd name="connsiteX70" fmla="*/ 2180042 w 2781300"/>
                  <a:gd name="connsiteY70" fmla="*/ 622605 h 1855788"/>
                  <a:gd name="connsiteX71" fmla="*/ 2346339 w 2781300"/>
                  <a:gd name="connsiteY71" fmla="*/ 631032 h 1855788"/>
                  <a:gd name="connsiteX72" fmla="*/ 2319231 w 2781300"/>
                  <a:gd name="connsiteY72" fmla="*/ 696341 h 1855788"/>
                  <a:gd name="connsiteX73" fmla="*/ 2438404 w 2781300"/>
                  <a:gd name="connsiteY73" fmla="*/ 707232 h 1855788"/>
                  <a:gd name="connsiteX74" fmla="*/ 2416227 w 2781300"/>
                  <a:gd name="connsiteY74" fmla="*/ 746374 h 1855788"/>
                  <a:gd name="connsiteX75" fmla="*/ 2548297 w 2781300"/>
                  <a:gd name="connsiteY75" fmla="*/ 747713 h 1855788"/>
                  <a:gd name="connsiteX76" fmla="*/ 2513846 w 2781300"/>
                  <a:gd name="connsiteY76" fmla="*/ 796728 h 1855788"/>
                  <a:gd name="connsiteX77" fmla="*/ 2660245 w 2781300"/>
                  <a:gd name="connsiteY77" fmla="*/ 795338 h 1855788"/>
                  <a:gd name="connsiteX78" fmla="*/ 2629833 w 2781300"/>
                  <a:gd name="connsiteY78" fmla="*/ 852351 h 1855788"/>
                  <a:gd name="connsiteX79" fmla="*/ 2710659 w 2781300"/>
                  <a:gd name="connsiteY79" fmla="*/ 852487 h 1855788"/>
                  <a:gd name="connsiteX80" fmla="*/ 2692412 w 2781300"/>
                  <a:gd name="connsiteY80" fmla="*/ 881266 h 1855788"/>
                  <a:gd name="connsiteX81" fmla="*/ 2781300 w 2781300"/>
                  <a:gd name="connsiteY8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67074 w 2781300"/>
                  <a:gd name="connsiteY42" fmla="*/ 81034 h 1855788"/>
                  <a:gd name="connsiteX43" fmla="*/ 682305 w 2781300"/>
                  <a:gd name="connsiteY43" fmla="*/ 72919 h 1855788"/>
                  <a:gd name="connsiteX44" fmla="*/ 1008873 w 2781300"/>
                  <a:gd name="connsiteY44" fmla="*/ 0 h 1855788"/>
                  <a:gd name="connsiteX45" fmla="*/ 997186 w 2781300"/>
                  <a:gd name="connsiteY45" fmla="*/ 42173 h 1855788"/>
                  <a:gd name="connsiteX46" fmla="*/ 1108885 w 2781300"/>
                  <a:gd name="connsiteY46" fmla="*/ 33337 h 1855788"/>
                  <a:gd name="connsiteX47" fmla="*/ 1097623 w 2781300"/>
                  <a:gd name="connsiteY47" fmla="*/ 72518 h 1855788"/>
                  <a:gd name="connsiteX48" fmla="*/ 1222348 w 2781300"/>
                  <a:gd name="connsiteY48" fmla="*/ 61912 h 1855788"/>
                  <a:gd name="connsiteX49" fmla="*/ 1206030 w 2781300"/>
                  <a:gd name="connsiteY49" fmla="*/ 116866 h 1855788"/>
                  <a:gd name="connsiteX50" fmla="*/ 1346173 w 2781300"/>
                  <a:gd name="connsiteY50" fmla="*/ 119062 h 1855788"/>
                  <a:gd name="connsiteX51" fmla="*/ 1332246 w 2781300"/>
                  <a:gd name="connsiteY51" fmla="*/ 162868 h 1855788"/>
                  <a:gd name="connsiteX52" fmla="*/ 1430344 w 2781300"/>
                  <a:gd name="connsiteY52" fmla="*/ 157162 h 1855788"/>
                  <a:gd name="connsiteX53" fmla="*/ 1413731 w 2781300"/>
                  <a:gd name="connsiteY53" fmla="*/ 206956 h 1855788"/>
                  <a:gd name="connsiteX54" fmla="*/ 1558931 w 2781300"/>
                  <a:gd name="connsiteY54" fmla="*/ 200025 h 1855788"/>
                  <a:gd name="connsiteX55" fmla="*/ 1535305 w 2781300"/>
                  <a:gd name="connsiteY55" fmla="*/ 266902 h 1855788"/>
                  <a:gd name="connsiteX56" fmla="*/ 1620474 w 2781300"/>
                  <a:gd name="connsiteY56" fmla="*/ 263128 h 1855788"/>
                  <a:gd name="connsiteX57" fmla="*/ 1605204 w 2781300"/>
                  <a:gd name="connsiteY57" fmla="*/ 304079 h 1855788"/>
                  <a:gd name="connsiteX58" fmla="*/ 1757367 w 2781300"/>
                  <a:gd name="connsiteY58" fmla="*/ 311945 h 1855788"/>
                  <a:gd name="connsiteX59" fmla="*/ 1735914 w 2781300"/>
                  <a:gd name="connsiteY59" fmla="*/ 364629 h 1855788"/>
                  <a:gd name="connsiteX60" fmla="*/ 1808129 w 2781300"/>
                  <a:gd name="connsiteY60" fmla="*/ 359574 h 1855788"/>
                  <a:gd name="connsiteX61" fmla="*/ 1792112 w 2781300"/>
                  <a:gd name="connsiteY61" fmla="*/ 395862 h 1855788"/>
                  <a:gd name="connsiteX62" fmla="*/ 1908140 w 2781300"/>
                  <a:gd name="connsiteY62" fmla="*/ 388149 h 1855788"/>
                  <a:gd name="connsiteX63" fmla="*/ 1877411 w 2781300"/>
                  <a:gd name="connsiteY63" fmla="*/ 454261 h 1855788"/>
                  <a:gd name="connsiteX64" fmla="*/ 1972435 w 2781300"/>
                  <a:gd name="connsiteY64" fmla="*/ 451649 h 1855788"/>
                  <a:gd name="connsiteX65" fmla="*/ 1949751 w 2781300"/>
                  <a:gd name="connsiteY65" fmla="*/ 494699 h 1855788"/>
                  <a:gd name="connsiteX66" fmla="*/ 2100242 w 2781300"/>
                  <a:gd name="connsiteY66" fmla="*/ 524674 h 1855788"/>
                  <a:gd name="connsiteX67" fmla="*/ 2080914 w 2781300"/>
                  <a:gd name="connsiteY67" fmla="*/ 567549 h 1855788"/>
                  <a:gd name="connsiteX68" fmla="*/ 2203928 w 2781300"/>
                  <a:gd name="connsiteY68" fmla="*/ 576262 h 1855788"/>
                  <a:gd name="connsiteX69" fmla="*/ 2180042 w 2781300"/>
                  <a:gd name="connsiteY69" fmla="*/ 622605 h 1855788"/>
                  <a:gd name="connsiteX70" fmla="*/ 2346339 w 2781300"/>
                  <a:gd name="connsiteY70" fmla="*/ 631032 h 1855788"/>
                  <a:gd name="connsiteX71" fmla="*/ 2319231 w 2781300"/>
                  <a:gd name="connsiteY71" fmla="*/ 696341 h 1855788"/>
                  <a:gd name="connsiteX72" fmla="*/ 2438404 w 2781300"/>
                  <a:gd name="connsiteY72" fmla="*/ 707232 h 1855788"/>
                  <a:gd name="connsiteX73" fmla="*/ 2416227 w 2781300"/>
                  <a:gd name="connsiteY73" fmla="*/ 746374 h 1855788"/>
                  <a:gd name="connsiteX74" fmla="*/ 2548297 w 2781300"/>
                  <a:gd name="connsiteY74" fmla="*/ 747713 h 1855788"/>
                  <a:gd name="connsiteX75" fmla="*/ 2513846 w 2781300"/>
                  <a:gd name="connsiteY75" fmla="*/ 796728 h 1855788"/>
                  <a:gd name="connsiteX76" fmla="*/ 2660245 w 2781300"/>
                  <a:gd name="connsiteY76" fmla="*/ 795338 h 1855788"/>
                  <a:gd name="connsiteX77" fmla="*/ 2629833 w 2781300"/>
                  <a:gd name="connsiteY77" fmla="*/ 852351 h 1855788"/>
                  <a:gd name="connsiteX78" fmla="*/ 2710659 w 2781300"/>
                  <a:gd name="connsiteY78" fmla="*/ 852487 h 1855788"/>
                  <a:gd name="connsiteX79" fmla="*/ 2692412 w 2781300"/>
                  <a:gd name="connsiteY79" fmla="*/ 881266 h 1855788"/>
                  <a:gd name="connsiteX80" fmla="*/ 2781300 w 2781300"/>
                  <a:gd name="connsiteY8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82305 w 2781300"/>
                  <a:gd name="connsiteY42" fmla="*/ 72919 h 1855788"/>
                  <a:gd name="connsiteX43" fmla="*/ 1008873 w 2781300"/>
                  <a:gd name="connsiteY43" fmla="*/ 0 h 1855788"/>
                  <a:gd name="connsiteX44" fmla="*/ 997186 w 2781300"/>
                  <a:gd name="connsiteY44" fmla="*/ 42173 h 1855788"/>
                  <a:gd name="connsiteX45" fmla="*/ 1108885 w 2781300"/>
                  <a:gd name="connsiteY45" fmla="*/ 33337 h 1855788"/>
                  <a:gd name="connsiteX46" fmla="*/ 1097623 w 2781300"/>
                  <a:gd name="connsiteY46" fmla="*/ 72518 h 1855788"/>
                  <a:gd name="connsiteX47" fmla="*/ 1222348 w 2781300"/>
                  <a:gd name="connsiteY47" fmla="*/ 61912 h 1855788"/>
                  <a:gd name="connsiteX48" fmla="*/ 1206030 w 2781300"/>
                  <a:gd name="connsiteY48" fmla="*/ 116866 h 1855788"/>
                  <a:gd name="connsiteX49" fmla="*/ 1346173 w 2781300"/>
                  <a:gd name="connsiteY49" fmla="*/ 119062 h 1855788"/>
                  <a:gd name="connsiteX50" fmla="*/ 1332246 w 2781300"/>
                  <a:gd name="connsiteY50" fmla="*/ 162868 h 1855788"/>
                  <a:gd name="connsiteX51" fmla="*/ 1430344 w 2781300"/>
                  <a:gd name="connsiteY51" fmla="*/ 157162 h 1855788"/>
                  <a:gd name="connsiteX52" fmla="*/ 1413731 w 2781300"/>
                  <a:gd name="connsiteY52" fmla="*/ 206956 h 1855788"/>
                  <a:gd name="connsiteX53" fmla="*/ 1558931 w 2781300"/>
                  <a:gd name="connsiteY53" fmla="*/ 200025 h 1855788"/>
                  <a:gd name="connsiteX54" fmla="*/ 1535305 w 2781300"/>
                  <a:gd name="connsiteY54" fmla="*/ 266902 h 1855788"/>
                  <a:gd name="connsiteX55" fmla="*/ 1620474 w 2781300"/>
                  <a:gd name="connsiteY55" fmla="*/ 263128 h 1855788"/>
                  <a:gd name="connsiteX56" fmla="*/ 1605204 w 2781300"/>
                  <a:gd name="connsiteY56" fmla="*/ 304079 h 1855788"/>
                  <a:gd name="connsiteX57" fmla="*/ 1757367 w 2781300"/>
                  <a:gd name="connsiteY57" fmla="*/ 311945 h 1855788"/>
                  <a:gd name="connsiteX58" fmla="*/ 1735914 w 2781300"/>
                  <a:gd name="connsiteY58" fmla="*/ 364629 h 1855788"/>
                  <a:gd name="connsiteX59" fmla="*/ 1808129 w 2781300"/>
                  <a:gd name="connsiteY59" fmla="*/ 359574 h 1855788"/>
                  <a:gd name="connsiteX60" fmla="*/ 1792112 w 2781300"/>
                  <a:gd name="connsiteY60" fmla="*/ 395862 h 1855788"/>
                  <a:gd name="connsiteX61" fmla="*/ 1908140 w 2781300"/>
                  <a:gd name="connsiteY61" fmla="*/ 388149 h 1855788"/>
                  <a:gd name="connsiteX62" fmla="*/ 1877411 w 2781300"/>
                  <a:gd name="connsiteY62" fmla="*/ 454261 h 1855788"/>
                  <a:gd name="connsiteX63" fmla="*/ 1972435 w 2781300"/>
                  <a:gd name="connsiteY63" fmla="*/ 451649 h 1855788"/>
                  <a:gd name="connsiteX64" fmla="*/ 1949751 w 2781300"/>
                  <a:gd name="connsiteY64" fmla="*/ 494699 h 1855788"/>
                  <a:gd name="connsiteX65" fmla="*/ 2100242 w 2781300"/>
                  <a:gd name="connsiteY65" fmla="*/ 524674 h 1855788"/>
                  <a:gd name="connsiteX66" fmla="*/ 2080914 w 2781300"/>
                  <a:gd name="connsiteY66" fmla="*/ 567549 h 1855788"/>
                  <a:gd name="connsiteX67" fmla="*/ 2203928 w 2781300"/>
                  <a:gd name="connsiteY67" fmla="*/ 576262 h 1855788"/>
                  <a:gd name="connsiteX68" fmla="*/ 2180042 w 2781300"/>
                  <a:gd name="connsiteY68" fmla="*/ 622605 h 1855788"/>
                  <a:gd name="connsiteX69" fmla="*/ 2346339 w 2781300"/>
                  <a:gd name="connsiteY69" fmla="*/ 631032 h 1855788"/>
                  <a:gd name="connsiteX70" fmla="*/ 2319231 w 2781300"/>
                  <a:gd name="connsiteY70" fmla="*/ 696341 h 1855788"/>
                  <a:gd name="connsiteX71" fmla="*/ 2438404 w 2781300"/>
                  <a:gd name="connsiteY71" fmla="*/ 707232 h 1855788"/>
                  <a:gd name="connsiteX72" fmla="*/ 2416227 w 2781300"/>
                  <a:gd name="connsiteY72" fmla="*/ 746374 h 1855788"/>
                  <a:gd name="connsiteX73" fmla="*/ 2548297 w 2781300"/>
                  <a:gd name="connsiteY73" fmla="*/ 747713 h 1855788"/>
                  <a:gd name="connsiteX74" fmla="*/ 2513846 w 2781300"/>
                  <a:gd name="connsiteY74" fmla="*/ 796728 h 1855788"/>
                  <a:gd name="connsiteX75" fmla="*/ 2660245 w 2781300"/>
                  <a:gd name="connsiteY75" fmla="*/ 795338 h 1855788"/>
                  <a:gd name="connsiteX76" fmla="*/ 2629833 w 2781300"/>
                  <a:gd name="connsiteY76" fmla="*/ 852351 h 1855788"/>
                  <a:gd name="connsiteX77" fmla="*/ 2710659 w 2781300"/>
                  <a:gd name="connsiteY77" fmla="*/ 852487 h 1855788"/>
                  <a:gd name="connsiteX78" fmla="*/ 2692412 w 2781300"/>
                  <a:gd name="connsiteY78" fmla="*/ 881266 h 1855788"/>
                  <a:gd name="connsiteX79" fmla="*/ 2781300 w 2781300"/>
                  <a:gd name="connsiteY7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03174 w 2781300"/>
                  <a:gd name="connsiteY24" fmla="*/ 1559366 h 1855788"/>
                  <a:gd name="connsiteX25" fmla="*/ 1620474 w 2781300"/>
                  <a:gd name="connsiteY25" fmla="*/ 1605760 h 1855788"/>
                  <a:gd name="connsiteX26" fmla="*/ 1620474 w 2781300"/>
                  <a:gd name="connsiteY26" fmla="*/ 1605761 h 1855788"/>
                  <a:gd name="connsiteX27" fmla="*/ 1538878 w 2781300"/>
                  <a:gd name="connsiteY27" fmla="*/ 1599000 h 1855788"/>
                  <a:gd name="connsiteX28" fmla="*/ 1558931 w 2781300"/>
                  <a:gd name="connsiteY28" fmla="*/ 1655763 h 1855788"/>
                  <a:gd name="connsiteX29" fmla="*/ 1416069 w 2781300"/>
                  <a:gd name="connsiteY29" fmla="*/ 1655838 h 1855788"/>
                  <a:gd name="connsiteX30" fmla="*/ 1430344 w 2781300"/>
                  <a:gd name="connsiteY30" fmla="*/ 1698626 h 1855788"/>
                  <a:gd name="connsiteX31" fmla="*/ 1344564 w 2781300"/>
                  <a:gd name="connsiteY31" fmla="*/ 1694647 h 1855788"/>
                  <a:gd name="connsiteX32" fmla="*/ 1346173 w 2781300"/>
                  <a:gd name="connsiteY32" fmla="*/ 1736726 h 1855788"/>
                  <a:gd name="connsiteX33" fmla="*/ 1209062 w 2781300"/>
                  <a:gd name="connsiteY33" fmla="*/ 1749131 h 1855788"/>
                  <a:gd name="connsiteX34" fmla="*/ 1222348 w 2781300"/>
                  <a:gd name="connsiteY34" fmla="*/ 1793876 h 1855788"/>
                  <a:gd name="connsiteX35" fmla="*/ 1003642 w 2781300"/>
                  <a:gd name="connsiteY35" fmla="*/ 1814666 h 1855788"/>
                  <a:gd name="connsiteX36" fmla="*/ 1008873 w 2781300"/>
                  <a:gd name="connsiteY36" fmla="*/ 1855788 h 1855788"/>
                  <a:gd name="connsiteX37" fmla="*/ 839790 w 2781300"/>
                  <a:gd name="connsiteY37" fmla="*/ 1836937 h 1855788"/>
                  <a:gd name="connsiteX38" fmla="*/ 775540 w 2781300"/>
                  <a:gd name="connsiteY38" fmla="*/ 1828957 h 1855788"/>
                  <a:gd name="connsiteX39" fmla="*/ 0 w 2781300"/>
                  <a:gd name="connsiteY39" fmla="*/ 941388 h 1855788"/>
                  <a:gd name="connsiteX40" fmla="*/ 626400 w 2781300"/>
                  <a:gd name="connsiteY40" fmla="*/ 93223 h 1855788"/>
                  <a:gd name="connsiteX41" fmla="*/ 682305 w 2781300"/>
                  <a:gd name="connsiteY41" fmla="*/ 72919 h 1855788"/>
                  <a:gd name="connsiteX42" fmla="*/ 1008873 w 2781300"/>
                  <a:gd name="connsiteY42" fmla="*/ 0 h 1855788"/>
                  <a:gd name="connsiteX43" fmla="*/ 997186 w 2781300"/>
                  <a:gd name="connsiteY43" fmla="*/ 42173 h 1855788"/>
                  <a:gd name="connsiteX44" fmla="*/ 1108885 w 2781300"/>
                  <a:gd name="connsiteY44" fmla="*/ 33337 h 1855788"/>
                  <a:gd name="connsiteX45" fmla="*/ 1097623 w 2781300"/>
                  <a:gd name="connsiteY45" fmla="*/ 72518 h 1855788"/>
                  <a:gd name="connsiteX46" fmla="*/ 1222348 w 2781300"/>
                  <a:gd name="connsiteY46" fmla="*/ 61912 h 1855788"/>
                  <a:gd name="connsiteX47" fmla="*/ 1206030 w 2781300"/>
                  <a:gd name="connsiteY47" fmla="*/ 116866 h 1855788"/>
                  <a:gd name="connsiteX48" fmla="*/ 1346173 w 2781300"/>
                  <a:gd name="connsiteY48" fmla="*/ 119062 h 1855788"/>
                  <a:gd name="connsiteX49" fmla="*/ 1332246 w 2781300"/>
                  <a:gd name="connsiteY49" fmla="*/ 162868 h 1855788"/>
                  <a:gd name="connsiteX50" fmla="*/ 1430344 w 2781300"/>
                  <a:gd name="connsiteY50" fmla="*/ 157162 h 1855788"/>
                  <a:gd name="connsiteX51" fmla="*/ 1413731 w 2781300"/>
                  <a:gd name="connsiteY51" fmla="*/ 206956 h 1855788"/>
                  <a:gd name="connsiteX52" fmla="*/ 1558931 w 2781300"/>
                  <a:gd name="connsiteY52" fmla="*/ 200025 h 1855788"/>
                  <a:gd name="connsiteX53" fmla="*/ 1535305 w 2781300"/>
                  <a:gd name="connsiteY53" fmla="*/ 266902 h 1855788"/>
                  <a:gd name="connsiteX54" fmla="*/ 1620474 w 2781300"/>
                  <a:gd name="connsiteY54" fmla="*/ 263128 h 1855788"/>
                  <a:gd name="connsiteX55" fmla="*/ 1605204 w 2781300"/>
                  <a:gd name="connsiteY55" fmla="*/ 304079 h 1855788"/>
                  <a:gd name="connsiteX56" fmla="*/ 1757367 w 2781300"/>
                  <a:gd name="connsiteY56" fmla="*/ 311945 h 1855788"/>
                  <a:gd name="connsiteX57" fmla="*/ 1735914 w 2781300"/>
                  <a:gd name="connsiteY57" fmla="*/ 364629 h 1855788"/>
                  <a:gd name="connsiteX58" fmla="*/ 1808129 w 2781300"/>
                  <a:gd name="connsiteY58" fmla="*/ 359574 h 1855788"/>
                  <a:gd name="connsiteX59" fmla="*/ 1792112 w 2781300"/>
                  <a:gd name="connsiteY59" fmla="*/ 395862 h 1855788"/>
                  <a:gd name="connsiteX60" fmla="*/ 1908140 w 2781300"/>
                  <a:gd name="connsiteY60" fmla="*/ 388149 h 1855788"/>
                  <a:gd name="connsiteX61" fmla="*/ 1877411 w 2781300"/>
                  <a:gd name="connsiteY61" fmla="*/ 454261 h 1855788"/>
                  <a:gd name="connsiteX62" fmla="*/ 1972435 w 2781300"/>
                  <a:gd name="connsiteY62" fmla="*/ 451649 h 1855788"/>
                  <a:gd name="connsiteX63" fmla="*/ 1949751 w 2781300"/>
                  <a:gd name="connsiteY63" fmla="*/ 494699 h 1855788"/>
                  <a:gd name="connsiteX64" fmla="*/ 2100242 w 2781300"/>
                  <a:gd name="connsiteY64" fmla="*/ 524674 h 1855788"/>
                  <a:gd name="connsiteX65" fmla="*/ 2080914 w 2781300"/>
                  <a:gd name="connsiteY65" fmla="*/ 567549 h 1855788"/>
                  <a:gd name="connsiteX66" fmla="*/ 2203928 w 2781300"/>
                  <a:gd name="connsiteY66" fmla="*/ 576262 h 1855788"/>
                  <a:gd name="connsiteX67" fmla="*/ 2180042 w 2781300"/>
                  <a:gd name="connsiteY67" fmla="*/ 622605 h 1855788"/>
                  <a:gd name="connsiteX68" fmla="*/ 2346339 w 2781300"/>
                  <a:gd name="connsiteY68" fmla="*/ 631032 h 1855788"/>
                  <a:gd name="connsiteX69" fmla="*/ 2319231 w 2781300"/>
                  <a:gd name="connsiteY69" fmla="*/ 696341 h 1855788"/>
                  <a:gd name="connsiteX70" fmla="*/ 2438404 w 2781300"/>
                  <a:gd name="connsiteY70" fmla="*/ 707232 h 1855788"/>
                  <a:gd name="connsiteX71" fmla="*/ 2416227 w 2781300"/>
                  <a:gd name="connsiteY71" fmla="*/ 746374 h 1855788"/>
                  <a:gd name="connsiteX72" fmla="*/ 2548297 w 2781300"/>
                  <a:gd name="connsiteY72" fmla="*/ 747713 h 1855788"/>
                  <a:gd name="connsiteX73" fmla="*/ 2513846 w 2781300"/>
                  <a:gd name="connsiteY73" fmla="*/ 796728 h 1855788"/>
                  <a:gd name="connsiteX74" fmla="*/ 2660245 w 2781300"/>
                  <a:gd name="connsiteY74" fmla="*/ 795338 h 1855788"/>
                  <a:gd name="connsiteX75" fmla="*/ 2629833 w 2781300"/>
                  <a:gd name="connsiteY75" fmla="*/ 852351 h 1855788"/>
                  <a:gd name="connsiteX76" fmla="*/ 2710659 w 2781300"/>
                  <a:gd name="connsiteY76" fmla="*/ 852487 h 1855788"/>
                  <a:gd name="connsiteX77" fmla="*/ 2692412 w 2781300"/>
                  <a:gd name="connsiteY77" fmla="*/ 881266 h 1855788"/>
                  <a:gd name="connsiteX78" fmla="*/ 2781300 w 2781300"/>
                  <a:gd name="connsiteY78" fmla="*/ 922338 h 185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2781300" h="1855788">
                    <a:moveTo>
                      <a:pt x="2781300" y="922338"/>
                    </a:moveTo>
                    <a:lnTo>
                      <a:pt x="2700702" y="963787"/>
                    </a:lnTo>
                    <a:lnTo>
                      <a:pt x="2710659" y="979491"/>
                    </a:lnTo>
                    <a:lnTo>
                      <a:pt x="2638459" y="995796"/>
                    </a:lnTo>
                    <a:lnTo>
                      <a:pt x="2660245" y="1036638"/>
                    </a:lnTo>
                    <a:lnTo>
                      <a:pt x="2571953" y="1029997"/>
                    </a:lnTo>
                    <a:lnTo>
                      <a:pt x="2526562" y="1053340"/>
                    </a:lnTo>
                    <a:lnTo>
                      <a:pt x="2548297" y="1084263"/>
                    </a:lnTo>
                    <a:lnTo>
                      <a:pt x="2426967" y="1104558"/>
                    </a:lnTo>
                    <a:lnTo>
                      <a:pt x="2438404" y="1124744"/>
                    </a:lnTo>
                    <a:lnTo>
                      <a:pt x="2330762" y="1154032"/>
                    </a:lnTo>
                    <a:lnTo>
                      <a:pt x="2346339" y="1200944"/>
                    </a:lnTo>
                    <a:lnTo>
                      <a:pt x="2182115" y="1237205"/>
                    </a:lnTo>
                    <a:lnTo>
                      <a:pt x="2203928" y="1279526"/>
                    </a:lnTo>
                    <a:lnTo>
                      <a:pt x="2083782" y="1292225"/>
                    </a:lnTo>
                    <a:lnTo>
                      <a:pt x="2100242" y="1328738"/>
                    </a:lnTo>
                    <a:lnTo>
                      <a:pt x="1953212" y="1365283"/>
                    </a:lnTo>
                    <a:lnTo>
                      <a:pt x="1972435" y="1401763"/>
                    </a:lnTo>
                    <a:lnTo>
                      <a:pt x="1880564" y="1405935"/>
                    </a:lnTo>
                    <a:lnTo>
                      <a:pt x="1908140" y="1465263"/>
                    </a:lnTo>
                    <a:lnTo>
                      <a:pt x="1792112" y="1457550"/>
                    </a:lnTo>
                    <a:lnTo>
                      <a:pt x="1808129" y="1493838"/>
                    </a:lnTo>
                    <a:lnTo>
                      <a:pt x="1735915" y="1488783"/>
                    </a:lnTo>
                    <a:lnTo>
                      <a:pt x="1757367" y="1541467"/>
                    </a:lnTo>
                    <a:lnTo>
                      <a:pt x="1603174" y="1559366"/>
                    </a:lnTo>
                    <a:lnTo>
                      <a:pt x="1620474" y="1605760"/>
                    </a:lnTo>
                    <a:lnTo>
                      <a:pt x="1620474" y="1605761"/>
                    </a:lnTo>
                    <a:lnTo>
                      <a:pt x="1538878" y="1599000"/>
                    </a:lnTo>
                    <a:lnTo>
                      <a:pt x="1558931" y="1655763"/>
                    </a:lnTo>
                    <a:cubicBezTo>
                      <a:pt x="1538463" y="1665236"/>
                      <a:pt x="1437500" y="1648694"/>
                      <a:pt x="1416069" y="1655838"/>
                    </a:cubicBezTo>
                    <a:lnTo>
                      <a:pt x="1430344" y="1698626"/>
                    </a:lnTo>
                    <a:cubicBezTo>
                      <a:pt x="1401384" y="1698626"/>
                      <a:pt x="1372768" y="1697278"/>
                      <a:pt x="1344564" y="1694647"/>
                    </a:cubicBezTo>
                    <a:cubicBezTo>
                      <a:pt x="1345100" y="1708673"/>
                      <a:pt x="1345637" y="1722700"/>
                      <a:pt x="1346173" y="1736726"/>
                    </a:cubicBezTo>
                    <a:cubicBezTo>
                      <a:pt x="1323589" y="1745807"/>
                      <a:pt x="1229699" y="1739606"/>
                      <a:pt x="1209062" y="1749131"/>
                    </a:cubicBezTo>
                    <a:lnTo>
                      <a:pt x="1222348" y="1793876"/>
                    </a:lnTo>
                    <a:cubicBezTo>
                      <a:pt x="1188111" y="1804799"/>
                      <a:pt x="1041068" y="1811013"/>
                      <a:pt x="1003642" y="1814666"/>
                    </a:cubicBezTo>
                    <a:lnTo>
                      <a:pt x="1008873" y="1855788"/>
                    </a:lnTo>
                    <a:cubicBezTo>
                      <a:pt x="950954" y="1855788"/>
                      <a:pt x="894405" y="1849297"/>
                      <a:pt x="839790" y="1836937"/>
                    </a:cubicBezTo>
                    <a:lnTo>
                      <a:pt x="775540" y="1828957"/>
                    </a:lnTo>
                    <a:cubicBezTo>
                      <a:pt x="386673" y="1783269"/>
                      <a:pt x="59531" y="1403327"/>
                      <a:pt x="0" y="941388"/>
                    </a:cubicBezTo>
                    <a:cubicBezTo>
                      <a:pt x="56753" y="566838"/>
                      <a:pt x="291666" y="214053"/>
                      <a:pt x="626400" y="93223"/>
                    </a:cubicBezTo>
                    <a:lnTo>
                      <a:pt x="682305" y="72919"/>
                    </a:lnTo>
                    <a:cubicBezTo>
                      <a:pt x="782679" y="25965"/>
                      <a:pt x="893034" y="0"/>
                      <a:pt x="1008873" y="0"/>
                    </a:cubicBezTo>
                    <a:lnTo>
                      <a:pt x="997186" y="42173"/>
                    </a:lnTo>
                    <a:lnTo>
                      <a:pt x="1108885" y="33337"/>
                    </a:lnTo>
                    <a:lnTo>
                      <a:pt x="1097623" y="72518"/>
                    </a:lnTo>
                    <a:lnTo>
                      <a:pt x="1222348" y="61912"/>
                    </a:lnTo>
                    <a:lnTo>
                      <a:pt x="1206030" y="116866"/>
                    </a:lnTo>
                    <a:lnTo>
                      <a:pt x="1346173" y="119062"/>
                    </a:lnTo>
                    <a:lnTo>
                      <a:pt x="1332246" y="162868"/>
                    </a:lnTo>
                    <a:lnTo>
                      <a:pt x="1430344" y="157162"/>
                    </a:lnTo>
                    <a:lnTo>
                      <a:pt x="1413731" y="206956"/>
                    </a:lnTo>
                    <a:lnTo>
                      <a:pt x="1558931" y="200025"/>
                    </a:lnTo>
                    <a:lnTo>
                      <a:pt x="1535305" y="266902"/>
                    </a:lnTo>
                    <a:lnTo>
                      <a:pt x="1620474" y="263128"/>
                    </a:lnTo>
                    <a:lnTo>
                      <a:pt x="1605204" y="304079"/>
                    </a:lnTo>
                    <a:lnTo>
                      <a:pt x="1757367" y="311945"/>
                    </a:lnTo>
                    <a:lnTo>
                      <a:pt x="1735914" y="364629"/>
                    </a:lnTo>
                    <a:lnTo>
                      <a:pt x="1808129" y="359574"/>
                    </a:lnTo>
                    <a:lnTo>
                      <a:pt x="1792112" y="395862"/>
                    </a:lnTo>
                    <a:lnTo>
                      <a:pt x="1908140" y="388149"/>
                    </a:lnTo>
                    <a:lnTo>
                      <a:pt x="1877411" y="454261"/>
                    </a:lnTo>
                    <a:lnTo>
                      <a:pt x="1972435" y="451649"/>
                    </a:lnTo>
                    <a:lnTo>
                      <a:pt x="1949751" y="494699"/>
                    </a:lnTo>
                    <a:lnTo>
                      <a:pt x="2100242" y="524674"/>
                    </a:lnTo>
                    <a:lnTo>
                      <a:pt x="2080914" y="567549"/>
                    </a:lnTo>
                    <a:lnTo>
                      <a:pt x="2203928" y="576262"/>
                    </a:lnTo>
                    <a:lnTo>
                      <a:pt x="2180042" y="622605"/>
                    </a:lnTo>
                    <a:lnTo>
                      <a:pt x="2346339" y="631032"/>
                    </a:lnTo>
                    <a:lnTo>
                      <a:pt x="2319231" y="696341"/>
                    </a:lnTo>
                    <a:lnTo>
                      <a:pt x="2438404" y="707232"/>
                    </a:lnTo>
                    <a:lnTo>
                      <a:pt x="2416227" y="746374"/>
                    </a:lnTo>
                    <a:lnTo>
                      <a:pt x="2548297" y="747713"/>
                    </a:lnTo>
                    <a:lnTo>
                      <a:pt x="2513846" y="796728"/>
                    </a:lnTo>
                    <a:lnTo>
                      <a:pt x="2660245" y="795338"/>
                    </a:lnTo>
                    <a:lnTo>
                      <a:pt x="2629833" y="852351"/>
                    </a:lnTo>
                    <a:lnTo>
                      <a:pt x="2710659" y="852487"/>
                    </a:lnTo>
                    <a:lnTo>
                      <a:pt x="2692412" y="881266"/>
                    </a:lnTo>
                    <a:lnTo>
                      <a:pt x="2781300" y="922338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57" name="フリーフォーム: 図形 256">
              <a:extLst>
                <a:ext uri="{FF2B5EF4-FFF2-40B4-BE49-F238E27FC236}">
                  <a16:creationId xmlns:a16="http://schemas.microsoft.com/office/drawing/2014/main" id="{BCE42021-37E8-4C4F-9042-81FEA59658E6}"/>
                </a:ext>
              </a:extLst>
            </p:cNvPr>
            <p:cNvSpPr/>
            <p:nvPr/>
          </p:nvSpPr>
          <p:spPr>
            <a:xfrm rot="2700000">
              <a:off x="4152453" y="2187626"/>
              <a:ext cx="95942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: 図形 257">
              <a:extLst>
                <a:ext uri="{FF2B5EF4-FFF2-40B4-BE49-F238E27FC236}">
                  <a16:creationId xmlns:a16="http://schemas.microsoft.com/office/drawing/2014/main" id="{78B7F626-E937-4985-8829-C7F66BD3DE48}"/>
                </a:ext>
              </a:extLst>
            </p:cNvPr>
            <p:cNvSpPr/>
            <p:nvPr/>
          </p:nvSpPr>
          <p:spPr>
            <a:xfrm rot="8963138">
              <a:off x="3144125" y="2310694"/>
              <a:ext cx="95942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台形 258">
              <a:extLst>
                <a:ext uri="{FF2B5EF4-FFF2-40B4-BE49-F238E27FC236}">
                  <a16:creationId xmlns:a16="http://schemas.microsoft.com/office/drawing/2014/main" id="{ADA62D7C-88E7-4ADB-8F00-127A174747A9}"/>
                </a:ext>
              </a:extLst>
            </p:cNvPr>
            <p:cNvSpPr/>
            <p:nvPr/>
          </p:nvSpPr>
          <p:spPr>
            <a:xfrm rot="558662">
              <a:off x="3762950" y="2236037"/>
              <a:ext cx="105882" cy="2008650"/>
            </a:xfrm>
            <a:prstGeom prst="trapezoid">
              <a:avLst/>
            </a:pr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台形 259">
              <a:extLst>
                <a:ext uri="{FF2B5EF4-FFF2-40B4-BE49-F238E27FC236}">
                  <a16:creationId xmlns:a16="http://schemas.microsoft.com/office/drawing/2014/main" id="{30D706FE-DB1E-434D-876C-244C5004F16A}"/>
                </a:ext>
              </a:extLst>
            </p:cNvPr>
            <p:cNvSpPr/>
            <p:nvPr/>
          </p:nvSpPr>
          <p:spPr>
            <a:xfrm>
              <a:off x="3630190" y="2240704"/>
              <a:ext cx="105882" cy="2008650"/>
            </a:xfrm>
            <a:prstGeom prst="trapezoid">
              <a:avLst/>
            </a:pr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261" name="グループ化 260">
              <a:extLst>
                <a:ext uri="{FF2B5EF4-FFF2-40B4-BE49-F238E27FC236}">
                  <a16:creationId xmlns:a16="http://schemas.microsoft.com/office/drawing/2014/main" id="{B3BF22AD-7DD9-4444-AA69-8B101A11094D}"/>
                </a:ext>
              </a:extLst>
            </p:cNvPr>
            <p:cNvGrpSpPr/>
            <p:nvPr/>
          </p:nvGrpSpPr>
          <p:grpSpPr>
            <a:xfrm rot="1109717">
              <a:off x="3689249" y="815377"/>
              <a:ext cx="1031020" cy="1545207"/>
              <a:chOff x="3944937" y="1390650"/>
              <a:chExt cx="1855788" cy="2781300"/>
            </a:xfrm>
          </p:grpSpPr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FB08D677-3763-440E-A23E-C839319B5E0D}"/>
                  </a:ext>
                </a:extLst>
              </p:cNvPr>
              <p:cNvSpPr/>
              <p:nvPr/>
            </p:nvSpPr>
            <p:spPr>
              <a:xfrm rot="16200000">
                <a:off x="3482181" y="1853406"/>
                <a:ext cx="2781300" cy="1855788"/>
              </a:xfrm>
              <a:custGeom>
                <a:avLst/>
                <a:gdLst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637144 w 2781300"/>
                  <a:gd name="connsiteY87" fmla="*/ 321068 h 1855788"/>
                  <a:gd name="connsiteX88" fmla="*/ 1757367 w 2781300"/>
                  <a:gd name="connsiteY88" fmla="*/ 311945 h 1855788"/>
                  <a:gd name="connsiteX89" fmla="*/ 1735914 w 2781300"/>
                  <a:gd name="connsiteY89" fmla="*/ 364629 h 1855788"/>
                  <a:gd name="connsiteX90" fmla="*/ 1808129 w 2781300"/>
                  <a:gd name="connsiteY90" fmla="*/ 359574 h 1855788"/>
                  <a:gd name="connsiteX91" fmla="*/ 1792112 w 2781300"/>
                  <a:gd name="connsiteY91" fmla="*/ 395862 h 1855788"/>
                  <a:gd name="connsiteX92" fmla="*/ 1908140 w 2781300"/>
                  <a:gd name="connsiteY92" fmla="*/ 388149 h 1855788"/>
                  <a:gd name="connsiteX93" fmla="*/ 1877411 w 2781300"/>
                  <a:gd name="connsiteY93" fmla="*/ 454261 h 1855788"/>
                  <a:gd name="connsiteX94" fmla="*/ 1882194 w 2781300"/>
                  <a:gd name="connsiteY94" fmla="*/ 456941 h 1855788"/>
                  <a:gd name="connsiteX95" fmla="*/ 1972435 w 2781300"/>
                  <a:gd name="connsiteY95" fmla="*/ 451649 h 1855788"/>
                  <a:gd name="connsiteX96" fmla="*/ 1949751 w 2781300"/>
                  <a:gd name="connsiteY96" fmla="*/ 494699 h 1855788"/>
                  <a:gd name="connsiteX97" fmla="*/ 2014323 w 2781300"/>
                  <a:gd name="connsiteY97" fmla="*/ 530563 h 1855788"/>
                  <a:gd name="connsiteX98" fmla="*/ 2100242 w 2781300"/>
                  <a:gd name="connsiteY98" fmla="*/ 524674 h 1855788"/>
                  <a:gd name="connsiteX99" fmla="*/ 2080914 w 2781300"/>
                  <a:gd name="connsiteY99" fmla="*/ 567549 h 1855788"/>
                  <a:gd name="connsiteX100" fmla="*/ 2107058 w 2781300"/>
                  <a:gd name="connsiteY100" fmla="*/ 582069 h 1855788"/>
                  <a:gd name="connsiteX101" fmla="*/ 2203928 w 2781300"/>
                  <a:gd name="connsiteY101" fmla="*/ 576262 h 1855788"/>
                  <a:gd name="connsiteX102" fmla="*/ 2180042 w 2781300"/>
                  <a:gd name="connsiteY102" fmla="*/ 622605 h 1855788"/>
                  <a:gd name="connsiteX103" fmla="*/ 2218414 w 2781300"/>
                  <a:gd name="connsiteY103" fmla="*/ 643918 h 1855788"/>
                  <a:gd name="connsiteX104" fmla="*/ 2254837 w 2781300"/>
                  <a:gd name="connsiteY104" fmla="*/ 636822 h 1855788"/>
                  <a:gd name="connsiteX105" fmla="*/ 2346339 w 2781300"/>
                  <a:gd name="connsiteY105" fmla="*/ 631032 h 1855788"/>
                  <a:gd name="connsiteX106" fmla="*/ 2319231 w 2781300"/>
                  <a:gd name="connsiteY106" fmla="*/ 696341 h 1855788"/>
                  <a:gd name="connsiteX107" fmla="*/ 2348431 w 2781300"/>
                  <a:gd name="connsiteY107" fmla="*/ 711403 h 1855788"/>
                  <a:gd name="connsiteX108" fmla="*/ 2438404 w 2781300"/>
                  <a:gd name="connsiteY108" fmla="*/ 707232 h 1855788"/>
                  <a:gd name="connsiteX109" fmla="*/ 2416227 w 2781300"/>
                  <a:gd name="connsiteY109" fmla="*/ 746374 h 1855788"/>
                  <a:gd name="connsiteX110" fmla="*/ 2435226 w 2781300"/>
                  <a:gd name="connsiteY110" fmla="*/ 756174 h 1855788"/>
                  <a:gd name="connsiteX111" fmla="*/ 2548297 w 2781300"/>
                  <a:gd name="connsiteY111" fmla="*/ 747713 h 1855788"/>
                  <a:gd name="connsiteX112" fmla="*/ 2513846 w 2781300"/>
                  <a:gd name="connsiteY112" fmla="*/ 796728 h 1855788"/>
                  <a:gd name="connsiteX113" fmla="*/ 2531059 w 2781300"/>
                  <a:gd name="connsiteY113" fmla="*/ 805607 h 1855788"/>
                  <a:gd name="connsiteX114" fmla="*/ 2534192 w 2781300"/>
                  <a:gd name="connsiteY114" fmla="*/ 804820 h 1855788"/>
                  <a:gd name="connsiteX115" fmla="*/ 2660245 w 2781300"/>
                  <a:gd name="connsiteY115" fmla="*/ 795338 h 1855788"/>
                  <a:gd name="connsiteX116" fmla="*/ 2629833 w 2781300"/>
                  <a:gd name="connsiteY116" fmla="*/ 852351 h 1855788"/>
                  <a:gd name="connsiteX117" fmla="*/ 2639870 w 2781300"/>
                  <a:gd name="connsiteY117" fmla="*/ 856988 h 1855788"/>
                  <a:gd name="connsiteX118" fmla="*/ 2710659 w 2781300"/>
                  <a:gd name="connsiteY118" fmla="*/ 852487 h 1855788"/>
                  <a:gd name="connsiteX119" fmla="*/ 2692412 w 2781300"/>
                  <a:gd name="connsiteY119" fmla="*/ 881266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014323 w 2781300"/>
                  <a:gd name="connsiteY96" fmla="*/ 530563 h 1855788"/>
                  <a:gd name="connsiteX97" fmla="*/ 2100242 w 2781300"/>
                  <a:gd name="connsiteY97" fmla="*/ 524674 h 1855788"/>
                  <a:gd name="connsiteX98" fmla="*/ 2080914 w 2781300"/>
                  <a:gd name="connsiteY98" fmla="*/ 567549 h 1855788"/>
                  <a:gd name="connsiteX99" fmla="*/ 2107058 w 2781300"/>
                  <a:gd name="connsiteY99" fmla="*/ 582069 h 1855788"/>
                  <a:gd name="connsiteX100" fmla="*/ 2203928 w 2781300"/>
                  <a:gd name="connsiteY100" fmla="*/ 576262 h 1855788"/>
                  <a:gd name="connsiteX101" fmla="*/ 2180042 w 2781300"/>
                  <a:gd name="connsiteY101" fmla="*/ 622605 h 1855788"/>
                  <a:gd name="connsiteX102" fmla="*/ 2218414 w 2781300"/>
                  <a:gd name="connsiteY102" fmla="*/ 643918 h 1855788"/>
                  <a:gd name="connsiteX103" fmla="*/ 2254837 w 2781300"/>
                  <a:gd name="connsiteY103" fmla="*/ 636822 h 1855788"/>
                  <a:gd name="connsiteX104" fmla="*/ 2346339 w 2781300"/>
                  <a:gd name="connsiteY104" fmla="*/ 631032 h 1855788"/>
                  <a:gd name="connsiteX105" fmla="*/ 2319231 w 2781300"/>
                  <a:gd name="connsiteY105" fmla="*/ 696341 h 1855788"/>
                  <a:gd name="connsiteX106" fmla="*/ 2348431 w 2781300"/>
                  <a:gd name="connsiteY106" fmla="*/ 711403 h 1855788"/>
                  <a:gd name="connsiteX107" fmla="*/ 2438404 w 2781300"/>
                  <a:gd name="connsiteY107" fmla="*/ 707232 h 1855788"/>
                  <a:gd name="connsiteX108" fmla="*/ 2416227 w 2781300"/>
                  <a:gd name="connsiteY108" fmla="*/ 746374 h 1855788"/>
                  <a:gd name="connsiteX109" fmla="*/ 2435226 w 2781300"/>
                  <a:gd name="connsiteY109" fmla="*/ 756174 h 1855788"/>
                  <a:gd name="connsiteX110" fmla="*/ 2548297 w 2781300"/>
                  <a:gd name="connsiteY110" fmla="*/ 747713 h 1855788"/>
                  <a:gd name="connsiteX111" fmla="*/ 2513846 w 2781300"/>
                  <a:gd name="connsiteY111" fmla="*/ 796728 h 1855788"/>
                  <a:gd name="connsiteX112" fmla="*/ 2531059 w 2781300"/>
                  <a:gd name="connsiteY112" fmla="*/ 805607 h 1855788"/>
                  <a:gd name="connsiteX113" fmla="*/ 2534192 w 2781300"/>
                  <a:gd name="connsiteY113" fmla="*/ 804820 h 1855788"/>
                  <a:gd name="connsiteX114" fmla="*/ 2660245 w 2781300"/>
                  <a:gd name="connsiteY114" fmla="*/ 795338 h 1855788"/>
                  <a:gd name="connsiteX115" fmla="*/ 2629833 w 2781300"/>
                  <a:gd name="connsiteY115" fmla="*/ 852351 h 1855788"/>
                  <a:gd name="connsiteX116" fmla="*/ 2639870 w 2781300"/>
                  <a:gd name="connsiteY116" fmla="*/ 856988 h 1855788"/>
                  <a:gd name="connsiteX117" fmla="*/ 2710659 w 2781300"/>
                  <a:gd name="connsiteY117" fmla="*/ 852487 h 1855788"/>
                  <a:gd name="connsiteX118" fmla="*/ 2692412 w 2781300"/>
                  <a:gd name="connsiteY118" fmla="*/ 881266 h 1855788"/>
                  <a:gd name="connsiteX119" fmla="*/ 2781300 w 2781300"/>
                  <a:gd name="connsiteY11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107058 w 2781300"/>
                  <a:gd name="connsiteY98" fmla="*/ 582069 h 1855788"/>
                  <a:gd name="connsiteX99" fmla="*/ 2203928 w 2781300"/>
                  <a:gd name="connsiteY99" fmla="*/ 576262 h 1855788"/>
                  <a:gd name="connsiteX100" fmla="*/ 2180042 w 2781300"/>
                  <a:gd name="connsiteY100" fmla="*/ 622605 h 1855788"/>
                  <a:gd name="connsiteX101" fmla="*/ 2218414 w 2781300"/>
                  <a:gd name="connsiteY101" fmla="*/ 643918 h 1855788"/>
                  <a:gd name="connsiteX102" fmla="*/ 2254837 w 2781300"/>
                  <a:gd name="connsiteY102" fmla="*/ 636822 h 1855788"/>
                  <a:gd name="connsiteX103" fmla="*/ 2346339 w 2781300"/>
                  <a:gd name="connsiteY103" fmla="*/ 631032 h 1855788"/>
                  <a:gd name="connsiteX104" fmla="*/ 2319231 w 2781300"/>
                  <a:gd name="connsiteY104" fmla="*/ 696341 h 1855788"/>
                  <a:gd name="connsiteX105" fmla="*/ 2348431 w 2781300"/>
                  <a:gd name="connsiteY105" fmla="*/ 711403 h 1855788"/>
                  <a:gd name="connsiteX106" fmla="*/ 2438404 w 2781300"/>
                  <a:gd name="connsiteY106" fmla="*/ 707232 h 1855788"/>
                  <a:gd name="connsiteX107" fmla="*/ 2416227 w 2781300"/>
                  <a:gd name="connsiteY107" fmla="*/ 746374 h 1855788"/>
                  <a:gd name="connsiteX108" fmla="*/ 2435226 w 2781300"/>
                  <a:gd name="connsiteY108" fmla="*/ 756174 h 1855788"/>
                  <a:gd name="connsiteX109" fmla="*/ 2548297 w 2781300"/>
                  <a:gd name="connsiteY109" fmla="*/ 747713 h 1855788"/>
                  <a:gd name="connsiteX110" fmla="*/ 2513846 w 2781300"/>
                  <a:gd name="connsiteY110" fmla="*/ 796728 h 1855788"/>
                  <a:gd name="connsiteX111" fmla="*/ 2531059 w 2781300"/>
                  <a:gd name="connsiteY111" fmla="*/ 805607 h 1855788"/>
                  <a:gd name="connsiteX112" fmla="*/ 2534192 w 2781300"/>
                  <a:gd name="connsiteY112" fmla="*/ 804820 h 1855788"/>
                  <a:gd name="connsiteX113" fmla="*/ 2660245 w 2781300"/>
                  <a:gd name="connsiteY113" fmla="*/ 795338 h 1855788"/>
                  <a:gd name="connsiteX114" fmla="*/ 2629833 w 2781300"/>
                  <a:gd name="connsiteY114" fmla="*/ 852351 h 1855788"/>
                  <a:gd name="connsiteX115" fmla="*/ 2639870 w 2781300"/>
                  <a:gd name="connsiteY115" fmla="*/ 856988 h 1855788"/>
                  <a:gd name="connsiteX116" fmla="*/ 2710659 w 2781300"/>
                  <a:gd name="connsiteY116" fmla="*/ 852487 h 1855788"/>
                  <a:gd name="connsiteX117" fmla="*/ 2692412 w 2781300"/>
                  <a:gd name="connsiteY117" fmla="*/ 881266 h 1855788"/>
                  <a:gd name="connsiteX118" fmla="*/ 2781300 w 2781300"/>
                  <a:gd name="connsiteY11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18414 w 2781300"/>
                  <a:gd name="connsiteY100" fmla="*/ 643918 h 1855788"/>
                  <a:gd name="connsiteX101" fmla="*/ 2254837 w 2781300"/>
                  <a:gd name="connsiteY101" fmla="*/ 636822 h 1855788"/>
                  <a:gd name="connsiteX102" fmla="*/ 2346339 w 2781300"/>
                  <a:gd name="connsiteY102" fmla="*/ 631032 h 1855788"/>
                  <a:gd name="connsiteX103" fmla="*/ 2319231 w 2781300"/>
                  <a:gd name="connsiteY103" fmla="*/ 696341 h 1855788"/>
                  <a:gd name="connsiteX104" fmla="*/ 2348431 w 2781300"/>
                  <a:gd name="connsiteY104" fmla="*/ 711403 h 1855788"/>
                  <a:gd name="connsiteX105" fmla="*/ 2438404 w 2781300"/>
                  <a:gd name="connsiteY105" fmla="*/ 707232 h 1855788"/>
                  <a:gd name="connsiteX106" fmla="*/ 2416227 w 2781300"/>
                  <a:gd name="connsiteY106" fmla="*/ 746374 h 1855788"/>
                  <a:gd name="connsiteX107" fmla="*/ 2435226 w 2781300"/>
                  <a:gd name="connsiteY107" fmla="*/ 756174 h 1855788"/>
                  <a:gd name="connsiteX108" fmla="*/ 2548297 w 2781300"/>
                  <a:gd name="connsiteY108" fmla="*/ 747713 h 1855788"/>
                  <a:gd name="connsiteX109" fmla="*/ 2513846 w 2781300"/>
                  <a:gd name="connsiteY109" fmla="*/ 796728 h 1855788"/>
                  <a:gd name="connsiteX110" fmla="*/ 2531059 w 2781300"/>
                  <a:gd name="connsiteY110" fmla="*/ 805607 h 1855788"/>
                  <a:gd name="connsiteX111" fmla="*/ 2534192 w 2781300"/>
                  <a:gd name="connsiteY111" fmla="*/ 804820 h 1855788"/>
                  <a:gd name="connsiteX112" fmla="*/ 2660245 w 2781300"/>
                  <a:gd name="connsiteY112" fmla="*/ 795338 h 1855788"/>
                  <a:gd name="connsiteX113" fmla="*/ 2629833 w 2781300"/>
                  <a:gd name="connsiteY113" fmla="*/ 852351 h 1855788"/>
                  <a:gd name="connsiteX114" fmla="*/ 2639870 w 2781300"/>
                  <a:gd name="connsiteY114" fmla="*/ 856988 h 1855788"/>
                  <a:gd name="connsiteX115" fmla="*/ 2710659 w 2781300"/>
                  <a:gd name="connsiteY115" fmla="*/ 852487 h 1855788"/>
                  <a:gd name="connsiteX116" fmla="*/ 2692412 w 2781300"/>
                  <a:gd name="connsiteY116" fmla="*/ 881266 h 1855788"/>
                  <a:gd name="connsiteX117" fmla="*/ 2781300 w 2781300"/>
                  <a:gd name="connsiteY11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54837 w 2781300"/>
                  <a:gd name="connsiteY100" fmla="*/ 636822 h 1855788"/>
                  <a:gd name="connsiteX101" fmla="*/ 2346339 w 2781300"/>
                  <a:gd name="connsiteY101" fmla="*/ 631032 h 1855788"/>
                  <a:gd name="connsiteX102" fmla="*/ 2319231 w 2781300"/>
                  <a:gd name="connsiteY102" fmla="*/ 696341 h 1855788"/>
                  <a:gd name="connsiteX103" fmla="*/ 2348431 w 2781300"/>
                  <a:gd name="connsiteY103" fmla="*/ 711403 h 1855788"/>
                  <a:gd name="connsiteX104" fmla="*/ 2438404 w 2781300"/>
                  <a:gd name="connsiteY104" fmla="*/ 707232 h 1855788"/>
                  <a:gd name="connsiteX105" fmla="*/ 2416227 w 2781300"/>
                  <a:gd name="connsiteY105" fmla="*/ 746374 h 1855788"/>
                  <a:gd name="connsiteX106" fmla="*/ 2435226 w 2781300"/>
                  <a:gd name="connsiteY106" fmla="*/ 756174 h 1855788"/>
                  <a:gd name="connsiteX107" fmla="*/ 2548297 w 2781300"/>
                  <a:gd name="connsiteY107" fmla="*/ 747713 h 1855788"/>
                  <a:gd name="connsiteX108" fmla="*/ 2513846 w 2781300"/>
                  <a:gd name="connsiteY108" fmla="*/ 796728 h 1855788"/>
                  <a:gd name="connsiteX109" fmla="*/ 2531059 w 2781300"/>
                  <a:gd name="connsiteY109" fmla="*/ 805607 h 1855788"/>
                  <a:gd name="connsiteX110" fmla="*/ 2534192 w 2781300"/>
                  <a:gd name="connsiteY110" fmla="*/ 804820 h 1855788"/>
                  <a:gd name="connsiteX111" fmla="*/ 2660245 w 2781300"/>
                  <a:gd name="connsiteY111" fmla="*/ 795338 h 1855788"/>
                  <a:gd name="connsiteX112" fmla="*/ 2629833 w 2781300"/>
                  <a:gd name="connsiteY112" fmla="*/ 852351 h 1855788"/>
                  <a:gd name="connsiteX113" fmla="*/ 2639870 w 2781300"/>
                  <a:gd name="connsiteY113" fmla="*/ 856988 h 1855788"/>
                  <a:gd name="connsiteX114" fmla="*/ 2710659 w 2781300"/>
                  <a:gd name="connsiteY114" fmla="*/ 852487 h 1855788"/>
                  <a:gd name="connsiteX115" fmla="*/ 2692412 w 2781300"/>
                  <a:gd name="connsiteY115" fmla="*/ 881266 h 1855788"/>
                  <a:gd name="connsiteX116" fmla="*/ 2781300 w 2781300"/>
                  <a:gd name="connsiteY11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346339 w 2781300"/>
                  <a:gd name="connsiteY100" fmla="*/ 631032 h 1855788"/>
                  <a:gd name="connsiteX101" fmla="*/ 2319231 w 2781300"/>
                  <a:gd name="connsiteY101" fmla="*/ 696341 h 1855788"/>
                  <a:gd name="connsiteX102" fmla="*/ 2348431 w 2781300"/>
                  <a:gd name="connsiteY102" fmla="*/ 711403 h 1855788"/>
                  <a:gd name="connsiteX103" fmla="*/ 2438404 w 2781300"/>
                  <a:gd name="connsiteY103" fmla="*/ 707232 h 1855788"/>
                  <a:gd name="connsiteX104" fmla="*/ 2416227 w 2781300"/>
                  <a:gd name="connsiteY104" fmla="*/ 746374 h 1855788"/>
                  <a:gd name="connsiteX105" fmla="*/ 2435226 w 2781300"/>
                  <a:gd name="connsiteY105" fmla="*/ 756174 h 1855788"/>
                  <a:gd name="connsiteX106" fmla="*/ 2548297 w 2781300"/>
                  <a:gd name="connsiteY106" fmla="*/ 747713 h 1855788"/>
                  <a:gd name="connsiteX107" fmla="*/ 2513846 w 2781300"/>
                  <a:gd name="connsiteY107" fmla="*/ 796728 h 1855788"/>
                  <a:gd name="connsiteX108" fmla="*/ 2531059 w 2781300"/>
                  <a:gd name="connsiteY108" fmla="*/ 805607 h 1855788"/>
                  <a:gd name="connsiteX109" fmla="*/ 2534192 w 2781300"/>
                  <a:gd name="connsiteY109" fmla="*/ 804820 h 1855788"/>
                  <a:gd name="connsiteX110" fmla="*/ 2660245 w 2781300"/>
                  <a:gd name="connsiteY110" fmla="*/ 795338 h 1855788"/>
                  <a:gd name="connsiteX111" fmla="*/ 2629833 w 2781300"/>
                  <a:gd name="connsiteY111" fmla="*/ 852351 h 1855788"/>
                  <a:gd name="connsiteX112" fmla="*/ 2639870 w 2781300"/>
                  <a:gd name="connsiteY112" fmla="*/ 856988 h 1855788"/>
                  <a:gd name="connsiteX113" fmla="*/ 2710659 w 2781300"/>
                  <a:gd name="connsiteY113" fmla="*/ 852487 h 1855788"/>
                  <a:gd name="connsiteX114" fmla="*/ 2692412 w 2781300"/>
                  <a:gd name="connsiteY114" fmla="*/ 881266 h 1855788"/>
                  <a:gd name="connsiteX115" fmla="*/ 2781300 w 2781300"/>
                  <a:gd name="connsiteY11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182115 w 2781300"/>
                  <a:gd name="connsiteY16" fmla="*/ 1237205 h 1855788"/>
                  <a:gd name="connsiteX17" fmla="*/ 2203928 w 2781300"/>
                  <a:gd name="connsiteY17" fmla="*/ 1279526 h 1855788"/>
                  <a:gd name="connsiteX18" fmla="*/ 2115908 w 2781300"/>
                  <a:gd name="connsiteY18" fmla="*/ 1274250 h 1855788"/>
                  <a:gd name="connsiteX19" fmla="*/ 2083782 w 2781300"/>
                  <a:gd name="connsiteY19" fmla="*/ 1292225 h 1855788"/>
                  <a:gd name="connsiteX20" fmla="*/ 2100242 w 2781300"/>
                  <a:gd name="connsiteY20" fmla="*/ 1328738 h 1855788"/>
                  <a:gd name="connsiteX21" fmla="*/ 2027443 w 2781300"/>
                  <a:gd name="connsiteY21" fmla="*/ 1323749 h 1855788"/>
                  <a:gd name="connsiteX22" fmla="*/ 1953212 w 2781300"/>
                  <a:gd name="connsiteY22" fmla="*/ 1365283 h 1855788"/>
                  <a:gd name="connsiteX23" fmla="*/ 1972435 w 2781300"/>
                  <a:gd name="connsiteY23" fmla="*/ 1401763 h 1855788"/>
                  <a:gd name="connsiteX24" fmla="*/ 1896025 w 2781300"/>
                  <a:gd name="connsiteY24" fmla="*/ 1397283 h 1855788"/>
                  <a:gd name="connsiteX25" fmla="*/ 1880564 w 2781300"/>
                  <a:gd name="connsiteY25" fmla="*/ 1405935 h 1855788"/>
                  <a:gd name="connsiteX26" fmla="*/ 1908140 w 2781300"/>
                  <a:gd name="connsiteY26" fmla="*/ 1465263 h 1855788"/>
                  <a:gd name="connsiteX27" fmla="*/ 1792112 w 2781300"/>
                  <a:gd name="connsiteY27" fmla="*/ 1457550 h 1855788"/>
                  <a:gd name="connsiteX28" fmla="*/ 1808129 w 2781300"/>
                  <a:gd name="connsiteY28" fmla="*/ 1493838 h 1855788"/>
                  <a:gd name="connsiteX29" fmla="*/ 1735915 w 2781300"/>
                  <a:gd name="connsiteY29" fmla="*/ 1488783 h 1855788"/>
                  <a:gd name="connsiteX30" fmla="*/ 1757367 w 2781300"/>
                  <a:gd name="connsiteY30" fmla="*/ 1541467 h 1855788"/>
                  <a:gd name="connsiteX31" fmla="*/ 1652019 w 2781300"/>
                  <a:gd name="connsiteY31" fmla="*/ 1533474 h 1855788"/>
                  <a:gd name="connsiteX32" fmla="*/ 1603174 w 2781300"/>
                  <a:gd name="connsiteY32" fmla="*/ 1559366 h 1855788"/>
                  <a:gd name="connsiteX33" fmla="*/ 1620474 w 2781300"/>
                  <a:gd name="connsiteY33" fmla="*/ 1605760 h 1855788"/>
                  <a:gd name="connsiteX34" fmla="*/ 1620474 w 2781300"/>
                  <a:gd name="connsiteY34" fmla="*/ 1605761 h 1855788"/>
                  <a:gd name="connsiteX35" fmla="*/ 1538878 w 2781300"/>
                  <a:gd name="connsiteY35" fmla="*/ 1599000 h 1855788"/>
                  <a:gd name="connsiteX36" fmla="*/ 1558931 w 2781300"/>
                  <a:gd name="connsiteY36" fmla="*/ 1655763 h 1855788"/>
                  <a:gd name="connsiteX37" fmla="*/ 1473151 w 2781300"/>
                  <a:gd name="connsiteY37" fmla="*/ 1652005 h 1855788"/>
                  <a:gd name="connsiteX38" fmla="*/ 1434815 w 2781300"/>
                  <a:gd name="connsiteY38" fmla="*/ 1646929 h 1855788"/>
                  <a:gd name="connsiteX39" fmla="*/ 1416069 w 2781300"/>
                  <a:gd name="connsiteY39" fmla="*/ 1655838 h 1855788"/>
                  <a:gd name="connsiteX40" fmla="*/ 1430344 w 2781300"/>
                  <a:gd name="connsiteY40" fmla="*/ 1698626 h 1855788"/>
                  <a:gd name="connsiteX41" fmla="*/ 1344564 w 2781300"/>
                  <a:gd name="connsiteY41" fmla="*/ 1694647 h 1855788"/>
                  <a:gd name="connsiteX42" fmla="*/ 1336720 w 2781300"/>
                  <a:gd name="connsiteY42" fmla="*/ 1693547 h 1855788"/>
                  <a:gd name="connsiteX43" fmla="*/ 1333007 w 2781300"/>
                  <a:gd name="connsiteY43" fmla="*/ 1695312 h 1855788"/>
                  <a:gd name="connsiteX44" fmla="*/ 1346173 w 2781300"/>
                  <a:gd name="connsiteY44" fmla="*/ 1736726 h 1855788"/>
                  <a:gd name="connsiteX45" fmla="*/ 1260393 w 2781300"/>
                  <a:gd name="connsiteY45" fmla="*/ 1732550 h 1855788"/>
                  <a:gd name="connsiteX46" fmla="*/ 1252800 w 2781300"/>
                  <a:gd name="connsiteY46" fmla="*/ 1731433 h 1855788"/>
                  <a:gd name="connsiteX47" fmla="*/ 1209062 w 2781300"/>
                  <a:gd name="connsiteY47" fmla="*/ 1749131 h 1855788"/>
                  <a:gd name="connsiteX48" fmla="*/ 1222348 w 2781300"/>
                  <a:gd name="connsiteY48" fmla="*/ 1793876 h 1855788"/>
                  <a:gd name="connsiteX49" fmla="*/ 1136568 w 2781300"/>
                  <a:gd name="connsiteY49" fmla="*/ 1789405 h 1855788"/>
                  <a:gd name="connsiteX50" fmla="*/ 1107314 w 2781300"/>
                  <a:gd name="connsiteY50" fmla="*/ 1784797 h 1855788"/>
                  <a:gd name="connsiteX51" fmla="*/ 1098822 w 2781300"/>
                  <a:gd name="connsiteY51" fmla="*/ 1787442 h 1855788"/>
                  <a:gd name="connsiteX52" fmla="*/ 1108885 w 2781300"/>
                  <a:gd name="connsiteY52" fmla="*/ 1822451 h 1855788"/>
                  <a:gd name="connsiteX53" fmla="*/ 1023105 w 2781300"/>
                  <a:gd name="connsiteY53" fmla="*/ 1817833 h 1855788"/>
                  <a:gd name="connsiteX54" fmla="*/ 1003642 w 2781300"/>
                  <a:gd name="connsiteY54" fmla="*/ 1814666 h 1855788"/>
                  <a:gd name="connsiteX55" fmla="*/ 997790 w 2781300"/>
                  <a:gd name="connsiteY55" fmla="*/ 1815797 h 1855788"/>
                  <a:gd name="connsiteX56" fmla="*/ 1008873 w 2781300"/>
                  <a:gd name="connsiteY56" fmla="*/ 1855788 h 1855788"/>
                  <a:gd name="connsiteX57" fmla="*/ 839790 w 2781300"/>
                  <a:gd name="connsiteY57" fmla="*/ 1836937 h 1855788"/>
                  <a:gd name="connsiteX58" fmla="*/ 821133 w 2781300"/>
                  <a:gd name="connsiteY58" fmla="*/ 1831631 h 1855788"/>
                  <a:gd name="connsiteX59" fmla="*/ 775540 w 2781300"/>
                  <a:gd name="connsiteY59" fmla="*/ 1828957 h 1855788"/>
                  <a:gd name="connsiteX60" fmla="*/ 0 w 2781300"/>
                  <a:gd name="connsiteY60" fmla="*/ 941388 h 1855788"/>
                  <a:gd name="connsiteX61" fmla="*/ 626400 w 2781300"/>
                  <a:gd name="connsiteY61" fmla="*/ 93223 h 1855788"/>
                  <a:gd name="connsiteX62" fmla="*/ 667074 w 2781300"/>
                  <a:gd name="connsiteY62" fmla="*/ 81034 h 1855788"/>
                  <a:gd name="connsiteX63" fmla="*/ 682305 w 2781300"/>
                  <a:gd name="connsiteY63" fmla="*/ 72919 h 1855788"/>
                  <a:gd name="connsiteX64" fmla="*/ 1008873 w 2781300"/>
                  <a:gd name="connsiteY64" fmla="*/ 0 h 1855788"/>
                  <a:gd name="connsiteX65" fmla="*/ 997186 w 2781300"/>
                  <a:gd name="connsiteY65" fmla="*/ 42173 h 1855788"/>
                  <a:gd name="connsiteX66" fmla="*/ 1023105 w 2781300"/>
                  <a:gd name="connsiteY66" fmla="*/ 37956 h 1855788"/>
                  <a:gd name="connsiteX67" fmla="*/ 1108885 w 2781300"/>
                  <a:gd name="connsiteY67" fmla="*/ 33337 h 1855788"/>
                  <a:gd name="connsiteX68" fmla="*/ 1097623 w 2781300"/>
                  <a:gd name="connsiteY68" fmla="*/ 72518 h 1855788"/>
                  <a:gd name="connsiteX69" fmla="*/ 1136568 w 2781300"/>
                  <a:gd name="connsiteY69" fmla="*/ 66383 h 1855788"/>
                  <a:gd name="connsiteX70" fmla="*/ 1222348 w 2781300"/>
                  <a:gd name="connsiteY70" fmla="*/ 61912 h 1855788"/>
                  <a:gd name="connsiteX71" fmla="*/ 1206030 w 2781300"/>
                  <a:gd name="connsiteY71" fmla="*/ 116866 h 1855788"/>
                  <a:gd name="connsiteX72" fmla="*/ 1232453 w 2781300"/>
                  <a:gd name="connsiteY72" fmla="*/ 127349 h 1855788"/>
                  <a:gd name="connsiteX73" fmla="*/ 1260393 w 2781300"/>
                  <a:gd name="connsiteY73" fmla="*/ 123238 h 1855788"/>
                  <a:gd name="connsiteX74" fmla="*/ 1346173 w 2781300"/>
                  <a:gd name="connsiteY74" fmla="*/ 119062 h 1855788"/>
                  <a:gd name="connsiteX75" fmla="*/ 1332246 w 2781300"/>
                  <a:gd name="connsiteY75" fmla="*/ 162868 h 1855788"/>
                  <a:gd name="connsiteX76" fmla="*/ 1344564 w 2781300"/>
                  <a:gd name="connsiteY76" fmla="*/ 161141 h 1855788"/>
                  <a:gd name="connsiteX77" fmla="*/ 1430344 w 2781300"/>
                  <a:gd name="connsiteY77" fmla="*/ 157162 h 1855788"/>
                  <a:gd name="connsiteX78" fmla="*/ 1413731 w 2781300"/>
                  <a:gd name="connsiteY78" fmla="*/ 206956 h 1855788"/>
                  <a:gd name="connsiteX79" fmla="*/ 1421485 w 2781300"/>
                  <a:gd name="connsiteY79" fmla="*/ 210624 h 1855788"/>
                  <a:gd name="connsiteX80" fmla="*/ 1473151 w 2781300"/>
                  <a:gd name="connsiteY80" fmla="*/ 203783 h 1855788"/>
                  <a:gd name="connsiteX81" fmla="*/ 1558931 w 2781300"/>
                  <a:gd name="connsiteY81" fmla="*/ 200025 h 1855788"/>
                  <a:gd name="connsiteX82" fmla="*/ 1535305 w 2781300"/>
                  <a:gd name="connsiteY82" fmla="*/ 266902 h 1855788"/>
                  <a:gd name="connsiteX83" fmla="*/ 1540646 w 2781300"/>
                  <a:gd name="connsiteY83" fmla="*/ 269743 h 1855788"/>
                  <a:gd name="connsiteX84" fmla="*/ 1620474 w 2781300"/>
                  <a:gd name="connsiteY84" fmla="*/ 263128 h 1855788"/>
                  <a:gd name="connsiteX85" fmla="*/ 1605204 w 2781300"/>
                  <a:gd name="connsiteY85" fmla="*/ 304079 h 1855788"/>
                  <a:gd name="connsiteX86" fmla="*/ 1757367 w 2781300"/>
                  <a:gd name="connsiteY86" fmla="*/ 311945 h 1855788"/>
                  <a:gd name="connsiteX87" fmla="*/ 1735914 w 2781300"/>
                  <a:gd name="connsiteY87" fmla="*/ 364629 h 1855788"/>
                  <a:gd name="connsiteX88" fmla="*/ 1808129 w 2781300"/>
                  <a:gd name="connsiteY88" fmla="*/ 359574 h 1855788"/>
                  <a:gd name="connsiteX89" fmla="*/ 1792112 w 2781300"/>
                  <a:gd name="connsiteY89" fmla="*/ 395862 h 1855788"/>
                  <a:gd name="connsiteX90" fmla="*/ 1908140 w 2781300"/>
                  <a:gd name="connsiteY90" fmla="*/ 388149 h 1855788"/>
                  <a:gd name="connsiteX91" fmla="*/ 1877411 w 2781300"/>
                  <a:gd name="connsiteY91" fmla="*/ 454261 h 1855788"/>
                  <a:gd name="connsiteX92" fmla="*/ 1882194 w 2781300"/>
                  <a:gd name="connsiteY92" fmla="*/ 456941 h 1855788"/>
                  <a:gd name="connsiteX93" fmla="*/ 1972435 w 2781300"/>
                  <a:gd name="connsiteY93" fmla="*/ 451649 h 1855788"/>
                  <a:gd name="connsiteX94" fmla="*/ 1949751 w 2781300"/>
                  <a:gd name="connsiteY94" fmla="*/ 494699 h 1855788"/>
                  <a:gd name="connsiteX95" fmla="*/ 2100242 w 2781300"/>
                  <a:gd name="connsiteY95" fmla="*/ 524674 h 1855788"/>
                  <a:gd name="connsiteX96" fmla="*/ 2080914 w 2781300"/>
                  <a:gd name="connsiteY96" fmla="*/ 567549 h 1855788"/>
                  <a:gd name="connsiteX97" fmla="*/ 2203928 w 2781300"/>
                  <a:gd name="connsiteY97" fmla="*/ 576262 h 1855788"/>
                  <a:gd name="connsiteX98" fmla="*/ 2180042 w 2781300"/>
                  <a:gd name="connsiteY98" fmla="*/ 622605 h 1855788"/>
                  <a:gd name="connsiteX99" fmla="*/ 2346339 w 2781300"/>
                  <a:gd name="connsiteY99" fmla="*/ 631032 h 1855788"/>
                  <a:gd name="connsiteX100" fmla="*/ 2319231 w 2781300"/>
                  <a:gd name="connsiteY100" fmla="*/ 696341 h 1855788"/>
                  <a:gd name="connsiteX101" fmla="*/ 2348431 w 2781300"/>
                  <a:gd name="connsiteY101" fmla="*/ 711403 h 1855788"/>
                  <a:gd name="connsiteX102" fmla="*/ 2438404 w 2781300"/>
                  <a:gd name="connsiteY102" fmla="*/ 707232 h 1855788"/>
                  <a:gd name="connsiteX103" fmla="*/ 2416227 w 2781300"/>
                  <a:gd name="connsiteY103" fmla="*/ 746374 h 1855788"/>
                  <a:gd name="connsiteX104" fmla="*/ 2435226 w 2781300"/>
                  <a:gd name="connsiteY104" fmla="*/ 756174 h 1855788"/>
                  <a:gd name="connsiteX105" fmla="*/ 2548297 w 2781300"/>
                  <a:gd name="connsiteY105" fmla="*/ 747713 h 1855788"/>
                  <a:gd name="connsiteX106" fmla="*/ 2513846 w 2781300"/>
                  <a:gd name="connsiteY106" fmla="*/ 796728 h 1855788"/>
                  <a:gd name="connsiteX107" fmla="*/ 2531059 w 2781300"/>
                  <a:gd name="connsiteY107" fmla="*/ 805607 h 1855788"/>
                  <a:gd name="connsiteX108" fmla="*/ 2534192 w 2781300"/>
                  <a:gd name="connsiteY108" fmla="*/ 804820 h 1855788"/>
                  <a:gd name="connsiteX109" fmla="*/ 2660245 w 2781300"/>
                  <a:gd name="connsiteY109" fmla="*/ 795338 h 1855788"/>
                  <a:gd name="connsiteX110" fmla="*/ 2629833 w 2781300"/>
                  <a:gd name="connsiteY110" fmla="*/ 852351 h 1855788"/>
                  <a:gd name="connsiteX111" fmla="*/ 2639870 w 2781300"/>
                  <a:gd name="connsiteY111" fmla="*/ 856988 h 1855788"/>
                  <a:gd name="connsiteX112" fmla="*/ 2710659 w 2781300"/>
                  <a:gd name="connsiteY112" fmla="*/ 852487 h 1855788"/>
                  <a:gd name="connsiteX113" fmla="*/ 2692412 w 2781300"/>
                  <a:gd name="connsiteY113" fmla="*/ 881266 h 1855788"/>
                  <a:gd name="connsiteX114" fmla="*/ 2781300 w 2781300"/>
                  <a:gd name="connsiteY11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46339 w 2781300"/>
                  <a:gd name="connsiteY14" fmla="*/ 1200944 h 1855788"/>
                  <a:gd name="connsiteX15" fmla="*/ 2182115 w 2781300"/>
                  <a:gd name="connsiteY15" fmla="*/ 1237205 h 1855788"/>
                  <a:gd name="connsiteX16" fmla="*/ 2203928 w 2781300"/>
                  <a:gd name="connsiteY16" fmla="*/ 1279526 h 1855788"/>
                  <a:gd name="connsiteX17" fmla="*/ 2115908 w 2781300"/>
                  <a:gd name="connsiteY17" fmla="*/ 1274250 h 1855788"/>
                  <a:gd name="connsiteX18" fmla="*/ 2083782 w 2781300"/>
                  <a:gd name="connsiteY18" fmla="*/ 1292225 h 1855788"/>
                  <a:gd name="connsiteX19" fmla="*/ 2100242 w 2781300"/>
                  <a:gd name="connsiteY19" fmla="*/ 1328738 h 1855788"/>
                  <a:gd name="connsiteX20" fmla="*/ 2027443 w 2781300"/>
                  <a:gd name="connsiteY20" fmla="*/ 1323749 h 1855788"/>
                  <a:gd name="connsiteX21" fmla="*/ 1953212 w 2781300"/>
                  <a:gd name="connsiteY21" fmla="*/ 1365283 h 1855788"/>
                  <a:gd name="connsiteX22" fmla="*/ 1972435 w 2781300"/>
                  <a:gd name="connsiteY22" fmla="*/ 1401763 h 1855788"/>
                  <a:gd name="connsiteX23" fmla="*/ 1896025 w 2781300"/>
                  <a:gd name="connsiteY23" fmla="*/ 1397283 h 1855788"/>
                  <a:gd name="connsiteX24" fmla="*/ 1880564 w 2781300"/>
                  <a:gd name="connsiteY24" fmla="*/ 1405935 h 1855788"/>
                  <a:gd name="connsiteX25" fmla="*/ 1908140 w 2781300"/>
                  <a:gd name="connsiteY25" fmla="*/ 1465263 h 1855788"/>
                  <a:gd name="connsiteX26" fmla="*/ 1792112 w 2781300"/>
                  <a:gd name="connsiteY26" fmla="*/ 1457550 h 1855788"/>
                  <a:gd name="connsiteX27" fmla="*/ 1808129 w 2781300"/>
                  <a:gd name="connsiteY27" fmla="*/ 1493838 h 1855788"/>
                  <a:gd name="connsiteX28" fmla="*/ 1735915 w 2781300"/>
                  <a:gd name="connsiteY28" fmla="*/ 1488783 h 1855788"/>
                  <a:gd name="connsiteX29" fmla="*/ 1757367 w 2781300"/>
                  <a:gd name="connsiteY29" fmla="*/ 1541467 h 1855788"/>
                  <a:gd name="connsiteX30" fmla="*/ 1652019 w 2781300"/>
                  <a:gd name="connsiteY30" fmla="*/ 1533474 h 1855788"/>
                  <a:gd name="connsiteX31" fmla="*/ 1603174 w 2781300"/>
                  <a:gd name="connsiteY31" fmla="*/ 1559366 h 1855788"/>
                  <a:gd name="connsiteX32" fmla="*/ 1620474 w 2781300"/>
                  <a:gd name="connsiteY32" fmla="*/ 1605760 h 1855788"/>
                  <a:gd name="connsiteX33" fmla="*/ 1620474 w 2781300"/>
                  <a:gd name="connsiteY33" fmla="*/ 1605761 h 1855788"/>
                  <a:gd name="connsiteX34" fmla="*/ 1538878 w 2781300"/>
                  <a:gd name="connsiteY34" fmla="*/ 1599000 h 1855788"/>
                  <a:gd name="connsiteX35" fmla="*/ 1558931 w 2781300"/>
                  <a:gd name="connsiteY35" fmla="*/ 1655763 h 1855788"/>
                  <a:gd name="connsiteX36" fmla="*/ 1473151 w 2781300"/>
                  <a:gd name="connsiteY36" fmla="*/ 1652005 h 1855788"/>
                  <a:gd name="connsiteX37" fmla="*/ 1434815 w 2781300"/>
                  <a:gd name="connsiteY37" fmla="*/ 1646929 h 1855788"/>
                  <a:gd name="connsiteX38" fmla="*/ 1416069 w 2781300"/>
                  <a:gd name="connsiteY38" fmla="*/ 1655838 h 1855788"/>
                  <a:gd name="connsiteX39" fmla="*/ 1430344 w 2781300"/>
                  <a:gd name="connsiteY39" fmla="*/ 1698626 h 1855788"/>
                  <a:gd name="connsiteX40" fmla="*/ 1344564 w 2781300"/>
                  <a:gd name="connsiteY40" fmla="*/ 1694647 h 1855788"/>
                  <a:gd name="connsiteX41" fmla="*/ 1336720 w 2781300"/>
                  <a:gd name="connsiteY41" fmla="*/ 1693547 h 1855788"/>
                  <a:gd name="connsiteX42" fmla="*/ 1333007 w 2781300"/>
                  <a:gd name="connsiteY42" fmla="*/ 1695312 h 1855788"/>
                  <a:gd name="connsiteX43" fmla="*/ 1346173 w 2781300"/>
                  <a:gd name="connsiteY43" fmla="*/ 1736726 h 1855788"/>
                  <a:gd name="connsiteX44" fmla="*/ 1260393 w 2781300"/>
                  <a:gd name="connsiteY44" fmla="*/ 1732550 h 1855788"/>
                  <a:gd name="connsiteX45" fmla="*/ 1252800 w 2781300"/>
                  <a:gd name="connsiteY45" fmla="*/ 1731433 h 1855788"/>
                  <a:gd name="connsiteX46" fmla="*/ 1209062 w 2781300"/>
                  <a:gd name="connsiteY46" fmla="*/ 1749131 h 1855788"/>
                  <a:gd name="connsiteX47" fmla="*/ 1222348 w 2781300"/>
                  <a:gd name="connsiteY47" fmla="*/ 1793876 h 1855788"/>
                  <a:gd name="connsiteX48" fmla="*/ 1136568 w 2781300"/>
                  <a:gd name="connsiteY48" fmla="*/ 1789405 h 1855788"/>
                  <a:gd name="connsiteX49" fmla="*/ 1107314 w 2781300"/>
                  <a:gd name="connsiteY49" fmla="*/ 1784797 h 1855788"/>
                  <a:gd name="connsiteX50" fmla="*/ 1098822 w 2781300"/>
                  <a:gd name="connsiteY50" fmla="*/ 1787442 h 1855788"/>
                  <a:gd name="connsiteX51" fmla="*/ 1108885 w 2781300"/>
                  <a:gd name="connsiteY51" fmla="*/ 1822451 h 1855788"/>
                  <a:gd name="connsiteX52" fmla="*/ 1023105 w 2781300"/>
                  <a:gd name="connsiteY52" fmla="*/ 1817833 h 1855788"/>
                  <a:gd name="connsiteX53" fmla="*/ 1003642 w 2781300"/>
                  <a:gd name="connsiteY53" fmla="*/ 1814666 h 1855788"/>
                  <a:gd name="connsiteX54" fmla="*/ 997790 w 2781300"/>
                  <a:gd name="connsiteY54" fmla="*/ 1815797 h 1855788"/>
                  <a:gd name="connsiteX55" fmla="*/ 1008873 w 2781300"/>
                  <a:gd name="connsiteY55" fmla="*/ 1855788 h 1855788"/>
                  <a:gd name="connsiteX56" fmla="*/ 839790 w 2781300"/>
                  <a:gd name="connsiteY56" fmla="*/ 1836937 h 1855788"/>
                  <a:gd name="connsiteX57" fmla="*/ 821133 w 2781300"/>
                  <a:gd name="connsiteY57" fmla="*/ 1831631 h 1855788"/>
                  <a:gd name="connsiteX58" fmla="*/ 775540 w 2781300"/>
                  <a:gd name="connsiteY58" fmla="*/ 1828957 h 1855788"/>
                  <a:gd name="connsiteX59" fmla="*/ 0 w 2781300"/>
                  <a:gd name="connsiteY59" fmla="*/ 941388 h 1855788"/>
                  <a:gd name="connsiteX60" fmla="*/ 626400 w 2781300"/>
                  <a:gd name="connsiteY60" fmla="*/ 93223 h 1855788"/>
                  <a:gd name="connsiteX61" fmla="*/ 667074 w 2781300"/>
                  <a:gd name="connsiteY61" fmla="*/ 81034 h 1855788"/>
                  <a:gd name="connsiteX62" fmla="*/ 682305 w 2781300"/>
                  <a:gd name="connsiteY62" fmla="*/ 72919 h 1855788"/>
                  <a:gd name="connsiteX63" fmla="*/ 1008873 w 2781300"/>
                  <a:gd name="connsiteY63" fmla="*/ 0 h 1855788"/>
                  <a:gd name="connsiteX64" fmla="*/ 997186 w 2781300"/>
                  <a:gd name="connsiteY64" fmla="*/ 42173 h 1855788"/>
                  <a:gd name="connsiteX65" fmla="*/ 1023105 w 2781300"/>
                  <a:gd name="connsiteY65" fmla="*/ 37956 h 1855788"/>
                  <a:gd name="connsiteX66" fmla="*/ 1108885 w 2781300"/>
                  <a:gd name="connsiteY66" fmla="*/ 33337 h 1855788"/>
                  <a:gd name="connsiteX67" fmla="*/ 1097623 w 2781300"/>
                  <a:gd name="connsiteY67" fmla="*/ 72518 h 1855788"/>
                  <a:gd name="connsiteX68" fmla="*/ 1136568 w 2781300"/>
                  <a:gd name="connsiteY68" fmla="*/ 66383 h 1855788"/>
                  <a:gd name="connsiteX69" fmla="*/ 1222348 w 2781300"/>
                  <a:gd name="connsiteY69" fmla="*/ 61912 h 1855788"/>
                  <a:gd name="connsiteX70" fmla="*/ 1206030 w 2781300"/>
                  <a:gd name="connsiteY70" fmla="*/ 116866 h 1855788"/>
                  <a:gd name="connsiteX71" fmla="*/ 1232453 w 2781300"/>
                  <a:gd name="connsiteY71" fmla="*/ 127349 h 1855788"/>
                  <a:gd name="connsiteX72" fmla="*/ 1260393 w 2781300"/>
                  <a:gd name="connsiteY72" fmla="*/ 123238 h 1855788"/>
                  <a:gd name="connsiteX73" fmla="*/ 1346173 w 2781300"/>
                  <a:gd name="connsiteY73" fmla="*/ 119062 h 1855788"/>
                  <a:gd name="connsiteX74" fmla="*/ 1332246 w 2781300"/>
                  <a:gd name="connsiteY74" fmla="*/ 162868 h 1855788"/>
                  <a:gd name="connsiteX75" fmla="*/ 1344564 w 2781300"/>
                  <a:gd name="connsiteY75" fmla="*/ 161141 h 1855788"/>
                  <a:gd name="connsiteX76" fmla="*/ 1430344 w 2781300"/>
                  <a:gd name="connsiteY76" fmla="*/ 157162 h 1855788"/>
                  <a:gd name="connsiteX77" fmla="*/ 1413731 w 2781300"/>
                  <a:gd name="connsiteY77" fmla="*/ 206956 h 1855788"/>
                  <a:gd name="connsiteX78" fmla="*/ 1421485 w 2781300"/>
                  <a:gd name="connsiteY78" fmla="*/ 210624 h 1855788"/>
                  <a:gd name="connsiteX79" fmla="*/ 1473151 w 2781300"/>
                  <a:gd name="connsiteY79" fmla="*/ 203783 h 1855788"/>
                  <a:gd name="connsiteX80" fmla="*/ 1558931 w 2781300"/>
                  <a:gd name="connsiteY80" fmla="*/ 200025 h 1855788"/>
                  <a:gd name="connsiteX81" fmla="*/ 1535305 w 2781300"/>
                  <a:gd name="connsiteY81" fmla="*/ 266902 h 1855788"/>
                  <a:gd name="connsiteX82" fmla="*/ 1540646 w 2781300"/>
                  <a:gd name="connsiteY82" fmla="*/ 269743 h 1855788"/>
                  <a:gd name="connsiteX83" fmla="*/ 1620474 w 2781300"/>
                  <a:gd name="connsiteY83" fmla="*/ 263128 h 1855788"/>
                  <a:gd name="connsiteX84" fmla="*/ 1605204 w 2781300"/>
                  <a:gd name="connsiteY84" fmla="*/ 304079 h 1855788"/>
                  <a:gd name="connsiteX85" fmla="*/ 1757367 w 2781300"/>
                  <a:gd name="connsiteY85" fmla="*/ 311945 h 1855788"/>
                  <a:gd name="connsiteX86" fmla="*/ 1735914 w 2781300"/>
                  <a:gd name="connsiteY86" fmla="*/ 364629 h 1855788"/>
                  <a:gd name="connsiteX87" fmla="*/ 1808129 w 2781300"/>
                  <a:gd name="connsiteY87" fmla="*/ 359574 h 1855788"/>
                  <a:gd name="connsiteX88" fmla="*/ 1792112 w 2781300"/>
                  <a:gd name="connsiteY88" fmla="*/ 395862 h 1855788"/>
                  <a:gd name="connsiteX89" fmla="*/ 1908140 w 2781300"/>
                  <a:gd name="connsiteY89" fmla="*/ 388149 h 1855788"/>
                  <a:gd name="connsiteX90" fmla="*/ 1877411 w 2781300"/>
                  <a:gd name="connsiteY90" fmla="*/ 454261 h 1855788"/>
                  <a:gd name="connsiteX91" fmla="*/ 1882194 w 2781300"/>
                  <a:gd name="connsiteY91" fmla="*/ 456941 h 1855788"/>
                  <a:gd name="connsiteX92" fmla="*/ 1972435 w 2781300"/>
                  <a:gd name="connsiteY92" fmla="*/ 451649 h 1855788"/>
                  <a:gd name="connsiteX93" fmla="*/ 1949751 w 2781300"/>
                  <a:gd name="connsiteY93" fmla="*/ 494699 h 1855788"/>
                  <a:gd name="connsiteX94" fmla="*/ 2100242 w 2781300"/>
                  <a:gd name="connsiteY94" fmla="*/ 524674 h 1855788"/>
                  <a:gd name="connsiteX95" fmla="*/ 2080914 w 2781300"/>
                  <a:gd name="connsiteY95" fmla="*/ 567549 h 1855788"/>
                  <a:gd name="connsiteX96" fmla="*/ 2203928 w 2781300"/>
                  <a:gd name="connsiteY96" fmla="*/ 576262 h 1855788"/>
                  <a:gd name="connsiteX97" fmla="*/ 2180042 w 2781300"/>
                  <a:gd name="connsiteY97" fmla="*/ 622605 h 1855788"/>
                  <a:gd name="connsiteX98" fmla="*/ 2346339 w 2781300"/>
                  <a:gd name="connsiteY98" fmla="*/ 631032 h 1855788"/>
                  <a:gd name="connsiteX99" fmla="*/ 2319231 w 2781300"/>
                  <a:gd name="connsiteY99" fmla="*/ 696341 h 1855788"/>
                  <a:gd name="connsiteX100" fmla="*/ 2348431 w 2781300"/>
                  <a:gd name="connsiteY100" fmla="*/ 711403 h 1855788"/>
                  <a:gd name="connsiteX101" fmla="*/ 2438404 w 2781300"/>
                  <a:gd name="connsiteY101" fmla="*/ 707232 h 1855788"/>
                  <a:gd name="connsiteX102" fmla="*/ 2416227 w 2781300"/>
                  <a:gd name="connsiteY102" fmla="*/ 746374 h 1855788"/>
                  <a:gd name="connsiteX103" fmla="*/ 2435226 w 2781300"/>
                  <a:gd name="connsiteY103" fmla="*/ 756174 h 1855788"/>
                  <a:gd name="connsiteX104" fmla="*/ 2548297 w 2781300"/>
                  <a:gd name="connsiteY104" fmla="*/ 747713 h 1855788"/>
                  <a:gd name="connsiteX105" fmla="*/ 2513846 w 2781300"/>
                  <a:gd name="connsiteY105" fmla="*/ 796728 h 1855788"/>
                  <a:gd name="connsiteX106" fmla="*/ 2531059 w 2781300"/>
                  <a:gd name="connsiteY106" fmla="*/ 805607 h 1855788"/>
                  <a:gd name="connsiteX107" fmla="*/ 2534192 w 2781300"/>
                  <a:gd name="connsiteY107" fmla="*/ 804820 h 1855788"/>
                  <a:gd name="connsiteX108" fmla="*/ 2660245 w 2781300"/>
                  <a:gd name="connsiteY108" fmla="*/ 795338 h 1855788"/>
                  <a:gd name="connsiteX109" fmla="*/ 2629833 w 2781300"/>
                  <a:gd name="connsiteY109" fmla="*/ 852351 h 1855788"/>
                  <a:gd name="connsiteX110" fmla="*/ 2639870 w 2781300"/>
                  <a:gd name="connsiteY110" fmla="*/ 856988 h 1855788"/>
                  <a:gd name="connsiteX111" fmla="*/ 2710659 w 2781300"/>
                  <a:gd name="connsiteY111" fmla="*/ 852487 h 1855788"/>
                  <a:gd name="connsiteX112" fmla="*/ 2692412 w 2781300"/>
                  <a:gd name="connsiteY112" fmla="*/ 881266 h 1855788"/>
                  <a:gd name="connsiteX113" fmla="*/ 2781300 w 2781300"/>
                  <a:gd name="connsiteY11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348431 w 2781300"/>
                  <a:gd name="connsiteY99" fmla="*/ 711403 h 1855788"/>
                  <a:gd name="connsiteX100" fmla="*/ 2438404 w 2781300"/>
                  <a:gd name="connsiteY100" fmla="*/ 707232 h 1855788"/>
                  <a:gd name="connsiteX101" fmla="*/ 2416227 w 2781300"/>
                  <a:gd name="connsiteY101" fmla="*/ 746374 h 1855788"/>
                  <a:gd name="connsiteX102" fmla="*/ 2435226 w 2781300"/>
                  <a:gd name="connsiteY102" fmla="*/ 756174 h 1855788"/>
                  <a:gd name="connsiteX103" fmla="*/ 2548297 w 2781300"/>
                  <a:gd name="connsiteY103" fmla="*/ 747713 h 1855788"/>
                  <a:gd name="connsiteX104" fmla="*/ 2513846 w 2781300"/>
                  <a:gd name="connsiteY104" fmla="*/ 796728 h 1855788"/>
                  <a:gd name="connsiteX105" fmla="*/ 2531059 w 2781300"/>
                  <a:gd name="connsiteY105" fmla="*/ 805607 h 1855788"/>
                  <a:gd name="connsiteX106" fmla="*/ 2534192 w 2781300"/>
                  <a:gd name="connsiteY106" fmla="*/ 804820 h 1855788"/>
                  <a:gd name="connsiteX107" fmla="*/ 2660245 w 2781300"/>
                  <a:gd name="connsiteY107" fmla="*/ 795338 h 1855788"/>
                  <a:gd name="connsiteX108" fmla="*/ 2629833 w 2781300"/>
                  <a:gd name="connsiteY108" fmla="*/ 852351 h 1855788"/>
                  <a:gd name="connsiteX109" fmla="*/ 2639870 w 2781300"/>
                  <a:gd name="connsiteY109" fmla="*/ 856988 h 1855788"/>
                  <a:gd name="connsiteX110" fmla="*/ 2710659 w 2781300"/>
                  <a:gd name="connsiteY110" fmla="*/ 852487 h 1855788"/>
                  <a:gd name="connsiteX111" fmla="*/ 2692412 w 2781300"/>
                  <a:gd name="connsiteY111" fmla="*/ 881266 h 1855788"/>
                  <a:gd name="connsiteX112" fmla="*/ 2781300 w 2781300"/>
                  <a:gd name="connsiteY11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435226 w 2781300"/>
                  <a:gd name="connsiteY101" fmla="*/ 756174 h 1855788"/>
                  <a:gd name="connsiteX102" fmla="*/ 2548297 w 2781300"/>
                  <a:gd name="connsiteY102" fmla="*/ 747713 h 1855788"/>
                  <a:gd name="connsiteX103" fmla="*/ 2513846 w 2781300"/>
                  <a:gd name="connsiteY103" fmla="*/ 796728 h 1855788"/>
                  <a:gd name="connsiteX104" fmla="*/ 2531059 w 2781300"/>
                  <a:gd name="connsiteY104" fmla="*/ 805607 h 1855788"/>
                  <a:gd name="connsiteX105" fmla="*/ 2534192 w 2781300"/>
                  <a:gd name="connsiteY105" fmla="*/ 804820 h 1855788"/>
                  <a:gd name="connsiteX106" fmla="*/ 2660245 w 2781300"/>
                  <a:gd name="connsiteY106" fmla="*/ 795338 h 1855788"/>
                  <a:gd name="connsiteX107" fmla="*/ 2629833 w 2781300"/>
                  <a:gd name="connsiteY107" fmla="*/ 852351 h 1855788"/>
                  <a:gd name="connsiteX108" fmla="*/ 2639870 w 2781300"/>
                  <a:gd name="connsiteY108" fmla="*/ 856988 h 1855788"/>
                  <a:gd name="connsiteX109" fmla="*/ 2710659 w 2781300"/>
                  <a:gd name="connsiteY109" fmla="*/ 852487 h 1855788"/>
                  <a:gd name="connsiteX110" fmla="*/ 2692412 w 2781300"/>
                  <a:gd name="connsiteY110" fmla="*/ 881266 h 1855788"/>
                  <a:gd name="connsiteX111" fmla="*/ 2781300 w 2781300"/>
                  <a:gd name="connsiteY11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534192 w 2781300"/>
                  <a:gd name="connsiteY104" fmla="*/ 804820 h 1855788"/>
                  <a:gd name="connsiteX105" fmla="*/ 2660245 w 2781300"/>
                  <a:gd name="connsiteY105" fmla="*/ 795338 h 1855788"/>
                  <a:gd name="connsiteX106" fmla="*/ 2629833 w 2781300"/>
                  <a:gd name="connsiteY106" fmla="*/ 852351 h 1855788"/>
                  <a:gd name="connsiteX107" fmla="*/ 2639870 w 2781300"/>
                  <a:gd name="connsiteY107" fmla="*/ 856988 h 1855788"/>
                  <a:gd name="connsiteX108" fmla="*/ 2710659 w 2781300"/>
                  <a:gd name="connsiteY108" fmla="*/ 852487 h 1855788"/>
                  <a:gd name="connsiteX109" fmla="*/ 2692412 w 2781300"/>
                  <a:gd name="connsiteY109" fmla="*/ 881266 h 1855788"/>
                  <a:gd name="connsiteX110" fmla="*/ 2781300 w 2781300"/>
                  <a:gd name="connsiteY11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660245 w 2781300"/>
                  <a:gd name="connsiteY104" fmla="*/ 795338 h 1855788"/>
                  <a:gd name="connsiteX105" fmla="*/ 2629833 w 2781300"/>
                  <a:gd name="connsiteY105" fmla="*/ 852351 h 1855788"/>
                  <a:gd name="connsiteX106" fmla="*/ 2639870 w 2781300"/>
                  <a:gd name="connsiteY106" fmla="*/ 856988 h 1855788"/>
                  <a:gd name="connsiteX107" fmla="*/ 2710659 w 2781300"/>
                  <a:gd name="connsiteY107" fmla="*/ 852487 h 1855788"/>
                  <a:gd name="connsiteX108" fmla="*/ 2692412 w 2781300"/>
                  <a:gd name="connsiteY108" fmla="*/ 881266 h 1855788"/>
                  <a:gd name="connsiteX109" fmla="*/ 2781300 w 2781300"/>
                  <a:gd name="connsiteY10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639870 w 2781300"/>
                  <a:gd name="connsiteY105" fmla="*/ 856988 h 1855788"/>
                  <a:gd name="connsiteX106" fmla="*/ 2710659 w 2781300"/>
                  <a:gd name="connsiteY106" fmla="*/ 852487 h 1855788"/>
                  <a:gd name="connsiteX107" fmla="*/ 2692412 w 2781300"/>
                  <a:gd name="connsiteY107" fmla="*/ 881266 h 1855788"/>
                  <a:gd name="connsiteX108" fmla="*/ 2781300 w 2781300"/>
                  <a:gd name="connsiteY10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710659 w 2781300"/>
                  <a:gd name="connsiteY105" fmla="*/ 852487 h 1855788"/>
                  <a:gd name="connsiteX106" fmla="*/ 2692412 w 2781300"/>
                  <a:gd name="connsiteY106" fmla="*/ 881266 h 1855788"/>
                  <a:gd name="connsiteX107" fmla="*/ 2781300 w 2781300"/>
                  <a:gd name="connsiteY10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76829 w 2781300"/>
                  <a:gd name="connsiteY8" fmla="*/ 1078916 h 1855788"/>
                  <a:gd name="connsiteX9" fmla="*/ 2426967 w 2781300"/>
                  <a:gd name="connsiteY9" fmla="*/ 1104558 h 1855788"/>
                  <a:gd name="connsiteX10" fmla="*/ 2438404 w 2781300"/>
                  <a:gd name="connsiteY10" fmla="*/ 1124744 h 1855788"/>
                  <a:gd name="connsiteX11" fmla="*/ 2330762 w 2781300"/>
                  <a:gd name="connsiteY11" fmla="*/ 1154032 h 1855788"/>
                  <a:gd name="connsiteX12" fmla="*/ 2346339 w 2781300"/>
                  <a:gd name="connsiteY12" fmla="*/ 1200944 h 1855788"/>
                  <a:gd name="connsiteX13" fmla="*/ 2182115 w 2781300"/>
                  <a:gd name="connsiteY13" fmla="*/ 1237205 h 1855788"/>
                  <a:gd name="connsiteX14" fmla="*/ 2203928 w 2781300"/>
                  <a:gd name="connsiteY14" fmla="*/ 1279526 h 1855788"/>
                  <a:gd name="connsiteX15" fmla="*/ 2115908 w 2781300"/>
                  <a:gd name="connsiteY15" fmla="*/ 1274250 h 1855788"/>
                  <a:gd name="connsiteX16" fmla="*/ 2083782 w 2781300"/>
                  <a:gd name="connsiteY16" fmla="*/ 1292225 h 1855788"/>
                  <a:gd name="connsiteX17" fmla="*/ 2100242 w 2781300"/>
                  <a:gd name="connsiteY17" fmla="*/ 1328738 h 1855788"/>
                  <a:gd name="connsiteX18" fmla="*/ 2027443 w 2781300"/>
                  <a:gd name="connsiteY18" fmla="*/ 1323749 h 1855788"/>
                  <a:gd name="connsiteX19" fmla="*/ 1953212 w 2781300"/>
                  <a:gd name="connsiteY19" fmla="*/ 1365283 h 1855788"/>
                  <a:gd name="connsiteX20" fmla="*/ 1972435 w 2781300"/>
                  <a:gd name="connsiteY20" fmla="*/ 1401763 h 1855788"/>
                  <a:gd name="connsiteX21" fmla="*/ 1896025 w 2781300"/>
                  <a:gd name="connsiteY21" fmla="*/ 1397283 h 1855788"/>
                  <a:gd name="connsiteX22" fmla="*/ 1880564 w 2781300"/>
                  <a:gd name="connsiteY22" fmla="*/ 1405935 h 1855788"/>
                  <a:gd name="connsiteX23" fmla="*/ 1908140 w 2781300"/>
                  <a:gd name="connsiteY23" fmla="*/ 1465263 h 1855788"/>
                  <a:gd name="connsiteX24" fmla="*/ 1792112 w 2781300"/>
                  <a:gd name="connsiteY24" fmla="*/ 1457550 h 1855788"/>
                  <a:gd name="connsiteX25" fmla="*/ 1808129 w 2781300"/>
                  <a:gd name="connsiteY25" fmla="*/ 1493838 h 1855788"/>
                  <a:gd name="connsiteX26" fmla="*/ 1735915 w 2781300"/>
                  <a:gd name="connsiteY26" fmla="*/ 1488783 h 1855788"/>
                  <a:gd name="connsiteX27" fmla="*/ 1757367 w 2781300"/>
                  <a:gd name="connsiteY27" fmla="*/ 1541467 h 1855788"/>
                  <a:gd name="connsiteX28" fmla="*/ 1652019 w 2781300"/>
                  <a:gd name="connsiteY28" fmla="*/ 1533474 h 1855788"/>
                  <a:gd name="connsiteX29" fmla="*/ 1603174 w 2781300"/>
                  <a:gd name="connsiteY29" fmla="*/ 1559366 h 1855788"/>
                  <a:gd name="connsiteX30" fmla="*/ 1620474 w 2781300"/>
                  <a:gd name="connsiteY30" fmla="*/ 1605760 h 1855788"/>
                  <a:gd name="connsiteX31" fmla="*/ 1620474 w 2781300"/>
                  <a:gd name="connsiteY31" fmla="*/ 1605761 h 1855788"/>
                  <a:gd name="connsiteX32" fmla="*/ 1538878 w 2781300"/>
                  <a:gd name="connsiteY32" fmla="*/ 1599000 h 1855788"/>
                  <a:gd name="connsiteX33" fmla="*/ 1558931 w 2781300"/>
                  <a:gd name="connsiteY33" fmla="*/ 1655763 h 1855788"/>
                  <a:gd name="connsiteX34" fmla="*/ 1473151 w 2781300"/>
                  <a:gd name="connsiteY34" fmla="*/ 1652005 h 1855788"/>
                  <a:gd name="connsiteX35" fmla="*/ 1434815 w 2781300"/>
                  <a:gd name="connsiteY35" fmla="*/ 1646929 h 1855788"/>
                  <a:gd name="connsiteX36" fmla="*/ 1416069 w 2781300"/>
                  <a:gd name="connsiteY36" fmla="*/ 1655838 h 1855788"/>
                  <a:gd name="connsiteX37" fmla="*/ 1430344 w 2781300"/>
                  <a:gd name="connsiteY37" fmla="*/ 1698626 h 1855788"/>
                  <a:gd name="connsiteX38" fmla="*/ 1344564 w 2781300"/>
                  <a:gd name="connsiteY38" fmla="*/ 1694647 h 1855788"/>
                  <a:gd name="connsiteX39" fmla="*/ 1336720 w 2781300"/>
                  <a:gd name="connsiteY39" fmla="*/ 1693547 h 1855788"/>
                  <a:gd name="connsiteX40" fmla="*/ 1333007 w 2781300"/>
                  <a:gd name="connsiteY40" fmla="*/ 1695312 h 1855788"/>
                  <a:gd name="connsiteX41" fmla="*/ 1346173 w 2781300"/>
                  <a:gd name="connsiteY41" fmla="*/ 1736726 h 1855788"/>
                  <a:gd name="connsiteX42" fmla="*/ 1260393 w 2781300"/>
                  <a:gd name="connsiteY42" fmla="*/ 1732550 h 1855788"/>
                  <a:gd name="connsiteX43" fmla="*/ 1252800 w 2781300"/>
                  <a:gd name="connsiteY43" fmla="*/ 1731433 h 1855788"/>
                  <a:gd name="connsiteX44" fmla="*/ 1209062 w 2781300"/>
                  <a:gd name="connsiteY44" fmla="*/ 1749131 h 1855788"/>
                  <a:gd name="connsiteX45" fmla="*/ 1222348 w 2781300"/>
                  <a:gd name="connsiteY45" fmla="*/ 1793876 h 1855788"/>
                  <a:gd name="connsiteX46" fmla="*/ 1136568 w 2781300"/>
                  <a:gd name="connsiteY46" fmla="*/ 1789405 h 1855788"/>
                  <a:gd name="connsiteX47" fmla="*/ 1107314 w 2781300"/>
                  <a:gd name="connsiteY47" fmla="*/ 1784797 h 1855788"/>
                  <a:gd name="connsiteX48" fmla="*/ 1098822 w 2781300"/>
                  <a:gd name="connsiteY48" fmla="*/ 1787442 h 1855788"/>
                  <a:gd name="connsiteX49" fmla="*/ 1108885 w 2781300"/>
                  <a:gd name="connsiteY49" fmla="*/ 1822451 h 1855788"/>
                  <a:gd name="connsiteX50" fmla="*/ 1023105 w 2781300"/>
                  <a:gd name="connsiteY50" fmla="*/ 1817833 h 1855788"/>
                  <a:gd name="connsiteX51" fmla="*/ 1003642 w 2781300"/>
                  <a:gd name="connsiteY51" fmla="*/ 1814666 h 1855788"/>
                  <a:gd name="connsiteX52" fmla="*/ 997790 w 2781300"/>
                  <a:gd name="connsiteY52" fmla="*/ 1815797 h 1855788"/>
                  <a:gd name="connsiteX53" fmla="*/ 1008873 w 2781300"/>
                  <a:gd name="connsiteY53" fmla="*/ 1855788 h 1855788"/>
                  <a:gd name="connsiteX54" fmla="*/ 839790 w 2781300"/>
                  <a:gd name="connsiteY54" fmla="*/ 1836937 h 1855788"/>
                  <a:gd name="connsiteX55" fmla="*/ 821133 w 2781300"/>
                  <a:gd name="connsiteY55" fmla="*/ 1831631 h 1855788"/>
                  <a:gd name="connsiteX56" fmla="*/ 775540 w 2781300"/>
                  <a:gd name="connsiteY56" fmla="*/ 1828957 h 1855788"/>
                  <a:gd name="connsiteX57" fmla="*/ 0 w 2781300"/>
                  <a:gd name="connsiteY57" fmla="*/ 941388 h 1855788"/>
                  <a:gd name="connsiteX58" fmla="*/ 626400 w 2781300"/>
                  <a:gd name="connsiteY58" fmla="*/ 93223 h 1855788"/>
                  <a:gd name="connsiteX59" fmla="*/ 667074 w 2781300"/>
                  <a:gd name="connsiteY59" fmla="*/ 81034 h 1855788"/>
                  <a:gd name="connsiteX60" fmla="*/ 682305 w 2781300"/>
                  <a:gd name="connsiteY60" fmla="*/ 72919 h 1855788"/>
                  <a:gd name="connsiteX61" fmla="*/ 1008873 w 2781300"/>
                  <a:gd name="connsiteY61" fmla="*/ 0 h 1855788"/>
                  <a:gd name="connsiteX62" fmla="*/ 997186 w 2781300"/>
                  <a:gd name="connsiteY62" fmla="*/ 42173 h 1855788"/>
                  <a:gd name="connsiteX63" fmla="*/ 1023105 w 2781300"/>
                  <a:gd name="connsiteY63" fmla="*/ 37956 h 1855788"/>
                  <a:gd name="connsiteX64" fmla="*/ 1108885 w 2781300"/>
                  <a:gd name="connsiteY64" fmla="*/ 33337 h 1855788"/>
                  <a:gd name="connsiteX65" fmla="*/ 1097623 w 2781300"/>
                  <a:gd name="connsiteY65" fmla="*/ 72518 h 1855788"/>
                  <a:gd name="connsiteX66" fmla="*/ 1136568 w 2781300"/>
                  <a:gd name="connsiteY66" fmla="*/ 66383 h 1855788"/>
                  <a:gd name="connsiteX67" fmla="*/ 1222348 w 2781300"/>
                  <a:gd name="connsiteY67" fmla="*/ 61912 h 1855788"/>
                  <a:gd name="connsiteX68" fmla="*/ 1206030 w 2781300"/>
                  <a:gd name="connsiteY68" fmla="*/ 116866 h 1855788"/>
                  <a:gd name="connsiteX69" fmla="*/ 1232453 w 2781300"/>
                  <a:gd name="connsiteY69" fmla="*/ 127349 h 1855788"/>
                  <a:gd name="connsiteX70" fmla="*/ 1260393 w 2781300"/>
                  <a:gd name="connsiteY70" fmla="*/ 123238 h 1855788"/>
                  <a:gd name="connsiteX71" fmla="*/ 1346173 w 2781300"/>
                  <a:gd name="connsiteY71" fmla="*/ 119062 h 1855788"/>
                  <a:gd name="connsiteX72" fmla="*/ 1332246 w 2781300"/>
                  <a:gd name="connsiteY72" fmla="*/ 162868 h 1855788"/>
                  <a:gd name="connsiteX73" fmla="*/ 1344564 w 2781300"/>
                  <a:gd name="connsiteY73" fmla="*/ 161141 h 1855788"/>
                  <a:gd name="connsiteX74" fmla="*/ 1430344 w 2781300"/>
                  <a:gd name="connsiteY74" fmla="*/ 157162 h 1855788"/>
                  <a:gd name="connsiteX75" fmla="*/ 1413731 w 2781300"/>
                  <a:gd name="connsiteY75" fmla="*/ 206956 h 1855788"/>
                  <a:gd name="connsiteX76" fmla="*/ 1421485 w 2781300"/>
                  <a:gd name="connsiteY76" fmla="*/ 210624 h 1855788"/>
                  <a:gd name="connsiteX77" fmla="*/ 1473151 w 2781300"/>
                  <a:gd name="connsiteY77" fmla="*/ 203783 h 1855788"/>
                  <a:gd name="connsiteX78" fmla="*/ 1558931 w 2781300"/>
                  <a:gd name="connsiteY78" fmla="*/ 200025 h 1855788"/>
                  <a:gd name="connsiteX79" fmla="*/ 1535305 w 2781300"/>
                  <a:gd name="connsiteY79" fmla="*/ 266902 h 1855788"/>
                  <a:gd name="connsiteX80" fmla="*/ 1540646 w 2781300"/>
                  <a:gd name="connsiteY80" fmla="*/ 269743 h 1855788"/>
                  <a:gd name="connsiteX81" fmla="*/ 1620474 w 2781300"/>
                  <a:gd name="connsiteY81" fmla="*/ 263128 h 1855788"/>
                  <a:gd name="connsiteX82" fmla="*/ 1605204 w 2781300"/>
                  <a:gd name="connsiteY82" fmla="*/ 304079 h 1855788"/>
                  <a:gd name="connsiteX83" fmla="*/ 1757367 w 2781300"/>
                  <a:gd name="connsiteY83" fmla="*/ 311945 h 1855788"/>
                  <a:gd name="connsiteX84" fmla="*/ 1735914 w 2781300"/>
                  <a:gd name="connsiteY84" fmla="*/ 364629 h 1855788"/>
                  <a:gd name="connsiteX85" fmla="*/ 1808129 w 2781300"/>
                  <a:gd name="connsiteY85" fmla="*/ 359574 h 1855788"/>
                  <a:gd name="connsiteX86" fmla="*/ 1792112 w 2781300"/>
                  <a:gd name="connsiteY86" fmla="*/ 395862 h 1855788"/>
                  <a:gd name="connsiteX87" fmla="*/ 1908140 w 2781300"/>
                  <a:gd name="connsiteY87" fmla="*/ 388149 h 1855788"/>
                  <a:gd name="connsiteX88" fmla="*/ 1877411 w 2781300"/>
                  <a:gd name="connsiteY88" fmla="*/ 454261 h 1855788"/>
                  <a:gd name="connsiteX89" fmla="*/ 1882194 w 2781300"/>
                  <a:gd name="connsiteY89" fmla="*/ 456941 h 1855788"/>
                  <a:gd name="connsiteX90" fmla="*/ 1972435 w 2781300"/>
                  <a:gd name="connsiteY90" fmla="*/ 451649 h 1855788"/>
                  <a:gd name="connsiteX91" fmla="*/ 1949751 w 2781300"/>
                  <a:gd name="connsiteY91" fmla="*/ 494699 h 1855788"/>
                  <a:gd name="connsiteX92" fmla="*/ 2100242 w 2781300"/>
                  <a:gd name="connsiteY92" fmla="*/ 524674 h 1855788"/>
                  <a:gd name="connsiteX93" fmla="*/ 2080914 w 2781300"/>
                  <a:gd name="connsiteY93" fmla="*/ 567549 h 1855788"/>
                  <a:gd name="connsiteX94" fmla="*/ 2203928 w 2781300"/>
                  <a:gd name="connsiteY94" fmla="*/ 576262 h 1855788"/>
                  <a:gd name="connsiteX95" fmla="*/ 2180042 w 2781300"/>
                  <a:gd name="connsiteY95" fmla="*/ 622605 h 1855788"/>
                  <a:gd name="connsiteX96" fmla="*/ 2346339 w 2781300"/>
                  <a:gd name="connsiteY96" fmla="*/ 631032 h 1855788"/>
                  <a:gd name="connsiteX97" fmla="*/ 2319231 w 2781300"/>
                  <a:gd name="connsiteY97" fmla="*/ 696341 h 1855788"/>
                  <a:gd name="connsiteX98" fmla="*/ 2438404 w 2781300"/>
                  <a:gd name="connsiteY98" fmla="*/ 707232 h 1855788"/>
                  <a:gd name="connsiteX99" fmla="*/ 2416227 w 2781300"/>
                  <a:gd name="connsiteY99" fmla="*/ 746374 h 1855788"/>
                  <a:gd name="connsiteX100" fmla="*/ 2548297 w 2781300"/>
                  <a:gd name="connsiteY100" fmla="*/ 747713 h 1855788"/>
                  <a:gd name="connsiteX101" fmla="*/ 2513846 w 2781300"/>
                  <a:gd name="connsiteY101" fmla="*/ 796728 h 1855788"/>
                  <a:gd name="connsiteX102" fmla="*/ 2660245 w 2781300"/>
                  <a:gd name="connsiteY102" fmla="*/ 795338 h 1855788"/>
                  <a:gd name="connsiteX103" fmla="*/ 2629833 w 2781300"/>
                  <a:gd name="connsiteY103" fmla="*/ 852351 h 1855788"/>
                  <a:gd name="connsiteX104" fmla="*/ 2710659 w 2781300"/>
                  <a:gd name="connsiteY104" fmla="*/ 852487 h 1855788"/>
                  <a:gd name="connsiteX105" fmla="*/ 2692412 w 2781300"/>
                  <a:gd name="connsiteY105" fmla="*/ 881266 h 1855788"/>
                  <a:gd name="connsiteX106" fmla="*/ 2781300 w 2781300"/>
                  <a:gd name="connsiteY10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2027443 w 2781300"/>
                  <a:gd name="connsiteY17" fmla="*/ 1323749 h 1855788"/>
                  <a:gd name="connsiteX18" fmla="*/ 1953212 w 2781300"/>
                  <a:gd name="connsiteY18" fmla="*/ 1365283 h 1855788"/>
                  <a:gd name="connsiteX19" fmla="*/ 1972435 w 2781300"/>
                  <a:gd name="connsiteY19" fmla="*/ 1401763 h 1855788"/>
                  <a:gd name="connsiteX20" fmla="*/ 1896025 w 2781300"/>
                  <a:gd name="connsiteY20" fmla="*/ 1397283 h 1855788"/>
                  <a:gd name="connsiteX21" fmla="*/ 1880564 w 2781300"/>
                  <a:gd name="connsiteY21" fmla="*/ 1405935 h 1855788"/>
                  <a:gd name="connsiteX22" fmla="*/ 1908140 w 2781300"/>
                  <a:gd name="connsiteY22" fmla="*/ 1465263 h 1855788"/>
                  <a:gd name="connsiteX23" fmla="*/ 1792112 w 2781300"/>
                  <a:gd name="connsiteY23" fmla="*/ 1457550 h 1855788"/>
                  <a:gd name="connsiteX24" fmla="*/ 1808129 w 2781300"/>
                  <a:gd name="connsiteY24" fmla="*/ 1493838 h 1855788"/>
                  <a:gd name="connsiteX25" fmla="*/ 1735915 w 2781300"/>
                  <a:gd name="connsiteY25" fmla="*/ 1488783 h 1855788"/>
                  <a:gd name="connsiteX26" fmla="*/ 1757367 w 2781300"/>
                  <a:gd name="connsiteY26" fmla="*/ 1541467 h 1855788"/>
                  <a:gd name="connsiteX27" fmla="*/ 1652019 w 2781300"/>
                  <a:gd name="connsiteY27" fmla="*/ 1533474 h 1855788"/>
                  <a:gd name="connsiteX28" fmla="*/ 1603174 w 2781300"/>
                  <a:gd name="connsiteY28" fmla="*/ 1559366 h 1855788"/>
                  <a:gd name="connsiteX29" fmla="*/ 1620474 w 2781300"/>
                  <a:gd name="connsiteY29" fmla="*/ 1605760 h 1855788"/>
                  <a:gd name="connsiteX30" fmla="*/ 1620474 w 2781300"/>
                  <a:gd name="connsiteY30" fmla="*/ 1605761 h 1855788"/>
                  <a:gd name="connsiteX31" fmla="*/ 1538878 w 2781300"/>
                  <a:gd name="connsiteY31" fmla="*/ 1599000 h 1855788"/>
                  <a:gd name="connsiteX32" fmla="*/ 1558931 w 2781300"/>
                  <a:gd name="connsiteY32" fmla="*/ 1655763 h 1855788"/>
                  <a:gd name="connsiteX33" fmla="*/ 1473151 w 2781300"/>
                  <a:gd name="connsiteY33" fmla="*/ 1652005 h 1855788"/>
                  <a:gd name="connsiteX34" fmla="*/ 1434815 w 2781300"/>
                  <a:gd name="connsiteY34" fmla="*/ 1646929 h 1855788"/>
                  <a:gd name="connsiteX35" fmla="*/ 1416069 w 2781300"/>
                  <a:gd name="connsiteY35" fmla="*/ 1655838 h 1855788"/>
                  <a:gd name="connsiteX36" fmla="*/ 1430344 w 2781300"/>
                  <a:gd name="connsiteY36" fmla="*/ 1698626 h 1855788"/>
                  <a:gd name="connsiteX37" fmla="*/ 1344564 w 2781300"/>
                  <a:gd name="connsiteY37" fmla="*/ 1694647 h 1855788"/>
                  <a:gd name="connsiteX38" fmla="*/ 1336720 w 2781300"/>
                  <a:gd name="connsiteY38" fmla="*/ 1693547 h 1855788"/>
                  <a:gd name="connsiteX39" fmla="*/ 1333007 w 2781300"/>
                  <a:gd name="connsiteY39" fmla="*/ 1695312 h 1855788"/>
                  <a:gd name="connsiteX40" fmla="*/ 1346173 w 2781300"/>
                  <a:gd name="connsiteY40" fmla="*/ 1736726 h 1855788"/>
                  <a:gd name="connsiteX41" fmla="*/ 1260393 w 2781300"/>
                  <a:gd name="connsiteY41" fmla="*/ 1732550 h 1855788"/>
                  <a:gd name="connsiteX42" fmla="*/ 1252800 w 2781300"/>
                  <a:gd name="connsiteY42" fmla="*/ 1731433 h 1855788"/>
                  <a:gd name="connsiteX43" fmla="*/ 1209062 w 2781300"/>
                  <a:gd name="connsiteY43" fmla="*/ 1749131 h 1855788"/>
                  <a:gd name="connsiteX44" fmla="*/ 1222348 w 2781300"/>
                  <a:gd name="connsiteY44" fmla="*/ 1793876 h 1855788"/>
                  <a:gd name="connsiteX45" fmla="*/ 1136568 w 2781300"/>
                  <a:gd name="connsiteY45" fmla="*/ 1789405 h 1855788"/>
                  <a:gd name="connsiteX46" fmla="*/ 1107314 w 2781300"/>
                  <a:gd name="connsiteY46" fmla="*/ 1784797 h 1855788"/>
                  <a:gd name="connsiteX47" fmla="*/ 1098822 w 2781300"/>
                  <a:gd name="connsiteY47" fmla="*/ 1787442 h 1855788"/>
                  <a:gd name="connsiteX48" fmla="*/ 1108885 w 2781300"/>
                  <a:gd name="connsiteY48" fmla="*/ 1822451 h 1855788"/>
                  <a:gd name="connsiteX49" fmla="*/ 1023105 w 2781300"/>
                  <a:gd name="connsiteY49" fmla="*/ 1817833 h 1855788"/>
                  <a:gd name="connsiteX50" fmla="*/ 1003642 w 2781300"/>
                  <a:gd name="connsiteY50" fmla="*/ 1814666 h 1855788"/>
                  <a:gd name="connsiteX51" fmla="*/ 997790 w 2781300"/>
                  <a:gd name="connsiteY51" fmla="*/ 1815797 h 1855788"/>
                  <a:gd name="connsiteX52" fmla="*/ 1008873 w 2781300"/>
                  <a:gd name="connsiteY52" fmla="*/ 1855788 h 1855788"/>
                  <a:gd name="connsiteX53" fmla="*/ 839790 w 2781300"/>
                  <a:gd name="connsiteY53" fmla="*/ 1836937 h 1855788"/>
                  <a:gd name="connsiteX54" fmla="*/ 821133 w 2781300"/>
                  <a:gd name="connsiteY54" fmla="*/ 1831631 h 1855788"/>
                  <a:gd name="connsiteX55" fmla="*/ 775540 w 2781300"/>
                  <a:gd name="connsiteY55" fmla="*/ 1828957 h 1855788"/>
                  <a:gd name="connsiteX56" fmla="*/ 0 w 2781300"/>
                  <a:gd name="connsiteY56" fmla="*/ 941388 h 1855788"/>
                  <a:gd name="connsiteX57" fmla="*/ 626400 w 2781300"/>
                  <a:gd name="connsiteY57" fmla="*/ 93223 h 1855788"/>
                  <a:gd name="connsiteX58" fmla="*/ 667074 w 2781300"/>
                  <a:gd name="connsiteY58" fmla="*/ 81034 h 1855788"/>
                  <a:gd name="connsiteX59" fmla="*/ 682305 w 2781300"/>
                  <a:gd name="connsiteY59" fmla="*/ 72919 h 1855788"/>
                  <a:gd name="connsiteX60" fmla="*/ 1008873 w 2781300"/>
                  <a:gd name="connsiteY60" fmla="*/ 0 h 1855788"/>
                  <a:gd name="connsiteX61" fmla="*/ 997186 w 2781300"/>
                  <a:gd name="connsiteY61" fmla="*/ 42173 h 1855788"/>
                  <a:gd name="connsiteX62" fmla="*/ 1023105 w 2781300"/>
                  <a:gd name="connsiteY62" fmla="*/ 37956 h 1855788"/>
                  <a:gd name="connsiteX63" fmla="*/ 1108885 w 2781300"/>
                  <a:gd name="connsiteY63" fmla="*/ 33337 h 1855788"/>
                  <a:gd name="connsiteX64" fmla="*/ 1097623 w 2781300"/>
                  <a:gd name="connsiteY64" fmla="*/ 72518 h 1855788"/>
                  <a:gd name="connsiteX65" fmla="*/ 1136568 w 2781300"/>
                  <a:gd name="connsiteY65" fmla="*/ 66383 h 1855788"/>
                  <a:gd name="connsiteX66" fmla="*/ 1222348 w 2781300"/>
                  <a:gd name="connsiteY66" fmla="*/ 61912 h 1855788"/>
                  <a:gd name="connsiteX67" fmla="*/ 1206030 w 2781300"/>
                  <a:gd name="connsiteY67" fmla="*/ 116866 h 1855788"/>
                  <a:gd name="connsiteX68" fmla="*/ 1232453 w 2781300"/>
                  <a:gd name="connsiteY68" fmla="*/ 127349 h 1855788"/>
                  <a:gd name="connsiteX69" fmla="*/ 1260393 w 2781300"/>
                  <a:gd name="connsiteY69" fmla="*/ 123238 h 1855788"/>
                  <a:gd name="connsiteX70" fmla="*/ 1346173 w 2781300"/>
                  <a:gd name="connsiteY70" fmla="*/ 119062 h 1855788"/>
                  <a:gd name="connsiteX71" fmla="*/ 1332246 w 2781300"/>
                  <a:gd name="connsiteY71" fmla="*/ 162868 h 1855788"/>
                  <a:gd name="connsiteX72" fmla="*/ 1344564 w 2781300"/>
                  <a:gd name="connsiteY72" fmla="*/ 161141 h 1855788"/>
                  <a:gd name="connsiteX73" fmla="*/ 1430344 w 2781300"/>
                  <a:gd name="connsiteY73" fmla="*/ 157162 h 1855788"/>
                  <a:gd name="connsiteX74" fmla="*/ 1413731 w 2781300"/>
                  <a:gd name="connsiteY74" fmla="*/ 206956 h 1855788"/>
                  <a:gd name="connsiteX75" fmla="*/ 1421485 w 2781300"/>
                  <a:gd name="connsiteY75" fmla="*/ 210624 h 1855788"/>
                  <a:gd name="connsiteX76" fmla="*/ 1473151 w 2781300"/>
                  <a:gd name="connsiteY76" fmla="*/ 203783 h 1855788"/>
                  <a:gd name="connsiteX77" fmla="*/ 1558931 w 2781300"/>
                  <a:gd name="connsiteY77" fmla="*/ 200025 h 1855788"/>
                  <a:gd name="connsiteX78" fmla="*/ 1535305 w 2781300"/>
                  <a:gd name="connsiteY78" fmla="*/ 266902 h 1855788"/>
                  <a:gd name="connsiteX79" fmla="*/ 1540646 w 2781300"/>
                  <a:gd name="connsiteY79" fmla="*/ 269743 h 1855788"/>
                  <a:gd name="connsiteX80" fmla="*/ 1620474 w 2781300"/>
                  <a:gd name="connsiteY80" fmla="*/ 263128 h 1855788"/>
                  <a:gd name="connsiteX81" fmla="*/ 1605204 w 2781300"/>
                  <a:gd name="connsiteY81" fmla="*/ 304079 h 1855788"/>
                  <a:gd name="connsiteX82" fmla="*/ 1757367 w 2781300"/>
                  <a:gd name="connsiteY82" fmla="*/ 311945 h 1855788"/>
                  <a:gd name="connsiteX83" fmla="*/ 1735914 w 2781300"/>
                  <a:gd name="connsiteY83" fmla="*/ 364629 h 1855788"/>
                  <a:gd name="connsiteX84" fmla="*/ 1808129 w 2781300"/>
                  <a:gd name="connsiteY84" fmla="*/ 359574 h 1855788"/>
                  <a:gd name="connsiteX85" fmla="*/ 1792112 w 2781300"/>
                  <a:gd name="connsiteY85" fmla="*/ 395862 h 1855788"/>
                  <a:gd name="connsiteX86" fmla="*/ 1908140 w 2781300"/>
                  <a:gd name="connsiteY86" fmla="*/ 388149 h 1855788"/>
                  <a:gd name="connsiteX87" fmla="*/ 1877411 w 2781300"/>
                  <a:gd name="connsiteY87" fmla="*/ 454261 h 1855788"/>
                  <a:gd name="connsiteX88" fmla="*/ 1882194 w 2781300"/>
                  <a:gd name="connsiteY88" fmla="*/ 456941 h 1855788"/>
                  <a:gd name="connsiteX89" fmla="*/ 1972435 w 2781300"/>
                  <a:gd name="connsiteY89" fmla="*/ 451649 h 1855788"/>
                  <a:gd name="connsiteX90" fmla="*/ 1949751 w 2781300"/>
                  <a:gd name="connsiteY90" fmla="*/ 494699 h 1855788"/>
                  <a:gd name="connsiteX91" fmla="*/ 2100242 w 2781300"/>
                  <a:gd name="connsiteY91" fmla="*/ 524674 h 1855788"/>
                  <a:gd name="connsiteX92" fmla="*/ 2080914 w 2781300"/>
                  <a:gd name="connsiteY92" fmla="*/ 567549 h 1855788"/>
                  <a:gd name="connsiteX93" fmla="*/ 2203928 w 2781300"/>
                  <a:gd name="connsiteY93" fmla="*/ 576262 h 1855788"/>
                  <a:gd name="connsiteX94" fmla="*/ 2180042 w 2781300"/>
                  <a:gd name="connsiteY94" fmla="*/ 622605 h 1855788"/>
                  <a:gd name="connsiteX95" fmla="*/ 2346339 w 2781300"/>
                  <a:gd name="connsiteY95" fmla="*/ 631032 h 1855788"/>
                  <a:gd name="connsiteX96" fmla="*/ 2319231 w 2781300"/>
                  <a:gd name="connsiteY96" fmla="*/ 696341 h 1855788"/>
                  <a:gd name="connsiteX97" fmla="*/ 2438404 w 2781300"/>
                  <a:gd name="connsiteY97" fmla="*/ 707232 h 1855788"/>
                  <a:gd name="connsiteX98" fmla="*/ 2416227 w 2781300"/>
                  <a:gd name="connsiteY98" fmla="*/ 746374 h 1855788"/>
                  <a:gd name="connsiteX99" fmla="*/ 2548297 w 2781300"/>
                  <a:gd name="connsiteY99" fmla="*/ 747713 h 1855788"/>
                  <a:gd name="connsiteX100" fmla="*/ 2513846 w 2781300"/>
                  <a:gd name="connsiteY100" fmla="*/ 796728 h 1855788"/>
                  <a:gd name="connsiteX101" fmla="*/ 2660245 w 2781300"/>
                  <a:gd name="connsiteY101" fmla="*/ 795338 h 1855788"/>
                  <a:gd name="connsiteX102" fmla="*/ 2629833 w 2781300"/>
                  <a:gd name="connsiteY102" fmla="*/ 852351 h 1855788"/>
                  <a:gd name="connsiteX103" fmla="*/ 2710659 w 2781300"/>
                  <a:gd name="connsiteY103" fmla="*/ 852487 h 1855788"/>
                  <a:gd name="connsiteX104" fmla="*/ 2692412 w 2781300"/>
                  <a:gd name="connsiteY104" fmla="*/ 881266 h 1855788"/>
                  <a:gd name="connsiteX105" fmla="*/ 2781300 w 2781300"/>
                  <a:gd name="connsiteY10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1953212 w 2781300"/>
                  <a:gd name="connsiteY17" fmla="*/ 1365283 h 1855788"/>
                  <a:gd name="connsiteX18" fmla="*/ 1972435 w 2781300"/>
                  <a:gd name="connsiteY18" fmla="*/ 1401763 h 1855788"/>
                  <a:gd name="connsiteX19" fmla="*/ 1896025 w 2781300"/>
                  <a:gd name="connsiteY19" fmla="*/ 1397283 h 1855788"/>
                  <a:gd name="connsiteX20" fmla="*/ 1880564 w 2781300"/>
                  <a:gd name="connsiteY20" fmla="*/ 1405935 h 1855788"/>
                  <a:gd name="connsiteX21" fmla="*/ 1908140 w 2781300"/>
                  <a:gd name="connsiteY21" fmla="*/ 1465263 h 1855788"/>
                  <a:gd name="connsiteX22" fmla="*/ 1792112 w 2781300"/>
                  <a:gd name="connsiteY22" fmla="*/ 1457550 h 1855788"/>
                  <a:gd name="connsiteX23" fmla="*/ 1808129 w 2781300"/>
                  <a:gd name="connsiteY23" fmla="*/ 1493838 h 1855788"/>
                  <a:gd name="connsiteX24" fmla="*/ 1735915 w 2781300"/>
                  <a:gd name="connsiteY24" fmla="*/ 1488783 h 1855788"/>
                  <a:gd name="connsiteX25" fmla="*/ 1757367 w 2781300"/>
                  <a:gd name="connsiteY25" fmla="*/ 1541467 h 1855788"/>
                  <a:gd name="connsiteX26" fmla="*/ 1652019 w 2781300"/>
                  <a:gd name="connsiteY26" fmla="*/ 1533474 h 1855788"/>
                  <a:gd name="connsiteX27" fmla="*/ 1603174 w 2781300"/>
                  <a:gd name="connsiteY27" fmla="*/ 1559366 h 1855788"/>
                  <a:gd name="connsiteX28" fmla="*/ 1620474 w 2781300"/>
                  <a:gd name="connsiteY28" fmla="*/ 1605760 h 1855788"/>
                  <a:gd name="connsiteX29" fmla="*/ 1620474 w 2781300"/>
                  <a:gd name="connsiteY29" fmla="*/ 1605761 h 1855788"/>
                  <a:gd name="connsiteX30" fmla="*/ 1538878 w 2781300"/>
                  <a:gd name="connsiteY30" fmla="*/ 1599000 h 1855788"/>
                  <a:gd name="connsiteX31" fmla="*/ 1558931 w 2781300"/>
                  <a:gd name="connsiteY31" fmla="*/ 1655763 h 1855788"/>
                  <a:gd name="connsiteX32" fmla="*/ 1473151 w 2781300"/>
                  <a:gd name="connsiteY32" fmla="*/ 1652005 h 1855788"/>
                  <a:gd name="connsiteX33" fmla="*/ 1434815 w 2781300"/>
                  <a:gd name="connsiteY33" fmla="*/ 1646929 h 1855788"/>
                  <a:gd name="connsiteX34" fmla="*/ 1416069 w 2781300"/>
                  <a:gd name="connsiteY34" fmla="*/ 1655838 h 1855788"/>
                  <a:gd name="connsiteX35" fmla="*/ 1430344 w 2781300"/>
                  <a:gd name="connsiteY35" fmla="*/ 1698626 h 1855788"/>
                  <a:gd name="connsiteX36" fmla="*/ 1344564 w 2781300"/>
                  <a:gd name="connsiteY36" fmla="*/ 1694647 h 1855788"/>
                  <a:gd name="connsiteX37" fmla="*/ 1336720 w 2781300"/>
                  <a:gd name="connsiteY37" fmla="*/ 1693547 h 1855788"/>
                  <a:gd name="connsiteX38" fmla="*/ 1333007 w 2781300"/>
                  <a:gd name="connsiteY38" fmla="*/ 1695312 h 1855788"/>
                  <a:gd name="connsiteX39" fmla="*/ 1346173 w 2781300"/>
                  <a:gd name="connsiteY39" fmla="*/ 1736726 h 1855788"/>
                  <a:gd name="connsiteX40" fmla="*/ 1260393 w 2781300"/>
                  <a:gd name="connsiteY40" fmla="*/ 1732550 h 1855788"/>
                  <a:gd name="connsiteX41" fmla="*/ 1252800 w 2781300"/>
                  <a:gd name="connsiteY41" fmla="*/ 1731433 h 1855788"/>
                  <a:gd name="connsiteX42" fmla="*/ 1209062 w 2781300"/>
                  <a:gd name="connsiteY42" fmla="*/ 1749131 h 1855788"/>
                  <a:gd name="connsiteX43" fmla="*/ 1222348 w 2781300"/>
                  <a:gd name="connsiteY43" fmla="*/ 1793876 h 1855788"/>
                  <a:gd name="connsiteX44" fmla="*/ 1136568 w 2781300"/>
                  <a:gd name="connsiteY44" fmla="*/ 1789405 h 1855788"/>
                  <a:gd name="connsiteX45" fmla="*/ 1107314 w 2781300"/>
                  <a:gd name="connsiteY45" fmla="*/ 1784797 h 1855788"/>
                  <a:gd name="connsiteX46" fmla="*/ 1098822 w 2781300"/>
                  <a:gd name="connsiteY46" fmla="*/ 1787442 h 1855788"/>
                  <a:gd name="connsiteX47" fmla="*/ 1108885 w 2781300"/>
                  <a:gd name="connsiteY47" fmla="*/ 1822451 h 1855788"/>
                  <a:gd name="connsiteX48" fmla="*/ 1023105 w 2781300"/>
                  <a:gd name="connsiteY48" fmla="*/ 1817833 h 1855788"/>
                  <a:gd name="connsiteX49" fmla="*/ 1003642 w 2781300"/>
                  <a:gd name="connsiteY49" fmla="*/ 1814666 h 1855788"/>
                  <a:gd name="connsiteX50" fmla="*/ 997790 w 2781300"/>
                  <a:gd name="connsiteY50" fmla="*/ 1815797 h 1855788"/>
                  <a:gd name="connsiteX51" fmla="*/ 1008873 w 2781300"/>
                  <a:gd name="connsiteY51" fmla="*/ 1855788 h 1855788"/>
                  <a:gd name="connsiteX52" fmla="*/ 839790 w 2781300"/>
                  <a:gd name="connsiteY52" fmla="*/ 1836937 h 1855788"/>
                  <a:gd name="connsiteX53" fmla="*/ 821133 w 2781300"/>
                  <a:gd name="connsiteY53" fmla="*/ 1831631 h 1855788"/>
                  <a:gd name="connsiteX54" fmla="*/ 775540 w 2781300"/>
                  <a:gd name="connsiteY54" fmla="*/ 1828957 h 1855788"/>
                  <a:gd name="connsiteX55" fmla="*/ 0 w 2781300"/>
                  <a:gd name="connsiteY55" fmla="*/ 941388 h 1855788"/>
                  <a:gd name="connsiteX56" fmla="*/ 626400 w 2781300"/>
                  <a:gd name="connsiteY56" fmla="*/ 93223 h 1855788"/>
                  <a:gd name="connsiteX57" fmla="*/ 667074 w 2781300"/>
                  <a:gd name="connsiteY57" fmla="*/ 81034 h 1855788"/>
                  <a:gd name="connsiteX58" fmla="*/ 682305 w 2781300"/>
                  <a:gd name="connsiteY58" fmla="*/ 72919 h 1855788"/>
                  <a:gd name="connsiteX59" fmla="*/ 1008873 w 2781300"/>
                  <a:gd name="connsiteY59" fmla="*/ 0 h 1855788"/>
                  <a:gd name="connsiteX60" fmla="*/ 997186 w 2781300"/>
                  <a:gd name="connsiteY60" fmla="*/ 42173 h 1855788"/>
                  <a:gd name="connsiteX61" fmla="*/ 1023105 w 2781300"/>
                  <a:gd name="connsiteY61" fmla="*/ 37956 h 1855788"/>
                  <a:gd name="connsiteX62" fmla="*/ 1108885 w 2781300"/>
                  <a:gd name="connsiteY62" fmla="*/ 33337 h 1855788"/>
                  <a:gd name="connsiteX63" fmla="*/ 1097623 w 2781300"/>
                  <a:gd name="connsiteY63" fmla="*/ 72518 h 1855788"/>
                  <a:gd name="connsiteX64" fmla="*/ 1136568 w 2781300"/>
                  <a:gd name="connsiteY64" fmla="*/ 66383 h 1855788"/>
                  <a:gd name="connsiteX65" fmla="*/ 1222348 w 2781300"/>
                  <a:gd name="connsiteY65" fmla="*/ 61912 h 1855788"/>
                  <a:gd name="connsiteX66" fmla="*/ 1206030 w 2781300"/>
                  <a:gd name="connsiteY66" fmla="*/ 116866 h 1855788"/>
                  <a:gd name="connsiteX67" fmla="*/ 1232453 w 2781300"/>
                  <a:gd name="connsiteY67" fmla="*/ 127349 h 1855788"/>
                  <a:gd name="connsiteX68" fmla="*/ 1260393 w 2781300"/>
                  <a:gd name="connsiteY68" fmla="*/ 123238 h 1855788"/>
                  <a:gd name="connsiteX69" fmla="*/ 1346173 w 2781300"/>
                  <a:gd name="connsiteY69" fmla="*/ 119062 h 1855788"/>
                  <a:gd name="connsiteX70" fmla="*/ 1332246 w 2781300"/>
                  <a:gd name="connsiteY70" fmla="*/ 162868 h 1855788"/>
                  <a:gd name="connsiteX71" fmla="*/ 1344564 w 2781300"/>
                  <a:gd name="connsiteY71" fmla="*/ 161141 h 1855788"/>
                  <a:gd name="connsiteX72" fmla="*/ 1430344 w 2781300"/>
                  <a:gd name="connsiteY72" fmla="*/ 157162 h 1855788"/>
                  <a:gd name="connsiteX73" fmla="*/ 1413731 w 2781300"/>
                  <a:gd name="connsiteY73" fmla="*/ 206956 h 1855788"/>
                  <a:gd name="connsiteX74" fmla="*/ 1421485 w 2781300"/>
                  <a:gd name="connsiteY74" fmla="*/ 210624 h 1855788"/>
                  <a:gd name="connsiteX75" fmla="*/ 1473151 w 2781300"/>
                  <a:gd name="connsiteY75" fmla="*/ 203783 h 1855788"/>
                  <a:gd name="connsiteX76" fmla="*/ 1558931 w 2781300"/>
                  <a:gd name="connsiteY76" fmla="*/ 200025 h 1855788"/>
                  <a:gd name="connsiteX77" fmla="*/ 1535305 w 2781300"/>
                  <a:gd name="connsiteY77" fmla="*/ 266902 h 1855788"/>
                  <a:gd name="connsiteX78" fmla="*/ 1540646 w 2781300"/>
                  <a:gd name="connsiteY78" fmla="*/ 269743 h 1855788"/>
                  <a:gd name="connsiteX79" fmla="*/ 1620474 w 2781300"/>
                  <a:gd name="connsiteY79" fmla="*/ 263128 h 1855788"/>
                  <a:gd name="connsiteX80" fmla="*/ 1605204 w 2781300"/>
                  <a:gd name="connsiteY80" fmla="*/ 304079 h 1855788"/>
                  <a:gd name="connsiteX81" fmla="*/ 1757367 w 2781300"/>
                  <a:gd name="connsiteY81" fmla="*/ 311945 h 1855788"/>
                  <a:gd name="connsiteX82" fmla="*/ 1735914 w 2781300"/>
                  <a:gd name="connsiteY82" fmla="*/ 364629 h 1855788"/>
                  <a:gd name="connsiteX83" fmla="*/ 1808129 w 2781300"/>
                  <a:gd name="connsiteY83" fmla="*/ 359574 h 1855788"/>
                  <a:gd name="connsiteX84" fmla="*/ 1792112 w 2781300"/>
                  <a:gd name="connsiteY84" fmla="*/ 395862 h 1855788"/>
                  <a:gd name="connsiteX85" fmla="*/ 1908140 w 2781300"/>
                  <a:gd name="connsiteY85" fmla="*/ 388149 h 1855788"/>
                  <a:gd name="connsiteX86" fmla="*/ 1877411 w 2781300"/>
                  <a:gd name="connsiteY86" fmla="*/ 454261 h 1855788"/>
                  <a:gd name="connsiteX87" fmla="*/ 1882194 w 2781300"/>
                  <a:gd name="connsiteY87" fmla="*/ 456941 h 1855788"/>
                  <a:gd name="connsiteX88" fmla="*/ 1972435 w 2781300"/>
                  <a:gd name="connsiteY88" fmla="*/ 451649 h 1855788"/>
                  <a:gd name="connsiteX89" fmla="*/ 1949751 w 2781300"/>
                  <a:gd name="connsiteY89" fmla="*/ 494699 h 1855788"/>
                  <a:gd name="connsiteX90" fmla="*/ 2100242 w 2781300"/>
                  <a:gd name="connsiteY90" fmla="*/ 524674 h 1855788"/>
                  <a:gd name="connsiteX91" fmla="*/ 2080914 w 2781300"/>
                  <a:gd name="connsiteY91" fmla="*/ 567549 h 1855788"/>
                  <a:gd name="connsiteX92" fmla="*/ 2203928 w 2781300"/>
                  <a:gd name="connsiteY92" fmla="*/ 576262 h 1855788"/>
                  <a:gd name="connsiteX93" fmla="*/ 2180042 w 2781300"/>
                  <a:gd name="connsiteY93" fmla="*/ 622605 h 1855788"/>
                  <a:gd name="connsiteX94" fmla="*/ 2346339 w 2781300"/>
                  <a:gd name="connsiteY94" fmla="*/ 631032 h 1855788"/>
                  <a:gd name="connsiteX95" fmla="*/ 2319231 w 2781300"/>
                  <a:gd name="connsiteY95" fmla="*/ 696341 h 1855788"/>
                  <a:gd name="connsiteX96" fmla="*/ 2438404 w 2781300"/>
                  <a:gd name="connsiteY96" fmla="*/ 707232 h 1855788"/>
                  <a:gd name="connsiteX97" fmla="*/ 2416227 w 2781300"/>
                  <a:gd name="connsiteY97" fmla="*/ 746374 h 1855788"/>
                  <a:gd name="connsiteX98" fmla="*/ 2548297 w 2781300"/>
                  <a:gd name="connsiteY98" fmla="*/ 747713 h 1855788"/>
                  <a:gd name="connsiteX99" fmla="*/ 2513846 w 2781300"/>
                  <a:gd name="connsiteY99" fmla="*/ 796728 h 1855788"/>
                  <a:gd name="connsiteX100" fmla="*/ 2660245 w 2781300"/>
                  <a:gd name="connsiteY100" fmla="*/ 795338 h 1855788"/>
                  <a:gd name="connsiteX101" fmla="*/ 2629833 w 2781300"/>
                  <a:gd name="connsiteY101" fmla="*/ 852351 h 1855788"/>
                  <a:gd name="connsiteX102" fmla="*/ 2710659 w 2781300"/>
                  <a:gd name="connsiteY102" fmla="*/ 852487 h 1855788"/>
                  <a:gd name="connsiteX103" fmla="*/ 2692412 w 2781300"/>
                  <a:gd name="connsiteY103" fmla="*/ 881266 h 1855788"/>
                  <a:gd name="connsiteX104" fmla="*/ 2781300 w 2781300"/>
                  <a:gd name="connsiteY10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96025 w 2781300"/>
                  <a:gd name="connsiteY18" fmla="*/ 1397283 h 1855788"/>
                  <a:gd name="connsiteX19" fmla="*/ 1880564 w 2781300"/>
                  <a:gd name="connsiteY19" fmla="*/ 1405935 h 1855788"/>
                  <a:gd name="connsiteX20" fmla="*/ 1908140 w 2781300"/>
                  <a:gd name="connsiteY20" fmla="*/ 1465263 h 1855788"/>
                  <a:gd name="connsiteX21" fmla="*/ 1792112 w 2781300"/>
                  <a:gd name="connsiteY21" fmla="*/ 1457550 h 1855788"/>
                  <a:gd name="connsiteX22" fmla="*/ 1808129 w 2781300"/>
                  <a:gd name="connsiteY22" fmla="*/ 1493838 h 1855788"/>
                  <a:gd name="connsiteX23" fmla="*/ 1735915 w 2781300"/>
                  <a:gd name="connsiteY23" fmla="*/ 1488783 h 1855788"/>
                  <a:gd name="connsiteX24" fmla="*/ 1757367 w 2781300"/>
                  <a:gd name="connsiteY24" fmla="*/ 1541467 h 1855788"/>
                  <a:gd name="connsiteX25" fmla="*/ 1652019 w 2781300"/>
                  <a:gd name="connsiteY25" fmla="*/ 1533474 h 1855788"/>
                  <a:gd name="connsiteX26" fmla="*/ 1603174 w 2781300"/>
                  <a:gd name="connsiteY26" fmla="*/ 1559366 h 1855788"/>
                  <a:gd name="connsiteX27" fmla="*/ 1620474 w 2781300"/>
                  <a:gd name="connsiteY27" fmla="*/ 1605760 h 1855788"/>
                  <a:gd name="connsiteX28" fmla="*/ 1620474 w 2781300"/>
                  <a:gd name="connsiteY28" fmla="*/ 1605761 h 1855788"/>
                  <a:gd name="connsiteX29" fmla="*/ 1538878 w 2781300"/>
                  <a:gd name="connsiteY29" fmla="*/ 1599000 h 1855788"/>
                  <a:gd name="connsiteX30" fmla="*/ 1558931 w 2781300"/>
                  <a:gd name="connsiteY30" fmla="*/ 1655763 h 1855788"/>
                  <a:gd name="connsiteX31" fmla="*/ 1473151 w 2781300"/>
                  <a:gd name="connsiteY31" fmla="*/ 1652005 h 1855788"/>
                  <a:gd name="connsiteX32" fmla="*/ 1434815 w 2781300"/>
                  <a:gd name="connsiteY32" fmla="*/ 1646929 h 1855788"/>
                  <a:gd name="connsiteX33" fmla="*/ 1416069 w 2781300"/>
                  <a:gd name="connsiteY33" fmla="*/ 1655838 h 1855788"/>
                  <a:gd name="connsiteX34" fmla="*/ 1430344 w 2781300"/>
                  <a:gd name="connsiteY34" fmla="*/ 1698626 h 1855788"/>
                  <a:gd name="connsiteX35" fmla="*/ 1344564 w 2781300"/>
                  <a:gd name="connsiteY35" fmla="*/ 1694647 h 1855788"/>
                  <a:gd name="connsiteX36" fmla="*/ 1336720 w 2781300"/>
                  <a:gd name="connsiteY36" fmla="*/ 1693547 h 1855788"/>
                  <a:gd name="connsiteX37" fmla="*/ 1333007 w 2781300"/>
                  <a:gd name="connsiteY37" fmla="*/ 1695312 h 1855788"/>
                  <a:gd name="connsiteX38" fmla="*/ 1346173 w 2781300"/>
                  <a:gd name="connsiteY38" fmla="*/ 1736726 h 1855788"/>
                  <a:gd name="connsiteX39" fmla="*/ 1260393 w 2781300"/>
                  <a:gd name="connsiteY39" fmla="*/ 1732550 h 1855788"/>
                  <a:gd name="connsiteX40" fmla="*/ 1252800 w 2781300"/>
                  <a:gd name="connsiteY40" fmla="*/ 1731433 h 1855788"/>
                  <a:gd name="connsiteX41" fmla="*/ 1209062 w 2781300"/>
                  <a:gd name="connsiteY41" fmla="*/ 1749131 h 1855788"/>
                  <a:gd name="connsiteX42" fmla="*/ 1222348 w 2781300"/>
                  <a:gd name="connsiteY42" fmla="*/ 1793876 h 1855788"/>
                  <a:gd name="connsiteX43" fmla="*/ 1136568 w 2781300"/>
                  <a:gd name="connsiteY43" fmla="*/ 1789405 h 1855788"/>
                  <a:gd name="connsiteX44" fmla="*/ 1107314 w 2781300"/>
                  <a:gd name="connsiteY44" fmla="*/ 1784797 h 1855788"/>
                  <a:gd name="connsiteX45" fmla="*/ 1098822 w 2781300"/>
                  <a:gd name="connsiteY45" fmla="*/ 1787442 h 1855788"/>
                  <a:gd name="connsiteX46" fmla="*/ 1108885 w 2781300"/>
                  <a:gd name="connsiteY46" fmla="*/ 1822451 h 1855788"/>
                  <a:gd name="connsiteX47" fmla="*/ 1023105 w 2781300"/>
                  <a:gd name="connsiteY47" fmla="*/ 1817833 h 1855788"/>
                  <a:gd name="connsiteX48" fmla="*/ 1003642 w 2781300"/>
                  <a:gd name="connsiteY48" fmla="*/ 1814666 h 1855788"/>
                  <a:gd name="connsiteX49" fmla="*/ 997790 w 2781300"/>
                  <a:gd name="connsiteY49" fmla="*/ 1815797 h 1855788"/>
                  <a:gd name="connsiteX50" fmla="*/ 1008873 w 2781300"/>
                  <a:gd name="connsiteY50" fmla="*/ 1855788 h 1855788"/>
                  <a:gd name="connsiteX51" fmla="*/ 839790 w 2781300"/>
                  <a:gd name="connsiteY51" fmla="*/ 1836937 h 1855788"/>
                  <a:gd name="connsiteX52" fmla="*/ 821133 w 2781300"/>
                  <a:gd name="connsiteY52" fmla="*/ 1831631 h 1855788"/>
                  <a:gd name="connsiteX53" fmla="*/ 775540 w 2781300"/>
                  <a:gd name="connsiteY53" fmla="*/ 1828957 h 1855788"/>
                  <a:gd name="connsiteX54" fmla="*/ 0 w 2781300"/>
                  <a:gd name="connsiteY54" fmla="*/ 941388 h 1855788"/>
                  <a:gd name="connsiteX55" fmla="*/ 626400 w 2781300"/>
                  <a:gd name="connsiteY55" fmla="*/ 93223 h 1855788"/>
                  <a:gd name="connsiteX56" fmla="*/ 667074 w 2781300"/>
                  <a:gd name="connsiteY56" fmla="*/ 81034 h 1855788"/>
                  <a:gd name="connsiteX57" fmla="*/ 682305 w 2781300"/>
                  <a:gd name="connsiteY57" fmla="*/ 72919 h 1855788"/>
                  <a:gd name="connsiteX58" fmla="*/ 1008873 w 2781300"/>
                  <a:gd name="connsiteY58" fmla="*/ 0 h 1855788"/>
                  <a:gd name="connsiteX59" fmla="*/ 997186 w 2781300"/>
                  <a:gd name="connsiteY59" fmla="*/ 42173 h 1855788"/>
                  <a:gd name="connsiteX60" fmla="*/ 1023105 w 2781300"/>
                  <a:gd name="connsiteY60" fmla="*/ 37956 h 1855788"/>
                  <a:gd name="connsiteX61" fmla="*/ 1108885 w 2781300"/>
                  <a:gd name="connsiteY61" fmla="*/ 33337 h 1855788"/>
                  <a:gd name="connsiteX62" fmla="*/ 1097623 w 2781300"/>
                  <a:gd name="connsiteY62" fmla="*/ 72518 h 1855788"/>
                  <a:gd name="connsiteX63" fmla="*/ 1136568 w 2781300"/>
                  <a:gd name="connsiteY63" fmla="*/ 66383 h 1855788"/>
                  <a:gd name="connsiteX64" fmla="*/ 1222348 w 2781300"/>
                  <a:gd name="connsiteY64" fmla="*/ 61912 h 1855788"/>
                  <a:gd name="connsiteX65" fmla="*/ 1206030 w 2781300"/>
                  <a:gd name="connsiteY65" fmla="*/ 116866 h 1855788"/>
                  <a:gd name="connsiteX66" fmla="*/ 1232453 w 2781300"/>
                  <a:gd name="connsiteY66" fmla="*/ 127349 h 1855788"/>
                  <a:gd name="connsiteX67" fmla="*/ 1260393 w 2781300"/>
                  <a:gd name="connsiteY67" fmla="*/ 123238 h 1855788"/>
                  <a:gd name="connsiteX68" fmla="*/ 1346173 w 2781300"/>
                  <a:gd name="connsiteY68" fmla="*/ 119062 h 1855788"/>
                  <a:gd name="connsiteX69" fmla="*/ 1332246 w 2781300"/>
                  <a:gd name="connsiteY69" fmla="*/ 162868 h 1855788"/>
                  <a:gd name="connsiteX70" fmla="*/ 1344564 w 2781300"/>
                  <a:gd name="connsiteY70" fmla="*/ 161141 h 1855788"/>
                  <a:gd name="connsiteX71" fmla="*/ 1430344 w 2781300"/>
                  <a:gd name="connsiteY71" fmla="*/ 157162 h 1855788"/>
                  <a:gd name="connsiteX72" fmla="*/ 1413731 w 2781300"/>
                  <a:gd name="connsiteY72" fmla="*/ 206956 h 1855788"/>
                  <a:gd name="connsiteX73" fmla="*/ 1421485 w 2781300"/>
                  <a:gd name="connsiteY73" fmla="*/ 210624 h 1855788"/>
                  <a:gd name="connsiteX74" fmla="*/ 1473151 w 2781300"/>
                  <a:gd name="connsiteY74" fmla="*/ 203783 h 1855788"/>
                  <a:gd name="connsiteX75" fmla="*/ 1558931 w 2781300"/>
                  <a:gd name="connsiteY75" fmla="*/ 200025 h 1855788"/>
                  <a:gd name="connsiteX76" fmla="*/ 1535305 w 2781300"/>
                  <a:gd name="connsiteY76" fmla="*/ 266902 h 1855788"/>
                  <a:gd name="connsiteX77" fmla="*/ 1540646 w 2781300"/>
                  <a:gd name="connsiteY77" fmla="*/ 269743 h 1855788"/>
                  <a:gd name="connsiteX78" fmla="*/ 1620474 w 2781300"/>
                  <a:gd name="connsiteY78" fmla="*/ 263128 h 1855788"/>
                  <a:gd name="connsiteX79" fmla="*/ 1605204 w 2781300"/>
                  <a:gd name="connsiteY79" fmla="*/ 304079 h 1855788"/>
                  <a:gd name="connsiteX80" fmla="*/ 1757367 w 2781300"/>
                  <a:gd name="connsiteY80" fmla="*/ 311945 h 1855788"/>
                  <a:gd name="connsiteX81" fmla="*/ 1735914 w 2781300"/>
                  <a:gd name="connsiteY81" fmla="*/ 364629 h 1855788"/>
                  <a:gd name="connsiteX82" fmla="*/ 1808129 w 2781300"/>
                  <a:gd name="connsiteY82" fmla="*/ 359574 h 1855788"/>
                  <a:gd name="connsiteX83" fmla="*/ 1792112 w 2781300"/>
                  <a:gd name="connsiteY83" fmla="*/ 395862 h 1855788"/>
                  <a:gd name="connsiteX84" fmla="*/ 1908140 w 2781300"/>
                  <a:gd name="connsiteY84" fmla="*/ 388149 h 1855788"/>
                  <a:gd name="connsiteX85" fmla="*/ 1877411 w 2781300"/>
                  <a:gd name="connsiteY85" fmla="*/ 454261 h 1855788"/>
                  <a:gd name="connsiteX86" fmla="*/ 1882194 w 2781300"/>
                  <a:gd name="connsiteY86" fmla="*/ 456941 h 1855788"/>
                  <a:gd name="connsiteX87" fmla="*/ 1972435 w 2781300"/>
                  <a:gd name="connsiteY87" fmla="*/ 451649 h 1855788"/>
                  <a:gd name="connsiteX88" fmla="*/ 1949751 w 2781300"/>
                  <a:gd name="connsiteY88" fmla="*/ 494699 h 1855788"/>
                  <a:gd name="connsiteX89" fmla="*/ 2100242 w 2781300"/>
                  <a:gd name="connsiteY89" fmla="*/ 524674 h 1855788"/>
                  <a:gd name="connsiteX90" fmla="*/ 2080914 w 2781300"/>
                  <a:gd name="connsiteY90" fmla="*/ 567549 h 1855788"/>
                  <a:gd name="connsiteX91" fmla="*/ 2203928 w 2781300"/>
                  <a:gd name="connsiteY91" fmla="*/ 576262 h 1855788"/>
                  <a:gd name="connsiteX92" fmla="*/ 2180042 w 2781300"/>
                  <a:gd name="connsiteY92" fmla="*/ 622605 h 1855788"/>
                  <a:gd name="connsiteX93" fmla="*/ 2346339 w 2781300"/>
                  <a:gd name="connsiteY93" fmla="*/ 631032 h 1855788"/>
                  <a:gd name="connsiteX94" fmla="*/ 2319231 w 2781300"/>
                  <a:gd name="connsiteY94" fmla="*/ 696341 h 1855788"/>
                  <a:gd name="connsiteX95" fmla="*/ 2438404 w 2781300"/>
                  <a:gd name="connsiteY95" fmla="*/ 707232 h 1855788"/>
                  <a:gd name="connsiteX96" fmla="*/ 2416227 w 2781300"/>
                  <a:gd name="connsiteY96" fmla="*/ 746374 h 1855788"/>
                  <a:gd name="connsiteX97" fmla="*/ 2548297 w 2781300"/>
                  <a:gd name="connsiteY97" fmla="*/ 747713 h 1855788"/>
                  <a:gd name="connsiteX98" fmla="*/ 2513846 w 2781300"/>
                  <a:gd name="connsiteY98" fmla="*/ 796728 h 1855788"/>
                  <a:gd name="connsiteX99" fmla="*/ 2660245 w 2781300"/>
                  <a:gd name="connsiteY99" fmla="*/ 795338 h 1855788"/>
                  <a:gd name="connsiteX100" fmla="*/ 2629833 w 2781300"/>
                  <a:gd name="connsiteY100" fmla="*/ 852351 h 1855788"/>
                  <a:gd name="connsiteX101" fmla="*/ 2710659 w 2781300"/>
                  <a:gd name="connsiteY101" fmla="*/ 852487 h 1855788"/>
                  <a:gd name="connsiteX102" fmla="*/ 2692412 w 2781300"/>
                  <a:gd name="connsiteY102" fmla="*/ 881266 h 1855788"/>
                  <a:gd name="connsiteX103" fmla="*/ 2781300 w 2781300"/>
                  <a:gd name="connsiteY10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73151 w 2781300"/>
                  <a:gd name="connsiteY30" fmla="*/ 1652005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66007 w 2781300"/>
                  <a:gd name="connsiteY30" fmla="*/ 1649624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34815 w 2781300"/>
                  <a:gd name="connsiteY30" fmla="*/ 1646929 h 1855788"/>
                  <a:gd name="connsiteX31" fmla="*/ 1416069 w 2781300"/>
                  <a:gd name="connsiteY31" fmla="*/ 1655838 h 1855788"/>
                  <a:gd name="connsiteX32" fmla="*/ 1430344 w 2781300"/>
                  <a:gd name="connsiteY32" fmla="*/ 1698626 h 1855788"/>
                  <a:gd name="connsiteX33" fmla="*/ 1344564 w 2781300"/>
                  <a:gd name="connsiteY33" fmla="*/ 1694647 h 1855788"/>
                  <a:gd name="connsiteX34" fmla="*/ 1336720 w 2781300"/>
                  <a:gd name="connsiteY34" fmla="*/ 1693547 h 1855788"/>
                  <a:gd name="connsiteX35" fmla="*/ 1333007 w 2781300"/>
                  <a:gd name="connsiteY35" fmla="*/ 1695312 h 1855788"/>
                  <a:gd name="connsiteX36" fmla="*/ 1346173 w 2781300"/>
                  <a:gd name="connsiteY36" fmla="*/ 1736726 h 1855788"/>
                  <a:gd name="connsiteX37" fmla="*/ 1260393 w 2781300"/>
                  <a:gd name="connsiteY37" fmla="*/ 1732550 h 1855788"/>
                  <a:gd name="connsiteX38" fmla="*/ 1252800 w 2781300"/>
                  <a:gd name="connsiteY38" fmla="*/ 1731433 h 1855788"/>
                  <a:gd name="connsiteX39" fmla="*/ 1209062 w 2781300"/>
                  <a:gd name="connsiteY39" fmla="*/ 1749131 h 1855788"/>
                  <a:gd name="connsiteX40" fmla="*/ 1222348 w 2781300"/>
                  <a:gd name="connsiteY40" fmla="*/ 1793876 h 1855788"/>
                  <a:gd name="connsiteX41" fmla="*/ 1136568 w 2781300"/>
                  <a:gd name="connsiteY41" fmla="*/ 1789405 h 1855788"/>
                  <a:gd name="connsiteX42" fmla="*/ 1107314 w 2781300"/>
                  <a:gd name="connsiteY42" fmla="*/ 1784797 h 1855788"/>
                  <a:gd name="connsiteX43" fmla="*/ 1098822 w 2781300"/>
                  <a:gd name="connsiteY43" fmla="*/ 1787442 h 1855788"/>
                  <a:gd name="connsiteX44" fmla="*/ 1108885 w 2781300"/>
                  <a:gd name="connsiteY44" fmla="*/ 1822451 h 1855788"/>
                  <a:gd name="connsiteX45" fmla="*/ 1023105 w 2781300"/>
                  <a:gd name="connsiteY45" fmla="*/ 1817833 h 1855788"/>
                  <a:gd name="connsiteX46" fmla="*/ 1003642 w 2781300"/>
                  <a:gd name="connsiteY46" fmla="*/ 1814666 h 1855788"/>
                  <a:gd name="connsiteX47" fmla="*/ 997790 w 2781300"/>
                  <a:gd name="connsiteY47" fmla="*/ 1815797 h 1855788"/>
                  <a:gd name="connsiteX48" fmla="*/ 1008873 w 2781300"/>
                  <a:gd name="connsiteY48" fmla="*/ 1855788 h 1855788"/>
                  <a:gd name="connsiteX49" fmla="*/ 839790 w 2781300"/>
                  <a:gd name="connsiteY49" fmla="*/ 1836937 h 1855788"/>
                  <a:gd name="connsiteX50" fmla="*/ 821133 w 2781300"/>
                  <a:gd name="connsiteY50" fmla="*/ 1831631 h 1855788"/>
                  <a:gd name="connsiteX51" fmla="*/ 775540 w 2781300"/>
                  <a:gd name="connsiteY51" fmla="*/ 1828957 h 1855788"/>
                  <a:gd name="connsiteX52" fmla="*/ 0 w 2781300"/>
                  <a:gd name="connsiteY52" fmla="*/ 941388 h 1855788"/>
                  <a:gd name="connsiteX53" fmla="*/ 626400 w 2781300"/>
                  <a:gd name="connsiteY53" fmla="*/ 93223 h 1855788"/>
                  <a:gd name="connsiteX54" fmla="*/ 667074 w 2781300"/>
                  <a:gd name="connsiteY54" fmla="*/ 81034 h 1855788"/>
                  <a:gd name="connsiteX55" fmla="*/ 682305 w 2781300"/>
                  <a:gd name="connsiteY55" fmla="*/ 72919 h 1855788"/>
                  <a:gd name="connsiteX56" fmla="*/ 1008873 w 2781300"/>
                  <a:gd name="connsiteY56" fmla="*/ 0 h 1855788"/>
                  <a:gd name="connsiteX57" fmla="*/ 997186 w 2781300"/>
                  <a:gd name="connsiteY57" fmla="*/ 42173 h 1855788"/>
                  <a:gd name="connsiteX58" fmla="*/ 1023105 w 2781300"/>
                  <a:gd name="connsiteY58" fmla="*/ 37956 h 1855788"/>
                  <a:gd name="connsiteX59" fmla="*/ 1108885 w 2781300"/>
                  <a:gd name="connsiteY59" fmla="*/ 33337 h 1855788"/>
                  <a:gd name="connsiteX60" fmla="*/ 1097623 w 2781300"/>
                  <a:gd name="connsiteY60" fmla="*/ 72518 h 1855788"/>
                  <a:gd name="connsiteX61" fmla="*/ 1136568 w 2781300"/>
                  <a:gd name="connsiteY61" fmla="*/ 66383 h 1855788"/>
                  <a:gd name="connsiteX62" fmla="*/ 1222348 w 2781300"/>
                  <a:gd name="connsiteY62" fmla="*/ 61912 h 1855788"/>
                  <a:gd name="connsiteX63" fmla="*/ 1206030 w 2781300"/>
                  <a:gd name="connsiteY63" fmla="*/ 116866 h 1855788"/>
                  <a:gd name="connsiteX64" fmla="*/ 1232453 w 2781300"/>
                  <a:gd name="connsiteY64" fmla="*/ 127349 h 1855788"/>
                  <a:gd name="connsiteX65" fmla="*/ 1260393 w 2781300"/>
                  <a:gd name="connsiteY65" fmla="*/ 123238 h 1855788"/>
                  <a:gd name="connsiteX66" fmla="*/ 1346173 w 2781300"/>
                  <a:gd name="connsiteY66" fmla="*/ 119062 h 1855788"/>
                  <a:gd name="connsiteX67" fmla="*/ 1332246 w 2781300"/>
                  <a:gd name="connsiteY67" fmla="*/ 162868 h 1855788"/>
                  <a:gd name="connsiteX68" fmla="*/ 1344564 w 2781300"/>
                  <a:gd name="connsiteY68" fmla="*/ 161141 h 1855788"/>
                  <a:gd name="connsiteX69" fmla="*/ 1430344 w 2781300"/>
                  <a:gd name="connsiteY69" fmla="*/ 157162 h 1855788"/>
                  <a:gd name="connsiteX70" fmla="*/ 1413731 w 2781300"/>
                  <a:gd name="connsiteY70" fmla="*/ 206956 h 1855788"/>
                  <a:gd name="connsiteX71" fmla="*/ 1421485 w 2781300"/>
                  <a:gd name="connsiteY71" fmla="*/ 210624 h 1855788"/>
                  <a:gd name="connsiteX72" fmla="*/ 1473151 w 2781300"/>
                  <a:gd name="connsiteY72" fmla="*/ 203783 h 1855788"/>
                  <a:gd name="connsiteX73" fmla="*/ 1558931 w 2781300"/>
                  <a:gd name="connsiteY73" fmla="*/ 200025 h 1855788"/>
                  <a:gd name="connsiteX74" fmla="*/ 1535305 w 2781300"/>
                  <a:gd name="connsiteY74" fmla="*/ 266902 h 1855788"/>
                  <a:gd name="connsiteX75" fmla="*/ 1540646 w 2781300"/>
                  <a:gd name="connsiteY75" fmla="*/ 269743 h 1855788"/>
                  <a:gd name="connsiteX76" fmla="*/ 1620474 w 2781300"/>
                  <a:gd name="connsiteY76" fmla="*/ 263128 h 1855788"/>
                  <a:gd name="connsiteX77" fmla="*/ 1605204 w 2781300"/>
                  <a:gd name="connsiteY77" fmla="*/ 304079 h 1855788"/>
                  <a:gd name="connsiteX78" fmla="*/ 1757367 w 2781300"/>
                  <a:gd name="connsiteY78" fmla="*/ 311945 h 1855788"/>
                  <a:gd name="connsiteX79" fmla="*/ 1735914 w 2781300"/>
                  <a:gd name="connsiteY79" fmla="*/ 364629 h 1855788"/>
                  <a:gd name="connsiteX80" fmla="*/ 1808129 w 2781300"/>
                  <a:gd name="connsiteY80" fmla="*/ 359574 h 1855788"/>
                  <a:gd name="connsiteX81" fmla="*/ 1792112 w 2781300"/>
                  <a:gd name="connsiteY81" fmla="*/ 395862 h 1855788"/>
                  <a:gd name="connsiteX82" fmla="*/ 1908140 w 2781300"/>
                  <a:gd name="connsiteY82" fmla="*/ 388149 h 1855788"/>
                  <a:gd name="connsiteX83" fmla="*/ 1877411 w 2781300"/>
                  <a:gd name="connsiteY83" fmla="*/ 454261 h 1855788"/>
                  <a:gd name="connsiteX84" fmla="*/ 1882194 w 2781300"/>
                  <a:gd name="connsiteY84" fmla="*/ 456941 h 1855788"/>
                  <a:gd name="connsiteX85" fmla="*/ 1972435 w 2781300"/>
                  <a:gd name="connsiteY85" fmla="*/ 451649 h 1855788"/>
                  <a:gd name="connsiteX86" fmla="*/ 1949751 w 2781300"/>
                  <a:gd name="connsiteY86" fmla="*/ 494699 h 1855788"/>
                  <a:gd name="connsiteX87" fmla="*/ 2100242 w 2781300"/>
                  <a:gd name="connsiteY87" fmla="*/ 524674 h 1855788"/>
                  <a:gd name="connsiteX88" fmla="*/ 2080914 w 2781300"/>
                  <a:gd name="connsiteY88" fmla="*/ 567549 h 1855788"/>
                  <a:gd name="connsiteX89" fmla="*/ 2203928 w 2781300"/>
                  <a:gd name="connsiteY89" fmla="*/ 576262 h 1855788"/>
                  <a:gd name="connsiteX90" fmla="*/ 2180042 w 2781300"/>
                  <a:gd name="connsiteY90" fmla="*/ 622605 h 1855788"/>
                  <a:gd name="connsiteX91" fmla="*/ 2346339 w 2781300"/>
                  <a:gd name="connsiteY91" fmla="*/ 631032 h 1855788"/>
                  <a:gd name="connsiteX92" fmla="*/ 2319231 w 2781300"/>
                  <a:gd name="connsiteY92" fmla="*/ 696341 h 1855788"/>
                  <a:gd name="connsiteX93" fmla="*/ 2438404 w 2781300"/>
                  <a:gd name="connsiteY93" fmla="*/ 707232 h 1855788"/>
                  <a:gd name="connsiteX94" fmla="*/ 2416227 w 2781300"/>
                  <a:gd name="connsiteY94" fmla="*/ 746374 h 1855788"/>
                  <a:gd name="connsiteX95" fmla="*/ 2548297 w 2781300"/>
                  <a:gd name="connsiteY95" fmla="*/ 747713 h 1855788"/>
                  <a:gd name="connsiteX96" fmla="*/ 2513846 w 2781300"/>
                  <a:gd name="connsiteY96" fmla="*/ 796728 h 1855788"/>
                  <a:gd name="connsiteX97" fmla="*/ 2660245 w 2781300"/>
                  <a:gd name="connsiteY97" fmla="*/ 795338 h 1855788"/>
                  <a:gd name="connsiteX98" fmla="*/ 2629833 w 2781300"/>
                  <a:gd name="connsiteY98" fmla="*/ 852351 h 1855788"/>
                  <a:gd name="connsiteX99" fmla="*/ 2710659 w 2781300"/>
                  <a:gd name="connsiteY99" fmla="*/ 852487 h 1855788"/>
                  <a:gd name="connsiteX100" fmla="*/ 2692412 w 2781300"/>
                  <a:gd name="connsiteY100" fmla="*/ 881266 h 1855788"/>
                  <a:gd name="connsiteX101" fmla="*/ 2781300 w 2781300"/>
                  <a:gd name="connsiteY10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33007 w 2781300"/>
                  <a:gd name="connsiteY34" fmla="*/ 1695312 h 1855788"/>
                  <a:gd name="connsiteX35" fmla="*/ 1346173 w 2781300"/>
                  <a:gd name="connsiteY35" fmla="*/ 1736726 h 1855788"/>
                  <a:gd name="connsiteX36" fmla="*/ 1260393 w 2781300"/>
                  <a:gd name="connsiteY36" fmla="*/ 1732550 h 1855788"/>
                  <a:gd name="connsiteX37" fmla="*/ 1252800 w 2781300"/>
                  <a:gd name="connsiteY37" fmla="*/ 1731433 h 1855788"/>
                  <a:gd name="connsiteX38" fmla="*/ 1209062 w 2781300"/>
                  <a:gd name="connsiteY38" fmla="*/ 1749131 h 1855788"/>
                  <a:gd name="connsiteX39" fmla="*/ 1222348 w 2781300"/>
                  <a:gd name="connsiteY39" fmla="*/ 1793876 h 1855788"/>
                  <a:gd name="connsiteX40" fmla="*/ 1136568 w 2781300"/>
                  <a:gd name="connsiteY40" fmla="*/ 1789405 h 1855788"/>
                  <a:gd name="connsiteX41" fmla="*/ 1107314 w 2781300"/>
                  <a:gd name="connsiteY41" fmla="*/ 1784797 h 1855788"/>
                  <a:gd name="connsiteX42" fmla="*/ 1098822 w 2781300"/>
                  <a:gd name="connsiteY42" fmla="*/ 1787442 h 1855788"/>
                  <a:gd name="connsiteX43" fmla="*/ 1108885 w 2781300"/>
                  <a:gd name="connsiteY43" fmla="*/ 1822451 h 1855788"/>
                  <a:gd name="connsiteX44" fmla="*/ 1023105 w 2781300"/>
                  <a:gd name="connsiteY44" fmla="*/ 1817833 h 1855788"/>
                  <a:gd name="connsiteX45" fmla="*/ 1003642 w 2781300"/>
                  <a:gd name="connsiteY45" fmla="*/ 1814666 h 1855788"/>
                  <a:gd name="connsiteX46" fmla="*/ 997790 w 2781300"/>
                  <a:gd name="connsiteY46" fmla="*/ 1815797 h 1855788"/>
                  <a:gd name="connsiteX47" fmla="*/ 1008873 w 2781300"/>
                  <a:gd name="connsiteY47" fmla="*/ 1855788 h 1855788"/>
                  <a:gd name="connsiteX48" fmla="*/ 839790 w 2781300"/>
                  <a:gd name="connsiteY48" fmla="*/ 1836937 h 1855788"/>
                  <a:gd name="connsiteX49" fmla="*/ 821133 w 2781300"/>
                  <a:gd name="connsiteY49" fmla="*/ 1831631 h 1855788"/>
                  <a:gd name="connsiteX50" fmla="*/ 775540 w 2781300"/>
                  <a:gd name="connsiteY50" fmla="*/ 1828957 h 1855788"/>
                  <a:gd name="connsiteX51" fmla="*/ 0 w 2781300"/>
                  <a:gd name="connsiteY51" fmla="*/ 941388 h 1855788"/>
                  <a:gd name="connsiteX52" fmla="*/ 626400 w 2781300"/>
                  <a:gd name="connsiteY52" fmla="*/ 93223 h 1855788"/>
                  <a:gd name="connsiteX53" fmla="*/ 667074 w 2781300"/>
                  <a:gd name="connsiteY53" fmla="*/ 81034 h 1855788"/>
                  <a:gd name="connsiteX54" fmla="*/ 682305 w 2781300"/>
                  <a:gd name="connsiteY54" fmla="*/ 72919 h 1855788"/>
                  <a:gd name="connsiteX55" fmla="*/ 1008873 w 2781300"/>
                  <a:gd name="connsiteY55" fmla="*/ 0 h 1855788"/>
                  <a:gd name="connsiteX56" fmla="*/ 997186 w 2781300"/>
                  <a:gd name="connsiteY56" fmla="*/ 42173 h 1855788"/>
                  <a:gd name="connsiteX57" fmla="*/ 1023105 w 2781300"/>
                  <a:gd name="connsiteY57" fmla="*/ 37956 h 1855788"/>
                  <a:gd name="connsiteX58" fmla="*/ 1108885 w 2781300"/>
                  <a:gd name="connsiteY58" fmla="*/ 33337 h 1855788"/>
                  <a:gd name="connsiteX59" fmla="*/ 1097623 w 2781300"/>
                  <a:gd name="connsiteY59" fmla="*/ 72518 h 1855788"/>
                  <a:gd name="connsiteX60" fmla="*/ 1136568 w 2781300"/>
                  <a:gd name="connsiteY60" fmla="*/ 66383 h 1855788"/>
                  <a:gd name="connsiteX61" fmla="*/ 1222348 w 2781300"/>
                  <a:gd name="connsiteY61" fmla="*/ 61912 h 1855788"/>
                  <a:gd name="connsiteX62" fmla="*/ 1206030 w 2781300"/>
                  <a:gd name="connsiteY62" fmla="*/ 116866 h 1855788"/>
                  <a:gd name="connsiteX63" fmla="*/ 1232453 w 2781300"/>
                  <a:gd name="connsiteY63" fmla="*/ 127349 h 1855788"/>
                  <a:gd name="connsiteX64" fmla="*/ 1260393 w 2781300"/>
                  <a:gd name="connsiteY64" fmla="*/ 123238 h 1855788"/>
                  <a:gd name="connsiteX65" fmla="*/ 1346173 w 2781300"/>
                  <a:gd name="connsiteY65" fmla="*/ 119062 h 1855788"/>
                  <a:gd name="connsiteX66" fmla="*/ 1332246 w 2781300"/>
                  <a:gd name="connsiteY66" fmla="*/ 162868 h 1855788"/>
                  <a:gd name="connsiteX67" fmla="*/ 1344564 w 2781300"/>
                  <a:gd name="connsiteY67" fmla="*/ 161141 h 1855788"/>
                  <a:gd name="connsiteX68" fmla="*/ 1430344 w 2781300"/>
                  <a:gd name="connsiteY68" fmla="*/ 157162 h 1855788"/>
                  <a:gd name="connsiteX69" fmla="*/ 1413731 w 2781300"/>
                  <a:gd name="connsiteY69" fmla="*/ 206956 h 1855788"/>
                  <a:gd name="connsiteX70" fmla="*/ 1421485 w 2781300"/>
                  <a:gd name="connsiteY70" fmla="*/ 210624 h 1855788"/>
                  <a:gd name="connsiteX71" fmla="*/ 1473151 w 2781300"/>
                  <a:gd name="connsiteY71" fmla="*/ 203783 h 1855788"/>
                  <a:gd name="connsiteX72" fmla="*/ 1558931 w 2781300"/>
                  <a:gd name="connsiteY72" fmla="*/ 200025 h 1855788"/>
                  <a:gd name="connsiteX73" fmla="*/ 1535305 w 2781300"/>
                  <a:gd name="connsiteY73" fmla="*/ 266902 h 1855788"/>
                  <a:gd name="connsiteX74" fmla="*/ 1540646 w 2781300"/>
                  <a:gd name="connsiteY74" fmla="*/ 269743 h 1855788"/>
                  <a:gd name="connsiteX75" fmla="*/ 1620474 w 2781300"/>
                  <a:gd name="connsiteY75" fmla="*/ 263128 h 1855788"/>
                  <a:gd name="connsiteX76" fmla="*/ 1605204 w 2781300"/>
                  <a:gd name="connsiteY76" fmla="*/ 304079 h 1855788"/>
                  <a:gd name="connsiteX77" fmla="*/ 1757367 w 2781300"/>
                  <a:gd name="connsiteY77" fmla="*/ 311945 h 1855788"/>
                  <a:gd name="connsiteX78" fmla="*/ 1735914 w 2781300"/>
                  <a:gd name="connsiteY78" fmla="*/ 364629 h 1855788"/>
                  <a:gd name="connsiteX79" fmla="*/ 1808129 w 2781300"/>
                  <a:gd name="connsiteY79" fmla="*/ 359574 h 1855788"/>
                  <a:gd name="connsiteX80" fmla="*/ 1792112 w 2781300"/>
                  <a:gd name="connsiteY80" fmla="*/ 395862 h 1855788"/>
                  <a:gd name="connsiteX81" fmla="*/ 1908140 w 2781300"/>
                  <a:gd name="connsiteY81" fmla="*/ 388149 h 1855788"/>
                  <a:gd name="connsiteX82" fmla="*/ 1877411 w 2781300"/>
                  <a:gd name="connsiteY82" fmla="*/ 454261 h 1855788"/>
                  <a:gd name="connsiteX83" fmla="*/ 1882194 w 2781300"/>
                  <a:gd name="connsiteY83" fmla="*/ 456941 h 1855788"/>
                  <a:gd name="connsiteX84" fmla="*/ 1972435 w 2781300"/>
                  <a:gd name="connsiteY84" fmla="*/ 451649 h 1855788"/>
                  <a:gd name="connsiteX85" fmla="*/ 1949751 w 2781300"/>
                  <a:gd name="connsiteY85" fmla="*/ 494699 h 1855788"/>
                  <a:gd name="connsiteX86" fmla="*/ 2100242 w 2781300"/>
                  <a:gd name="connsiteY86" fmla="*/ 524674 h 1855788"/>
                  <a:gd name="connsiteX87" fmla="*/ 2080914 w 2781300"/>
                  <a:gd name="connsiteY87" fmla="*/ 567549 h 1855788"/>
                  <a:gd name="connsiteX88" fmla="*/ 2203928 w 2781300"/>
                  <a:gd name="connsiteY88" fmla="*/ 576262 h 1855788"/>
                  <a:gd name="connsiteX89" fmla="*/ 2180042 w 2781300"/>
                  <a:gd name="connsiteY89" fmla="*/ 622605 h 1855788"/>
                  <a:gd name="connsiteX90" fmla="*/ 2346339 w 2781300"/>
                  <a:gd name="connsiteY90" fmla="*/ 631032 h 1855788"/>
                  <a:gd name="connsiteX91" fmla="*/ 2319231 w 2781300"/>
                  <a:gd name="connsiteY91" fmla="*/ 696341 h 1855788"/>
                  <a:gd name="connsiteX92" fmla="*/ 2438404 w 2781300"/>
                  <a:gd name="connsiteY92" fmla="*/ 707232 h 1855788"/>
                  <a:gd name="connsiteX93" fmla="*/ 2416227 w 2781300"/>
                  <a:gd name="connsiteY93" fmla="*/ 746374 h 1855788"/>
                  <a:gd name="connsiteX94" fmla="*/ 2548297 w 2781300"/>
                  <a:gd name="connsiteY94" fmla="*/ 747713 h 1855788"/>
                  <a:gd name="connsiteX95" fmla="*/ 2513846 w 2781300"/>
                  <a:gd name="connsiteY95" fmla="*/ 796728 h 1855788"/>
                  <a:gd name="connsiteX96" fmla="*/ 2660245 w 2781300"/>
                  <a:gd name="connsiteY96" fmla="*/ 795338 h 1855788"/>
                  <a:gd name="connsiteX97" fmla="*/ 2629833 w 2781300"/>
                  <a:gd name="connsiteY97" fmla="*/ 852351 h 1855788"/>
                  <a:gd name="connsiteX98" fmla="*/ 2710659 w 2781300"/>
                  <a:gd name="connsiteY98" fmla="*/ 852487 h 1855788"/>
                  <a:gd name="connsiteX99" fmla="*/ 2692412 w 2781300"/>
                  <a:gd name="connsiteY99" fmla="*/ 881266 h 1855788"/>
                  <a:gd name="connsiteX100" fmla="*/ 2781300 w 2781300"/>
                  <a:gd name="connsiteY10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52800 w 2781300"/>
                  <a:gd name="connsiteY36" fmla="*/ 1731433 h 1855788"/>
                  <a:gd name="connsiteX37" fmla="*/ 1209062 w 2781300"/>
                  <a:gd name="connsiteY37" fmla="*/ 1749131 h 1855788"/>
                  <a:gd name="connsiteX38" fmla="*/ 1222348 w 2781300"/>
                  <a:gd name="connsiteY38" fmla="*/ 1793876 h 1855788"/>
                  <a:gd name="connsiteX39" fmla="*/ 1136568 w 2781300"/>
                  <a:gd name="connsiteY39" fmla="*/ 1789405 h 1855788"/>
                  <a:gd name="connsiteX40" fmla="*/ 1107314 w 2781300"/>
                  <a:gd name="connsiteY40" fmla="*/ 1784797 h 1855788"/>
                  <a:gd name="connsiteX41" fmla="*/ 1098822 w 2781300"/>
                  <a:gd name="connsiteY41" fmla="*/ 1787442 h 1855788"/>
                  <a:gd name="connsiteX42" fmla="*/ 1108885 w 2781300"/>
                  <a:gd name="connsiteY42" fmla="*/ 1822451 h 1855788"/>
                  <a:gd name="connsiteX43" fmla="*/ 1023105 w 2781300"/>
                  <a:gd name="connsiteY43" fmla="*/ 1817833 h 1855788"/>
                  <a:gd name="connsiteX44" fmla="*/ 1003642 w 2781300"/>
                  <a:gd name="connsiteY44" fmla="*/ 1814666 h 1855788"/>
                  <a:gd name="connsiteX45" fmla="*/ 997790 w 2781300"/>
                  <a:gd name="connsiteY45" fmla="*/ 1815797 h 1855788"/>
                  <a:gd name="connsiteX46" fmla="*/ 1008873 w 2781300"/>
                  <a:gd name="connsiteY46" fmla="*/ 1855788 h 1855788"/>
                  <a:gd name="connsiteX47" fmla="*/ 839790 w 2781300"/>
                  <a:gd name="connsiteY47" fmla="*/ 1836937 h 1855788"/>
                  <a:gd name="connsiteX48" fmla="*/ 821133 w 2781300"/>
                  <a:gd name="connsiteY48" fmla="*/ 1831631 h 1855788"/>
                  <a:gd name="connsiteX49" fmla="*/ 775540 w 2781300"/>
                  <a:gd name="connsiteY49" fmla="*/ 1828957 h 1855788"/>
                  <a:gd name="connsiteX50" fmla="*/ 0 w 2781300"/>
                  <a:gd name="connsiteY50" fmla="*/ 941388 h 1855788"/>
                  <a:gd name="connsiteX51" fmla="*/ 626400 w 2781300"/>
                  <a:gd name="connsiteY51" fmla="*/ 93223 h 1855788"/>
                  <a:gd name="connsiteX52" fmla="*/ 667074 w 2781300"/>
                  <a:gd name="connsiteY52" fmla="*/ 81034 h 1855788"/>
                  <a:gd name="connsiteX53" fmla="*/ 682305 w 2781300"/>
                  <a:gd name="connsiteY53" fmla="*/ 72919 h 1855788"/>
                  <a:gd name="connsiteX54" fmla="*/ 1008873 w 2781300"/>
                  <a:gd name="connsiteY54" fmla="*/ 0 h 1855788"/>
                  <a:gd name="connsiteX55" fmla="*/ 997186 w 2781300"/>
                  <a:gd name="connsiteY55" fmla="*/ 42173 h 1855788"/>
                  <a:gd name="connsiteX56" fmla="*/ 1023105 w 2781300"/>
                  <a:gd name="connsiteY56" fmla="*/ 37956 h 1855788"/>
                  <a:gd name="connsiteX57" fmla="*/ 1108885 w 2781300"/>
                  <a:gd name="connsiteY57" fmla="*/ 33337 h 1855788"/>
                  <a:gd name="connsiteX58" fmla="*/ 1097623 w 2781300"/>
                  <a:gd name="connsiteY58" fmla="*/ 72518 h 1855788"/>
                  <a:gd name="connsiteX59" fmla="*/ 1136568 w 2781300"/>
                  <a:gd name="connsiteY59" fmla="*/ 66383 h 1855788"/>
                  <a:gd name="connsiteX60" fmla="*/ 1222348 w 2781300"/>
                  <a:gd name="connsiteY60" fmla="*/ 61912 h 1855788"/>
                  <a:gd name="connsiteX61" fmla="*/ 1206030 w 2781300"/>
                  <a:gd name="connsiteY61" fmla="*/ 116866 h 1855788"/>
                  <a:gd name="connsiteX62" fmla="*/ 1232453 w 2781300"/>
                  <a:gd name="connsiteY62" fmla="*/ 127349 h 1855788"/>
                  <a:gd name="connsiteX63" fmla="*/ 1260393 w 2781300"/>
                  <a:gd name="connsiteY63" fmla="*/ 123238 h 1855788"/>
                  <a:gd name="connsiteX64" fmla="*/ 1346173 w 2781300"/>
                  <a:gd name="connsiteY64" fmla="*/ 119062 h 1855788"/>
                  <a:gd name="connsiteX65" fmla="*/ 1332246 w 2781300"/>
                  <a:gd name="connsiteY65" fmla="*/ 162868 h 1855788"/>
                  <a:gd name="connsiteX66" fmla="*/ 1344564 w 2781300"/>
                  <a:gd name="connsiteY66" fmla="*/ 161141 h 1855788"/>
                  <a:gd name="connsiteX67" fmla="*/ 1430344 w 2781300"/>
                  <a:gd name="connsiteY67" fmla="*/ 157162 h 1855788"/>
                  <a:gd name="connsiteX68" fmla="*/ 1413731 w 2781300"/>
                  <a:gd name="connsiteY68" fmla="*/ 206956 h 1855788"/>
                  <a:gd name="connsiteX69" fmla="*/ 1421485 w 2781300"/>
                  <a:gd name="connsiteY69" fmla="*/ 210624 h 1855788"/>
                  <a:gd name="connsiteX70" fmla="*/ 1473151 w 2781300"/>
                  <a:gd name="connsiteY70" fmla="*/ 203783 h 1855788"/>
                  <a:gd name="connsiteX71" fmla="*/ 1558931 w 2781300"/>
                  <a:gd name="connsiteY71" fmla="*/ 200025 h 1855788"/>
                  <a:gd name="connsiteX72" fmla="*/ 1535305 w 2781300"/>
                  <a:gd name="connsiteY72" fmla="*/ 266902 h 1855788"/>
                  <a:gd name="connsiteX73" fmla="*/ 1540646 w 2781300"/>
                  <a:gd name="connsiteY73" fmla="*/ 269743 h 1855788"/>
                  <a:gd name="connsiteX74" fmla="*/ 1620474 w 2781300"/>
                  <a:gd name="connsiteY74" fmla="*/ 263128 h 1855788"/>
                  <a:gd name="connsiteX75" fmla="*/ 1605204 w 2781300"/>
                  <a:gd name="connsiteY75" fmla="*/ 304079 h 1855788"/>
                  <a:gd name="connsiteX76" fmla="*/ 1757367 w 2781300"/>
                  <a:gd name="connsiteY76" fmla="*/ 311945 h 1855788"/>
                  <a:gd name="connsiteX77" fmla="*/ 1735914 w 2781300"/>
                  <a:gd name="connsiteY77" fmla="*/ 364629 h 1855788"/>
                  <a:gd name="connsiteX78" fmla="*/ 1808129 w 2781300"/>
                  <a:gd name="connsiteY78" fmla="*/ 359574 h 1855788"/>
                  <a:gd name="connsiteX79" fmla="*/ 1792112 w 2781300"/>
                  <a:gd name="connsiteY79" fmla="*/ 395862 h 1855788"/>
                  <a:gd name="connsiteX80" fmla="*/ 1908140 w 2781300"/>
                  <a:gd name="connsiteY80" fmla="*/ 388149 h 1855788"/>
                  <a:gd name="connsiteX81" fmla="*/ 1877411 w 2781300"/>
                  <a:gd name="connsiteY81" fmla="*/ 454261 h 1855788"/>
                  <a:gd name="connsiteX82" fmla="*/ 1882194 w 2781300"/>
                  <a:gd name="connsiteY82" fmla="*/ 456941 h 1855788"/>
                  <a:gd name="connsiteX83" fmla="*/ 1972435 w 2781300"/>
                  <a:gd name="connsiteY83" fmla="*/ 451649 h 1855788"/>
                  <a:gd name="connsiteX84" fmla="*/ 1949751 w 2781300"/>
                  <a:gd name="connsiteY84" fmla="*/ 494699 h 1855788"/>
                  <a:gd name="connsiteX85" fmla="*/ 2100242 w 2781300"/>
                  <a:gd name="connsiteY85" fmla="*/ 524674 h 1855788"/>
                  <a:gd name="connsiteX86" fmla="*/ 2080914 w 2781300"/>
                  <a:gd name="connsiteY86" fmla="*/ 567549 h 1855788"/>
                  <a:gd name="connsiteX87" fmla="*/ 2203928 w 2781300"/>
                  <a:gd name="connsiteY87" fmla="*/ 576262 h 1855788"/>
                  <a:gd name="connsiteX88" fmla="*/ 2180042 w 2781300"/>
                  <a:gd name="connsiteY88" fmla="*/ 622605 h 1855788"/>
                  <a:gd name="connsiteX89" fmla="*/ 2346339 w 2781300"/>
                  <a:gd name="connsiteY89" fmla="*/ 631032 h 1855788"/>
                  <a:gd name="connsiteX90" fmla="*/ 2319231 w 2781300"/>
                  <a:gd name="connsiteY90" fmla="*/ 696341 h 1855788"/>
                  <a:gd name="connsiteX91" fmla="*/ 2438404 w 2781300"/>
                  <a:gd name="connsiteY91" fmla="*/ 707232 h 1855788"/>
                  <a:gd name="connsiteX92" fmla="*/ 2416227 w 2781300"/>
                  <a:gd name="connsiteY92" fmla="*/ 746374 h 1855788"/>
                  <a:gd name="connsiteX93" fmla="*/ 2548297 w 2781300"/>
                  <a:gd name="connsiteY93" fmla="*/ 747713 h 1855788"/>
                  <a:gd name="connsiteX94" fmla="*/ 2513846 w 2781300"/>
                  <a:gd name="connsiteY94" fmla="*/ 796728 h 1855788"/>
                  <a:gd name="connsiteX95" fmla="*/ 2660245 w 2781300"/>
                  <a:gd name="connsiteY95" fmla="*/ 795338 h 1855788"/>
                  <a:gd name="connsiteX96" fmla="*/ 2629833 w 2781300"/>
                  <a:gd name="connsiteY96" fmla="*/ 852351 h 1855788"/>
                  <a:gd name="connsiteX97" fmla="*/ 2710659 w 2781300"/>
                  <a:gd name="connsiteY97" fmla="*/ 852487 h 1855788"/>
                  <a:gd name="connsiteX98" fmla="*/ 2692412 w 2781300"/>
                  <a:gd name="connsiteY98" fmla="*/ 881266 h 1855788"/>
                  <a:gd name="connsiteX99" fmla="*/ 2781300 w 2781300"/>
                  <a:gd name="connsiteY9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09062 w 2781300"/>
                  <a:gd name="connsiteY36" fmla="*/ 1749131 h 1855788"/>
                  <a:gd name="connsiteX37" fmla="*/ 1222348 w 2781300"/>
                  <a:gd name="connsiteY37" fmla="*/ 1793876 h 1855788"/>
                  <a:gd name="connsiteX38" fmla="*/ 1136568 w 2781300"/>
                  <a:gd name="connsiteY38" fmla="*/ 1789405 h 1855788"/>
                  <a:gd name="connsiteX39" fmla="*/ 1107314 w 2781300"/>
                  <a:gd name="connsiteY39" fmla="*/ 1784797 h 1855788"/>
                  <a:gd name="connsiteX40" fmla="*/ 1098822 w 2781300"/>
                  <a:gd name="connsiteY40" fmla="*/ 1787442 h 1855788"/>
                  <a:gd name="connsiteX41" fmla="*/ 1108885 w 2781300"/>
                  <a:gd name="connsiteY41" fmla="*/ 1822451 h 1855788"/>
                  <a:gd name="connsiteX42" fmla="*/ 1023105 w 2781300"/>
                  <a:gd name="connsiteY42" fmla="*/ 1817833 h 1855788"/>
                  <a:gd name="connsiteX43" fmla="*/ 1003642 w 2781300"/>
                  <a:gd name="connsiteY43" fmla="*/ 1814666 h 1855788"/>
                  <a:gd name="connsiteX44" fmla="*/ 997790 w 2781300"/>
                  <a:gd name="connsiteY44" fmla="*/ 1815797 h 1855788"/>
                  <a:gd name="connsiteX45" fmla="*/ 1008873 w 2781300"/>
                  <a:gd name="connsiteY45" fmla="*/ 1855788 h 1855788"/>
                  <a:gd name="connsiteX46" fmla="*/ 839790 w 2781300"/>
                  <a:gd name="connsiteY46" fmla="*/ 1836937 h 1855788"/>
                  <a:gd name="connsiteX47" fmla="*/ 821133 w 2781300"/>
                  <a:gd name="connsiteY47" fmla="*/ 1831631 h 1855788"/>
                  <a:gd name="connsiteX48" fmla="*/ 775540 w 2781300"/>
                  <a:gd name="connsiteY48" fmla="*/ 1828957 h 1855788"/>
                  <a:gd name="connsiteX49" fmla="*/ 0 w 2781300"/>
                  <a:gd name="connsiteY49" fmla="*/ 941388 h 1855788"/>
                  <a:gd name="connsiteX50" fmla="*/ 626400 w 2781300"/>
                  <a:gd name="connsiteY50" fmla="*/ 93223 h 1855788"/>
                  <a:gd name="connsiteX51" fmla="*/ 667074 w 2781300"/>
                  <a:gd name="connsiteY51" fmla="*/ 81034 h 1855788"/>
                  <a:gd name="connsiteX52" fmla="*/ 682305 w 2781300"/>
                  <a:gd name="connsiteY52" fmla="*/ 72919 h 1855788"/>
                  <a:gd name="connsiteX53" fmla="*/ 1008873 w 2781300"/>
                  <a:gd name="connsiteY53" fmla="*/ 0 h 1855788"/>
                  <a:gd name="connsiteX54" fmla="*/ 997186 w 2781300"/>
                  <a:gd name="connsiteY54" fmla="*/ 42173 h 1855788"/>
                  <a:gd name="connsiteX55" fmla="*/ 1023105 w 2781300"/>
                  <a:gd name="connsiteY55" fmla="*/ 37956 h 1855788"/>
                  <a:gd name="connsiteX56" fmla="*/ 1108885 w 2781300"/>
                  <a:gd name="connsiteY56" fmla="*/ 33337 h 1855788"/>
                  <a:gd name="connsiteX57" fmla="*/ 1097623 w 2781300"/>
                  <a:gd name="connsiteY57" fmla="*/ 72518 h 1855788"/>
                  <a:gd name="connsiteX58" fmla="*/ 1136568 w 2781300"/>
                  <a:gd name="connsiteY58" fmla="*/ 66383 h 1855788"/>
                  <a:gd name="connsiteX59" fmla="*/ 1222348 w 2781300"/>
                  <a:gd name="connsiteY59" fmla="*/ 61912 h 1855788"/>
                  <a:gd name="connsiteX60" fmla="*/ 1206030 w 2781300"/>
                  <a:gd name="connsiteY60" fmla="*/ 116866 h 1855788"/>
                  <a:gd name="connsiteX61" fmla="*/ 1232453 w 2781300"/>
                  <a:gd name="connsiteY61" fmla="*/ 127349 h 1855788"/>
                  <a:gd name="connsiteX62" fmla="*/ 1260393 w 2781300"/>
                  <a:gd name="connsiteY62" fmla="*/ 123238 h 1855788"/>
                  <a:gd name="connsiteX63" fmla="*/ 1346173 w 2781300"/>
                  <a:gd name="connsiteY63" fmla="*/ 119062 h 1855788"/>
                  <a:gd name="connsiteX64" fmla="*/ 1332246 w 2781300"/>
                  <a:gd name="connsiteY64" fmla="*/ 162868 h 1855788"/>
                  <a:gd name="connsiteX65" fmla="*/ 1344564 w 2781300"/>
                  <a:gd name="connsiteY65" fmla="*/ 161141 h 1855788"/>
                  <a:gd name="connsiteX66" fmla="*/ 1430344 w 2781300"/>
                  <a:gd name="connsiteY66" fmla="*/ 157162 h 1855788"/>
                  <a:gd name="connsiteX67" fmla="*/ 1413731 w 2781300"/>
                  <a:gd name="connsiteY67" fmla="*/ 206956 h 1855788"/>
                  <a:gd name="connsiteX68" fmla="*/ 1421485 w 2781300"/>
                  <a:gd name="connsiteY68" fmla="*/ 210624 h 1855788"/>
                  <a:gd name="connsiteX69" fmla="*/ 1473151 w 2781300"/>
                  <a:gd name="connsiteY69" fmla="*/ 203783 h 1855788"/>
                  <a:gd name="connsiteX70" fmla="*/ 1558931 w 2781300"/>
                  <a:gd name="connsiteY70" fmla="*/ 200025 h 1855788"/>
                  <a:gd name="connsiteX71" fmla="*/ 1535305 w 2781300"/>
                  <a:gd name="connsiteY71" fmla="*/ 266902 h 1855788"/>
                  <a:gd name="connsiteX72" fmla="*/ 1540646 w 2781300"/>
                  <a:gd name="connsiteY72" fmla="*/ 269743 h 1855788"/>
                  <a:gd name="connsiteX73" fmla="*/ 1620474 w 2781300"/>
                  <a:gd name="connsiteY73" fmla="*/ 263128 h 1855788"/>
                  <a:gd name="connsiteX74" fmla="*/ 1605204 w 2781300"/>
                  <a:gd name="connsiteY74" fmla="*/ 304079 h 1855788"/>
                  <a:gd name="connsiteX75" fmla="*/ 1757367 w 2781300"/>
                  <a:gd name="connsiteY75" fmla="*/ 311945 h 1855788"/>
                  <a:gd name="connsiteX76" fmla="*/ 1735914 w 2781300"/>
                  <a:gd name="connsiteY76" fmla="*/ 364629 h 1855788"/>
                  <a:gd name="connsiteX77" fmla="*/ 1808129 w 2781300"/>
                  <a:gd name="connsiteY77" fmla="*/ 359574 h 1855788"/>
                  <a:gd name="connsiteX78" fmla="*/ 1792112 w 2781300"/>
                  <a:gd name="connsiteY78" fmla="*/ 395862 h 1855788"/>
                  <a:gd name="connsiteX79" fmla="*/ 1908140 w 2781300"/>
                  <a:gd name="connsiteY79" fmla="*/ 388149 h 1855788"/>
                  <a:gd name="connsiteX80" fmla="*/ 1877411 w 2781300"/>
                  <a:gd name="connsiteY80" fmla="*/ 454261 h 1855788"/>
                  <a:gd name="connsiteX81" fmla="*/ 1882194 w 2781300"/>
                  <a:gd name="connsiteY81" fmla="*/ 456941 h 1855788"/>
                  <a:gd name="connsiteX82" fmla="*/ 1972435 w 2781300"/>
                  <a:gd name="connsiteY82" fmla="*/ 451649 h 1855788"/>
                  <a:gd name="connsiteX83" fmla="*/ 1949751 w 2781300"/>
                  <a:gd name="connsiteY83" fmla="*/ 494699 h 1855788"/>
                  <a:gd name="connsiteX84" fmla="*/ 2100242 w 2781300"/>
                  <a:gd name="connsiteY84" fmla="*/ 524674 h 1855788"/>
                  <a:gd name="connsiteX85" fmla="*/ 2080914 w 2781300"/>
                  <a:gd name="connsiteY85" fmla="*/ 567549 h 1855788"/>
                  <a:gd name="connsiteX86" fmla="*/ 2203928 w 2781300"/>
                  <a:gd name="connsiteY86" fmla="*/ 576262 h 1855788"/>
                  <a:gd name="connsiteX87" fmla="*/ 2180042 w 2781300"/>
                  <a:gd name="connsiteY87" fmla="*/ 622605 h 1855788"/>
                  <a:gd name="connsiteX88" fmla="*/ 2346339 w 2781300"/>
                  <a:gd name="connsiteY88" fmla="*/ 631032 h 1855788"/>
                  <a:gd name="connsiteX89" fmla="*/ 2319231 w 2781300"/>
                  <a:gd name="connsiteY89" fmla="*/ 696341 h 1855788"/>
                  <a:gd name="connsiteX90" fmla="*/ 2438404 w 2781300"/>
                  <a:gd name="connsiteY90" fmla="*/ 707232 h 1855788"/>
                  <a:gd name="connsiteX91" fmla="*/ 2416227 w 2781300"/>
                  <a:gd name="connsiteY91" fmla="*/ 746374 h 1855788"/>
                  <a:gd name="connsiteX92" fmla="*/ 2548297 w 2781300"/>
                  <a:gd name="connsiteY92" fmla="*/ 747713 h 1855788"/>
                  <a:gd name="connsiteX93" fmla="*/ 2513846 w 2781300"/>
                  <a:gd name="connsiteY93" fmla="*/ 796728 h 1855788"/>
                  <a:gd name="connsiteX94" fmla="*/ 2660245 w 2781300"/>
                  <a:gd name="connsiteY94" fmla="*/ 795338 h 1855788"/>
                  <a:gd name="connsiteX95" fmla="*/ 2629833 w 2781300"/>
                  <a:gd name="connsiteY95" fmla="*/ 852351 h 1855788"/>
                  <a:gd name="connsiteX96" fmla="*/ 2710659 w 2781300"/>
                  <a:gd name="connsiteY96" fmla="*/ 852487 h 1855788"/>
                  <a:gd name="connsiteX97" fmla="*/ 2692412 w 2781300"/>
                  <a:gd name="connsiteY97" fmla="*/ 881266 h 1855788"/>
                  <a:gd name="connsiteX98" fmla="*/ 2781300 w 2781300"/>
                  <a:gd name="connsiteY9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60393 w 2781300"/>
                  <a:gd name="connsiteY34" fmla="*/ 1732550 h 1855788"/>
                  <a:gd name="connsiteX35" fmla="*/ 1209062 w 2781300"/>
                  <a:gd name="connsiteY35" fmla="*/ 1749131 h 1855788"/>
                  <a:gd name="connsiteX36" fmla="*/ 1222348 w 2781300"/>
                  <a:gd name="connsiteY36" fmla="*/ 1793876 h 1855788"/>
                  <a:gd name="connsiteX37" fmla="*/ 1136568 w 2781300"/>
                  <a:gd name="connsiteY37" fmla="*/ 1789405 h 1855788"/>
                  <a:gd name="connsiteX38" fmla="*/ 1107314 w 2781300"/>
                  <a:gd name="connsiteY38" fmla="*/ 1784797 h 1855788"/>
                  <a:gd name="connsiteX39" fmla="*/ 1098822 w 2781300"/>
                  <a:gd name="connsiteY39" fmla="*/ 1787442 h 1855788"/>
                  <a:gd name="connsiteX40" fmla="*/ 1108885 w 2781300"/>
                  <a:gd name="connsiteY40" fmla="*/ 1822451 h 1855788"/>
                  <a:gd name="connsiteX41" fmla="*/ 1023105 w 2781300"/>
                  <a:gd name="connsiteY41" fmla="*/ 1817833 h 1855788"/>
                  <a:gd name="connsiteX42" fmla="*/ 1003642 w 2781300"/>
                  <a:gd name="connsiteY42" fmla="*/ 1814666 h 1855788"/>
                  <a:gd name="connsiteX43" fmla="*/ 997790 w 2781300"/>
                  <a:gd name="connsiteY43" fmla="*/ 1815797 h 1855788"/>
                  <a:gd name="connsiteX44" fmla="*/ 1008873 w 2781300"/>
                  <a:gd name="connsiteY44" fmla="*/ 1855788 h 1855788"/>
                  <a:gd name="connsiteX45" fmla="*/ 839790 w 2781300"/>
                  <a:gd name="connsiteY45" fmla="*/ 1836937 h 1855788"/>
                  <a:gd name="connsiteX46" fmla="*/ 821133 w 2781300"/>
                  <a:gd name="connsiteY46" fmla="*/ 1831631 h 1855788"/>
                  <a:gd name="connsiteX47" fmla="*/ 775540 w 2781300"/>
                  <a:gd name="connsiteY47" fmla="*/ 1828957 h 1855788"/>
                  <a:gd name="connsiteX48" fmla="*/ 0 w 2781300"/>
                  <a:gd name="connsiteY48" fmla="*/ 941388 h 1855788"/>
                  <a:gd name="connsiteX49" fmla="*/ 626400 w 2781300"/>
                  <a:gd name="connsiteY49" fmla="*/ 93223 h 1855788"/>
                  <a:gd name="connsiteX50" fmla="*/ 667074 w 2781300"/>
                  <a:gd name="connsiteY50" fmla="*/ 81034 h 1855788"/>
                  <a:gd name="connsiteX51" fmla="*/ 682305 w 2781300"/>
                  <a:gd name="connsiteY51" fmla="*/ 72919 h 1855788"/>
                  <a:gd name="connsiteX52" fmla="*/ 1008873 w 2781300"/>
                  <a:gd name="connsiteY52" fmla="*/ 0 h 1855788"/>
                  <a:gd name="connsiteX53" fmla="*/ 997186 w 2781300"/>
                  <a:gd name="connsiteY53" fmla="*/ 42173 h 1855788"/>
                  <a:gd name="connsiteX54" fmla="*/ 1023105 w 2781300"/>
                  <a:gd name="connsiteY54" fmla="*/ 37956 h 1855788"/>
                  <a:gd name="connsiteX55" fmla="*/ 1108885 w 2781300"/>
                  <a:gd name="connsiteY55" fmla="*/ 33337 h 1855788"/>
                  <a:gd name="connsiteX56" fmla="*/ 1097623 w 2781300"/>
                  <a:gd name="connsiteY56" fmla="*/ 72518 h 1855788"/>
                  <a:gd name="connsiteX57" fmla="*/ 1136568 w 2781300"/>
                  <a:gd name="connsiteY57" fmla="*/ 66383 h 1855788"/>
                  <a:gd name="connsiteX58" fmla="*/ 1222348 w 2781300"/>
                  <a:gd name="connsiteY58" fmla="*/ 61912 h 1855788"/>
                  <a:gd name="connsiteX59" fmla="*/ 1206030 w 2781300"/>
                  <a:gd name="connsiteY59" fmla="*/ 116866 h 1855788"/>
                  <a:gd name="connsiteX60" fmla="*/ 1232453 w 2781300"/>
                  <a:gd name="connsiteY60" fmla="*/ 127349 h 1855788"/>
                  <a:gd name="connsiteX61" fmla="*/ 1260393 w 2781300"/>
                  <a:gd name="connsiteY61" fmla="*/ 123238 h 1855788"/>
                  <a:gd name="connsiteX62" fmla="*/ 1346173 w 2781300"/>
                  <a:gd name="connsiteY62" fmla="*/ 119062 h 1855788"/>
                  <a:gd name="connsiteX63" fmla="*/ 1332246 w 2781300"/>
                  <a:gd name="connsiteY63" fmla="*/ 162868 h 1855788"/>
                  <a:gd name="connsiteX64" fmla="*/ 1344564 w 2781300"/>
                  <a:gd name="connsiteY64" fmla="*/ 161141 h 1855788"/>
                  <a:gd name="connsiteX65" fmla="*/ 1430344 w 2781300"/>
                  <a:gd name="connsiteY65" fmla="*/ 157162 h 1855788"/>
                  <a:gd name="connsiteX66" fmla="*/ 1413731 w 2781300"/>
                  <a:gd name="connsiteY66" fmla="*/ 206956 h 1855788"/>
                  <a:gd name="connsiteX67" fmla="*/ 1421485 w 2781300"/>
                  <a:gd name="connsiteY67" fmla="*/ 210624 h 1855788"/>
                  <a:gd name="connsiteX68" fmla="*/ 1473151 w 2781300"/>
                  <a:gd name="connsiteY68" fmla="*/ 203783 h 1855788"/>
                  <a:gd name="connsiteX69" fmla="*/ 1558931 w 2781300"/>
                  <a:gd name="connsiteY69" fmla="*/ 200025 h 1855788"/>
                  <a:gd name="connsiteX70" fmla="*/ 1535305 w 2781300"/>
                  <a:gd name="connsiteY70" fmla="*/ 266902 h 1855788"/>
                  <a:gd name="connsiteX71" fmla="*/ 1540646 w 2781300"/>
                  <a:gd name="connsiteY71" fmla="*/ 269743 h 1855788"/>
                  <a:gd name="connsiteX72" fmla="*/ 1620474 w 2781300"/>
                  <a:gd name="connsiteY72" fmla="*/ 263128 h 1855788"/>
                  <a:gd name="connsiteX73" fmla="*/ 1605204 w 2781300"/>
                  <a:gd name="connsiteY73" fmla="*/ 304079 h 1855788"/>
                  <a:gd name="connsiteX74" fmla="*/ 1757367 w 2781300"/>
                  <a:gd name="connsiteY74" fmla="*/ 311945 h 1855788"/>
                  <a:gd name="connsiteX75" fmla="*/ 1735914 w 2781300"/>
                  <a:gd name="connsiteY75" fmla="*/ 364629 h 1855788"/>
                  <a:gd name="connsiteX76" fmla="*/ 1808129 w 2781300"/>
                  <a:gd name="connsiteY76" fmla="*/ 359574 h 1855788"/>
                  <a:gd name="connsiteX77" fmla="*/ 1792112 w 2781300"/>
                  <a:gd name="connsiteY77" fmla="*/ 395862 h 1855788"/>
                  <a:gd name="connsiteX78" fmla="*/ 1908140 w 2781300"/>
                  <a:gd name="connsiteY78" fmla="*/ 388149 h 1855788"/>
                  <a:gd name="connsiteX79" fmla="*/ 1877411 w 2781300"/>
                  <a:gd name="connsiteY79" fmla="*/ 454261 h 1855788"/>
                  <a:gd name="connsiteX80" fmla="*/ 1882194 w 2781300"/>
                  <a:gd name="connsiteY80" fmla="*/ 456941 h 1855788"/>
                  <a:gd name="connsiteX81" fmla="*/ 1972435 w 2781300"/>
                  <a:gd name="connsiteY81" fmla="*/ 451649 h 1855788"/>
                  <a:gd name="connsiteX82" fmla="*/ 1949751 w 2781300"/>
                  <a:gd name="connsiteY82" fmla="*/ 494699 h 1855788"/>
                  <a:gd name="connsiteX83" fmla="*/ 2100242 w 2781300"/>
                  <a:gd name="connsiteY83" fmla="*/ 524674 h 1855788"/>
                  <a:gd name="connsiteX84" fmla="*/ 2080914 w 2781300"/>
                  <a:gd name="connsiteY84" fmla="*/ 567549 h 1855788"/>
                  <a:gd name="connsiteX85" fmla="*/ 2203928 w 2781300"/>
                  <a:gd name="connsiteY85" fmla="*/ 576262 h 1855788"/>
                  <a:gd name="connsiteX86" fmla="*/ 2180042 w 2781300"/>
                  <a:gd name="connsiteY86" fmla="*/ 622605 h 1855788"/>
                  <a:gd name="connsiteX87" fmla="*/ 2346339 w 2781300"/>
                  <a:gd name="connsiteY87" fmla="*/ 631032 h 1855788"/>
                  <a:gd name="connsiteX88" fmla="*/ 2319231 w 2781300"/>
                  <a:gd name="connsiteY88" fmla="*/ 696341 h 1855788"/>
                  <a:gd name="connsiteX89" fmla="*/ 2438404 w 2781300"/>
                  <a:gd name="connsiteY89" fmla="*/ 707232 h 1855788"/>
                  <a:gd name="connsiteX90" fmla="*/ 2416227 w 2781300"/>
                  <a:gd name="connsiteY90" fmla="*/ 746374 h 1855788"/>
                  <a:gd name="connsiteX91" fmla="*/ 2548297 w 2781300"/>
                  <a:gd name="connsiteY91" fmla="*/ 747713 h 1855788"/>
                  <a:gd name="connsiteX92" fmla="*/ 2513846 w 2781300"/>
                  <a:gd name="connsiteY92" fmla="*/ 796728 h 1855788"/>
                  <a:gd name="connsiteX93" fmla="*/ 2660245 w 2781300"/>
                  <a:gd name="connsiteY93" fmla="*/ 795338 h 1855788"/>
                  <a:gd name="connsiteX94" fmla="*/ 2629833 w 2781300"/>
                  <a:gd name="connsiteY94" fmla="*/ 852351 h 1855788"/>
                  <a:gd name="connsiteX95" fmla="*/ 2710659 w 2781300"/>
                  <a:gd name="connsiteY95" fmla="*/ 852487 h 1855788"/>
                  <a:gd name="connsiteX96" fmla="*/ 2692412 w 2781300"/>
                  <a:gd name="connsiteY96" fmla="*/ 881266 h 1855788"/>
                  <a:gd name="connsiteX97" fmla="*/ 2781300 w 2781300"/>
                  <a:gd name="connsiteY9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36568 w 2781300"/>
                  <a:gd name="connsiteY36" fmla="*/ 1789405 h 1855788"/>
                  <a:gd name="connsiteX37" fmla="*/ 1107314 w 2781300"/>
                  <a:gd name="connsiteY37" fmla="*/ 1784797 h 1855788"/>
                  <a:gd name="connsiteX38" fmla="*/ 1098822 w 2781300"/>
                  <a:gd name="connsiteY38" fmla="*/ 1787442 h 1855788"/>
                  <a:gd name="connsiteX39" fmla="*/ 1108885 w 2781300"/>
                  <a:gd name="connsiteY39" fmla="*/ 1822451 h 1855788"/>
                  <a:gd name="connsiteX40" fmla="*/ 1023105 w 2781300"/>
                  <a:gd name="connsiteY40" fmla="*/ 1817833 h 1855788"/>
                  <a:gd name="connsiteX41" fmla="*/ 1003642 w 2781300"/>
                  <a:gd name="connsiteY41" fmla="*/ 1814666 h 1855788"/>
                  <a:gd name="connsiteX42" fmla="*/ 997790 w 2781300"/>
                  <a:gd name="connsiteY42" fmla="*/ 1815797 h 1855788"/>
                  <a:gd name="connsiteX43" fmla="*/ 1008873 w 2781300"/>
                  <a:gd name="connsiteY43" fmla="*/ 1855788 h 1855788"/>
                  <a:gd name="connsiteX44" fmla="*/ 839790 w 2781300"/>
                  <a:gd name="connsiteY44" fmla="*/ 1836937 h 1855788"/>
                  <a:gd name="connsiteX45" fmla="*/ 821133 w 2781300"/>
                  <a:gd name="connsiteY45" fmla="*/ 1831631 h 1855788"/>
                  <a:gd name="connsiteX46" fmla="*/ 775540 w 2781300"/>
                  <a:gd name="connsiteY46" fmla="*/ 1828957 h 1855788"/>
                  <a:gd name="connsiteX47" fmla="*/ 0 w 2781300"/>
                  <a:gd name="connsiteY47" fmla="*/ 941388 h 1855788"/>
                  <a:gd name="connsiteX48" fmla="*/ 626400 w 2781300"/>
                  <a:gd name="connsiteY48" fmla="*/ 93223 h 1855788"/>
                  <a:gd name="connsiteX49" fmla="*/ 667074 w 2781300"/>
                  <a:gd name="connsiteY49" fmla="*/ 81034 h 1855788"/>
                  <a:gd name="connsiteX50" fmla="*/ 682305 w 2781300"/>
                  <a:gd name="connsiteY50" fmla="*/ 72919 h 1855788"/>
                  <a:gd name="connsiteX51" fmla="*/ 1008873 w 2781300"/>
                  <a:gd name="connsiteY51" fmla="*/ 0 h 1855788"/>
                  <a:gd name="connsiteX52" fmla="*/ 997186 w 2781300"/>
                  <a:gd name="connsiteY52" fmla="*/ 42173 h 1855788"/>
                  <a:gd name="connsiteX53" fmla="*/ 1023105 w 2781300"/>
                  <a:gd name="connsiteY53" fmla="*/ 37956 h 1855788"/>
                  <a:gd name="connsiteX54" fmla="*/ 1108885 w 2781300"/>
                  <a:gd name="connsiteY54" fmla="*/ 33337 h 1855788"/>
                  <a:gd name="connsiteX55" fmla="*/ 1097623 w 2781300"/>
                  <a:gd name="connsiteY55" fmla="*/ 72518 h 1855788"/>
                  <a:gd name="connsiteX56" fmla="*/ 1136568 w 2781300"/>
                  <a:gd name="connsiteY56" fmla="*/ 66383 h 1855788"/>
                  <a:gd name="connsiteX57" fmla="*/ 1222348 w 2781300"/>
                  <a:gd name="connsiteY57" fmla="*/ 61912 h 1855788"/>
                  <a:gd name="connsiteX58" fmla="*/ 1206030 w 2781300"/>
                  <a:gd name="connsiteY58" fmla="*/ 116866 h 1855788"/>
                  <a:gd name="connsiteX59" fmla="*/ 1232453 w 2781300"/>
                  <a:gd name="connsiteY59" fmla="*/ 127349 h 1855788"/>
                  <a:gd name="connsiteX60" fmla="*/ 1260393 w 2781300"/>
                  <a:gd name="connsiteY60" fmla="*/ 123238 h 1855788"/>
                  <a:gd name="connsiteX61" fmla="*/ 1346173 w 2781300"/>
                  <a:gd name="connsiteY61" fmla="*/ 119062 h 1855788"/>
                  <a:gd name="connsiteX62" fmla="*/ 1332246 w 2781300"/>
                  <a:gd name="connsiteY62" fmla="*/ 162868 h 1855788"/>
                  <a:gd name="connsiteX63" fmla="*/ 1344564 w 2781300"/>
                  <a:gd name="connsiteY63" fmla="*/ 161141 h 1855788"/>
                  <a:gd name="connsiteX64" fmla="*/ 1430344 w 2781300"/>
                  <a:gd name="connsiteY64" fmla="*/ 157162 h 1855788"/>
                  <a:gd name="connsiteX65" fmla="*/ 1413731 w 2781300"/>
                  <a:gd name="connsiteY65" fmla="*/ 206956 h 1855788"/>
                  <a:gd name="connsiteX66" fmla="*/ 1421485 w 2781300"/>
                  <a:gd name="connsiteY66" fmla="*/ 210624 h 1855788"/>
                  <a:gd name="connsiteX67" fmla="*/ 1473151 w 2781300"/>
                  <a:gd name="connsiteY67" fmla="*/ 203783 h 1855788"/>
                  <a:gd name="connsiteX68" fmla="*/ 1558931 w 2781300"/>
                  <a:gd name="connsiteY68" fmla="*/ 200025 h 1855788"/>
                  <a:gd name="connsiteX69" fmla="*/ 1535305 w 2781300"/>
                  <a:gd name="connsiteY69" fmla="*/ 266902 h 1855788"/>
                  <a:gd name="connsiteX70" fmla="*/ 1540646 w 2781300"/>
                  <a:gd name="connsiteY70" fmla="*/ 269743 h 1855788"/>
                  <a:gd name="connsiteX71" fmla="*/ 1620474 w 2781300"/>
                  <a:gd name="connsiteY71" fmla="*/ 263128 h 1855788"/>
                  <a:gd name="connsiteX72" fmla="*/ 1605204 w 2781300"/>
                  <a:gd name="connsiteY72" fmla="*/ 304079 h 1855788"/>
                  <a:gd name="connsiteX73" fmla="*/ 1757367 w 2781300"/>
                  <a:gd name="connsiteY73" fmla="*/ 311945 h 1855788"/>
                  <a:gd name="connsiteX74" fmla="*/ 1735914 w 2781300"/>
                  <a:gd name="connsiteY74" fmla="*/ 364629 h 1855788"/>
                  <a:gd name="connsiteX75" fmla="*/ 1808129 w 2781300"/>
                  <a:gd name="connsiteY75" fmla="*/ 359574 h 1855788"/>
                  <a:gd name="connsiteX76" fmla="*/ 1792112 w 2781300"/>
                  <a:gd name="connsiteY76" fmla="*/ 395862 h 1855788"/>
                  <a:gd name="connsiteX77" fmla="*/ 1908140 w 2781300"/>
                  <a:gd name="connsiteY77" fmla="*/ 388149 h 1855788"/>
                  <a:gd name="connsiteX78" fmla="*/ 1877411 w 2781300"/>
                  <a:gd name="connsiteY78" fmla="*/ 454261 h 1855788"/>
                  <a:gd name="connsiteX79" fmla="*/ 1882194 w 2781300"/>
                  <a:gd name="connsiteY79" fmla="*/ 456941 h 1855788"/>
                  <a:gd name="connsiteX80" fmla="*/ 1972435 w 2781300"/>
                  <a:gd name="connsiteY80" fmla="*/ 451649 h 1855788"/>
                  <a:gd name="connsiteX81" fmla="*/ 1949751 w 2781300"/>
                  <a:gd name="connsiteY81" fmla="*/ 494699 h 1855788"/>
                  <a:gd name="connsiteX82" fmla="*/ 2100242 w 2781300"/>
                  <a:gd name="connsiteY82" fmla="*/ 524674 h 1855788"/>
                  <a:gd name="connsiteX83" fmla="*/ 2080914 w 2781300"/>
                  <a:gd name="connsiteY83" fmla="*/ 567549 h 1855788"/>
                  <a:gd name="connsiteX84" fmla="*/ 2203928 w 2781300"/>
                  <a:gd name="connsiteY84" fmla="*/ 576262 h 1855788"/>
                  <a:gd name="connsiteX85" fmla="*/ 2180042 w 2781300"/>
                  <a:gd name="connsiteY85" fmla="*/ 622605 h 1855788"/>
                  <a:gd name="connsiteX86" fmla="*/ 2346339 w 2781300"/>
                  <a:gd name="connsiteY86" fmla="*/ 631032 h 1855788"/>
                  <a:gd name="connsiteX87" fmla="*/ 2319231 w 2781300"/>
                  <a:gd name="connsiteY87" fmla="*/ 696341 h 1855788"/>
                  <a:gd name="connsiteX88" fmla="*/ 2438404 w 2781300"/>
                  <a:gd name="connsiteY88" fmla="*/ 707232 h 1855788"/>
                  <a:gd name="connsiteX89" fmla="*/ 2416227 w 2781300"/>
                  <a:gd name="connsiteY89" fmla="*/ 746374 h 1855788"/>
                  <a:gd name="connsiteX90" fmla="*/ 2548297 w 2781300"/>
                  <a:gd name="connsiteY90" fmla="*/ 747713 h 1855788"/>
                  <a:gd name="connsiteX91" fmla="*/ 2513846 w 2781300"/>
                  <a:gd name="connsiteY91" fmla="*/ 796728 h 1855788"/>
                  <a:gd name="connsiteX92" fmla="*/ 2660245 w 2781300"/>
                  <a:gd name="connsiteY92" fmla="*/ 795338 h 1855788"/>
                  <a:gd name="connsiteX93" fmla="*/ 2629833 w 2781300"/>
                  <a:gd name="connsiteY93" fmla="*/ 852351 h 1855788"/>
                  <a:gd name="connsiteX94" fmla="*/ 2710659 w 2781300"/>
                  <a:gd name="connsiteY94" fmla="*/ 852487 h 1855788"/>
                  <a:gd name="connsiteX95" fmla="*/ 2692412 w 2781300"/>
                  <a:gd name="connsiteY95" fmla="*/ 881266 h 1855788"/>
                  <a:gd name="connsiteX96" fmla="*/ 2781300 w 2781300"/>
                  <a:gd name="connsiteY9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098822 w 2781300"/>
                  <a:gd name="connsiteY37" fmla="*/ 1787442 h 1855788"/>
                  <a:gd name="connsiteX38" fmla="*/ 1108885 w 2781300"/>
                  <a:gd name="connsiteY38" fmla="*/ 1822451 h 1855788"/>
                  <a:gd name="connsiteX39" fmla="*/ 1023105 w 2781300"/>
                  <a:gd name="connsiteY39" fmla="*/ 1817833 h 1855788"/>
                  <a:gd name="connsiteX40" fmla="*/ 1003642 w 2781300"/>
                  <a:gd name="connsiteY40" fmla="*/ 1814666 h 1855788"/>
                  <a:gd name="connsiteX41" fmla="*/ 997790 w 2781300"/>
                  <a:gd name="connsiteY41" fmla="*/ 1815797 h 1855788"/>
                  <a:gd name="connsiteX42" fmla="*/ 1008873 w 2781300"/>
                  <a:gd name="connsiteY42" fmla="*/ 1855788 h 1855788"/>
                  <a:gd name="connsiteX43" fmla="*/ 839790 w 2781300"/>
                  <a:gd name="connsiteY43" fmla="*/ 1836937 h 1855788"/>
                  <a:gd name="connsiteX44" fmla="*/ 821133 w 2781300"/>
                  <a:gd name="connsiteY44" fmla="*/ 1831631 h 1855788"/>
                  <a:gd name="connsiteX45" fmla="*/ 775540 w 2781300"/>
                  <a:gd name="connsiteY45" fmla="*/ 1828957 h 1855788"/>
                  <a:gd name="connsiteX46" fmla="*/ 0 w 2781300"/>
                  <a:gd name="connsiteY46" fmla="*/ 941388 h 1855788"/>
                  <a:gd name="connsiteX47" fmla="*/ 626400 w 2781300"/>
                  <a:gd name="connsiteY47" fmla="*/ 93223 h 1855788"/>
                  <a:gd name="connsiteX48" fmla="*/ 667074 w 2781300"/>
                  <a:gd name="connsiteY48" fmla="*/ 81034 h 1855788"/>
                  <a:gd name="connsiteX49" fmla="*/ 682305 w 2781300"/>
                  <a:gd name="connsiteY49" fmla="*/ 72919 h 1855788"/>
                  <a:gd name="connsiteX50" fmla="*/ 1008873 w 2781300"/>
                  <a:gd name="connsiteY50" fmla="*/ 0 h 1855788"/>
                  <a:gd name="connsiteX51" fmla="*/ 997186 w 2781300"/>
                  <a:gd name="connsiteY51" fmla="*/ 42173 h 1855788"/>
                  <a:gd name="connsiteX52" fmla="*/ 1023105 w 2781300"/>
                  <a:gd name="connsiteY52" fmla="*/ 37956 h 1855788"/>
                  <a:gd name="connsiteX53" fmla="*/ 1108885 w 2781300"/>
                  <a:gd name="connsiteY53" fmla="*/ 33337 h 1855788"/>
                  <a:gd name="connsiteX54" fmla="*/ 1097623 w 2781300"/>
                  <a:gd name="connsiteY54" fmla="*/ 72518 h 1855788"/>
                  <a:gd name="connsiteX55" fmla="*/ 1136568 w 2781300"/>
                  <a:gd name="connsiteY55" fmla="*/ 66383 h 1855788"/>
                  <a:gd name="connsiteX56" fmla="*/ 1222348 w 2781300"/>
                  <a:gd name="connsiteY56" fmla="*/ 61912 h 1855788"/>
                  <a:gd name="connsiteX57" fmla="*/ 1206030 w 2781300"/>
                  <a:gd name="connsiteY57" fmla="*/ 116866 h 1855788"/>
                  <a:gd name="connsiteX58" fmla="*/ 1232453 w 2781300"/>
                  <a:gd name="connsiteY58" fmla="*/ 127349 h 1855788"/>
                  <a:gd name="connsiteX59" fmla="*/ 1260393 w 2781300"/>
                  <a:gd name="connsiteY59" fmla="*/ 123238 h 1855788"/>
                  <a:gd name="connsiteX60" fmla="*/ 1346173 w 2781300"/>
                  <a:gd name="connsiteY60" fmla="*/ 119062 h 1855788"/>
                  <a:gd name="connsiteX61" fmla="*/ 1332246 w 2781300"/>
                  <a:gd name="connsiteY61" fmla="*/ 162868 h 1855788"/>
                  <a:gd name="connsiteX62" fmla="*/ 1344564 w 2781300"/>
                  <a:gd name="connsiteY62" fmla="*/ 161141 h 1855788"/>
                  <a:gd name="connsiteX63" fmla="*/ 1430344 w 2781300"/>
                  <a:gd name="connsiteY63" fmla="*/ 157162 h 1855788"/>
                  <a:gd name="connsiteX64" fmla="*/ 1413731 w 2781300"/>
                  <a:gd name="connsiteY64" fmla="*/ 206956 h 1855788"/>
                  <a:gd name="connsiteX65" fmla="*/ 1421485 w 2781300"/>
                  <a:gd name="connsiteY65" fmla="*/ 210624 h 1855788"/>
                  <a:gd name="connsiteX66" fmla="*/ 1473151 w 2781300"/>
                  <a:gd name="connsiteY66" fmla="*/ 203783 h 1855788"/>
                  <a:gd name="connsiteX67" fmla="*/ 1558931 w 2781300"/>
                  <a:gd name="connsiteY67" fmla="*/ 200025 h 1855788"/>
                  <a:gd name="connsiteX68" fmla="*/ 1535305 w 2781300"/>
                  <a:gd name="connsiteY68" fmla="*/ 266902 h 1855788"/>
                  <a:gd name="connsiteX69" fmla="*/ 1540646 w 2781300"/>
                  <a:gd name="connsiteY69" fmla="*/ 269743 h 1855788"/>
                  <a:gd name="connsiteX70" fmla="*/ 1620474 w 2781300"/>
                  <a:gd name="connsiteY70" fmla="*/ 263128 h 1855788"/>
                  <a:gd name="connsiteX71" fmla="*/ 1605204 w 2781300"/>
                  <a:gd name="connsiteY71" fmla="*/ 304079 h 1855788"/>
                  <a:gd name="connsiteX72" fmla="*/ 1757367 w 2781300"/>
                  <a:gd name="connsiteY72" fmla="*/ 311945 h 1855788"/>
                  <a:gd name="connsiteX73" fmla="*/ 1735914 w 2781300"/>
                  <a:gd name="connsiteY73" fmla="*/ 364629 h 1855788"/>
                  <a:gd name="connsiteX74" fmla="*/ 1808129 w 2781300"/>
                  <a:gd name="connsiteY74" fmla="*/ 359574 h 1855788"/>
                  <a:gd name="connsiteX75" fmla="*/ 1792112 w 2781300"/>
                  <a:gd name="connsiteY75" fmla="*/ 395862 h 1855788"/>
                  <a:gd name="connsiteX76" fmla="*/ 1908140 w 2781300"/>
                  <a:gd name="connsiteY76" fmla="*/ 388149 h 1855788"/>
                  <a:gd name="connsiteX77" fmla="*/ 1877411 w 2781300"/>
                  <a:gd name="connsiteY77" fmla="*/ 454261 h 1855788"/>
                  <a:gd name="connsiteX78" fmla="*/ 1882194 w 2781300"/>
                  <a:gd name="connsiteY78" fmla="*/ 456941 h 1855788"/>
                  <a:gd name="connsiteX79" fmla="*/ 1972435 w 2781300"/>
                  <a:gd name="connsiteY79" fmla="*/ 451649 h 1855788"/>
                  <a:gd name="connsiteX80" fmla="*/ 1949751 w 2781300"/>
                  <a:gd name="connsiteY80" fmla="*/ 494699 h 1855788"/>
                  <a:gd name="connsiteX81" fmla="*/ 2100242 w 2781300"/>
                  <a:gd name="connsiteY81" fmla="*/ 524674 h 1855788"/>
                  <a:gd name="connsiteX82" fmla="*/ 2080914 w 2781300"/>
                  <a:gd name="connsiteY82" fmla="*/ 567549 h 1855788"/>
                  <a:gd name="connsiteX83" fmla="*/ 2203928 w 2781300"/>
                  <a:gd name="connsiteY83" fmla="*/ 576262 h 1855788"/>
                  <a:gd name="connsiteX84" fmla="*/ 2180042 w 2781300"/>
                  <a:gd name="connsiteY84" fmla="*/ 622605 h 1855788"/>
                  <a:gd name="connsiteX85" fmla="*/ 2346339 w 2781300"/>
                  <a:gd name="connsiteY85" fmla="*/ 631032 h 1855788"/>
                  <a:gd name="connsiteX86" fmla="*/ 2319231 w 2781300"/>
                  <a:gd name="connsiteY86" fmla="*/ 696341 h 1855788"/>
                  <a:gd name="connsiteX87" fmla="*/ 2438404 w 2781300"/>
                  <a:gd name="connsiteY87" fmla="*/ 707232 h 1855788"/>
                  <a:gd name="connsiteX88" fmla="*/ 2416227 w 2781300"/>
                  <a:gd name="connsiteY88" fmla="*/ 746374 h 1855788"/>
                  <a:gd name="connsiteX89" fmla="*/ 2548297 w 2781300"/>
                  <a:gd name="connsiteY89" fmla="*/ 747713 h 1855788"/>
                  <a:gd name="connsiteX90" fmla="*/ 2513846 w 2781300"/>
                  <a:gd name="connsiteY90" fmla="*/ 796728 h 1855788"/>
                  <a:gd name="connsiteX91" fmla="*/ 2660245 w 2781300"/>
                  <a:gd name="connsiteY91" fmla="*/ 795338 h 1855788"/>
                  <a:gd name="connsiteX92" fmla="*/ 2629833 w 2781300"/>
                  <a:gd name="connsiteY92" fmla="*/ 852351 h 1855788"/>
                  <a:gd name="connsiteX93" fmla="*/ 2710659 w 2781300"/>
                  <a:gd name="connsiteY93" fmla="*/ 852487 h 1855788"/>
                  <a:gd name="connsiteX94" fmla="*/ 2692412 w 2781300"/>
                  <a:gd name="connsiteY94" fmla="*/ 881266 h 1855788"/>
                  <a:gd name="connsiteX95" fmla="*/ 2781300 w 2781300"/>
                  <a:gd name="connsiteY9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108885 w 2781300"/>
                  <a:gd name="connsiteY37" fmla="*/ 1822451 h 1855788"/>
                  <a:gd name="connsiteX38" fmla="*/ 1023105 w 2781300"/>
                  <a:gd name="connsiteY38" fmla="*/ 1817833 h 1855788"/>
                  <a:gd name="connsiteX39" fmla="*/ 1003642 w 2781300"/>
                  <a:gd name="connsiteY39" fmla="*/ 1814666 h 1855788"/>
                  <a:gd name="connsiteX40" fmla="*/ 997790 w 2781300"/>
                  <a:gd name="connsiteY40" fmla="*/ 1815797 h 1855788"/>
                  <a:gd name="connsiteX41" fmla="*/ 1008873 w 2781300"/>
                  <a:gd name="connsiteY41" fmla="*/ 1855788 h 1855788"/>
                  <a:gd name="connsiteX42" fmla="*/ 839790 w 2781300"/>
                  <a:gd name="connsiteY42" fmla="*/ 1836937 h 1855788"/>
                  <a:gd name="connsiteX43" fmla="*/ 821133 w 2781300"/>
                  <a:gd name="connsiteY43" fmla="*/ 1831631 h 1855788"/>
                  <a:gd name="connsiteX44" fmla="*/ 775540 w 2781300"/>
                  <a:gd name="connsiteY44" fmla="*/ 1828957 h 1855788"/>
                  <a:gd name="connsiteX45" fmla="*/ 0 w 2781300"/>
                  <a:gd name="connsiteY45" fmla="*/ 941388 h 1855788"/>
                  <a:gd name="connsiteX46" fmla="*/ 626400 w 2781300"/>
                  <a:gd name="connsiteY46" fmla="*/ 93223 h 1855788"/>
                  <a:gd name="connsiteX47" fmla="*/ 667074 w 2781300"/>
                  <a:gd name="connsiteY47" fmla="*/ 81034 h 1855788"/>
                  <a:gd name="connsiteX48" fmla="*/ 682305 w 2781300"/>
                  <a:gd name="connsiteY48" fmla="*/ 72919 h 1855788"/>
                  <a:gd name="connsiteX49" fmla="*/ 1008873 w 2781300"/>
                  <a:gd name="connsiteY49" fmla="*/ 0 h 1855788"/>
                  <a:gd name="connsiteX50" fmla="*/ 997186 w 2781300"/>
                  <a:gd name="connsiteY50" fmla="*/ 42173 h 1855788"/>
                  <a:gd name="connsiteX51" fmla="*/ 1023105 w 2781300"/>
                  <a:gd name="connsiteY51" fmla="*/ 37956 h 1855788"/>
                  <a:gd name="connsiteX52" fmla="*/ 1108885 w 2781300"/>
                  <a:gd name="connsiteY52" fmla="*/ 33337 h 1855788"/>
                  <a:gd name="connsiteX53" fmla="*/ 1097623 w 2781300"/>
                  <a:gd name="connsiteY53" fmla="*/ 72518 h 1855788"/>
                  <a:gd name="connsiteX54" fmla="*/ 1136568 w 2781300"/>
                  <a:gd name="connsiteY54" fmla="*/ 66383 h 1855788"/>
                  <a:gd name="connsiteX55" fmla="*/ 1222348 w 2781300"/>
                  <a:gd name="connsiteY55" fmla="*/ 61912 h 1855788"/>
                  <a:gd name="connsiteX56" fmla="*/ 1206030 w 2781300"/>
                  <a:gd name="connsiteY56" fmla="*/ 116866 h 1855788"/>
                  <a:gd name="connsiteX57" fmla="*/ 1232453 w 2781300"/>
                  <a:gd name="connsiteY57" fmla="*/ 127349 h 1855788"/>
                  <a:gd name="connsiteX58" fmla="*/ 1260393 w 2781300"/>
                  <a:gd name="connsiteY58" fmla="*/ 123238 h 1855788"/>
                  <a:gd name="connsiteX59" fmla="*/ 1346173 w 2781300"/>
                  <a:gd name="connsiteY59" fmla="*/ 119062 h 1855788"/>
                  <a:gd name="connsiteX60" fmla="*/ 1332246 w 2781300"/>
                  <a:gd name="connsiteY60" fmla="*/ 162868 h 1855788"/>
                  <a:gd name="connsiteX61" fmla="*/ 1344564 w 2781300"/>
                  <a:gd name="connsiteY61" fmla="*/ 161141 h 1855788"/>
                  <a:gd name="connsiteX62" fmla="*/ 1430344 w 2781300"/>
                  <a:gd name="connsiteY62" fmla="*/ 157162 h 1855788"/>
                  <a:gd name="connsiteX63" fmla="*/ 1413731 w 2781300"/>
                  <a:gd name="connsiteY63" fmla="*/ 206956 h 1855788"/>
                  <a:gd name="connsiteX64" fmla="*/ 1421485 w 2781300"/>
                  <a:gd name="connsiteY64" fmla="*/ 210624 h 1855788"/>
                  <a:gd name="connsiteX65" fmla="*/ 1473151 w 2781300"/>
                  <a:gd name="connsiteY65" fmla="*/ 203783 h 1855788"/>
                  <a:gd name="connsiteX66" fmla="*/ 1558931 w 2781300"/>
                  <a:gd name="connsiteY66" fmla="*/ 200025 h 1855788"/>
                  <a:gd name="connsiteX67" fmla="*/ 1535305 w 2781300"/>
                  <a:gd name="connsiteY67" fmla="*/ 266902 h 1855788"/>
                  <a:gd name="connsiteX68" fmla="*/ 1540646 w 2781300"/>
                  <a:gd name="connsiteY68" fmla="*/ 269743 h 1855788"/>
                  <a:gd name="connsiteX69" fmla="*/ 1620474 w 2781300"/>
                  <a:gd name="connsiteY69" fmla="*/ 263128 h 1855788"/>
                  <a:gd name="connsiteX70" fmla="*/ 1605204 w 2781300"/>
                  <a:gd name="connsiteY70" fmla="*/ 304079 h 1855788"/>
                  <a:gd name="connsiteX71" fmla="*/ 1757367 w 2781300"/>
                  <a:gd name="connsiteY71" fmla="*/ 311945 h 1855788"/>
                  <a:gd name="connsiteX72" fmla="*/ 1735914 w 2781300"/>
                  <a:gd name="connsiteY72" fmla="*/ 364629 h 1855788"/>
                  <a:gd name="connsiteX73" fmla="*/ 1808129 w 2781300"/>
                  <a:gd name="connsiteY73" fmla="*/ 359574 h 1855788"/>
                  <a:gd name="connsiteX74" fmla="*/ 1792112 w 2781300"/>
                  <a:gd name="connsiteY74" fmla="*/ 395862 h 1855788"/>
                  <a:gd name="connsiteX75" fmla="*/ 1908140 w 2781300"/>
                  <a:gd name="connsiteY75" fmla="*/ 388149 h 1855788"/>
                  <a:gd name="connsiteX76" fmla="*/ 1877411 w 2781300"/>
                  <a:gd name="connsiteY76" fmla="*/ 454261 h 1855788"/>
                  <a:gd name="connsiteX77" fmla="*/ 1882194 w 2781300"/>
                  <a:gd name="connsiteY77" fmla="*/ 456941 h 1855788"/>
                  <a:gd name="connsiteX78" fmla="*/ 1972435 w 2781300"/>
                  <a:gd name="connsiteY78" fmla="*/ 451649 h 1855788"/>
                  <a:gd name="connsiteX79" fmla="*/ 1949751 w 2781300"/>
                  <a:gd name="connsiteY79" fmla="*/ 494699 h 1855788"/>
                  <a:gd name="connsiteX80" fmla="*/ 2100242 w 2781300"/>
                  <a:gd name="connsiteY80" fmla="*/ 524674 h 1855788"/>
                  <a:gd name="connsiteX81" fmla="*/ 2080914 w 2781300"/>
                  <a:gd name="connsiteY81" fmla="*/ 567549 h 1855788"/>
                  <a:gd name="connsiteX82" fmla="*/ 2203928 w 2781300"/>
                  <a:gd name="connsiteY82" fmla="*/ 576262 h 1855788"/>
                  <a:gd name="connsiteX83" fmla="*/ 2180042 w 2781300"/>
                  <a:gd name="connsiteY83" fmla="*/ 622605 h 1855788"/>
                  <a:gd name="connsiteX84" fmla="*/ 2346339 w 2781300"/>
                  <a:gd name="connsiteY84" fmla="*/ 631032 h 1855788"/>
                  <a:gd name="connsiteX85" fmla="*/ 2319231 w 2781300"/>
                  <a:gd name="connsiteY85" fmla="*/ 696341 h 1855788"/>
                  <a:gd name="connsiteX86" fmla="*/ 2438404 w 2781300"/>
                  <a:gd name="connsiteY86" fmla="*/ 707232 h 1855788"/>
                  <a:gd name="connsiteX87" fmla="*/ 2416227 w 2781300"/>
                  <a:gd name="connsiteY87" fmla="*/ 746374 h 1855788"/>
                  <a:gd name="connsiteX88" fmla="*/ 2548297 w 2781300"/>
                  <a:gd name="connsiteY88" fmla="*/ 747713 h 1855788"/>
                  <a:gd name="connsiteX89" fmla="*/ 2513846 w 2781300"/>
                  <a:gd name="connsiteY89" fmla="*/ 796728 h 1855788"/>
                  <a:gd name="connsiteX90" fmla="*/ 2660245 w 2781300"/>
                  <a:gd name="connsiteY90" fmla="*/ 795338 h 1855788"/>
                  <a:gd name="connsiteX91" fmla="*/ 2629833 w 2781300"/>
                  <a:gd name="connsiteY91" fmla="*/ 852351 h 1855788"/>
                  <a:gd name="connsiteX92" fmla="*/ 2710659 w 2781300"/>
                  <a:gd name="connsiteY92" fmla="*/ 852487 h 1855788"/>
                  <a:gd name="connsiteX93" fmla="*/ 2692412 w 2781300"/>
                  <a:gd name="connsiteY93" fmla="*/ 881266 h 1855788"/>
                  <a:gd name="connsiteX94" fmla="*/ 2781300 w 2781300"/>
                  <a:gd name="connsiteY9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23105 w 2781300"/>
                  <a:gd name="connsiteY37" fmla="*/ 1817833 h 1855788"/>
                  <a:gd name="connsiteX38" fmla="*/ 1003642 w 2781300"/>
                  <a:gd name="connsiteY38" fmla="*/ 1814666 h 1855788"/>
                  <a:gd name="connsiteX39" fmla="*/ 997790 w 2781300"/>
                  <a:gd name="connsiteY39" fmla="*/ 1815797 h 1855788"/>
                  <a:gd name="connsiteX40" fmla="*/ 1008873 w 2781300"/>
                  <a:gd name="connsiteY40" fmla="*/ 1855788 h 1855788"/>
                  <a:gd name="connsiteX41" fmla="*/ 839790 w 2781300"/>
                  <a:gd name="connsiteY41" fmla="*/ 1836937 h 1855788"/>
                  <a:gd name="connsiteX42" fmla="*/ 821133 w 2781300"/>
                  <a:gd name="connsiteY42" fmla="*/ 1831631 h 1855788"/>
                  <a:gd name="connsiteX43" fmla="*/ 775540 w 2781300"/>
                  <a:gd name="connsiteY43" fmla="*/ 1828957 h 1855788"/>
                  <a:gd name="connsiteX44" fmla="*/ 0 w 2781300"/>
                  <a:gd name="connsiteY44" fmla="*/ 941388 h 1855788"/>
                  <a:gd name="connsiteX45" fmla="*/ 626400 w 2781300"/>
                  <a:gd name="connsiteY45" fmla="*/ 93223 h 1855788"/>
                  <a:gd name="connsiteX46" fmla="*/ 667074 w 2781300"/>
                  <a:gd name="connsiteY46" fmla="*/ 81034 h 1855788"/>
                  <a:gd name="connsiteX47" fmla="*/ 682305 w 2781300"/>
                  <a:gd name="connsiteY47" fmla="*/ 72919 h 1855788"/>
                  <a:gd name="connsiteX48" fmla="*/ 1008873 w 2781300"/>
                  <a:gd name="connsiteY48" fmla="*/ 0 h 1855788"/>
                  <a:gd name="connsiteX49" fmla="*/ 997186 w 2781300"/>
                  <a:gd name="connsiteY49" fmla="*/ 42173 h 1855788"/>
                  <a:gd name="connsiteX50" fmla="*/ 1023105 w 2781300"/>
                  <a:gd name="connsiteY50" fmla="*/ 37956 h 1855788"/>
                  <a:gd name="connsiteX51" fmla="*/ 1108885 w 2781300"/>
                  <a:gd name="connsiteY51" fmla="*/ 33337 h 1855788"/>
                  <a:gd name="connsiteX52" fmla="*/ 1097623 w 2781300"/>
                  <a:gd name="connsiteY52" fmla="*/ 72518 h 1855788"/>
                  <a:gd name="connsiteX53" fmla="*/ 1136568 w 2781300"/>
                  <a:gd name="connsiteY53" fmla="*/ 66383 h 1855788"/>
                  <a:gd name="connsiteX54" fmla="*/ 1222348 w 2781300"/>
                  <a:gd name="connsiteY54" fmla="*/ 61912 h 1855788"/>
                  <a:gd name="connsiteX55" fmla="*/ 1206030 w 2781300"/>
                  <a:gd name="connsiteY55" fmla="*/ 116866 h 1855788"/>
                  <a:gd name="connsiteX56" fmla="*/ 1232453 w 2781300"/>
                  <a:gd name="connsiteY56" fmla="*/ 127349 h 1855788"/>
                  <a:gd name="connsiteX57" fmla="*/ 1260393 w 2781300"/>
                  <a:gd name="connsiteY57" fmla="*/ 123238 h 1855788"/>
                  <a:gd name="connsiteX58" fmla="*/ 1346173 w 2781300"/>
                  <a:gd name="connsiteY58" fmla="*/ 119062 h 1855788"/>
                  <a:gd name="connsiteX59" fmla="*/ 1332246 w 2781300"/>
                  <a:gd name="connsiteY59" fmla="*/ 162868 h 1855788"/>
                  <a:gd name="connsiteX60" fmla="*/ 1344564 w 2781300"/>
                  <a:gd name="connsiteY60" fmla="*/ 161141 h 1855788"/>
                  <a:gd name="connsiteX61" fmla="*/ 1430344 w 2781300"/>
                  <a:gd name="connsiteY61" fmla="*/ 157162 h 1855788"/>
                  <a:gd name="connsiteX62" fmla="*/ 1413731 w 2781300"/>
                  <a:gd name="connsiteY62" fmla="*/ 206956 h 1855788"/>
                  <a:gd name="connsiteX63" fmla="*/ 1421485 w 2781300"/>
                  <a:gd name="connsiteY63" fmla="*/ 210624 h 1855788"/>
                  <a:gd name="connsiteX64" fmla="*/ 1473151 w 2781300"/>
                  <a:gd name="connsiteY64" fmla="*/ 203783 h 1855788"/>
                  <a:gd name="connsiteX65" fmla="*/ 1558931 w 2781300"/>
                  <a:gd name="connsiteY65" fmla="*/ 200025 h 1855788"/>
                  <a:gd name="connsiteX66" fmla="*/ 1535305 w 2781300"/>
                  <a:gd name="connsiteY66" fmla="*/ 266902 h 1855788"/>
                  <a:gd name="connsiteX67" fmla="*/ 1540646 w 2781300"/>
                  <a:gd name="connsiteY67" fmla="*/ 269743 h 1855788"/>
                  <a:gd name="connsiteX68" fmla="*/ 1620474 w 2781300"/>
                  <a:gd name="connsiteY68" fmla="*/ 263128 h 1855788"/>
                  <a:gd name="connsiteX69" fmla="*/ 1605204 w 2781300"/>
                  <a:gd name="connsiteY69" fmla="*/ 304079 h 1855788"/>
                  <a:gd name="connsiteX70" fmla="*/ 1757367 w 2781300"/>
                  <a:gd name="connsiteY70" fmla="*/ 311945 h 1855788"/>
                  <a:gd name="connsiteX71" fmla="*/ 1735914 w 2781300"/>
                  <a:gd name="connsiteY71" fmla="*/ 364629 h 1855788"/>
                  <a:gd name="connsiteX72" fmla="*/ 1808129 w 2781300"/>
                  <a:gd name="connsiteY72" fmla="*/ 359574 h 1855788"/>
                  <a:gd name="connsiteX73" fmla="*/ 1792112 w 2781300"/>
                  <a:gd name="connsiteY73" fmla="*/ 395862 h 1855788"/>
                  <a:gd name="connsiteX74" fmla="*/ 1908140 w 2781300"/>
                  <a:gd name="connsiteY74" fmla="*/ 388149 h 1855788"/>
                  <a:gd name="connsiteX75" fmla="*/ 1877411 w 2781300"/>
                  <a:gd name="connsiteY75" fmla="*/ 454261 h 1855788"/>
                  <a:gd name="connsiteX76" fmla="*/ 1882194 w 2781300"/>
                  <a:gd name="connsiteY76" fmla="*/ 456941 h 1855788"/>
                  <a:gd name="connsiteX77" fmla="*/ 1972435 w 2781300"/>
                  <a:gd name="connsiteY77" fmla="*/ 451649 h 1855788"/>
                  <a:gd name="connsiteX78" fmla="*/ 1949751 w 2781300"/>
                  <a:gd name="connsiteY78" fmla="*/ 494699 h 1855788"/>
                  <a:gd name="connsiteX79" fmla="*/ 2100242 w 2781300"/>
                  <a:gd name="connsiteY79" fmla="*/ 524674 h 1855788"/>
                  <a:gd name="connsiteX80" fmla="*/ 2080914 w 2781300"/>
                  <a:gd name="connsiteY80" fmla="*/ 567549 h 1855788"/>
                  <a:gd name="connsiteX81" fmla="*/ 2203928 w 2781300"/>
                  <a:gd name="connsiteY81" fmla="*/ 576262 h 1855788"/>
                  <a:gd name="connsiteX82" fmla="*/ 2180042 w 2781300"/>
                  <a:gd name="connsiteY82" fmla="*/ 622605 h 1855788"/>
                  <a:gd name="connsiteX83" fmla="*/ 2346339 w 2781300"/>
                  <a:gd name="connsiteY83" fmla="*/ 631032 h 1855788"/>
                  <a:gd name="connsiteX84" fmla="*/ 2319231 w 2781300"/>
                  <a:gd name="connsiteY84" fmla="*/ 696341 h 1855788"/>
                  <a:gd name="connsiteX85" fmla="*/ 2438404 w 2781300"/>
                  <a:gd name="connsiteY85" fmla="*/ 707232 h 1855788"/>
                  <a:gd name="connsiteX86" fmla="*/ 2416227 w 2781300"/>
                  <a:gd name="connsiteY86" fmla="*/ 746374 h 1855788"/>
                  <a:gd name="connsiteX87" fmla="*/ 2548297 w 2781300"/>
                  <a:gd name="connsiteY87" fmla="*/ 747713 h 1855788"/>
                  <a:gd name="connsiteX88" fmla="*/ 2513846 w 2781300"/>
                  <a:gd name="connsiteY88" fmla="*/ 796728 h 1855788"/>
                  <a:gd name="connsiteX89" fmla="*/ 2660245 w 2781300"/>
                  <a:gd name="connsiteY89" fmla="*/ 795338 h 1855788"/>
                  <a:gd name="connsiteX90" fmla="*/ 2629833 w 2781300"/>
                  <a:gd name="connsiteY90" fmla="*/ 852351 h 1855788"/>
                  <a:gd name="connsiteX91" fmla="*/ 2710659 w 2781300"/>
                  <a:gd name="connsiteY91" fmla="*/ 852487 h 1855788"/>
                  <a:gd name="connsiteX92" fmla="*/ 2692412 w 2781300"/>
                  <a:gd name="connsiteY92" fmla="*/ 881266 h 1855788"/>
                  <a:gd name="connsiteX93" fmla="*/ 2781300 w 2781300"/>
                  <a:gd name="connsiteY9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03642 w 2781300"/>
                  <a:gd name="connsiteY37" fmla="*/ 1814666 h 1855788"/>
                  <a:gd name="connsiteX38" fmla="*/ 997790 w 2781300"/>
                  <a:gd name="connsiteY38" fmla="*/ 1815797 h 1855788"/>
                  <a:gd name="connsiteX39" fmla="*/ 1008873 w 2781300"/>
                  <a:gd name="connsiteY39" fmla="*/ 1855788 h 1855788"/>
                  <a:gd name="connsiteX40" fmla="*/ 839790 w 2781300"/>
                  <a:gd name="connsiteY40" fmla="*/ 1836937 h 1855788"/>
                  <a:gd name="connsiteX41" fmla="*/ 821133 w 2781300"/>
                  <a:gd name="connsiteY41" fmla="*/ 1831631 h 1855788"/>
                  <a:gd name="connsiteX42" fmla="*/ 775540 w 2781300"/>
                  <a:gd name="connsiteY42" fmla="*/ 1828957 h 1855788"/>
                  <a:gd name="connsiteX43" fmla="*/ 0 w 2781300"/>
                  <a:gd name="connsiteY43" fmla="*/ 941388 h 1855788"/>
                  <a:gd name="connsiteX44" fmla="*/ 626400 w 2781300"/>
                  <a:gd name="connsiteY44" fmla="*/ 93223 h 1855788"/>
                  <a:gd name="connsiteX45" fmla="*/ 667074 w 2781300"/>
                  <a:gd name="connsiteY45" fmla="*/ 81034 h 1855788"/>
                  <a:gd name="connsiteX46" fmla="*/ 682305 w 2781300"/>
                  <a:gd name="connsiteY46" fmla="*/ 72919 h 1855788"/>
                  <a:gd name="connsiteX47" fmla="*/ 1008873 w 2781300"/>
                  <a:gd name="connsiteY47" fmla="*/ 0 h 1855788"/>
                  <a:gd name="connsiteX48" fmla="*/ 997186 w 2781300"/>
                  <a:gd name="connsiteY48" fmla="*/ 42173 h 1855788"/>
                  <a:gd name="connsiteX49" fmla="*/ 1023105 w 2781300"/>
                  <a:gd name="connsiteY49" fmla="*/ 37956 h 1855788"/>
                  <a:gd name="connsiteX50" fmla="*/ 1108885 w 2781300"/>
                  <a:gd name="connsiteY50" fmla="*/ 33337 h 1855788"/>
                  <a:gd name="connsiteX51" fmla="*/ 1097623 w 2781300"/>
                  <a:gd name="connsiteY51" fmla="*/ 72518 h 1855788"/>
                  <a:gd name="connsiteX52" fmla="*/ 1136568 w 2781300"/>
                  <a:gd name="connsiteY52" fmla="*/ 66383 h 1855788"/>
                  <a:gd name="connsiteX53" fmla="*/ 1222348 w 2781300"/>
                  <a:gd name="connsiteY53" fmla="*/ 61912 h 1855788"/>
                  <a:gd name="connsiteX54" fmla="*/ 1206030 w 2781300"/>
                  <a:gd name="connsiteY54" fmla="*/ 116866 h 1855788"/>
                  <a:gd name="connsiteX55" fmla="*/ 1232453 w 2781300"/>
                  <a:gd name="connsiteY55" fmla="*/ 127349 h 1855788"/>
                  <a:gd name="connsiteX56" fmla="*/ 1260393 w 2781300"/>
                  <a:gd name="connsiteY56" fmla="*/ 123238 h 1855788"/>
                  <a:gd name="connsiteX57" fmla="*/ 1346173 w 2781300"/>
                  <a:gd name="connsiteY57" fmla="*/ 119062 h 1855788"/>
                  <a:gd name="connsiteX58" fmla="*/ 1332246 w 2781300"/>
                  <a:gd name="connsiteY58" fmla="*/ 162868 h 1855788"/>
                  <a:gd name="connsiteX59" fmla="*/ 1344564 w 2781300"/>
                  <a:gd name="connsiteY59" fmla="*/ 161141 h 1855788"/>
                  <a:gd name="connsiteX60" fmla="*/ 1430344 w 2781300"/>
                  <a:gd name="connsiteY60" fmla="*/ 157162 h 1855788"/>
                  <a:gd name="connsiteX61" fmla="*/ 1413731 w 2781300"/>
                  <a:gd name="connsiteY61" fmla="*/ 206956 h 1855788"/>
                  <a:gd name="connsiteX62" fmla="*/ 1421485 w 2781300"/>
                  <a:gd name="connsiteY62" fmla="*/ 210624 h 1855788"/>
                  <a:gd name="connsiteX63" fmla="*/ 1473151 w 2781300"/>
                  <a:gd name="connsiteY63" fmla="*/ 203783 h 1855788"/>
                  <a:gd name="connsiteX64" fmla="*/ 1558931 w 2781300"/>
                  <a:gd name="connsiteY64" fmla="*/ 200025 h 1855788"/>
                  <a:gd name="connsiteX65" fmla="*/ 1535305 w 2781300"/>
                  <a:gd name="connsiteY65" fmla="*/ 266902 h 1855788"/>
                  <a:gd name="connsiteX66" fmla="*/ 1540646 w 2781300"/>
                  <a:gd name="connsiteY66" fmla="*/ 269743 h 1855788"/>
                  <a:gd name="connsiteX67" fmla="*/ 1620474 w 2781300"/>
                  <a:gd name="connsiteY67" fmla="*/ 263128 h 1855788"/>
                  <a:gd name="connsiteX68" fmla="*/ 1605204 w 2781300"/>
                  <a:gd name="connsiteY68" fmla="*/ 304079 h 1855788"/>
                  <a:gd name="connsiteX69" fmla="*/ 1757367 w 2781300"/>
                  <a:gd name="connsiteY69" fmla="*/ 311945 h 1855788"/>
                  <a:gd name="connsiteX70" fmla="*/ 1735914 w 2781300"/>
                  <a:gd name="connsiteY70" fmla="*/ 364629 h 1855788"/>
                  <a:gd name="connsiteX71" fmla="*/ 1808129 w 2781300"/>
                  <a:gd name="connsiteY71" fmla="*/ 359574 h 1855788"/>
                  <a:gd name="connsiteX72" fmla="*/ 1792112 w 2781300"/>
                  <a:gd name="connsiteY72" fmla="*/ 395862 h 1855788"/>
                  <a:gd name="connsiteX73" fmla="*/ 1908140 w 2781300"/>
                  <a:gd name="connsiteY73" fmla="*/ 388149 h 1855788"/>
                  <a:gd name="connsiteX74" fmla="*/ 1877411 w 2781300"/>
                  <a:gd name="connsiteY74" fmla="*/ 454261 h 1855788"/>
                  <a:gd name="connsiteX75" fmla="*/ 1882194 w 2781300"/>
                  <a:gd name="connsiteY75" fmla="*/ 456941 h 1855788"/>
                  <a:gd name="connsiteX76" fmla="*/ 1972435 w 2781300"/>
                  <a:gd name="connsiteY76" fmla="*/ 451649 h 1855788"/>
                  <a:gd name="connsiteX77" fmla="*/ 1949751 w 2781300"/>
                  <a:gd name="connsiteY77" fmla="*/ 494699 h 1855788"/>
                  <a:gd name="connsiteX78" fmla="*/ 2100242 w 2781300"/>
                  <a:gd name="connsiteY78" fmla="*/ 524674 h 1855788"/>
                  <a:gd name="connsiteX79" fmla="*/ 2080914 w 2781300"/>
                  <a:gd name="connsiteY79" fmla="*/ 567549 h 1855788"/>
                  <a:gd name="connsiteX80" fmla="*/ 2203928 w 2781300"/>
                  <a:gd name="connsiteY80" fmla="*/ 576262 h 1855788"/>
                  <a:gd name="connsiteX81" fmla="*/ 2180042 w 2781300"/>
                  <a:gd name="connsiteY81" fmla="*/ 622605 h 1855788"/>
                  <a:gd name="connsiteX82" fmla="*/ 2346339 w 2781300"/>
                  <a:gd name="connsiteY82" fmla="*/ 631032 h 1855788"/>
                  <a:gd name="connsiteX83" fmla="*/ 2319231 w 2781300"/>
                  <a:gd name="connsiteY83" fmla="*/ 696341 h 1855788"/>
                  <a:gd name="connsiteX84" fmla="*/ 2438404 w 2781300"/>
                  <a:gd name="connsiteY84" fmla="*/ 707232 h 1855788"/>
                  <a:gd name="connsiteX85" fmla="*/ 2416227 w 2781300"/>
                  <a:gd name="connsiteY85" fmla="*/ 746374 h 1855788"/>
                  <a:gd name="connsiteX86" fmla="*/ 2548297 w 2781300"/>
                  <a:gd name="connsiteY86" fmla="*/ 747713 h 1855788"/>
                  <a:gd name="connsiteX87" fmla="*/ 2513846 w 2781300"/>
                  <a:gd name="connsiteY87" fmla="*/ 796728 h 1855788"/>
                  <a:gd name="connsiteX88" fmla="*/ 2660245 w 2781300"/>
                  <a:gd name="connsiteY88" fmla="*/ 795338 h 1855788"/>
                  <a:gd name="connsiteX89" fmla="*/ 2629833 w 2781300"/>
                  <a:gd name="connsiteY89" fmla="*/ 852351 h 1855788"/>
                  <a:gd name="connsiteX90" fmla="*/ 2710659 w 2781300"/>
                  <a:gd name="connsiteY90" fmla="*/ 852487 h 1855788"/>
                  <a:gd name="connsiteX91" fmla="*/ 2692412 w 2781300"/>
                  <a:gd name="connsiteY91" fmla="*/ 881266 h 1855788"/>
                  <a:gd name="connsiteX92" fmla="*/ 2781300 w 2781300"/>
                  <a:gd name="connsiteY9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136568 w 2781300"/>
                  <a:gd name="connsiteY51" fmla="*/ 66383 h 1855788"/>
                  <a:gd name="connsiteX52" fmla="*/ 1222348 w 2781300"/>
                  <a:gd name="connsiteY52" fmla="*/ 61912 h 1855788"/>
                  <a:gd name="connsiteX53" fmla="*/ 1206030 w 2781300"/>
                  <a:gd name="connsiteY53" fmla="*/ 116866 h 1855788"/>
                  <a:gd name="connsiteX54" fmla="*/ 1232453 w 2781300"/>
                  <a:gd name="connsiteY54" fmla="*/ 127349 h 1855788"/>
                  <a:gd name="connsiteX55" fmla="*/ 1260393 w 2781300"/>
                  <a:gd name="connsiteY55" fmla="*/ 123238 h 1855788"/>
                  <a:gd name="connsiteX56" fmla="*/ 1346173 w 2781300"/>
                  <a:gd name="connsiteY56" fmla="*/ 119062 h 1855788"/>
                  <a:gd name="connsiteX57" fmla="*/ 1332246 w 2781300"/>
                  <a:gd name="connsiteY57" fmla="*/ 162868 h 1855788"/>
                  <a:gd name="connsiteX58" fmla="*/ 1344564 w 2781300"/>
                  <a:gd name="connsiteY58" fmla="*/ 161141 h 1855788"/>
                  <a:gd name="connsiteX59" fmla="*/ 1430344 w 2781300"/>
                  <a:gd name="connsiteY59" fmla="*/ 157162 h 1855788"/>
                  <a:gd name="connsiteX60" fmla="*/ 1413731 w 2781300"/>
                  <a:gd name="connsiteY60" fmla="*/ 206956 h 1855788"/>
                  <a:gd name="connsiteX61" fmla="*/ 1421485 w 2781300"/>
                  <a:gd name="connsiteY61" fmla="*/ 210624 h 1855788"/>
                  <a:gd name="connsiteX62" fmla="*/ 1473151 w 2781300"/>
                  <a:gd name="connsiteY62" fmla="*/ 203783 h 1855788"/>
                  <a:gd name="connsiteX63" fmla="*/ 1558931 w 2781300"/>
                  <a:gd name="connsiteY63" fmla="*/ 200025 h 1855788"/>
                  <a:gd name="connsiteX64" fmla="*/ 1535305 w 2781300"/>
                  <a:gd name="connsiteY64" fmla="*/ 266902 h 1855788"/>
                  <a:gd name="connsiteX65" fmla="*/ 1540646 w 2781300"/>
                  <a:gd name="connsiteY65" fmla="*/ 269743 h 1855788"/>
                  <a:gd name="connsiteX66" fmla="*/ 1620474 w 2781300"/>
                  <a:gd name="connsiteY66" fmla="*/ 263128 h 1855788"/>
                  <a:gd name="connsiteX67" fmla="*/ 1605204 w 2781300"/>
                  <a:gd name="connsiteY67" fmla="*/ 304079 h 1855788"/>
                  <a:gd name="connsiteX68" fmla="*/ 1757367 w 2781300"/>
                  <a:gd name="connsiteY68" fmla="*/ 311945 h 1855788"/>
                  <a:gd name="connsiteX69" fmla="*/ 1735914 w 2781300"/>
                  <a:gd name="connsiteY69" fmla="*/ 364629 h 1855788"/>
                  <a:gd name="connsiteX70" fmla="*/ 1808129 w 2781300"/>
                  <a:gd name="connsiteY70" fmla="*/ 359574 h 1855788"/>
                  <a:gd name="connsiteX71" fmla="*/ 1792112 w 2781300"/>
                  <a:gd name="connsiteY71" fmla="*/ 395862 h 1855788"/>
                  <a:gd name="connsiteX72" fmla="*/ 1908140 w 2781300"/>
                  <a:gd name="connsiteY72" fmla="*/ 388149 h 1855788"/>
                  <a:gd name="connsiteX73" fmla="*/ 1877411 w 2781300"/>
                  <a:gd name="connsiteY73" fmla="*/ 454261 h 1855788"/>
                  <a:gd name="connsiteX74" fmla="*/ 1882194 w 2781300"/>
                  <a:gd name="connsiteY74" fmla="*/ 456941 h 1855788"/>
                  <a:gd name="connsiteX75" fmla="*/ 1972435 w 2781300"/>
                  <a:gd name="connsiteY75" fmla="*/ 451649 h 1855788"/>
                  <a:gd name="connsiteX76" fmla="*/ 1949751 w 2781300"/>
                  <a:gd name="connsiteY76" fmla="*/ 494699 h 1855788"/>
                  <a:gd name="connsiteX77" fmla="*/ 2100242 w 2781300"/>
                  <a:gd name="connsiteY77" fmla="*/ 524674 h 1855788"/>
                  <a:gd name="connsiteX78" fmla="*/ 2080914 w 2781300"/>
                  <a:gd name="connsiteY78" fmla="*/ 567549 h 1855788"/>
                  <a:gd name="connsiteX79" fmla="*/ 2203928 w 2781300"/>
                  <a:gd name="connsiteY79" fmla="*/ 576262 h 1855788"/>
                  <a:gd name="connsiteX80" fmla="*/ 2180042 w 2781300"/>
                  <a:gd name="connsiteY80" fmla="*/ 622605 h 1855788"/>
                  <a:gd name="connsiteX81" fmla="*/ 2346339 w 2781300"/>
                  <a:gd name="connsiteY81" fmla="*/ 631032 h 1855788"/>
                  <a:gd name="connsiteX82" fmla="*/ 2319231 w 2781300"/>
                  <a:gd name="connsiteY82" fmla="*/ 696341 h 1855788"/>
                  <a:gd name="connsiteX83" fmla="*/ 2438404 w 2781300"/>
                  <a:gd name="connsiteY83" fmla="*/ 707232 h 1855788"/>
                  <a:gd name="connsiteX84" fmla="*/ 2416227 w 2781300"/>
                  <a:gd name="connsiteY84" fmla="*/ 746374 h 1855788"/>
                  <a:gd name="connsiteX85" fmla="*/ 2548297 w 2781300"/>
                  <a:gd name="connsiteY85" fmla="*/ 747713 h 1855788"/>
                  <a:gd name="connsiteX86" fmla="*/ 2513846 w 2781300"/>
                  <a:gd name="connsiteY86" fmla="*/ 796728 h 1855788"/>
                  <a:gd name="connsiteX87" fmla="*/ 2660245 w 2781300"/>
                  <a:gd name="connsiteY87" fmla="*/ 795338 h 1855788"/>
                  <a:gd name="connsiteX88" fmla="*/ 2629833 w 2781300"/>
                  <a:gd name="connsiteY88" fmla="*/ 852351 h 1855788"/>
                  <a:gd name="connsiteX89" fmla="*/ 2710659 w 2781300"/>
                  <a:gd name="connsiteY89" fmla="*/ 852487 h 1855788"/>
                  <a:gd name="connsiteX90" fmla="*/ 2692412 w 2781300"/>
                  <a:gd name="connsiteY90" fmla="*/ 881266 h 1855788"/>
                  <a:gd name="connsiteX91" fmla="*/ 2781300 w 2781300"/>
                  <a:gd name="connsiteY9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222348 w 2781300"/>
                  <a:gd name="connsiteY51" fmla="*/ 61912 h 1855788"/>
                  <a:gd name="connsiteX52" fmla="*/ 1206030 w 2781300"/>
                  <a:gd name="connsiteY52" fmla="*/ 116866 h 1855788"/>
                  <a:gd name="connsiteX53" fmla="*/ 1232453 w 2781300"/>
                  <a:gd name="connsiteY53" fmla="*/ 127349 h 1855788"/>
                  <a:gd name="connsiteX54" fmla="*/ 1260393 w 2781300"/>
                  <a:gd name="connsiteY54" fmla="*/ 123238 h 1855788"/>
                  <a:gd name="connsiteX55" fmla="*/ 1346173 w 2781300"/>
                  <a:gd name="connsiteY55" fmla="*/ 119062 h 1855788"/>
                  <a:gd name="connsiteX56" fmla="*/ 1332246 w 2781300"/>
                  <a:gd name="connsiteY56" fmla="*/ 162868 h 1855788"/>
                  <a:gd name="connsiteX57" fmla="*/ 1344564 w 2781300"/>
                  <a:gd name="connsiteY57" fmla="*/ 161141 h 1855788"/>
                  <a:gd name="connsiteX58" fmla="*/ 1430344 w 2781300"/>
                  <a:gd name="connsiteY58" fmla="*/ 157162 h 1855788"/>
                  <a:gd name="connsiteX59" fmla="*/ 1413731 w 2781300"/>
                  <a:gd name="connsiteY59" fmla="*/ 206956 h 1855788"/>
                  <a:gd name="connsiteX60" fmla="*/ 1421485 w 2781300"/>
                  <a:gd name="connsiteY60" fmla="*/ 210624 h 1855788"/>
                  <a:gd name="connsiteX61" fmla="*/ 1473151 w 2781300"/>
                  <a:gd name="connsiteY61" fmla="*/ 203783 h 1855788"/>
                  <a:gd name="connsiteX62" fmla="*/ 1558931 w 2781300"/>
                  <a:gd name="connsiteY62" fmla="*/ 200025 h 1855788"/>
                  <a:gd name="connsiteX63" fmla="*/ 1535305 w 2781300"/>
                  <a:gd name="connsiteY63" fmla="*/ 266902 h 1855788"/>
                  <a:gd name="connsiteX64" fmla="*/ 1540646 w 2781300"/>
                  <a:gd name="connsiteY64" fmla="*/ 269743 h 1855788"/>
                  <a:gd name="connsiteX65" fmla="*/ 1620474 w 2781300"/>
                  <a:gd name="connsiteY65" fmla="*/ 263128 h 1855788"/>
                  <a:gd name="connsiteX66" fmla="*/ 1605204 w 2781300"/>
                  <a:gd name="connsiteY66" fmla="*/ 304079 h 1855788"/>
                  <a:gd name="connsiteX67" fmla="*/ 1757367 w 2781300"/>
                  <a:gd name="connsiteY67" fmla="*/ 311945 h 1855788"/>
                  <a:gd name="connsiteX68" fmla="*/ 1735914 w 2781300"/>
                  <a:gd name="connsiteY68" fmla="*/ 364629 h 1855788"/>
                  <a:gd name="connsiteX69" fmla="*/ 1808129 w 2781300"/>
                  <a:gd name="connsiteY69" fmla="*/ 359574 h 1855788"/>
                  <a:gd name="connsiteX70" fmla="*/ 1792112 w 2781300"/>
                  <a:gd name="connsiteY70" fmla="*/ 395862 h 1855788"/>
                  <a:gd name="connsiteX71" fmla="*/ 1908140 w 2781300"/>
                  <a:gd name="connsiteY71" fmla="*/ 388149 h 1855788"/>
                  <a:gd name="connsiteX72" fmla="*/ 1877411 w 2781300"/>
                  <a:gd name="connsiteY72" fmla="*/ 454261 h 1855788"/>
                  <a:gd name="connsiteX73" fmla="*/ 1882194 w 2781300"/>
                  <a:gd name="connsiteY73" fmla="*/ 456941 h 1855788"/>
                  <a:gd name="connsiteX74" fmla="*/ 1972435 w 2781300"/>
                  <a:gd name="connsiteY74" fmla="*/ 451649 h 1855788"/>
                  <a:gd name="connsiteX75" fmla="*/ 1949751 w 2781300"/>
                  <a:gd name="connsiteY75" fmla="*/ 494699 h 1855788"/>
                  <a:gd name="connsiteX76" fmla="*/ 2100242 w 2781300"/>
                  <a:gd name="connsiteY76" fmla="*/ 524674 h 1855788"/>
                  <a:gd name="connsiteX77" fmla="*/ 2080914 w 2781300"/>
                  <a:gd name="connsiteY77" fmla="*/ 567549 h 1855788"/>
                  <a:gd name="connsiteX78" fmla="*/ 2203928 w 2781300"/>
                  <a:gd name="connsiteY78" fmla="*/ 576262 h 1855788"/>
                  <a:gd name="connsiteX79" fmla="*/ 2180042 w 2781300"/>
                  <a:gd name="connsiteY79" fmla="*/ 622605 h 1855788"/>
                  <a:gd name="connsiteX80" fmla="*/ 2346339 w 2781300"/>
                  <a:gd name="connsiteY80" fmla="*/ 631032 h 1855788"/>
                  <a:gd name="connsiteX81" fmla="*/ 2319231 w 2781300"/>
                  <a:gd name="connsiteY81" fmla="*/ 696341 h 1855788"/>
                  <a:gd name="connsiteX82" fmla="*/ 2438404 w 2781300"/>
                  <a:gd name="connsiteY82" fmla="*/ 707232 h 1855788"/>
                  <a:gd name="connsiteX83" fmla="*/ 2416227 w 2781300"/>
                  <a:gd name="connsiteY83" fmla="*/ 746374 h 1855788"/>
                  <a:gd name="connsiteX84" fmla="*/ 2548297 w 2781300"/>
                  <a:gd name="connsiteY84" fmla="*/ 747713 h 1855788"/>
                  <a:gd name="connsiteX85" fmla="*/ 2513846 w 2781300"/>
                  <a:gd name="connsiteY85" fmla="*/ 796728 h 1855788"/>
                  <a:gd name="connsiteX86" fmla="*/ 2660245 w 2781300"/>
                  <a:gd name="connsiteY86" fmla="*/ 795338 h 1855788"/>
                  <a:gd name="connsiteX87" fmla="*/ 2629833 w 2781300"/>
                  <a:gd name="connsiteY87" fmla="*/ 852351 h 1855788"/>
                  <a:gd name="connsiteX88" fmla="*/ 2710659 w 2781300"/>
                  <a:gd name="connsiteY88" fmla="*/ 852487 h 1855788"/>
                  <a:gd name="connsiteX89" fmla="*/ 2692412 w 2781300"/>
                  <a:gd name="connsiteY89" fmla="*/ 881266 h 1855788"/>
                  <a:gd name="connsiteX90" fmla="*/ 2781300 w 2781300"/>
                  <a:gd name="connsiteY9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32453 w 2781300"/>
                  <a:gd name="connsiteY52" fmla="*/ 127349 h 1855788"/>
                  <a:gd name="connsiteX53" fmla="*/ 1260393 w 2781300"/>
                  <a:gd name="connsiteY53" fmla="*/ 123238 h 1855788"/>
                  <a:gd name="connsiteX54" fmla="*/ 1346173 w 2781300"/>
                  <a:gd name="connsiteY54" fmla="*/ 119062 h 1855788"/>
                  <a:gd name="connsiteX55" fmla="*/ 1332246 w 2781300"/>
                  <a:gd name="connsiteY55" fmla="*/ 162868 h 1855788"/>
                  <a:gd name="connsiteX56" fmla="*/ 1344564 w 2781300"/>
                  <a:gd name="connsiteY56" fmla="*/ 161141 h 1855788"/>
                  <a:gd name="connsiteX57" fmla="*/ 1430344 w 2781300"/>
                  <a:gd name="connsiteY57" fmla="*/ 157162 h 1855788"/>
                  <a:gd name="connsiteX58" fmla="*/ 1413731 w 2781300"/>
                  <a:gd name="connsiteY58" fmla="*/ 206956 h 1855788"/>
                  <a:gd name="connsiteX59" fmla="*/ 1421485 w 2781300"/>
                  <a:gd name="connsiteY59" fmla="*/ 210624 h 1855788"/>
                  <a:gd name="connsiteX60" fmla="*/ 1473151 w 2781300"/>
                  <a:gd name="connsiteY60" fmla="*/ 203783 h 1855788"/>
                  <a:gd name="connsiteX61" fmla="*/ 1558931 w 2781300"/>
                  <a:gd name="connsiteY61" fmla="*/ 200025 h 1855788"/>
                  <a:gd name="connsiteX62" fmla="*/ 1535305 w 2781300"/>
                  <a:gd name="connsiteY62" fmla="*/ 266902 h 1855788"/>
                  <a:gd name="connsiteX63" fmla="*/ 1540646 w 2781300"/>
                  <a:gd name="connsiteY63" fmla="*/ 269743 h 1855788"/>
                  <a:gd name="connsiteX64" fmla="*/ 1620474 w 2781300"/>
                  <a:gd name="connsiteY64" fmla="*/ 263128 h 1855788"/>
                  <a:gd name="connsiteX65" fmla="*/ 1605204 w 2781300"/>
                  <a:gd name="connsiteY65" fmla="*/ 304079 h 1855788"/>
                  <a:gd name="connsiteX66" fmla="*/ 1757367 w 2781300"/>
                  <a:gd name="connsiteY66" fmla="*/ 311945 h 1855788"/>
                  <a:gd name="connsiteX67" fmla="*/ 1735914 w 2781300"/>
                  <a:gd name="connsiteY67" fmla="*/ 364629 h 1855788"/>
                  <a:gd name="connsiteX68" fmla="*/ 1808129 w 2781300"/>
                  <a:gd name="connsiteY68" fmla="*/ 359574 h 1855788"/>
                  <a:gd name="connsiteX69" fmla="*/ 1792112 w 2781300"/>
                  <a:gd name="connsiteY69" fmla="*/ 395862 h 1855788"/>
                  <a:gd name="connsiteX70" fmla="*/ 1908140 w 2781300"/>
                  <a:gd name="connsiteY70" fmla="*/ 388149 h 1855788"/>
                  <a:gd name="connsiteX71" fmla="*/ 1877411 w 2781300"/>
                  <a:gd name="connsiteY71" fmla="*/ 454261 h 1855788"/>
                  <a:gd name="connsiteX72" fmla="*/ 1882194 w 2781300"/>
                  <a:gd name="connsiteY72" fmla="*/ 456941 h 1855788"/>
                  <a:gd name="connsiteX73" fmla="*/ 1972435 w 2781300"/>
                  <a:gd name="connsiteY73" fmla="*/ 451649 h 1855788"/>
                  <a:gd name="connsiteX74" fmla="*/ 1949751 w 2781300"/>
                  <a:gd name="connsiteY74" fmla="*/ 494699 h 1855788"/>
                  <a:gd name="connsiteX75" fmla="*/ 2100242 w 2781300"/>
                  <a:gd name="connsiteY75" fmla="*/ 524674 h 1855788"/>
                  <a:gd name="connsiteX76" fmla="*/ 2080914 w 2781300"/>
                  <a:gd name="connsiteY76" fmla="*/ 567549 h 1855788"/>
                  <a:gd name="connsiteX77" fmla="*/ 2203928 w 2781300"/>
                  <a:gd name="connsiteY77" fmla="*/ 576262 h 1855788"/>
                  <a:gd name="connsiteX78" fmla="*/ 2180042 w 2781300"/>
                  <a:gd name="connsiteY78" fmla="*/ 622605 h 1855788"/>
                  <a:gd name="connsiteX79" fmla="*/ 2346339 w 2781300"/>
                  <a:gd name="connsiteY79" fmla="*/ 631032 h 1855788"/>
                  <a:gd name="connsiteX80" fmla="*/ 2319231 w 2781300"/>
                  <a:gd name="connsiteY80" fmla="*/ 696341 h 1855788"/>
                  <a:gd name="connsiteX81" fmla="*/ 2438404 w 2781300"/>
                  <a:gd name="connsiteY81" fmla="*/ 707232 h 1855788"/>
                  <a:gd name="connsiteX82" fmla="*/ 2416227 w 2781300"/>
                  <a:gd name="connsiteY82" fmla="*/ 746374 h 1855788"/>
                  <a:gd name="connsiteX83" fmla="*/ 2548297 w 2781300"/>
                  <a:gd name="connsiteY83" fmla="*/ 747713 h 1855788"/>
                  <a:gd name="connsiteX84" fmla="*/ 2513846 w 2781300"/>
                  <a:gd name="connsiteY84" fmla="*/ 796728 h 1855788"/>
                  <a:gd name="connsiteX85" fmla="*/ 2660245 w 2781300"/>
                  <a:gd name="connsiteY85" fmla="*/ 795338 h 1855788"/>
                  <a:gd name="connsiteX86" fmla="*/ 2629833 w 2781300"/>
                  <a:gd name="connsiteY86" fmla="*/ 852351 h 1855788"/>
                  <a:gd name="connsiteX87" fmla="*/ 2710659 w 2781300"/>
                  <a:gd name="connsiteY87" fmla="*/ 852487 h 1855788"/>
                  <a:gd name="connsiteX88" fmla="*/ 2692412 w 2781300"/>
                  <a:gd name="connsiteY88" fmla="*/ 881266 h 1855788"/>
                  <a:gd name="connsiteX89" fmla="*/ 2781300 w 2781300"/>
                  <a:gd name="connsiteY8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60393 w 2781300"/>
                  <a:gd name="connsiteY52" fmla="*/ 123238 h 1855788"/>
                  <a:gd name="connsiteX53" fmla="*/ 1346173 w 2781300"/>
                  <a:gd name="connsiteY53" fmla="*/ 119062 h 1855788"/>
                  <a:gd name="connsiteX54" fmla="*/ 1332246 w 2781300"/>
                  <a:gd name="connsiteY54" fmla="*/ 162868 h 1855788"/>
                  <a:gd name="connsiteX55" fmla="*/ 1344564 w 2781300"/>
                  <a:gd name="connsiteY55" fmla="*/ 161141 h 1855788"/>
                  <a:gd name="connsiteX56" fmla="*/ 1430344 w 2781300"/>
                  <a:gd name="connsiteY56" fmla="*/ 157162 h 1855788"/>
                  <a:gd name="connsiteX57" fmla="*/ 1413731 w 2781300"/>
                  <a:gd name="connsiteY57" fmla="*/ 206956 h 1855788"/>
                  <a:gd name="connsiteX58" fmla="*/ 1421485 w 2781300"/>
                  <a:gd name="connsiteY58" fmla="*/ 210624 h 1855788"/>
                  <a:gd name="connsiteX59" fmla="*/ 1473151 w 2781300"/>
                  <a:gd name="connsiteY59" fmla="*/ 203783 h 1855788"/>
                  <a:gd name="connsiteX60" fmla="*/ 1558931 w 2781300"/>
                  <a:gd name="connsiteY60" fmla="*/ 200025 h 1855788"/>
                  <a:gd name="connsiteX61" fmla="*/ 1535305 w 2781300"/>
                  <a:gd name="connsiteY61" fmla="*/ 266902 h 1855788"/>
                  <a:gd name="connsiteX62" fmla="*/ 1540646 w 2781300"/>
                  <a:gd name="connsiteY62" fmla="*/ 269743 h 1855788"/>
                  <a:gd name="connsiteX63" fmla="*/ 1620474 w 2781300"/>
                  <a:gd name="connsiteY63" fmla="*/ 263128 h 1855788"/>
                  <a:gd name="connsiteX64" fmla="*/ 1605204 w 2781300"/>
                  <a:gd name="connsiteY64" fmla="*/ 304079 h 1855788"/>
                  <a:gd name="connsiteX65" fmla="*/ 1757367 w 2781300"/>
                  <a:gd name="connsiteY65" fmla="*/ 311945 h 1855788"/>
                  <a:gd name="connsiteX66" fmla="*/ 1735914 w 2781300"/>
                  <a:gd name="connsiteY66" fmla="*/ 364629 h 1855788"/>
                  <a:gd name="connsiteX67" fmla="*/ 1808129 w 2781300"/>
                  <a:gd name="connsiteY67" fmla="*/ 359574 h 1855788"/>
                  <a:gd name="connsiteX68" fmla="*/ 1792112 w 2781300"/>
                  <a:gd name="connsiteY68" fmla="*/ 395862 h 1855788"/>
                  <a:gd name="connsiteX69" fmla="*/ 1908140 w 2781300"/>
                  <a:gd name="connsiteY69" fmla="*/ 388149 h 1855788"/>
                  <a:gd name="connsiteX70" fmla="*/ 1877411 w 2781300"/>
                  <a:gd name="connsiteY70" fmla="*/ 454261 h 1855788"/>
                  <a:gd name="connsiteX71" fmla="*/ 1882194 w 2781300"/>
                  <a:gd name="connsiteY71" fmla="*/ 456941 h 1855788"/>
                  <a:gd name="connsiteX72" fmla="*/ 1972435 w 2781300"/>
                  <a:gd name="connsiteY72" fmla="*/ 451649 h 1855788"/>
                  <a:gd name="connsiteX73" fmla="*/ 1949751 w 2781300"/>
                  <a:gd name="connsiteY73" fmla="*/ 494699 h 1855788"/>
                  <a:gd name="connsiteX74" fmla="*/ 2100242 w 2781300"/>
                  <a:gd name="connsiteY74" fmla="*/ 524674 h 1855788"/>
                  <a:gd name="connsiteX75" fmla="*/ 2080914 w 2781300"/>
                  <a:gd name="connsiteY75" fmla="*/ 567549 h 1855788"/>
                  <a:gd name="connsiteX76" fmla="*/ 2203928 w 2781300"/>
                  <a:gd name="connsiteY76" fmla="*/ 576262 h 1855788"/>
                  <a:gd name="connsiteX77" fmla="*/ 2180042 w 2781300"/>
                  <a:gd name="connsiteY77" fmla="*/ 622605 h 1855788"/>
                  <a:gd name="connsiteX78" fmla="*/ 2346339 w 2781300"/>
                  <a:gd name="connsiteY78" fmla="*/ 631032 h 1855788"/>
                  <a:gd name="connsiteX79" fmla="*/ 2319231 w 2781300"/>
                  <a:gd name="connsiteY79" fmla="*/ 696341 h 1855788"/>
                  <a:gd name="connsiteX80" fmla="*/ 2438404 w 2781300"/>
                  <a:gd name="connsiteY80" fmla="*/ 707232 h 1855788"/>
                  <a:gd name="connsiteX81" fmla="*/ 2416227 w 2781300"/>
                  <a:gd name="connsiteY81" fmla="*/ 746374 h 1855788"/>
                  <a:gd name="connsiteX82" fmla="*/ 2548297 w 2781300"/>
                  <a:gd name="connsiteY82" fmla="*/ 747713 h 1855788"/>
                  <a:gd name="connsiteX83" fmla="*/ 2513846 w 2781300"/>
                  <a:gd name="connsiteY83" fmla="*/ 796728 h 1855788"/>
                  <a:gd name="connsiteX84" fmla="*/ 2660245 w 2781300"/>
                  <a:gd name="connsiteY84" fmla="*/ 795338 h 1855788"/>
                  <a:gd name="connsiteX85" fmla="*/ 2629833 w 2781300"/>
                  <a:gd name="connsiteY85" fmla="*/ 852351 h 1855788"/>
                  <a:gd name="connsiteX86" fmla="*/ 2710659 w 2781300"/>
                  <a:gd name="connsiteY86" fmla="*/ 852487 h 1855788"/>
                  <a:gd name="connsiteX87" fmla="*/ 2692412 w 2781300"/>
                  <a:gd name="connsiteY87" fmla="*/ 881266 h 1855788"/>
                  <a:gd name="connsiteX88" fmla="*/ 2781300 w 2781300"/>
                  <a:gd name="connsiteY8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344564 w 2781300"/>
                  <a:gd name="connsiteY54" fmla="*/ 161141 h 1855788"/>
                  <a:gd name="connsiteX55" fmla="*/ 1430344 w 2781300"/>
                  <a:gd name="connsiteY55" fmla="*/ 157162 h 1855788"/>
                  <a:gd name="connsiteX56" fmla="*/ 1413731 w 2781300"/>
                  <a:gd name="connsiteY56" fmla="*/ 206956 h 1855788"/>
                  <a:gd name="connsiteX57" fmla="*/ 1421485 w 2781300"/>
                  <a:gd name="connsiteY57" fmla="*/ 210624 h 1855788"/>
                  <a:gd name="connsiteX58" fmla="*/ 1473151 w 2781300"/>
                  <a:gd name="connsiteY58" fmla="*/ 203783 h 1855788"/>
                  <a:gd name="connsiteX59" fmla="*/ 1558931 w 2781300"/>
                  <a:gd name="connsiteY59" fmla="*/ 200025 h 1855788"/>
                  <a:gd name="connsiteX60" fmla="*/ 1535305 w 2781300"/>
                  <a:gd name="connsiteY60" fmla="*/ 266902 h 1855788"/>
                  <a:gd name="connsiteX61" fmla="*/ 1540646 w 2781300"/>
                  <a:gd name="connsiteY61" fmla="*/ 269743 h 1855788"/>
                  <a:gd name="connsiteX62" fmla="*/ 1620474 w 2781300"/>
                  <a:gd name="connsiteY62" fmla="*/ 263128 h 1855788"/>
                  <a:gd name="connsiteX63" fmla="*/ 1605204 w 2781300"/>
                  <a:gd name="connsiteY63" fmla="*/ 304079 h 1855788"/>
                  <a:gd name="connsiteX64" fmla="*/ 1757367 w 2781300"/>
                  <a:gd name="connsiteY64" fmla="*/ 311945 h 1855788"/>
                  <a:gd name="connsiteX65" fmla="*/ 1735914 w 2781300"/>
                  <a:gd name="connsiteY65" fmla="*/ 364629 h 1855788"/>
                  <a:gd name="connsiteX66" fmla="*/ 1808129 w 2781300"/>
                  <a:gd name="connsiteY66" fmla="*/ 359574 h 1855788"/>
                  <a:gd name="connsiteX67" fmla="*/ 1792112 w 2781300"/>
                  <a:gd name="connsiteY67" fmla="*/ 395862 h 1855788"/>
                  <a:gd name="connsiteX68" fmla="*/ 1908140 w 2781300"/>
                  <a:gd name="connsiteY68" fmla="*/ 388149 h 1855788"/>
                  <a:gd name="connsiteX69" fmla="*/ 1877411 w 2781300"/>
                  <a:gd name="connsiteY69" fmla="*/ 454261 h 1855788"/>
                  <a:gd name="connsiteX70" fmla="*/ 1882194 w 2781300"/>
                  <a:gd name="connsiteY70" fmla="*/ 456941 h 1855788"/>
                  <a:gd name="connsiteX71" fmla="*/ 1972435 w 2781300"/>
                  <a:gd name="connsiteY71" fmla="*/ 451649 h 1855788"/>
                  <a:gd name="connsiteX72" fmla="*/ 1949751 w 2781300"/>
                  <a:gd name="connsiteY72" fmla="*/ 494699 h 1855788"/>
                  <a:gd name="connsiteX73" fmla="*/ 2100242 w 2781300"/>
                  <a:gd name="connsiteY73" fmla="*/ 524674 h 1855788"/>
                  <a:gd name="connsiteX74" fmla="*/ 2080914 w 2781300"/>
                  <a:gd name="connsiteY74" fmla="*/ 567549 h 1855788"/>
                  <a:gd name="connsiteX75" fmla="*/ 2203928 w 2781300"/>
                  <a:gd name="connsiteY75" fmla="*/ 576262 h 1855788"/>
                  <a:gd name="connsiteX76" fmla="*/ 2180042 w 2781300"/>
                  <a:gd name="connsiteY76" fmla="*/ 622605 h 1855788"/>
                  <a:gd name="connsiteX77" fmla="*/ 2346339 w 2781300"/>
                  <a:gd name="connsiteY77" fmla="*/ 631032 h 1855788"/>
                  <a:gd name="connsiteX78" fmla="*/ 2319231 w 2781300"/>
                  <a:gd name="connsiteY78" fmla="*/ 696341 h 1855788"/>
                  <a:gd name="connsiteX79" fmla="*/ 2438404 w 2781300"/>
                  <a:gd name="connsiteY79" fmla="*/ 707232 h 1855788"/>
                  <a:gd name="connsiteX80" fmla="*/ 2416227 w 2781300"/>
                  <a:gd name="connsiteY80" fmla="*/ 746374 h 1855788"/>
                  <a:gd name="connsiteX81" fmla="*/ 2548297 w 2781300"/>
                  <a:gd name="connsiteY81" fmla="*/ 747713 h 1855788"/>
                  <a:gd name="connsiteX82" fmla="*/ 2513846 w 2781300"/>
                  <a:gd name="connsiteY82" fmla="*/ 796728 h 1855788"/>
                  <a:gd name="connsiteX83" fmla="*/ 2660245 w 2781300"/>
                  <a:gd name="connsiteY83" fmla="*/ 795338 h 1855788"/>
                  <a:gd name="connsiteX84" fmla="*/ 2629833 w 2781300"/>
                  <a:gd name="connsiteY84" fmla="*/ 852351 h 1855788"/>
                  <a:gd name="connsiteX85" fmla="*/ 2710659 w 2781300"/>
                  <a:gd name="connsiteY85" fmla="*/ 852487 h 1855788"/>
                  <a:gd name="connsiteX86" fmla="*/ 2692412 w 2781300"/>
                  <a:gd name="connsiteY86" fmla="*/ 881266 h 1855788"/>
                  <a:gd name="connsiteX87" fmla="*/ 2781300 w 2781300"/>
                  <a:gd name="connsiteY8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473151 w 2781300"/>
                  <a:gd name="connsiteY57" fmla="*/ 203783 h 1855788"/>
                  <a:gd name="connsiteX58" fmla="*/ 1558931 w 2781300"/>
                  <a:gd name="connsiteY58" fmla="*/ 200025 h 1855788"/>
                  <a:gd name="connsiteX59" fmla="*/ 1535305 w 2781300"/>
                  <a:gd name="connsiteY59" fmla="*/ 266902 h 1855788"/>
                  <a:gd name="connsiteX60" fmla="*/ 1540646 w 2781300"/>
                  <a:gd name="connsiteY60" fmla="*/ 269743 h 1855788"/>
                  <a:gd name="connsiteX61" fmla="*/ 1620474 w 2781300"/>
                  <a:gd name="connsiteY61" fmla="*/ 263128 h 1855788"/>
                  <a:gd name="connsiteX62" fmla="*/ 1605204 w 2781300"/>
                  <a:gd name="connsiteY62" fmla="*/ 304079 h 1855788"/>
                  <a:gd name="connsiteX63" fmla="*/ 1757367 w 2781300"/>
                  <a:gd name="connsiteY63" fmla="*/ 311945 h 1855788"/>
                  <a:gd name="connsiteX64" fmla="*/ 1735914 w 2781300"/>
                  <a:gd name="connsiteY64" fmla="*/ 364629 h 1855788"/>
                  <a:gd name="connsiteX65" fmla="*/ 1808129 w 2781300"/>
                  <a:gd name="connsiteY65" fmla="*/ 359574 h 1855788"/>
                  <a:gd name="connsiteX66" fmla="*/ 1792112 w 2781300"/>
                  <a:gd name="connsiteY66" fmla="*/ 395862 h 1855788"/>
                  <a:gd name="connsiteX67" fmla="*/ 1908140 w 2781300"/>
                  <a:gd name="connsiteY67" fmla="*/ 388149 h 1855788"/>
                  <a:gd name="connsiteX68" fmla="*/ 1877411 w 2781300"/>
                  <a:gd name="connsiteY68" fmla="*/ 454261 h 1855788"/>
                  <a:gd name="connsiteX69" fmla="*/ 1882194 w 2781300"/>
                  <a:gd name="connsiteY69" fmla="*/ 456941 h 1855788"/>
                  <a:gd name="connsiteX70" fmla="*/ 1972435 w 2781300"/>
                  <a:gd name="connsiteY70" fmla="*/ 451649 h 1855788"/>
                  <a:gd name="connsiteX71" fmla="*/ 1949751 w 2781300"/>
                  <a:gd name="connsiteY71" fmla="*/ 494699 h 1855788"/>
                  <a:gd name="connsiteX72" fmla="*/ 2100242 w 2781300"/>
                  <a:gd name="connsiteY72" fmla="*/ 524674 h 1855788"/>
                  <a:gd name="connsiteX73" fmla="*/ 2080914 w 2781300"/>
                  <a:gd name="connsiteY73" fmla="*/ 567549 h 1855788"/>
                  <a:gd name="connsiteX74" fmla="*/ 2203928 w 2781300"/>
                  <a:gd name="connsiteY74" fmla="*/ 576262 h 1855788"/>
                  <a:gd name="connsiteX75" fmla="*/ 2180042 w 2781300"/>
                  <a:gd name="connsiteY75" fmla="*/ 622605 h 1855788"/>
                  <a:gd name="connsiteX76" fmla="*/ 2346339 w 2781300"/>
                  <a:gd name="connsiteY76" fmla="*/ 631032 h 1855788"/>
                  <a:gd name="connsiteX77" fmla="*/ 2319231 w 2781300"/>
                  <a:gd name="connsiteY77" fmla="*/ 696341 h 1855788"/>
                  <a:gd name="connsiteX78" fmla="*/ 2438404 w 2781300"/>
                  <a:gd name="connsiteY78" fmla="*/ 707232 h 1855788"/>
                  <a:gd name="connsiteX79" fmla="*/ 2416227 w 2781300"/>
                  <a:gd name="connsiteY79" fmla="*/ 746374 h 1855788"/>
                  <a:gd name="connsiteX80" fmla="*/ 2548297 w 2781300"/>
                  <a:gd name="connsiteY80" fmla="*/ 747713 h 1855788"/>
                  <a:gd name="connsiteX81" fmla="*/ 2513846 w 2781300"/>
                  <a:gd name="connsiteY81" fmla="*/ 796728 h 1855788"/>
                  <a:gd name="connsiteX82" fmla="*/ 2660245 w 2781300"/>
                  <a:gd name="connsiteY82" fmla="*/ 795338 h 1855788"/>
                  <a:gd name="connsiteX83" fmla="*/ 2629833 w 2781300"/>
                  <a:gd name="connsiteY83" fmla="*/ 852351 h 1855788"/>
                  <a:gd name="connsiteX84" fmla="*/ 2710659 w 2781300"/>
                  <a:gd name="connsiteY84" fmla="*/ 852487 h 1855788"/>
                  <a:gd name="connsiteX85" fmla="*/ 2692412 w 2781300"/>
                  <a:gd name="connsiteY85" fmla="*/ 881266 h 1855788"/>
                  <a:gd name="connsiteX86" fmla="*/ 2781300 w 2781300"/>
                  <a:gd name="connsiteY8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558931 w 2781300"/>
                  <a:gd name="connsiteY57" fmla="*/ 200025 h 1855788"/>
                  <a:gd name="connsiteX58" fmla="*/ 1535305 w 2781300"/>
                  <a:gd name="connsiteY58" fmla="*/ 266902 h 1855788"/>
                  <a:gd name="connsiteX59" fmla="*/ 1540646 w 2781300"/>
                  <a:gd name="connsiteY59" fmla="*/ 269743 h 1855788"/>
                  <a:gd name="connsiteX60" fmla="*/ 1620474 w 2781300"/>
                  <a:gd name="connsiteY60" fmla="*/ 263128 h 1855788"/>
                  <a:gd name="connsiteX61" fmla="*/ 1605204 w 2781300"/>
                  <a:gd name="connsiteY61" fmla="*/ 304079 h 1855788"/>
                  <a:gd name="connsiteX62" fmla="*/ 1757367 w 2781300"/>
                  <a:gd name="connsiteY62" fmla="*/ 311945 h 1855788"/>
                  <a:gd name="connsiteX63" fmla="*/ 1735914 w 2781300"/>
                  <a:gd name="connsiteY63" fmla="*/ 364629 h 1855788"/>
                  <a:gd name="connsiteX64" fmla="*/ 1808129 w 2781300"/>
                  <a:gd name="connsiteY64" fmla="*/ 359574 h 1855788"/>
                  <a:gd name="connsiteX65" fmla="*/ 1792112 w 2781300"/>
                  <a:gd name="connsiteY65" fmla="*/ 395862 h 1855788"/>
                  <a:gd name="connsiteX66" fmla="*/ 1908140 w 2781300"/>
                  <a:gd name="connsiteY66" fmla="*/ 388149 h 1855788"/>
                  <a:gd name="connsiteX67" fmla="*/ 1877411 w 2781300"/>
                  <a:gd name="connsiteY67" fmla="*/ 454261 h 1855788"/>
                  <a:gd name="connsiteX68" fmla="*/ 1882194 w 2781300"/>
                  <a:gd name="connsiteY68" fmla="*/ 456941 h 1855788"/>
                  <a:gd name="connsiteX69" fmla="*/ 1972435 w 2781300"/>
                  <a:gd name="connsiteY69" fmla="*/ 451649 h 1855788"/>
                  <a:gd name="connsiteX70" fmla="*/ 1949751 w 2781300"/>
                  <a:gd name="connsiteY70" fmla="*/ 494699 h 1855788"/>
                  <a:gd name="connsiteX71" fmla="*/ 2100242 w 2781300"/>
                  <a:gd name="connsiteY71" fmla="*/ 524674 h 1855788"/>
                  <a:gd name="connsiteX72" fmla="*/ 2080914 w 2781300"/>
                  <a:gd name="connsiteY72" fmla="*/ 567549 h 1855788"/>
                  <a:gd name="connsiteX73" fmla="*/ 2203928 w 2781300"/>
                  <a:gd name="connsiteY73" fmla="*/ 576262 h 1855788"/>
                  <a:gd name="connsiteX74" fmla="*/ 2180042 w 2781300"/>
                  <a:gd name="connsiteY74" fmla="*/ 622605 h 1855788"/>
                  <a:gd name="connsiteX75" fmla="*/ 2346339 w 2781300"/>
                  <a:gd name="connsiteY75" fmla="*/ 631032 h 1855788"/>
                  <a:gd name="connsiteX76" fmla="*/ 2319231 w 2781300"/>
                  <a:gd name="connsiteY76" fmla="*/ 696341 h 1855788"/>
                  <a:gd name="connsiteX77" fmla="*/ 2438404 w 2781300"/>
                  <a:gd name="connsiteY77" fmla="*/ 707232 h 1855788"/>
                  <a:gd name="connsiteX78" fmla="*/ 2416227 w 2781300"/>
                  <a:gd name="connsiteY78" fmla="*/ 746374 h 1855788"/>
                  <a:gd name="connsiteX79" fmla="*/ 2548297 w 2781300"/>
                  <a:gd name="connsiteY79" fmla="*/ 747713 h 1855788"/>
                  <a:gd name="connsiteX80" fmla="*/ 2513846 w 2781300"/>
                  <a:gd name="connsiteY80" fmla="*/ 796728 h 1855788"/>
                  <a:gd name="connsiteX81" fmla="*/ 2660245 w 2781300"/>
                  <a:gd name="connsiteY81" fmla="*/ 795338 h 1855788"/>
                  <a:gd name="connsiteX82" fmla="*/ 2629833 w 2781300"/>
                  <a:gd name="connsiteY82" fmla="*/ 852351 h 1855788"/>
                  <a:gd name="connsiteX83" fmla="*/ 2710659 w 2781300"/>
                  <a:gd name="connsiteY83" fmla="*/ 852487 h 1855788"/>
                  <a:gd name="connsiteX84" fmla="*/ 2692412 w 2781300"/>
                  <a:gd name="connsiteY84" fmla="*/ 881266 h 1855788"/>
                  <a:gd name="connsiteX85" fmla="*/ 2781300 w 2781300"/>
                  <a:gd name="connsiteY8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540646 w 2781300"/>
                  <a:gd name="connsiteY58" fmla="*/ 269743 h 1855788"/>
                  <a:gd name="connsiteX59" fmla="*/ 1620474 w 2781300"/>
                  <a:gd name="connsiteY59" fmla="*/ 263128 h 1855788"/>
                  <a:gd name="connsiteX60" fmla="*/ 1605204 w 2781300"/>
                  <a:gd name="connsiteY60" fmla="*/ 304079 h 1855788"/>
                  <a:gd name="connsiteX61" fmla="*/ 1757367 w 2781300"/>
                  <a:gd name="connsiteY61" fmla="*/ 311945 h 1855788"/>
                  <a:gd name="connsiteX62" fmla="*/ 1735914 w 2781300"/>
                  <a:gd name="connsiteY62" fmla="*/ 364629 h 1855788"/>
                  <a:gd name="connsiteX63" fmla="*/ 1808129 w 2781300"/>
                  <a:gd name="connsiteY63" fmla="*/ 359574 h 1855788"/>
                  <a:gd name="connsiteX64" fmla="*/ 1792112 w 2781300"/>
                  <a:gd name="connsiteY64" fmla="*/ 395862 h 1855788"/>
                  <a:gd name="connsiteX65" fmla="*/ 1908140 w 2781300"/>
                  <a:gd name="connsiteY65" fmla="*/ 388149 h 1855788"/>
                  <a:gd name="connsiteX66" fmla="*/ 1877411 w 2781300"/>
                  <a:gd name="connsiteY66" fmla="*/ 454261 h 1855788"/>
                  <a:gd name="connsiteX67" fmla="*/ 1882194 w 2781300"/>
                  <a:gd name="connsiteY67" fmla="*/ 456941 h 1855788"/>
                  <a:gd name="connsiteX68" fmla="*/ 1972435 w 2781300"/>
                  <a:gd name="connsiteY68" fmla="*/ 451649 h 1855788"/>
                  <a:gd name="connsiteX69" fmla="*/ 1949751 w 2781300"/>
                  <a:gd name="connsiteY69" fmla="*/ 494699 h 1855788"/>
                  <a:gd name="connsiteX70" fmla="*/ 2100242 w 2781300"/>
                  <a:gd name="connsiteY70" fmla="*/ 524674 h 1855788"/>
                  <a:gd name="connsiteX71" fmla="*/ 2080914 w 2781300"/>
                  <a:gd name="connsiteY71" fmla="*/ 567549 h 1855788"/>
                  <a:gd name="connsiteX72" fmla="*/ 2203928 w 2781300"/>
                  <a:gd name="connsiteY72" fmla="*/ 576262 h 1855788"/>
                  <a:gd name="connsiteX73" fmla="*/ 2180042 w 2781300"/>
                  <a:gd name="connsiteY73" fmla="*/ 622605 h 1855788"/>
                  <a:gd name="connsiteX74" fmla="*/ 2346339 w 2781300"/>
                  <a:gd name="connsiteY74" fmla="*/ 631032 h 1855788"/>
                  <a:gd name="connsiteX75" fmla="*/ 2319231 w 2781300"/>
                  <a:gd name="connsiteY75" fmla="*/ 696341 h 1855788"/>
                  <a:gd name="connsiteX76" fmla="*/ 2438404 w 2781300"/>
                  <a:gd name="connsiteY76" fmla="*/ 707232 h 1855788"/>
                  <a:gd name="connsiteX77" fmla="*/ 2416227 w 2781300"/>
                  <a:gd name="connsiteY77" fmla="*/ 746374 h 1855788"/>
                  <a:gd name="connsiteX78" fmla="*/ 2548297 w 2781300"/>
                  <a:gd name="connsiteY78" fmla="*/ 747713 h 1855788"/>
                  <a:gd name="connsiteX79" fmla="*/ 2513846 w 2781300"/>
                  <a:gd name="connsiteY79" fmla="*/ 796728 h 1855788"/>
                  <a:gd name="connsiteX80" fmla="*/ 2660245 w 2781300"/>
                  <a:gd name="connsiteY80" fmla="*/ 795338 h 1855788"/>
                  <a:gd name="connsiteX81" fmla="*/ 2629833 w 2781300"/>
                  <a:gd name="connsiteY81" fmla="*/ 852351 h 1855788"/>
                  <a:gd name="connsiteX82" fmla="*/ 2710659 w 2781300"/>
                  <a:gd name="connsiteY82" fmla="*/ 852487 h 1855788"/>
                  <a:gd name="connsiteX83" fmla="*/ 2692412 w 2781300"/>
                  <a:gd name="connsiteY83" fmla="*/ 881266 h 1855788"/>
                  <a:gd name="connsiteX84" fmla="*/ 2781300 w 2781300"/>
                  <a:gd name="connsiteY8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882194 w 2781300"/>
                  <a:gd name="connsiteY66" fmla="*/ 456941 h 1855788"/>
                  <a:gd name="connsiteX67" fmla="*/ 1972435 w 2781300"/>
                  <a:gd name="connsiteY67" fmla="*/ 451649 h 1855788"/>
                  <a:gd name="connsiteX68" fmla="*/ 1949751 w 2781300"/>
                  <a:gd name="connsiteY68" fmla="*/ 494699 h 1855788"/>
                  <a:gd name="connsiteX69" fmla="*/ 2100242 w 2781300"/>
                  <a:gd name="connsiteY69" fmla="*/ 524674 h 1855788"/>
                  <a:gd name="connsiteX70" fmla="*/ 2080914 w 2781300"/>
                  <a:gd name="connsiteY70" fmla="*/ 567549 h 1855788"/>
                  <a:gd name="connsiteX71" fmla="*/ 2203928 w 2781300"/>
                  <a:gd name="connsiteY71" fmla="*/ 576262 h 1855788"/>
                  <a:gd name="connsiteX72" fmla="*/ 2180042 w 2781300"/>
                  <a:gd name="connsiteY72" fmla="*/ 622605 h 1855788"/>
                  <a:gd name="connsiteX73" fmla="*/ 2346339 w 2781300"/>
                  <a:gd name="connsiteY73" fmla="*/ 631032 h 1855788"/>
                  <a:gd name="connsiteX74" fmla="*/ 2319231 w 2781300"/>
                  <a:gd name="connsiteY74" fmla="*/ 696341 h 1855788"/>
                  <a:gd name="connsiteX75" fmla="*/ 2438404 w 2781300"/>
                  <a:gd name="connsiteY75" fmla="*/ 707232 h 1855788"/>
                  <a:gd name="connsiteX76" fmla="*/ 2416227 w 2781300"/>
                  <a:gd name="connsiteY76" fmla="*/ 746374 h 1855788"/>
                  <a:gd name="connsiteX77" fmla="*/ 2548297 w 2781300"/>
                  <a:gd name="connsiteY77" fmla="*/ 747713 h 1855788"/>
                  <a:gd name="connsiteX78" fmla="*/ 2513846 w 2781300"/>
                  <a:gd name="connsiteY78" fmla="*/ 796728 h 1855788"/>
                  <a:gd name="connsiteX79" fmla="*/ 2660245 w 2781300"/>
                  <a:gd name="connsiteY79" fmla="*/ 795338 h 1855788"/>
                  <a:gd name="connsiteX80" fmla="*/ 2629833 w 2781300"/>
                  <a:gd name="connsiteY80" fmla="*/ 852351 h 1855788"/>
                  <a:gd name="connsiteX81" fmla="*/ 2710659 w 2781300"/>
                  <a:gd name="connsiteY81" fmla="*/ 852487 h 1855788"/>
                  <a:gd name="connsiteX82" fmla="*/ 2692412 w 2781300"/>
                  <a:gd name="connsiteY82" fmla="*/ 881266 h 1855788"/>
                  <a:gd name="connsiteX83" fmla="*/ 2781300 w 2781300"/>
                  <a:gd name="connsiteY8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972435 w 2781300"/>
                  <a:gd name="connsiteY66" fmla="*/ 451649 h 1855788"/>
                  <a:gd name="connsiteX67" fmla="*/ 1949751 w 2781300"/>
                  <a:gd name="connsiteY67" fmla="*/ 494699 h 1855788"/>
                  <a:gd name="connsiteX68" fmla="*/ 2100242 w 2781300"/>
                  <a:gd name="connsiteY68" fmla="*/ 524674 h 1855788"/>
                  <a:gd name="connsiteX69" fmla="*/ 2080914 w 2781300"/>
                  <a:gd name="connsiteY69" fmla="*/ 567549 h 1855788"/>
                  <a:gd name="connsiteX70" fmla="*/ 2203928 w 2781300"/>
                  <a:gd name="connsiteY70" fmla="*/ 576262 h 1855788"/>
                  <a:gd name="connsiteX71" fmla="*/ 2180042 w 2781300"/>
                  <a:gd name="connsiteY71" fmla="*/ 622605 h 1855788"/>
                  <a:gd name="connsiteX72" fmla="*/ 2346339 w 2781300"/>
                  <a:gd name="connsiteY72" fmla="*/ 631032 h 1855788"/>
                  <a:gd name="connsiteX73" fmla="*/ 2319231 w 2781300"/>
                  <a:gd name="connsiteY73" fmla="*/ 696341 h 1855788"/>
                  <a:gd name="connsiteX74" fmla="*/ 2438404 w 2781300"/>
                  <a:gd name="connsiteY74" fmla="*/ 707232 h 1855788"/>
                  <a:gd name="connsiteX75" fmla="*/ 2416227 w 2781300"/>
                  <a:gd name="connsiteY75" fmla="*/ 746374 h 1855788"/>
                  <a:gd name="connsiteX76" fmla="*/ 2548297 w 2781300"/>
                  <a:gd name="connsiteY76" fmla="*/ 747713 h 1855788"/>
                  <a:gd name="connsiteX77" fmla="*/ 2513846 w 2781300"/>
                  <a:gd name="connsiteY77" fmla="*/ 796728 h 1855788"/>
                  <a:gd name="connsiteX78" fmla="*/ 2660245 w 2781300"/>
                  <a:gd name="connsiteY78" fmla="*/ 795338 h 1855788"/>
                  <a:gd name="connsiteX79" fmla="*/ 2629833 w 2781300"/>
                  <a:gd name="connsiteY79" fmla="*/ 852351 h 1855788"/>
                  <a:gd name="connsiteX80" fmla="*/ 2710659 w 2781300"/>
                  <a:gd name="connsiteY80" fmla="*/ 852487 h 1855788"/>
                  <a:gd name="connsiteX81" fmla="*/ 2692412 w 2781300"/>
                  <a:gd name="connsiteY81" fmla="*/ 881266 h 1855788"/>
                  <a:gd name="connsiteX82" fmla="*/ 2781300 w 2781300"/>
                  <a:gd name="connsiteY8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821133 w 2781300"/>
                  <a:gd name="connsiteY39" fmla="*/ 1831631 h 1855788"/>
                  <a:gd name="connsiteX40" fmla="*/ 775540 w 2781300"/>
                  <a:gd name="connsiteY40" fmla="*/ 1828957 h 1855788"/>
                  <a:gd name="connsiteX41" fmla="*/ 0 w 2781300"/>
                  <a:gd name="connsiteY41" fmla="*/ 941388 h 1855788"/>
                  <a:gd name="connsiteX42" fmla="*/ 626400 w 2781300"/>
                  <a:gd name="connsiteY42" fmla="*/ 93223 h 1855788"/>
                  <a:gd name="connsiteX43" fmla="*/ 667074 w 2781300"/>
                  <a:gd name="connsiteY43" fmla="*/ 81034 h 1855788"/>
                  <a:gd name="connsiteX44" fmla="*/ 682305 w 2781300"/>
                  <a:gd name="connsiteY44" fmla="*/ 72919 h 1855788"/>
                  <a:gd name="connsiteX45" fmla="*/ 1008873 w 2781300"/>
                  <a:gd name="connsiteY45" fmla="*/ 0 h 1855788"/>
                  <a:gd name="connsiteX46" fmla="*/ 997186 w 2781300"/>
                  <a:gd name="connsiteY46" fmla="*/ 42173 h 1855788"/>
                  <a:gd name="connsiteX47" fmla="*/ 1108885 w 2781300"/>
                  <a:gd name="connsiteY47" fmla="*/ 33337 h 1855788"/>
                  <a:gd name="connsiteX48" fmla="*/ 1097623 w 2781300"/>
                  <a:gd name="connsiteY48" fmla="*/ 72518 h 1855788"/>
                  <a:gd name="connsiteX49" fmla="*/ 1222348 w 2781300"/>
                  <a:gd name="connsiteY49" fmla="*/ 61912 h 1855788"/>
                  <a:gd name="connsiteX50" fmla="*/ 1206030 w 2781300"/>
                  <a:gd name="connsiteY50" fmla="*/ 116866 h 1855788"/>
                  <a:gd name="connsiteX51" fmla="*/ 1346173 w 2781300"/>
                  <a:gd name="connsiteY51" fmla="*/ 119062 h 1855788"/>
                  <a:gd name="connsiteX52" fmla="*/ 1332246 w 2781300"/>
                  <a:gd name="connsiteY52" fmla="*/ 162868 h 1855788"/>
                  <a:gd name="connsiteX53" fmla="*/ 1430344 w 2781300"/>
                  <a:gd name="connsiteY53" fmla="*/ 157162 h 1855788"/>
                  <a:gd name="connsiteX54" fmla="*/ 1413731 w 2781300"/>
                  <a:gd name="connsiteY54" fmla="*/ 206956 h 1855788"/>
                  <a:gd name="connsiteX55" fmla="*/ 1558931 w 2781300"/>
                  <a:gd name="connsiteY55" fmla="*/ 200025 h 1855788"/>
                  <a:gd name="connsiteX56" fmla="*/ 1535305 w 2781300"/>
                  <a:gd name="connsiteY56" fmla="*/ 266902 h 1855788"/>
                  <a:gd name="connsiteX57" fmla="*/ 1620474 w 2781300"/>
                  <a:gd name="connsiteY57" fmla="*/ 263128 h 1855788"/>
                  <a:gd name="connsiteX58" fmla="*/ 1605204 w 2781300"/>
                  <a:gd name="connsiteY58" fmla="*/ 304079 h 1855788"/>
                  <a:gd name="connsiteX59" fmla="*/ 1757367 w 2781300"/>
                  <a:gd name="connsiteY59" fmla="*/ 311945 h 1855788"/>
                  <a:gd name="connsiteX60" fmla="*/ 1735914 w 2781300"/>
                  <a:gd name="connsiteY60" fmla="*/ 364629 h 1855788"/>
                  <a:gd name="connsiteX61" fmla="*/ 1808129 w 2781300"/>
                  <a:gd name="connsiteY61" fmla="*/ 359574 h 1855788"/>
                  <a:gd name="connsiteX62" fmla="*/ 1792112 w 2781300"/>
                  <a:gd name="connsiteY62" fmla="*/ 395862 h 1855788"/>
                  <a:gd name="connsiteX63" fmla="*/ 1908140 w 2781300"/>
                  <a:gd name="connsiteY63" fmla="*/ 388149 h 1855788"/>
                  <a:gd name="connsiteX64" fmla="*/ 1877411 w 2781300"/>
                  <a:gd name="connsiteY64" fmla="*/ 454261 h 1855788"/>
                  <a:gd name="connsiteX65" fmla="*/ 1972435 w 2781300"/>
                  <a:gd name="connsiteY65" fmla="*/ 451649 h 1855788"/>
                  <a:gd name="connsiteX66" fmla="*/ 1949751 w 2781300"/>
                  <a:gd name="connsiteY66" fmla="*/ 494699 h 1855788"/>
                  <a:gd name="connsiteX67" fmla="*/ 2100242 w 2781300"/>
                  <a:gd name="connsiteY67" fmla="*/ 524674 h 1855788"/>
                  <a:gd name="connsiteX68" fmla="*/ 2080914 w 2781300"/>
                  <a:gd name="connsiteY68" fmla="*/ 567549 h 1855788"/>
                  <a:gd name="connsiteX69" fmla="*/ 2203928 w 2781300"/>
                  <a:gd name="connsiteY69" fmla="*/ 576262 h 1855788"/>
                  <a:gd name="connsiteX70" fmla="*/ 2180042 w 2781300"/>
                  <a:gd name="connsiteY70" fmla="*/ 622605 h 1855788"/>
                  <a:gd name="connsiteX71" fmla="*/ 2346339 w 2781300"/>
                  <a:gd name="connsiteY71" fmla="*/ 631032 h 1855788"/>
                  <a:gd name="connsiteX72" fmla="*/ 2319231 w 2781300"/>
                  <a:gd name="connsiteY72" fmla="*/ 696341 h 1855788"/>
                  <a:gd name="connsiteX73" fmla="*/ 2438404 w 2781300"/>
                  <a:gd name="connsiteY73" fmla="*/ 707232 h 1855788"/>
                  <a:gd name="connsiteX74" fmla="*/ 2416227 w 2781300"/>
                  <a:gd name="connsiteY74" fmla="*/ 746374 h 1855788"/>
                  <a:gd name="connsiteX75" fmla="*/ 2548297 w 2781300"/>
                  <a:gd name="connsiteY75" fmla="*/ 747713 h 1855788"/>
                  <a:gd name="connsiteX76" fmla="*/ 2513846 w 2781300"/>
                  <a:gd name="connsiteY76" fmla="*/ 796728 h 1855788"/>
                  <a:gd name="connsiteX77" fmla="*/ 2660245 w 2781300"/>
                  <a:gd name="connsiteY77" fmla="*/ 795338 h 1855788"/>
                  <a:gd name="connsiteX78" fmla="*/ 2629833 w 2781300"/>
                  <a:gd name="connsiteY78" fmla="*/ 852351 h 1855788"/>
                  <a:gd name="connsiteX79" fmla="*/ 2710659 w 2781300"/>
                  <a:gd name="connsiteY79" fmla="*/ 852487 h 1855788"/>
                  <a:gd name="connsiteX80" fmla="*/ 2692412 w 2781300"/>
                  <a:gd name="connsiteY80" fmla="*/ 881266 h 1855788"/>
                  <a:gd name="connsiteX81" fmla="*/ 2781300 w 2781300"/>
                  <a:gd name="connsiteY8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67074 w 2781300"/>
                  <a:gd name="connsiteY42" fmla="*/ 81034 h 1855788"/>
                  <a:gd name="connsiteX43" fmla="*/ 682305 w 2781300"/>
                  <a:gd name="connsiteY43" fmla="*/ 72919 h 1855788"/>
                  <a:gd name="connsiteX44" fmla="*/ 1008873 w 2781300"/>
                  <a:gd name="connsiteY44" fmla="*/ 0 h 1855788"/>
                  <a:gd name="connsiteX45" fmla="*/ 997186 w 2781300"/>
                  <a:gd name="connsiteY45" fmla="*/ 42173 h 1855788"/>
                  <a:gd name="connsiteX46" fmla="*/ 1108885 w 2781300"/>
                  <a:gd name="connsiteY46" fmla="*/ 33337 h 1855788"/>
                  <a:gd name="connsiteX47" fmla="*/ 1097623 w 2781300"/>
                  <a:gd name="connsiteY47" fmla="*/ 72518 h 1855788"/>
                  <a:gd name="connsiteX48" fmla="*/ 1222348 w 2781300"/>
                  <a:gd name="connsiteY48" fmla="*/ 61912 h 1855788"/>
                  <a:gd name="connsiteX49" fmla="*/ 1206030 w 2781300"/>
                  <a:gd name="connsiteY49" fmla="*/ 116866 h 1855788"/>
                  <a:gd name="connsiteX50" fmla="*/ 1346173 w 2781300"/>
                  <a:gd name="connsiteY50" fmla="*/ 119062 h 1855788"/>
                  <a:gd name="connsiteX51" fmla="*/ 1332246 w 2781300"/>
                  <a:gd name="connsiteY51" fmla="*/ 162868 h 1855788"/>
                  <a:gd name="connsiteX52" fmla="*/ 1430344 w 2781300"/>
                  <a:gd name="connsiteY52" fmla="*/ 157162 h 1855788"/>
                  <a:gd name="connsiteX53" fmla="*/ 1413731 w 2781300"/>
                  <a:gd name="connsiteY53" fmla="*/ 206956 h 1855788"/>
                  <a:gd name="connsiteX54" fmla="*/ 1558931 w 2781300"/>
                  <a:gd name="connsiteY54" fmla="*/ 200025 h 1855788"/>
                  <a:gd name="connsiteX55" fmla="*/ 1535305 w 2781300"/>
                  <a:gd name="connsiteY55" fmla="*/ 266902 h 1855788"/>
                  <a:gd name="connsiteX56" fmla="*/ 1620474 w 2781300"/>
                  <a:gd name="connsiteY56" fmla="*/ 263128 h 1855788"/>
                  <a:gd name="connsiteX57" fmla="*/ 1605204 w 2781300"/>
                  <a:gd name="connsiteY57" fmla="*/ 304079 h 1855788"/>
                  <a:gd name="connsiteX58" fmla="*/ 1757367 w 2781300"/>
                  <a:gd name="connsiteY58" fmla="*/ 311945 h 1855788"/>
                  <a:gd name="connsiteX59" fmla="*/ 1735914 w 2781300"/>
                  <a:gd name="connsiteY59" fmla="*/ 364629 h 1855788"/>
                  <a:gd name="connsiteX60" fmla="*/ 1808129 w 2781300"/>
                  <a:gd name="connsiteY60" fmla="*/ 359574 h 1855788"/>
                  <a:gd name="connsiteX61" fmla="*/ 1792112 w 2781300"/>
                  <a:gd name="connsiteY61" fmla="*/ 395862 h 1855788"/>
                  <a:gd name="connsiteX62" fmla="*/ 1908140 w 2781300"/>
                  <a:gd name="connsiteY62" fmla="*/ 388149 h 1855788"/>
                  <a:gd name="connsiteX63" fmla="*/ 1877411 w 2781300"/>
                  <a:gd name="connsiteY63" fmla="*/ 454261 h 1855788"/>
                  <a:gd name="connsiteX64" fmla="*/ 1972435 w 2781300"/>
                  <a:gd name="connsiteY64" fmla="*/ 451649 h 1855788"/>
                  <a:gd name="connsiteX65" fmla="*/ 1949751 w 2781300"/>
                  <a:gd name="connsiteY65" fmla="*/ 494699 h 1855788"/>
                  <a:gd name="connsiteX66" fmla="*/ 2100242 w 2781300"/>
                  <a:gd name="connsiteY66" fmla="*/ 524674 h 1855788"/>
                  <a:gd name="connsiteX67" fmla="*/ 2080914 w 2781300"/>
                  <a:gd name="connsiteY67" fmla="*/ 567549 h 1855788"/>
                  <a:gd name="connsiteX68" fmla="*/ 2203928 w 2781300"/>
                  <a:gd name="connsiteY68" fmla="*/ 576262 h 1855788"/>
                  <a:gd name="connsiteX69" fmla="*/ 2180042 w 2781300"/>
                  <a:gd name="connsiteY69" fmla="*/ 622605 h 1855788"/>
                  <a:gd name="connsiteX70" fmla="*/ 2346339 w 2781300"/>
                  <a:gd name="connsiteY70" fmla="*/ 631032 h 1855788"/>
                  <a:gd name="connsiteX71" fmla="*/ 2319231 w 2781300"/>
                  <a:gd name="connsiteY71" fmla="*/ 696341 h 1855788"/>
                  <a:gd name="connsiteX72" fmla="*/ 2438404 w 2781300"/>
                  <a:gd name="connsiteY72" fmla="*/ 707232 h 1855788"/>
                  <a:gd name="connsiteX73" fmla="*/ 2416227 w 2781300"/>
                  <a:gd name="connsiteY73" fmla="*/ 746374 h 1855788"/>
                  <a:gd name="connsiteX74" fmla="*/ 2548297 w 2781300"/>
                  <a:gd name="connsiteY74" fmla="*/ 747713 h 1855788"/>
                  <a:gd name="connsiteX75" fmla="*/ 2513846 w 2781300"/>
                  <a:gd name="connsiteY75" fmla="*/ 796728 h 1855788"/>
                  <a:gd name="connsiteX76" fmla="*/ 2660245 w 2781300"/>
                  <a:gd name="connsiteY76" fmla="*/ 795338 h 1855788"/>
                  <a:gd name="connsiteX77" fmla="*/ 2629833 w 2781300"/>
                  <a:gd name="connsiteY77" fmla="*/ 852351 h 1855788"/>
                  <a:gd name="connsiteX78" fmla="*/ 2710659 w 2781300"/>
                  <a:gd name="connsiteY78" fmla="*/ 852487 h 1855788"/>
                  <a:gd name="connsiteX79" fmla="*/ 2692412 w 2781300"/>
                  <a:gd name="connsiteY79" fmla="*/ 881266 h 1855788"/>
                  <a:gd name="connsiteX80" fmla="*/ 2781300 w 2781300"/>
                  <a:gd name="connsiteY8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82305 w 2781300"/>
                  <a:gd name="connsiteY42" fmla="*/ 72919 h 1855788"/>
                  <a:gd name="connsiteX43" fmla="*/ 1008873 w 2781300"/>
                  <a:gd name="connsiteY43" fmla="*/ 0 h 1855788"/>
                  <a:gd name="connsiteX44" fmla="*/ 997186 w 2781300"/>
                  <a:gd name="connsiteY44" fmla="*/ 42173 h 1855788"/>
                  <a:gd name="connsiteX45" fmla="*/ 1108885 w 2781300"/>
                  <a:gd name="connsiteY45" fmla="*/ 33337 h 1855788"/>
                  <a:gd name="connsiteX46" fmla="*/ 1097623 w 2781300"/>
                  <a:gd name="connsiteY46" fmla="*/ 72518 h 1855788"/>
                  <a:gd name="connsiteX47" fmla="*/ 1222348 w 2781300"/>
                  <a:gd name="connsiteY47" fmla="*/ 61912 h 1855788"/>
                  <a:gd name="connsiteX48" fmla="*/ 1206030 w 2781300"/>
                  <a:gd name="connsiteY48" fmla="*/ 116866 h 1855788"/>
                  <a:gd name="connsiteX49" fmla="*/ 1346173 w 2781300"/>
                  <a:gd name="connsiteY49" fmla="*/ 119062 h 1855788"/>
                  <a:gd name="connsiteX50" fmla="*/ 1332246 w 2781300"/>
                  <a:gd name="connsiteY50" fmla="*/ 162868 h 1855788"/>
                  <a:gd name="connsiteX51" fmla="*/ 1430344 w 2781300"/>
                  <a:gd name="connsiteY51" fmla="*/ 157162 h 1855788"/>
                  <a:gd name="connsiteX52" fmla="*/ 1413731 w 2781300"/>
                  <a:gd name="connsiteY52" fmla="*/ 206956 h 1855788"/>
                  <a:gd name="connsiteX53" fmla="*/ 1558931 w 2781300"/>
                  <a:gd name="connsiteY53" fmla="*/ 200025 h 1855788"/>
                  <a:gd name="connsiteX54" fmla="*/ 1535305 w 2781300"/>
                  <a:gd name="connsiteY54" fmla="*/ 266902 h 1855788"/>
                  <a:gd name="connsiteX55" fmla="*/ 1620474 w 2781300"/>
                  <a:gd name="connsiteY55" fmla="*/ 263128 h 1855788"/>
                  <a:gd name="connsiteX56" fmla="*/ 1605204 w 2781300"/>
                  <a:gd name="connsiteY56" fmla="*/ 304079 h 1855788"/>
                  <a:gd name="connsiteX57" fmla="*/ 1757367 w 2781300"/>
                  <a:gd name="connsiteY57" fmla="*/ 311945 h 1855788"/>
                  <a:gd name="connsiteX58" fmla="*/ 1735914 w 2781300"/>
                  <a:gd name="connsiteY58" fmla="*/ 364629 h 1855788"/>
                  <a:gd name="connsiteX59" fmla="*/ 1808129 w 2781300"/>
                  <a:gd name="connsiteY59" fmla="*/ 359574 h 1855788"/>
                  <a:gd name="connsiteX60" fmla="*/ 1792112 w 2781300"/>
                  <a:gd name="connsiteY60" fmla="*/ 395862 h 1855788"/>
                  <a:gd name="connsiteX61" fmla="*/ 1908140 w 2781300"/>
                  <a:gd name="connsiteY61" fmla="*/ 388149 h 1855788"/>
                  <a:gd name="connsiteX62" fmla="*/ 1877411 w 2781300"/>
                  <a:gd name="connsiteY62" fmla="*/ 454261 h 1855788"/>
                  <a:gd name="connsiteX63" fmla="*/ 1972435 w 2781300"/>
                  <a:gd name="connsiteY63" fmla="*/ 451649 h 1855788"/>
                  <a:gd name="connsiteX64" fmla="*/ 1949751 w 2781300"/>
                  <a:gd name="connsiteY64" fmla="*/ 494699 h 1855788"/>
                  <a:gd name="connsiteX65" fmla="*/ 2100242 w 2781300"/>
                  <a:gd name="connsiteY65" fmla="*/ 524674 h 1855788"/>
                  <a:gd name="connsiteX66" fmla="*/ 2080914 w 2781300"/>
                  <a:gd name="connsiteY66" fmla="*/ 567549 h 1855788"/>
                  <a:gd name="connsiteX67" fmla="*/ 2203928 w 2781300"/>
                  <a:gd name="connsiteY67" fmla="*/ 576262 h 1855788"/>
                  <a:gd name="connsiteX68" fmla="*/ 2180042 w 2781300"/>
                  <a:gd name="connsiteY68" fmla="*/ 622605 h 1855788"/>
                  <a:gd name="connsiteX69" fmla="*/ 2346339 w 2781300"/>
                  <a:gd name="connsiteY69" fmla="*/ 631032 h 1855788"/>
                  <a:gd name="connsiteX70" fmla="*/ 2319231 w 2781300"/>
                  <a:gd name="connsiteY70" fmla="*/ 696341 h 1855788"/>
                  <a:gd name="connsiteX71" fmla="*/ 2438404 w 2781300"/>
                  <a:gd name="connsiteY71" fmla="*/ 707232 h 1855788"/>
                  <a:gd name="connsiteX72" fmla="*/ 2416227 w 2781300"/>
                  <a:gd name="connsiteY72" fmla="*/ 746374 h 1855788"/>
                  <a:gd name="connsiteX73" fmla="*/ 2548297 w 2781300"/>
                  <a:gd name="connsiteY73" fmla="*/ 747713 h 1855788"/>
                  <a:gd name="connsiteX74" fmla="*/ 2513846 w 2781300"/>
                  <a:gd name="connsiteY74" fmla="*/ 796728 h 1855788"/>
                  <a:gd name="connsiteX75" fmla="*/ 2660245 w 2781300"/>
                  <a:gd name="connsiteY75" fmla="*/ 795338 h 1855788"/>
                  <a:gd name="connsiteX76" fmla="*/ 2629833 w 2781300"/>
                  <a:gd name="connsiteY76" fmla="*/ 852351 h 1855788"/>
                  <a:gd name="connsiteX77" fmla="*/ 2710659 w 2781300"/>
                  <a:gd name="connsiteY77" fmla="*/ 852487 h 1855788"/>
                  <a:gd name="connsiteX78" fmla="*/ 2692412 w 2781300"/>
                  <a:gd name="connsiteY78" fmla="*/ 881266 h 1855788"/>
                  <a:gd name="connsiteX79" fmla="*/ 2781300 w 2781300"/>
                  <a:gd name="connsiteY7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03174 w 2781300"/>
                  <a:gd name="connsiteY24" fmla="*/ 1559366 h 1855788"/>
                  <a:gd name="connsiteX25" fmla="*/ 1620474 w 2781300"/>
                  <a:gd name="connsiteY25" fmla="*/ 1605760 h 1855788"/>
                  <a:gd name="connsiteX26" fmla="*/ 1620474 w 2781300"/>
                  <a:gd name="connsiteY26" fmla="*/ 1605761 h 1855788"/>
                  <a:gd name="connsiteX27" fmla="*/ 1538878 w 2781300"/>
                  <a:gd name="connsiteY27" fmla="*/ 1599000 h 1855788"/>
                  <a:gd name="connsiteX28" fmla="*/ 1558931 w 2781300"/>
                  <a:gd name="connsiteY28" fmla="*/ 1655763 h 1855788"/>
                  <a:gd name="connsiteX29" fmla="*/ 1416069 w 2781300"/>
                  <a:gd name="connsiteY29" fmla="*/ 1655838 h 1855788"/>
                  <a:gd name="connsiteX30" fmla="*/ 1430344 w 2781300"/>
                  <a:gd name="connsiteY30" fmla="*/ 1698626 h 1855788"/>
                  <a:gd name="connsiteX31" fmla="*/ 1344564 w 2781300"/>
                  <a:gd name="connsiteY31" fmla="*/ 1694647 h 1855788"/>
                  <a:gd name="connsiteX32" fmla="*/ 1346173 w 2781300"/>
                  <a:gd name="connsiteY32" fmla="*/ 1736726 h 1855788"/>
                  <a:gd name="connsiteX33" fmla="*/ 1209062 w 2781300"/>
                  <a:gd name="connsiteY33" fmla="*/ 1749131 h 1855788"/>
                  <a:gd name="connsiteX34" fmla="*/ 1222348 w 2781300"/>
                  <a:gd name="connsiteY34" fmla="*/ 1793876 h 1855788"/>
                  <a:gd name="connsiteX35" fmla="*/ 1003642 w 2781300"/>
                  <a:gd name="connsiteY35" fmla="*/ 1814666 h 1855788"/>
                  <a:gd name="connsiteX36" fmla="*/ 1008873 w 2781300"/>
                  <a:gd name="connsiteY36" fmla="*/ 1855788 h 1855788"/>
                  <a:gd name="connsiteX37" fmla="*/ 839790 w 2781300"/>
                  <a:gd name="connsiteY37" fmla="*/ 1836937 h 1855788"/>
                  <a:gd name="connsiteX38" fmla="*/ 775540 w 2781300"/>
                  <a:gd name="connsiteY38" fmla="*/ 1828957 h 1855788"/>
                  <a:gd name="connsiteX39" fmla="*/ 0 w 2781300"/>
                  <a:gd name="connsiteY39" fmla="*/ 941388 h 1855788"/>
                  <a:gd name="connsiteX40" fmla="*/ 626400 w 2781300"/>
                  <a:gd name="connsiteY40" fmla="*/ 93223 h 1855788"/>
                  <a:gd name="connsiteX41" fmla="*/ 682305 w 2781300"/>
                  <a:gd name="connsiteY41" fmla="*/ 72919 h 1855788"/>
                  <a:gd name="connsiteX42" fmla="*/ 1008873 w 2781300"/>
                  <a:gd name="connsiteY42" fmla="*/ 0 h 1855788"/>
                  <a:gd name="connsiteX43" fmla="*/ 997186 w 2781300"/>
                  <a:gd name="connsiteY43" fmla="*/ 42173 h 1855788"/>
                  <a:gd name="connsiteX44" fmla="*/ 1108885 w 2781300"/>
                  <a:gd name="connsiteY44" fmla="*/ 33337 h 1855788"/>
                  <a:gd name="connsiteX45" fmla="*/ 1097623 w 2781300"/>
                  <a:gd name="connsiteY45" fmla="*/ 72518 h 1855788"/>
                  <a:gd name="connsiteX46" fmla="*/ 1222348 w 2781300"/>
                  <a:gd name="connsiteY46" fmla="*/ 61912 h 1855788"/>
                  <a:gd name="connsiteX47" fmla="*/ 1206030 w 2781300"/>
                  <a:gd name="connsiteY47" fmla="*/ 116866 h 1855788"/>
                  <a:gd name="connsiteX48" fmla="*/ 1346173 w 2781300"/>
                  <a:gd name="connsiteY48" fmla="*/ 119062 h 1855788"/>
                  <a:gd name="connsiteX49" fmla="*/ 1332246 w 2781300"/>
                  <a:gd name="connsiteY49" fmla="*/ 162868 h 1855788"/>
                  <a:gd name="connsiteX50" fmla="*/ 1430344 w 2781300"/>
                  <a:gd name="connsiteY50" fmla="*/ 157162 h 1855788"/>
                  <a:gd name="connsiteX51" fmla="*/ 1413731 w 2781300"/>
                  <a:gd name="connsiteY51" fmla="*/ 206956 h 1855788"/>
                  <a:gd name="connsiteX52" fmla="*/ 1558931 w 2781300"/>
                  <a:gd name="connsiteY52" fmla="*/ 200025 h 1855788"/>
                  <a:gd name="connsiteX53" fmla="*/ 1535305 w 2781300"/>
                  <a:gd name="connsiteY53" fmla="*/ 266902 h 1855788"/>
                  <a:gd name="connsiteX54" fmla="*/ 1620474 w 2781300"/>
                  <a:gd name="connsiteY54" fmla="*/ 263128 h 1855788"/>
                  <a:gd name="connsiteX55" fmla="*/ 1605204 w 2781300"/>
                  <a:gd name="connsiteY55" fmla="*/ 304079 h 1855788"/>
                  <a:gd name="connsiteX56" fmla="*/ 1757367 w 2781300"/>
                  <a:gd name="connsiteY56" fmla="*/ 311945 h 1855788"/>
                  <a:gd name="connsiteX57" fmla="*/ 1735914 w 2781300"/>
                  <a:gd name="connsiteY57" fmla="*/ 364629 h 1855788"/>
                  <a:gd name="connsiteX58" fmla="*/ 1808129 w 2781300"/>
                  <a:gd name="connsiteY58" fmla="*/ 359574 h 1855788"/>
                  <a:gd name="connsiteX59" fmla="*/ 1792112 w 2781300"/>
                  <a:gd name="connsiteY59" fmla="*/ 395862 h 1855788"/>
                  <a:gd name="connsiteX60" fmla="*/ 1908140 w 2781300"/>
                  <a:gd name="connsiteY60" fmla="*/ 388149 h 1855788"/>
                  <a:gd name="connsiteX61" fmla="*/ 1877411 w 2781300"/>
                  <a:gd name="connsiteY61" fmla="*/ 454261 h 1855788"/>
                  <a:gd name="connsiteX62" fmla="*/ 1972435 w 2781300"/>
                  <a:gd name="connsiteY62" fmla="*/ 451649 h 1855788"/>
                  <a:gd name="connsiteX63" fmla="*/ 1949751 w 2781300"/>
                  <a:gd name="connsiteY63" fmla="*/ 494699 h 1855788"/>
                  <a:gd name="connsiteX64" fmla="*/ 2100242 w 2781300"/>
                  <a:gd name="connsiteY64" fmla="*/ 524674 h 1855788"/>
                  <a:gd name="connsiteX65" fmla="*/ 2080914 w 2781300"/>
                  <a:gd name="connsiteY65" fmla="*/ 567549 h 1855788"/>
                  <a:gd name="connsiteX66" fmla="*/ 2203928 w 2781300"/>
                  <a:gd name="connsiteY66" fmla="*/ 576262 h 1855788"/>
                  <a:gd name="connsiteX67" fmla="*/ 2180042 w 2781300"/>
                  <a:gd name="connsiteY67" fmla="*/ 622605 h 1855788"/>
                  <a:gd name="connsiteX68" fmla="*/ 2346339 w 2781300"/>
                  <a:gd name="connsiteY68" fmla="*/ 631032 h 1855788"/>
                  <a:gd name="connsiteX69" fmla="*/ 2319231 w 2781300"/>
                  <a:gd name="connsiteY69" fmla="*/ 696341 h 1855788"/>
                  <a:gd name="connsiteX70" fmla="*/ 2438404 w 2781300"/>
                  <a:gd name="connsiteY70" fmla="*/ 707232 h 1855788"/>
                  <a:gd name="connsiteX71" fmla="*/ 2416227 w 2781300"/>
                  <a:gd name="connsiteY71" fmla="*/ 746374 h 1855788"/>
                  <a:gd name="connsiteX72" fmla="*/ 2548297 w 2781300"/>
                  <a:gd name="connsiteY72" fmla="*/ 747713 h 1855788"/>
                  <a:gd name="connsiteX73" fmla="*/ 2513846 w 2781300"/>
                  <a:gd name="connsiteY73" fmla="*/ 796728 h 1855788"/>
                  <a:gd name="connsiteX74" fmla="*/ 2660245 w 2781300"/>
                  <a:gd name="connsiteY74" fmla="*/ 795338 h 1855788"/>
                  <a:gd name="connsiteX75" fmla="*/ 2629833 w 2781300"/>
                  <a:gd name="connsiteY75" fmla="*/ 852351 h 1855788"/>
                  <a:gd name="connsiteX76" fmla="*/ 2710659 w 2781300"/>
                  <a:gd name="connsiteY76" fmla="*/ 852487 h 1855788"/>
                  <a:gd name="connsiteX77" fmla="*/ 2692412 w 2781300"/>
                  <a:gd name="connsiteY77" fmla="*/ 881266 h 1855788"/>
                  <a:gd name="connsiteX78" fmla="*/ 2781300 w 2781300"/>
                  <a:gd name="connsiteY78" fmla="*/ 922338 h 185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2781300" h="1855788">
                    <a:moveTo>
                      <a:pt x="2781300" y="922338"/>
                    </a:moveTo>
                    <a:lnTo>
                      <a:pt x="2700702" y="963787"/>
                    </a:lnTo>
                    <a:lnTo>
                      <a:pt x="2710659" y="979491"/>
                    </a:lnTo>
                    <a:lnTo>
                      <a:pt x="2638459" y="995796"/>
                    </a:lnTo>
                    <a:lnTo>
                      <a:pt x="2660245" y="1036638"/>
                    </a:lnTo>
                    <a:lnTo>
                      <a:pt x="2571953" y="1029997"/>
                    </a:lnTo>
                    <a:lnTo>
                      <a:pt x="2526562" y="1053340"/>
                    </a:lnTo>
                    <a:lnTo>
                      <a:pt x="2548297" y="1084263"/>
                    </a:lnTo>
                    <a:lnTo>
                      <a:pt x="2426967" y="1104558"/>
                    </a:lnTo>
                    <a:lnTo>
                      <a:pt x="2438404" y="1124744"/>
                    </a:lnTo>
                    <a:lnTo>
                      <a:pt x="2330762" y="1154032"/>
                    </a:lnTo>
                    <a:lnTo>
                      <a:pt x="2346339" y="1200944"/>
                    </a:lnTo>
                    <a:lnTo>
                      <a:pt x="2182115" y="1237205"/>
                    </a:lnTo>
                    <a:lnTo>
                      <a:pt x="2203928" y="1279526"/>
                    </a:lnTo>
                    <a:lnTo>
                      <a:pt x="2083782" y="1292225"/>
                    </a:lnTo>
                    <a:lnTo>
                      <a:pt x="2100242" y="1328738"/>
                    </a:lnTo>
                    <a:lnTo>
                      <a:pt x="1953212" y="1365283"/>
                    </a:lnTo>
                    <a:lnTo>
                      <a:pt x="1972435" y="1401763"/>
                    </a:lnTo>
                    <a:lnTo>
                      <a:pt x="1880564" y="1405935"/>
                    </a:lnTo>
                    <a:lnTo>
                      <a:pt x="1908140" y="1465263"/>
                    </a:lnTo>
                    <a:lnTo>
                      <a:pt x="1792112" y="1457550"/>
                    </a:lnTo>
                    <a:lnTo>
                      <a:pt x="1808129" y="1493838"/>
                    </a:lnTo>
                    <a:lnTo>
                      <a:pt x="1735915" y="1488783"/>
                    </a:lnTo>
                    <a:lnTo>
                      <a:pt x="1757367" y="1541467"/>
                    </a:lnTo>
                    <a:lnTo>
                      <a:pt x="1603174" y="1559366"/>
                    </a:lnTo>
                    <a:lnTo>
                      <a:pt x="1620474" y="1605760"/>
                    </a:lnTo>
                    <a:lnTo>
                      <a:pt x="1620474" y="1605761"/>
                    </a:lnTo>
                    <a:lnTo>
                      <a:pt x="1538878" y="1599000"/>
                    </a:lnTo>
                    <a:lnTo>
                      <a:pt x="1558931" y="1655763"/>
                    </a:lnTo>
                    <a:cubicBezTo>
                      <a:pt x="1538463" y="1665236"/>
                      <a:pt x="1437500" y="1648694"/>
                      <a:pt x="1416069" y="1655838"/>
                    </a:cubicBezTo>
                    <a:lnTo>
                      <a:pt x="1430344" y="1698626"/>
                    </a:lnTo>
                    <a:cubicBezTo>
                      <a:pt x="1401384" y="1698626"/>
                      <a:pt x="1372768" y="1697278"/>
                      <a:pt x="1344564" y="1694647"/>
                    </a:cubicBezTo>
                    <a:cubicBezTo>
                      <a:pt x="1345100" y="1708673"/>
                      <a:pt x="1345637" y="1722700"/>
                      <a:pt x="1346173" y="1736726"/>
                    </a:cubicBezTo>
                    <a:cubicBezTo>
                      <a:pt x="1323589" y="1745807"/>
                      <a:pt x="1229699" y="1739606"/>
                      <a:pt x="1209062" y="1749131"/>
                    </a:cubicBezTo>
                    <a:lnTo>
                      <a:pt x="1222348" y="1793876"/>
                    </a:lnTo>
                    <a:cubicBezTo>
                      <a:pt x="1188111" y="1804799"/>
                      <a:pt x="1041068" y="1811013"/>
                      <a:pt x="1003642" y="1814666"/>
                    </a:cubicBezTo>
                    <a:lnTo>
                      <a:pt x="1008873" y="1855788"/>
                    </a:lnTo>
                    <a:cubicBezTo>
                      <a:pt x="950954" y="1855788"/>
                      <a:pt x="894405" y="1849297"/>
                      <a:pt x="839790" y="1836937"/>
                    </a:cubicBezTo>
                    <a:lnTo>
                      <a:pt x="775540" y="1828957"/>
                    </a:lnTo>
                    <a:cubicBezTo>
                      <a:pt x="386673" y="1783269"/>
                      <a:pt x="59531" y="1403327"/>
                      <a:pt x="0" y="941388"/>
                    </a:cubicBezTo>
                    <a:cubicBezTo>
                      <a:pt x="56753" y="566838"/>
                      <a:pt x="291666" y="214053"/>
                      <a:pt x="626400" y="93223"/>
                    </a:cubicBezTo>
                    <a:lnTo>
                      <a:pt x="682305" y="72919"/>
                    </a:lnTo>
                    <a:cubicBezTo>
                      <a:pt x="782679" y="25965"/>
                      <a:pt x="893034" y="0"/>
                      <a:pt x="1008873" y="0"/>
                    </a:cubicBezTo>
                    <a:lnTo>
                      <a:pt x="997186" y="42173"/>
                    </a:lnTo>
                    <a:lnTo>
                      <a:pt x="1108885" y="33337"/>
                    </a:lnTo>
                    <a:lnTo>
                      <a:pt x="1097623" y="72518"/>
                    </a:lnTo>
                    <a:lnTo>
                      <a:pt x="1222348" y="61912"/>
                    </a:lnTo>
                    <a:lnTo>
                      <a:pt x="1206030" y="116866"/>
                    </a:lnTo>
                    <a:lnTo>
                      <a:pt x="1346173" y="119062"/>
                    </a:lnTo>
                    <a:lnTo>
                      <a:pt x="1332246" y="162868"/>
                    </a:lnTo>
                    <a:lnTo>
                      <a:pt x="1430344" y="157162"/>
                    </a:lnTo>
                    <a:lnTo>
                      <a:pt x="1413731" y="206956"/>
                    </a:lnTo>
                    <a:lnTo>
                      <a:pt x="1558931" y="200025"/>
                    </a:lnTo>
                    <a:lnTo>
                      <a:pt x="1535305" y="266902"/>
                    </a:lnTo>
                    <a:lnTo>
                      <a:pt x="1620474" y="263128"/>
                    </a:lnTo>
                    <a:lnTo>
                      <a:pt x="1605204" y="304079"/>
                    </a:lnTo>
                    <a:lnTo>
                      <a:pt x="1757367" y="311945"/>
                    </a:lnTo>
                    <a:lnTo>
                      <a:pt x="1735914" y="364629"/>
                    </a:lnTo>
                    <a:lnTo>
                      <a:pt x="1808129" y="359574"/>
                    </a:lnTo>
                    <a:lnTo>
                      <a:pt x="1792112" y="395862"/>
                    </a:lnTo>
                    <a:lnTo>
                      <a:pt x="1908140" y="388149"/>
                    </a:lnTo>
                    <a:lnTo>
                      <a:pt x="1877411" y="454261"/>
                    </a:lnTo>
                    <a:lnTo>
                      <a:pt x="1972435" y="451649"/>
                    </a:lnTo>
                    <a:lnTo>
                      <a:pt x="1949751" y="494699"/>
                    </a:lnTo>
                    <a:lnTo>
                      <a:pt x="2100242" y="524674"/>
                    </a:lnTo>
                    <a:lnTo>
                      <a:pt x="2080914" y="567549"/>
                    </a:lnTo>
                    <a:lnTo>
                      <a:pt x="2203928" y="576262"/>
                    </a:lnTo>
                    <a:lnTo>
                      <a:pt x="2180042" y="622605"/>
                    </a:lnTo>
                    <a:lnTo>
                      <a:pt x="2346339" y="631032"/>
                    </a:lnTo>
                    <a:lnTo>
                      <a:pt x="2319231" y="696341"/>
                    </a:lnTo>
                    <a:lnTo>
                      <a:pt x="2438404" y="707232"/>
                    </a:lnTo>
                    <a:lnTo>
                      <a:pt x="2416227" y="746374"/>
                    </a:lnTo>
                    <a:lnTo>
                      <a:pt x="2548297" y="747713"/>
                    </a:lnTo>
                    <a:lnTo>
                      <a:pt x="2513846" y="796728"/>
                    </a:lnTo>
                    <a:lnTo>
                      <a:pt x="2660245" y="795338"/>
                    </a:lnTo>
                    <a:lnTo>
                      <a:pt x="2629833" y="852351"/>
                    </a:lnTo>
                    <a:lnTo>
                      <a:pt x="2710659" y="852487"/>
                    </a:lnTo>
                    <a:lnTo>
                      <a:pt x="2692412" y="881266"/>
                    </a:lnTo>
                    <a:lnTo>
                      <a:pt x="2781300" y="922338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5C9BA20E-6F1B-46DB-9AE1-6B067D7E2FA3}"/>
                  </a:ext>
                </a:extLst>
              </p:cNvPr>
              <p:cNvSpPr/>
              <p:nvPr/>
            </p:nvSpPr>
            <p:spPr>
              <a:xfrm flipH="1">
                <a:off x="4111880" y="1764431"/>
                <a:ext cx="1545970" cy="2349384"/>
              </a:xfrm>
              <a:custGeom>
                <a:avLst/>
                <a:gdLst>
                  <a:gd name="connsiteX0" fmla="*/ 856643 w 1554483"/>
                  <a:gd name="connsiteY0" fmla="*/ 0 h 2349384"/>
                  <a:gd name="connsiteX1" fmla="*/ 855358 w 1554483"/>
                  <a:gd name="connsiteY1" fmla="*/ 1333 h 2349384"/>
                  <a:gd name="connsiteX2" fmla="*/ 782039 w 1554483"/>
                  <a:gd name="connsiteY2" fmla="*/ 72132 h 2349384"/>
                  <a:gd name="connsiteX3" fmla="*/ 780827 w 1554483"/>
                  <a:gd name="connsiteY3" fmla="*/ 44609 h 2349384"/>
                  <a:gd name="connsiteX4" fmla="*/ 777620 w 1554483"/>
                  <a:gd name="connsiteY4" fmla="*/ 20956 h 2349384"/>
                  <a:gd name="connsiteX5" fmla="*/ 774413 w 1554483"/>
                  <a:gd name="connsiteY5" fmla="*/ 44609 h 2349384"/>
                  <a:gd name="connsiteX6" fmla="*/ 773171 w 1554483"/>
                  <a:gd name="connsiteY6" fmla="*/ 72834 h 2349384"/>
                  <a:gd name="connsiteX7" fmla="*/ 699125 w 1554483"/>
                  <a:gd name="connsiteY7" fmla="*/ 1333 h 2349384"/>
                  <a:gd name="connsiteX8" fmla="*/ 697840 w 1554483"/>
                  <a:gd name="connsiteY8" fmla="*/ 0 h 2349384"/>
                  <a:gd name="connsiteX9" fmla="*/ 767157 w 1554483"/>
                  <a:gd name="connsiteY9" fmla="*/ 84299 h 2349384"/>
                  <a:gd name="connsiteX10" fmla="*/ 772421 w 1554483"/>
                  <a:gd name="connsiteY10" fmla="*/ 89853 h 2349384"/>
                  <a:gd name="connsiteX11" fmla="*/ 771427 w 1554483"/>
                  <a:gd name="connsiteY11" fmla="*/ 112446 h 2349384"/>
                  <a:gd name="connsiteX12" fmla="*/ 769196 w 1554483"/>
                  <a:gd name="connsiteY12" fmla="*/ 201033 h 2349384"/>
                  <a:gd name="connsiteX13" fmla="*/ 661026 w 1554483"/>
                  <a:gd name="connsiteY13" fmla="*/ 96583 h 2349384"/>
                  <a:gd name="connsiteX14" fmla="*/ 659742 w 1554483"/>
                  <a:gd name="connsiteY14" fmla="*/ 95249 h 2349384"/>
                  <a:gd name="connsiteX15" fmla="*/ 729059 w 1554483"/>
                  <a:gd name="connsiteY15" fmla="*/ 179548 h 2349384"/>
                  <a:gd name="connsiteX16" fmla="*/ 768697 w 1554483"/>
                  <a:gd name="connsiteY16" fmla="*/ 221366 h 2349384"/>
                  <a:gd name="connsiteX17" fmla="*/ 766369 w 1554483"/>
                  <a:gd name="connsiteY17" fmla="*/ 361946 h 2349384"/>
                  <a:gd name="connsiteX18" fmla="*/ 765999 w 1554483"/>
                  <a:gd name="connsiteY18" fmla="*/ 394773 h 2349384"/>
                  <a:gd name="connsiteX19" fmla="*/ 708635 w 1554483"/>
                  <a:gd name="connsiteY19" fmla="*/ 343353 h 2349384"/>
                  <a:gd name="connsiteX20" fmla="*/ 591177 w 1554483"/>
                  <a:gd name="connsiteY20" fmla="*/ 229933 h 2349384"/>
                  <a:gd name="connsiteX21" fmla="*/ 589892 w 1554483"/>
                  <a:gd name="connsiteY21" fmla="*/ 228600 h 2349384"/>
                  <a:gd name="connsiteX22" fmla="*/ 659209 w 1554483"/>
                  <a:gd name="connsiteY22" fmla="*/ 312899 h 2349384"/>
                  <a:gd name="connsiteX23" fmla="*/ 749798 w 1554483"/>
                  <a:gd name="connsiteY23" fmla="*/ 408470 h 2349384"/>
                  <a:gd name="connsiteX24" fmla="*/ 765674 w 1554483"/>
                  <a:gd name="connsiteY24" fmla="*/ 423564 h 2349384"/>
                  <a:gd name="connsiteX25" fmla="*/ 764426 w 1554483"/>
                  <a:gd name="connsiteY25" fmla="*/ 534247 h 2349384"/>
                  <a:gd name="connsiteX26" fmla="*/ 763699 w 1554483"/>
                  <a:gd name="connsiteY26" fmla="*/ 632157 h 2349384"/>
                  <a:gd name="connsiteX27" fmla="*/ 758608 w 1554483"/>
                  <a:gd name="connsiteY27" fmla="*/ 627905 h 2349384"/>
                  <a:gd name="connsiteX28" fmla="*/ 514977 w 1554483"/>
                  <a:gd name="connsiteY28" fmla="*/ 401384 h 2349384"/>
                  <a:gd name="connsiteX29" fmla="*/ 513692 w 1554483"/>
                  <a:gd name="connsiteY29" fmla="*/ 400051 h 2349384"/>
                  <a:gd name="connsiteX30" fmla="*/ 583009 w 1554483"/>
                  <a:gd name="connsiteY30" fmla="*/ 484350 h 2349384"/>
                  <a:gd name="connsiteX31" fmla="*/ 673598 w 1554483"/>
                  <a:gd name="connsiteY31" fmla="*/ 579921 h 2349384"/>
                  <a:gd name="connsiteX32" fmla="*/ 763453 w 1554483"/>
                  <a:gd name="connsiteY32" fmla="*/ 665350 h 2349384"/>
                  <a:gd name="connsiteX33" fmla="*/ 762959 w 1554483"/>
                  <a:gd name="connsiteY33" fmla="*/ 732005 h 2349384"/>
                  <a:gd name="connsiteX34" fmla="*/ 762032 w 1554483"/>
                  <a:gd name="connsiteY34" fmla="*/ 950540 h 2349384"/>
                  <a:gd name="connsiteX35" fmla="*/ 761925 w 1554483"/>
                  <a:gd name="connsiteY35" fmla="*/ 1027805 h 2349384"/>
                  <a:gd name="connsiteX36" fmla="*/ 658390 w 1554483"/>
                  <a:gd name="connsiteY36" fmla="*/ 941339 h 2349384"/>
                  <a:gd name="connsiteX37" fmla="*/ 414759 w 1554483"/>
                  <a:gd name="connsiteY37" fmla="*/ 714819 h 2349384"/>
                  <a:gd name="connsiteX38" fmla="*/ 413474 w 1554483"/>
                  <a:gd name="connsiteY38" fmla="*/ 713485 h 2349384"/>
                  <a:gd name="connsiteX39" fmla="*/ 482791 w 1554483"/>
                  <a:gd name="connsiteY39" fmla="*/ 797784 h 2349384"/>
                  <a:gd name="connsiteX40" fmla="*/ 676111 w 1554483"/>
                  <a:gd name="connsiteY40" fmla="*/ 991026 h 2349384"/>
                  <a:gd name="connsiteX41" fmla="*/ 761874 w 1554483"/>
                  <a:gd name="connsiteY41" fmla="*/ 1065125 h 2349384"/>
                  <a:gd name="connsiteX42" fmla="*/ 761708 w 1554483"/>
                  <a:gd name="connsiteY42" fmla="*/ 1185170 h 2349384"/>
                  <a:gd name="connsiteX43" fmla="*/ 762032 w 1554483"/>
                  <a:gd name="connsiteY43" fmla="*/ 1419800 h 2349384"/>
                  <a:gd name="connsiteX44" fmla="*/ 762567 w 1554483"/>
                  <a:gd name="connsiteY44" fmla="*/ 1545927 h 2349384"/>
                  <a:gd name="connsiteX45" fmla="*/ 681613 w 1554483"/>
                  <a:gd name="connsiteY45" fmla="*/ 1487126 h 2349384"/>
                  <a:gd name="connsiteX46" fmla="*/ 164186 w 1554483"/>
                  <a:gd name="connsiteY46" fmla="*/ 1039804 h 2349384"/>
                  <a:gd name="connsiteX47" fmla="*/ 162902 w 1554483"/>
                  <a:gd name="connsiteY47" fmla="*/ 1038470 h 2349384"/>
                  <a:gd name="connsiteX48" fmla="*/ 232218 w 1554483"/>
                  <a:gd name="connsiteY48" fmla="*/ 1122770 h 2349384"/>
                  <a:gd name="connsiteX49" fmla="*/ 663056 w 1554483"/>
                  <a:gd name="connsiteY49" fmla="*/ 1511791 h 2349384"/>
                  <a:gd name="connsiteX50" fmla="*/ 762726 w 1554483"/>
                  <a:gd name="connsiteY50" fmla="*/ 1583371 h 2349384"/>
                  <a:gd name="connsiteX51" fmla="*/ 762959 w 1554483"/>
                  <a:gd name="connsiteY51" fmla="*/ 1638335 h 2349384"/>
                  <a:gd name="connsiteX52" fmla="*/ 766369 w 1554483"/>
                  <a:gd name="connsiteY52" fmla="*/ 2008394 h 2349384"/>
                  <a:gd name="connsiteX53" fmla="*/ 767403 w 1554483"/>
                  <a:gd name="connsiteY53" fmla="*/ 2070843 h 2349384"/>
                  <a:gd name="connsiteX54" fmla="*/ 648946 w 1554483"/>
                  <a:gd name="connsiteY54" fmla="*/ 1995196 h 2349384"/>
                  <a:gd name="connsiteX55" fmla="*/ 504353 w 1554483"/>
                  <a:gd name="connsiteY55" fmla="*/ 1892061 h 2349384"/>
                  <a:gd name="connsiteX56" fmla="*/ 1194 w 1554483"/>
                  <a:gd name="connsiteY56" fmla="*/ 1425775 h 2349384"/>
                  <a:gd name="connsiteX57" fmla="*/ 0 w 1554483"/>
                  <a:gd name="connsiteY57" fmla="*/ 1424321 h 2349384"/>
                  <a:gd name="connsiteX58" fmla="*/ 61412 w 1554483"/>
                  <a:gd name="connsiteY58" fmla="*/ 1519127 h 2349384"/>
                  <a:gd name="connsiteX59" fmla="*/ 476298 w 1554483"/>
                  <a:gd name="connsiteY59" fmla="*/ 1929350 h 2349384"/>
                  <a:gd name="connsiteX60" fmla="*/ 734424 w 1554483"/>
                  <a:gd name="connsiteY60" fmla="*/ 2097739 h 2349384"/>
                  <a:gd name="connsiteX61" fmla="*/ 768134 w 1554483"/>
                  <a:gd name="connsiteY61" fmla="*/ 2114944 h 2349384"/>
                  <a:gd name="connsiteX62" fmla="*/ 768724 w 1554483"/>
                  <a:gd name="connsiteY62" fmla="*/ 2150555 h 2349384"/>
                  <a:gd name="connsiteX63" fmla="*/ 777620 w 1554483"/>
                  <a:gd name="connsiteY63" fmla="*/ 2349384 h 2349384"/>
                  <a:gd name="connsiteX64" fmla="*/ 786517 w 1554483"/>
                  <a:gd name="connsiteY64" fmla="*/ 2150555 h 2349384"/>
                  <a:gd name="connsiteX65" fmla="*/ 787113 w 1554483"/>
                  <a:gd name="connsiteY65" fmla="*/ 2114554 h 2349384"/>
                  <a:gd name="connsiteX66" fmla="*/ 820059 w 1554483"/>
                  <a:gd name="connsiteY66" fmla="*/ 2097739 h 2349384"/>
                  <a:gd name="connsiteX67" fmla="*/ 1078185 w 1554483"/>
                  <a:gd name="connsiteY67" fmla="*/ 1929350 h 2349384"/>
                  <a:gd name="connsiteX68" fmla="*/ 1493071 w 1554483"/>
                  <a:gd name="connsiteY68" fmla="*/ 1519127 h 2349384"/>
                  <a:gd name="connsiteX69" fmla="*/ 1554483 w 1554483"/>
                  <a:gd name="connsiteY69" fmla="*/ 1424321 h 2349384"/>
                  <a:gd name="connsiteX70" fmla="*/ 1553289 w 1554483"/>
                  <a:gd name="connsiteY70" fmla="*/ 1425775 h 2349384"/>
                  <a:gd name="connsiteX71" fmla="*/ 1050130 w 1554483"/>
                  <a:gd name="connsiteY71" fmla="*/ 1892061 h 2349384"/>
                  <a:gd name="connsiteX72" fmla="*/ 905537 w 1554483"/>
                  <a:gd name="connsiteY72" fmla="*/ 1995196 h 2349384"/>
                  <a:gd name="connsiteX73" fmla="*/ 787845 w 1554483"/>
                  <a:gd name="connsiteY73" fmla="*/ 2070354 h 2349384"/>
                  <a:gd name="connsiteX74" fmla="*/ 788872 w 1554483"/>
                  <a:gd name="connsiteY74" fmla="*/ 2008394 h 2349384"/>
                  <a:gd name="connsiteX75" fmla="*/ 792282 w 1554483"/>
                  <a:gd name="connsiteY75" fmla="*/ 1638335 h 2349384"/>
                  <a:gd name="connsiteX76" fmla="*/ 792517 w 1554483"/>
                  <a:gd name="connsiteY76" fmla="*/ 1582825 h 2349384"/>
                  <a:gd name="connsiteX77" fmla="*/ 891427 w 1554483"/>
                  <a:gd name="connsiteY77" fmla="*/ 1511791 h 2349384"/>
                  <a:gd name="connsiteX78" fmla="*/ 1322265 w 1554483"/>
                  <a:gd name="connsiteY78" fmla="*/ 1122770 h 2349384"/>
                  <a:gd name="connsiteX79" fmla="*/ 1391581 w 1554483"/>
                  <a:gd name="connsiteY79" fmla="*/ 1038470 h 2349384"/>
                  <a:gd name="connsiteX80" fmla="*/ 1390297 w 1554483"/>
                  <a:gd name="connsiteY80" fmla="*/ 1039804 h 2349384"/>
                  <a:gd name="connsiteX81" fmla="*/ 872870 w 1554483"/>
                  <a:gd name="connsiteY81" fmla="*/ 1487126 h 2349384"/>
                  <a:gd name="connsiteX82" fmla="*/ 792676 w 1554483"/>
                  <a:gd name="connsiteY82" fmla="*/ 1545375 h 2349384"/>
                  <a:gd name="connsiteX83" fmla="*/ 793209 w 1554483"/>
                  <a:gd name="connsiteY83" fmla="*/ 1419800 h 2349384"/>
                  <a:gd name="connsiteX84" fmla="*/ 793532 w 1554483"/>
                  <a:gd name="connsiteY84" fmla="*/ 1185170 h 2349384"/>
                  <a:gd name="connsiteX85" fmla="*/ 793366 w 1554483"/>
                  <a:gd name="connsiteY85" fmla="*/ 1064472 h 2349384"/>
                  <a:gd name="connsiteX86" fmla="*/ 878372 w 1554483"/>
                  <a:gd name="connsiteY86" fmla="*/ 991026 h 2349384"/>
                  <a:gd name="connsiteX87" fmla="*/ 1071692 w 1554483"/>
                  <a:gd name="connsiteY87" fmla="*/ 797784 h 2349384"/>
                  <a:gd name="connsiteX88" fmla="*/ 1141009 w 1554483"/>
                  <a:gd name="connsiteY88" fmla="*/ 713485 h 2349384"/>
                  <a:gd name="connsiteX89" fmla="*/ 1139724 w 1554483"/>
                  <a:gd name="connsiteY89" fmla="*/ 714819 h 2349384"/>
                  <a:gd name="connsiteX90" fmla="*/ 896093 w 1554483"/>
                  <a:gd name="connsiteY90" fmla="*/ 941339 h 2349384"/>
                  <a:gd name="connsiteX91" fmla="*/ 793315 w 1554483"/>
                  <a:gd name="connsiteY91" fmla="*/ 1027173 h 2349384"/>
                  <a:gd name="connsiteX92" fmla="*/ 793209 w 1554483"/>
                  <a:gd name="connsiteY92" fmla="*/ 950540 h 2349384"/>
                  <a:gd name="connsiteX93" fmla="*/ 792282 w 1554483"/>
                  <a:gd name="connsiteY93" fmla="*/ 732005 h 2349384"/>
                  <a:gd name="connsiteX94" fmla="*/ 791782 w 1554483"/>
                  <a:gd name="connsiteY94" fmla="*/ 664636 h 2349384"/>
                  <a:gd name="connsiteX95" fmla="*/ 880885 w 1554483"/>
                  <a:gd name="connsiteY95" fmla="*/ 579921 h 2349384"/>
                  <a:gd name="connsiteX96" fmla="*/ 971474 w 1554483"/>
                  <a:gd name="connsiteY96" fmla="*/ 484350 h 2349384"/>
                  <a:gd name="connsiteX97" fmla="*/ 1040791 w 1554483"/>
                  <a:gd name="connsiteY97" fmla="*/ 400051 h 2349384"/>
                  <a:gd name="connsiteX98" fmla="*/ 1039506 w 1554483"/>
                  <a:gd name="connsiteY98" fmla="*/ 401384 h 2349384"/>
                  <a:gd name="connsiteX99" fmla="*/ 795875 w 1554483"/>
                  <a:gd name="connsiteY99" fmla="*/ 627905 h 2349384"/>
                  <a:gd name="connsiteX100" fmla="*/ 791536 w 1554483"/>
                  <a:gd name="connsiteY100" fmla="*/ 631529 h 2349384"/>
                  <a:gd name="connsiteX101" fmla="*/ 790815 w 1554483"/>
                  <a:gd name="connsiteY101" fmla="*/ 534247 h 2349384"/>
                  <a:gd name="connsiteX102" fmla="*/ 789559 w 1554483"/>
                  <a:gd name="connsiteY102" fmla="*/ 422852 h 2349384"/>
                  <a:gd name="connsiteX103" fmla="*/ 804685 w 1554483"/>
                  <a:gd name="connsiteY103" fmla="*/ 408470 h 2349384"/>
                  <a:gd name="connsiteX104" fmla="*/ 895274 w 1554483"/>
                  <a:gd name="connsiteY104" fmla="*/ 312899 h 2349384"/>
                  <a:gd name="connsiteX105" fmla="*/ 964591 w 1554483"/>
                  <a:gd name="connsiteY105" fmla="*/ 228600 h 2349384"/>
                  <a:gd name="connsiteX106" fmla="*/ 963306 w 1554483"/>
                  <a:gd name="connsiteY106" fmla="*/ 229933 h 2349384"/>
                  <a:gd name="connsiteX107" fmla="*/ 845848 w 1554483"/>
                  <a:gd name="connsiteY107" fmla="*/ 343353 h 2349384"/>
                  <a:gd name="connsiteX108" fmla="*/ 789234 w 1554483"/>
                  <a:gd name="connsiteY108" fmla="*/ 394101 h 2349384"/>
                  <a:gd name="connsiteX109" fmla="*/ 788872 w 1554483"/>
                  <a:gd name="connsiteY109" fmla="*/ 361946 h 2349384"/>
                  <a:gd name="connsiteX110" fmla="*/ 786530 w 1554483"/>
                  <a:gd name="connsiteY110" fmla="*/ 220582 h 2349384"/>
                  <a:gd name="connsiteX111" fmla="*/ 825424 w 1554483"/>
                  <a:gd name="connsiteY111" fmla="*/ 179548 h 2349384"/>
                  <a:gd name="connsiteX112" fmla="*/ 894741 w 1554483"/>
                  <a:gd name="connsiteY112" fmla="*/ 95249 h 2349384"/>
                  <a:gd name="connsiteX113" fmla="*/ 893457 w 1554483"/>
                  <a:gd name="connsiteY113" fmla="*/ 96583 h 2349384"/>
                  <a:gd name="connsiteX114" fmla="*/ 786027 w 1554483"/>
                  <a:gd name="connsiteY114" fmla="*/ 200320 h 2349384"/>
                  <a:gd name="connsiteX115" fmla="*/ 783814 w 1554483"/>
                  <a:gd name="connsiteY115" fmla="*/ 112446 h 2349384"/>
                  <a:gd name="connsiteX116" fmla="*/ 782786 w 1554483"/>
                  <a:gd name="connsiteY116" fmla="*/ 89089 h 2349384"/>
                  <a:gd name="connsiteX117" fmla="*/ 787326 w 1554483"/>
                  <a:gd name="connsiteY117" fmla="*/ 84299 h 234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554483" h="2349384">
                    <a:moveTo>
                      <a:pt x="856643" y="0"/>
                    </a:moveTo>
                    <a:lnTo>
                      <a:pt x="855358" y="1333"/>
                    </a:lnTo>
                    <a:lnTo>
                      <a:pt x="782039" y="72132"/>
                    </a:lnTo>
                    <a:lnTo>
                      <a:pt x="780827" y="44609"/>
                    </a:lnTo>
                    <a:cubicBezTo>
                      <a:pt x="779791" y="29100"/>
                      <a:pt x="778719" y="20956"/>
                      <a:pt x="777620" y="20956"/>
                    </a:cubicBezTo>
                    <a:cubicBezTo>
                      <a:pt x="776522" y="20956"/>
                      <a:pt x="775449" y="29100"/>
                      <a:pt x="774413" y="44609"/>
                    </a:cubicBezTo>
                    <a:lnTo>
                      <a:pt x="773171" y="72834"/>
                    </a:lnTo>
                    <a:lnTo>
                      <a:pt x="699125" y="1333"/>
                    </a:lnTo>
                    <a:lnTo>
                      <a:pt x="697840" y="0"/>
                    </a:lnTo>
                    <a:lnTo>
                      <a:pt x="767157" y="84299"/>
                    </a:lnTo>
                    <a:lnTo>
                      <a:pt x="772421" y="89853"/>
                    </a:lnTo>
                    <a:lnTo>
                      <a:pt x="771427" y="112446"/>
                    </a:lnTo>
                    <a:lnTo>
                      <a:pt x="769196" y="201033"/>
                    </a:lnTo>
                    <a:lnTo>
                      <a:pt x="661026" y="96583"/>
                    </a:lnTo>
                    <a:lnTo>
                      <a:pt x="659742" y="95249"/>
                    </a:lnTo>
                    <a:lnTo>
                      <a:pt x="729059" y="179548"/>
                    </a:lnTo>
                    <a:lnTo>
                      <a:pt x="768697" y="221366"/>
                    </a:lnTo>
                    <a:lnTo>
                      <a:pt x="766369" y="361946"/>
                    </a:lnTo>
                    <a:lnTo>
                      <a:pt x="765999" y="394773"/>
                    </a:lnTo>
                    <a:lnTo>
                      <a:pt x="708635" y="343353"/>
                    </a:lnTo>
                    <a:cubicBezTo>
                      <a:pt x="667964" y="305539"/>
                      <a:pt x="628746" y="267670"/>
                      <a:pt x="591177" y="229933"/>
                    </a:cubicBezTo>
                    <a:lnTo>
                      <a:pt x="589892" y="228600"/>
                    </a:lnTo>
                    <a:lnTo>
                      <a:pt x="659209" y="312899"/>
                    </a:lnTo>
                    <a:cubicBezTo>
                      <a:pt x="687260" y="344243"/>
                      <a:pt x="717517" y="376182"/>
                      <a:pt x="749798" y="408470"/>
                    </a:cubicBezTo>
                    <a:lnTo>
                      <a:pt x="765674" y="423564"/>
                    </a:lnTo>
                    <a:lnTo>
                      <a:pt x="764426" y="534247"/>
                    </a:lnTo>
                    <a:lnTo>
                      <a:pt x="763699" y="632157"/>
                    </a:lnTo>
                    <a:lnTo>
                      <a:pt x="758608" y="627905"/>
                    </a:lnTo>
                    <a:cubicBezTo>
                      <a:pt x="671848" y="552858"/>
                      <a:pt x="590115" y="476858"/>
                      <a:pt x="514977" y="401384"/>
                    </a:cubicBezTo>
                    <a:lnTo>
                      <a:pt x="513692" y="400051"/>
                    </a:lnTo>
                    <a:lnTo>
                      <a:pt x="583009" y="484350"/>
                    </a:lnTo>
                    <a:cubicBezTo>
                      <a:pt x="611060" y="515694"/>
                      <a:pt x="641317" y="547633"/>
                      <a:pt x="673598" y="579921"/>
                    </a:cubicBezTo>
                    <a:lnTo>
                      <a:pt x="763453" y="665350"/>
                    </a:lnTo>
                    <a:lnTo>
                      <a:pt x="762959" y="732005"/>
                    </a:lnTo>
                    <a:cubicBezTo>
                      <a:pt x="762556" y="801648"/>
                      <a:pt x="762243" y="874753"/>
                      <a:pt x="762032" y="950540"/>
                    </a:cubicBezTo>
                    <a:lnTo>
                      <a:pt x="761925" y="1027805"/>
                    </a:lnTo>
                    <a:lnTo>
                      <a:pt x="658390" y="941339"/>
                    </a:lnTo>
                    <a:cubicBezTo>
                      <a:pt x="571630" y="866292"/>
                      <a:pt x="489897" y="790293"/>
                      <a:pt x="414759" y="714819"/>
                    </a:cubicBezTo>
                    <a:lnTo>
                      <a:pt x="413474" y="713485"/>
                    </a:lnTo>
                    <a:lnTo>
                      <a:pt x="482791" y="797784"/>
                    </a:lnTo>
                    <a:cubicBezTo>
                      <a:pt x="538893" y="860472"/>
                      <a:pt x="603819" y="925538"/>
                      <a:pt x="676111" y="991026"/>
                    </a:cubicBezTo>
                    <a:lnTo>
                      <a:pt x="761874" y="1065125"/>
                    </a:lnTo>
                    <a:lnTo>
                      <a:pt x="761708" y="1185170"/>
                    </a:lnTo>
                    <a:cubicBezTo>
                      <a:pt x="761708" y="1265542"/>
                      <a:pt x="761820" y="1344012"/>
                      <a:pt x="762032" y="1419800"/>
                    </a:cubicBezTo>
                    <a:lnTo>
                      <a:pt x="762567" y="1545927"/>
                    </a:lnTo>
                    <a:lnTo>
                      <a:pt x="681613" y="1487126"/>
                    </a:lnTo>
                    <a:cubicBezTo>
                      <a:pt x="491117" y="1343803"/>
                      <a:pt x="314463" y="1190750"/>
                      <a:pt x="164186" y="1039804"/>
                    </a:cubicBezTo>
                    <a:lnTo>
                      <a:pt x="162902" y="1038470"/>
                    </a:lnTo>
                    <a:lnTo>
                      <a:pt x="232218" y="1122770"/>
                    </a:lnTo>
                    <a:cubicBezTo>
                      <a:pt x="344423" y="1248145"/>
                      <a:pt x="491919" y="1383032"/>
                      <a:pt x="663056" y="1511791"/>
                    </a:cubicBezTo>
                    <a:lnTo>
                      <a:pt x="762726" y="1583371"/>
                    </a:lnTo>
                    <a:lnTo>
                      <a:pt x="762959" y="1638335"/>
                    </a:lnTo>
                    <a:cubicBezTo>
                      <a:pt x="763764" y="1777620"/>
                      <a:pt x="764929" y="1903053"/>
                      <a:pt x="766369" y="2008394"/>
                    </a:cubicBezTo>
                    <a:lnTo>
                      <a:pt x="767403" y="2070843"/>
                    </a:lnTo>
                    <a:lnTo>
                      <a:pt x="648946" y="1995196"/>
                    </a:lnTo>
                    <a:cubicBezTo>
                      <a:pt x="600255" y="1962312"/>
                      <a:pt x="551977" y="1927892"/>
                      <a:pt x="504353" y="1892061"/>
                    </a:cubicBezTo>
                    <a:cubicBezTo>
                      <a:pt x="313857" y="1748738"/>
                      <a:pt x="142155" y="1589103"/>
                      <a:pt x="1194" y="1425775"/>
                    </a:cubicBezTo>
                    <a:lnTo>
                      <a:pt x="0" y="1424321"/>
                    </a:lnTo>
                    <a:lnTo>
                      <a:pt x="61412" y="1519127"/>
                    </a:lnTo>
                    <a:cubicBezTo>
                      <a:pt x="163546" y="1657889"/>
                      <a:pt x="305161" y="1800591"/>
                      <a:pt x="476298" y="1929350"/>
                    </a:cubicBezTo>
                    <a:cubicBezTo>
                      <a:pt x="561866" y="1993730"/>
                      <a:pt x="648739" y="2050052"/>
                      <a:pt x="734424" y="2097739"/>
                    </a:cubicBezTo>
                    <a:lnTo>
                      <a:pt x="768134" y="2114944"/>
                    </a:lnTo>
                    <a:lnTo>
                      <a:pt x="768724" y="2150555"/>
                    </a:lnTo>
                    <a:cubicBezTo>
                      <a:pt x="771263" y="2276085"/>
                      <a:pt x="774325" y="2349384"/>
                      <a:pt x="777620" y="2349384"/>
                    </a:cubicBezTo>
                    <a:cubicBezTo>
                      <a:pt x="780916" y="2349384"/>
                      <a:pt x="783977" y="2276085"/>
                      <a:pt x="786517" y="2150555"/>
                    </a:cubicBezTo>
                    <a:lnTo>
                      <a:pt x="787113" y="2114554"/>
                    </a:lnTo>
                    <a:lnTo>
                      <a:pt x="820059" y="2097739"/>
                    </a:lnTo>
                    <a:cubicBezTo>
                      <a:pt x="905744" y="2050052"/>
                      <a:pt x="992617" y="1993730"/>
                      <a:pt x="1078185" y="1929350"/>
                    </a:cubicBezTo>
                    <a:cubicBezTo>
                      <a:pt x="1249322" y="1800591"/>
                      <a:pt x="1390937" y="1657889"/>
                      <a:pt x="1493071" y="1519127"/>
                    </a:cubicBezTo>
                    <a:lnTo>
                      <a:pt x="1554483" y="1424321"/>
                    </a:lnTo>
                    <a:lnTo>
                      <a:pt x="1553289" y="1425775"/>
                    </a:lnTo>
                    <a:cubicBezTo>
                      <a:pt x="1412328" y="1589103"/>
                      <a:pt x="1240626" y="1748738"/>
                      <a:pt x="1050130" y="1892061"/>
                    </a:cubicBezTo>
                    <a:cubicBezTo>
                      <a:pt x="1002506" y="1927892"/>
                      <a:pt x="954228" y="1962312"/>
                      <a:pt x="905537" y="1995196"/>
                    </a:cubicBezTo>
                    <a:lnTo>
                      <a:pt x="787845" y="2070354"/>
                    </a:lnTo>
                    <a:lnTo>
                      <a:pt x="788872" y="2008394"/>
                    </a:lnTo>
                    <a:cubicBezTo>
                      <a:pt x="790311" y="1903053"/>
                      <a:pt x="791477" y="1777620"/>
                      <a:pt x="792282" y="1638335"/>
                    </a:cubicBezTo>
                    <a:lnTo>
                      <a:pt x="792517" y="1582825"/>
                    </a:lnTo>
                    <a:lnTo>
                      <a:pt x="891427" y="1511791"/>
                    </a:lnTo>
                    <a:cubicBezTo>
                      <a:pt x="1062564" y="1383032"/>
                      <a:pt x="1210060" y="1248145"/>
                      <a:pt x="1322265" y="1122770"/>
                    </a:cubicBezTo>
                    <a:lnTo>
                      <a:pt x="1391581" y="1038470"/>
                    </a:lnTo>
                    <a:lnTo>
                      <a:pt x="1390297" y="1039804"/>
                    </a:lnTo>
                    <a:cubicBezTo>
                      <a:pt x="1240020" y="1190750"/>
                      <a:pt x="1063366" y="1343803"/>
                      <a:pt x="872870" y="1487126"/>
                    </a:cubicBezTo>
                    <a:lnTo>
                      <a:pt x="792676" y="1545375"/>
                    </a:lnTo>
                    <a:lnTo>
                      <a:pt x="793209" y="1419800"/>
                    </a:lnTo>
                    <a:cubicBezTo>
                      <a:pt x="793421" y="1344012"/>
                      <a:pt x="793532" y="1265542"/>
                      <a:pt x="793532" y="1185170"/>
                    </a:cubicBezTo>
                    <a:lnTo>
                      <a:pt x="793366" y="1064472"/>
                    </a:lnTo>
                    <a:lnTo>
                      <a:pt x="878372" y="991026"/>
                    </a:lnTo>
                    <a:cubicBezTo>
                      <a:pt x="950664" y="925538"/>
                      <a:pt x="1015590" y="860472"/>
                      <a:pt x="1071692" y="797784"/>
                    </a:cubicBezTo>
                    <a:lnTo>
                      <a:pt x="1141009" y="713485"/>
                    </a:lnTo>
                    <a:lnTo>
                      <a:pt x="1139724" y="714819"/>
                    </a:lnTo>
                    <a:cubicBezTo>
                      <a:pt x="1064586" y="790293"/>
                      <a:pt x="982853" y="866292"/>
                      <a:pt x="896093" y="941339"/>
                    </a:cubicBezTo>
                    <a:lnTo>
                      <a:pt x="793315" y="1027173"/>
                    </a:lnTo>
                    <a:lnTo>
                      <a:pt x="793209" y="950540"/>
                    </a:lnTo>
                    <a:cubicBezTo>
                      <a:pt x="792997" y="874753"/>
                      <a:pt x="792684" y="801648"/>
                      <a:pt x="792282" y="732005"/>
                    </a:cubicBezTo>
                    <a:lnTo>
                      <a:pt x="791782" y="664636"/>
                    </a:lnTo>
                    <a:lnTo>
                      <a:pt x="880885" y="579921"/>
                    </a:lnTo>
                    <a:cubicBezTo>
                      <a:pt x="913166" y="547633"/>
                      <a:pt x="943423" y="515694"/>
                      <a:pt x="971474" y="484350"/>
                    </a:cubicBezTo>
                    <a:lnTo>
                      <a:pt x="1040791" y="400051"/>
                    </a:lnTo>
                    <a:lnTo>
                      <a:pt x="1039506" y="401384"/>
                    </a:lnTo>
                    <a:cubicBezTo>
                      <a:pt x="964368" y="476858"/>
                      <a:pt x="882635" y="552858"/>
                      <a:pt x="795875" y="627905"/>
                    </a:cubicBezTo>
                    <a:lnTo>
                      <a:pt x="791536" y="631529"/>
                    </a:lnTo>
                    <a:lnTo>
                      <a:pt x="790815" y="534247"/>
                    </a:lnTo>
                    <a:lnTo>
                      <a:pt x="789559" y="422852"/>
                    </a:lnTo>
                    <a:lnTo>
                      <a:pt x="804685" y="408470"/>
                    </a:lnTo>
                    <a:cubicBezTo>
                      <a:pt x="836966" y="376182"/>
                      <a:pt x="867223" y="344243"/>
                      <a:pt x="895274" y="312899"/>
                    </a:cubicBezTo>
                    <a:lnTo>
                      <a:pt x="964591" y="228600"/>
                    </a:lnTo>
                    <a:lnTo>
                      <a:pt x="963306" y="229933"/>
                    </a:lnTo>
                    <a:cubicBezTo>
                      <a:pt x="925737" y="267670"/>
                      <a:pt x="886519" y="305539"/>
                      <a:pt x="845848" y="343353"/>
                    </a:cubicBezTo>
                    <a:lnTo>
                      <a:pt x="789234" y="394101"/>
                    </a:lnTo>
                    <a:lnTo>
                      <a:pt x="788872" y="361946"/>
                    </a:lnTo>
                    <a:lnTo>
                      <a:pt x="786530" y="220582"/>
                    </a:lnTo>
                    <a:lnTo>
                      <a:pt x="825424" y="179548"/>
                    </a:lnTo>
                    <a:lnTo>
                      <a:pt x="894741" y="95249"/>
                    </a:lnTo>
                    <a:lnTo>
                      <a:pt x="893457" y="96583"/>
                    </a:lnTo>
                    <a:lnTo>
                      <a:pt x="786027" y="200320"/>
                    </a:lnTo>
                    <a:lnTo>
                      <a:pt x="783814" y="112446"/>
                    </a:lnTo>
                    <a:lnTo>
                      <a:pt x="782786" y="89089"/>
                    </a:lnTo>
                    <a:lnTo>
                      <a:pt x="787326" y="84299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D2A2F92C-C051-4E48-A46A-637D6AFCADFC}"/>
                </a:ext>
              </a:extLst>
            </p:cNvPr>
            <p:cNvGrpSpPr/>
            <p:nvPr/>
          </p:nvGrpSpPr>
          <p:grpSpPr>
            <a:xfrm>
              <a:off x="2696695" y="829409"/>
              <a:ext cx="966288" cy="3420934"/>
              <a:chOff x="2696695" y="829409"/>
              <a:chExt cx="966288" cy="3420934"/>
            </a:xfrm>
          </p:grpSpPr>
          <p:sp>
            <p:nvSpPr>
              <p:cNvPr id="276" name="台形 275">
                <a:extLst>
                  <a:ext uri="{FF2B5EF4-FFF2-40B4-BE49-F238E27FC236}">
                    <a16:creationId xmlns:a16="http://schemas.microsoft.com/office/drawing/2014/main" id="{242520AA-3C32-4423-93D5-03D41DD5569A}"/>
                  </a:ext>
                </a:extLst>
              </p:cNvPr>
              <p:cNvSpPr/>
              <p:nvPr/>
            </p:nvSpPr>
            <p:spPr>
              <a:xfrm rot="21212543">
                <a:off x="3382652" y="2241693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7" name="グループ化 276">
                <a:extLst>
                  <a:ext uri="{FF2B5EF4-FFF2-40B4-BE49-F238E27FC236}">
                    <a16:creationId xmlns:a16="http://schemas.microsoft.com/office/drawing/2014/main" id="{6D6D46DE-E2D2-4FC0-B077-DBCC86E5C04F}"/>
                  </a:ext>
                </a:extLst>
              </p:cNvPr>
              <p:cNvGrpSpPr/>
              <p:nvPr/>
            </p:nvGrpSpPr>
            <p:grpSpPr>
              <a:xfrm rot="20991182">
                <a:off x="2696695" y="829409"/>
                <a:ext cx="966288" cy="1448191"/>
                <a:chOff x="3944937" y="1390650"/>
                <a:chExt cx="1855788" cy="2781300"/>
              </a:xfrm>
            </p:grpSpPr>
            <p:sp>
              <p:nvSpPr>
                <p:cNvPr id="278" name="フリーフォーム: 図形 277">
                  <a:extLst>
                    <a:ext uri="{FF2B5EF4-FFF2-40B4-BE49-F238E27FC236}">
                      <a16:creationId xmlns:a16="http://schemas.microsoft.com/office/drawing/2014/main" id="{C22DC759-528C-40D3-986A-C35C02278FE4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" name="フリーフォーム: 図形 278">
                  <a:extLst>
                    <a:ext uri="{FF2B5EF4-FFF2-40B4-BE49-F238E27FC236}">
                      <a16:creationId xmlns:a16="http://schemas.microsoft.com/office/drawing/2014/main" id="{8F4D9E75-21AF-4D09-8683-12184B01208A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03F38653-9357-4D57-9A72-E8125565CB8F}"/>
                </a:ext>
              </a:extLst>
            </p:cNvPr>
            <p:cNvGrpSpPr/>
            <p:nvPr/>
          </p:nvGrpSpPr>
          <p:grpSpPr>
            <a:xfrm rot="3124461">
              <a:off x="4574783" y="1084981"/>
              <a:ext cx="537644" cy="1457736"/>
              <a:chOff x="5674519" y="1390651"/>
              <a:chExt cx="861274" cy="2781300"/>
            </a:xfrm>
          </p:grpSpPr>
          <p:grpSp>
            <p:nvGrpSpPr>
              <p:cNvPr id="272" name="グループ化 271">
                <a:extLst>
                  <a:ext uri="{FF2B5EF4-FFF2-40B4-BE49-F238E27FC236}">
                    <a16:creationId xmlns:a16="http://schemas.microsoft.com/office/drawing/2014/main" id="{B164305B-4A50-4C3C-AD7C-9D43DDF4D6E2}"/>
                  </a:ext>
                </a:extLst>
              </p:cNvPr>
              <p:cNvGrpSpPr/>
              <p:nvPr/>
            </p:nvGrpSpPr>
            <p:grpSpPr>
              <a:xfrm>
                <a:off x="5674519" y="1390651"/>
                <a:ext cx="861273" cy="2779628"/>
                <a:chOff x="5602287" y="1390651"/>
                <a:chExt cx="933505" cy="2779628"/>
              </a:xfrm>
            </p:grpSpPr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4F2D5E7D-5B83-47FB-B512-ADA488D8D36C}"/>
                    </a:ext>
                  </a:extLst>
                </p:cNvPr>
                <p:cNvSpPr/>
                <p:nvPr/>
              </p:nvSpPr>
              <p:spPr>
                <a:xfrm rot="16200000">
                  <a:off x="4679226" y="2313712"/>
                  <a:ext cx="2779628" cy="933505"/>
                </a:xfrm>
                <a:custGeom>
                  <a:avLst/>
                  <a:gdLst>
                    <a:gd name="connsiteX0" fmla="*/ 2779628 w 2779628"/>
                    <a:gd name="connsiteY0" fmla="*/ 922338 h 933505"/>
                    <a:gd name="connsiteX1" fmla="*/ 2757914 w 2779628"/>
                    <a:gd name="connsiteY1" fmla="*/ 933505 h 933505"/>
                    <a:gd name="connsiteX2" fmla="*/ 0 w 2779628"/>
                    <a:gd name="connsiteY2" fmla="*/ 933505 h 933505"/>
                    <a:gd name="connsiteX3" fmla="*/ 27809 w 2779628"/>
                    <a:gd name="connsiteY3" fmla="*/ 802363 h 933505"/>
                    <a:gd name="connsiteX4" fmla="*/ 624728 w 2779628"/>
                    <a:gd name="connsiteY4" fmla="*/ 93223 h 933505"/>
                    <a:gd name="connsiteX5" fmla="*/ 680633 w 2779628"/>
                    <a:gd name="connsiteY5" fmla="*/ 72919 h 933505"/>
                    <a:gd name="connsiteX6" fmla="*/ 1007201 w 2779628"/>
                    <a:gd name="connsiteY6" fmla="*/ 0 h 933505"/>
                    <a:gd name="connsiteX7" fmla="*/ 995514 w 2779628"/>
                    <a:gd name="connsiteY7" fmla="*/ 42173 h 933505"/>
                    <a:gd name="connsiteX8" fmla="*/ 1107213 w 2779628"/>
                    <a:gd name="connsiteY8" fmla="*/ 33337 h 933505"/>
                    <a:gd name="connsiteX9" fmla="*/ 1095951 w 2779628"/>
                    <a:gd name="connsiteY9" fmla="*/ 72518 h 933505"/>
                    <a:gd name="connsiteX10" fmla="*/ 1220676 w 2779628"/>
                    <a:gd name="connsiteY10" fmla="*/ 61912 h 933505"/>
                    <a:gd name="connsiteX11" fmla="*/ 1204358 w 2779628"/>
                    <a:gd name="connsiteY11" fmla="*/ 116866 h 933505"/>
                    <a:gd name="connsiteX12" fmla="*/ 1344501 w 2779628"/>
                    <a:gd name="connsiteY12" fmla="*/ 119062 h 933505"/>
                    <a:gd name="connsiteX13" fmla="*/ 1330574 w 2779628"/>
                    <a:gd name="connsiteY13" fmla="*/ 162868 h 933505"/>
                    <a:gd name="connsiteX14" fmla="*/ 1428672 w 2779628"/>
                    <a:gd name="connsiteY14" fmla="*/ 157162 h 933505"/>
                    <a:gd name="connsiteX15" fmla="*/ 1412059 w 2779628"/>
                    <a:gd name="connsiteY15" fmla="*/ 206956 h 933505"/>
                    <a:gd name="connsiteX16" fmla="*/ 1557259 w 2779628"/>
                    <a:gd name="connsiteY16" fmla="*/ 200025 h 933505"/>
                    <a:gd name="connsiteX17" fmla="*/ 1533633 w 2779628"/>
                    <a:gd name="connsiteY17" fmla="*/ 266902 h 933505"/>
                    <a:gd name="connsiteX18" fmla="*/ 1618802 w 2779628"/>
                    <a:gd name="connsiteY18" fmla="*/ 263128 h 933505"/>
                    <a:gd name="connsiteX19" fmla="*/ 1603532 w 2779628"/>
                    <a:gd name="connsiteY19" fmla="*/ 304079 h 933505"/>
                    <a:gd name="connsiteX20" fmla="*/ 1755695 w 2779628"/>
                    <a:gd name="connsiteY20" fmla="*/ 311945 h 933505"/>
                    <a:gd name="connsiteX21" fmla="*/ 1734242 w 2779628"/>
                    <a:gd name="connsiteY21" fmla="*/ 364629 h 933505"/>
                    <a:gd name="connsiteX22" fmla="*/ 1806457 w 2779628"/>
                    <a:gd name="connsiteY22" fmla="*/ 359574 h 933505"/>
                    <a:gd name="connsiteX23" fmla="*/ 1790440 w 2779628"/>
                    <a:gd name="connsiteY23" fmla="*/ 395862 h 933505"/>
                    <a:gd name="connsiteX24" fmla="*/ 1906468 w 2779628"/>
                    <a:gd name="connsiteY24" fmla="*/ 388149 h 933505"/>
                    <a:gd name="connsiteX25" fmla="*/ 1875739 w 2779628"/>
                    <a:gd name="connsiteY25" fmla="*/ 454261 h 933505"/>
                    <a:gd name="connsiteX26" fmla="*/ 1970763 w 2779628"/>
                    <a:gd name="connsiteY26" fmla="*/ 451649 h 933505"/>
                    <a:gd name="connsiteX27" fmla="*/ 1948079 w 2779628"/>
                    <a:gd name="connsiteY27" fmla="*/ 494699 h 933505"/>
                    <a:gd name="connsiteX28" fmla="*/ 2098570 w 2779628"/>
                    <a:gd name="connsiteY28" fmla="*/ 524674 h 933505"/>
                    <a:gd name="connsiteX29" fmla="*/ 2079242 w 2779628"/>
                    <a:gd name="connsiteY29" fmla="*/ 567549 h 933505"/>
                    <a:gd name="connsiteX30" fmla="*/ 2202256 w 2779628"/>
                    <a:gd name="connsiteY30" fmla="*/ 576262 h 933505"/>
                    <a:gd name="connsiteX31" fmla="*/ 2178370 w 2779628"/>
                    <a:gd name="connsiteY31" fmla="*/ 622605 h 933505"/>
                    <a:gd name="connsiteX32" fmla="*/ 2344667 w 2779628"/>
                    <a:gd name="connsiteY32" fmla="*/ 631032 h 933505"/>
                    <a:gd name="connsiteX33" fmla="*/ 2317559 w 2779628"/>
                    <a:gd name="connsiteY33" fmla="*/ 696341 h 933505"/>
                    <a:gd name="connsiteX34" fmla="*/ 2436732 w 2779628"/>
                    <a:gd name="connsiteY34" fmla="*/ 707232 h 933505"/>
                    <a:gd name="connsiteX35" fmla="*/ 2414555 w 2779628"/>
                    <a:gd name="connsiteY35" fmla="*/ 746374 h 933505"/>
                    <a:gd name="connsiteX36" fmla="*/ 2546625 w 2779628"/>
                    <a:gd name="connsiteY36" fmla="*/ 747713 h 933505"/>
                    <a:gd name="connsiteX37" fmla="*/ 2512174 w 2779628"/>
                    <a:gd name="connsiteY37" fmla="*/ 796728 h 933505"/>
                    <a:gd name="connsiteX38" fmla="*/ 2658573 w 2779628"/>
                    <a:gd name="connsiteY38" fmla="*/ 795338 h 933505"/>
                    <a:gd name="connsiteX39" fmla="*/ 2628161 w 2779628"/>
                    <a:gd name="connsiteY39" fmla="*/ 852351 h 933505"/>
                    <a:gd name="connsiteX40" fmla="*/ 2708987 w 2779628"/>
                    <a:gd name="connsiteY40" fmla="*/ 852487 h 933505"/>
                    <a:gd name="connsiteX41" fmla="*/ 2690740 w 2779628"/>
                    <a:gd name="connsiteY41" fmla="*/ 881266 h 933505"/>
                    <a:gd name="connsiteX42" fmla="*/ 2779628 w 2779628"/>
                    <a:gd name="connsiteY42" fmla="*/ 922338 h 93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779628" h="933505">
                      <a:moveTo>
                        <a:pt x="2779628" y="922338"/>
                      </a:moveTo>
                      <a:lnTo>
                        <a:pt x="2757914" y="933505"/>
                      </a:lnTo>
                      <a:lnTo>
                        <a:pt x="0" y="933505"/>
                      </a:lnTo>
                      <a:lnTo>
                        <a:pt x="27809" y="802363"/>
                      </a:lnTo>
                      <a:cubicBezTo>
                        <a:pt x="115369" y="482266"/>
                        <a:pt x="331836" y="198949"/>
                        <a:pt x="624728" y="93223"/>
                      </a:cubicBezTo>
                      <a:lnTo>
                        <a:pt x="680633" y="72919"/>
                      </a:lnTo>
                      <a:cubicBezTo>
                        <a:pt x="781007" y="25965"/>
                        <a:pt x="891362" y="0"/>
                        <a:pt x="1007201" y="0"/>
                      </a:cubicBezTo>
                      <a:lnTo>
                        <a:pt x="995514" y="42173"/>
                      </a:lnTo>
                      <a:lnTo>
                        <a:pt x="1107213" y="33337"/>
                      </a:lnTo>
                      <a:lnTo>
                        <a:pt x="1095951" y="72518"/>
                      </a:lnTo>
                      <a:lnTo>
                        <a:pt x="1220676" y="61912"/>
                      </a:lnTo>
                      <a:lnTo>
                        <a:pt x="1204358" y="116866"/>
                      </a:lnTo>
                      <a:lnTo>
                        <a:pt x="1344501" y="119062"/>
                      </a:lnTo>
                      <a:lnTo>
                        <a:pt x="1330574" y="162868"/>
                      </a:lnTo>
                      <a:lnTo>
                        <a:pt x="1428672" y="157162"/>
                      </a:lnTo>
                      <a:lnTo>
                        <a:pt x="1412059" y="206956"/>
                      </a:lnTo>
                      <a:lnTo>
                        <a:pt x="1557259" y="200025"/>
                      </a:lnTo>
                      <a:lnTo>
                        <a:pt x="1533633" y="266902"/>
                      </a:lnTo>
                      <a:lnTo>
                        <a:pt x="1618802" y="263128"/>
                      </a:lnTo>
                      <a:lnTo>
                        <a:pt x="1603532" y="304079"/>
                      </a:lnTo>
                      <a:lnTo>
                        <a:pt x="1755695" y="311945"/>
                      </a:lnTo>
                      <a:lnTo>
                        <a:pt x="1734242" y="364629"/>
                      </a:lnTo>
                      <a:lnTo>
                        <a:pt x="1806457" y="359574"/>
                      </a:lnTo>
                      <a:lnTo>
                        <a:pt x="1790440" y="395862"/>
                      </a:lnTo>
                      <a:lnTo>
                        <a:pt x="1906468" y="388149"/>
                      </a:lnTo>
                      <a:lnTo>
                        <a:pt x="1875739" y="454261"/>
                      </a:lnTo>
                      <a:lnTo>
                        <a:pt x="1970763" y="451649"/>
                      </a:lnTo>
                      <a:lnTo>
                        <a:pt x="1948079" y="494699"/>
                      </a:lnTo>
                      <a:lnTo>
                        <a:pt x="2098570" y="524674"/>
                      </a:lnTo>
                      <a:lnTo>
                        <a:pt x="2079242" y="567549"/>
                      </a:lnTo>
                      <a:lnTo>
                        <a:pt x="2202256" y="576262"/>
                      </a:lnTo>
                      <a:lnTo>
                        <a:pt x="2178370" y="622605"/>
                      </a:lnTo>
                      <a:lnTo>
                        <a:pt x="2344667" y="631032"/>
                      </a:lnTo>
                      <a:lnTo>
                        <a:pt x="2317559" y="696341"/>
                      </a:lnTo>
                      <a:lnTo>
                        <a:pt x="2436732" y="707232"/>
                      </a:lnTo>
                      <a:lnTo>
                        <a:pt x="2414555" y="746374"/>
                      </a:lnTo>
                      <a:lnTo>
                        <a:pt x="2546625" y="747713"/>
                      </a:lnTo>
                      <a:lnTo>
                        <a:pt x="2512174" y="796728"/>
                      </a:lnTo>
                      <a:lnTo>
                        <a:pt x="2658573" y="795338"/>
                      </a:lnTo>
                      <a:lnTo>
                        <a:pt x="2628161" y="852351"/>
                      </a:lnTo>
                      <a:lnTo>
                        <a:pt x="2708987" y="852487"/>
                      </a:lnTo>
                      <a:lnTo>
                        <a:pt x="2690740" y="881266"/>
                      </a:lnTo>
                      <a:lnTo>
                        <a:pt x="2779628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99C01031-774C-4448-AFAB-6C5F55D1F3EC}"/>
                    </a:ext>
                  </a:extLst>
                </p:cNvPr>
                <p:cNvSpPr/>
                <p:nvPr/>
              </p:nvSpPr>
              <p:spPr>
                <a:xfrm rot="16200000">
                  <a:off x="4969386" y="2462923"/>
                  <a:ext cx="2349384" cy="780950"/>
                </a:xfrm>
                <a:custGeom>
                  <a:avLst/>
                  <a:gdLst>
                    <a:gd name="connsiteX0" fmla="*/ 2349384 w 2349384"/>
                    <a:gd name="connsiteY0" fmla="*/ 694019 h 780950"/>
                    <a:gd name="connsiteX1" fmla="*/ 2348051 w 2349384"/>
                    <a:gd name="connsiteY1" fmla="*/ 695297 h 780950"/>
                    <a:gd name="connsiteX2" fmla="*/ 2277252 w 2349384"/>
                    <a:gd name="connsiteY2" fmla="*/ 768214 h 780950"/>
                    <a:gd name="connsiteX3" fmla="*/ 2304775 w 2349384"/>
                    <a:gd name="connsiteY3" fmla="*/ 769419 h 780950"/>
                    <a:gd name="connsiteX4" fmla="*/ 2328428 w 2349384"/>
                    <a:gd name="connsiteY4" fmla="*/ 772609 h 780950"/>
                    <a:gd name="connsiteX5" fmla="*/ 2304775 w 2349384"/>
                    <a:gd name="connsiteY5" fmla="*/ 775798 h 780950"/>
                    <a:gd name="connsiteX6" fmla="*/ 2276550 w 2349384"/>
                    <a:gd name="connsiteY6" fmla="*/ 777033 h 780950"/>
                    <a:gd name="connsiteX7" fmla="*/ 2280353 w 2349384"/>
                    <a:gd name="connsiteY7" fmla="*/ 780950 h 780950"/>
                    <a:gd name="connsiteX8" fmla="*/ 2262895 w 2349384"/>
                    <a:gd name="connsiteY8" fmla="*/ 780950 h 780950"/>
                    <a:gd name="connsiteX9" fmla="*/ 2259531 w 2349384"/>
                    <a:gd name="connsiteY9" fmla="*/ 777779 h 780950"/>
                    <a:gd name="connsiteX10" fmla="*/ 2236938 w 2349384"/>
                    <a:gd name="connsiteY10" fmla="*/ 778768 h 780950"/>
                    <a:gd name="connsiteX11" fmla="*/ 2149828 w 2349384"/>
                    <a:gd name="connsiteY11" fmla="*/ 780950 h 780950"/>
                    <a:gd name="connsiteX12" fmla="*/ 177432 w 2349384"/>
                    <a:gd name="connsiteY12" fmla="*/ 780950 h 780950"/>
                    <a:gd name="connsiteX13" fmla="*/ 114804 w 2349384"/>
                    <a:gd name="connsiteY13" fmla="*/ 779469 h 780950"/>
                    <a:gd name="connsiteX14" fmla="*/ 0 w 2349384"/>
                    <a:gd name="connsiteY14" fmla="*/ 772609 h 780950"/>
                    <a:gd name="connsiteX15" fmla="*/ 198829 w 2349384"/>
                    <a:gd name="connsiteY15" fmla="*/ 763761 h 780950"/>
                    <a:gd name="connsiteX16" fmla="*/ 234830 w 2349384"/>
                    <a:gd name="connsiteY16" fmla="*/ 763168 h 780950"/>
                    <a:gd name="connsiteX17" fmla="*/ 251645 w 2349384"/>
                    <a:gd name="connsiteY17" fmla="*/ 730402 h 780950"/>
                    <a:gd name="connsiteX18" fmla="*/ 420034 w 2349384"/>
                    <a:gd name="connsiteY18" fmla="*/ 473690 h 780950"/>
                    <a:gd name="connsiteX19" fmla="*/ 830257 w 2349384"/>
                    <a:gd name="connsiteY19" fmla="*/ 61076 h 780950"/>
                    <a:gd name="connsiteX20" fmla="*/ 925063 w 2349384"/>
                    <a:gd name="connsiteY20" fmla="*/ 0 h 780950"/>
                    <a:gd name="connsiteX21" fmla="*/ 923609 w 2349384"/>
                    <a:gd name="connsiteY21" fmla="*/ 1188 h 780950"/>
                    <a:gd name="connsiteX22" fmla="*/ 457323 w 2349384"/>
                    <a:gd name="connsiteY22" fmla="*/ 501591 h 780950"/>
                    <a:gd name="connsiteX23" fmla="*/ 354188 w 2349384"/>
                    <a:gd name="connsiteY23" fmla="*/ 645392 h 780950"/>
                    <a:gd name="connsiteX24" fmla="*/ 279030 w 2349384"/>
                    <a:gd name="connsiteY24" fmla="*/ 762440 h 780950"/>
                    <a:gd name="connsiteX25" fmla="*/ 340990 w 2349384"/>
                    <a:gd name="connsiteY25" fmla="*/ 761418 h 780950"/>
                    <a:gd name="connsiteX26" fmla="*/ 711049 w 2349384"/>
                    <a:gd name="connsiteY26" fmla="*/ 758027 h 780950"/>
                    <a:gd name="connsiteX27" fmla="*/ 766559 w 2349384"/>
                    <a:gd name="connsiteY27" fmla="*/ 757793 h 780950"/>
                    <a:gd name="connsiteX28" fmla="*/ 837593 w 2349384"/>
                    <a:gd name="connsiteY28" fmla="*/ 659425 h 780950"/>
                    <a:gd name="connsiteX29" fmla="*/ 1226614 w 2349384"/>
                    <a:gd name="connsiteY29" fmla="*/ 230946 h 780950"/>
                    <a:gd name="connsiteX30" fmla="*/ 1310914 w 2349384"/>
                    <a:gd name="connsiteY30" fmla="*/ 162010 h 780950"/>
                    <a:gd name="connsiteX31" fmla="*/ 1309580 w 2349384"/>
                    <a:gd name="connsiteY31" fmla="*/ 163287 h 780950"/>
                    <a:gd name="connsiteX32" fmla="*/ 862258 w 2349384"/>
                    <a:gd name="connsiteY32" fmla="*/ 677880 h 780950"/>
                    <a:gd name="connsiteX33" fmla="*/ 804009 w 2349384"/>
                    <a:gd name="connsiteY33" fmla="*/ 757635 h 780950"/>
                    <a:gd name="connsiteX34" fmla="*/ 929584 w 2349384"/>
                    <a:gd name="connsiteY34" fmla="*/ 757105 h 780950"/>
                    <a:gd name="connsiteX35" fmla="*/ 1164214 w 2349384"/>
                    <a:gd name="connsiteY35" fmla="*/ 756784 h 780950"/>
                    <a:gd name="connsiteX36" fmla="*/ 1284912 w 2349384"/>
                    <a:gd name="connsiteY36" fmla="*/ 756949 h 780950"/>
                    <a:gd name="connsiteX37" fmla="*/ 1358358 w 2349384"/>
                    <a:gd name="connsiteY37" fmla="*/ 672409 h 780950"/>
                    <a:gd name="connsiteX38" fmla="*/ 1551600 w 2349384"/>
                    <a:gd name="connsiteY38" fmla="*/ 480147 h 780950"/>
                    <a:gd name="connsiteX39" fmla="*/ 1635899 w 2349384"/>
                    <a:gd name="connsiteY39" fmla="*/ 411210 h 780950"/>
                    <a:gd name="connsiteX40" fmla="*/ 1634565 w 2349384"/>
                    <a:gd name="connsiteY40" fmla="*/ 412488 h 780950"/>
                    <a:gd name="connsiteX41" fmla="*/ 1408045 w 2349384"/>
                    <a:gd name="connsiteY41" fmla="*/ 654785 h 780950"/>
                    <a:gd name="connsiteX42" fmla="*/ 1322211 w 2349384"/>
                    <a:gd name="connsiteY42" fmla="*/ 757000 h 780950"/>
                    <a:gd name="connsiteX43" fmla="*/ 1398844 w 2349384"/>
                    <a:gd name="connsiteY43" fmla="*/ 757105 h 780950"/>
                    <a:gd name="connsiteX44" fmla="*/ 1617379 w 2349384"/>
                    <a:gd name="connsiteY44" fmla="*/ 758027 h 780950"/>
                    <a:gd name="connsiteX45" fmla="*/ 1684748 w 2349384"/>
                    <a:gd name="connsiteY45" fmla="*/ 758524 h 780950"/>
                    <a:gd name="connsiteX46" fmla="*/ 1769463 w 2349384"/>
                    <a:gd name="connsiteY46" fmla="*/ 669909 h 780950"/>
                    <a:gd name="connsiteX47" fmla="*/ 1865034 w 2349384"/>
                    <a:gd name="connsiteY47" fmla="*/ 579816 h 780950"/>
                    <a:gd name="connsiteX48" fmla="*/ 1949333 w 2349384"/>
                    <a:gd name="connsiteY48" fmla="*/ 510879 h 780950"/>
                    <a:gd name="connsiteX49" fmla="*/ 1948000 w 2349384"/>
                    <a:gd name="connsiteY49" fmla="*/ 512157 h 780950"/>
                    <a:gd name="connsiteX50" fmla="*/ 1721479 w 2349384"/>
                    <a:gd name="connsiteY50" fmla="*/ 754454 h 780950"/>
                    <a:gd name="connsiteX51" fmla="*/ 1717855 w 2349384"/>
                    <a:gd name="connsiteY51" fmla="*/ 758769 h 780950"/>
                    <a:gd name="connsiteX52" fmla="*/ 1815137 w 2349384"/>
                    <a:gd name="connsiteY52" fmla="*/ 759486 h 780950"/>
                    <a:gd name="connsiteX53" fmla="*/ 1926532 w 2349384"/>
                    <a:gd name="connsiteY53" fmla="*/ 760735 h 780950"/>
                    <a:gd name="connsiteX54" fmla="*/ 1940914 w 2349384"/>
                    <a:gd name="connsiteY54" fmla="*/ 745692 h 780950"/>
                    <a:gd name="connsiteX55" fmla="*/ 2036485 w 2349384"/>
                    <a:gd name="connsiteY55" fmla="*/ 655599 h 780950"/>
                    <a:gd name="connsiteX56" fmla="*/ 2120784 w 2349384"/>
                    <a:gd name="connsiteY56" fmla="*/ 586662 h 780950"/>
                    <a:gd name="connsiteX57" fmla="*/ 2119451 w 2349384"/>
                    <a:gd name="connsiteY57" fmla="*/ 587940 h 780950"/>
                    <a:gd name="connsiteX58" fmla="*/ 2006031 w 2349384"/>
                    <a:gd name="connsiteY58" fmla="*/ 704754 h 780950"/>
                    <a:gd name="connsiteX59" fmla="*/ 1955283 w 2349384"/>
                    <a:gd name="connsiteY59" fmla="*/ 761058 h 780950"/>
                    <a:gd name="connsiteX60" fmla="*/ 1987438 w 2349384"/>
                    <a:gd name="connsiteY60" fmla="*/ 761418 h 780950"/>
                    <a:gd name="connsiteX61" fmla="*/ 2128802 w 2349384"/>
                    <a:gd name="connsiteY61" fmla="*/ 763748 h 780950"/>
                    <a:gd name="connsiteX62" fmla="*/ 2169836 w 2349384"/>
                    <a:gd name="connsiteY62" fmla="*/ 725067 h 780950"/>
                    <a:gd name="connsiteX63" fmla="*/ 2254135 w 2349384"/>
                    <a:gd name="connsiteY63" fmla="*/ 656129 h 780950"/>
                    <a:gd name="connsiteX64" fmla="*/ 2252801 w 2349384"/>
                    <a:gd name="connsiteY64" fmla="*/ 657406 h 780950"/>
                    <a:gd name="connsiteX65" fmla="*/ 2149064 w 2349384"/>
                    <a:gd name="connsiteY65" fmla="*/ 764248 h 780950"/>
                    <a:gd name="connsiteX66" fmla="*/ 2236938 w 2349384"/>
                    <a:gd name="connsiteY66" fmla="*/ 766449 h 780950"/>
                    <a:gd name="connsiteX67" fmla="*/ 2260295 w 2349384"/>
                    <a:gd name="connsiteY67" fmla="*/ 767471 h 780950"/>
                    <a:gd name="connsiteX68" fmla="*/ 2265085 w 2349384"/>
                    <a:gd name="connsiteY68" fmla="*/ 762956 h 780950"/>
                    <a:gd name="connsiteX69" fmla="*/ 2349384 w 2349384"/>
                    <a:gd name="connsiteY69" fmla="*/ 694019 h 780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2349384" h="780950">
                      <a:moveTo>
                        <a:pt x="2349384" y="694019"/>
                      </a:moveTo>
                      <a:lnTo>
                        <a:pt x="2348051" y="695297"/>
                      </a:lnTo>
                      <a:lnTo>
                        <a:pt x="2277252" y="768214"/>
                      </a:lnTo>
                      <a:lnTo>
                        <a:pt x="2304775" y="769419"/>
                      </a:lnTo>
                      <a:cubicBezTo>
                        <a:pt x="2320284" y="770450"/>
                        <a:pt x="2328428" y="771516"/>
                        <a:pt x="2328428" y="772609"/>
                      </a:cubicBezTo>
                      <a:cubicBezTo>
                        <a:pt x="2328428" y="773701"/>
                        <a:pt x="2320284" y="774768"/>
                        <a:pt x="2304775" y="775798"/>
                      </a:cubicBezTo>
                      <a:lnTo>
                        <a:pt x="2276550" y="777033"/>
                      </a:lnTo>
                      <a:lnTo>
                        <a:pt x="2280353" y="780950"/>
                      </a:lnTo>
                      <a:lnTo>
                        <a:pt x="2262895" y="780950"/>
                      </a:lnTo>
                      <a:lnTo>
                        <a:pt x="2259531" y="777779"/>
                      </a:lnTo>
                      <a:lnTo>
                        <a:pt x="2236938" y="778768"/>
                      </a:lnTo>
                      <a:lnTo>
                        <a:pt x="2149828" y="780950"/>
                      </a:lnTo>
                      <a:lnTo>
                        <a:pt x="177432" y="780950"/>
                      </a:lnTo>
                      <a:lnTo>
                        <a:pt x="114804" y="779469"/>
                      </a:lnTo>
                      <a:cubicBezTo>
                        <a:pt x="41231" y="777394"/>
                        <a:pt x="0" y="775067"/>
                        <a:pt x="0" y="772609"/>
                      </a:cubicBezTo>
                      <a:cubicBezTo>
                        <a:pt x="0" y="769331"/>
                        <a:pt x="73299" y="766287"/>
                        <a:pt x="198829" y="763761"/>
                      </a:cubicBezTo>
                      <a:lnTo>
                        <a:pt x="234830" y="763168"/>
                      </a:lnTo>
                      <a:lnTo>
                        <a:pt x="251645" y="730402"/>
                      </a:lnTo>
                      <a:cubicBezTo>
                        <a:pt x="299332" y="645186"/>
                        <a:pt x="355654" y="558789"/>
                        <a:pt x="420034" y="473690"/>
                      </a:cubicBezTo>
                      <a:cubicBezTo>
                        <a:pt x="548793" y="303490"/>
                        <a:pt x="691495" y="162651"/>
                        <a:pt x="830257" y="61076"/>
                      </a:cubicBezTo>
                      <a:lnTo>
                        <a:pt x="925063" y="0"/>
                      </a:lnTo>
                      <a:lnTo>
                        <a:pt x="923609" y="1188"/>
                      </a:lnTo>
                      <a:cubicBezTo>
                        <a:pt x="760281" y="141377"/>
                        <a:pt x="600646" y="312138"/>
                        <a:pt x="457323" y="501591"/>
                      </a:cubicBezTo>
                      <a:cubicBezTo>
                        <a:pt x="421492" y="548954"/>
                        <a:pt x="387072" y="596968"/>
                        <a:pt x="354188" y="645392"/>
                      </a:cubicBezTo>
                      <a:lnTo>
                        <a:pt x="279030" y="762440"/>
                      </a:lnTo>
                      <a:lnTo>
                        <a:pt x="340990" y="761418"/>
                      </a:lnTo>
                      <a:cubicBezTo>
                        <a:pt x="446331" y="759987"/>
                        <a:pt x="571764" y="758828"/>
                        <a:pt x="711049" y="758027"/>
                      </a:cubicBezTo>
                      <a:lnTo>
                        <a:pt x="766559" y="757793"/>
                      </a:lnTo>
                      <a:lnTo>
                        <a:pt x="837593" y="659425"/>
                      </a:lnTo>
                      <a:cubicBezTo>
                        <a:pt x="966352" y="489225"/>
                        <a:pt x="1101239" y="342537"/>
                        <a:pt x="1226614" y="230946"/>
                      </a:cubicBezTo>
                      <a:lnTo>
                        <a:pt x="1310914" y="162010"/>
                      </a:lnTo>
                      <a:lnTo>
                        <a:pt x="1309580" y="163287"/>
                      </a:lnTo>
                      <a:cubicBezTo>
                        <a:pt x="1158634" y="312741"/>
                        <a:pt x="1005581" y="488428"/>
                        <a:pt x="862258" y="677880"/>
                      </a:cubicBezTo>
                      <a:lnTo>
                        <a:pt x="804009" y="757635"/>
                      </a:lnTo>
                      <a:lnTo>
                        <a:pt x="929584" y="757105"/>
                      </a:lnTo>
                      <a:cubicBezTo>
                        <a:pt x="1005372" y="756894"/>
                        <a:pt x="1083842" y="756784"/>
                        <a:pt x="1164214" y="756784"/>
                      </a:cubicBezTo>
                      <a:lnTo>
                        <a:pt x="1284912" y="756949"/>
                      </a:lnTo>
                      <a:lnTo>
                        <a:pt x="1358358" y="672409"/>
                      </a:lnTo>
                      <a:cubicBezTo>
                        <a:pt x="1423846" y="600512"/>
                        <a:pt x="1488912" y="535942"/>
                        <a:pt x="1551600" y="480147"/>
                      </a:cubicBezTo>
                      <a:lnTo>
                        <a:pt x="1635899" y="411210"/>
                      </a:lnTo>
                      <a:lnTo>
                        <a:pt x="1634565" y="412488"/>
                      </a:lnTo>
                      <a:cubicBezTo>
                        <a:pt x="1559091" y="487214"/>
                        <a:pt x="1483092" y="568500"/>
                        <a:pt x="1408045" y="654785"/>
                      </a:cubicBezTo>
                      <a:lnTo>
                        <a:pt x="1322211" y="757000"/>
                      </a:lnTo>
                      <a:lnTo>
                        <a:pt x="1398844" y="757105"/>
                      </a:lnTo>
                      <a:cubicBezTo>
                        <a:pt x="1474631" y="757316"/>
                        <a:pt x="1547736" y="757627"/>
                        <a:pt x="1617379" y="758027"/>
                      </a:cubicBezTo>
                      <a:lnTo>
                        <a:pt x="1684748" y="758524"/>
                      </a:lnTo>
                      <a:lnTo>
                        <a:pt x="1769463" y="669909"/>
                      </a:lnTo>
                      <a:cubicBezTo>
                        <a:pt x="1801751" y="637805"/>
                        <a:pt x="1833690" y="607714"/>
                        <a:pt x="1865034" y="579816"/>
                      </a:cubicBezTo>
                      <a:lnTo>
                        <a:pt x="1949333" y="510879"/>
                      </a:lnTo>
                      <a:lnTo>
                        <a:pt x="1948000" y="512157"/>
                      </a:lnTo>
                      <a:cubicBezTo>
                        <a:pt x="1872526" y="586884"/>
                        <a:pt x="1796526" y="668169"/>
                        <a:pt x="1721479" y="754454"/>
                      </a:cubicBezTo>
                      <a:lnTo>
                        <a:pt x="1717855" y="758769"/>
                      </a:lnTo>
                      <a:lnTo>
                        <a:pt x="1815137" y="759486"/>
                      </a:lnTo>
                      <a:lnTo>
                        <a:pt x="1926532" y="760735"/>
                      </a:lnTo>
                      <a:lnTo>
                        <a:pt x="1940914" y="745692"/>
                      </a:lnTo>
                      <a:cubicBezTo>
                        <a:pt x="1973202" y="713588"/>
                        <a:pt x="2005141" y="683496"/>
                        <a:pt x="2036485" y="655599"/>
                      </a:cubicBezTo>
                      <a:lnTo>
                        <a:pt x="2120784" y="586662"/>
                      </a:lnTo>
                      <a:lnTo>
                        <a:pt x="2119451" y="587940"/>
                      </a:lnTo>
                      <a:cubicBezTo>
                        <a:pt x="2081714" y="625303"/>
                        <a:pt x="2043845" y="664306"/>
                        <a:pt x="2006031" y="704754"/>
                      </a:cubicBezTo>
                      <a:lnTo>
                        <a:pt x="1955283" y="761058"/>
                      </a:lnTo>
                      <a:lnTo>
                        <a:pt x="1987438" y="761418"/>
                      </a:lnTo>
                      <a:lnTo>
                        <a:pt x="2128802" y="763748"/>
                      </a:lnTo>
                      <a:lnTo>
                        <a:pt x="2169836" y="725067"/>
                      </a:lnTo>
                      <a:lnTo>
                        <a:pt x="2254135" y="656129"/>
                      </a:lnTo>
                      <a:lnTo>
                        <a:pt x="2252801" y="657406"/>
                      </a:lnTo>
                      <a:lnTo>
                        <a:pt x="2149064" y="764248"/>
                      </a:lnTo>
                      <a:lnTo>
                        <a:pt x="2236938" y="766449"/>
                      </a:lnTo>
                      <a:lnTo>
                        <a:pt x="2260295" y="767471"/>
                      </a:lnTo>
                      <a:lnTo>
                        <a:pt x="2265085" y="762956"/>
                      </a:lnTo>
                      <a:lnTo>
                        <a:pt x="2349384" y="69401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0B03FF3B-3D93-46E3-A6A9-2031C517741B}"/>
                  </a:ext>
                </a:extLst>
              </p:cNvPr>
              <p:cNvSpPr/>
              <p:nvPr/>
            </p:nvSpPr>
            <p:spPr>
              <a:xfrm rot="16200000" flipV="1">
                <a:off x="5038499" y="2674657"/>
                <a:ext cx="2759586" cy="235002"/>
              </a:xfrm>
              <a:custGeom>
                <a:avLst/>
                <a:gdLst>
                  <a:gd name="connsiteX0" fmla="*/ 2759586 w 2759586"/>
                  <a:gd name="connsiteY0" fmla="*/ 0 h 922283"/>
                  <a:gd name="connsiteX1" fmla="*/ 2700702 w 2759586"/>
                  <a:gd name="connsiteY1" fmla="*/ 30282 h 922283"/>
                  <a:gd name="connsiteX2" fmla="*/ 2710659 w 2759586"/>
                  <a:gd name="connsiteY2" fmla="*/ 45986 h 922283"/>
                  <a:gd name="connsiteX3" fmla="*/ 2638459 w 2759586"/>
                  <a:gd name="connsiteY3" fmla="*/ 62291 h 922283"/>
                  <a:gd name="connsiteX4" fmla="*/ 2660245 w 2759586"/>
                  <a:gd name="connsiteY4" fmla="*/ 103133 h 922283"/>
                  <a:gd name="connsiteX5" fmla="*/ 2571953 w 2759586"/>
                  <a:gd name="connsiteY5" fmla="*/ 96492 h 922283"/>
                  <a:gd name="connsiteX6" fmla="*/ 2526562 w 2759586"/>
                  <a:gd name="connsiteY6" fmla="*/ 119835 h 922283"/>
                  <a:gd name="connsiteX7" fmla="*/ 2548297 w 2759586"/>
                  <a:gd name="connsiteY7" fmla="*/ 150758 h 922283"/>
                  <a:gd name="connsiteX8" fmla="*/ 2426967 w 2759586"/>
                  <a:gd name="connsiteY8" fmla="*/ 171053 h 922283"/>
                  <a:gd name="connsiteX9" fmla="*/ 2438404 w 2759586"/>
                  <a:gd name="connsiteY9" fmla="*/ 191239 h 922283"/>
                  <a:gd name="connsiteX10" fmla="*/ 2330762 w 2759586"/>
                  <a:gd name="connsiteY10" fmla="*/ 220527 h 922283"/>
                  <a:gd name="connsiteX11" fmla="*/ 2346339 w 2759586"/>
                  <a:gd name="connsiteY11" fmla="*/ 267439 h 922283"/>
                  <a:gd name="connsiteX12" fmla="*/ 2182115 w 2759586"/>
                  <a:gd name="connsiteY12" fmla="*/ 303700 h 922283"/>
                  <a:gd name="connsiteX13" fmla="*/ 2203928 w 2759586"/>
                  <a:gd name="connsiteY13" fmla="*/ 346021 h 922283"/>
                  <a:gd name="connsiteX14" fmla="*/ 2083782 w 2759586"/>
                  <a:gd name="connsiteY14" fmla="*/ 358720 h 922283"/>
                  <a:gd name="connsiteX15" fmla="*/ 2100242 w 2759586"/>
                  <a:gd name="connsiteY15" fmla="*/ 395233 h 922283"/>
                  <a:gd name="connsiteX16" fmla="*/ 1953212 w 2759586"/>
                  <a:gd name="connsiteY16" fmla="*/ 431778 h 922283"/>
                  <a:gd name="connsiteX17" fmla="*/ 1972435 w 2759586"/>
                  <a:gd name="connsiteY17" fmla="*/ 468258 h 922283"/>
                  <a:gd name="connsiteX18" fmla="*/ 1880564 w 2759586"/>
                  <a:gd name="connsiteY18" fmla="*/ 472430 h 922283"/>
                  <a:gd name="connsiteX19" fmla="*/ 1908140 w 2759586"/>
                  <a:gd name="connsiteY19" fmla="*/ 531758 h 922283"/>
                  <a:gd name="connsiteX20" fmla="*/ 1792112 w 2759586"/>
                  <a:gd name="connsiteY20" fmla="*/ 524045 h 922283"/>
                  <a:gd name="connsiteX21" fmla="*/ 1808129 w 2759586"/>
                  <a:gd name="connsiteY21" fmla="*/ 560333 h 922283"/>
                  <a:gd name="connsiteX22" fmla="*/ 1735915 w 2759586"/>
                  <a:gd name="connsiteY22" fmla="*/ 555278 h 922283"/>
                  <a:gd name="connsiteX23" fmla="*/ 1757367 w 2759586"/>
                  <a:gd name="connsiteY23" fmla="*/ 607962 h 922283"/>
                  <a:gd name="connsiteX24" fmla="*/ 1603174 w 2759586"/>
                  <a:gd name="connsiteY24" fmla="*/ 625861 h 922283"/>
                  <a:gd name="connsiteX25" fmla="*/ 1620474 w 2759586"/>
                  <a:gd name="connsiteY25" fmla="*/ 672255 h 922283"/>
                  <a:gd name="connsiteX26" fmla="*/ 1620474 w 2759586"/>
                  <a:gd name="connsiteY26" fmla="*/ 672256 h 922283"/>
                  <a:gd name="connsiteX27" fmla="*/ 1538878 w 2759586"/>
                  <a:gd name="connsiteY27" fmla="*/ 665495 h 922283"/>
                  <a:gd name="connsiteX28" fmla="*/ 1558931 w 2759586"/>
                  <a:gd name="connsiteY28" fmla="*/ 722258 h 922283"/>
                  <a:gd name="connsiteX29" fmla="*/ 1416069 w 2759586"/>
                  <a:gd name="connsiteY29" fmla="*/ 722333 h 922283"/>
                  <a:gd name="connsiteX30" fmla="*/ 1430344 w 2759586"/>
                  <a:gd name="connsiteY30" fmla="*/ 765121 h 922283"/>
                  <a:gd name="connsiteX31" fmla="*/ 1344564 w 2759586"/>
                  <a:gd name="connsiteY31" fmla="*/ 761142 h 922283"/>
                  <a:gd name="connsiteX32" fmla="*/ 1346173 w 2759586"/>
                  <a:gd name="connsiteY32" fmla="*/ 803221 h 922283"/>
                  <a:gd name="connsiteX33" fmla="*/ 1209062 w 2759586"/>
                  <a:gd name="connsiteY33" fmla="*/ 815626 h 922283"/>
                  <a:gd name="connsiteX34" fmla="*/ 1222348 w 2759586"/>
                  <a:gd name="connsiteY34" fmla="*/ 860371 h 922283"/>
                  <a:gd name="connsiteX35" fmla="*/ 1003642 w 2759586"/>
                  <a:gd name="connsiteY35" fmla="*/ 881161 h 922283"/>
                  <a:gd name="connsiteX36" fmla="*/ 1008873 w 2759586"/>
                  <a:gd name="connsiteY36" fmla="*/ 922283 h 922283"/>
                  <a:gd name="connsiteX37" fmla="*/ 839790 w 2759586"/>
                  <a:gd name="connsiteY37" fmla="*/ 903432 h 922283"/>
                  <a:gd name="connsiteX38" fmla="*/ 775540 w 2759586"/>
                  <a:gd name="connsiteY38" fmla="*/ 895452 h 922283"/>
                  <a:gd name="connsiteX39" fmla="*/ 0 w 2759586"/>
                  <a:gd name="connsiteY39" fmla="*/ 7883 h 922283"/>
                  <a:gd name="connsiteX40" fmla="*/ 1672 w 2759586"/>
                  <a:gd name="connsiteY40" fmla="*/ 0 h 922283"/>
                  <a:gd name="connsiteX41" fmla="*/ 2759586 w 2759586"/>
                  <a:gd name="connsiteY41" fmla="*/ 0 h 92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59586" h="922283">
                    <a:moveTo>
                      <a:pt x="2759586" y="0"/>
                    </a:moveTo>
                    <a:lnTo>
                      <a:pt x="2700702" y="30282"/>
                    </a:lnTo>
                    <a:lnTo>
                      <a:pt x="2710659" y="45986"/>
                    </a:lnTo>
                    <a:lnTo>
                      <a:pt x="2638459" y="62291"/>
                    </a:lnTo>
                    <a:lnTo>
                      <a:pt x="2660245" y="103133"/>
                    </a:lnTo>
                    <a:lnTo>
                      <a:pt x="2571953" y="96492"/>
                    </a:lnTo>
                    <a:lnTo>
                      <a:pt x="2526562" y="119835"/>
                    </a:lnTo>
                    <a:lnTo>
                      <a:pt x="2548297" y="150758"/>
                    </a:lnTo>
                    <a:lnTo>
                      <a:pt x="2426967" y="171053"/>
                    </a:lnTo>
                    <a:lnTo>
                      <a:pt x="2438404" y="191239"/>
                    </a:lnTo>
                    <a:lnTo>
                      <a:pt x="2330762" y="220527"/>
                    </a:lnTo>
                    <a:lnTo>
                      <a:pt x="2346339" y="267439"/>
                    </a:lnTo>
                    <a:lnTo>
                      <a:pt x="2182115" y="303700"/>
                    </a:lnTo>
                    <a:lnTo>
                      <a:pt x="2203928" y="346021"/>
                    </a:lnTo>
                    <a:lnTo>
                      <a:pt x="2083782" y="358720"/>
                    </a:lnTo>
                    <a:lnTo>
                      <a:pt x="2100242" y="395233"/>
                    </a:lnTo>
                    <a:lnTo>
                      <a:pt x="1953212" y="431778"/>
                    </a:lnTo>
                    <a:lnTo>
                      <a:pt x="1972435" y="468258"/>
                    </a:lnTo>
                    <a:lnTo>
                      <a:pt x="1880564" y="472430"/>
                    </a:lnTo>
                    <a:lnTo>
                      <a:pt x="1908140" y="531758"/>
                    </a:lnTo>
                    <a:lnTo>
                      <a:pt x="1792112" y="524045"/>
                    </a:lnTo>
                    <a:lnTo>
                      <a:pt x="1808129" y="560333"/>
                    </a:lnTo>
                    <a:lnTo>
                      <a:pt x="1735915" y="555278"/>
                    </a:lnTo>
                    <a:lnTo>
                      <a:pt x="1757367" y="607962"/>
                    </a:lnTo>
                    <a:lnTo>
                      <a:pt x="1603174" y="625861"/>
                    </a:lnTo>
                    <a:lnTo>
                      <a:pt x="1620474" y="672255"/>
                    </a:lnTo>
                    <a:lnTo>
                      <a:pt x="1620474" y="672256"/>
                    </a:lnTo>
                    <a:lnTo>
                      <a:pt x="1538878" y="665495"/>
                    </a:lnTo>
                    <a:lnTo>
                      <a:pt x="1558931" y="722258"/>
                    </a:lnTo>
                    <a:cubicBezTo>
                      <a:pt x="1538463" y="731731"/>
                      <a:pt x="1437500" y="715189"/>
                      <a:pt x="1416069" y="722333"/>
                    </a:cubicBezTo>
                    <a:lnTo>
                      <a:pt x="1430344" y="765121"/>
                    </a:lnTo>
                    <a:cubicBezTo>
                      <a:pt x="1401384" y="765121"/>
                      <a:pt x="1372768" y="763773"/>
                      <a:pt x="1344564" y="761142"/>
                    </a:cubicBezTo>
                    <a:cubicBezTo>
                      <a:pt x="1345100" y="775168"/>
                      <a:pt x="1345637" y="789195"/>
                      <a:pt x="1346173" y="803221"/>
                    </a:cubicBezTo>
                    <a:cubicBezTo>
                      <a:pt x="1323589" y="812302"/>
                      <a:pt x="1229699" y="806101"/>
                      <a:pt x="1209062" y="815626"/>
                    </a:cubicBezTo>
                    <a:lnTo>
                      <a:pt x="1222348" y="860371"/>
                    </a:lnTo>
                    <a:cubicBezTo>
                      <a:pt x="1188111" y="871294"/>
                      <a:pt x="1041068" y="877508"/>
                      <a:pt x="1003642" y="881161"/>
                    </a:cubicBezTo>
                    <a:lnTo>
                      <a:pt x="1008873" y="922283"/>
                    </a:lnTo>
                    <a:cubicBezTo>
                      <a:pt x="950954" y="922283"/>
                      <a:pt x="894405" y="915792"/>
                      <a:pt x="839790" y="903432"/>
                    </a:cubicBezTo>
                    <a:lnTo>
                      <a:pt x="775540" y="895452"/>
                    </a:lnTo>
                    <a:cubicBezTo>
                      <a:pt x="386673" y="849764"/>
                      <a:pt x="59531" y="469822"/>
                      <a:pt x="0" y="7883"/>
                    </a:cubicBezTo>
                    <a:lnTo>
                      <a:pt x="1672" y="0"/>
                    </a:lnTo>
                    <a:lnTo>
                      <a:pt x="2759586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6">
                      <a:lumMod val="60000"/>
                      <a:lumOff val="40000"/>
                    </a:schemeClr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F22B0346-2739-4DF3-846C-94A25CABEE17}"/>
                </a:ext>
              </a:extLst>
            </p:cNvPr>
            <p:cNvGrpSpPr/>
            <p:nvPr/>
          </p:nvGrpSpPr>
          <p:grpSpPr>
            <a:xfrm rot="19454971" flipH="1">
              <a:off x="2568415" y="1199057"/>
              <a:ext cx="445903" cy="1238531"/>
              <a:chOff x="5674519" y="1390651"/>
              <a:chExt cx="861274" cy="2781300"/>
            </a:xfrm>
          </p:grpSpPr>
          <p:grpSp>
            <p:nvGrpSpPr>
              <p:cNvPr id="268" name="グループ化 267">
                <a:extLst>
                  <a:ext uri="{FF2B5EF4-FFF2-40B4-BE49-F238E27FC236}">
                    <a16:creationId xmlns:a16="http://schemas.microsoft.com/office/drawing/2014/main" id="{FF47F86D-C31B-4670-A8D0-8065145C146A}"/>
                  </a:ext>
                </a:extLst>
              </p:cNvPr>
              <p:cNvGrpSpPr/>
              <p:nvPr/>
            </p:nvGrpSpPr>
            <p:grpSpPr>
              <a:xfrm>
                <a:off x="5674519" y="1390651"/>
                <a:ext cx="861273" cy="2779628"/>
                <a:chOff x="5602287" y="1390651"/>
                <a:chExt cx="933505" cy="2779628"/>
              </a:xfrm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B30BCF0E-F12A-49B8-B797-EE4FBA0808A9}"/>
                    </a:ext>
                  </a:extLst>
                </p:cNvPr>
                <p:cNvSpPr/>
                <p:nvPr/>
              </p:nvSpPr>
              <p:spPr>
                <a:xfrm rot="16200000">
                  <a:off x="4679226" y="2313712"/>
                  <a:ext cx="2779628" cy="933505"/>
                </a:xfrm>
                <a:custGeom>
                  <a:avLst/>
                  <a:gdLst>
                    <a:gd name="connsiteX0" fmla="*/ 2779628 w 2779628"/>
                    <a:gd name="connsiteY0" fmla="*/ 922338 h 933505"/>
                    <a:gd name="connsiteX1" fmla="*/ 2757914 w 2779628"/>
                    <a:gd name="connsiteY1" fmla="*/ 933505 h 933505"/>
                    <a:gd name="connsiteX2" fmla="*/ 0 w 2779628"/>
                    <a:gd name="connsiteY2" fmla="*/ 933505 h 933505"/>
                    <a:gd name="connsiteX3" fmla="*/ 27809 w 2779628"/>
                    <a:gd name="connsiteY3" fmla="*/ 802363 h 933505"/>
                    <a:gd name="connsiteX4" fmla="*/ 624728 w 2779628"/>
                    <a:gd name="connsiteY4" fmla="*/ 93223 h 933505"/>
                    <a:gd name="connsiteX5" fmla="*/ 680633 w 2779628"/>
                    <a:gd name="connsiteY5" fmla="*/ 72919 h 933505"/>
                    <a:gd name="connsiteX6" fmla="*/ 1007201 w 2779628"/>
                    <a:gd name="connsiteY6" fmla="*/ 0 h 933505"/>
                    <a:gd name="connsiteX7" fmla="*/ 995514 w 2779628"/>
                    <a:gd name="connsiteY7" fmla="*/ 42173 h 933505"/>
                    <a:gd name="connsiteX8" fmla="*/ 1107213 w 2779628"/>
                    <a:gd name="connsiteY8" fmla="*/ 33337 h 933505"/>
                    <a:gd name="connsiteX9" fmla="*/ 1095951 w 2779628"/>
                    <a:gd name="connsiteY9" fmla="*/ 72518 h 933505"/>
                    <a:gd name="connsiteX10" fmla="*/ 1220676 w 2779628"/>
                    <a:gd name="connsiteY10" fmla="*/ 61912 h 933505"/>
                    <a:gd name="connsiteX11" fmla="*/ 1204358 w 2779628"/>
                    <a:gd name="connsiteY11" fmla="*/ 116866 h 933505"/>
                    <a:gd name="connsiteX12" fmla="*/ 1344501 w 2779628"/>
                    <a:gd name="connsiteY12" fmla="*/ 119062 h 933505"/>
                    <a:gd name="connsiteX13" fmla="*/ 1330574 w 2779628"/>
                    <a:gd name="connsiteY13" fmla="*/ 162868 h 933505"/>
                    <a:gd name="connsiteX14" fmla="*/ 1428672 w 2779628"/>
                    <a:gd name="connsiteY14" fmla="*/ 157162 h 933505"/>
                    <a:gd name="connsiteX15" fmla="*/ 1412059 w 2779628"/>
                    <a:gd name="connsiteY15" fmla="*/ 206956 h 933505"/>
                    <a:gd name="connsiteX16" fmla="*/ 1557259 w 2779628"/>
                    <a:gd name="connsiteY16" fmla="*/ 200025 h 933505"/>
                    <a:gd name="connsiteX17" fmla="*/ 1533633 w 2779628"/>
                    <a:gd name="connsiteY17" fmla="*/ 266902 h 933505"/>
                    <a:gd name="connsiteX18" fmla="*/ 1618802 w 2779628"/>
                    <a:gd name="connsiteY18" fmla="*/ 263128 h 933505"/>
                    <a:gd name="connsiteX19" fmla="*/ 1603532 w 2779628"/>
                    <a:gd name="connsiteY19" fmla="*/ 304079 h 933505"/>
                    <a:gd name="connsiteX20" fmla="*/ 1755695 w 2779628"/>
                    <a:gd name="connsiteY20" fmla="*/ 311945 h 933505"/>
                    <a:gd name="connsiteX21" fmla="*/ 1734242 w 2779628"/>
                    <a:gd name="connsiteY21" fmla="*/ 364629 h 933505"/>
                    <a:gd name="connsiteX22" fmla="*/ 1806457 w 2779628"/>
                    <a:gd name="connsiteY22" fmla="*/ 359574 h 933505"/>
                    <a:gd name="connsiteX23" fmla="*/ 1790440 w 2779628"/>
                    <a:gd name="connsiteY23" fmla="*/ 395862 h 933505"/>
                    <a:gd name="connsiteX24" fmla="*/ 1906468 w 2779628"/>
                    <a:gd name="connsiteY24" fmla="*/ 388149 h 933505"/>
                    <a:gd name="connsiteX25" fmla="*/ 1875739 w 2779628"/>
                    <a:gd name="connsiteY25" fmla="*/ 454261 h 933505"/>
                    <a:gd name="connsiteX26" fmla="*/ 1970763 w 2779628"/>
                    <a:gd name="connsiteY26" fmla="*/ 451649 h 933505"/>
                    <a:gd name="connsiteX27" fmla="*/ 1948079 w 2779628"/>
                    <a:gd name="connsiteY27" fmla="*/ 494699 h 933505"/>
                    <a:gd name="connsiteX28" fmla="*/ 2098570 w 2779628"/>
                    <a:gd name="connsiteY28" fmla="*/ 524674 h 933505"/>
                    <a:gd name="connsiteX29" fmla="*/ 2079242 w 2779628"/>
                    <a:gd name="connsiteY29" fmla="*/ 567549 h 933505"/>
                    <a:gd name="connsiteX30" fmla="*/ 2202256 w 2779628"/>
                    <a:gd name="connsiteY30" fmla="*/ 576262 h 933505"/>
                    <a:gd name="connsiteX31" fmla="*/ 2178370 w 2779628"/>
                    <a:gd name="connsiteY31" fmla="*/ 622605 h 933505"/>
                    <a:gd name="connsiteX32" fmla="*/ 2344667 w 2779628"/>
                    <a:gd name="connsiteY32" fmla="*/ 631032 h 933505"/>
                    <a:gd name="connsiteX33" fmla="*/ 2317559 w 2779628"/>
                    <a:gd name="connsiteY33" fmla="*/ 696341 h 933505"/>
                    <a:gd name="connsiteX34" fmla="*/ 2436732 w 2779628"/>
                    <a:gd name="connsiteY34" fmla="*/ 707232 h 933505"/>
                    <a:gd name="connsiteX35" fmla="*/ 2414555 w 2779628"/>
                    <a:gd name="connsiteY35" fmla="*/ 746374 h 933505"/>
                    <a:gd name="connsiteX36" fmla="*/ 2546625 w 2779628"/>
                    <a:gd name="connsiteY36" fmla="*/ 747713 h 933505"/>
                    <a:gd name="connsiteX37" fmla="*/ 2512174 w 2779628"/>
                    <a:gd name="connsiteY37" fmla="*/ 796728 h 933505"/>
                    <a:gd name="connsiteX38" fmla="*/ 2658573 w 2779628"/>
                    <a:gd name="connsiteY38" fmla="*/ 795338 h 933505"/>
                    <a:gd name="connsiteX39" fmla="*/ 2628161 w 2779628"/>
                    <a:gd name="connsiteY39" fmla="*/ 852351 h 933505"/>
                    <a:gd name="connsiteX40" fmla="*/ 2708987 w 2779628"/>
                    <a:gd name="connsiteY40" fmla="*/ 852487 h 933505"/>
                    <a:gd name="connsiteX41" fmla="*/ 2690740 w 2779628"/>
                    <a:gd name="connsiteY41" fmla="*/ 881266 h 933505"/>
                    <a:gd name="connsiteX42" fmla="*/ 2779628 w 2779628"/>
                    <a:gd name="connsiteY42" fmla="*/ 922338 h 93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779628" h="933505">
                      <a:moveTo>
                        <a:pt x="2779628" y="922338"/>
                      </a:moveTo>
                      <a:lnTo>
                        <a:pt x="2757914" y="933505"/>
                      </a:lnTo>
                      <a:lnTo>
                        <a:pt x="0" y="933505"/>
                      </a:lnTo>
                      <a:lnTo>
                        <a:pt x="27809" y="802363"/>
                      </a:lnTo>
                      <a:cubicBezTo>
                        <a:pt x="115369" y="482266"/>
                        <a:pt x="331836" y="198949"/>
                        <a:pt x="624728" y="93223"/>
                      </a:cubicBezTo>
                      <a:lnTo>
                        <a:pt x="680633" y="72919"/>
                      </a:lnTo>
                      <a:cubicBezTo>
                        <a:pt x="781007" y="25965"/>
                        <a:pt x="891362" y="0"/>
                        <a:pt x="1007201" y="0"/>
                      </a:cubicBezTo>
                      <a:lnTo>
                        <a:pt x="995514" y="42173"/>
                      </a:lnTo>
                      <a:lnTo>
                        <a:pt x="1107213" y="33337"/>
                      </a:lnTo>
                      <a:lnTo>
                        <a:pt x="1095951" y="72518"/>
                      </a:lnTo>
                      <a:lnTo>
                        <a:pt x="1220676" y="61912"/>
                      </a:lnTo>
                      <a:lnTo>
                        <a:pt x="1204358" y="116866"/>
                      </a:lnTo>
                      <a:lnTo>
                        <a:pt x="1344501" y="119062"/>
                      </a:lnTo>
                      <a:lnTo>
                        <a:pt x="1330574" y="162868"/>
                      </a:lnTo>
                      <a:lnTo>
                        <a:pt x="1428672" y="157162"/>
                      </a:lnTo>
                      <a:lnTo>
                        <a:pt x="1412059" y="206956"/>
                      </a:lnTo>
                      <a:lnTo>
                        <a:pt x="1557259" y="200025"/>
                      </a:lnTo>
                      <a:lnTo>
                        <a:pt x="1533633" y="266902"/>
                      </a:lnTo>
                      <a:lnTo>
                        <a:pt x="1618802" y="263128"/>
                      </a:lnTo>
                      <a:lnTo>
                        <a:pt x="1603532" y="304079"/>
                      </a:lnTo>
                      <a:lnTo>
                        <a:pt x="1755695" y="311945"/>
                      </a:lnTo>
                      <a:lnTo>
                        <a:pt x="1734242" y="364629"/>
                      </a:lnTo>
                      <a:lnTo>
                        <a:pt x="1806457" y="359574"/>
                      </a:lnTo>
                      <a:lnTo>
                        <a:pt x="1790440" y="395862"/>
                      </a:lnTo>
                      <a:lnTo>
                        <a:pt x="1906468" y="388149"/>
                      </a:lnTo>
                      <a:lnTo>
                        <a:pt x="1875739" y="454261"/>
                      </a:lnTo>
                      <a:lnTo>
                        <a:pt x="1970763" y="451649"/>
                      </a:lnTo>
                      <a:lnTo>
                        <a:pt x="1948079" y="494699"/>
                      </a:lnTo>
                      <a:lnTo>
                        <a:pt x="2098570" y="524674"/>
                      </a:lnTo>
                      <a:lnTo>
                        <a:pt x="2079242" y="567549"/>
                      </a:lnTo>
                      <a:lnTo>
                        <a:pt x="2202256" y="576262"/>
                      </a:lnTo>
                      <a:lnTo>
                        <a:pt x="2178370" y="622605"/>
                      </a:lnTo>
                      <a:lnTo>
                        <a:pt x="2344667" y="631032"/>
                      </a:lnTo>
                      <a:lnTo>
                        <a:pt x="2317559" y="696341"/>
                      </a:lnTo>
                      <a:lnTo>
                        <a:pt x="2436732" y="707232"/>
                      </a:lnTo>
                      <a:lnTo>
                        <a:pt x="2414555" y="746374"/>
                      </a:lnTo>
                      <a:lnTo>
                        <a:pt x="2546625" y="747713"/>
                      </a:lnTo>
                      <a:lnTo>
                        <a:pt x="2512174" y="796728"/>
                      </a:lnTo>
                      <a:lnTo>
                        <a:pt x="2658573" y="795338"/>
                      </a:lnTo>
                      <a:lnTo>
                        <a:pt x="2628161" y="852351"/>
                      </a:lnTo>
                      <a:lnTo>
                        <a:pt x="2708987" y="852487"/>
                      </a:lnTo>
                      <a:lnTo>
                        <a:pt x="2690740" y="881266"/>
                      </a:lnTo>
                      <a:lnTo>
                        <a:pt x="2779628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2E4C443C-5570-40F6-9C50-1265A914A1B4}"/>
                    </a:ext>
                  </a:extLst>
                </p:cNvPr>
                <p:cNvSpPr/>
                <p:nvPr/>
              </p:nvSpPr>
              <p:spPr>
                <a:xfrm rot="16200000">
                  <a:off x="4969386" y="2462923"/>
                  <a:ext cx="2349384" cy="780950"/>
                </a:xfrm>
                <a:custGeom>
                  <a:avLst/>
                  <a:gdLst>
                    <a:gd name="connsiteX0" fmla="*/ 2349384 w 2349384"/>
                    <a:gd name="connsiteY0" fmla="*/ 694019 h 780950"/>
                    <a:gd name="connsiteX1" fmla="*/ 2348051 w 2349384"/>
                    <a:gd name="connsiteY1" fmla="*/ 695297 h 780950"/>
                    <a:gd name="connsiteX2" fmla="*/ 2277252 w 2349384"/>
                    <a:gd name="connsiteY2" fmla="*/ 768214 h 780950"/>
                    <a:gd name="connsiteX3" fmla="*/ 2304775 w 2349384"/>
                    <a:gd name="connsiteY3" fmla="*/ 769419 h 780950"/>
                    <a:gd name="connsiteX4" fmla="*/ 2328428 w 2349384"/>
                    <a:gd name="connsiteY4" fmla="*/ 772609 h 780950"/>
                    <a:gd name="connsiteX5" fmla="*/ 2304775 w 2349384"/>
                    <a:gd name="connsiteY5" fmla="*/ 775798 h 780950"/>
                    <a:gd name="connsiteX6" fmla="*/ 2276550 w 2349384"/>
                    <a:gd name="connsiteY6" fmla="*/ 777033 h 780950"/>
                    <a:gd name="connsiteX7" fmla="*/ 2280353 w 2349384"/>
                    <a:gd name="connsiteY7" fmla="*/ 780950 h 780950"/>
                    <a:gd name="connsiteX8" fmla="*/ 2262895 w 2349384"/>
                    <a:gd name="connsiteY8" fmla="*/ 780950 h 780950"/>
                    <a:gd name="connsiteX9" fmla="*/ 2259531 w 2349384"/>
                    <a:gd name="connsiteY9" fmla="*/ 777779 h 780950"/>
                    <a:gd name="connsiteX10" fmla="*/ 2236938 w 2349384"/>
                    <a:gd name="connsiteY10" fmla="*/ 778768 h 780950"/>
                    <a:gd name="connsiteX11" fmla="*/ 2149828 w 2349384"/>
                    <a:gd name="connsiteY11" fmla="*/ 780950 h 780950"/>
                    <a:gd name="connsiteX12" fmla="*/ 177432 w 2349384"/>
                    <a:gd name="connsiteY12" fmla="*/ 780950 h 780950"/>
                    <a:gd name="connsiteX13" fmla="*/ 114804 w 2349384"/>
                    <a:gd name="connsiteY13" fmla="*/ 779469 h 780950"/>
                    <a:gd name="connsiteX14" fmla="*/ 0 w 2349384"/>
                    <a:gd name="connsiteY14" fmla="*/ 772609 h 780950"/>
                    <a:gd name="connsiteX15" fmla="*/ 198829 w 2349384"/>
                    <a:gd name="connsiteY15" fmla="*/ 763761 h 780950"/>
                    <a:gd name="connsiteX16" fmla="*/ 234830 w 2349384"/>
                    <a:gd name="connsiteY16" fmla="*/ 763168 h 780950"/>
                    <a:gd name="connsiteX17" fmla="*/ 251645 w 2349384"/>
                    <a:gd name="connsiteY17" fmla="*/ 730402 h 780950"/>
                    <a:gd name="connsiteX18" fmla="*/ 420034 w 2349384"/>
                    <a:gd name="connsiteY18" fmla="*/ 473690 h 780950"/>
                    <a:gd name="connsiteX19" fmla="*/ 830257 w 2349384"/>
                    <a:gd name="connsiteY19" fmla="*/ 61076 h 780950"/>
                    <a:gd name="connsiteX20" fmla="*/ 925063 w 2349384"/>
                    <a:gd name="connsiteY20" fmla="*/ 0 h 780950"/>
                    <a:gd name="connsiteX21" fmla="*/ 923609 w 2349384"/>
                    <a:gd name="connsiteY21" fmla="*/ 1188 h 780950"/>
                    <a:gd name="connsiteX22" fmla="*/ 457323 w 2349384"/>
                    <a:gd name="connsiteY22" fmla="*/ 501591 h 780950"/>
                    <a:gd name="connsiteX23" fmla="*/ 354188 w 2349384"/>
                    <a:gd name="connsiteY23" fmla="*/ 645392 h 780950"/>
                    <a:gd name="connsiteX24" fmla="*/ 279030 w 2349384"/>
                    <a:gd name="connsiteY24" fmla="*/ 762440 h 780950"/>
                    <a:gd name="connsiteX25" fmla="*/ 340990 w 2349384"/>
                    <a:gd name="connsiteY25" fmla="*/ 761418 h 780950"/>
                    <a:gd name="connsiteX26" fmla="*/ 711049 w 2349384"/>
                    <a:gd name="connsiteY26" fmla="*/ 758027 h 780950"/>
                    <a:gd name="connsiteX27" fmla="*/ 766559 w 2349384"/>
                    <a:gd name="connsiteY27" fmla="*/ 757793 h 780950"/>
                    <a:gd name="connsiteX28" fmla="*/ 837593 w 2349384"/>
                    <a:gd name="connsiteY28" fmla="*/ 659425 h 780950"/>
                    <a:gd name="connsiteX29" fmla="*/ 1226614 w 2349384"/>
                    <a:gd name="connsiteY29" fmla="*/ 230946 h 780950"/>
                    <a:gd name="connsiteX30" fmla="*/ 1310914 w 2349384"/>
                    <a:gd name="connsiteY30" fmla="*/ 162010 h 780950"/>
                    <a:gd name="connsiteX31" fmla="*/ 1309580 w 2349384"/>
                    <a:gd name="connsiteY31" fmla="*/ 163287 h 780950"/>
                    <a:gd name="connsiteX32" fmla="*/ 862258 w 2349384"/>
                    <a:gd name="connsiteY32" fmla="*/ 677880 h 780950"/>
                    <a:gd name="connsiteX33" fmla="*/ 804009 w 2349384"/>
                    <a:gd name="connsiteY33" fmla="*/ 757635 h 780950"/>
                    <a:gd name="connsiteX34" fmla="*/ 929584 w 2349384"/>
                    <a:gd name="connsiteY34" fmla="*/ 757105 h 780950"/>
                    <a:gd name="connsiteX35" fmla="*/ 1164214 w 2349384"/>
                    <a:gd name="connsiteY35" fmla="*/ 756784 h 780950"/>
                    <a:gd name="connsiteX36" fmla="*/ 1284912 w 2349384"/>
                    <a:gd name="connsiteY36" fmla="*/ 756949 h 780950"/>
                    <a:gd name="connsiteX37" fmla="*/ 1358358 w 2349384"/>
                    <a:gd name="connsiteY37" fmla="*/ 672409 h 780950"/>
                    <a:gd name="connsiteX38" fmla="*/ 1551600 w 2349384"/>
                    <a:gd name="connsiteY38" fmla="*/ 480147 h 780950"/>
                    <a:gd name="connsiteX39" fmla="*/ 1635899 w 2349384"/>
                    <a:gd name="connsiteY39" fmla="*/ 411210 h 780950"/>
                    <a:gd name="connsiteX40" fmla="*/ 1634565 w 2349384"/>
                    <a:gd name="connsiteY40" fmla="*/ 412488 h 780950"/>
                    <a:gd name="connsiteX41" fmla="*/ 1408045 w 2349384"/>
                    <a:gd name="connsiteY41" fmla="*/ 654785 h 780950"/>
                    <a:gd name="connsiteX42" fmla="*/ 1322211 w 2349384"/>
                    <a:gd name="connsiteY42" fmla="*/ 757000 h 780950"/>
                    <a:gd name="connsiteX43" fmla="*/ 1398844 w 2349384"/>
                    <a:gd name="connsiteY43" fmla="*/ 757105 h 780950"/>
                    <a:gd name="connsiteX44" fmla="*/ 1617379 w 2349384"/>
                    <a:gd name="connsiteY44" fmla="*/ 758027 h 780950"/>
                    <a:gd name="connsiteX45" fmla="*/ 1684748 w 2349384"/>
                    <a:gd name="connsiteY45" fmla="*/ 758524 h 780950"/>
                    <a:gd name="connsiteX46" fmla="*/ 1769463 w 2349384"/>
                    <a:gd name="connsiteY46" fmla="*/ 669909 h 780950"/>
                    <a:gd name="connsiteX47" fmla="*/ 1865034 w 2349384"/>
                    <a:gd name="connsiteY47" fmla="*/ 579816 h 780950"/>
                    <a:gd name="connsiteX48" fmla="*/ 1949333 w 2349384"/>
                    <a:gd name="connsiteY48" fmla="*/ 510879 h 780950"/>
                    <a:gd name="connsiteX49" fmla="*/ 1948000 w 2349384"/>
                    <a:gd name="connsiteY49" fmla="*/ 512157 h 780950"/>
                    <a:gd name="connsiteX50" fmla="*/ 1721479 w 2349384"/>
                    <a:gd name="connsiteY50" fmla="*/ 754454 h 780950"/>
                    <a:gd name="connsiteX51" fmla="*/ 1717855 w 2349384"/>
                    <a:gd name="connsiteY51" fmla="*/ 758769 h 780950"/>
                    <a:gd name="connsiteX52" fmla="*/ 1815137 w 2349384"/>
                    <a:gd name="connsiteY52" fmla="*/ 759486 h 780950"/>
                    <a:gd name="connsiteX53" fmla="*/ 1926532 w 2349384"/>
                    <a:gd name="connsiteY53" fmla="*/ 760735 h 780950"/>
                    <a:gd name="connsiteX54" fmla="*/ 1940914 w 2349384"/>
                    <a:gd name="connsiteY54" fmla="*/ 745692 h 780950"/>
                    <a:gd name="connsiteX55" fmla="*/ 2036485 w 2349384"/>
                    <a:gd name="connsiteY55" fmla="*/ 655599 h 780950"/>
                    <a:gd name="connsiteX56" fmla="*/ 2120784 w 2349384"/>
                    <a:gd name="connsiteY56" fmla="*/ 586662 h 780950"/>
                    <a:gd name="connsiteX57" fmla="*/ 2119451 w 2349384"/>
                    <a:gd name="connsiteY57" fmla="*/ 587940 h 780950"/>
                    <a:gd name="connsiteX58" fmla="*/ 2006031 w 2349384"/>
                    <a:gd name="connsiteY58" fmla="*/ 704754 h 780950"/>
                    <a:gd name="connsiteX59" fmla="*/ 1955283 w 2349384"/>
                    <a:gd name="connsiteY59" fmla="*/ 761058 h 780950"/>
                    <a:gd name="connsiteX60" fmla="*/ 1987438 w 2349384"/>
                    <a:gd name="connsiteY60" fmla="*/ 761418 h 780950"/>
                    <a:gd name="connsiteX61" fmla="*/ 2128802 w 2349384"/>
                    <a:gd name="connsiteY61" fmla="*/ 763748 h 780950"/>
                    <a:gd name="connsiteX62" fmla="*/ 2169836 w 2349384"/>
                    <a:gd name="connsiteY62" fmla="*/ 725067 h 780950"/>
                    <a:gd name="connsiteX63" fmla="*/ 2254135 w 2349384"/>
                    <a:gd name="connsiteY63" fmla="*/ 656129 h 780950"/>
                    <a:gd name="connsiteX64" fmla="*/ 2252801 w 2349384"/>
                    <a:gd name="connsiteY64" fmla="*/ 657406 h 780950"/>
                    <a:gd name="connsiteX65" fmla="*/ 2149064 w 2349384"/>
                    <a:gd name="connsiteY65" fmla="*/ 764248 h 780950"/>
                    <a:gd name="connsiteX66" fmla="*/ 2236938 w 2349384"/>
                    <a:gd name="connsiteY66" fmla="*/ 766449 h 780950"/>
                    <a:gd name="connsiteX67" fmla="*/ 2260295 w 2349384"/>
                    <a:gd name="connsiteY67" fmla="*/ 767471 h 780950"/>
                    <a:gd name="connsiteX68" fmla="*/ 2265085 w 2349384"/>
                    <a:gd name="connsiteY68" fmla="*/ 762956 h 780950"/>
                    <a:gd name="connsiteX69" fmla="*/ 2349384 w 2349384"/>
                    <a:gd name="connsiteY69" fmla="*/ 694019 h 780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2349384" h="780950">
                      <a:moveTo>
                        <a:pt x="2349384" y="694019"/>
                      </a:moveTo>
                      <a:lnTo>
                        <a:pt x="2348051" y="695297"/>
                      </a:lnTo>
                      <a:lnTo>
                        <a:pt x="2277252" y="768214"/>
                      </a:lnTo>
                      <a:lnTo>
                        <a:pt x="2304775" y="769419"/>
                      </a:lnTo>
                      <a:cubicBezTo>
                        <a:pt x="2320284" y="770450"/>
                        <a:pt x="2328428" y="771516"/>
                        <a:pt x="2328428" y="772609"/>
                      </a:cubicBezTo>
                      <a:cubicBezTo>
                        <a:pt x="2328428" y="773701"/>
                        <a:pt x="2320284" y="774768"/>
                        <a:pt x="2304775" y="775798"/>
                      </a:cubicBezTo>
                      <a:lnTo>
                        <a:pt x="2276550" y="777033"/>
                      </a:lnTo>
                      <a:lnTo>
                        <a:pt x="2280353" y="780950"/>
                      </a:lnTo>
                      <a:lnTo>
                        <a:pt x="2262895" y="780950"/>
                      </a:lnTo>
                      <a:lnTo>
                        <a:pt x="2259531" y="777779"/>
                      </a:lnTo>
                      <a:lnTo>
                        <a:pt x="2236938" y="778768"/>
                      </a:lnTo>
                      <a:lnTo>
                        <a:pt x="2149828" y="780950"/>
                      </a:lnTo>
                      <a:lnTo>
                        <a:pt x="177432" y="780950"/>
                      </a:lnTo>
                      <a:lnTo>
                        <a:pt x="114804" y="779469"/>
                      </a:lnTo>
                      <a:cubicBezTo>
                        <a:pt x="41231" y="777394"/>
                        <a:pt x="0" y="775067"/>
                        <a:pt x="0" y="772609"/>
                      </a:cubicBezTo>
                      <a:cubicBezTo>
                        <a:pt x="0" y="769331"/>
                        <a:pt x="73299" y="766287"/>
                        <a:pt x="198829" y="763761"/>
                      </a:cubicBezTo>
                      <a:lnTo>
                        <a:pt x="234830" y="763168"/>
                      </a:lnTo>
                      <a:lnTo>
                        <a:pt x="251645" y="730402"/>
                      </a:lnTo>
                      <a:cubicBezTo>
                        <a:pt x="299332" y="645186"/>
                        <a:pt x="355654" y="558789"/>
                        <a:pt x="420034" y="473690"/>
                      </a:cubicBezTo>
                      <a:cubicBezTo>
                        <a:pt x="548793" y="303490"/>
                        <a:pt x="691495" y="162651"/>
                        <a:pt x="830257" y="61076"/>
                      </a:cubicBezTo>
                      <a:lnTo>
                        <a:pt x="925063" y="0"/>
                      </a:lnTo>
                      <a:lnTo>
                        <a:pt x="923609" y="1188"/>
                      </a:lnTo>
                      <a:cubicBezTo>
                        <a:pt x="760281" y="141377"/>
                        <a:pt x="600646" y="312138"/>
                        <a:pt x="457323" y="501591"/>
                      </a:cubicBezTo>
                      <a:cubicBezTo>
                        <a:pt x="421492" y="548954"/>
                        <a:pt x="387072" y="596968"/>
                        <a:pt x="354188" y="645392"/>
                      </a:cubicBezTo>
                      <a:lnTo>
                        <a:pt x="279030" y="762440"/>
                      </a:lnTo>
                      <a:lnTo>
                        <a:pt x="340990" y="761418"/>
                      </a:lnTo>
                      <a:cubicBezTo>
                        <a:pt x="446331" y="759987"/>
                        <a:pt x="571764" y="758828"/>
                        <a:pt x="711049" y="758027"/>
                      </a:cubicBezTo>
                      <a:lnTo>
                        <a:pt x="766559" y="757793"/>
                      </a:lnTo>
                      <a:lnTo>
                        <a:pt x="837593" y="659425"/>
                      </a:lnTo>
                      <a:cubicBezTo>
                        <a:pt x="966352" y="489225"/>
                        <a:pt x="1101239" y="342537"/>
                        <a:pt x="1226614" y="230946"/>
                      </a:cubicBezTo>
                      <a:lnTo>
                        <a:pt x="1310914" y="162010"/>
                      </a:lnTo>
                      <a:lnTo>
                        <a:pt x="1309580" y="163287"/>
                      </a:lnTo>
                      <a:cubicBezTo>
                        <a:pt x="1158634" y="312741"/>
                        <a:pt x="1005581" y="488428"/>
                        <a:pt x="862258" y="677880"/>
                      </a:cubicBezTo>
                      <a:lnTo>
                        <a:pt x="804009" y="757635"/>
                      </a:lnTo>
                      <a:lnTo>
                        <a:pt x="929584" y="757105"/>
                      </a:lnTo>
                      <a:cubicBezTo>
                        <a:pt x="1005372" y="756894"/>
                        <a:pt x="1083842" y="756784"/>
                        <a:pt x="1164214" y="756784"/>
                      </a:cubicBezTo>
                      <a:lnTo>
                        <a:pt x="1284912" y="756949"/>
                      </a:lnTo>
                      <a:lnTo>
                        <a:pt x="1358358" y="672409"/>
                      </a:lnTo>
                      <a:cubicBezTo>
                        <a:pt x="1423846" y="600512"/>
                        <a:pt x="1488912" y="535942"/>
                        <a:pt x="1551600" y="480147"/>
                      </a:cubicBezTo>
                      <a:lnTo>
                        <a:pt x="1635899" y="411210"/>
                      </a:lnTo>
                      <a:lnTo>
                        <a:pt x="1634565" y="412488"/>
                      </a:lnTo>
                      <a:cubicBezTo>
                        <a:pt x="1559091" y="487214"/>
                        <a:pt x="1483092" y="568500"/>
                        <a:pt x="1408045" y="654785"/>
                      </a:cubicBezTo>
                      <a:lnTo>
                        <a:pt x="1322211" y="757000"/>
                      </a:lnTo>
                      <a:lnTo>
                        <a:pt x="1398844" y="757105"/>
                      </a:lnTo>
                      <a:cubicBezTo>
                        <a:pt x="1474631" y="757316"/>
                        <a:pt x="1547736" y="757627"/>
                        <a:pt x="1617379" y="758027"/>
                      </a:cubicBezTo>
                      <a:lnTo>
                        <a:pt x="1684748" y="758524"/>
                      </a:lnTo>
                      <a:lnTo>
                        <a:pt x="1769463" y="669909"/>
                      </a:lnTo>
                      <a:cubicBezTo>
                        <a:pt x="1801751" y="637805"/>
                        <a:pt x="1833690" y="607714"/>
                        <a:pt x="1865034" y="579816"/>
                      </a:cubicBezTo>
                      <a:lnTo>
                        <a:pt x="1949333" y="510879"/>
                      </a:lnTo>
                      <a:lnTo>
                        <a:pt x="1948000" y="512157"/>
                      </a:lnTo>
                      <a:cubicBezTo>
                        <a:pt x="1872526" y="586884"/>
                        <a:pt x="1796526" y="668169"/>
                        <a:pt x="1721479" y="754454"/>
                      </a:cubicBezTo>
                      <a:lnTo>
                        <a:pt x="1717855" y="758769"/>
                      </a:lnTo>
                      <a:lnTo>
                        <a:pt x="1815137" y="759486"/>
                      </a:lnTo>
                      <a:lnTo>
                        <a:pt x="1926532" y="760735"/>
                      </a:lnTo>
                      <a:lnTo>
                        <a:pt x="1940914" y="745692"/>
                      </a:lnTo>
                      <a:cubicBezTo>
                        <a:pt x="1973202" y="713588"/>
                        <a:pt x="2005141" y="683496"/>
                        <a:pt x="2036485" y="655599"/>
                      </a:cubicBezTo>
                      <a:lnTo>
                        <a:pt x="2120784" y="586662"/>
                      </a:lnTo>
                      <a:lnTo>
                        <a:pt x="2119451" y="587940"/>
                      </a:lnTo>
                      <a:cubicBezTo>
                        <a:pt x="2081714" y="625303"/>
                        <a:pt x="2043845" y="664306"/>
                        <a:pt x="2006031" y="704754"/>
                      </a:cubicBezTo>
                      <a:lnTo>
                        <a:pt x="1955283" y="761058"/>
                      </a:lnTo>
                      <a:lnTo>
                        <a:pt x="1987438" y="761418"/>
                      </a:lnTo>
                      <a:lnTo>
                        <a:pt x="2128802" y="763748"/>
                      </a:lnTo>
                      <a:lnTo>
                        <a:pt x="2169836" y="725067"/>
                      </a:lnTo>
                      <a:lnTo>
                        <a:pt x="2254135" y="656129"/>
                      </a:lnTo>
                      <a:lnTo>
                        <a:pt x="2252801" y="657406"/>
                      </a:lnTo>
                      <a:lnTo>
                        <a:pt x="2149064" y="764248"/>
                      </a:lnTo>
                      <a:lnTo>
                        <a:pt x="2236938" y="766449"/>
                      </a:lnTo>
                      <a:lnTo>
                        <a:pt x="2260295" y="767471"/>
                      </a:lnTo>
                      <a:lnTo>
                        <a:pt x="2265085" y="762956"/>
                      </a:lnTo>
                      <a:lnTo>
                        <a:pt x="2349384" y="69401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80738804-2879-4D88-8F74-867774BCCAD3}"/>
                  </a:ext>
                </a:extLst>
              </p:cNvPr>
              <p:cNvSpPr/>
              <p:nvPr/>
            </p:nvSpPr>
            <p:spPr>
              <a:xfrm rot="16200000" flipV="1">
                <a:off x="5038499" y="2674657"/>
                <a:ext cx="2759586" cy="235002"/>
              </a:xfrm>
              <a:custGeom>
                <a:avLst/>
                <a:gdLst>
                  <a:gd name="connsiteX0" fmla="*/ 2759586 w 2759586"/>
                  <a:gd name="connsiteY0" fmla="*/ 0 h 922283"/>
                  <a:gd name="connsiteX1" fmla="*/ 2700702 w 2759586"/>
                  <a:gd name="connsiteY1" fmla="*/ 30282 h 922283"/>
                  <a:gd name="connsiteX2" fmla="*/ 2710659 w 2759586"/>
                  <a:gd name="connsiteY2" fmla="*/ 45986 h 922283"/>
                  <a:gd name="connsiteX3" fmla="*/ 2638459 w 2759586"/>
                  <a:gd name="connsiteY3" fmla="*/ 62291 h 922283"/>
                  <a:gd name="connsiteX4" fmla="*/ 2660245 w 2759586"/>
                  <a:gd name="connsiteY4" fmla="*/ 103133 h 922283"/>
                  <a:gd name="connsiteX5" fmla="*/ 2571953 w 2759586"/>
                  <a:gd name="connsiteY5" fmla="*/ 96492 h 922283"/>
                  <a:gd name="connsiteX6" fmla="*/ 2526562 w 2759586"/>
                  <a:gd name="connsiteY6" fmla="*/ 119835 h 922283"/>
                  <a:gd name="connsiteX7" fmla="*/ 2548297 w 2759586"/>
                  <a:gd name="connsiteY7" fmla="*/ 150758 h 922283"/>
                  <a:gd name="connsiteX8" fmla="*/ 2426967 w 2759586"/>
                  <a:gd name="connsiteY8" fmla="*/ 171053 h 922283"/>
                  <a:gd name="connsiteX9" fmla="*/ 2438404 w 2759586"/>
                  <a:gd name="connsiteY9" fmla="*/ 191239 h 922283"/>
                  <a:gd name="connsiteX10" fmla="*/ 2330762 w 2759586"/>
                  <a:gd name="connsiteY10" fmla="*/ 220527 h 922283"/>
                  <a:gd name="connsiteX11" fmla="*/ 2346339 w 2759586"/>
                  <a:gd name="connsiteY11" fmla="*/ 267439 h 922283"/>
                  <a:gd name="connsiteX12" fmla="*/ 2182115 w 2759586"/>
                  <a:gd name="connsiteY12" fmla="*/ 303700 h 922283"/>
                  <a:gd name="connsiteX13" fmla="*/ 2203928 w 2759586"/>
                  <a:gd name="connsiteY13" fmla="*/ 346021 h 922283"/>
                  <a:gd name="connsiteX14" fmla="*/ 2083782 w 2759586"/>
                  <a:gd name="connsiteY14" fmla="*/ 358720 h 922283"/>
                  <a:gd name="connsiteX15" fmla="*/ 2100242 w 2759586"/>
                  <a:gd name="connsiteY15" fmla="*/ 395233 h 922283"/>
                  <a:gd name="connsiteX16" fmla="*/ 1953212 w 2759586"/>
                  <a:gd name="connsiteY16" fmla="*/ 431778 h 922283"/>
                  <a:gd name="connsiteX17" fmla="*/ 1972435 w 2759586"/>
                  <a:gd name="connsiteY17" fmla="*/ 468258 h 922283"/>
                  <a:gd name="connsiteX18" fmla="*/ 1880564 w 2759586"/>
                  <a:gd name="connsiteY18" fmla="*/ 472430 h 922283"/>
                  <a:gd name="connsiteX19" fmla="*/ 1908140 w 2759586"/>
                  <a:gd name="connsiteY19" fmla="*/ 531758 h 922283"/>
                  <a:gd name="connsiteX20" fmla="*/ 1792112 w 2759586"/>
                  <a:gd name="connsiteY20" fmla="*/ 524045 h 922283"/>
                  <a:gd name="connsiteX21" fmla="*/ 1808129 w 2759586"/>
                  <a:gd name="connsiteY21" fmla="*/ 560333 h 922283"/>
                  <a:gd name="connsiteX22" fmla="*/ 1735915 w 2759586"/>
                  <a:gd name="connsiteY22" fmla="*/ 555278 h 922283"/>
                  <a:gd name="connsiteX23" fmla="*/ 1757367 w 2759586"/>
                  <a:gd name="connsiteY23" fmla="*/ 607962 h 922283"/>
                  <a:gd name="connsiteX24" fmla="*/ 1603174 w 2759586"/>
                  <a:gd name="connsiteY24" fmla="*/ 625861 h 922283"/>
                  <a:gd name="connsiteX25" fmla="*/ 1620474 w 2759586"/>
                  <a:gd name="connsiteY25" fmla="*/ 672255 h 922283"/>
                  <a:gd name="connsiteX26" fmla="*/ 1620474 w 2759586"/>
                  <a:gd name="connsiteY26" fmla="*/ 672256 h 922283"/>
                  <a:gd name="connsiteX27" fmla="*/ 1538878 w 2759586"/>
                  <a:gd name="connsiteY27" fmla="*/ 665495 h 922283"/>
                  <a:gd name="connsiteX28" fmla="*/ 1558931 w 2759586"/>
                  <a:gd name="connsiteY28" fmla="*/ 722258 h 922283"/>
                  <a:gd name="connsiteX29" fmla="*/ 1416069 w 2759586"/>
                  <a:gd name="connsiteY29" fmla="*/ 722333 h 922283"/>
                  <a:gd name="connsiteX30" fmla="*/ 1430344 w 2759586"/>
                  <a:gd name="connsiteY30" fmla="*/ 765121 h 922283"/>
                  <a:gd name="connsiteX31" fmla="*/ 1344564 w 2759586"/>
                  <a:gd name="connsiteY31" fmla="*/ 761142 h 922283"/>
                  <a:gd name="connsiteX32" fmla="*/ 1346173 w 2759586"/>
                  <a:gd name="connsiteY32" fmla="*/ 803221 h 922283"/>
                  <a:gd name="connsiteX33" fmla="*/ 1209062 w 2759586"/>
                  <a:gd name="connsiteY33" fmla="*/ 815626 h 922283"/>
                  <a:gd name="connsiteX34" fmla="*/ 1222348 w 2759586"/>
                  <a:gd name="connsiteY34" fmla="*/ 860371 h 922283"/>
                  <a:gd name="connsiteX35" fmla="*/ 1003642 w 2759586"/>
                  <a:gd name="connsiteY35" fmla="*/ 881161 h 922283"/>
                  <a:gd name="connsiteX36" fmla="*/ 1008873 w 2759586"/>
                  <a:gd name="connsiteY36" fmla="*/ 922283 h 922283"/>
                  <a:gd name="connsiteX37" fmla="*/ 839790 w 2759586"/>
                  <a:gd name="connsiteY37" fmla="*/ 903432 h 922283"/>
                  <a:gd name="connsiteX38" fmla="*/ 775540 w 2759586"/>
                  <a:gd name="connsiteY38" fmla="*/ 895452 h 922283"/>
                  <a:gd name="connsiteX39" fmla="*/ 0 w 2759586"/>
                  <a:gd name="connsiteY39" fmla="*/ 7883 h 922283"/>
                  <a:gd name="connsiteX40" fmla="*/ 1672 w 2759586"/>
                  <a:gd name="connsiteY40" fmla="*/ 0 h 922283"/>
                  <a:gd name="connsiteX41" fmla="*/ 2759586 w 2759586"/>
                  <a:gd name="connsiteY41" fmla="*/ 0 h 92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59586" h="922283">
                    <a:moveTo>
                      <a:pt x="2759586" y="0"/>
                    </a:moveTo>
                    <a:lnTo>
                      <a:pt x="2700702" y="30282"/>
                    </a:lnTo>
                    <a:lnTo>
                      <a:pt x="2710659" y="45986"/>
                    </a:lnTo>
                    <a:lnTo>
                      <a:pt x="2638459" y="62291"/>
                    </a:lnTo>
                    <a:lnTo>
                      <a:pt x="2660245" y="103133"/>
                    </a:lnTo>
                    <a:lnTo>
                      <a:pt x="2571953" y="96492"/>
                    </a:lnTo>
                    <a:lnTo>
                      <a:pt x="2526562" y="119835"/>
                    </a:lnTo>
                    <a:lnTo>
                      <a:pt x="2548297" y="150758"/>
                    </a:lnTo>
                    <a:lnTo>
                      <a:pt x="2426967" y="171053"/>
                    </a:lnTo>
                    <a:lnTo>
                      <a:pt x="2438404" y="191239"/>
                    </a:lnTo>
                    <a:lnTo>
                      <a:pt x="2330762" y="220527"/>
                    </a:lnTo>
                    <a:lnTo>
                      <a:pt x="2346339" y="267439"/>
                    </a:lnTo>
                    <a:lnTo>
                      <a:pt x="2182115" y="303700"/>
                    </a:lnTo>
                    <a:lnTo>
                      <a:pt x="2203928" y="346021"/>
                    </a:lnTo>
                    <a:lnTo>
                      <a:pt x="2083782" y="358720"/>
                    </a:lnTo>
                    <a:lnTo>
                      <a:pt x="2100242" y="395233"/>
                    </a:lnTo>
                    <a:lnTo>
                      <a:pt x="1953212" y="431778"/>
                    </a:lnTo>
                    <a:lnTo>
                      <a:pt x="1972435" y="468258"/>
                    </a:lnTo>
                    <a:lnTo>
                      <a:pt x="1880564" y="472430"/>
                    </a:lnTo>
                    <a:lnTo>
                      <a:pt x="1908140" y="531758"/>
                    </a:lnTo>
                    <a:lnTo>
                      <a:pt x="1792112" y="524045"/>
                    </a:lnTo>
                    <a:lnTo>
                      <a:pt x="1808129" y="560333"/>
                    </a:lnTo>
                    <a:lnTo>
                      <a:pt x="1735915" y="555278"/>
                    </a:lnTo>
                    <a:lnTo>
                      <a:pt x="1757367" y="607962"/>
                    </a:lnTo>
                    <a:lnTo>
                      <a:pt x="1603174" y="625861"/>
                    </a:lnTo>
                    <a:lnTo>
                      <a:pt x="1620474" y="672255"/>
                    </a:lnTo>
                    <a:lnTo>
                      <a:pt x="1620474" y="672256"/>
                    </a:lnTo>
                    <a:lnTo>
                      <a:pt x="1538878" y="665495"/>
                    </a:lnTo>
                    <a:lnTo>
                      <a:pt x="1558931" y="722258"/>
                    </a:lnTo>
                    <a:cubicBezTo>
                      <a:pt x="1538463" y="731731"/>
                      <a:pt x="1437500" y="715189"/>
                      <a:pt x="1416069" y="722333"/>
                    </a:cubicBezTo>
                    <a:lnTo>
                      <a:pt x="1430344" y="765121"/>
                    </a:lnTo>
                    <a:cubicBezTo>
                      <a:pt x="1401384" y="765121"/>
                      <a:pt x="1372768" y="763773"/>
                      <a:pt x="1344564" y="761142"/>
                    </a:cubicBezTo>
                    <a:cubicBezTo>
                      <a:pt x="1345100" y="775168"/>
                      <a:pt x="1345637" y="789195"/>
                      <a:pt x="1346173" y="803221"/>
                    </a:cubicBezTo>
                    <a:cubicBezTo>
                      <a:pt x="1323589" y="812302"/>
                      <a:pt x="1229699" y="806101"/>
                      <a:pt x="1209062" y="815626"/>
                    </a:cubicBezTo>
                    <a:lnTo>
                      <a:pt x="1222348" y="860371"/>
                    </a:lnTo>
                    <a:cubicBezTo>
                      <a:pt x="1188111" y="871294"/>
                      <a:pt x="1041068" y="877508"/>
                      <a:pt x="1003642" y="881161"/>
                    </a:cubicBezTo>
                    <a:lnTo>
                      <a:pt x="1008873" y="922283"/>
                    </a:lnTo>
                    <a:cubicBezTo>
                      <a:pt x="950954" y="922283"/>
                      <a:pt x="894405" y="915792"/>
                      <a:pt x="839790" y="903432"/>
                    </a:cubicBezTo>
                    <a:lnTo>
                      <a:pt x="775540" y="895452"/>
                    </a:lnTo>
                    <a:cubicBezTo>
                      <a:pt x="386673" y="849764"/>
                      <a:pt x="59531" y="469822"/>
                      <a:pt x="0" y="7883"/>
                    </a:cubicBezTo>
                    <a:lnTo>
                      <a:pt x="1672" y="0"/>
                    </a:lnTo>
                    <a:lnTo>
                      <a:pt x="2759586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6">
                      <a:lumMod val="60000"/>
                      <a:lumOff val="40000"/>
                    </a:schemeClr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5" name="グループ化 264">
              <a:extLst>
                <a:ext uri="{FF2B5EF4-FFF2-40B4-BE49-F238E27FC236}">
                  <a16:creationId xmlns:a16="http://schemas.microsoft.com/office/drawing/2014/main" id="{0F87ACF4-6CC0-43E1-BA94-8736FA2BADD9}"/>
                </a:ext>
              </a:extLst>
            </p:cNvPr>
            <p:cNvGrpSpPr/>
            <p:nvPr/>
          </p:nvGrpSpPr>
          <p:grpSpPr>
            <a:xfrm>
              <a:off x="3117236" y="603084"/>
              <a:ext cx="1117300" cy="1674516"/>
              <a:chOff x="3944937" y="1390650"/>
              <a:chExt cx="1855788" cy="2781300"/>
            </a:xfrm>
          </p:grpSpPr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4AF8AEFF-A349-4764-8DAC-AAC6D5A2A200}"/>
                  </a:ext>
                </a:extLst>
              </p:cNvPr>
              <p:cNvSpPr/>
              <p:nvPr/>
            </p:nvSpPr>
            <p:spPr>
              <a:xfrm rot="16200000">
                <a:off x="3482181" y="1853406"/>
                <a:ext cx="2781300" cy="1855788"/>
              </a:xfrm>
              <a:custGeom>
                <a:avLst/>
                <a:gdLst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637144 w 2781300"/>
                  <a:gd name="connsiteY87" fmla="*/ 321068 h 1855788"/>
                  <a:gd name="connsiteX88" fmla="*/ 1757367 w 2781300"/>
                  <a:gd name="connsiteY88" fmla="*/ 311945 h 1855788"/>
                  <a:gd name="connsiteX89" fmla="*/ 1735914 w 2781300"/>
                  <a:gd name="connsiteY89" fmla="*/ 364629 h 1855788"/>
                  <a:gd name="connsiteX90" fmla="*/ 1808129 w 2781300"/>
                  <a:gd name="connsiteY90" fmla="*/ 359574 h 1855788"/>
                  <a:gd name="connsiteX91" fmla="*/ 1792112 w 2781300"/>
                  <a:gd name="connsiteY91" fmla="*/ 395862 h 1855788"/>
                  <a:gd name="connsiteX92" fmla="*/ 1908140 w 2781300"/>
                  <a:gd name="connsiteY92" fmla="*/ 388149 h 1855788"/>
                  <a:gd name="connsiteX93" fmla="*/ 1877411 w 2781300"/>
                  <a:gd name="connsiteY93" fmla="*/ 454261 h 1855788"/>
                  <a:gd name="connsiteX94" fmla="*/ 1882194 w 2781300"/>
                  <a:gd name="connsiteY94" fmla="*/ 456941 h 1855788"/>
                  <a:gd name="connsiteX95" fmla="*/ 1972435 w 2781300"/>
                  <a:gd name="connsiteY95" fmla="*/ 451649 h 1855788"/>
                  <a:gd name="connsiteX96" fmla="*/ 1949751 w 2781300"/>
                  <a:gd name="connsiteY96" fmla="*/ 494699 h 1855788"/>
                  <a:gd name="connsiteX97" fmla="*/ 2014323 w 2781300"/>
                  <a:gd name="connsiteY97" fmla="*/ 530563 h 1855788"/>
                  <a:gd name="connsiteX98" fmla="*/ 2100242 w 2781300"/>
                  <a:gd name="connsiteY98" fmla="*/ 524674 h 1855788"/>
                  <a:gd name="connsiteX99" fmla="*/ 2080914 w 2781300"/>
                  <a:gd name="connsiteY99" fmla="*/ 567549 h 1855788"/>
                  <a:gd name="connsiteX100" fmla="*/ 2107058 w 2781300"/>
                  <a:gd name="connsiteY100" fmla="*/ 582069 h 1855788"/>
                  <a:gd name="connsiteX101" fmla="*/ 2203928 w 2781300"/>
                  <a:gd name="connsiteY101" fmla="*/ 576262 h 1855788"/>
                  <a:gd name="connsiteX102" fmla="*/ 2180042 w 2781300"/>
                  <a:gd name="connsiteY102" fmla="*/ 622605 h 1855788"/>
                  <a:gd name="connsiteX103" fmla="*/ 2218414 w 2781300"/>
                  <a:gd name="connsiteY103" fmla="*/ 643918 h 1855788"/>
                  <a:gd name="connsiteX104" fmla="*/ 2254837 w 2781300"/>
                  <a:gd name="connsiteY104" fmla="*/ 636822 h 1855788"/>
                  <a:gd name="connsiteX105" fmla="*/ 2346339 w 2781300"/>
                  <a:gd name="connsiteY105" fmla="*/ 631032 h 1855788"/>
                  <a:gd name="connsiteX106" fmla="*/ 2319231 w 2781300"/>
                  <a:gd name="connsiteY106" fmla="*/ 696341 h 1855788"/>
                  <a:gd name="connsiteX107" fmla="*/ 2348431 w 2781300"/>
                  <a:gd name="connsiteY107" fmla="*/ 711403 h 1855788"/>
                  <a:gd name="connsiteX108" fmla="*/ 2438404 w 2781300"/>
                  <a:gd name="connsiteY108" fmla="*/ 707232 h 1855788"/>
                  <a:gd name="connsiteX109" fmla="*/ 2416227 w 2781300"/>
                  <a:gd name="connsiteY109" fmla="*/ 746374 h 1855788"/>
                  <a:gd name="connsiteX110" fmla="*/ 2435226 w 2781300"/>
                  <a:gd name="connsiteY110" fmla="*/ 756174 h 1855788"/>
                  <a:gd name="connsiteX111" fmla="*/ 2548297 w 2781300"/>
                  <a:gd name="connsiteY111" fmla="*/ 747713 h 1855788"/>
                  <a:gd name="connsiteX112" fmla="*/ 2513846 w 2781300"/>
                  <a:gd name="connsiteY112" fmla="*/ 796728 h 1855788"/>
                  <a:gd name="connsiteX113" fmla="*/ 2531059 w 2781300"/>
                  <a:gd name="connsiteY113" fmla="*/ 805607 h 1855788"/>
                  <a:gd name="connsiteX114" fmla="*/ 2534192 w 2781300"/>
                  <a:gd name="connsiteY114" fmla="*/ 804820 h 1855788"/>
                  <a:gd name="connsiteX115" fmla="*/ 2660245 w 2781300"/>
                  <a:gd name="connsiteY115" fmla="*/ 795338 h 1855788"/>
                  <a:gd name="connsiteX116" fmla="*/ 2629833 w 2781300"/>
                  <a:gd name="connsiteY116" fmla="*/ 852351 h 1855788"/>
                  <a:gd name="connsiteX117" fmla="*/ 2639870 w 2781300"/>
                  <a:gd name="connsiteY117" fmla="*/ 856988 h 1855788"/>
                  <a:gd name="connsiteX118" fmla="*/ 2710659 w 2781300"/>
                  <a:gd name="connsiteY118" fmla="*/ 852487 h 1855788"/>
                  <a:gd name="connsiteX119" fmla="*/ 2692412 w 2781300"/>
                  <a:gd name="connsiteY119" fmla="*/ 881266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014323 w 2781300"/>
                  <a:gd name="connsiteY96" fmla="*/ 530563 h 1855788"/>
                  <a:gd name="connsiteX97" fmla="*/ 2100242 w 2781300"/>
                  <a:gd name="connsiteY97" fmla="*/ 524674 h 1855788"/>
                  <a:gd name="connsiteX98" fmla="*/ 2080914 w 2781300"/>
                  <a:gd name="connsiteY98" fmla="*/ 567549 h 1855788"/>
                  <a:gd name="connsiteX99" fmla="*/ 2107058 w 2781300"/>
                  <a:gd name="connsiteY99" fmla="*/ 582069 h 1855788"/>
                  <a:gd name="connsiteX100" fmla="*/ 2203928 w 2781300"/>
                  <a:gd name="connsiteY100" fmla="*/ 576262 h 1855788"/>
                  <a:gd name="connsiteX101" fmla="*/ 2180042 w 2781300"/>
                  <a:gd name="connsiteY101" fmla="*/ 622605 h 1855788"/>
                  <a:gd name="connsiteX102" fmla="*/ 2218414 w 2781300"/>
                  <a:gd name="connsiteY102" fmla="*/ 643918 h 1855788"/>
                  <a:gd name="connsiteX103" fmla="*/ 2254837 w 2781300"/>
                  <a:gd name="connsiteY103" fmla="*/ 636822 h 1855788"/>
                  <a:gd name="connsiteX104" fmla="*/ 2346339 w 2781300"/>
                  <a:gd name="connsiteY104" fmla="*/ 631032 h 1855788"/>
                  <a:gd name="connsiteX105" fmla="*/ 2319231 w 2781300"/>
                  <a:gd name="connsiteY105" fmla="*/ 696341 h 1855788"/>
                  <a:gd name="connsiteX106" fmla="*/ 2348431 w 2781300"/>
                  <a:gd name="connsiteY106" fmla="*/ 711403 h 1855788"/>
                  <a:gd name="connsiteX107" fmla="*/ 2438404 w 2781300"/>
                  <a:gd name="connsiteY107" fmla="*/ 707232 h 1855788"/>
                  <a:gd name="connsiteX108" fmla="*/ 2416227 w 2781300"/>
                  <a:gd name="connsiteY108" fmla="*/ 746374 h 1855788"/>
                  <a:gd name="connsiteX109" fmla="*/ 2435226 w 2781300"/>
                  <a:gd name="connsiteY109" fmla="*/ 756174 h 1855788"/>
                  <a:gd name="connsiteX110" fmla="*/ 2548297 w 2781300"/>
                  <a:gd name="connsiteY110" fmla="*/ 747713 h 1855788"/>
                  <a:gd name="connsiteX111" fmla="*/ 2513846 w 2781300"/>
                  <a:gd name="connsiteY111" fmla="*/ 796728 h 1855788"/>
                  <a:gd name="connsiteX112" fmla="*/ 2531059 w 2781300"/>
                  <a:gd name="connsiteY112" fmla="*/ 805607 h 1855788"/>
                  <a:gd name="connsiteX113" fmla="*/ 2534192 w 2781300"/>
                  <a:gd name="connsiteY113" fmla="*/ 804820 h 1855788"/>
                  <a:gd name="connsiteX114" fmla="*/ 2660245 w 2781300"/>
                  <a:gd name="connsiteY114" fmla="*/ 795338 h 1855788"/>
                  <a:gd name="connsiteX115" fmla="*/ 2629833 w 2781300"/>
                  <a:gd name="connsiteY115" fmla="*/ 852351 h 1855788"/>
                  <a:gd name="connsiteX116" fmla="*/ 2639870 w 2781300"/>
                  <a:gd name="connsiteY116" fmla="*/ 856988 h 1855788"/>
                  <a:gd name="connsiteX117" fmla="*/ 2710659 w 2781300"/>
                  <a:gd name="connsiteY117" fmla="*/ 852487 h 1855788"/>
                  <a:gd name="connsiteX118" fmla="*/ 2692412 w 2781300"/>
                  <a:gd name="connsiteY118" fmla="*/ 881266 h 1855788"/>
                  <a:gd name="connsiteX119" fmla="*/ 2781300 w 2781300"/>
                  <a:gd name="connsiteY11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107058 w 2781300"/>
                  <a:gd name="connsiteY98" fmla="*/ 582069 h 1855788"/>
                  <a:gd name="connsiteX99" fmla="*/ 2203928 w 2781300"/>
                  <a:gd name="connsiteY99" fmla="*/ 576262 h 1855788"/>
                  <a:gd name="connsiteX100" fmla="*/ 2180042 w 2781300"/>
                  <a:gd name="connsiteY100" fmla="*/ 622605 h 1855788"/>
                  <a:gd name="connsiteX101" fmla="*/ 2218414 w 2781300"/>
                  <a:gd name="connsiteY101" fmla="*/ 643918 h 1855788"/>
                  <a:gd name="connsiteX102" fmla="*/ 2254837 w 2781300"/>
                  <a:gd name="connsiteY102" fmla="*/ 636822 h 1855788"/>
                  <a:gd name="connsiteX103" fmla="*/ 2346339 w 2781300"/>
                  <a:gd name="connsiteY103" fmla="*/ 631032 h 1855788"/>
                  <a:gd name="connsiteX104" fmla="*/ 2319231 w 2781300"/>
                  <a:gd name="connsiteY104" fmla="*/ 696341 h 1855788"/>
                  <a:gd name="connsiteX105" fmla="*/ 2348431 w 2781300"/>
                  <a:gd name="connsiteY105" fmla="*/ 711403 h 1855788"/>
                  <a:gd name="connsiteX106" fmla="*/ 2438404 w 2781300"/>
                  <a:gd name="connsiteY106" fmla="*/ 707232 h 1855788"/>
                  <a:gd name="connsiteX107" fmla="*/ 2416227 w 2781300"/>
                  <a:gd name="connsiteY107" fmla="*/ 746374 h 1855788"/>
                  <a:gd name="connsiteX108" fmla="*/ 2435226 w 2781300"/>
                  <a:gd name="connsiteY108" fmla="*/ 756174 h 1855788"/>
                  <a:gd name="connsiteX109" fmla="*/ 2548297 w 2781300"/>
                  <a:gd name="connsiteY109" fmla="*/ 747713 h 1855788"/>
                  <a:gd name="connsiteX110" fmla="*/ 2513846 w 2781300"/>
                  <a:gd name="connsiteY110" fmla="*/ 796728 h 1855788"/>
                  <a:gd name="connsiteX111" fmla="*/ 2531059 w 2781300"/>
                  <a:gd name="connsiteY111" fmla="*/ 805607 h 1855788"/>
                  <a:gd name="connsiteX112" fmla="*/ 2534192 w 2781300"/>
                  <a:gd name="connsiteY112" fmla="*/ 804820 h 1855788"/>
                  <a:gd name="connsiteX113" fmla="*/ 2660245 w 2781300"/>
                  <a:gd name="connsiteY113" fmla="*/ 795338 h 1855788"/>
                  <a:gd name="connsiteX114" fmla="*/ 2629833 w 2781300"/>
                  <a:gd name="connsiteY114" fmla="*/ 852351 h 1855788"/>
                  <a:gd name="connsiteX115" fmla="*/ 2639870 w 2781300"/>
                  <a:gd name="connsiteY115" fmla="*/ 856988 h 1855788"/>
                  <a:gd name="connsiteX116" fmla="*/ 2710659 w 2781300"/>
                  <a:gd name="connsiteY116" fmla="*/ 852487 h 1855788"/>
                  <a:gd name="connsiteX117" fmla="*/ 2692412 w 2781300"/>
                  <a:gd name="connsiteY117" fmla="*/ 881266 h 1855788"/>
                  <a:gd name="connsiteX118" fmla="*/ 2781300 w 2781300"/>
                  <a:gd name="connsiteY11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18414 w 2781300"/>
                  <a:gd name="connsiteY100" fmla="*/ 643918 h 1855788"/>
                  <a:gd name="connsiteX101" fmla="*/ 2254837 w 2781300"/>
                  <a:gd name="connsiteY101" fmla="*/ 636822 h 1855788"/>
                  <a:gd name="connsiteX102" fmla="*/ 2346339 w 2781300"/>
                  <a:gd name="connsiteY102" fmla="*/ 631032 h 1855788"/>
                  <a:gd name="connsiteX103" fmla="*/ 2319231 w 2781300"/>
                  <a:gd name="connsiteY103" fmla="*/ 696341 h 1855788"/>
                  <a:gd name="connsiteX104" fmla="*/ 2348431 w 2781300"/>
                  <a:gd name="connsiteY104" fmla="*/ 711403 h 1855788"/>
                  <a:gd name="connsiteX105" fmla="*/ 2438404 w 2781300"/>
                  <a:gd name="connsiteY105" fmla="*/ 707232 h 1855788"/>
                  <a:gd name="connsiteX106" fmla="*/ 2416227 w 2781300"/>
                  <a:gd name="connsiteY106" fmla="*/ 746374 h 1855788"/>
                  <a:gd name="connsiteX107" fmla="*/ 2435226 w 2781300"/>
                  <a:gd name="connsiteY107" fmla="*/ 756174 h 1855788"/>
                  <a:gd name="connsiteX108" fmla="*/ 2548297 w 2781300"/>
                  <a:gd name="connsiteY108" fmla="*/ 747713 h 1855788"/>
                  <a:gd name="connsiteX109" fmla="*/ 2513846 w 2781300"/>
                  <a:gd name="connsiteY109" fmla="*/ 796728 h 1855788"/>
                  <a:gd name="connsiteX110" fmla="*/ 2531059 w 2781300"/>
                  <a:gd name="connsiteY110" fmla="*/ 805607 h 1855788"/>
                  <a:gd name="connsiteX111" fmla="*/ 2534192 w 2781300"/>
                  <a:gd name="connsiteY111" fmla="*/ 804820 h 1855788"/>
                  <a:gd name="connsiteX112" fmla="*/ 2660245 w 2781300"/>
                  <a:gd name="connsiteY112" fmla="*/ 795338 h 1855788"/>
                  <a:gd name="connsiteX113" fmla="*/ 2629833 w 2781300"/>
                  <a:gd name="connsiteY113" fmla="*/ 852351 h 1855788"/>
                  <a:gd name="connsiteX114" fmla="*/ 2639870 w 2781300"/>
                  <a:gd name="connsiteY114" fmla="*/ 856988 h 1855788"/>
                  <a:gd name="connsiteX115" fmla="*/ 2710659 w 2781300"/>
                  <a:gd name="connsiteY115" fmla="*/ 852487 h 1855788"/>
                  <a:gd name="connsiteX116" fmla="*/ 2692412 w 2781300"/>
                  <a:gd name="connsiteY116" fmla="*/ 881266 h 1855788"/>
                  <a:gd name="connsiteX117" fmla="*/ 2781300 w 2781300"/>
                  <a:gd name="connsiteY11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54837 w 2781300"/>
                  <a:gd name="connsiteY100" fmla="*/ 636822 h 1855788"/>
                  <a:gd name="connsiteX101" fmla="*/ 2346339 w 2781300"/>
                  <a:gd name="connsiteY101" fmla="*/ 631032 h 1855788"/>
                  <a:gd name="connsiteX102" fmla="*/ 2319231 w 2781300"/>
                  <a:gd name="connsiteY102" fmla="*/ 696341 h 1855788"/>
                  <a:gd name="connsiteX103" fmla="*/ 2348431 w 2781300"/>
                  <a:gd name="connsiteY103" fmla="*/ 711403 h 1855788"/>
                  <a:gd name="connsiteX104" fmla="*/ 2438404 w 2781300"/>
                  <a:gd name="connsiteY104" fmla="*/ 707232 h 1855788"/>
                  <a:gd name="connsiteX105" fmla="*/ 2416227 w 2781300"/>
                  <a:gd name="connsiteY105" fmla="*/ 746374 h 1855788"/>
                  <a:gd name="connsiteX106" fmla="*/ 2435226 w 2781300"/>
                  <a:gd name="connsiteY106" fmla="*/ 756174 h 1855788"/>
                  <a:gd name="connsiteX107" fmla="*/ 2548297 w 2781300"/>
                  <a:gd name="connsiteY107" fmla="*/ 747713 h 1855788"/>
                  <a:gd name="connsiteX108" fmla="*/ 2513846 w 2781300"/>
                  <a:gd name="connsiteY108" fmla="*/ 796728 h 1855788"/>
                  <a:gd name="connsiteX109" fmla="*/ 2531059 w 2781300"/>
                  <a:gd name="connsiteY109" fmla="*/ 805607 h 1855788"/>
                  <a:gd name="connsiteX110" fmla="*/ 2534192 w 2781300"/>
                  <a:gd name="connsiteY110" fmla="*/ 804820 h 1855788"/>
                  <a:gd name="connsiteX111" fmla="*/ 2660245 w 2781300"/>
                  <a:gd name="connsiteY111" fmla="*/ 795338 h 1855788"/>
                  <a:gd name="connsiteX112" fmla="*/ 2629833 w 2781300"/>
                  <a:gd name="connsiteY112" fmla="*/ 852351 h 1855788"/>
                  <a:gd name="connsiteX113" fmla="*/ 2639870 w 2781300"/>
                  <a:gd name="connsiteY113" fmla="*/ 856988 h 1855788"/>
                  <a:gd name="connsiteX114" fmla="*/ 2710659 w 2781300"/>
                  <a:gd name="connsiteY114" fmla="*/ 852487 h 1855788"/>
                  <a:gd name="connsiteX115" fmla="*/ 2692412 w 2781300"/>
                  <a:gd name="connsiteY115" fmla="*/ 881266 h 1855788"/>
                  <a:gd name="connsiteX116" fmla="*/ 2781300 w 2781300"/>
                  <a:gd name="connsiteY11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346339 w 2781300"/>
                  <a:gd name="connsiteY100" fmla="*/ 631032 h 1855788"/>
                  <a:gd name="connsiteX101" fmla="*/ 2319231 w 2781300"/>
                  <a:gd name="connsiteY101" fmla="*/ 696341 h 1855788"/>
                  <a:gd name="connsiteX102" fmla="*/ 2348431 w 2781300"/>
                  <a:gd name="connsiteY102" fmla="*/ 711403 h 1855788"/>
                  <a:gd name="connsiteX103" fmla="*/ 2438404 w 2781300"/>
                  <a:gd name="connsiteY103" fmla="*/ 707232 h 1855788"/>
                  <a:gd name="connsiteX104" fmla="*/ 2416227 w 2781300"/>
                  <a:gd name="connsiteY104" fmla="*/ 746374 h 1855788"/>
                  <a:gd name="connsiteX105" fmla="*/ 2435226 w 2781300"/>
                  <a:gd name="connsiteY105" fmla="*/ 756174 h 1855788"/>
                  <a:gd name="connsiteX106" fmla="*/ 2548297 w 2781300"/>
                  <a:gd name="connsiteY106" fmla="*/ 747713 h 1855788"/>
                  <a:gd name="connsiteX107" fmla="*/ 2513846 w 2781300"/>
                  <a:gd name="connsiteY107" fmla="*/ 796728 h 1855788"/>
                  <a:gd name="connsiteX108" fmla="*/ 2531059 w 2781300"/>
                  <a:gd name="connsiteY108" fmla="*/ 805607 h 1855788"/>
                  <a:gd name="connsiteX109" fmla="*/ 2534192 w 2781300"/>
                  <a:gd name="connsiteY109" fmla="*/ 804820 h 1855788"/>
                  <a:gd name="connsiteX110" fmla="*/ 2660245 w 2781300"/>
                  <a:gd name="connsiteY110" fmla="*/ 795338 h 1855788"/>
                  <a:gd name="connsiteX111" fmla="*/ 2629833 w 2781300"/>
                  <a:gd name="connsiteY111" fmla="*/ 852351 h 1855788"/>
                  <a:gd name="connsiteX112" fmla="*/ 2639870 w 2781300"/>
                  <a:gd name="connsiteY112" fmla="*/ 856988 h 1855788"/>
                  <a:gd name="connsiteX113" fmla="*/ 2710659 w 2781300"/>
                  <a:gd name="connsiteY113" fmla="*/ 852487 h 1855788"/>
                  <a:gd name="connsiteX114" fmla="*/ 2692412 w 2781300"/>
                  <a:gd name="connsiteY114" fmla="*/ 881266 h 1855788"/>
                  <a:gd name="connsiteX115" fmla="*/ 2781300 w 2781300"/>
                  <a:gd name="connsiteY11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182115 w 2781300"/>
                  <a:gd name="connsiteY16" fmla="*/ 1237205 h 1855788"/>
                  <a:gd name="connsiteX17" fmla="*/ 2203928 w 2781300"/>
                  <a:gd name="connsiteY17" fmla="*/ 1279526 h 1855788"/>
                  <a:gd name="connsiteX18" fmla="*/ 2115908 w 2781300"/>
                  <a:gd name="connsiteY18" fmla="*/ 1274250 h 1855788"/>
                  <a:gd name="connsiteX19" fmla="*/ 2083782 w 2781300"/>
                  <a:gd name="connsiteY19" fmla="*/ 1292225 h 1855788"/>
                  <a:gd name="connsiteX20" fmla="*/ 2100242 w 2781300"/>
                  <a:gd name="connsiteY20" fmla="*/ 1328738 h 1855788"/>
                  <a:gd name="connsiteX21" fmla="*/ 2027443 w 2781300"/>
                  <a:gd name="connsiteY21" fmla="*/ 1323749 h 1855788"/>
                  <a:gd name="connsiteX22" fmla="*/ 1953212 w 2781300"/>
                  <a:gd name="connsiteY22" fmla="*/ 1365283 h 1855788"/>
                  <a:gd name="connsiteX23" fmla="*/ 1972435 w 2781300"/>
                  <a:gd name="connsiteY23" fmla="*/ 1401763 h 1855788"/>
                  <a:gd name="connsiteX24" fmla="*/ 1896025 w 2781300"/>
                  <a:gd name="connsiteY24" fmla="*/ 1397283 h 1855788"/>
                  <a:gd name="connsiteX25" fmla="*/ 1880564 w 2781300"/>
                  <a:gd name="connsiteY25" fmla="*/ 1405935 h 1855788"/>
                  <a:gd name="connsiteX26" fmla="*/ 1908140 w 2781300"/>
                  <a:gd name="connsiteY26" fmla="*/ 1465263 h 1855788"/>
                  <a:gd name="connsiteX27" fmla="*/ 1792112 w 2781300"/>
                  <a:gd name="connsiteY27" fmla="*/ 1457550 h 1855788"/>
                  <a:gd name="connsiteX28" fmla="*/ 1808129 w 2781300"/>
                  <a:gd name="connsiteY28" fmla="*/ 1493838 h 1855788"/>
                  <a:gd name="connsiteX29" fmla="*/ 1735915 w 2781300"/>
                  <a:gd name="connsiteY29" fmla="*/ 1488783 h 1855788"/>
                  <a:gd name="connsiteX30" fmla="*/ 1757367 w 2781300"/>
                  <a:gd name="connsiteY30" fmla="*/ 1541467 h 1855788"/>
                  <a:gd name="connsiteX31" fmla="*/ 1652019 w 2781300"/>
                  <a:gd name="connsiteY31" fmla="*/ 1533474 h 1855788"/>
                  <a:gd name="connsiteX32" fmla="*/ 1603174 w 2781300"/>
                  <a:gd name="connsiteY32" fmla="*/ 1559366 h 1855788"/>
                  <a:gd name="connsiteX33" fmla="*/ 1620474 w 2781300"/>
                  <a:gd name="connsiteY33" fmla="*/ 1605760 h 1855788"/>
                  <a:gd name="connsiteX34" fmla="*/ 1620474 w 2781300"/>
                  <a:gd name="connsiteY34" fmla="*/ 1605761 h 1855788"/>
                  <a:gd name="connsiteX35" fmla="*/ 1538878 w 2781300"/>
                  <a:gd name="connsiteY35" fmla="*/ 1599000 h 1855788"/>
                  <a:gd name="connsiteX36" fmla="*/ 1558931 w 2781300"/>
                  <a:gd name="connsiteY36" fmla="*/ 1655763 h 1855788"/>
                  <a:gd name="connsiteX37" fmla="*/ 1473151 w 2781300"/>
                  <a:gd name="connsiteY37" fmla="*/ 1652005 h 1855788"/>
                  <a:gd name="connsiteX38" fmla="*/ 1434815 w 2781300"/>
                  <a:gd name="connsiteY38" fmla="*/ 1646929 h 1855788"/>
                  <a:gd name="connsiteX39" fmla="*/ 1416069 w 2781300"/>
                  <a:gd name="connsiteY39" fmla="*/ 1655838 h 1855788"/>
                  <a:gd name="connsiteX40" fmla="*/ 1430344 w 2781300"/>
                  <a:gd name="connsiteY40" fmla="*/ 1698626 h 1855788"/>
                  <a:gd name="connsiteX41" fmla="*/ 1344564 w 2781300"/>
                  <a:gd name="connsiteY41" fmla="*/ 1694647 h 1855788"/>
                  <a:gd name="connsiteX42" fmla="*/ 1336720 w 2781300"/>
                  <a:gd name="connsiteY42" fmla="*/ 1693547 h 1855788"/>
                  <a:gd name="connsiteX43" fmla="*/ 1333007 w 2781300"/>
                  <a:gd name="connsiteY43" fmla="*/ 1695312 h 1855788"/>
                  <a:gd name="connsiteX44" fmla="*/ 1346173 w 2781300"/>
                  <a:gd name="connsiteY44" fmla="*/ 1736726 h 1855788"/>
                  <a:gd name="connsiteX45" fmla="*/ 1260393 w 2781300"/>
                  <a:gd name="connsiteY45" fmla="*/ 1732550 h 1855788"/>
                  <a:gd name="connsiteX46" fmla="*/ 1252800 w 2781300"/>
                  <a:gd name="connsiteY46" fmla="*/ 1731433 h 1855788"/>
                  <a:gd name="connsiteX47" fmla="*/ 1209062 w 2781300"/>
                  <a:gd name="connsiteY47" fmla="*/ 1749131 h 1855788"/>
                  <a:gd name="connsiteX48" fmla="*/ 1222348 w 2781300"/>
                  <a:gd name="connsiteY48" fmla="*/ 1793876 h 1855788"/>
                  <a:gd name="connsiteX49" fmla="*/ 1136568 w 2781300"/>
                  <a:gd name="connsiteY49" fmla="*/ 1789405 h 1855788"/>
                  <a:gd name="connsiteX50" fmla="*/ 1107314 w 2781300"/>
                  <a:gd name="connsiteY50" fmla="*/ 1784797 h 1855788"/>
                  <a:gd name="connsiteX51" fmla="*/ 1098822 w 2781300"/>
                  <a:gd name="connsiteY51" fmla="*/ 1787442 h 1855788"/>
                  <a:gd name="connsiteX52" fmla="*/ 1108885 w 2781300"/>
                  <a:gd name="connsiteY52" fmla="*/ 1822451 h 1855788"/>
                  <a:gd name="connsiteX53" fmla="*/ 1023105 w 2781300"/>
                  <a:gd name="connsiteY53" fmla="*/ 1817833 h 1855788"/>
                  <a:gd name="connsiteX54" fmla="*/ 1003642 w 2781300"/>
                  <a:gd name="connsiteY54" fmla="*/ 1814666 h 1855788"/>
                  <a:gd name="connsiteX55" fmla="*/ 997790 w 2781300"/>
                  <a:gd name="connsiteY55" fmla="*/ 1815797 h 1855788"/>
                  <a:gd name="connsiteX56" fmla="*/ 1008873 w 2781300"/>
                  <a:gd name="connsiteY56" fmla="*/ 1855788 h 1855788"/>
                  <a:gd name="connsiteX57" fmla="*/ 839790 w 2781300"/>
                  <a:gd name="connsiteY57" fmla="*/ 1836937 h 1855788"/>
                  <a:gd name="connsiteX58" fmla="*/ 821133 w 2781300"/>
                  <a:gd name="connsiteY58" fmla="*/ 1831631 h 1855788"/>
                  <a:gd name="connsiteX59" fmla="*/ 775540 w 2781300"/>
                  <a:gd name="connsiteY59" fmla="*/ 1828957 h 1855788"/>
                  <a:gd name="connsiteX60" fmla="*/ 0 w 2781300"/>
                  <a:gd name="connsiteY60" fmla="*/ 941388 h 1855788"/>
                  <a:gd name="connsiteX61" fmla="*/ 626400 w 2781300"/>
                  <a:gd name="connsiteY61" fmla="*/ 93223 h 1855788"/>
                  <a:gd name="connsiteX62" fmla="*/ 667074 w 2781300"/>
                  <a:gd name="connsiteY62" fmla="*/ 81034 h 1855788"/>
                  <a:gd name="connsiteX63" fmla="*/ 682305 w 2781300"/>
                  <a:gd name="connsiteY63" fmla="*/ 72919 h 1855788"/>
                  <a:gd name="connsiteX64" fmla="*/ 1008873 w 2781300"/>
                  <a:gd name="connsiteY64" fmla="*/ 0 h 1855788"/>
                  <a:gd name="connsiteX65" fmla="*/ 997186 w 2781300"/>
                  <a:gd name="connsiteY65" fmla="*/ 42173 h 1855788"/>
                  <a:gd name="connsiteX66" fmla="*/ 1023105 w 2781300"/>
                  <a:gd name="connsiteY66" fmla="*/ 37956 h 1855788"/>
                  <a:gd name="connsiteX67" fmla="*/ 1108885 w 2781300"/>
                  <a:gd name="connsiteY67" fmla="*/ 33337 h 1855788"/>
                  <a:gd name="connsiteX68" fmla="*/ 1097623 w 2781300"/>
                  <a:gd name="connsiteY68" fmla="*/ 72518 h 1855788"/>
                  <a:gd name="connsiteX69" fmla="*/ 1136568 w 2781300"/>
                  <a:gd name="connsiteY69" fmla="*/ 66383 h 1855788"/>
                  <a:gd name="connsiteX70" fmla="*/ 1222348 w 2781300"/>
                  <a:gd name="connsiteY70" fmla="*/ 61912 h 1855788"/>
                  <a:gd name="connsiteX71" fmla="*/ 1206030 w 2781300"/>
                  <a:gd name="connsiteY71" fmla="*/ 116866 h 1855788"/>
                  <a:gd name="connsiteX72" fmla="*/ 1232453 w 2781300"/>
                  <a:gd name="connsiteY72" fmla="*/ 127349 h 1855788"/>
                  <a:gd name="connsiteX73" fmla="*/ 1260393 w 2781300"/>
                  <a:gd name="connsiteY73" fmla="*/ 123238 h 1855788"/>
                  <a:gd name="connsiteX74" fmla="*/ 1346173 w 2781300"/>
                  <a:gd name="connsiteY74" fmla="*/ 119062 h 1855788"/>
                  <a:gd name="connsiteX75" fmla="*/ 1332246 w 2781300"/>
                  <a:gd name="connsiteY75" fmla="*/ 162868 h 1855788"/>
                  <a:gd name="connsiteX76" fmla="*/ 1344564 w 2781300"/>
                  <a:gd name="connsiteY76" fmla="*/ 161141 h 1855788"/>
                  <a:gd name="connsiteX77" fmla="*/ 1430344 w 2781300"/>
                  <a:gd name="connsiteY77" fmla="*/ 157162 h 1855788"/>
                  <a:gd name="connsiteX78" fmla="*/ 1413731 w 2781300"/>
                  <a:gd name="connsiteY78" fmla="*/ 206956 h 1855788"/>
                  <a:gd name="connsiteX79" fmla="*/ 1421485 w 2781300"/>
                  <a:gd name="connsiteY79" fmla="*/ 210624 h 1855788"/>
                  <a:gd name="connsiteX80" fmla="*/ 1473151 w 2781300"/>
                  <a:gd name="connsiteY80" fmla="*/ 203783 h 1855788"/>
                  <a:gd name="connsiteX81" fmla="*/ 1558931 w 2781300"/>
                  <a:gd name="connsiteY81" fmla="*/ 200025 h 1855788"/>
                  <a:gd name="connsiteX82" fmla="*/ 1535305 w 2781300"/>
                  <a:gd name="connsiteY82" fmla="*/ 266902 h 1855788"/>
                  <a:gd name="connsiteX83" fmla="*/ 1540646 w 2781300"/>
                  <a:gd name="connsiteY83" fmla="*/ 269743 h 1855788"/>
                  <a:gd name="connsiteX84" fmla="*/ 1620474 w 2781300"/>
                  <a:gd name="connsiteY84" fmla="*/ 263128 h 1855788"/>
                  <a:gd name="connsiteX85" fmla="*/ 1605204 w 2781300"/>
                  <a:gd name="connsiteY85" fmla="*/ 304079 h 1855788"/>
                  <a:gd name="connsiteX86" fmla="*/ 1757367 w 2781300"/>
                  <a:gd name="connsiteY86" fmla="*/ 311945 h 1855788"/>
                  <a:gd name="connsiteX87" fmla="*/ 1735914 w 2781300"/>
                  <a:gd name="connsiteY87" fmla="*/ 364629 h 1855788"/>
                  <a:gd name="connsiteX88" fmla="*/ 1808129 w 2781300"/>
                  <a:gd name="connsiteY88" fmla="*/ 359574 h 1855788"/>
                  <a:gd name="connsiteX89" fmla="*/ 1792112 w 2781300"/>
                  <a:gd name="connsiteY89" fmla="*/ 395862 h 1855788"/>
                  <a:gd name="connsiteX90" fmla="*/ 1908140 w 2781300"/>
                  <a:gd name="connsiteY90" fmla="*/ 388149 h 1855788"/>
                  <a:gd name="connsiteX91" fmla="*/ 1877411 w 2781300"/>
                  <a:gd name="connsiteY91" fmla="*/ 454261 h 1855788"/>
                  <a:gd name="connsiteX92" fmla="*/ 1882194 w 2781300"/>
                  <a:gd name="connsiteY92" fmla="*/ 456941 h 1855788"/>
                  <a:gd name="connsiteX93" fmla="*/ 1972435 w 2781300"/>
                  <a:gd name="connsiteY93" fmla="*/ 451649 h 1855788"/>
                  <a:gd name="connsiteX94" fmla="*/ 1949751 w 2781300"/>
                  <a:gd name="connsiteY94" fmla="*/ 494699 h 1855788"/>
                  <a:gd name="connsiteX95" fmla="*/ 2100242 w 2781300"/>
                  <a:gd name="connsiteY95" fmla="*/ 524674 h 1855788"/>
                  <a:gd name="connsiteX96" fmla="*/ 2080914 w 2781300"/>
                  <a:gd name="connsiteY96" fmla="*/ 567549 h 1855788"/>
                  <a:gd name="connsiteX97" fmla="*/ 2203928 w 2781300"/>
                  <a:gd name="connsiteY97" fmla="*/ 576262 h 1855788"/>
                  <a:gd name="connsiteX98" fmla="*/ 2180042 w 2781300"/>
                  <a:gd name="connsiteY98" fmla="*/ 622605 h 1855788"/>
                  <a:gd name="connsiteX99" fmla="*/ 2346339 w 2781300"/>
                  <a:gd name="connsiteY99" fmla="*/ 631032 h 1855788"/>
                  <a:gd name="connsiteX100" fmla="*/ 2319231 w 2781300"/>
                  <a:gd name="connsiteY100" fmla="*/ 696341 h 1855788"/>
                  <a:gd name="connsiteX101" fmla="*/ 2348431 w 2781300"/>
                  <a:gd name="connsiteY101" fmla="*/ 711403 h 1855788"/>
                  <a:gd name="connsiteX102" fmla="*/ 2438404 w 2781300"/>
                  <a:gd name="connsiteY102" fmla="*/ 707232 h 1855788"/>
                  <a:gd name="connsiteX103" fmla="*/ 2416227 w 2781300"/>
                  <a:gd name="connsiteY103" fmla="*/ 746374 h 1855788"/>
                  <a:gd name="connsiteX104" fmla="*/ 2435226 w 2781300"/>
                  <a:gd name="connsiteY104" fmla="*/ 756174 h 1855788"/>
                  <a:gd name="connsiteX105" fmla="*/ 2548297 w 2781300"/>
                  <a:gd name="connsiteY105" fmla="*/ 747713 h 1855788"/>
                  <a:gd name="connsiteX106" fmla="*/ 2513846 w 2781300"/>
                  <a:gd name="connsiteY106" fmla="*/ 796728 h 1855788"/>
                  <a:gd name="connsiteX107" fmla="*/ 2531059 w 2781300"/>
                  <a:gd name="connsiteY107" fmla="*/ 805607 h 1855788"/>
                  <a:gd name="connsiteX108" fmla="*/ 2534192 w 2781300"/>
                  <a:gd name="connsiteY108" fmla="*/ 804820 h 1855788"/>
                  <a:gd name="connsiteX109" fmla="*/ 2660245 w 2781300"/>
                  <a:gd name="connsiteY109" fmla="*/ 795338 h 1855788"/>
                  <a:gd name="connsiteX110" fmla="*/ 2629833 w 2781300"/>
                  <a:gd name="connsiteY110" fmla="*/ 852351 h 1855788"/>
                  <a:gd name="connsiteX111" fmla="*/ 2639870 w 2781300"/>
                  <a:gd name="connsiteY111" fmla="*/ 856988 h 1855788"/>
                  <a:gd name="connsiteX112" fmla="*/ 2710659 w 2781300"/>
                  <a:gd name="connsiteY112" fmla="*/ 852487 h 1855788"/>
                  <a:gd name="connsiteX113" fmla="*/ 2692412 w 2781300"/>
                  <a:gd name="connsiteY113" fmla="*/ 881266 h 1855788"/>
                  <a:gd name="connsiteX114" fmla="*/ 2781300 w 2781300"/>
                  <a:gd name="connsiteY11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46339 w 2781300"/>
                  <a:gd name="connsiteY14" fmla="*/ 1200944 h 1855788"/>
                  <a:gd name="connsiteX15" fmla="*/ 2182115 w 2781300"/>
                  <a:gd name="connsiteY15" fmla="*/ 1237205 h 1855788"/>
                  <a:gd name="connsiteX16" fmla="*/ 2203928 w 2781300"/>
                  <a:gd name="connsiteY16" fmla="*/ 1279526 h 1855788"/>
                  <a:gd name="connsiteX17" fmla="*/ 2115908 w 2781300"/>
                  <a:gd name="connsiteY17" fmla="*/ 1274250 h 1855788"/>
                  <a:gd name="connsiteX18" fmla="*/ 2083782 w 2781300"/>
                  <a:gd name="connsiteY18" fmla="*/ 1292225 h 1855788"/>
                  <a:gd name="connsiteX19" fmla="*/ 2100242 w 2781300"/>
                  <a:gd name="connsiteY19" fmla="*/ 1328738 h 1855788"/>
                  <a:gd name="connsiteX20" fmla="*/ 2027443 w 2781300"/>
                  <a:gd name="connsiteY20" fmla="*/ 1323749 h 1855788"/>
                  <a:gd name="connsiteX21" fmla="*/ 1953212 w 2781300"/>
                  <a:gd name="connsiteY21" fmla="*/ 1365283 h 1855788"/>
                  <a:gd name="connsiteX22" fmla="*/ 1972435 w 2781300"/>
                  <a:gd name="connsiteY22" fmla="*/ 1401763 h 1855788"/>
                  <a:gd name="connsiteX23" fmla="*/ 1896025 w 2781300"/>
                  <a:gd name="connsiteY23" fmla="*/ 1397283 h 1855788"/>
                  <a:gd name="connsiteX24" fmla="*/ 1880564 w 2781300"/>
                  <a:gd name="connsiteY24" fmla="*/ 1405935 h 1855788"/>
                  <a:gd name="connsiteX25" fmla="*/ 1908140 w 2781300"/>
                  <a:gd name="connsiteY25" fmla="*/ 1465263 h 1855788"/>
                  <a:gd name="connsiteX26" fmla="*/ 1792112 w 2781300"/>
                  <a:gd name="connsiteY26" fmla="*/ 1457550 h 1855788"/>
                  <a:gd name="connsiteX27" fmla="*/ 1808129 w 2781300"/>
                  <a:gd name="connsiteY27" fmla="*/ 1493838 h 1855788"/>
                  <a:gd name="connsiteX28" fmla="*/ 1735915 w 2781300"/>
                  <a:gd name="connsiteY28" fmla="*/ 1488783 h 1855788"/>
                  <a:gd name="connsiteX29" fmla="*/ 1757367 w 2781300"/>
                  <a:gd name="connsiteY29" fmla="*/ 1541467 h 1855788"/>
                  <a:gd name="connsiteX30" fmla="*/ 1652019 w 2781300"/>
                  <a:gd name="connsiteY30" fmla="*/ 1533474 h 1855788"/>
                  <a:gd name="connsiteX31" fmla="*/ 1603174 w 2781300"/>
                  <a:gd name="connsiteY31" fmla="*/ 1559366 h 1855788"/>
                  <a:gd name="connsiteX32" fmla="*/ 1620474 w 2781300"/>
                  <a:gd name="connsiteY32" fmla="*/ 1605760 h 1855788"/>
                  <a:gd name="connsiteX33" fmla="*/ 1620474 w 2781300"/>
                  <a:gd name="connsiteY33" fmla="*/ 1605761 h 1855788"/>
                  <a:gd name="connsiteX34" fmla="*/ 1538878 w 2781300"/>
                  <a:gd name="connsiteY34" fmla="*/ 1599000 h 1855788"/>
                  <a:gd name="connsiteX35" fmla="*/ 1558931 w 2781300"/>
                  <a:gd name="connsiteY35" fmla="*/ 1655763 h 1855788"/>
                  <a:gd name="connsiteX36" fmla="*/ 1473151 w 2781300"/>
                  <a:gd name="connsiteY36" fmla="*/ 1652005 h 1855788"/>
                  <a:gd name="connsiteX37" fmla="*/ 1434815 w 2781300"/>
                  <a:gd name="connsiteY37" fmla="*/ 1646929 h 1855788"/>
                  <a:gd name="connsiteX38" fmla="*/ 1416069 w 2781300"/>
                  <a:gd name="connsiteY38" fmla="*/ 1655838 h 1855788"/>
                  <a:gd name="connsiteX39" fmla="*/ 1430344 w 2781300"/>
                  <a:gd name="connsiteY39" fmla="*/ 1698626 h 1855788"/>
                  <a:gd name="connsiteX40" fmla="*/ 1344564 w 2781300"/>
                  <a:gd name="connsiteY40" fmla="*/ 1694647 h 1855788"/>
                  <a:gd name="connsiteX41" fmla="*/ 1336720 w 2781300"/>
                  <a:gd name="connsiteY41" fmla="*/ 1693547 h 1855788"/>
                  <a:gd name="connsiteX42" fmla="*/ 1333007 w 2781300"/>
                  <a:gd name="connsiteY42" fmla="*/ 1695312 h 1855788"/>
                  <a:gd name="connsiteX43" fmla="*/ 1346173 w 2781300"/>
                  <a:gd name="connsiteY43" fmla="*/ 1736726 h 1855788"/>
                  <a:gd name="connsiteX44" fmla="*/ 1260393 w 2781300"/>
                  <a:gd name="connsiteY44" fmla="*/ 1732550 h 1855788"/>
                  <a:gd name="connsiteX45" fmla="*/ 1252800 w 2781300"/>
                  <a:gd name="connsiteY45" fmla="*/ 1731433 h 1855788"/>
                  <a:gd name="connsiteX46" fmla="*/ 1209062 w 2781300"/>
                  <a:gd name="connsiteY46" fmla="*/ 1749131 h 1855788"/>
                  <a:gd name="connsiteX47" fmla="*/ 1222348 w 2781300"/>
                  <a:gd name="connsiteY47" fmla="*/ 1793876 h 1855788"/>
                  <a:gd name="connsiteX48" fmla="*/ 1136568 w 2781300"/>
                  <a:gd name="connsiteY48" fmla="*/ 1789405 h 1855788"/>
                  <a:gd name="connsiteX49" fmla="*/ 1107314 w 2781300"/>
                  <a:gd name="connsiteY49" fmla="*/ 1784797 h 1855788"/>
                  <a:gd name="connsiteX50" fmla="*/ 1098822 w 2781300"/>
                  <a:gd name="connsiteY50" fmla="*/ 1787442 h 1855788"/>
                  <a:gd name="connsiteX51" fmla="*/ 1108885 w 2781300"/>
                  <a:gd name="connsiteY51" fmla="*/ 1822451 h 1855788"/>
                  <a:gd name="connsiteX52" fmla="*/ 1023105 w 2781300"/>
                  <a:gd name="connsiteY52" fmla="*/ 1817833 h 1855788"/>
                  <a:gd name="connsiteX53" fmla="*/ 1003642 w 2781300"/>
                  <a:gd name="connsiteY53" fmla="*/ 1814666 h 1855788"/>
                  <a:gd name="connsiteX54" fmla="*/ 997790 w 2781300"/>
                  <a:gd name="connsiteY54" fmla="*/ 1815797 h 1855788"/>
                  <a:gd name="connsiteX55" fmla="*/ 1008873 w 2781300"/>
                  <a:gd name="connsiteY55" fmla="*/ 1855788 h 1855788"/>
                  <a:gd name="connsiteX56" fmla="*/ 839790 w 2781300"/>
                  <a:gd name="connsiteY56" fmla="*/ 1836937 h 1855788"/>
                  <a:gd name="connsiteX57" fmla="*/ 821133 w 2781300"/>
                  <a:gd name="connsiteY57" fmla="*/ 1831631 h 1855788"/>
                  <a:gd name="connsiteX58" fmla="*/ 775540 w 2781300"/>
                  <a:gd name="connsiteY58" fmla="*/ 1828957 h 1855788"/>
                  <a:gd name="connsiteX59" fmla="*/ 0 w 2781300"/>
                  <a:gd name="connsiteY59" fmla="*/ 941388 h 1855788"/>
                  <a:gd name="connsiteX60" fmla="*/ 626400 w 2781300"/>
                  <a:gd name="connsiteY60" fmla="*/ 93223 h 1855788"/>
                  <a:gd name="connsiteX61" fmla="*/ 667074 w 2781300"/>
                  <a:gd name="connsiteY61" fmla="*/ 81034 h 1855788"/>
                  <a:gd name="connsiteX62" fmla="*/ 682305 w 2781300"/>
                  <a:gd name="connsiteY62" fmla="*/ 72919 h 1855788"/>
                  <a:gd name="connsiteX63" fmla="*/ 1008873 w 2781300"/>
                  <a:gd name="connsiteY63" fmla="*/ 0 h 1855788"/>
                  <a:gd name="connsiteX64" fmla="*/ 997186 w 2781300"/>
                  <a:gd name="connsiteY64" fmla="*/ 42173 h 1855788"/>
                  <a:gd name="connsiteX65" fmla="*/ 1023105 w 2781300"/>
                  <a:gd name="connsiteY65" fmla="*/ 37956 h 1855788"/>
                  <a:gd name="connsiteX66" fmla="*/ 1108885 w 2781300"/>
                  <a:gd name="connsiteY66" fmla="*/ 33337 h 1855788"/>
                  <a:gd name="connsiteX67" fmla="*/ 1097623 w 2781300"/>
                  <a:gd name="connsiteY67" fmla="*/ 72518 h 1855788"/>
                  <a:gd name="connsiteX68" fmla="*/ 1136568 w 2781300"/>
                  <a:gd name="connsiteY68" fmla="*/ 66383 h 1855788"/>
                  <a:gd name="connsiteX69" fmla="*/ 1222348 w 2781300"/>
                  <a:gd name="connsiteY69" fmla="*/ 61912 h 1855788"/>
                  <a:gd name="connsiteX70" fmla="*/ 1206030 w 2781300"/>
                  <a:gd name="connsiteY70" fmla="*/ 116866 h 1855788"/>
                  <a:gd name="connsiteX71" fmla="*/ 1232453 w 2781300"/>
                  <a:gd name="connsiteY71" fmla="*/ 127349 h 1855788"/>
                  <a:gd name="connsiteX72" fmla="*/ 1260393 w 2781300"/>
                  <a:gd name="connsiteY72" fmla="*/ 123238 h 1855788"/>
                  <a:gd name="connsiteX73" fmla="*/ 1346173 w 2781300"/>
                  <a:gd name="connsiteY73" fmla="*/ 119062 h 1855788"/>
                  <a:gd name="connsiteX74" fmla="*/ 1332246 w 2781300"/>
                  <a:gd name="connsiteY74" fmla="*/ 162868 h 1855788"/>
                  <a:gd name="connsiteX75" fmla="*/ 1344564 w 2781300"/>
                  <a:gd name="connsiteY75" fmla="*/ 161141 h 1855788"/>
                  <a:gd name="connsiteX76" fmla="*/ 1430344 w 2781300"/>
                  <a:gd name="connsiteY76" fmla="*/ 157162 h 1855788"/>
                  <a:gd name="connsiteX77" fmla="*/ 1413731 w 2781300"/>
                  <a:gd name="connsiteY77" fmla="*/ 206956 h 1855788"/>
                  <a:gd name="connsiteX78" fmla="*/ 1421485 w 2781300"/>
                  <a:gd name="connsiteY78" fmla="*/ 210624 h 1855788"/>
                  <a:gd name="connsiteX79" fmla="*/ 1473151 w 2781300"/>
                  <a:gd name="connsiteY79" fmla="*/ 203783 h 1855788"/>
                  <a:gd name="connsiteX80" fmla="*/ 1558931 w 2781300"/>
                  <a:gd name="connsiteY80" fmla="*/ 200025 h 1855788"/>
                  <a:gd name="connsiteX81" fmla="*/ 1535305 w 2781300"/>
                  <a:gd name="connsiteY81" fmla="*/ 266902 h 1855788"/>
                  <a:gd name="connsiteX82" fmla="*/ 1540646 w 2781300"/>
                  <a:gd name="connsiteY82" fmla="*/ 269743 h 1855788"/>
                  <a:gd name="connsiteX83" fmla="*/ 1620474 w 2781300"/>
                  <a:gd name="connsiteY83" fmla="*/ 263128 h 1855788"/>
                  <a:gd name="connsiteX84" fmla="*/ 1605204 w 2781300"/>
                  <a:gd name="connsiteY84" fmla="*/ 304079 h 1855788"/>
                  <a:gd name="connsiteX85" fmla="*/ 1757367 w 2781300"/>
                  <a:gd name="connsiteY85" fmla="*/ 311945 h 1855788"/>
                  <a:gd name="connsiteX86" fmla="*/ 1735914 w 2781300"/>
                  <a:gd name="connsiteY86" fmla="*/ 364629 h 1855788"/>
                  <a:gd name="connsiteX87" fmla="*/ 1808129 w 2781300"/>
                  <a:gd name="connsiteY87" fmla="*/ 359574 h 1855788"/>
                  <a:gd name="connsiteX88" fmla="*/ 1792112 w 2781300"/>
                  <a:gd name="connsiteY88" fmla="*/ 395862 h 1855788"/>
                  <a:gd name="connsiteX89" fmla="*/ 1908140 w 2781300"/>
                  <a:gd name="connsiteY89" fmla="*/ 388149 h 1855788"/>
                  <a:gd name="connsiteX90" fmla="*/ 1877411 w 2781300"/>
                  <a:gd name="connsiteY90" fmla="*/ 454261 h 1855788"/>
                  <a:gd name="connsiteX91" fmla="*/ 1882194 w 2781300"/>
                  <a:gd name="connsiteY91" fmla="*/ 456941 h 1855788"/>
                  <a:gd name="connsiteX92" fmla="*/ 1972435 w 2781300"/>
                  <a:gd name="connsiteY92" fmla="*/ 451649 h 1855788"/>
                  <a:gd name="connsiteX93" fmla="*/ 1949751 w 2781300"/>
                  <a:gd name="connsiteY93" fmla="*/ 494699 h 1855788"/>
                  <a:gd name="connsiteX94" fmla="*/ 2100242 w 2781300"/>
                  <a:gd name="connsiteY94" fmla="*/ 524674 h 1855788"/>
                  <a:gd name="connsiteX95" fmla="*/ 2080914 w 2781300"/>
                  <a:gd name="connsiteY95" fmla="*/ 567549 h 1855788"/>
                  <a:gd name="connsiteX96" fmla="*/ 2203928 w 2781300"/>
                  <a:gd name="connsiteY96" fmla="*/ 576262 h 1855788"/>
                  <a:gd name="connsiteX97" fmla="*/ 2180042 w 2781300"/>
                  <a:gd name="connsiteY97" fmla="*/ 622605 h 1855788"/>
                  <a:gd name="connsiteX98" fmla="*/ 2346339 w 2781300"/>
                  <a:gd name="connsiteY98" fmla="*/ 631032 h 1855788"/>
                  <a:gd name="connsiteX99" fmla="*/ 2319231 w 2781300"/>
                  <a:gd name="connsiteY99" fmla="*/ 696341 h 1855788"/>
                  <a:gd name="connsiteX100" fmla="*/ 2348431 w 2781300"/>
                  <a:gd name="connsiteY100" fmla="*/ 711403 h 1855788"/>
                  <a:gd name="connsiteX101" fmla="*/ 2438404 w 2781300"/>
                  <a:gd name="connsiteY101" fmla="*/ 707232 h 1855788"/>
                  <a:gd name="connsiteX102" fmla="*/ 2416227 w 2781300"/>
                  <a:gd name="connsiteY102" fmla="*/ 746374 h 1855788"/>
                  <a:gd name="connsiteX103" fmla="*/ 2435226 w 2781300"/>
                  <a:gd name="connsiteY103" fmla="*/ 756174 h 1855788"/>
                  <a:gd name="connsiteX104" fmla="*/ 2548297 w 2781300"/>
                  <a:gd name="connsiteY104" fmla="*/ 747713 h 1855788"/>
                  <a:gd name="connsiteX105" fmla="*/ 2513846 w 2781300"/>
                  <a:gd name="connsiteY105" fmla="*/ 796728 h 1855788"/>
                  <a:gd name="connsiteX106" fmla="*/ 2531059 w 2781300"/>
                  <a:gd name="connsiteY106" fmla="*/ 805607 h 1855788"/>
                  <a:gd name="connsiteX107" fmla="*/ 2534192 w 2781300"/>
                  <a:gd name="connsiteY107" fmla="*/ 804820 h 1855788"/>
                  <a:gd name="connsiteX108" fmla="*/ 2660245 w 2781300"/>
                  <a:gd name="connsiteY108" fmla="*/ 795338 h 1855788"/>
                  <a:gd name="connsiteX109" fmla="*/ 2629833 w 2781300"/>
                  <a:gd name="connsiteY109" fmla="*/ 852351 h 1855788"/>
                  <a:gd name="connsiteX110" fmla="*/ 2639870 w 2781300"/>
                  <a:gd name="connsiteY110" fmla="*/ 856988 h 1855788"/>
                  <a:gd name="connsiteX111" fmla="*/ 2710659 w 2781300"/>
                  <a:gd name="connsiteY111" fmla="*/ 852487 h 1855788"/>
                  <a:gd name="connsiteX112" fmla="*/ 2692412 w 2781300"/>
                  <a:gd name="connsiteY112" fmla="*/ 881266 h 1855788"/>
                  <a:gd name="connsiteX113" fmla="*/ 2781300 w 2781300"/>
                  <a:gd name="connsiteY11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348431 w 2781300"/>
                  <a:gd name="connsiteY99" fmla="*/ 711403 h 1855788"/>
                  <a:gd name="connsiteX100" fmla="*/ 2438404 w 2781300"/>
                  <a:gd name="connsiteY100" fmla="*/ 707232 h 1855788"/>
                  <a:gd name="connsiteX101" fmla="*/ 2416227 w 2781300"/>
                  <a:gd name="connsiteY101" fmla="*/ 746374 h 1855788"/>
                  <a:gd name="connsiteX102" fmla="*/ 2435226 w 2781300"/>
                  <a:gd name="connsiteY102" fmla="*/ 756174 h 1855788"/>
                  <a:gd name="connsiteX103" fmla="*/ 2548297 w 2781300"/>
                  <a:gd name="connsiteY103" fmla="*/ 747713 h 1855788"/>
                  <a:gd name="connsiteX104" fmla="*/ 2513846 w 2781300"/>
                  <a:gd name="connsiteY104" fmla="*/ 796728 h 1855788"/>
                  <a:gd name="connsiteX105" fmla="*/ 2531059 w 2781300"/>
                  <a:gd name="connsiteY105" fmla="*/ 805607 h 1855788"/>
                  <a:gd name="connsiteX106" fmla="*/ 2534192 w 2781300"/>
                  <a:gd name="connsiteY106" fmla="*/ 804820 h 1855788"/>
                  <a:gd name="connsiteX107" fmla="*/ 2660245 w 2781300"/>
                  <a:gd name="connsiteY107" fmla="*/ 795338 h 1855788"/>
                  <a:gd name="connsiteX108" fmla="*/ 2629833 w 2781300"/>
                  <a:gd name="connsiteY108" fmla="*/ 852351 h 1855788"/>
                  <a:gd name="connsiteX109" fmla="*/ 2639870 w 2781300"/>
                  <a:gd name="connsiteY109" fmla="*/ 856988 h 1855788"/>
                  <a:gd name="connsiteX110" fmla="*/ 2710659 w 2781300"/>
                  <a:gd name="connsiteY110" fmla="*/ 852487 h 1855788"/>
                  <a:gd name="connsiteX111" fmla="*/ 2692412 w 2781300"/>
                  <a:gd name="connsiteY111" fmla="*/ 881266 h 1855788"/>
                  <a:gd name="connsiteX112" fmla="*/ 2781300 w 2781300"/>
                  <a:gd name="connsiteY11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435226 w 2781300"/>
                  <a:gd name="connsiteY101" fmla="*/ 756174 h 1855788"/>
                  <a:gd name="connsiteX102" fmla="*/ 2548297 w 2781300"/>
                  <a:gd name="connsiteY102" fmla="*/ 747713 h 1855788"/>
                  <a:gd name="connsiteX103" fmla="*/ 2513846 w 2781300"/>
                  <a:gd name="connsiteY103" fmla="*/ 796728 h 1855788"/>
                  <a:gd name="connsiteX104" fmla="*/ 2531059 w 2781300"/>
                  <a:gd name="connsiteY104" fmla="*/ 805607 h 1855788"/>
                  <a:gd name="connsiteX105" fmla="*/ 2534192 w 2781300"/>
                  <a:gd name="connsiteY105" fmla="*/ 804820 h 1855788"/>
                  <a:gd name="connsiteX106" fmla="*/ 2660245 w 2781300"/>
                  <a:gd name="connsiteY106" fmla="*/ 795338 h 1855788"/>
                  <a:gd name="connsiteX107" fmla="*/ 2629833 w 2781300"/>
                  <a:gd name="connsiteY107" fmla="*/ 852351 h 1855788"/>
                  <a:gd name="connsiteX108" fmla="*/ 2639870 w 2781300"/>
                  <a:gd name="connsiteY108" fmla="*/ 856988 h 1855788"/>
                  <a:gd name="connsiteX109" fmla="*/ 2710659 w 2781300"/>
                  <a:gd name="connsiteY109" fmla="*/ 852487 h 1855788"/>
                  <a:gd name="connsiteX110" fmla="*/ 2692412 w 2781300"/>
                  <a:gd name="connsiteY110" fmla="*/ 881266 h 1855788"/>
                  <a:gd name="connsiteX111" fmla="*/ 2781300 w 2781300"/>
                  <a:gd name="connsiteY11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534192 w 2781300"/>
                  <a:gd name="connsiteY104" fmla="*/ 804820 h 1855788"/>
                  <a:gd name="connsiteX105" fmla="*/ 2660245 w 2781300"/>
                  <a:gd name="connsiteY105" fmla="*/ 795338 h 1855788"/>
                  <a:gd name="connsiteX106" fmla="*/ 2629833 w 2781300"/>
                  <a:gd name="connsiteY106" fmla="*/ 852351 h 1855788"/>
                  <a:gd name="connsiteX107" fmla="*/ 2639870 w 2781300"/>
                  <a:gd name="connsiteY107" fmla="*/ 856988 h 1855788"/>
                  <a:gd name="connsiteX108" fmla="*/ 2710659 w 2781300"/>
                  <a:gd name="connsiteY108" fmla="*/ 852487 h 1855788"/>
                  <a:gd name="connsiteX109" fmla="*/ 2692412 w 2781300"/>
                  <a:gd name="connsiteY109" fmla="*/ 881266 h 1855788"/>
                  <a:gd name="connsiteX110" fmla="*/ 2781300 w 2781300"/>
                  <a:gd name="connsiteY11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660245 w 2781300"/>
                  <a:gd name="connsiteY104" fmla="*/ 795338 h 1855788"/>
                  <a:gd name="connsiteX105" fmla="*/ 2629833 w 2781300"/>
                  <a:gd name="connsiteY105" fmla="*/ 852351 h 1855788"/>
                  <a:gd name="connsiteX106" fmla="*/ 2639870 w 2781300"/>
                  <a:gd name="connsiteY106" fmla="*/ 856988 h 1855788"/>
                  <a:gd name="connsiteX107" fmla="*/ 2710659 w 2781300"/>
                  <a:gd name="connsiteY107" fmla="*/ 852487 h 1855788"/>
                  <a:gd name="connsiteX108" fmla="*/ 2692412 w 2781300"/>
                  <a:gd name="connsiteY108" fmla="*/ 881266 h 1855788"/>
                  <a:gd name="connsiteX109" fmla="*/ 2781300 w 2781300"/>
                  <a:gd name="connsiteY10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639870 w 2781300"/>
                  <a:gd name="connsiteY105" fmla="*/ 856988 h 1855788"/>
                  <a:gd name="connsiteX106" fmla="*/ 2710659 w 2781300"/>
                  <a:gd name="connsiteY106" fmla="*/ 852487 h 1855788"/>
                  <a:gd name="connsiteX107" fmla="*/ 2692412 w 2781300"/>
                  <a:gd name="connsiteY107" fmla="*/ 881266 h 1855788"/>
                  <a:gd name="connsiteX108" fmla="*/ 2781300 w 2781300"/>
                  <a:gd name="connsiteY10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710659 w 2781300"/>
                  <a:gd name="connsiteY105" fmla="*/ 852487 h 1855788"/>
                  <a:gd name="connsiteX106" fmla="*/ 2692412 w 2781300"/>
                  <a:gd name="connsiteY106" fmla="*/ 881266 h 1855788"/>
                  <a:gd name="connsiteX107" fmla="*/ 2781300 w 2781300"/>
                  <a:gd name="connsiteY10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76829 w 2781300"/>
                  <a:gd name="connsiteY8" fmla="*/ 1078916 h 1855788"/>
                  <a:gd name="connsiteX9" fmla="*/ 2426967 w 2781300"/>
                  <a:gd name="connsiteY9" fmla="*/ 1104558 h 1855788"/>
                  <a:gd name="connsiteX10" fmla="*/ 2438404 w 2781300"/>
                  <a:gd name="connsiteY10" fmla="*/ 1124744 h 1855788"/>
                  <a:gd name="connsiteX11" fmla="*/ 2330762 w 2781300"/>
                  <a:gd name="connsiteY11" fmla="*/ 1154032 h 1855788"/>
                  <a:gd name="connsiteX12" fmla="*/ 2346339 w 2781300"/>
                  <a:gd name="connsiteY12" fmla="*/ 1200944 h 1855788"/>
                  <a:gd name="connsiteX13" fmla="*/ 2182115 w 2781300"/>
                  <a:gd name="connsiteY13" fmla="*/ 1237205 h 1855788"/>
                  <a:gd name="connsiteX14" fmla="*/ 2203928 w 2781300"/>
                  <a:gd name="connsiteY14" fmla="*/ 1279526 h 1855788"/>
                  <a:gd name="connsiteX15" fmla="*/ 2115908 w 2781300"/>
                  <a:gd name="connsiteY15" fmla="*/ 1274250 h 1855788"/>
                  <a:gd name="connsiteX16" fmla="*/ 2083782 w 2781300"/>
                  <a:gd name="connsiteY16" fmla="*/ 1292225 h 1855788"/>
                  <a:gd name="connsiteX17" fmla="*/ 2100242 w 2781300"/>
                  <a:gd name="connsiteY17" fmla="*/ 1328738 h 1855788"/>
                  <a:gd name="connsiteX18" fmla="*/ 2027443 w 2781300"/>
                  <a:gd name="connsiteY18" fmla="*/ 1323749 h 1855788"/>
                  <a:gd name="connsiteX19" fmla="*/ 1953212 w 2781300"/>
                  <a:gd name="connsiteY19" fmla="*/ 1365283 h 1855788"/>
                  <a:gd name="connsiteX20" fmla="*/ 1972435 w 2781300"/>
                  <a:gd name="connsiteY20" fmla="*/ 1401763 h 1855788"/>
                  <a:gd name="connsiteX21" fmla="*/ 1896025 w 2781300"/>
                  <a:gd name="connsiteY21" fmla="*/ 1397283 h 1855788"/>
                  <a:gd name="connsiteX22" fmla="*/ 1880564 w 2781300"/>
                  <a:gd name="connsiteY22" fmla="*/ 1405935 h 1855788"/>
                  <a:gd name="connsiteX23" fmla="*/ 1908140 w 2781300"/>
                  <a:gd name="connsiteY23" fmla="*/ 1465263 h 1855788"/>
                  <a:gd name="connsiteX24" fmla="*/ 1792112 w 2781300"/>
                  <a:gd name="connsiteY24" fmla="*/ 1457550 h 1855788"/>
                  <a:gd name="connsiteX25" fmla="*/ 1808129 w 2781300"/>
                  <a:gd name="connsiteY25" fmla="*/ 1493838 h 1855788"/>
                  <a:gd name="connsiteX26" fmla="*/ 1735915 w 2781300"/>
                  <a:gd name="connsiteY26" fmla="*/ 1488783 h 1855788"/>
                  <a:gd name="connsiteX27" fmla="*/ 1757367 w 2781300"/>
                  <a:gd name="connsiteY27" fmla="*/ 1541467 h 1855788"/>
                  <a:gd name="connsiteX28" fmla="*/ 1652019 w 2781300"/>
                  <a:gd name="connsiteY28" fmla="*/ 1533474 h 1855788"/>
                  <a:gd name="connsiteX29" fmla="*/ 1603174 w 2781300"/>
                  <a:gd name="connsiteY29" fmla="*/ 1559366 h 1855788"/>
                  <a:gd name="connsiteX30" fmla="*/ 1620474 w 2781300"/>
                  <a:gd name="connsiteY30" fmla="*/ 1605760 h 1855788"/>
                  <a:gd name="connsiteX31" fmla="*/ 1620474 w 2781300"/>
                  <a:gd name="connsiteY31" fmla="*/ 1605761 h 1855788"/>
                  <a:gd name="connsiteX32" fmla="*/ 1538878 w 2781300"/>
                  <a:gd name="connsiteY32" fmla="*/ 1599000 h 1855788"/>
                  <a:gd name="connsiteX33" fmla="*/ 1558931 w 2781300"/>
                  <a:gd name="connsiteY33" fmla="*/ 1655763 h 1855788"/>
                  <a:gd name="connsiteX34" fmla="*/ 1473151 w 2781300"/>
                  <a:gd name="connsiteY34" fmla="*/ 1652005 h 1855788"/>
                  <a:gd name="connsiteX35" fmla="*/ 1434815 w 2781300"/>
                  <a:gd name="connsiteY35" fmla="*/ 1646929 h 1855788"/>
                  <a:gd name="connsiteX36" fmla="*/ 1416069 w 2781300"/>
                  <a:gd name="connsiteY36" fmla="*/ 1655838 h 1855788"/>
                  <a:gd name="connsiteX37" fmla="*/ 1430344 w 2781300"/>
                  <a:gd name="connsiteY37" fmla="*/ 1698626 h 1855788"/>
                  <a:gd name="connsiteX38" fmla="*/ 1344564 w 2781300"/>
                  <a:gd name="connsiteY38" fmla="*/ 1694647 h 1855788"/>
                  <a:gd name="connsiteX39" fmla="*/ 1336720 w 2781300"/>
                  <a:gd name="connsiteY39" fmla="*/ 1693547 h 1855788"/>
                  <a:gd name="connsiteX40" fmla="*/ 1333007 w 2781300"/>
                  <a:gd name="connsiteY40" fmla="*/ 1695312 h 1855788"/>
                  <a:gd name="connsiteX41" fmla="*/ 1346173 w 2781300"/>
                  <a:gd name="connsiteY41" fmla="*/ 1736726 h 1855788"/>
                  <a:gd name="connsiteX42" fmla="*/ 1260393 w 2781300"/>
                  <a:gd name="connsiteY42" fmla="*/ 1732550 h 1855788"/>
                  <a:gd name="connsiteX43" fmla="*/ 1252800 w 2781300"/>
                  <a:gd name="connsiteY43" fmla="*/ 1731433 h 1855788"/>
                  <a:gd name="connsiteX44" fmla="*/ 1209062 w 2781300"/>
                  <a:gd name="connsiteY44" fmla="*/ 1749131 h 1855788"/>
                  <a:gd name="connsiteX45" fmla="*/ 1222348 w 2781300"/>
                  <a:gd name="connsiteY45" fmla="*/ 1793876 h 1855788"/>
                  <a:gd name="connsiteX46" fmla="*/ 1136568 w 2781300"/>
                  <a:gd name="connsiteY46" fmla="*/ 1789405 h 1855788"/>
                  <a:gd name="connsiteX47" fmla="*/ 1107314 w 2781300"/>
                  <a:gd name="connsiteY47" fmla="*/ 1784797 h 1855788"/>
                  <a:gd name="connsiteX48" fmla="*/ 1098822 w 2781300"/>
                  <a:gd name="connsiteY48" fmla="*/ 1787442 h 1855788"/>
                  <a:gd name="connsiteX49" fmla="*/ 1108885 w 2781300"/>
                  <a:gd name="connsiteY49" fmla="*/ 1822451 h 1855788"/>
                  <a:gd name="connsiteX50" fmla="*/ 1023105 w 2781300"/>
                  <a:gd name="connsiteY50" fmla="*/ 1817833 h 1855788"/>
                  <a:gd name="connsiteX51" fmla="*/ 1003642 w 2781300"/>
                  <a:gd name="connsiteY51" fmla="*/ 1814666 h 1855788"/>
                  <a:gd name="connsiteX52" fmla="*/ 997790 w 2781300"/>
                  <a:gd name="connsiteY52" fmla="*/ 1815797 h 1855788"/>
                  <a:gd name="connsiteX53" fmla="*/ 1008873 w 2781300"/>
                  <a:gd name="connsiteY53" fmla="*/ 1855788 h 1855788"/>
                  <a:gd name="connsiteX54" fmla="*/ 839790 w 2781300"/>
                  <a:gd name="connsiteY54" fmla="*/ 1836937 h 1855788"/>
                  <a:gd name="connsiteX55" fmla="*/ 821133 w 2781300"/>
                  <a:gd name="connsiteY55" fmla="*/ 1831631 h 1855788"/>
                  <a:gd name="connsiteX56" fmla="*/ 775540 w 2781300"/>
                  <a:gd name="connsiteY56" fmla="*/ 1828957 h 1855788"/>
                  <a:gd name="connsiteX57" fmla="*/ 0 w 2781300"/>
                  <a:gd name="connsiteY57" fmla="*/ 941388 h 1855788"/>
                  <a:gd name="connsiteX58" fmla="*/ 626400 w 2781300"/>
                  <a:gd name="connsiteY58" fmla="*/ 93223 h 1855788"/>
                  <a:gd name="connsiteX59" fmla="*/ 667074 w 2781300"/>
                  <a:gd name="connsiteY59" fmla="*/ 81034 h 1855788"/>
                  <a:gd name="connsiteX60" fmla="*/ 682305 w 2781300"/>
                  <a:gd name="connsiteY60" fmla="*/ 72919 h 1855788"/>
                  <a:gd name="connsiteX61" fmla="*/ 1008873 w 2781300"/>
                  <a:gd name="connsiteY61" fmla="*/ 0 h 1855788"/>
                  <a:gd name="connsiteX62" fmla="*/ 997186 w 2781300"/>
                  <a:gd name="connsiteY62" fmla="*/ 42173 h 1855788"/>
                  <a:gd name="connsiteX63" fmla="*/ 1023105 w 2781300"/>
                  <a:gd name="connsiteY63" fmla="*/ 37956 h 1855788"/>
                  <a:gd name="connsiteX64" fmla="*/ 1108885 w 2781300"/>
                  <a:gd name="connsiteY64" fmla="*/ 33337 h 1855788"/>
                  <a:gd name="connsiteX65" fmla="*/ 1097623 w 2781300"/>
                  <a:gd name="connsiteY65" fmla="*/ 72518 h 1855788"/>
                  <a:gd name="connsiteX66" fmla="*/ 1136568 w 2781300"/>
                  <a:gd name="connsiteY66" fmla="*/ 66383 h 1855788"/>
                  <a:gd name="connsiteX67" fmla="*/ 1222348 w 2781300"/>
                  <a:gd name="connsiteY67" fmla="*/ 61912 h 1855788"/>
                  <a:gd name="connsiteX68" fmla="*/ 1206030 w 2781300"/>
                  <a:gd name="connsiteY68" fmla="*/ 116866 h 1855788"/>
                  <a:gd name="connsiteX69" fmla="*/ 1232453 w 2781300"/>
                  <a:gd name="connsiteY69" fmla="*/ 127349 h 1855788"/>
                  <a:gd name="connsiteX70" fmla="*/ 1260393 w 2781300"/>
                  <a:gd name="connsiteY70" fmla="*/ 123238 h 1855788"/>
                  <a:gd name="connsiteX71" fmla="*/ 1346173 w 2781300"/>
                  <a:gd name="connsiteY71" fmla="*/ 119062 h 1855788"/>
                  <a:gd name="connsiteX72" fmla="*/ 1332246 w 2781300"/>
                  <a:gd name="connsiteY72" fmla="*/ 162868 h 1855788"/>
                  <a:gd name="connsiteX73" fmla="*/ 1344564 w 2781300"/>
                  <a:gd name="connsiteY73" fmla="*/ 161141 h 1855788"/>
                  <a:gd name="connsiteX74" fmla="*/ 1430344 w 2781300"/>
                  <a:gd name="connsiteY74" fmla="*/ 157162 h 1855788"/>
                  <a:gd name="connsiteX75" fmla="*/ 1413731 w 2781300"/>
                  <a:gd name="connsiteY75" fmla="*/ 206956 h 1855788"/>
                  <a:gd name="connsiteX76" fmla="*/ 1421485 w 2781300"/>
                  <a:gd name="connsiteY76" fmla="*/ 210624 h 1855788"/>
                  <a:gd name="connsiteX77" fmla="*/ 1473151 w 2781300"/>
                  <a:gd name="connsiteY77" fmla="*/ 203783 h 1855788"/>
                  <a:gd name="connsiteX78" fmla="*/ 1558931 w 2781300"/>
                  <a:gd name="connsiteY78" fmla="*/ 200025 h 1855788"/>
                  <a:gd name="connsiteX79" fmla="*/ 1535305 w 2781300"/>
                  <a:gd name="connsiteY79" fmla="*/ 266902 h 1855788"/>
                  <a:gd name="connsiteX80" fmla="*/ 1540646 w 2781300"/>
                  <a:gd name="connsiteY80" fmla="*/ 269743 h 1855788"/>
                  <a:gd name="connsiteX81" fmla="*/ 1620474 w 2781300"/>
                  <a:gd name="connsiteY81" fmla="*/ 263128 h 1855788"/>
                  <a:gd name="connsiteX82" fmla="*/ 1605204 w 2781300"/>
                  <a:gd name="connsiteY82" fmla="*/ 304079 h 1855788"/>
                  <a:gd name="connsiteX83" fmla="*/ 1757367 w 2781300"/>
                  <a:gd name="connsiteY83" fmla="*/ 311945 h 1855788"/>
                  <a:gd name="connsiteX84" fmla="*/ 1735914 w 2781300"/>
                  <a:gd name="connsiteY84" fmla="*/ 364629 h 1855788"/>
                  <a:gd name="connsiteX85" fmla="*/ 1808129 w 2781300"/>
                  <a:gd name="connsiteY85" fmla="*/ 359574 h 1855788"/>
                  <a:gd name="connsiteX86" fmla="*/ 1792112 w 2781300"/>
                  <a:gd name="connsiteY86" fmla="*/ 395862 h 1855788"/>
                  <a:gd name="connsiteX87" fmla="*/ 1908140 w 2781300"/>
                  <a:gd name="connsiteY87" fmla="*/ 388149 h 1855788"/>
                  <a:gd name="connsiteX88" fmla="*/ 1877411 w 2781300"/>
                  <a:gd name="connsiteY88" fmla="*/ 454261 h 1855788"/>
                  <a:gd name="connsiteX89" fmla="*/ 1882194 w 2781300"/>
                  <a:gd name="connsiteY89" fmla="*/ 456941 h 1855788"/>
                  <a:gd name="connsiteX90" fmla="*/ 1972435 w 2781300"/>
                  <a:gd name="connsiteY90" fmla="*/ 451649 h 1855788"/>
                  <a:gd name="connsiteX91" fmla="*/ 1949751 w 2781300"/>
                  <a:gd name="connsiteY91" fmla="*/ 494699 h 1855788"/>
                  <a:gd name="connsiteX92" fmla="*/ 2100242 w 2781300"/>
                  <a:gd name="connsiteY92" fmla="*/ 524674 h 1855788"/>
                  <a:gd name="connsiteX93" fmla="*/ 2080914 w 2781300"/>
                  <a:gd name="connsiteY93" fmla="*/ 567549 h 1855788"/>
                  <a:gd name="connsiteX94" fmla="*/ 2203928 w 2781300"/>
                  <a:gd name="connsiteY94" fmla="*/ 576262 h 1855788"/>
                  <a:gd name="connsiteX95" fmla="*/ 2180042 w 2781300"/>
                  <a:gd name="connsiteY95" fmla="*/ 622605 h 1855788"/>
                  <a:gd name="connsiteX96" fmla="*/ 2346339 w 2781300"/>
                  <a:gd name="connsiteY96" fmla="*/ 631032 h 1855788"/>
                  <a:gd name="connsiteX97" fmla="*/ 2319231 w 2781300"/>
                  <a:gd name="connsiteY97" fmla="*/ 696341 h 1855788"/>
                  <a:gd name="connsiteX98" fmla="*/ 2438404 w 2781300"/>
                  <a:gd name="connsiteY98" fmla="*/ 707232 h 1855788"/>
                  <a:gd name="connsiteX99" fmla="*/ 2416227 w 2781300"/>
                  <a:gd name="connsiteY99" fmla="*/ 746374 h 1855788"/>
                  <a:gd name="connsiteX100" fmla="*/ 2548297 w 2781300"/>
                  <a:gd name="connsiteY100" fmla="*/ 747713 h 1855788"/>
                  <a:gd name="connsiteX101" fmla="*/ 2513846 w 2781300"/>
                  <a:gd name="connsiteY101" fmla="*/ 796728 h 1855788"/>
                  <a:gd name="connsiteX102" fmla="*/ 2660245 w 2781300"/>
                  <a:gd name="connsiteY102" fmla="*/ 795338 h 1855788"/>
                  <a:gd name="connsiteX103" fmla="*/ 2629833 w 2781300"/>
                  <a:gd name="connsiteY103" fmla="*/ 852351 h 1855788"/>
                  <a:gd name="connsiteX104" fmla="*/ 2710659 w 2781300"/>
                  <a:gd name="connsiteY104" fmla="*/ 852487 h 1855788"/>
                  <a:gd name="connsiteX105" fmla="*/ 2692412 w 2781300"/>
                  <a:gd name="connsiteY105" fmla="*/ 881266 h 1855788"/>
                  <a:gd name="connsiteX106" fmla="*/ 2781300 w 2781300"/>
                  <a:gd name="connsiteY10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2027443 w 2781300"/>
                  <a:gd name="connsiteY17" fmla="*/ 1323749 h 1855788"/>
                  <a:gd name="connsiteX18" fmla="*/ 1953212 w 2781300"/>
                  <a:gd name="connsiteY18" fmla="*/ 1365283 h 1855788"/>
                  <a:gd name="connsiteX19" fmla="*/ 1972435 w 2781300"/>
                  <a:gd name="connsiteY19" fmla="*/ 1401763 h 1855788"/>
                  <a:gd name="connsiteX20" fmla="*/ 1896025 w 2781300"/>
                  <a:gd name="connsiteY20" fmla="*/ 1397283 h 1855788"/>
                  <a:gd name="connsiteX21" fmla="*/ 1880564 w 2781300"/>
                  <a:gd name="connsiteY21" fmla="*/ 1405935 h 1855788"/>
                  <a:gd name="connsiteX22" fmla="*/ 1908140 w 2781300"/>
                  <a:gd name="connsiteY22" fmla="*/ 1465263 h 1855788"/>
                  <a:gd name="connsiteX23" fmla="*/ 1792112 w 2781300"/>
                  <a:gd name="connsiteY23" fmla="*/ 1457550 h 1855788"/>
                  <a:gd name="connsiteX24" fmla="*/ 1808129 w 2781300"/>
                  <a:gd name="connsiteY24" fmla="*/ 1493838 h 1855788"/>
                  <a:gd name="connsiteX25" fmla="*/ 1735915 w 2781300"/>
                  <a:gd name="connsiteY25" fmla="*/ 1488783 h 1855788"/>
                  <a:gd name="connsiteX26" fmla="*/ 1757367 w 2781300"/>
                  <a:gd name="connsiteY26" fmla="*/ 1541467 h 1855788"/>
                  <a:gd name="connsiteX27" fmla="*/ 1652019 w 2781300"/>
                  <a:gd name="connsiteY27" fmla="*/ 1533474 h 1855788"/>
                  <a:gd name="connsiteX28" fmla="*/ 1603174 w 2781300"/>
                  <a:gd name="connsiteY28" fmla="*/ 1559366 h 1855788"/>
                  <a:gd name="connsiteX29" fmla="*/ 1620474 w 2781300"/>
                  <a:gd name="connsiteY29" fmla="*/ 1605760 h 1855788"/>
                  <a:gd name="connsiteX30" fmla="*/ 1620474 w 2781300"/>
                  <a:gd name="connsiteY30" fmla="*/ 1605761 h 1855788"/>
                  <a:gd name="connsiteX31" fmla="*/ 1538878 w 2781300"/>
                  <a:gd name="connsiteY31" fmla="*/ 1599000 h 1855788"/>
                  <a:gd name="connsiteX32" fmla="*/ 1558931 w 2781300"/>
                  <a:gd name="connsiteY32" fmla="*/ 1655763 h 1855788"/>
                  <a:gd name="connsiteX33" fmla="*/ 1473151 w 2781300"/>
                  <a:gd name="connsiteY33" fmla="*/ 1652005 h 1855788"/>
                  <a:gd name="connsiteX34" fmla="*/ 1434815 w 2781300"/>
                  <a:gd name="connsiteY34" fmla="*/ 1646929 h 1855788"/>
                  <a:gd name="connsiteX35" fmla="*/ 1416069 w 2781300"/>
                  <a:gd name="connsiteY35" fmla="*/ 1655838 h 1855788"/>
                  <a:gd name="connsiteX36" fmla="*/ 1430344 w 2781300"/>
                  <a:gd name="connsiteY36" fmla="*/ 1698626 h 1855788"/>
                  <a:gd name="connsiteX37" fmla="*/ 1344564 w 2781300"/>
                  <a:gd name="connsiteY37" fmla="*/ 1694647 h 1855788"/>
                  <a:gd name="connsiteX38" fmla="*/ 1336720 w 2781300"/>
                  <a:gd name="connsiteY38" fmla="*/ 1693547 h 1855788"/>
                  <a:gd name="connsiteX39" fmla="*/ 1333007 w 2781300"/>
                  <a:gd name="connsiteY39" fmla="*/ 1695312 h 1855788"/>
                  <a:gd name="connsiteX40" fmla="*/ 1346173 w 2781300"/>
                  <a:gd name="connsiteY40" fmla="*/ 1736726 h 1855788"/>
                  <a:gd name="connsiteX41" fmla="*/ 1260393 w 2781300"/>
                  <a:gd name="connsiteY41" fmla="*/ 1732550 h 1855788"/>
                  <a:gd name="connsiteX42" fmla="*/ 1252800 w 2781300"/>
                  <a:gd name="connsiteY42" fmla="*/ 1731433 h 1855788"/>
                  <a:gd name="connsiteX43" fmla="*/ 1209062 w 2781300"/>
                  <a:gd name="connsiteY43" fmla="*/ 1749131 h 1855788"/>
                  <a:gd name="connsiteX44" fmla="*/ 1222348 w 2781300"/>
                  <a:gd name="connsiteY44" fmla="*/ 1793876 h 1855788"/>
                  <a:gd name="connsiteX45" fmla="*/ 1136568 w 2781300"/>
                  <a:gd name="connsiteY45" fmla="*/ 1789405 h 1855788"/>
                  <a:gd name="connsiteX46" fmla="*/ 1107314 w 2781300"/>
                  <a:gd name="connsiteY46" fmla="*/ 1784797 h 1855788"/>
                  <a:gd name="connsiteX47" fmla="*/ 1098822 w 2781300"/>
                  <a:gd name="connsiteY47" fmla="*/ 1787442 h 1855788"/>
                  <a:gd name="connsiteX48" fmla="*/ 1108885 w 2781300"/>
                  <a:gd name="connsiteY48" fmla="*/ 1822451 h 1855788"/>
                  <a:gd name="connsiteX49" fmla="*/ 1023105 w 2781300"/>
                  <a:gd name="connsiteY49" fmla="*/ 1817833 h 1855788"/>
                  <a:gd name="connsiteX50" fmla="*/ 1003642 w 2781300"/>
                  <a:gd name="connsiteY50" fmla="*/ 1814666 h 1855788"/>
                  <a:gd name="connsiteX51" fmla="*/ 997790 w 2781300"/>
                  <a:gd name="connsiteY51" fmla="*/ 1815797 h 1855788"/>
                  <a:gd name="connsiteX52" fmla="*/ 1008873 w 2781300"/>
                  <a:gd name="connsiteY52" fmla="*/ 1855788 h 1855788"/>
                  <a:gd name="connsiteX53" fmla="*/ 839790 w 2781300"/>
                  <a:gd name="connsiteY53" fmla="*/ 1836937 h 1855788"/>
                  <a:gd name="connsiteX54" fmla="*/ 821133 w 2781300"/>
                  <a:gd name="connsiteY54" fmla="*/ 1831631 h 1855788"/>
                  <a:gd name="connsiteX55" fmla="*/ 775540 w 2781300"/>
                  <a:gd name="connsiteY55" fmla="*/ 1828957 h 1855788"/>
                  <a:gd name="connsiteX56" fmla="*/ 0 w 2781300"/>
                  <a:gd name="connsiteY56" fmla="*/ 941388 h 1855788"/>
                  <a:gd name="connsiteX57" fmla="*/ 626400 w 2781300"/>
                  <a:gd name="connsiteY57" fmla="*/ 93223 h 1855788"/>
                  <a:gd name="connsiteX58" fmla="*/ 667074 w 2781300"/>
                  <a:gd name="connsiteY58" fmla="*/ 81034 h 1855788"/>
                  <a:gd name="connsiteX59" fmla="*/ 682305 w 2781300"/>
                  <a:gd name="connsiteY59" fmla="*/ 72919 h 1855788"/>
                  <a:gd name="connsiteX60" fmla="*/ 1008873 w 2781300"/>
                  <a:gd name="connsiteY60" fmla="*/ 0 h 1855788"/>
                  <a:gd name="connsiteX61" fmla="*/ 997186 w 2781300"/>
                  <a:gd name="connsiteY61" fmla="*/ 42173 h 1855788"/>
                  <a:gd name="connsiteX62" fmla="*/ 1023105 w 2781300"/>
                  <a:gd name="connsiteY62" fmla="*/ 37956 h 1855788"/>
                  <a:gd name="connsiteX63" fmla="*/ 1108885 w 2781300"/>
                  <a:gd name="connsiteY63" fmla="*/ 33337 h 1855788"/>
                  <a:gd name="connsiteX64" fmla="*/ 1097623 w 2781300"/>
                  <a:gd name="connsiteY64" fmla="*/ 72518 h 1855788"/>
                  <a:gd name="connsiteX65" fmla="*/ 1136568 w 2781300"/>
                  <a:gd name="connsiteY65" fmla="*/ 66383 h 1855788"/>
                  <a:gd name="connsiteX66" fmla="*/ 1222348 w 2781300"/>
                  <a:gd name="connsiteY66" fmla="*/ 61912 h 1855788"/>
                  <a:gd name="connsiteX67" fmla="*/ 1206030 w 2781300"/>
                  <a:gd name="connsiteY67" fmla="*/ 116866 h 1855788"/>
                  <a:gd name="connsiteX68" fmla="*/ 1232453 w 2781300"/>
                  <a:gd name="connsiteY68" fmla="*/ 127349 h 1855788"/>
                  <a:gd name="connsiteX69" fmla="*/ 1260393 w 2781300"/>
                  <a:gd name="connsiteY69" fmla="*/ 123238 h 1855788"/>
                  <a:gd name="connsiteX70" fmla="*/ 1346173 w 2781300"/>
                  <a:gd name="connsiteY70" fmla="*/ 119062 h 1855788"/>
                  <a:gd name="connsiteX71" fmla="*/ 1332246 w 2781300"/>
                  <a:gd name="connsiteY71" fmla="*/ 162868 h 1855788"/>
                  <a:gd name="connsiteX72" fmla="*/ 1344564 w 2781300"/>
                  <a:gd name="connsiteY72" fmla="*/ 161141 h 1855788"/>
                  <a:gd name="connsiteX73" fmla="*/ 1430344 w 2781300"/>
                  <a:gd name="connsiteY73" fmla="*/ 157162 h 1855788"/>
                  <a:gd name="connsiteX74" fmla="*/ 1413731 w 2781300"/>
                  <a:gd name="connsiteY74" fmla="*/ 206956 h 1855788"/>
                  <a:gd name="connsiteX75" fmla="*/ 1421485 w 2781300"/>
                  <a:gd name="connsiteY75" fmla="*/ 210624 h 1855788"/>
                  <a:gd name="connsiteX76" fmla="*/ 1473151 w 2781300"/>
                  <a:gd name="connsiteY76" fmla="*/ 203783 h 1855788"/>
                  <a:gd name="connsiteX77" fmla="*/ 1558931 w 2781300"/>
                  <a:gd name="connsiteY77" fmla="*/ 200025 h 1855788"/>
                  <a:gd name="connsiteX78" fmla="*/ 1535305 w 2781300"/>
                  <a:gd name="connsiteY78" fmla="*/ 266902 h 1855788"/>
                  <a:gd name="connsiteX79" fmla="*/ 1540646 w 2781300"/>
                  <a:gd name="connsiteY79" fmla="*/ 269743 h 1855788"/>
                  <a:gd name="connsiteX80" fmla="*/ 1620474 w 2781300"/>
                  <a:gd name="connsiteY80" fmla="*/ 263128 h 1855788"/>
                  <a:gd name="connsiteX81" fmla="*/ 1605204 w 2781300"/>
                  <a:gd name="connsiteY81" fmla="*/ 304079 h 1855788"/>
                  <a:gd name="connsiteX82" fmla="*/ 1757367 w 2781300"/>
                  <a:gd name="connsiteY82" fmla="*/ 311945 h 1855788"/>
                  <a:gd name="connsiteX83" fmla="*/ 1735914 w 2781300"/>
                  <a:gd name="connsiteY83" fmla="*/ 364629 h 1855788"/>
                  <a:gd name="connsiteX84" fmla="*/ 1808129 w 2781300"/>
                  <a:gd name="connsiteY84" fmla="*/ 359574 h 1855788"/>
                  <a:gd name="connsiteX85" fmla="*/ 1792112 w 2781300"/>
                  <a:gd name="connsiteY85" fmla="*/ 395862 h 1855788"/>
                  <a:gd name="connsiteX86" fmla="*/ 1908140 w 2781300"/>
                  <a:gd name="connsiteY86" fmla="*/ 388149 h 1855788"/>
                  <a:gd name="connsiteX87" fmla="*/ 1877411 w 2781300"/>
                  <a:gd name="connsiteY87" fmla="*/ 454261 h 1855788"/>
                  <a:gd name="connsiteX88" fmla="*/ 1882194 w 2781300"/>
                  <a:gd name="connsiteY88" fmla="*/ 456941 h 1855788"/>
                  <a:gd name="connsiteX89" fmla="*/ 1972435 w 2781300"/>
                  <a:gd name="connsiteY89" fmla="*/ 451649 h 1855788"/>
                  <a:gd name="connsiteX90" fmla="*/ 1949751 w 2781300"/>
                  <a:gd name="connsiteY90" fmla="*/ 494699 h 1855788"/>
                  <a:gd name="connsiteX91" fmla="*/ 2100242 w 2781300"/>
                  <a:gd name="connsiteY91" fmla="*/ 524674 h 1855788"/>
                  <a:gd name="connsiteX92" fmla="*/ 2080914 w 2781300"/>
                  <a:gd name="connsiteY92" fmla="*/ 567549 h 1855788"/>
                  <a:gd name="connsiteX93" fmla="*/ 2203928 w 2781300"/>
                  <a:gd name="connsiteY93" fmla="*/ 576262 h 1855788"/>
                  <a:gd name="connsiteX94" fmla="*/ 2180042 w 2781300"/>
                  <a:gd name="connsiteY94" fmla="*/ 622605 h 1855788"/>
                  <a:gd name="connsiteX95" fmla="*/ 2346339 w 2781300"/>
                  <a:gd name="connsiteY95" fmla="*/ 631032 h 1855788"/>
                  <a:gd name="connsiteX96" fmla="*/ 2319231 w 2781300"/>
                  <a:gd name="connsiteY96" fmla="*/ 696341 h 1855788"/>
                  <a:gd name="connsiteX97" fmla="*/ 2438404 w 2781300"/>
                  <a:gd name="connsiteY97" fmla="*/ 707232 h 1855788"/>
                  <a:gd name="connsiteX98" fmla="*/ 2416227 w 2781300"/>
                  <a:gd name="connsiteY98" fmla="*/ 746374 h 1855788"/>
                  <a:gd name="connsiteX99" fmla="*/ 2548297 w 2781300"/>
                  <a:gd name="connsiteY99" fmla="*/ 747713 h 1855788"/>
                  <a:gd name="connsiteX100" fmla="*/ 2513846 w 2781300"/>
                  <a:gd name="connsiteY100" fmla="*/ 796728 h 1855788"/>
                  <a:gd name="connsiteX101" fmla="*/ 2660245 w 2781300"/>
                  <a:gd name="connsiteY101" fmla="*/ 795338 h 1855788"/>
                  <a:gd name="connsiteX102" fmla="*/ 2629833 w 2781300"/>
                  <a:gd name="connsiteY102" fmla="*/ 852351 h 1855788"/>
                  <a:gd name="connsiteX103" fmla="*/ 2710659 w 2781300"/>
                  <a:gd name="connsiteY103" fmla="*/ 852487 h 1855788"/>
                  <a:gd name="connsiteX104" fmla="*/ 2692412 w 2781300"/>
                  <a:gd name="connsiteY104" fmla="*/ 881266 h 1855788"/>
                  <a:gd name="connsiteX105" fmla="*/ 2781300 w 2781300"/>
                  <a:gd name="connsiteY10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1953212 w 2781300"/>
                  <a:gd name="connsiteY17" fmla="*/ 1365283 h 1855788"/>
                  <a:gd name="connsiteX18" fmla="*/ 1972435 w 2781300"/>
                  <a:gd name="connsiteY18" fmla="*/ 1401763 h 1855788"/>
                  <a:gd name="connsiteX19" fmla="*/ 1896025 w 2781300"/>
                  <a:gd name="connsiteY19" fmla="*/ 1397283 h 1855788"/>
                  <a:gd name="connsiteX20" fmla="*/ 1880564 w 2781300"/>
                  <a:gd name="connsiteY20" fmla="*/ 1405935 h 1855788"/>
                  <a:gd name="connsiteX21" fmla="*/ 1908140 w 2781300"/>
                  <a:gd name="connsiteY21" fmla="*/ 1465263 h 1855788"/>
                  <a:gd name="connsiteX22" fmla="*/ 1792112 w 2781300"/>
                  <a:gd name="connsiteY22" fmla="*/ 1457550 h 1855788"/>
                  <a:gd name="connsiteX23" fmla="*/ 1808129 w 2781300"/>
                  <a:gd name="connsiteY23" fmla="*/ 1493838 h 1855788"/>
                  <a:gd name="connsiteX24" fmla="*/ 1735915 w 2781300"/>
                  <a:gd name="connsiteY24" fmla="*/ 1488783 h 1855788"/>
                  <a:gd name="connsiteX25" fmla="*/ 1757367 w 2781300"/>
                  <a:gd name="connsiteY25" fmla="*/ 1541467 h 1855788"/>
                  <a:gd name="connsiteX26" fmla="*/ 1652019 w 2781300"/>
                  <a:gd name="connsiteY26" fmla="*/ 1533474 h 1855788"/>
                  <a:gd name="connsiteX27" fmla="*/ 1603174 w 2781300"/>
                  <a:gd name="connsiteY27" fmla="*/ 1559366 h 1855788"/>
                  <a:gd name="connsiteX28" fmla="*/ 1620474 w 2781300"/>
                  <a:gd name="connsiteY28" fmla="*/ 1605760 h 1855788"/>
                  <a:gd name="connsiteX29" fmla="*/ 1620474 w 2781300"/>
                  <a:gd name="connsiteY29" fmla="*/ 1605761 h 1855788"/>
                  <a:gd name="connsiteX30" fmla="*/ 1538878 w 2781300"/>
                  <a:gd name="connsiteY30" fmla="*/ 1599000 h 1855788"/>
                  <a:gd name="connsiteX31" fmla="*/ 1558931 w 2781300"/>
                  <a:gd name="connsiteY31" fmla="*/ 1655763 h 1855788"/>
                  <a:gd name="connsiteX32" fmla="*/ 1473151 w 2781300"/>
                  <a:gd name="connsiteY32" fmla="*/ 1652005 h 1855788"/>
                  <a:gd name="connsiteX33" fmla="*/ 1434815 w 2781300"/>
                  <a:gd name="connsiteY33" fmla="*/ 1646929 h 1855788"/>
                  <a:gd name="connsiteX34" fmla="*/ 1416069 w 2781300"/>
                  <a:gd name="connsiteY34" fmla="*/ 1655838 h 1855788"/>
                  <a:gd name="connsiteX35" fmla="*/ 1430344 w 2781300"/>
                  <a:gd name="connsiteY35" fmla="*/ 1698626 h 1855788"/>
                  <a:gd name="connsiteX36" fmla="*/ 1344564 w 2781300"/>
                  <a:gd name="connsiteY36" fmla="*/ 1694647 h 1855788"/>
                  <a:gd name="connsiteX37" fmla="*/ 1336720 w 2781300"/>
                  <a:gd name="connsiteY37" fmla="*/ 1693547 h 1855788"/>
                  <a:gd name="connsiteX38" fmla="*/ 1333007 w 2781300"/>
                  <a:gd name="connsiteY38" fmla="*/ 1695312 h 1855788"/>
                  <a:gd name="connsiteX39" fmla="*/ 1346173 w 2781300"/>
                  <a:gd name="connsiteY39" fmla="*/ 1736726 h 1855788"/>
                  <a:gd name="connsiteX40" fmla="*/ 1260393 w 2781300"/>
                  <a:gd name="connsiteY40" fmla="*/ 1732550 h 1855788"/>
                  <a:gd name="connsiteX41" fmla="*/ 1252800 w 2781300"/>
                  <a:gd name="connsiteY41" fmla="*/ 1731433 h 1855788"/>
                  <a:gd name="connsiteX42" fmla="*/ 1209062 w 2781300"/>
                  <a:gd name="connsiteY42" fmla="*/ 1749131 h 1855788"/>
                  <a:gd name="connsiteX43" fmla="*/ 1222348 w 2781300"/>
                  <a:gd name="connsiteY43" fmla="*/ 1793876 h 1855788"/>
                  <a:gd name="connsiteX44" fmla="*/ 1136568 w 2781300"/>
                  <a:gd name="connsiteY44" fmla="*/ 1789405 h 1855788"/>
                  <a:gd name="connsiteX45" fmla="*/ 1107314 w 2781300"/>
                  <a:gd name="connsiteY45" fmla="*/ 1784797 h 1855788"/>
                  <a:gd name="connsiteX46" fmla="*/ 1098822 w 2781300"/>
                  <a:gd name="connsiteY46" fmla="*/ 1787442 h 1855788"/>
                  <a:gd name="connsiteX47" fmla="*/ 1108885 w 2781300"/>
                  <a:gd name="connsiteY47" fmla="*/ 1822451 h 1855788"/>
                  <a:gd name="connsiteX48" fmla="*/ 1023105 w 2781300"/>
                  <a:gd name="connsiteY48" fmla="*/ 1817833 h 1855788"/>
                  <a:gd name="connsiteX49" fmla="*/ 1003642 w 2781300"/>
                  <a:gd name="connsiteY49" fmla="*/ 1814666 h 1855788"/>
                  <a:gd name="connsiteX50" fmla="*/ 997790 w 2781300"/>
                  <a:gd name="connsiteY50" fmla="*/ 1815797 h 1855788"/>
                  <a:gd name="connsiteX51" fmla="*/ 1008873 w 2781300"/>
                  <a:gd name="connsiteY51" fmla="*/ 1855788 h 1855788"/>
                  <a:gd name="connsiteX52" fmla="*/ 839790 w 2781300"/>
                  <a:gd name="connsiteY52" fmla="*/ 1836937 h 1855788"/>
                  <a:gd name="connsiteX53" fmla="*/ 821133 w 2781300"/>
                  <a:gd name="connsiteY53" fmla="*/ 1831631 h 1855788"/>
                  <a:gd name="connsiteX54" fmla="*/ 775540 w 2781300"/>
                  <a:gd name="connsiteY54" fmla="*/ 1828957 h 1855788"/>
                  <a:gd name="connsiteX55" fmla="*/ 0 w 2781300"/>
                  <a:gd name="connsiteY55" fmla="*/ 941388 h 1855788"/>
                  <a:gd name="connsiteX56" fmla="*/ 626400 w 2781300"/>
                  <a:gd name="connsiteY56" fmla="*/ 93223 h 1855788"/>
                  <a:gd name="connsiteX57" fmla="*/ 667074 w 2781300"/>
                  <a:gd name="connsiteY57" fmla="*/ 81034 h 1855788"/>
                  <a:gd name="connsiteX58" fmla="*/ 682305 w 2781300"/>
                  <a:gd name="connsiteY58" fmla="*/ 72919 h 1855788"/>
                  <a:gd name="connsiteX59" fmla="*/ 1008873 w 2781300"/>
                  <a:gd name="connsiteY59" fmla="*/ 0 h 1855788"/>
                  <a:gd name="connsiteX60" fmla="*/ 997186 w 2781300"/>
                  <a:gd name="connsiteY60" fmla="*/ 42173 h 1855788"/>
                  <a:gd name="connsiteX61" fmla="*/ 1023105 w 2781300"/>
                  <a:gd name="connsiteY61" fmla="*/ 37956 h 1855788"/>
                  <a:gd name="connsiteX62" fmla="*/ 1108885 w 2781300"/>
                  <a:gd name="connsiteY62" fmla="*/ 33337 h 1855788"/>
                  <a:gd name="connsiteX63" fmla="*/ 1097623 w 2781300"/>
                  <a:gd name="connsiteY63" fmla="*/ 72518 h 1855788"/>
                  <a:gd name="connsiteX64" fmla="*/ 1136568 w 2781300"/>
                  <a:gd name="connsiteY64" fmla="*/ 66383 h 1855788"/>
                  <a:gd name="connsiteX65" fmla="*/ 1222348 w 2781300"/>
                  <a:gd name="connsiteY65" fmla="*/ 61912 h 1855788"/>
                  <a:gd name="connsiteX66" fmla="*/ 1206030 w 2781300"/>
                  <a:gd name="connsiteY66" fmla="*/ 116866 h 1855788"/>
                  <a:gd name="connsiteX67" fmla="*/ 1232453 w 2781300"/>
                  <a:gd name="connsiteY67" fmla="*/ 127349 h 1855788"/>
                  <a:gd name="connsiteX68" fmla="*/ 1260393 w 2781300"/>
                  <a:gd name="connsiteY68" fmla="*/ 123238 h 1855788"/>
                  <a:gd name="connsiteX69" fmla="*/ 1346173 w 2781300"/>
                  <a:gd name="connsiteY69" fmla="*/ 119062 h 1855788"/>
                  <a:gd name="connsiteX70" fmla="*/ 1332246 w 2781300"/>
                  <a:gd name="connsiteY70" fmla="*/ 162868 h 1855788"/>
                  <a:gd name="connsiteX71" fmla="*/ 1344564 w 2781300"/>
                  <a:gd name="connsiteY71" fmla="*/ 161141 h 1855788"/>
                  <a:gd name="connsiteX72" fmla="*/ 1430344 w 2781300"/>
                  <a:gd name="connsiteY72" fmla="*/ 157162 h 1855788"/>
                  <a:gd name="connsiteX73" fmla="*/ 1413731 w 2781300"/>
                  <a:gd name="connsiteY73" fmla="*/ 206956 h 1855788"/>
                  <a:gd name="connsiteX74" fmla="*/ 1421485 w 2781300"/>
                  <a:gd name="connsiteY74" fmla="*/ 210624 h 1855788"/>
                  <a:gd name="connsiteX75" fmla="*/ 1473151 w 2781300"/>
                  <a:gd name="connsiteY75" fmla="*/ 203783 h 1855788"/>
                  <a:gd name="connsiteX76" fmla="*/ 1558931 w 2781300"/>
                  <a:gd name="connsiteY76" fmla="*/ 200025 h 1855788"/>
                  <a:gd name="connsiteX77" fmla="*/ 1535305 w 2781300"/>
                  <a:gd name="connsiteY77" fmla="*/ 266902 h 1855788"/>
                  <a:gd name="connsiteX78" fmla="*/ 1540646 w 2781300"/>
                  <a:gd name="connsiteY78" fmla="*/ 269743 h 1855788"/>
                  <a:gd name="connsiteX79" fmla="*/ 1620474 w 2781300"/>
                  <a:gd name="connsiteY79" fmla="*/ 263128 h 1855788"/>
                  <a:gd name="connsiteX80" fmla="*/ 1605204 w 2781300"/>
                  <a:gd name="connsiteY80" fmla="*/ 304079 h 1855788"/>
                  <a:gd name="connsiteX81" fmla="*/ 1757367 w 2781300"/>
                  <a:gd name="connsiteY81" fmla="*/ 311945 h 1855788"/>
                  <a:gd name="connsiteX82" fmla="*/ 1735914 w 2781300"/>
                  <a:gd name="connsiteY82" fmla="*/ 364629 h 1855788"/>
                  <a:gd name="connsiteX83" fmla="*/ 1808129 w 2781300"/>
                  <a:gd name="connsiteY83" fmla="*/ 359574 h 1855788"/>
                  <a:gd name="connsiteX84" fmla="*/ 1792112 w 2781300"/>
                  <a:gd name="connsiteY84" fmla="*/ 395862 h 1855788"/>
                  <a:gd name="connsiteX85" fmla="*/ 1908140 w 2781300"/>
                  <a:gd name="connsiteY85" fmla="*/ 388149 h 1855788"/>
                  <a:gd name="connsiteX86" fmla="*/ 1877411 w 2781300"/>
                  <a:gd name="connsiteY86" fmla="*/ 454261 h 1855788"/>
                  <a:gd name="connsiteX87" fmla="*/ 1882194 w 2781300"/>
                  <a:gd name="connsiteY87" fmla="*/ 456941 h 1855788"/>
                  <a:gd name="connsiteX88" fmla="*/ 1972435 w 2781300"/>
                  <a:gd name="connsiteY88" fmla="*/ 451649 h 1855788"/>
                  <a:gd name="connsiteX89" fmla="*/ 1949751 w 2781300"/>
                  <a:gd name="connsiteY89" fmla="*/ 494699 h 1855788"/>
                  <a:gd name="connsiteX90" fmla="*/ 2100242 w 2781300"/>
                  <a:gd name="connsiteY90" fmla="*/ 524674 h 1855788"/>
                  <a:gd name="connsiteX91" fmla="*/ 2080914 w 2781300"/>
                  <a:gd name="connsiteY91" fmla="*/ 567549 h 1855788"/>
                  <a:gd name="connsiteX92" fmla="*/ 2203928 w 2781300"/>
                  <a:gd name="connsiteY92" fmla="*/ 576262 h 1855788"/>
                  <a:gd name="connsiteX93" fmla="*/ 2180042 w 2781300"/>
                  <a:gd name="connsiteY93" fmla="*/ 622605 h 1855788"/>
                  <a:gd name="connsiteX94" fmla="*/ 2346339 w 2781300"/>
                  <a:gd name="connsiteY94" fmla="*/ 631032 h 1855788"/>
                  <a:gd name="connsiteX95" fmla="*/ 2319231 w 2781300"/>
                  <a:gd name="connsiteY95" fmla="*/ 696341 h 1855788"/>
                  <a:gd name="connsiteX96" fmla="*/ 2438404 w 2781300"/>
                  <a:gd name="connsiteY96" fmla="*/ 707232 h 1855788"/>
                  <a:gd name="connsiteX97" fmla="*/ 2416227 w 2781300"/>
                  <a:gd name="connsiteY97" fmla="*/ 746374 h 1855788"/>
                  <a:gd name="connsiteX98" fmla="*/ 2548297 w 2781300"/>
                  <a:gd name="connsiteY98" fmla="*/ 747713 h 1855788"/>
                  <a:gd name="connsiteX99" fmla="*/ 2513846 w 2781300"/>
                  <a:gd name="connsiteY99" fmla="*/ 796728 h 1855788"/>
                  <a:gd name="connsiteX100" fmla="*/ 2660245 w 2781300"/>
                  <a:gd name="connsiteY100" fmla="*/ 795338 h 1855788"/>
                  <a:gd name="connsiteX101" fmla="*/ 2629833 w 2781300"/>
                  <a:gd name="connsiteY101" fmla="*/ 852351 h 1855788"/>
                  <a:gd name="connsiteX102" fmla="*/ 2710659 w 2781300"/>
                  <a:gd name="connsiteY102" fmla="*/ 852487 h 1855788"/>
                  <a:gd name="connsiteX103" fmla="*/ 2692412 w 2781300"/>
                  <a:gd name="connsiteY103" fmla="*/ 881266 h 1855788"/>
                  <a:gd name="connsiteX104" fmla="*/ 2781300 w 2781300"/>
                  <a:gd name="connsiteY10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96025 w 2781300"/>
                  <a:gd name="connsiteY18" fmla="*/ 1397283 h 1855788"/>
                  <a:gd name="connsiteX19" fmla="*/ 1880564 w 2781300"/>
                  <a:gd name="connsiteY19" fmla="*/ 1405935 h 1855788"/>
                  <a:gd name="connsiteX20" fmla="*/ 1908140 w 2781300"/>
                  <a:gd name="connsiteY20" fmla="*/ 1465263 h 1855788"/>
                  <a:gd name="connsiteX21" fmla="*/ 1792112 w 2781300"/>
                  <a:gd name="connsiteY21" fmla="*/ 1457550 h 1855788"/>
                  <a:gd name="connsiteX22" fmla="*/ 1808129 w 2781300"/>
                  <a:gd name="connsiteY22" fmla="*/ 1493838 h 1855788"/>
                  <a:gd name="connsiteX23" fmla="*/ 1735915 w 2781300"/>
                  <a:gd name="connsiteY23" fmla="*/ 1488783 h 1855788"/>
                  <a:gd name="connsiteX24" fmla="*/ 1757367 w 2781300"/>
                  <a:gd name="connsiteY24" fmla="*/ 1541467 h 1855788"/>
                  <a:gd name="connsiteX25" fmla="*/ 1652019 w 2781300"/>
                  <a:gd name="connsiteY25" fmla="*/ 1533474 h 1855788"/>
                  <a:gd name="connsiteX26" fmla="*/ 1603174 w 2781300"/>
                  <a:gd name="connsiteY26" fmla="*/ 1559366 h 1855788"/>
                  <a:gd name="connsiteX27" fmla="*/ 1620474 w 2781300"/>
                  <a:gd name="connsiteY27" fmla="*/ 1605760 h 1855788"/>
                  <a:gd name="connsiteX28" fmla="*/ 1620474 w 2781300"/>
                  <a:gd name="connsiteY28" fmla="*/ 1605761 h 1855788"/>
                  <a:gd name="connsiteX29" fmla="*/ 1538878 w 2781300"/>
                  <a:gd name="connsiteY29" fmla="*/ 1599000 h 1855788"/>
                  <a:gd name="connsiteX30" fmla="*/ 1558931 w 2781300"/>
                  <a:gd name="connsiteY30" fmla="*/ 1655763 h 1855788"/>
                  <a:gd name="connsiteX31" fmla="*/ 1473151 w 2781300"/>
                  <a:gd name="connsiteY31" fmla="*/ 1652005 h 1855788"/>
                  <a:gd name="connsiteX32" fmla="*/ 1434815 w 2781300"/>
                  <a:gd name="connsiteY32" fmla="*/ 1646929 h 1855788"/>
                  <a:gd name="connsiteX33" fmla="*/ 1416069 w 2781300"/>
                  <a:gd name="connsiteY33" fmla="*/ 1655838 h 1855788"/>
                  <a:gd name="connsiteX34" fmla="*/ 1430344 w 2781300"/>
                  <a:gd name="connsiteY34" fmla="*/ 1698626 h 1855788"/>
                  <a:gd name="connsiteX35" fmla="*/ 1344564 w 2781300"/>
                  <a:gd name="connsiteY35" fmla="*/ 1694647 h 1855788"/>
                  <a:gd name="connsiteX36" fmla="*/ 1336720 w 2781300"/>
                  <a:gd name="connsiteY36" fmla="*/ 1693547 h 1855788"/>
                  <a:gd name="connsiteX37" fmla="*/ 1333007 w 2781300"/>
                  <a:gd name="connsiteY37" fmla="*/ 1695312 h 1855788"/>
                  <a:gd name="connsiteX38" fmla="*/ 1346173 w 2781300"/>
                  <a:gd name="connsiteY38" fmla="*/ 1736726 h 1855788"/>
                  <a:gd name="connsiteX39" fmla="*/ 1260393 w 2781300"/>
                  <a:gd name="connsiteY39" fmla="*/ 1732550 h 1855788"/>
                  <a:gd name="connsiteX40" fmla="*/ 1252800 w 2781300"/>
                  <a:gd name="connsiteY40" fmla="*/ 1731433 h 1855788"/>
                  <a:gd name="connsiteX41" fmla="*/ 1209062 w 2781300"/>
                  <a:gd name="connsiteY41" fmla="*/ 1749131 h 1855788"/>
                  <a:gd name="connsiteX42" fmla="*/ 1222348 w 2781300"/>
                  <a:gd name="connsiteY42" fmla="*/ 1793876 h 1855788"/>
                  <a:gd name="connsiteX43" fmla="*/ 1136568 w 2781300"/>
                  <a:gd name="connsiteY43" fmla="*/ 1789405 h 1855788"/>
                  <a:gd name="connsiteX44" fmla="*/ 1107314 w 2781300"/>
                  <a:gd name="connsiteY44" fmla="*/ 1784797 h 1855788"/>
                  <a:gd name="connsiteX45" fmla="*/ 1098822 w 2781300"/>
                  <a:gd name="connsiteY45" fmla="*/ 1787442 h 1855788"/>
                  <a:gd name="connsiteX46" fmla="*/ 1108885 w 2781300"/>
                  <a:gd name="connsiteY46" fmla="*/ 1822451 h 1855788"/>
                  <a:gd name="connsiteX47" fmla="*/ 1023105 w 2781300"/>
                  <a:gd name="connsiteY47" fmla="*/ 1817833 h 1855788"/>
                  <a:gd name="connsiteX48" fmla="*/ 1003642 w 2781300"/>
                  <a:gd name="connsiteY48" fmla="*/ 1814666 h 1855788"/>
                  <a:gd name="connsiteX49" fmla="*/ 997790 w 2781300"/>
                  <a:gd name="connsiteY49" fmla="*/ 1815797 h 1855788"/>
                  <a:gd name="connsiteX50" fmla="*/ 1008873 w 2781300"/>
                  <a:gd name="connsiteY50" fmla="*/ 1855788 h 1855788"/>
                  <a:gd name="connsiteX51" fmla="*/ 839790 w 2781300"/>
                  <a:gd name="connsiteY51" fmla="*/ 1836937 h 1855788"/>
                  <a:gd name="connsiteX52" fmla="*/ 821133 w 2781300"/>
                  <a:gd name="connsiteY52" fmla="*/ 1831631 h 1855788"/>
                  <a:gd name="connsiteX53" fmla="*/ 775540 w 2781300"/>
                  <a:gd name="connsiteY53" fmla="*/ 1828957 h 1855788"/>
                  <a:gd name="connsiteX54" fmla="*/ 0 w 2781300"/>
                  <a:gd name="connsiteY54" fmla="*/ 941388 h 1855788"/>
                  <a:gd name="connsiteX55" fmla="*/ 626400 w 2781300"/>
                  <a:gd name="connsiteY55" fmla="*/ 93223 h 1855788"/>
                  <a:gd name="connsiteX56" fmla="*/ 667074 w 2781300"/>
                  <a:gd name="connsiteY56" fmla="*/ 81034 h 1855788"/>
                  <a:gd name="connsiteX57" fmla="*/ 682305 w 2781300"/>
                  <a:gd name="connsiteY57" fmla="*/ 72919 h 1855788"/>
                  <a:gd name="connsiteX58" fmla="*/ 1008873 w 2781300"/>
                  <a:gd name="connsiteY58" fmla="*/ 0 h 1855788"/>
                  <a:gd name="connsiteX59" fmla="*/ 997186 w 2781300"/>
                  <a:gd name="connsiteY59" fmla="*/ 42173 h 1855788"/>
                  <a:gd name="connsiteX60" fmla="*/ 1023105 w 2781300"/>
                  <a:gd name="connsiteY60" fmla="*/ 37956 h 1855788"/>
                  <a:gd name="connsiteX61" fmla="*/ 1108885 w 2781300"/>
                  <a:gd name="connsiteY61" fmla="*/ 33337 h 1855788"/>
                  <a:gd name="connsiteX62" fmla="*/ 1097623 w 2781300"/>
                  <a:gd name="connsiteY62" fmla="*/ 72518 h 1855788"/>
                  <a:gd name="connsiteX63" fmla="*/ 1136568 w 2781300"/>
                  <a:gd name="connsiteY63" fmla="*/ 66383 h 1855788"/>
                  <a:gd name="connsiteX64" fmla="*/ 1222348 w 2781300"/>
                  <a:gd name="connsiteY64" fmla="*/ 61912 h 1855788"/>
                  <a:gd name="connsiteX65" fmla="*/ 1206030 w 2781300"/>
                  <a:gd name="connsiteY65" fmla="*/ 116866 h 1855788"/>
                  <a:gd name="connsiteX66" fmla="*/ 1232453 w 2781300"/>
                  <a:gd name="connsiteY66" fmla="*/ 127349 h 1855788"/>
                  <a:gd name="connsiteX67" fmla="*/ 1260393 w 2781300"/>
                  <a:gd name="connsiteY67" fmla="*/ 123238 h 1855788"/>
                  <a:gd name="connsiteX68" fmla="*/ 1346173 w 2781300"/>
                  <a:gd name="connsiteY68" fmla="*/ 119062 h 1855788"/>
                  <a:gd name="connsiteX69" fmla="*/ 1332246 w 2781300"/>
                  <a:gd name="connsiteY69" fmla="*/ 162868 h 1855788"/>
                  <a:gd name="connsiteX70" fmla="*/ 1344564 w 2781300"/>
                  <a:gd name="connsiteY70" fmla="*/ 161141 h 1855788"/>
                  <a:gd name="connsiteX71" fmla="*/ 1430344 w 2781300"/>
                  <a:gd name="connsiteY71" fmla="*/ 157162 h 1855788"/>
                  <a:gd name="connsiteX72" fmla="*/ 1413731 w 2781300"/>
                  <a:gd name="connsiteY72" fmla="*/ 206956 h 1855788"/>
                  <a:gd name="connsiteX73" fmla="*/ 1421485 w 2781300"/>
                  <a:gd name="connsiteY73" fmla="*/ 210624 h 1855788"/>
                  <a:gd name="connsiteX74" fmla="*/ 1473151 w 2781300"/>
                  <a:gd name="connsiteY74" fmla="*/ 203783 h 1855788"/>
                  <a:gd name="connsiteX75" fmla="*/ 1558931 w 2781300"/>
                  <a:gd name="connsiteY75" fmla="*/ 200025 h 1855788"/>
                  <a:gd name="connsiteX76" fmla="*/ 1535305 w 2781300"/>
                  <a:gd name="connsiteY76" fmla="*/ 266902 h 1855788"/>
                  <a:gd name="connsiteX77" fmla="*/ 1540646 w 2781300"/>
                  <a:gd name="connsiteY77" fmla="*/ 269743 h 1855788"/>
                  <a:gd name="connsiteX78" fmla="*/ 1620474 w 2781300"/>
                  <a:gd name="connsiteY78" fmla="*/ 263128 h 1855788"/>
                  <a:gd name="connsiteX79" fmla="*/ 1605204 w 2781300"/>
                  <a:gd name="connsiteY79" fmla="*/ 304079 h 1855788"/>
                  <a:gd name="connsiteX80" fmla="*/ 1757367 w 2781300"/>
                  <a:gd name="connsiteY80" fmla="*/ 311945 h 1855788"/>
                  <a:gd name="connsiteX81" fmla="*/ 1735914 w 2781300"/>
                  <a:gd name="connsiteY81" fmla="*/ 364629 h 1855788"/>
                  <a:gd name="connsiteX82" fmla="*/ 1808129 w 2781300"/>
                  <a:gd name="connsiteY82" fmla="*/ 359574 h 1855788"/>
                  <a:gd name="connsiteX83" fmla="*/ 1792112 w 2781300"/>
                  <a:gd name="connsiteY83" fmla="*/ 395862 h 1855788"/>
                  <a:gd name="connsiteX84" fmla="*/ 1908140 w 2781300"/>
                  <a:gd name="connsiteY84" fmla="*/ 388149 h 1855788"/>
                  <a:gd name="connsiteX85" fmla="*/ 1877411 w 2781300"/>
                  <a:gd name="connsiteY85" fmla="*/ 454261 h 1855788"/>
                  <a:gd name="connsiteX86" fmla="*/ 1882194 w 2781300"/>
                  <a:gd name="connsiteY86" fmla="*/ 456941 h 1855788"/>
                  <a:gd name="connsiteX87" fmla="*/ 1972435 w 2781300"/>
                  <a:gd name="connsiteY87" fmla="*/ 451649 h 1855788"/>
                  <a:gd name="connsiteX88" fmla="*/ 1949751 w 2781300"/>
                  <a:gd name="connsiteY88" fmla="*/ 494699 h 1855788"/>
                  <a:gd name="connsiteX89" fmla="*/ 2100242 w 2781300"/>
                  <a:gd name="connsiteY89" fmla="*/ 524674 h 1855788"/>
                  <a:gd name="connsiteX90" fmla="*/ 2080914 w 2781300"/>
                  <a:gd name="connsiteY90" fmla="*/ 567549 h 1855788"/>
                  <a:gd name="connsiteX91" fmla="*/ 2203928 w 2781300"/>
                  <a:gd name="connsiteY91" fmla="*/ 576262 h 1855788"/>
                  <a:gd name="connsiteX92" fmla="*/ 2180042 w 2781300"/>
                  <a:gd name="connsiteY92" fmla="*/ 622605 h 1855788"/>
                  <a:gd name="connsiteX93" fmla="*/ 2346339 w 2781300"/>
                  <a:gd name="connsiteY93" fmla="*/ 631032 h 1855788"/>
                  <a:gd name="connsiteX94" fmla="*/ 2319231 w 2781300"/>
                  <a:gd name="connsiteY94" fmla="*/ 696341 h 1855788"/>
                  <a:gd name="connsiteX95" fmla="*/ 2438404 w 2781300"/>
                  <a:gd name="connsiteY95" fmla="*/ 707232 h 1855788"/>
                  <a:gd name="connsiteX96" fmla="*/ 2416227 w 2781300"/>
                  <a:gd name="connsiteY96" fmla="*/ 746374 h 1855788"/>
                  <a:gd name="connsiteX97" fmla="*/ 2548297 w 2781300"/>
                  <a:gd name="connsiteY97" fmla="*/ 747713 h 1855788"/>
                  <a:gd name="connsiteX98" fmla="*/ 2513846 w 2781300"/>
                  <a:gd name="connsiteY98" fmla="*/ 796728 h 1855788"/>
                  <a:gd name="connsiteX99" fmla="*/ 2660245 w 2781300"/>
                  <a:gd name="connsiteY99" fmla="*/ 795338 h 1855788"/>
                  <a:gd name="connsiteX100" fmla="*/ 2629833 w 2781300"/>
                  <a:gd name="connsiteY100" fmla="*/ 852351 h 1855788"/>
                  <a:gd name="connsiteX101" fmla="*/ 2710659 w 2781300"/>
                  <a:gd name="connsiteY101" fmla="*/ 852487 h 1855788"/>
                  <a:gd name="connsiteX102" fmla="*/ 2692412 w 2781300"/>
                  <a:gd name="connsiteY102" fmla="*/ 881266 h 1855788"/>
                  <a:gd name="connsiteX103" fmla="*/ 2781300 w 2781300"/>
                  <a:gd name="connsiteY10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73151 w 2781300"/>
                  <a:gd name="connsiteY30" fmla="*/ 1652005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66007 w 2781300"/>
                  <a:gd name="connsiteY30" fmla="*/ 1649624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34815 w 2781300"/>
                  <a:gd name="connsiteY30" fmla="*/ 1646929 h 1855788"/>
                  <a:gd name="connsiteX31" fmla="*/ 1416069 w 2781300"/>
                  <a:gd name="connsiteY31" fmla="*/ 1655838 h 1855788"/>
                  <a:gd name="connsiteX32" fmla="*/ 1430344 w 2781300"/>
                  <a:gd name="connsiteY32" fmla="*/ 1698626 h 1855788"/>
                  <a:gd name="connsiteX33" fmla="*/ 1344564 w 2781300"/>
                  <a:gd name="connsiteY33" fmla="*/ 1694647 h 1855788"/>
                  <a:gd name="connsiteX34" fmla="*/ 1336720 w 2781300"/>
                  <a:gd name="connsiteY34" fmla="*/ 1693547 h 1855788"/>
                  <a:gd name="connsiteX35" fmla="*/ 1333007 w 2781300"/>
                  <a:gd name="connsiteY35" fmla="*/ 1695312 h 1855788"/>
                  <a:gd name="connsiteX36" fmla="*/ 1346173 w 2781300"/>
                  <a:gd name="connsiteY36" fmla="*/ 1736726 h 1855788"/>
                  <a:gd name="connsiteX37" fmla="*/ 1260393 w 2781300"/>
                  <a:gd name="connsiteY37" fmla="*/ 1732550 h 1855788"/>
                  <a:gd name="connsiteX38" fmla="*/ 1252800 w 2781300"/>
                  <a:gd name="connsiteY38" fmla="*/ 1731433 h 1855788"/>
                  <a:gd name="connsiteX39" fmla="*/ 1209062 w 2781300"/>
                  <a:gd name="connsiteY39" fmla="*/ 1749131 h 1855788"/>
                  <a:gd name="connsiteX40" fmla="*/ 1222348 w 2781300"/>
                  <a:gd name="connsiteY40" fmla="*/ 1793876 h 1855788"/>
                  <a:gd name="connsiteX41" fmla="*/ 1136568 w 2781300"/>
                  <a:gd name="connsiteY41" fmla="*/ 1789405 h 1855788"/>
                  <a:gd name="connsiteX42" fmla="*/ 1107314 w 2781300"/>
                  <a:gd name="connsiteY42" fmla="*/ 1784797 h 1855788"/>
                  <a:gd name="connsiteX43" fmla="*/ 1098822 w 2781300"/>
                  <a:gd name="connsiteY43" fmla="*/ 1787442 h 1855788"/>
                  <a:gd name="connsiteX44" fmla="*/ 1108885 w 2781300"/>
                  <a:gd name="connsiteY44" fmla="*/ 1822451 h 1855788"/>
                  <a:gd name="connsiteX45" fmla="*/ 1023105 w 2781300"/>
                  <a:gd name="connsiteY45" fmla="*/ 1817833 h 1855788"/>
                  <a:gd name="connsiteX46" fmla="*/ 1003642 w 2781300"/>
                  <a:gd name="connsiteY46" fmla="*/ 1814666 h 1855788"/>
                  <a:gd name="connsiteX47" fmla="*/ 997790 w 2781300"/>
                  <a:gd name="connsiteY47" fmla="*/ 1815797 h 1855788"/>
                  <a:gd name="connsiteX48" fmla="*/ 1008873 w 2781300"/>
                  <a:gd name="connsiteY48" fmla="*/ 1855788 h 1855788"/>
                  <a:gd name="connsiteX49" fmla="*/ 839790 w 2781300"/>
                  <a:gd name="connsiteY49" fmla="*/ 1836937 h 1855788"/>
                  <a:gd name="connsiteX50" fmla="*/ 821133 w 2781300"/>
                  <a:gd name="connsiteY50" fmla="*/ 1831631 h 1855788"/>
                  <a:gd name="connsiteX51" fmla="*/ 775540 w 2781300"/>
                  <a:gd name="connsiteY51" fmla="*/ 1828957 h 1855788"/>
                  <a:gd name="connsiteX52" fmla="*/ 0 w 2781300"/>
                  <a:gd name="connsiteY52" fmla="*/ 941388 h 1855788"/>
                  <a:gd name="connsiteX53" fmla="*/ 626400 w 2781300"/>
                  <a:gd name="connsiteY53" fmla="*/ 93223 h 1855788"/>
                  <a:gd name="connsiteX54" fmla="*/ 667074 w 2781300"/>
                  <a:gd name="connsiteY54" fmla="*/ 81034 h 1855788"/>
                  <a:gd name="connsiteX55" fmla="*/ 682305 w 2781300"/>
                  <a:gd name="connsiteY55" fmla="*/ 72919 h 1855788"/>
                  <a:gd name="connsiteX56" fmla="*/ 1008873 w 2781300"/>
                  <a:gd name="connsiteY56" fmla="*/ 0 h 1855788"/>
                  <a:gd name="connsiteX57" fmla="*/ 997186 w 2781300"/>
                  <a:gd name="connsiteY57" fmla="*/ 42173 h 1855788"/>
                  <a:gd name="connsiteX58" fmla="*/ 1023105 w 2781300"/>
                  <a:gd name="connsiteY58" fmla="*/ 37956 h 1855788"/>
                  <a:gd name="connsiteX59" fmla="*/ 1108885 w 2781300"/>
                  <a:gd name="connsiteY59" fmla="*/ 33337 h 1855788"/>
                  <a:gd name="connsiteX60" fmla="*/ 1097623 w 2781300"/>
                  <a:gd name="connsiteY60" fmla="*/ 72518 h 1855788"/>
                  <a:gd name="connsiteX61" fmla="*/ 1136568 w 2781300"/>
                  <a:gd name="connsiteY61" fmla="*/ 66383 h 1855788"/>
                  <a:gd name="connsiteX62" fmla="*/ 1222348 w 2781300"/>
                  <a:gd name="connsiteY62" fmla="*/ 61912 h 1855788"/>
                  <a:gd name="connsiteX63" fmla="*/ 1206030 w 2781300"/>
                  <a:gd name="connsiteY63" fmla="*/ 116866 h 1855788"/>
                  <a:gd name="connsiteX64" fmla="*/ 1232453 w 2781300"/>
                  <a:gd name="connsiteY64" fmla="*/ 127349 h 1855788"/>
                  <a:gd name="connsiteX65" fmla="*/ 1260393 w 2781300"/>
                  <a:gd name="connsiteY65" fmla="*/ 123238 h 1855788"/>
                  <a:gd name="connsiteX66" fmla="*/ 1346173 w 2781300"/>
                  <a:gd name="connsiteY66" fmla="*/ 119062 h 1855788"/>
                  <a:gd name="connsiteX67" fmla="*/ 1332246 w 2781300"/>
                  <a:gd name="connsiteY67" fmla="*/ 162868 h 1855788"/>
                  <a:gd name="connsiteX68" fmla="*/ 1344564 w 2781300"/>
                  <a:gd name="connsiteY68" fmla="*/ 161141 h 1855788"/>
                  <a:gd name="connsiteX69" fmla="*/ 1430344 w 2781300"/>
                  <a:gd name="connsiteY69" fmla="*/ 157162 h 1855788"/>
                  <a:gd name="connsiteX70" fmla="*/ 1413731 w 2781300"/>
                  <a:gd name="connsiteY70" fmla="*/ 206956 h 1855788"/>
                  <a:gd name="connsiteX71" fmla="*/ 1421485 w 2781300"/>
                  <a:gd name="connsiteY71" fmla="*/ 210624 h 1855788"/>
                  <a:gd name="connsiteX72" fmla="*/ 1473151 w 2781300"/>
                  <a:gd name="connsiteY72" fmla="*/ 203783 h 1855788"/>
                  <a:gd name="connsiteX73" fmla="*/ 1558931 w 2781300"/>
                  <a:gd name="connsiteY73" fmla="*/ 200025 h 1855788"/>
                  <a:gd name="connsiteX74" fmla="*/ 1535305 w 2781300"/>
                  <a:gd name="connsiteY74" fmla="*/ 266902 h 1855788"/>
                  <a:gd name="connsiteX75" fmla="*/ 1540646 w 2781300"/>
                  <a:gd name="connsiteY75" fmla="*/ 269743 h 1855788"/>
                  <a:gd name="connsiteX76" fmla="*/ 1620474 w 2781300"/>
                  <a:gd name="connsiteY76" fmla="*/ 263128 h 1855788"/>
                  <a:gd name="connsiteX77" fmla="*/ 1605204 w 2781300"/>
                  <a:gd name="connsiteY77" fmla="*/ 304079 h 1855788"/>
                  <a:gd name="connsiteX78" fmla="*/ 1757367 w 2781300"/>
                  <a:gd name="connsiteY78" fmla="*/ 311945 h 1855788"/>
                  <a:gd name="connsiteX79" fmla="*/ 1735914 w 2781300"/>
                  <a:gd name="connsiteY79" fmla="*/ 364629 h 1855788"/>
                  <a:gd name="connsiteX80" fmla="*/ 1808129 w 2781300"/>
                  <a:gd name="connsiteY80" fmla="*/ 359574 h 1855788"/>
                  <a:gd name="connsiteX81" fmla="*/ 1792112 w 2781300"/>
                  <a:gd name="connsiteY81" fmla="*/ 395862 h 1855788"/>
                  <a:gd name="connsiteX82" fmla="*/ 1908140 w 2781300"/>
                  <a:gd name="connsiteY82" fmla="*/ 388149 h 1855788"/>
                  <a:gd name="connsiteX83" fmla="*/ 1877411 w 2781300"/>
                  <a:gd name="connsiteY83" fmla="*/ 454261 h 1855788"/>
                  <a:gd name="connsiteX84" fmla="*/ 1882194 w 2781300"/>
                  <a:gd name="connsiteY84" fmla="*/ 456941 h 1855788"/>
                  <a:gd name="connsiteX85" fmla="*/ 1972435 w 2781300"/>
                  <a:gd name="connsiteY85" fmla="*/ 451649 h 1855788"/>
                  <a:gd name="connsiteX86" fmla="*/ 1949751 w 2781300"/>
                  <a:gd name="connsiteY86" fmla="*/ 494699 h 1855788"/>
                  <a:gd name="connsiteX87" fmla="*/ 2100242 w 2781300"/>
                  <a:gd name="connsiteY87" fmla="*/ 524674 h 1855788"/>
                  <a:gd name="connsiteX88" fmla="*/ 2080914 w 2781300"/>
                  <a:gd name="connsiteY88" fmla="*/ 567549 h 1855788"/>
                  <a:gd name="connsiteX89" fmla="*/ 2203928 w 2781300"/>
                  <a:gd name="connsiteY89" fmla="*/ 576262 h 1855788"/>
                  <a:gd name="connsiteX90" fmla="*/ 2180042 w 2781300"/>
                  <a:gd name="connsiteY90" fmla="*/ 622605 h 1855788"/>
                  <a:gd name="connsiteX91" fmla="*/ 2346339 w 2781300"/>
                  <a:gd name="connsiteY91" fmla="*/ 631032 h 1855788"/>
                  <a:gd name="connsiteX92" fmla="*/ 2319231 w 2781300"/>
                  <a:gd name="connsiteY92" fmla="*/ 696341 h 1855788"/>
                  <a:gd name="connsiteX93" fmla="*/ 2438404 w 2781300"/>
                  <a:gd name="connsiteY93" fmla="*/ 707232 h 1855788"/>
                  <a:gd name="connsiteX94" fmla="*/ 2416227 w 2781300"/>
                  <a:gd name="connsiteY94" fmla="*/ 746374 h 1855788"/>
                  <a:gd name="connsiteX95" fmla="*/ 2548297 w 2781300"/>
                  <a:gd name="connsiteY95" fmla="*/ 747713 h 1855788"/>
                  <a:gd name="connsiteX96" fmla="*/ 2513846 w 2781300"/>
                  <a:gd name="connsiteY96" fmla="*/ 796728 h 1855788"/>
                  <a:gd name="connsiteX97" fmla="*/ 2660245 w 2781300"/>
                  <a:gd name="connsiteY97" fmla="*/ 795338 h 1855788"/>
                  <a:gd name="connsiteX98" fmla="*/ 2629833 w 2781300"/>
                  <a:gd name="connsiteY98" fmla="*/ 852351 h 1855788"/>
                  <a:gd name="connsiteX99" fmla="*/ 2710659 w 2781300"/>
                  <a:gd name="connsiteY99" fmla="*/ 852487 h 1855788"/>
                  <a:gd name="connsiteX100" fmla="*/ 2692412 w 2781300"/>
                  <a:gd name="connsiteY100" fmla="*/ 881266 h 1855788"/>
                  <a:gd name="connsiteX101" fmla="*/ 2781300 w 2781300"/>
                  <a:gd name="connsiteY10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33007 w 2781300"/>
                  <a:gd name="connsiteY34" fmla="*/ 1695312 h 1855788"/>
                  <a:gd name="connsiteX35" fmla="*/ 1346173 w 2781300"/>
                  <a:gd name="connsiteY35" fmla="*/ 1736726 h 1855788"/>
                  <a:gd name="connsiteX36" fmla="*/ 1260393 w 2781300"/>
                  <a:gd name="connsiteY36" fmla="*/ 1732550 h 1855788"/>
                  <a:gd name="connsiteX37" fmla="*/ 1252800 w 2781300"/>
                  <a:gd name="connsiteY37" fmla="*/ 1731433 h 1855788"/>
                  <a:gd name="connsiteX38" fmla="*/ 1209062 w 2781300"/>
                  <a:gd name="connsiteY38" fmla="*/ 1749131 h 1855788"/>
                  <a:gd name="connsiteX39" fmla="*/ 1222348 w 2781300"/>
                  <a:gd name="connsiteY39" fmla="*/ 1793876 h 1855788"/>
                  <a:gd name="connsiteX40" fmla="*/ 1136568 w 2781300"/>
                  <a:gd name="connsiteY40" fmla="*/ 1789405 h 1855788"/>
                  <a:gd name="connsiteX41" fmla="*/ 1107314 w 2781300"/>
                  <a:gd name="connsiteY41" fmla="*/ 1784797 h 1855788"/>
                  <a:gd name="connsiteX42" fmla="*/ 1098822 w 2781300"/>
                  <a:gd name="connsiteY42" fmla="*/ 1787442 h 1855788"/>
                  <a:gd name="connsiteX43" fmla="*/ 1108885 w 2781300"/>
                  <a:gd name="connsiteY43" fmla="*/ 1822451 h 1855788"/>
                  <a:gd name="connsiteX44" fmla="*/ 1023105 w 2781300"/>
                  <a:gd name="connsiteY44" fmla="*/ 1817833 h 1855788"/>
                  <a:gd name="connsiteX45" fmla="*/ 1003642 w 2781300"/>
                  <a:gd name="connsiteY45" fmla="*/ 1814666 h 1855788"/>
                  <a:gd name="connsiteX46" fmla="*/ 997790 w 2781300"/>
                  <a:gd name="connsiteY46" fmla="*/ 1815797 h 1855788"/>
                  <a:gd name="connsiteX47" fmla="*/ 1008873 w 2781300"/>
                  <a:gd name="connsiteY47" fmla="*/ 1855788 h 1855788"/>
                  <a:gd name="connsiteX48" fmla="*/ 839790 w 2781300"/>
                  <a:gd name="connsiteY48" fmla="*/ 1836937 h 1855788"/>
                  <a:gd name="connsiteX49" fmla="*/ 821133 w 2781300"/>
                  <a:gd name="connsiteY49" fmla="*/ 1831631 h 1855788"/>
                  <a:gd name="connsiteX50" fmla="*/ 775540 w 2781300"/>
                  <a:gd name="connsiteY50" fmla="*/ 1828957 h 1855788"/>
                  <a:gd name="connsiteX51" fmla="*/ 0 w 2781300"/>
                  <a:gd name="connsiteY51" fmla="*/ 941388 h 1855788"/>
                  <a:gd name="connsiteX52" fmla="*/ 626400 w 2781300"/>
                  <a:gd name="connsiteY52" fmla="*/ 93223 h 1855788"/>
                  <a:gd name="connsiteX53" fmla="*/ 667074 w 2781300"/>
                  <a:gd name="connsiteY53" fmla="*/ 81034 h 1855788"/>
                  <a:gd name="connsiteX54" fmla="*/ 682305 w 2781300"/>
                  <a:gd name="connsiteY54" fmla="*/ 72919 h 1855788"/>
                  <a:gd name="connsiteX55" fmla="*/ 1008873 w 2781300"/>
                  <a:gd name="connsiteY55" fmla="*/ 0 h 1855788"/>
                  <a:gd name="connsiteX56" fmla="*/ 997186 w 2781300"/>
                  <a:gd name="connsiteY56" fmla="*/ 42173 h 1855788"/>
                  <a:gd name="connsiteX57" fmla="*/ 1023105 w 2781300"/>
                  <a:gd name="connsiteY57" fmla="*/ 37956 h 1855788"/>
                  <a:gd name="connsiteX58" fmla="*/ 1108885 w 2781300"/>
                  <a:gd name="connsiteY58" fmla="*/ 33337 h 1855788"/>
                  <a:gd name="connsiteX59" fmla="*/ 1097623 w 2781300"/>
                  <a:gd name="connsiteY59" fmla="*/ 72518 h 1855788"/>
                  <a:gd name="connsiteX60" fmla="*/ 1136568 w 2781300"/>
                  <a:gd name="connsiteY60" fmla="*/ 66383 h 1855788"/>
                  <a:gd name="connsiteX61" fmla="*/ 1222348 w 2781300"/>
                  <a:gd name="connsiteY61" fmla="*/ 61912 h 1855788"/>
                  <a:gd name="connsiteX62" fmla="*/ 1206030 w 2781300"/>
                  <a:gd name="connsiteY62" fmla="*/ 116866 h 1855788"/>
                  <a:gd name="connsiteX63" fmla="*/ 1232453 w 2781300"/>
                  <a:gd name="connsiteY63" fmla="*/ 127349 h 1855788"/>
                  <a:gd name="connsiteX64" fmla="*/ 1260393 w 2781300"/>
                  <a:gd name="connsiteY64" fmla="*/ 123238 h 1855788"/>
                  <a:gd name="connsiteX65" fmla="*/ 1346173 w 2781300"/>
                  <a:gd name="connsiteY65" fmla="*/ 119062 h 1855788"/>
                  <a:gd name="connsiteX66" fmla="*/ 1332246 w 2781300"/>
                  <a:gd name="connsiteY66" fmla="*/ 162868 h 1855788"/>
                  <a:gd name="connsiteX67" fmla="*/ 1344564 w 2781300"/>
                  <a:gd name="connsiteY67" fmla="*/ 161141 h 1855788"/>
                  <a:gd name="connsiteX68" fmla="*/ 1430344 w 2781300"/>
                  <a:gd name="connsiteY68" fmla="*/ 157162 h 1855788"/>
                  <a:gd name="connsiteX69" fmla="*/ 1413731 w 2781300"/>
                  <a:gd name="connsiteY69" fmla="*/ 206956 h 1855788"/>
                  <a:gd name="connsiteX70" fmla="*/ 1421485 w 2781300"/>
                  <a:gd name="connsiteY70" fmla="*/ 210624 h 1855788"/>
                  <a:gd name="connsiteX71" fmla="*/ 1473151 w 2781300"/>
                  <a:gd name="connsiteY71" fmla="*/ 203783 h 1855788"/>
                  <a:gd name="connsiteX72" fmla="*/ 1558931 w 2781300"/>
                  <a:gd name="connsiteY72" fmla="*/ 200025 h 1855788"/>
                  <a:gd name="connsiteX73" fmla="*/ 1535305 w 2781300"/>
                  <a:gd name="connsiteY73" fmla="*/ 266902 h 1855788"/>
                  <a:gd name="connsiteX74" fmla="*/ 1540646 w 2781300"/>
                  <a:gd name="connsiteY74" fmla="*/ 269743 h 1855788"/>
                  <a:gd name="connsiteX75" fmla="*/ 1620474 w 2781300"/>
                  <a:gd name="connsiteY75" fmla="*/ 263128 h 1855788"/>
                  <a:gd name="connsiteX76" fmla="*/ 1605204 w 2781300"/>
                  <a:gd name="connsiteY76" fmla="*/ 304079 h 1855788"/>
                  <a:gd name="connsiteX77" fmla="*/ 1757367 w 2781300"/>
                  <a:gd name="connsiteY77" fmla="*/ 311945 h 1855788"/>
                  <a:gd name="connsiteX78" fmla="*/ 1735914 w 2781300"/>
                  <a:gd name="connsiteY78" fmla="*/ 364629 h 1855788"/>
                  <a:gd name="connsiteX79" fmla="*/ 1808129 w 2781300"/>
                  <a:gd name="connsiteY79" fmla="*/ 359574 h 1855788"/>
                  <a:gd name="connsiteX80" fmla="*/ 1792112 w 2781300"/>
                  <a:gd name="connsiteY80" fmla="*/ 395862 h 1855788"/>
                  <a:gd name="connsiteX81" fmla="*/ 1908140 w 2781300"/>
                  <a:gd name="connsiteY81" fmla="*/ 388149 h 1855788"/>
                  <a:gd name="connsiteX82" fmla="*/ 1877411 w 2781300"/>
                  <a:gd name="connsiteY82" fmla="*/ 454261 h 1855788"/>
                  <a:gd name="connsiteX83" fmla="*/ 1882194 w 2781300"/>
                  <a:gd name="connsiteY83" fmla="*/ 456941 h 1855788"/>
                  <a:gd name="connsiteX84" fmla="*/ 1972435 w 2781300"/>
                  <a:gd name="connsiteY84" fmla="*/ 451649 h 1855788"/>
                  <a:gd name="connsiteX85" fmla="*/ 1949751 w 2781300"/>
                  <a:gd name="connsiteY85" fmla="*/ 494699 h 1855788"/>
                  <a:gd name="connsiteX86" fmla="*/ 2100242 w 2781300"/>
                  <a:gd name="connsiteY86" fmla="*/ 524674 h 1855788"/>
                  <a:gd name="connsiteX87" fmla="*/ 2080914 w 2781300"/>
                  <a:gd name="connsiteY87" fmla="*/ 567549 h 1855788"/>
                  <a:gd name="connsiteX88" fmla="*/ 2203928 w 2781300"/>
                  <a:gd name="connsiteY88" fmla="*/ 576262 h 1855788"/>
                  <a:gd name="connsiteX89" fmla="*/ 2180042 w 2781300"/>
                  <a:gd name="connsiteY89" fmla="*/ 622605 h 1855788"/>
                  <a:gd name="connsiteX90" fmla="*/ 2346339 w 2781300"/>
                  <a:gd name="connsiteY90" fmla="*/ 631032 h 1855788"/>
                  <a:gd name="connsiteX91" fmla="*/ 2319231 w 2781300"/>
                  <a:gd name="connsiteY91" fmla="*/ 696341 h 1855788"/>
                  <a:gd name="connsiteX92" fmla="*/ 2438404 w 2781300"/>
                  <a:gd name="connsiteY92" fmla="*/ 707232 h 1855788"/>
                  <a:gd name="connsiteX93" fmla="*/ 2416227 w 2781300"/>
                  <a:gd name="connsiteY93" fmla="*/ 746374 h 1855788"/>
                  <a:gd name="connsiteX94" fmla="*/ 2548297 w 2781300"/>
                  <a:gd name="connsiteY94" fmla="*/ 747713 h 1855788"/>
                  <a:gd name="connsiteX95" fmla="*/ 2513846 w 2781300"/>
                  <a:gd name="connsiteY95" fmla="*/ 796728 h 1855788"/>
                  <a:gd name="connsiteX96" fmla="*/ 2660245 w 2781300"/>
                  <a:gd name="connsiteY96" fmla="*/ 795338 h 1855788"/>
                  <a:gd name="connsiteX97" fmla="*/ 2629833 w 2781300"/>
                  <a:gd name="connsiteY97" fmla="*/ 852351 h 1855788"/>
                  <a:gd name="connsiteX98" fmla="*/ 2710659 w 2781300"/>
                  <a:gd name="connsiteY98" fmla="*/ 852487 h 1855788"/>
                  <a:gd name="connsiteX99" fmla="*/ 2692412 w 2781300"/>
                  <a:gd name="connsiteY99" fmla="*/ 881266 h 1855788"/>
                  <a:gd name="connsiteX100" fmla="*/ 2781300 w 2781300"/>
                  <a:gd name="connsiteY10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52800 w 2781300"/>
                  <a:gd name="connsiteY36" fmla="*/ 1731433 h 1855788"/>
                  <a:gd name="connsiteX37" fmla="*/ 1209062 w 2781300"/>
                  <a:gd name="connsiteY37" fmla="*/ 1749131 h 1855788"/>
                  <a:gd name="connsiteX38" fmla="*/ 1222348 w 2781300"/>
                  <a:gd name="connsiteY38" fmla="*/ 1793876 h 1855788"/>
                  <a:gd name="connsiteX39" fmla="*/ 1136568 w 2781300"/>
                  <a:gd name="connsiteY39" fmla="*/ 1789405 h 1855788"/>
                  <a:gd name="connsiteX40" fmla="*/ 1107314 w 2781300"/>
                  <a:gd name="connsiteY40" fmla="*/ 1784797 h 1855788"/>
                  <a:gd name="connsiteX41" fmla="*/ 1098822 w 2781300"/>
                  <a:gd name="connsiteY41" fmla="*/ 1787442 h 1855788"/>
                  <a:gd name="connsiteX42" fmla="*/ 1108885 w 2781300"/>
                  <a:gd name="connsiteY42" fmla="*/ 1822451 h 1855788"/>
                  <a:gd name="connsiteX43" fmla="*/ 1023105 w 2781300"/>
                  <a:gd name="connsiteY43" fmla="*/ 1817833 h 1855788"/>
                  <a:gd name="connsiteX44" fmla="*/ 1003642 w 2781300"/>
                  <a:gd name="connsiteY44" fmla="*/ 1814666 h 1855788"/>
                  <a:gd name="connsiteX45" fmla="*/ 997790 w 2781300"/>
                  <a:gd name="connsiteY45" fmla="*/ 1815797 h 1855788"/>
                  <a:gd name="connsiteX46" fmla="*/ 1008873 w 2781300"/>
                  <a:gd name="connsiteY46" fmla="*/ 1855788 h 1855788"/>
                  <a:gd name="connsiteX47" fmla="*/ 839790 w 2781300"/>
                  <a:gd name="connsiteY47" fmla="*/ 1836937 h 1855788"/>
                  <a:gd name="connsiteX48" fmla="*/ 821133 w 2781300"/>
                  <a:gd name="connsiteY48" fmla="*/ 1831631 h 1855788"/>
                  <a:gd name="connsiteX49" fmla="*/ 775540 w 2781300"/>
                  <a:gd name="connsiteY49" fmla="*/ 1828957 h 1855788"/>
                  <a:gd name="connsiteX50" fmla="*/ 0 w 2781300"/>
                  <a:gd name="connsiteY50" fmla="*/ 941388 h 1855788"/>
                  <a:gd name="connsiteX51" fmla="*/ 626400 w 2781300"/>
                  <a:gd name="connsiteY51" fmla="*/ 93223 h 1855788"/>
                  <a:gd name="connsiteX52" fmla="*/ 667074 w 2781300"/>
                  <a:gd name="connsiteY52" fmla="*/ 81034 h 1855788"/>
                  <a:gd name="connsiteX53" fmla="*/ 682305 w 2781300"/>
                  <a:gd name="connsiteY53" fmla="*/ 72919 h 1855788"/>
                  <a:gd name="connsiteX54" fmla="*/ 1008873 w 2781300"/>
                  <a:gd name="connsiteY54" fmla="*/ 0 h 1855788"/>
                  <a:gd name="connsiteX55" fmla="*/ 997186 w 2781300"/>
                  <a:gd name="connsiteY55" fmla="*/ 42173 h 1855788"/>
                  <a:gd name="connsiteX56" fmla="*/ 1023105 w 2781300"/>
                  <a:gd name="connsiteY56" fmla="*/ 37956 h 1855788"/>
                  <a:gd name="connsiteX57" fmla="*/ 1108885 w 2781300"/>
                  <a:gd name="connsiteY57" fmla="*/ 33337 h 1855788"/>
                  <a:gd name="connsiteX58" fmla="*/ 1097623 w 2781300"/>
                  <a:gd name="connsiteY58" fmla="*/ 72518 h 1855788"/>
                  <a:gd name="connsiteX59" fmla="*/ 1136568 w 2781300"/>
                  <a:gd name="connsiteY59" fmla="*/ 66383 h 1855788"/>
                  <a:gd name="connsiteX60" fmla="*/ 1222348 w 2781300"/>
                  <a:gd name="connsiteY60" fmla="*/ 61912 h 1855788"/>
                  <a:gd name="connsiteX61" fmla="*/ 1206030 w 2781300"/>
                  <a:gd name="connsiteY61" fmla="*/ 116866 h 1855788"/>
                  <a:gd name="connsiteX62" fmla="*/ 1232453 w 2781300"/>
                  <a:gd name="connsiteY62" fmla="*/ 127349 h 1855788"/>
                  <a:gd name="connsiteX63" fmla="*/ 1260393 w 2781300"/>
                  <a:gd name="connsiteY63" fmla="*/ 123238 h 1855788"/>
                  <a:gd name="connsiteX64" fmla="*/ 1346173 w 2781300"/>
                  <a:gd name="connsiteY64" fmla="*/ 119062 h 1855788"/>
                  <a:gd name="connsiteX65" fmla="*/ 1332246 w 2781300"/>
                  <a:gd name="connsiteY65" fmla="*/ 162868 h 1855788"/>
                  <a:gd name="connsiteX66" fmla="*/ 1344564 w 2781300"/>
                  <a:gd name="connsiteY66" fmla="*/ 161141 h 1855788"/>
                  <a:gd name="connsiteX67" fmla="*/ 1430344 w 2781300"/>
                  <a:gd name="connsiteY67" fmla="*/ 157162 h 1855788"/>
                  <a:gd name="connsiteX68" fmla="*/ 1413731 w 2781300"/>
                  <a:gd name="connsiteY68" fmla="*/ 206956 h 1855788"/>
                  <a:gd name="connsiteX69" fmla="*/ 1421485 w 2781300"/>
                  <a:gd name="connsiteY69" fmla="*/ 210624 h 1855788"/>
                  <a:gd name="connsiteX70" fmla="*/ 1473151 w 2781300"/>
                  <a:gd name="connsiteY70" fmla="*/ 203783 h 1855788"/>
                  <a:gd name="connsiteX71" fmla="*/ 1558931 w 2781300"/>
                  <a:gd name="connsiteY71" fmla="*/ 200025 h 1855788"/>
                  <a:gd name="connsiteX72" fmla="*/ 1535305 w 2781300"/>
                  <a:gd name="connsiteY72" fmla="*/ 266902 h 1855788"/>
                  <a:gd name="connsiteX73" fmla="*/ 1540646 w 2781300"/>
                  <a:gd name="connsiteY73" fmla="*/ 269743 h 1855788"/>
                  <a:gd name="connsiteX74" fmla="*/ 1620474 w 2781300"/>
                  <a:gd name="connsiteY74" fmla="*/ 263128 h 1855788"/>
                  <a:gd name="connsiteX75" fmla="*/ 1605204 w 2781300"/>
                  <a:gd name="connsiteY75" fmla="*/ 304079 h 1855788"/>
                  <a:gd name="connsiteX76" fmla="*/ 1757367 w 2781300"/>
                  <a:gd name="connsiteY76" fmla="*/ 311945 h 1855788"/>
                  <a:gd name="connsiteX77" fmla="*/ 1735914 w 2781300"/>
                  <a:gd name="connsiteY77" fmla="*/ 364629 h 1855788"/>
                  <a:gd name="connsiteX78" fmla="*/ 1808129 w 2781300"/>
                  <a:gd name="connsiteY78" fmla="*/ 359574 h 1855788"/>
                  <a:gd name="connsiteX79" fmla="*/ 1792112 w 2781300"/>
                  <a:gd name="connsiteY79" fmla="*/ 395862 h 1855788"/>
                  <a:gd name="connsiteX80" fmla="*/ 1908140 w 2781300"/>
                  <a:gd name="connsiteY80" fmla="*/ 388149 h 1855788"/>
                  <a:gd name="connsiteX81" fmla="*/ 1877411 w 2781300"/>
                  <a:gd name="connsiteY81" fmla="*/ 454261 h 1855788"/>
                  <a:gd name="connsiteX82" fmla="*/ 1882194 w 2781300"/>
                  <a:gd name="connsiteY82" fmla="*/ 456941 h 1855788"/>
                  <a:gd name="connsiteX83" fmla="*/ 1972435 w 2781300"/>
                  <a:gd name="connsiteY83" fmla="*/ 451649 h 1855788"/>
                  <a:gd name="connsiteX84" fmla="*/ 1949751 w 2781300"/>
                  <a:gd name="connsiteY84" fmla="*/ 494699 h 1855788"/>
                  <a:gd name="connsiteX85" fmla="*/ 2100242 w 2781300"/>
                  <a:gd name="connsiteY85" fmla="*/ 524674 h 1855788"/>
                  <a:gd name="connsiteX86" fmla="*/ 2080914 w 2781300"/>
                  <a:gd name="connsiteY86" fmla="*/ 567549 h 1855788"/>
                  <a:gd name="connsiteX87" fmla="*/ 2203928 w 2781300"/>
                  <a:gd name="connsiteY87" fmla="*/ 576262 h 1855788"/>
                  <a:gd name="connsiteX88" fmla="*/ 2180042 w 2781300"/>
                  <a:gd name="connsiteY88" fmla="*/ 622605 h 1855788"/>
                  <a:gd name="connsiteX89" fmla="*/ 2346339 w 2781300"/>
                  <a:gd name="connsiteY89" fmla="*/ 631032 h 1855788"/>
                  <a:gd name="connsiteX90" fmla="*/ 2319231 w 2781300"/>
                  <a:gd name="connsiteY90" fmla="*/ 696341 h 1855788"/>
                  <a:gd name="connsiteX91" fmla="*/ 2438404 w 2781300"/>
                  <a:gd name="connsiteY91" fmla="*/ 707232 h 1855788"/>
                  <a:gd name="connsiteX92" fmla="*/ 2416227 w 2781300"/>
                  <a:gd name="connsiteY92" fmla="*/ 746374 h 1855788"/>
                  <a:gd name="connsiteX93" fmla="*/ 2548297 w 2781300"/>
                  <a:gd name="connsiteY93" fmla="*/ 747713 h 1855788"/>
                  <a:gd name="connsiteX94" fmla="*/ 2513846 w 2781300"/>
                  <a:gd name="connsiteY94" fmla="*/ 796728 h 1855788"/>
                  <a:gd name="connsiteX95" fmla="*/ 2660245 w 2781300"/>
                  <a:gd name="connsiteY95" fmla="*/ 795338 h 1855788"/>
                  <a:gd name="connsiteX96" fmla="*/ 2629833 w 2781300"/>
                  <a:gd name="connsiteY96" fmla="*/ 852351 h 1855788"/>
                  <a:gd name="connsiteX97" fmla="*/ 2710659 w 2781300"/>
                  <a:gd name="connsiteY97" fmla="*/ 852487 h 1855788"/>
                  <a:gd name="connsiteX98" fmla="*/ 2692412 w 2781300"/>
                  <a:gd name="connsiteY98" fmla="*/ 881266 h 1855788"/>
                  <a:gd name="connsiteX99" fmla="*/ 2781300 w 2781300"/>
                  <a:gd name="connsiteY9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09062 w 2781300"/>
                  <a:gd name="connsiteY36" fmla="*/ 1749131 h 1855788"/>
                  <a:gd name="connsiteX37" fmla="*/ 1222348 w 2781300"/>
                  <a:gd name="connsiteY37" fmla="*/ 1793876 h 1855788"/>
                  <a:gd name="connsiteX38" fmla="*/ 1136568 w 2781300"/>
                  <a:gd name="connsiteY38" fmla="*/ 1789405 h 1855788"/>
                  <a:gd name="connsiteX39" fmla="*/ 1107314 w 2781300"/>
                  <a:gd name="connsiteY39" fmla="*/ 1784797 h 1855788"/>
                  <a:gd name="connsiteX40" fmla="*/ 1098822 w 2781300"/>
                  <a:gd name="connsiteY40" fmla="*/ 1787442 h 1855788"/>
                  <a:gd name="connsiteX41" fmla="*/ 1108885 w 2781300"/>
                  <a:gd name="connsiteY41" fmla="*/ 1822451 h 1855788"/>
                  <a:gd name="connsiteX42" fmla="*/ 1023105 w 2781300"/>
                  <a:gd name="connsiteY42" fmla="*/ 1817833 h 1855788"/>
                  <a:gd name="connsiteX43" fmla="*/ 1003642 w 2781300"/>
                  <a:gd name="connsiteY43" fmla="*/ 1814666 h 1855788"/>
                  <a:gd name="connsiteX44" fmla="*/ 997790 w 2781300"/>
                  <a:gd name="connsiteY44" fmla="*/ 1815797 h 1855788"/>
                  <a:gd name="connsiteX45" fmla="*/ 1008873 w 2781300"/>
                  <a:gd name="connsiteY45" fmla="*/ 1855788 h 1855788"/>
                  <a:gd name="connsiteX46" fmla="*/ 839790 w 2781300"/>
                  <a:gd name="connsiteY46" fmla="*/ 1836937 h 1855788"/>
                  <a:gd name="connsiteX47" fmla="*/ 821133 w 2781300"/>
                  <a:gd name="connsiteY47" fmla="*/ 1831631 h 1855788"/>
                  <a:gd name="connsiteX48" fmla="*/ 775540 w 2781300"/>
                  <a:gd name="connsiteY48" fmla="*/ 1828957 h 1855788"/>
                  <a:gd name="connsiteX49" fmla="*/ 0 w 2781300"/>
                  <a:gd name="connsiteY49" fmla="*/ 941388 h 1855788"/>
                  <a:gd name="connsiteX50" fmla="*/ 626400 w 2781300"/>
                  <a:gd name="connsiteY50" fmla="*/ 93223 h 1855788"/>
                  <a:gd name="connsiteX51" fmla="*/ 667074 w 2781300"/>
                  <a:gd name="connsiteY51" fmla="*/ 81034 h 1855788"/>
                  <a:gd name="connsiteX52" fmla="*/ 682305 w 2781300"/>
                  <a:gd name="connsiteY52" fmla="*/ 72919 h 1855788"/>
                  <a:gd name="connsiteX53" fmla="*/ 1008873 w 2781300"/>
                  <a:gd name="connsiteY53" fmla="*/ 0 h 1855788"/>
                  <a:gd name="connsiteX54" fmla="*/ 997186 w 2781300"/>
                  <a:gd name="connsiteY54" fmla="*/ 42173 h 1855788"/>
                  <a:gd name="connsiteX55" fmla="*/ 1023105 w 2781300"/>
                  <a:gd name="connsiteY55" fmla="*/ 37956 h 1855788"/>
                  <a:gd name="connsiteX56" fmla="*/ 1108885 w 2781300"/>
                  <a:gd name="connsiteY56" fmla="*/ 33337 h 1855788"/>
                  <a:gd name="connsiteX57" fmla="*/ 1097623 w 2781300"/>
                  <a:gd name="connsiteY57" fmla="*/ 72518 h 1855788"/>
                  <a:gd name="connsiteX58" fmla="*/ 1136568 w 2781300"/>
                  <a:gd name="connsiteY58" fmla="*/ 66383 h 1855788"/>
                  <a:gd name="connsiteX59" fmla="*/ 1222348 w 2781300"/>
                  <a:gd name="connsiteY59" fmla="*/ 61912 h 1855788"/>
                  <a:gd name="connsiteX60" fmla="*/ 1206030 w 2781300"/>
                  <a:gd name="connsiteY60" fmla="*/ 116866 h 1855788"/>
                  <a:gd name="connsiteX61" fmla="*/ 1232453 w 2781300"/>
                  <a:gd name="connsiteY61" fmla="*/ 127349 h 1855788"/>
                  <a:gd name="connsiteX62" fmla="*/ 1260393 w 2781300"/>
                  <a:gd name="connsiteY62" fmla="*/ 123238 h 1855788"/>
                  <a:gd name="connsiteX63" fmla="*/ 1346173 w 2781300"/>
                  <a:gd name="connsiteY63" fmla="*/ 119062 h 1855788"/>
                  <a:gd name="connsiteX64" fmla="*/ 1332246 w 2781300"/>
                  <a:gd name="connsiteY64" fmla="*/ 162868 h 1855788"/>
                  <a:gd name="connsiteX65" fmla="*/ 1344564 w 2781300"/>
                  <a:gd name="connsiteY65" fmla="*/ 161141 h 1855788"/>
                  <a:gd name="connsiteX66" fmla="*/ 1430344 w 2781300"/>
                  <a:gd name="connsiteY66" fmla="*/ 157162 h 1855788"/>
                  <a:gd name="connsiteX67" fmla="*/ 1413731 w 2781300"/>
                  <a:gd name="connsiteY67" fmla="*/ 206956 h 1855788"/>
                  <a:gd name="connsiteX68" fmla="*/ 1421485 w 2781300"/>
                  <a:gd name="connsiteY68" fmla="*/ 210624 h 1855788"/>
                  <a:gd name="connsiteX69" fmla="*/ 1473151 w 2781300"/>
                  <a:gd name="connsiteY69" fmla="*/ 203783 h 1855788"/>
                  <a:gd name="connsiteX70" fmla="*/ 1558931 w 2781300"/>
                  <a:gd name="connsiteY70" fmla="*/ 200025 h 1855788"/>
                  <a:gd name="connsiteX71" fmla="*/ 1535305 w 2781300"/>
                  <a:gd name="connsiteY71" fmla="*/ 266902 h 1855788"/>
                  <a:gd name="connsiteX72" fmla="*/ 1540646 w 2781300"/>
                  <a:gd name="connsiteY72" fmla="*/ 269743 h 1855788"/>
                  <a:gd name="connsiteX73" fmla="*/ 1620474 w 2781300"/>
                  <a:gd name="connsiteY73" fmla="*/ 263128 h 1855788"/>
                  <a:gd name="connsiteX74" fmla="*/ 1605204 w 2781300"/>
                  <a:gd name="connsiteY74" fmla="*/ 304079 h 1855788"/>
                  <a:gd name="connsiteX75" fmla="*/ 1757367 w 2781300"/>
                  <a:gd name="connsiteY75" fmla="*/ 311945 h 1855788"/>
                  <a:gd name="connsiteX76" fmla="*/ 1735914 w 2781300"/>
                  <a:gd name="connsiteY76" fmla="*/ 364629 h 1855788"/>
                  <a:gd name="connsiteX77" fmla="*/ 1808129 w 2781300"/>
                  <a:gd name="connsiteY77" fmla="*/ 359574 h 1855788"/>
                  <a:gd name="connsiteX78" fmla="*/ 1792112 w 2781300"/>
                  <a:gd name="connsiteY78" fmla="*/ 395862 h 1855788"/>
                  <a:gd name="connsiteX79" fmla="*/ 1908140 w 2781300"/>
                  <a:gd name="connsiteY79" fmla="*/ 388149 h 1855788"/>
                  <a:gd name="connsiteX80" fmla="*/ 1877411 w 2781300"/>
                  <a:gd name="connsiteY80" fmla="*/ 454261 h 1855788"/>
                  <a:gd name="connsiteX81" fmla="*/ 1882194 w 2781300"/>
                  <a:gd name="connsiteY81" fmla="*/ 456941 h 1855788"/>
                  <a:gd name="connsiteX82" fmla="*/ 1972435 w 2781300"/>
                  <a:gd name="connsiteY82" fmla="*/ 451649 h 1855788"/>
                  <a:gd name="connsiteX83" fmla="*/ 1949751 w 2781300"/>
                  <a:gd name="connsiteY83" fmla="*/ 494699 h 1855788"/>
                  <a:gd name="connsiteX84" fmla="*/ 2100242 w 2781300"/>
                  <a:gd name="connsiteY84" fmla="*/ 524674 h 1855788"/>
                  <a:gd name="connsiteX85" fmla="*/ 2080914 w 2781300"/>
                  <a:gd name="connsiteY85" fmla="*/ 567549 h 1855788"/>
                  <a:gd name="connsiteX86" fmla="*/ 2203928 w 2781300"/>
                  <a:gd name="connsiteY86" fmla="*/ 576262 h 1855788"/>
                  <a:gd name="connsiteX87" fmla="*/ 2180042 w 2781300"/>
                  <a:gd name="connsiteY87" fmla="*/ 622605 h 1855788"/>
                  <a:gd name="connsiteX88" fmla="*/ 2346339 w 2781300"/>
                  <a:gd name="connsiteY88" fmla="*/ 631032 h 1855788"/>
                  <a:gd name="connsiteX89" fmla="*/ 2319231 w 2781300"/>
                  <a:gd name="connsiteY89" fmla="*/ 696341 h 1855788"/>
                  <a:gd name="connsiteX90" fmla="*/ 2438404 w 2781300"/>
                  <a:gd name="connsiteY90" fmla="*/ 707232 h 1855788"/>
                  <a:gd name="connsiteX91" fmla="*/ 2416227 w 2781300"/>
                  <a:gd name="connsiteY91" fmla="*/ 746374 h 1855788"/>
                  <a:gd name="connsiteX92" fmla="*/ 2548297 w 2781300"/>
                  <a:gd name="connsiteY92" fmla="*/ 747713 h 1855788"/>
                  <a:gd name="connsiteX93" fmla="*/ 2513846 w 2781300"/>
                  <a:gd name="connsiteY93" fmla="*/ 796728 h 1855788"/>
                  <a:gd name="connsiteX94" fmla="*/ 2660245 w 2781300"/>
                  <a:gd name="connsiteY94" fmla="*/ 795338 h 1855788"/>
                  <a:gd name="connsiteX95" fmla="*/ 2629833 w 2781300"/>
                  <a:gd name="connsiteY95" fmla="*/ 852351 h 1855788"/>
                  <a:gd name="connsiteX96" fmla="*/ 2710659 w 2781300"/>
                  <a:gd name="connsiteY96" fmla="*/ 852487 h 1855788"/>
                  <a:gd name="connsiteX97" fmla="*/ 2692412 w 2781300"/>
                  <a:gd name="connsiteY97" fmla="*/ 881266 h 1855788"/>
                  <a:gd name="connsiteX98" fmla="*/ 2781300 w 2781300"/>
                  <a:gd name="connsiteY9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60393 w 2781300"/>
                  <a:gd name="connsiteY34" fmla="*/ 1732550 h 1855788"/>
                  <a:gd name="connsiteX35" fmla="*/ 1209062 w 2781300"/>
                  <a:gd name="connsiteY35" fmla="*/ 1749131 h 1855788"/>
                  <a:gd name="connsiteX36" fmla="*/ 1222348 w 2781300"/>
                  <a:gd name="connsiteY36" fmla="*/ 1793876 h 1855788"/>
                  <a:gd name="connsiteX37" fmla="*/ 1136568 w 2781300"/>
                  <a:gd name="connsiteY37" fmla="*/ 1789405 h 1855788"/>
                  <a:gd name="connsiteX38" fmla="*/ 1107314 w 2781300"/>
                  <a:gd name="connsiteY38" fmla="*/ 1784797 h 1855788"/>
                  <a:gd name="connsiteX39" fmla="*/ 1098822 w 2781300"/>
                  <a:gd name="connsiteY39" fmla="*/ 1787442 h 1855788"/>
                  <a:gd name="connsiteX40" fmla="*/ 1108885 w 2781300"/>
                  <a:gd name="connsiteY40" fmla="*/ 1822451 h 1855788"/>
                  <a:gd name="connsiteX41" fmla="*/ 1023105 w 2781300"/>
                  <a:gd name="connsiteY41" fmla="*/ 1817833 h 1855788"/>
                  <a:gd name="connsiteX42" fmla="*/ 1003642 w 2781300"/>
                  <a:gd name="connsiteY42" fmla="*/ 1814666 h 1855788"/>
                  <a:gd name="connsiteX43" fmla="*/ 997790 w 2781300"/>
                  <a:gd name="connsiteY43" fmla="*/ 1815797 h 1855788"/>
                  <a:gd name="connsiteX44" fmla="*/ 1008873 w 2781300"/>
                  <a:gd name="connsiteY44" fmla="*/ 1855788 h 1855788"/>
                  <a:gd name="connsiteX45" fmla="*/ 839790 w 2781300"/>
                  <a:gd name="connsiteY45" fmla="*/ 1836937 h 1855788"/>
                  <a:gd name="connsiteX46" fmla="*/ 821133 w 2781300"/>
                  <a:gd name="connsiteY46" fmla="*/ 1831631 h 1855788"/>
                  <a:gd name="connsiteX47" fmla="*/ 775540 w 2781300"/>
                  <a:gd name="connsiteY47" fmla="*/ 1828957 h 1855788"/>
                  <a:gd name="connsiteX48" fmla="*/ 0 w 2781300"/>
                  <a:gd name="connsiteY48" fmla="*/ 941388 h 1855788"/>
                  <a:gd name="connsiteX49" fmla="*/ 626400 w 2781300"/>
                  <a:gd name="connsiteY49" fmla="*/ 93223 h 1855788"/>
                  <a:gd name="connsiteX50" fmla="*/ 667074 w 2781300"/>
                  <a:gd name="connsiteY50" fmla="*/ 81034 h 1855788"/>
                  <a:gd name="connsiteX51" fmla="*/ 682305 w 2781300"/>
                  <a:gd name="connsiteY51" fmla="*/ 72919 h 1855788"/>
                  <a:gd name="connsiteX52" fmla="*/ 1008873 w 2781300"/>
                  <a:gd name="connsiteY52" fmla="*/ 0 h 1855788"/>
                  <a:gd name="connsiteX53" fmla="*/ 997186 w 2781300"/>
                  <a:gd name="connsiteY53" fmla="*/ 42173 h 1855788"/>
                  <a:gd name="connsiteX54" fmla="*/ 1023105 w 2781300"/>
                  <a:gd name="connsiteY54" fmla="*/ 37956 h 1855788"/>
                  <a:gd name="connsiteX55" fmla="*/ 1108885 w 2781300"/>
                  <a:gd name="connsiteY55" fmla="*/ 33337 h 1855788"/>
                  <a:gd name="connsiteX56" fmla="*/ 1097623 w 2781300"/>
                  <a:gd name="connsiteY56" fmla="*/ 72518 h 1855788"/>
                  <a:gd name="connsiteX57" fmla="*/ 1136568 w 2781300"/>
                  <a:gd name="connsiteY57" fmla="*/ 66383 h 1855788"/>
                  <a:gd name="connsiteX58" fmla="*/ 1222348 w 2781300"/>
                  <a:gd name="connsiteY58" fmla="*/ 61912 h 1855788"/>
                  <a:gd name="connsiteX59" fmla="*/ 1206030 w 2781300"/>
                  <a:gd name="connsiteY59" fmla="*/ 116866 h 1855788"/>
                  <a:gd name="connsiteX60" fmla="*/ 1232453 w 2781300"/>
                  <a:gd name="connsiteY60" fmla="*/ 127349 h 1855788"/>
                  <a:gd name="connsiteX61" fmla="*/ 1260393 w 2781300"/>
                  <a:gd name="connsiteY61" fmla="*/ 123238 h 1855788"/>
                  <a:gd name="connsiteX62" fmla="*/ 1346173 w 2781300"/>
                  <a:gd name="connsiteY62" fmla="*/ 119062 h 1855788"/>
                  <a:gd name="connsiteX63" fmla="*/ 1332246 w 2781300"/>
                  <a:gd name="connsiteY63" fmla="*/ 162868 h 1855788"/>
                  <a:gd name="connsiteX64" fmla="*/ 1344564 w 2781300"/>
                  <a:gd name="connsiteY64" fmla="*/ 161141 h 1855788"/>
                  <a:gd name="connsiteX65" fmla="*/ 1430344 w 2781300"/>
                  <a:gd name="connsiteY65" fmla="*/ 157162 h 1855788"/>
                  <a:gd name="connsiteX66" fmla="*/ 1413731 w 2781300"/>
                  <a:gd name="connsiteY66" fmla="*/ 206956 h 1855788"/>
                  <a:gd name="connsiteX67" fmla="*/ 1421485 w 2781300"/>
                  <a:gd name="connsiteY67" fmla="*/ 210624 h 1855788"/>
                  <a:gd name="connsiteX68" fmla="*/ 1473151 w 2781300"/>
                  <a:gd name="connsiteY68" fmla="*/ 203783 h 1855788"/>
                  <a:gd name="connsiteX69" fmla="*/ 1558931 w 2781300"/>
                  <a:gd name="connsiteY69" fmla="*/ 200025 h 1855788"/>
                  <a:gd name="connsiteX70" fmla="*/ 1535305 w 2781300"/>
                  <a:gd name="connsiteY70" fmla="*/ 266902 h 1855788"/>
                  <a:gd name="connsiteX71" fmla="*/ 1540646 w 2781300"/>
                  <a:gd name="connsiteY71" fmla="*/ 269743 h 1855788"/>
                  <a:gd name="connsiteX72" fmla="*/ 1620474 w 2781300"/>
                  <a:gd name="connsiteY72" fmla="*/ 263128 h 1855788"/>
                  <a:gd name="connsiteX73" fmla="*/ 1605204 w 2781300"/>
                  <a:gd name="connsiteY73" fmla="*/ 304079 h 1855788"/>
                  <a:gd name="connsiteX74" fmla="*/ 1757367 w 2781300"/>
                  <a:gd name="connsiteY74" fmla="*/ 311945 h 1855788"/>
                  <a:gd name="connsiteX75" fmla="*/ 1735914 w 2781300"/>
                  <a:gd name="connsiteY75" fmla="*/ 364629 h 1855788"/>
                  <a:gd name="connsiteX76" fmla="*/ 1808129 w 2781300"/>
                  <a:gd name="connsiteY76" fmla="*/ 359574 h 1855788"/>
                  <a:gd name="connsiteX77" fmla="*/ 1792112 w 2781300"/>
                  <a:gd name="connsiteY77" fmla="*/ 395862 h 1855788"/>
                  <a:gd name="connsiteX78" fmla="*/ 1908140 w 2781300"/>
                  <a:gd name="connsiteY78" fmla="*/ 388149 h 1855788"/>
                  <a:gd name="connsiteX79" fmla="*/ 1877411 w 2781300"/>
                  <a:gd name="connsiteY79" fmla="*/ 454261 h 1855788"/>
                  <a:gd name="connsiteX80" fmla="*/ 1882194 w 2781300"/>
                  <a:gd name="connsiteY80" fmla="*/ 456941 h 1855788"/>
                  <a:gd name="connsiteX81" fmla="*/ 1972435 w 2781300"/>
                  <a:gd name="connsiteY81" fmla="*/ 451649 h 1855788"/>
                  <a:gd name="connsiteX82" fmla="*/ 1949751 w 2781300"/>
                  <a:gd name="connsiteY82" fmla="*/ 494699 h 1855788"/>
                  <a:gd name="connsiteX83" fmla="*/ 2100242 w 2781300"/>
                  <a:gd name="connsiteY83" fmla="*/ 524674 h 1855788"/>
                  <a:gd name="connsiteX84" fmla="*/ 2080914 w 2781300"/>
                  <a:gd name="connsiteY84" fmla="*/ 567549 h 1855788"/>
                  <a:gd name="connsiteX85" fmla="*/ 2203928 w 2781300"/>
                  <a:gd name="connsiteY85" fmla="*/ 576262 h 1855788"/>
                  <a:gd name="connsiteX86" fmla="*/ 2180042 w 2781300"/>
                  <a:gd name="connsiteY86" fmla="*/ 622605 h 1855788"/>
                  <a:gd name="connsiteX87" fmla="*/ 2346339 w 2781300"/>
                  <a:gd name="connsiteY87" fmla="*/ 631032 h 1855788"/>
                  <a:gd name="connsiteX88" fmla="*/ 2319231 w 2781300"/>
                  <a:gd name="connsiteY88" fmla="*/ 696341 h 1855788"/>
                  <a:gd name="connsiteX89" fmla="*/ 2438404 w 2781300"/>
                  <a:gd name="connsiteY89" fmla="*/ 707232 h 1855788"/>
                  <a:gd name="connsiteX90" fmla="*/ 2416227 w 2781300"/>
                  <a:gd name="connsiteY90" fmla="*/ 746374 h 1855788"/>
                  <a:gd name="connsiteX91" fmla="*/ 2548297 w 2781300"/>
                  <a:gd name="connsiteY91" fmla="*/ 747713 h 1855788"/>
                  <a:gd name="connsiteX92" fmla="*/ 2513846 w 2781300"/>
                  <a:gd name="connsiteY92" fmla="*/ 796728 h 1855788"/>
                  <a:gd name="connsiteX93" fmla="*/ 2660245 w 2781300"/>
                  <a:gd name="connsiteY93" fmla="*/ 795338 h 1855788"/>
                  <a:gd name="connsiteX94" fmla="*/ 2629833 w 2781300"/>
                  <a:gd name="connsiteY94" fmla="*/ 852351 h 1855788"/>
                  <a:gd name="connsiteX95" fmla="*/ 2710659 w 2781300"/>
                  <a:gd name="connsiteY95" fmla="*/ 852487 h 1855788"/>
                  <a:gd name="connsiteX96" fmla="*/ 2692412 w 2781300"/>
                  <a:gd name="connsiteY96" fmla="*/ 881266 h 1855788"/>
                  <a:gd name="connsiteX97" fmla="*/ 2781300 w 2781300"/>
                  <a:gd name="connsiteY9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36568 w 2781300"/>
                  <a:gd name="connsiteY36" fmla="*/ 1789405 h 1855788"/>
                  <a:gd name="connsiteX37" fmla="*/ 1107314 w 2781300"/>
                  <a:gd name="connsiteY37" fmla="*/ 1784797 h 1855788"/>
                  <a:gd name="connsiteX38" fmla="*/ 1098822 w 2781300"/>
                  <a:gd name="connsiteY38" fmla="*/ 1787442 h 1855788"/>
                  <a:gd name="connsiteX39" fmla="*/ 1108885 w 2781300"/>
                  <a:gd name="connsiteY39" fmla="*/ 1822451 h 1855788"/>
                  <a:gd name="connsiteX40" fmla="*/ 1023105 w 2781300"/>
                  <a:gd name="connsiteY40" fmla="*/ 1817833 h 1855788"/>
                  <a:gd name="connsiteX41" fmla="*/ 1003642 w 2781300"/>
                  <a:gd name="connsiteY41" fmla="*/ 1814666 h 1855788"/>
                  <a:gd name="connsiteX42" fmla="*/ 997790 w 2781300"/>
                  <a:gd name="connsiteY42" fmla="*/ 1815797 h 1855788"/>
                  <a:gd name="connsiteX43" fmla="*/ 1008873 w 2781300"/>
                  <a:gd name="connsiteY43" fmla="*/ 1855788 h 1855788"/>
                  <a:gd name="connsiteX44" fmla="*/ 839790 w 2781300"/>
                  <a:gd name="connsiteY44" fmla="*/ 1836937 h 1855788"/>
                  <a:gd name="connsiteX45" fmla="*/ 821133 w 2781300"/>
                  <a:gd name="connsiteY45" fmla="*/ 1831631 h 1855788"/>
                  <a:gd name="connsiteX46" fmla="*/ 775540 w 2781300"/>
                  <a:gd name="connsiteY46" fmla="*/ 1828957 h 1855788"/>
                  <a:gd name="connsiteX47" fmla="*/ 0 w 2781300"/>
                  <a:gd name="connsiteY47" fmla="*/ 941388 h 1855788"/>
                  <a:gd name="connsiteX48" fmla="*/ 626400 w 2781300"/>
                  <a:gd name="connsiteY48" fmla="*/ 93223 h 1855788"/>
                  <a:gd name="connsiteX49" fmla="*/ 667074 w 2781300"/>
                  <a:gd name="connsiteY49" fmla="*/ 81034 h 1855788"/>
                  <a:gd name="connsiteX50" fmla="*/ 682305 w 2781300"/>
                  <a:gd name="connsiteY50" fmla="*/ 72919 h 1855788"/>
                  <a:gd name="connsiteX51" fmla="*/ 1008873 w 2781300"/>
                  <a:gd name="connsiteY51" fmla="*/ 0 h 1855788"/>
                  <a:gd name="connsiteX52" fmla="*/ 997186 w 2781300"/>
                  <a:gd name="connsiteY52" fmla="*/ 42173 h 1855788"/>
                  <a:gd name="connsiteX53" fmla="*/ 1023105 w 2781300"/>
                  <a:gd name="connsiteY53" fmla="*/ 37956 h 1855788"/>
                  <a:gd name="connsiteX54" fmla="*/ 1108885 w 2781300"/>
                  <a:gd name="connsiteY54" fmla="*/ 33337 h 1855788"/>
                  <a:gd name="connsiteX55" fmla="*/ 1097623 w 2781300"/>
                  <a:gd name="connsiteY55" fmla="*/ 72518 h 1855788"/>
                  <a:gd name="connsiteX56" fmla="*/ 1136568 w 2781300"/>
                  <a:gd name="connsiteY56" fmla="*/ 66383 h 1855788"/>
                  <a:gd name="connsiteX57" fmla="*/ 1222348 w 2781300"/>
                  <a:gd name="connsiteY57" fmla="*/ 61912 h 1855788"/>
                  <a:gd name="connsiteX58" fmla="*/ 1206030 w 2781300"/>
                  <a:gd name="connsiteY58" fmla="*/ 116866 h 1855788"/>
                  <a:gd name="connsiteX59" fmla="*/ 1232453 w 2781300"/>
                  <a:gd name="connsiteY59" fmla="*/ 127349 h 1855788"/>
                  <a:gd name="connsiteX60" fmla="*/ 1260393 w 2781300"/>
                  <a:gd name="connsiteY60" fmla="*/ 123238 h 1855788"/>
                  <a:gd name="connsiteX61" fmla="*/ 1346173 w 2781300"/>
                  <a:gd name="connsiteY61" fmla="*/ 119062 h 1855788"/>
                  <a:gd name="connsiteX62" fmla="*/ 1332246 w 2781300"/>
                  <a:gd name="connsiteY62" fmla="*/ 162868 h 1855788"/>
                  <a:gd name="connsiteX63" fmla="*/ 1344564 w 2781300"/>
                  <a:gd name="connsiteY63" fmla="*/ 161141 h 1855788"/>
                  <a:gd name="connsiteX64" fmla="*/ 1430344 w 2781300"/>
                  <a:gd name="connsiteY64" fmla="*/ 157162 h 1855788"/>
                  <a:gd name="connsiteX65" fmla="*/ 1413731 w 2781300"/>
                  <a:gd name="connsiteY65" fmla="*/ 206956 h 1855788"/>
                  <a:gd name="connsiteX66" fmla="*/ 1421485 w 2781300"/>
                  <a:gd name="connsiteY66" fmla="*/ 210624 h 1855788"/>
                  <a:gd name="connsiteX67" fmla="*/ 1473151 w 2781300"/>
                  <a:gd name="connsiteY67" fmla="*/ 203783 h 1855788"/>
                  <a:gd name="connsiteX68" fmla="*/ 1558931 w 2781300"/>
                  <a:gd name="connsiteY68" fmla="*/ 200025 h 1855788"/>
                  <a:gd name="connsiteX69" fmla="*/ 1535305 w 2781300"/>
                  <a:gd name="connsiteY69" fmla="*/ 266902 h 1855788"/>
                  <a:gd name="connsiteX70" fmla="*/ 1540646 w 2781300"/>
                  <a:gd name="connsiteY70" fmla="*/ 269743 h 1855788"/>
                  <a:gd name="connsiteX71" fmla="*/ 1620474 w 2781300"/>
                  <a:gd name="connsiteY71" fmla="*/ 263128 h 1855788"/>
                  <a:gd name="connsiteX72" fmla="*/ 1605204 w 2781300"/>
                  <a:gd name="connsiteY72" fmla="*/ 304079 h 1855788"/>
                  <a:gd name="connsiteX73" fmla="*/ 1757367 w 2781300"/>
                  <a:gd name="connsiteY73" fmla="*/ 311945 h 1855788"/>
                  <a:gd name="connsiteX74" fmla="*/ 1735914 w 2781300"/>
                  <a:gd name="connsiteY74" fmla="*/ 364629 h 1855788"/>
                  <a:gd name="connsiteX75" fmla="*/ 1808129 w 2781300"/>
                  <a:gd name="connsiteY75" fmla="*/ 359574 h 1855788"/>
                  <a:gd name="connsiteX76" fmla="*/ 1792112 w 2781300"/>
                  <a:gd name="connsiteY76" fmla="*/ 395862 h 1855788"/>
                  <a:gd name="connsiteX77" fmla="*/ 1908140 w 2781300"/>
                  <a:gd name="connsiteY77" fmla="*/ 388149 h 1855788"/>
                  <a:gd name="connsiteX78" fmla="*/ 1877411 w 2781300"/>
                  <a:gd name="connsiteY78" fmla="*/ 454261 h 1855788"/>
                  <a:gd name="connsiteX79" fmla="*/ 1882194 w 2781300"/>
                  <a:gd name="connsiteY79" fmla="*/ 456941 h 1855788"/>
                  <a:gd name="connsiteX80" fmla="*/ 1972435 w 2781300"/>
                  <a:gd name="connsiteY80" fmla="*/ 451649 h 1855788"/>
                  <a:gd name="connsiteX81" fmla="*/ 1949751 w 2781300"/>
                  <a:gd name="connsiteY81" fmla="*/ 494699 h 1855788"/>
                  <a:gd name="connsiteX82" fmla="*/ 2100242 w 2781300"/>
                  <a:gd name="connsiteY82" fmla="*/ 524674 h 1855788"/>
                  <a:gd name="connsiteX83" fmla="*/ 2080914 w 2781300"/>
                  <a:gd name="connsiteY83" fmla="*/ 567549 h 1855788"/>
                  <a:gd name="connsiteX84" fmla="*/ 2203928 w 2781300"/>
                  <a:gd name="connsiteY84" fmla="*/ 576262 h 1855788"/>
                  <a:gd name="connsiteX85" fmla="*/ 2180042 w 2781300"/>
                  <a:gd name="connsiteY85" fmla="*/ 622605 h 1855788"/>
                  <a:gd name="connsiteX86" fmla="*/ 2346339 w 2781300"/>
                  <a:gd name="connsiteY86" fmla="*/ 631032 h 1855788"/>
                  <a:gd name="connsiteX87" fmla="*/ 2319231 w 2781300"/>
                  <a:gd name="connsiteY87" fmla="*/ 696341 h 1855788"/>
                  <a:gd name="connsiteX88" fmla="*/ 2438404 w 2781300"/>
                  <a:gd name="connsiteY88" fmla="*/ 707232 h 1855788"/>
                  <a:gd name="connsiteX89" fmla="*/ 2416227 w 2781300"/>
                  <a:gd name="connsiteY89" fmla="*/ 746374 h 1855788"/>
                  <a:gd name="connsiteX90" fmla="*/ 2548297 w 2781300"/>
                  <a:gd name="connsiteY90" fmla="*/ 747713 h 1855788"/>
                  <a:gd name="connsiteX91" fmla="*/ 2513846 w 2781300"/>
                  <a:gd name="connsiteY91" fmla="*/ 796728 h 1855788"/>
                  <a:gd name="connsiteX92" fmla="*/ 2660245 w 2781300"/>
                  <a:gd name="connsiteY92" fmla="*/ 795338 h 1855788"/>
                  <a:gd name="connsiteX93" fmla="*/ 2629833 w 2781300"/>
                  <a:gd name="connsiteY93" fmla="*/ 852351 h 1855788"/>
                  <a:gd name="connsiteX94" fmla="*/ 2710659 w 2781300"/>
                  <a:gd name="connsiteY94" fmla="*/ 852487 h 1855788"/>
                  <a:gd name="connsiteX95" fmla="*/ 2692412 w 2781300"/>
                  <a:gd name="connsiteY95" fmla="*/ 881266 h 1855788"/>
                  <a:gd name="connsiteX96" fmla="*/ 2781300 w 2781300"/>
                  <a:gd name="connsiteY9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098822 w 2781300"/>
                  <a:gd name="connsiteY37" fmla="*/ 1787442 h 1855788"/>
                  <a:gd name="connsiteX38" fmla="*/ 1108885 w 2781300"/>
                  <a:gd name="connsiteY38" fmla="*/ 1822451 h 1855788"/>
                  <a:gd name="connsiteX39" fmla="*/ 1023105 w 2781300"/>
                  <a:gd name="connsiteY39" fmla="*/ 1817833 h 1855788"/>
                  <a:gd name="connsiteX40" fmla="*/ 1003642 w 2781300"/>
                  <a:gd name="connsiteY40" fmla="*/ 1814666 h 1855788"/>
                  <a:gd name="connsiteX41" fmla="*/ 997790 w 2781300"/>
                  <a:gd name="connsiteY41" fmla="*/ 1815797 h 1855788"/>
                  <a:gd name="connsiteX42" fmla="*/ 1008873 w 2781300"/>
                  <a:gd name="connsiteY42" fmla="*/ 1855788 h 1855788"/>
                  <a:gd name="connsiteX43" fmla="*/ 839790 w 2781300"/>
                  <a:gd name="connsiteY43" fmla="*/ 1836937 h 1855788"/>
                  <a:gd name="connsiteX44" fmla="*/ 821133 w 2781300"/>
                  <a:gd name="connsiteY44" fmla="*/ 1831631 h 1855788"/>
                  <a:gd name="connsiteX45" fmla="*/ 775540 w 2781300"/>
                  <a:gd name="connsiteY45" fmla="*/ 1828957 h 1855788"/>
                  <a:gd name="connsiteX46" fmla="*/ 0 w 2781300"/>
                  <a:gd name="connsiteY46" fmla="*/ 941388 h 1855788"/>
                  <a:gd name="connsiteX47" fmla="*/ 626400 w 2781300"/>
                  <a:gd name="connsiteY47" fmla="*/ 93223 h 1855788"/>
                  <a:gd name="connsiteX48" fmla="*/ 667074 w 2781300"/>
                  <a:gd name="connsiteY48" fmla="*/ 81034 h 1855788"/>
                  <a:gd name="connsiteX49" fmla="*/ 682305 w 2781300"/>
                  <a:gd name="connsiteY49" fmla="*/ 72919 h 1855788"/>
                  <a:gd name="connsiteX50" fmla="*/ 1008873 w 2781300"/>
                  <a:gd name="connsiteY50" fmla="*/ 0 h 1855788"/>
                  <a:gd name="connsiteX51" fmla="*/ 997186 w 2781300"/>
                  <a:gd name="connsiteY51" fmla="*/ 42173 h 1855788"/>
                  <a:gd name="connsiteX52" fmla="*/ 1023105 w 2781300"/>
                  <a:gd name="connsiteY52" fmla="*/ 37956 h 1855788"/>
                  <a:gd name="connsiteX53" fmla="*/ 1108885 w 2781300"/>
                  <a:gd name="connsiteY53" fmla="*/ 33337 h 1855788"/>
                  <a:gd name="connsiteX54" fmla="*/ 1097623 w 2781300"/>
                  <a:gd name="connsiteY54" fmla="*/ 72518 h 1855788"/>
                  <a:gd name="connsiteX55" fmla="*/ 1136568 w 2781300"/>
                  <a:gd name="connsiteY55" fmla="*/ 66383 h 1855788"/>
                  <a:gd name="connsiteX56" fmla="*/ 1222348 w 2781300"/>
                  <a:gd name="connsiteY56" fmla="*/ 61912 h 1855788"/>
                  <a:gd name="connsiteX57" fmla="*/ 1206030 w 2781300"/>
                  <a:gd name="connsiteY57" fmla="*/ 116866 h 1855788"/>
                  <a:gd name="connsiteX58" fmla="*/ 1232453 w 2781300"/>
                  <a:gd name="connsiteY58" fmla="*/ 127349 h 1855788"/>
                  <a:gd name="connsiteX59" fmla="*/ 1260393 w 2781300"/>
                  <a:gd name="connsiteY59" fmla="*/ 123238 h 1855788"/>
                  <a:gd name="connsiteX60" fmla="*/ 1346173 w 2781300"/>
                  <a:gd name="connsiteY60" fmla="*/ 119062 h 1855788"/>
                  <a:gd name="connsiteX61" fmla="*/ 1332246 w 2781300"/>
                  <a:gd name="connsiteY61" fmla="*/ 162868 h 1855788"/>
                  <a:gd name="connsiteX62" fmla="*/ 1344564 w 2781300"/>
                  <a:gd name="connsiteY62" fmla="*/ 161141 h 1855788"/>
                  <a:gd name="connsiteX63" fmla="*/ 1430344 w 2781300"/>
                  <a:gd name="connsiteY63" fmla="*/ 157162 h 1855788"/>
                  <a:gd name="connsiteX64" fmla="*/ 1413731 w 2781300"/>
                  <a:gd name="connsiteY64" fmla="*/ 206956 h 1855788"/>
                  <a:gd name="connsiteX65" fmla="*/ 1421485 w 2781300"/>
                  <a:gd name="connsiteY65" fmla="*/ 210624 h 1855788"/>
                  <a:gd name="connsiteX66" fmla="*/ 1473151 w 2781300"/>
                  <a:gd name="connsiteY66" fmla="*/ 203783 h 1855788"/>
                  <a:gd name="connsiteX67" fmla="*/ 1558931 w 2781300"/>
                  <a:gd name="connsiteY67" fmla="*/ 200025 h 1855788"/>
                  <a:gd name="connsiteX68" fmla="*/ 1535305 w 2781300"/>
                  <a:gd name="connsiteY68" fmla="*/ 266902 h 1855788"/>
                  <a:gd name="connsiteX69" fmla="*/ 1540646 w 2781300"/>
                  <a:gd name="connsiteY69" fmla="*/ 269743 h 1855788"/>
                  <a:gd name="connsiteX70" fmla="*/ 1620474 w 2781300"/>
                  <a:gd name="connsiteY70" fmla="*/ 263128 h 1855788"/>
                  <a:gd name="connsiteX71" fmla="*/ 1605204 w 2781300"/>
                  <a:gd name="connsiteY71" fmla="*/ 304079 h 1855788"/>
                  <a:gd name="connsiteX72" fmla="*/ 1757367 w 2781300"/>
                  <a:gd name="connsiteY72" fmla="*/ 311945 h 1855788"/>
                  <a:gd name="connsiteX73" fmla="*/ 1735914 w 2781300"/>
                  <a:gd name="connsiteY73" fmla="*/ 364629 h 1855788"/>
                  <a:gd name="connsiteX74" fmla="*/ 1808129 w 2781300"/>
                  <a:gd name="connsiteY74" fmla="*/ 359574 h 1855788"/>
                  <a:gd name="connsiteX75" fmla="*/ 1792112 w 2781300"/>
                  <a:gd name="connsiteY75" fmla="*/ 395862 h 1855788"/>
                  <a:gd name="connsiteX76" fmla="*/ 1908140 w 2781300"/>
                  <a:gd name="connsiteY76" fmla="*/ 388149 h 1855788"/>
                  <a:gd name="connsiteX77" fmla="*/ 1877411 w 2781300"/>
                  <a:gd name="connsiteY77" fmla="*/ 454261 h 1855788"/>
                  <a:gd name="connsiteX78" fmla="*/ 1882194 w 2781300"/>
                  <a:gd name="connsiteY78" fmla="*/ 456941 h 1855788"/>
                  <a:gd name="connsiteX79" fmla="*/ 1972435 w 2781300"/>
                  <a:gd name="connsiteY79" fmla="*/ 451649 h 1855788"/>
                  <a:gd name="connsiteX80" fmla="*/ 1949751 w 2781300"/>
                  <a:gd name="connsiteY80" fmla="*/ 494699 h 1855788"/>
                  <a:gd name="connsiteX81" fmla="*/ 2100242 w 2781300"/>
                  <a:gd name="connsiteY81" fmla="*/ 524674 h 1855788"/>
                  <a:gd name="connsiteX82" fmla="*/ 2080914 w 2781300"/>
                  <a:gd name="connsiteY82" fmla="*/ 567549 h 1855788"/>
                  <a:gd name="connsiteX83" fmla="*/ 2203928 w 2781300"/>
                  <a:gd name="connsiteY83" fmla="*/ 576262 h 1855788"/>
                  <a:gd name="connsiteX84" fmla="*/ 2180042 w 2781300"/>
                  <a:gd name="connsiteY84" fmla="*/ 622605 h 1855788"/>
                  <a:gd name="connsiteX85" fmla="*/ 2346339 w 2781300"/>
                  <a:gd name="connsiteY85" fmla="*/ 631032 h 1855788"/>
                  <a:gd name="connsiteX86" fmla="*/ 2319231 w 2781300"/>
                  <a:gd name="connsiteY86" fmla="*/ 696341 h 1855788"/>
                  <a:gd name="connsiteX87" fmla="*/ 2438404 w 2781300"/>
                  <a:gd name="connsiteY87" fmla="*/ 707232 h 1855788"/>
                  <a:gd name="connsiteX88" fmla="*/ 2416227 w 2781300"/>
                  <a:gd name="connsiteY88" fmla="*/ 746374 h 1855788"/>
                  <a:gd name="connsiteX89" fmla="*/ 2548297 w 2781300"/>
                  <a:gd name="connsiteY89" fmla="*/ 747713 h 1855788"/>
                  <a:gd name="connsiteX90" fmla="*/ 2513846 w 2781300"/>
                  <a:gd name="connsiteY90" fmla="*/ 796728 h 1855788"/>
                  <a:gd name="connsiteX91" fmla="*/ 2660245 w 2781300"/>
                  <a:gd name="connsiteY91" fmla="*/ 795338 h 1855788"/>
                  <a:gd name="connsiteX92" fmla="*/ 2629833 w 2781300"/>
                  <a:gd name="connsiteY92" fmla="*/ 852351 h 1855788"/>
                  <a:gd name="connsiteX93" fmla="*/ 2710659 w 2781300"/>
                  <a:gd name="connsiteY93" fmla="*/ 852487 h 1855788"/>
                  <a:gd name="connsiteX94" fmla="*/ 2692412 w 2781300"/>
                  <a:gd name="connsiteY94" fmla="*/ 881266 h 1855788"/>
                  <a:gd name="connsiteX95" fmla="*/ 2781300 w 2781300"/>
                  <a:gd name="connsiteY9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108885 w 2781300"/>
                  <a:gd name="connsiteY37" fmla="*/ 1822451 h 1855788"/>
                  <a:gd name="connsiteX38" fmla="*/ 1023105 w 2781300"/>
                  <a:gd name="connsiteY38" fmla="*/ 1817833 h 1855788"/>
                  <a:gd name="connsiteX39" fmla="*/ 1003642 w 2781300"/>
                  <a:gd name="connsiteY39" fmla="*/ 1814666 h 1855788"/>
                  <a:gd name="connsiteX40" fmla="*/ 997790 w 2781300"/>
                  <a:gd name="connsiteY40" fmla="*/ 1815797 h 1855788"/>
                  <a:gd name="connsiteX41" fmla="*/ 1008873 w 2781300"/>
                  <a:gd name="connsiteY41" fmla="*/ 1855788 h 1855788"/>
                  <a:gd name="connsiteX42" fmla="*/ 839790 w 2781300"/>
                  <a:gd name="connsiteY42" fmla="*/ 1836937 h 1855788"/>
                  <a:gd name="connsiteX43" fmla="*/ 821133 w 2781300"/>
                  <a:gd name="connsiteY43" fmla="*/ 1831631 h 1855788"/>
                  <a:gd name="connsiteX44" fmla="*/ 775540 w 2781300"/>
                  <a:gd name="connsiteY44" fmla="*/ 1828957 h 1855788"/>
                  <a:gd name="connsiteX45" fmla="*/ 0 w 2781300"/>
                  <a:gd name="connsiteY45" fmla="*/ 941388 h 1855788"/>
                  <a:gd name="connsiteX46" fmla="*/ 626400 w 2781300"/>
                  <a:gd name="connsiteY46" fmla="*/ 93223 h 1855788"/>
                  <a:gd name="connsiteX47" fmla="*/ 667074 w 2781300"/>
                  <a:gd name="connsiteY47" fmla="*/ 81034 h 1855788"/>
                  <a:gd name="connsiteX48" fmla="*/ 682305 w 2781300"/>
                  <a:gd name="connsiteY48" fmla="*/ 72919 h 1855788"/>
                  <a:gd name="connsiteX49" fmla="*/ 1008873 w 2781300"/>
                  <a:gd name="connsiteY49" fmla="*/ 0 h 1855788"/>
                  <a:gd name="connsiteX50" fmla="*/ 997186 w 2781300"/>
                  <a:gd name="connsiteY50" fmla="*/ 42173 h 1855788"/>
                  <a:gd name="connsiteX51" fmla="*/ 1023105 w 2781300"/>
                  <a:gd name="connsiteY51" fmla="*/ 37956 h 1855788"/>
                  <a:gd name="connsiteX52" fmla="*/ 1108885 w 2781300"/>
                  <a:gd name="connsiteY52" fmla="*/ 33337 h 1855788"/>
                  <a:gd name="connsiteX53" fmla="*/ 1097623 w 2781300"/>
                  <a:gd name="connsiteY53" fmla="*/ 72518 h 1855788"/>
                  <a:gd name="connsiteX54" fmla="*/ 1136568 w 2781300"/>
                  <a:gd name="connsiteY54" fmla="*/ 66383 h 1855788"/>
                  <a:gd name="connsiteX55" fmla="*/ 1222348 w 2781300"/>
                  <a:gd name="connsiteY55" fmla="*/ 61912 h 1855788"/>
                  <a:gd name="connsiteX56" fmla="*/ 1206030 w 2781300"/>
                  <a:gd name="connsiteY56" fmla="*/ 116866 h 1855788"/>
                  <a:gd name="connsiteX57" fmla="*/ 1232453 w 2781300"/>
                  <a:gd name="connsiteY57" fmla="*/ 127349 h 1855788"/>
                  <a:gd name="connsiteX58" fmla="*/ 1260393 w 2781300"/>
                  <a:gd name="connsiteY58" fmla="*/ 123238 h 1855788"/>
                  <a:gd name="connsiteX59" fmla="*/ 1346173 w 2781300"/>
                  <a:gd name="connsiteY59" fmla="*/ 119062 h 1855788"/>
                  <a:gd name="connsiteX60" fmla="*/ 1332246 w 2781300"/>
                  <a:gd name="connsiteY60" fmla="*/ 162868 h 1855788"/>
                  <a:gd name="connsiteX61" fmla="*/ 1344564 w 2781300"/>
                  <a:gd name="connsiteY61" fmla="*/ 161141 h 1855788"/>
                  <a:gd name="connsiteX62" fmla="*/ 1430344 w 2781300"/>
                  <a:gd name="connsiteY62" fmla="*/ 157162 h 1855788"/>
                  <a:gd name="connsiteX63" fmla="*/ 1413731 w 2781300"/>
                  <a:gd name="connsiteY63" fmla="*/ 206956 h 1855788"/>
                  <a:gd name="connsiteX64" fmla="*/ 1421485 w 2781300"/>
                  <a:gd name="connsiteY64" fmla="*/ 210624 h 1855788"/>
                  <a:gd name="connsiteX65" fmla="*/ 1473151 w 2781300"/>
                  <a:gd name="connsiteY65" fmla="*/ 203783 h 1855788"/>
                  <a:gd name="connsiteX66" fmla="*/ 1558931 w 2781300"/>
                  <a:gd name="connsiteY66" fmla="*/ 200025 h 1855788"/>
                  <a:gd name="connsiteX67" fmla="*/ 1535305 w 2781300"/>
                  <a:gd name="connsiteY67" fmla="*/ 266902 h 1855788"/>
                  <a:gd name="connsiteX68" fmla="*/ 1540646 w 2781300"/>
                  <a:gd name="connsiteY68" fmla="*/ 269743 h 1855788"/>
                  <a:gd name="connsiteX69" fmla="*/ 1620474 w 2781300"/>
                  <a:gd name="connsiteY69" fmla="*/ 263128 h 1855788"/>
                  <a:gd name="connsiteX70" fmla="*/ 1605204 w 2781300"/>
                  <a:gd name="connsiteY70" fmla="*/ 304079 h 1855788"/>
                  <a:gd name="connsiteX71" fmla="*/ 1757367 w 2781300"/>
                  <a:gd name="connsiteY71" fmla="*/ 311945 h 1855788"/>
                  <a:gd name="connsiteX72" fmla="*/ 1735914 w 2781300"/>
                  <a:gd name="connsiteY72" fmla="*/ 364629 h 1855788"/>
                  <a:gd name="connsiteX73" fmla="*/ 1808129 w 2781300"/>
                  <a:gd name="connsiteY73" fmla="*/ 359574 h 1855788"/>
                  <a:gd name="connsiteX74" fmla="*/ 1792112 w 2781300"/>
                  <a:gd name="connsiteY74" fmla="*/ 395862 h 1855788"/>
                  <a:gd name="connsiteX75" fmla="*/ 1908140 w 2781300"/>
                  <a:gd name="connsiteY75" fmla="*/ 388149 h 1855788"/>
                  <a:gd name="connsiteX76" fmla="*/ 1877411 w 2781300"/>
                  <a:gd name="connsiteY76" fmla="*/ 454261 h 1855788"/>
                  <a:gd name="connsiteX77" fmla="*/ 1882194 w 2781300"/>
                  <a:gd name="connsiteY77" fmla="*/ 456941 h 1855788"/>
                  <a:gd name="connsiteX78" fmla="*/ 1972435 w 2781300"/>
                  <a:gd name="connsiteY78" fmla="*/ 451649 h 1855788"/>
                  <a:gd name="connsiteX79" fmla="*/ 1949751 w 2781300"/>
                  <a:gd name="connsiteY79" fmla="*/ 494699 h 1855788"/>
                  <a:gd name="connsiteX80" fmla="*/ 2100242 w 2781300"/>
                  <a:gd name="connsiteY80" fmla="*/ 524674 h 1855788"/>
                  <a:gd name="connsiteX81" fmla="*/ 2080914 w 2781300"/>
                  <a:gd name="connsiteY81" fmla="*/ 567549 h 1855788"/>
                  <a:gd name="connsiteX82" fmla="*/ 2203928 w 2781300"/>
                  <a:gd name="connsiteY82" fmla="*/ 576262 h 1855788"/>
                  <a:gd name="connsiteX83" fmla="*/ 2180042 w 2781300"/>
                  <a:gd name="connsiteY83" fmla="*/ 622605 h 1855788"/>
                  <a:gd name="connsiteX84" fmla="*/ 2346339 w 2781300"/>
                  <a:gd name="connsiteY84" fmla="*/ 631032 h 1855788"/>
                  <a:gd name="connsiteX85" fmla="*/ 2319231 w 2781300"/>
                  <a:gd name="connsiteY85" fmla="*/ 696341 h 1855788"/>
                  <a:gd name="connsiteX86" fmla="*/ 2438404 w 2781300"/>
                  <a:gd name="connsiteY86" fmla="*/ 707232 h 1855788"/>
                  <a:gd name="connsiteX87" fmla="*/ 2416227 w 2781300"/>
                  <a:gd name="connsiteY87" fmla="*/ 746374 h 1855788"/>
                  <a:gd name="connsiteX88" fmla="*/ 2548297 w 2781300"/>
                  <a:gd name="connsiteY88" fmla="*/ 747713 h 1855788"/>
                  <a:gd name="connsiteX89" fmla="*/ 2513846 w 2781300"/>
                  <a:gd name="connsiteY89" fmla="*/ 796728 h 1855788"/>
                  <a:gd name="connsiteX90" fmla="*/ 2660245 w 2781300"/>
                  <a:gd name="connsiteY90" fmla="*/ 795338 h 1855788"/>
                  <a:gd name="connsiteX91" fmla="*/ 2629833 w 2781300"/>
                  <a:gd name="connsiteY91" fmla="*/ 852351 h 1855788"/>
                  <a:gd name="connsiteX92" fmla="*/ 2710659 w 2781300"/>
                  <a:gd name="connsiteY92" fmla="*/ 852487 h 1855788"/>
                  <a:gd name="connsiteX93" fmla="*/ 2692412 w 2781300"/>
                  <a:gd name="connsiteY93" fmla="*/ 881266 h 1855788"/>
                  <a:gd name="connsiteX94" fmla="*/ 2781300 w 2781300"/>
                  <a:gd name="connsiteY9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23105 w 2781300"/>
                  <a:gd name="connsiteY37" fmla="*/ 1817833 h 1855788"/>
                  <a:gd name="connsiteX38" fmla="*/ 1003642 w 2781300"/>
                  <a:gd name="connsiteY38" fmla="*/ 1814666 h 1855788"/>
                  <a:gd name="connsiteX39" fmla="*/ 997790 w 2781300"/>
                  <a:gd name="connsiteY39" fmla="*/ 1815797 h 1855788"/>
                  <a:gd name="connsiteX40" fmla="*/ 1008873 w 2781300"/>
                  <a:gd name="connsiteY40" fmla="*/ 1855788 h 1855788"/>
                  <a:gd name="connsiteX41" fmla="*/ 839790 w 2781300"/>
                  <a:gd name="connsiteY41" fmla="*/ 1836937 h 1855788"/>
                  <a:gd name="connsiteX42" fmla="*/ 821133 w 2781300"/>
                  <a:gd name="connsiteY42" fmla="*/ 1831631 h 1855788"/>
                  <a:gd name="connsiteX43" fmla="*/ 775540 w 2781300"/>
                  <a:gd name="connsiteY43" fmla="*/ 1828957 h 1855788"/>
                  <a:gd name="connsiteX44" fmla="*/ 0 w 2781300"/>
                  <a:gd name="connsiteY44" fmla="*/ 941388 h 1855788"/>
                  <a:gd name="connsiteX45" fmla="*/ 626400 w 2781300"/>
                  <a:gd name="connsiteY45" fmla="*/ 93223 h 1855788"/>
                  <a:gd name="connsiteX46" fmla="*/ 667074 w 2781300"/>
                  <a:gd name="connsiteY46" fmla="*/ 81034 h 1855788"/>
                  <a:gd name="connsiteX47" fmla="*/ 682305 w 2781300"/>
                  <a:gd name="connsiteY47" fmla="*/ 72919 h 1855788"/>
                  <a:gd name="connsiteX48" fmla="*/ 1008873 w 2781300"/>
                  <a:gd name="connsiteY48" fmla="*/ 0 h 1855788"/>
                  <a:gd name="connsiteX49" fmla="*/ 997186 w 2781300"/>
                  <a:gd name="connsiteY49" fmla="*/ 42173 h 1855788"/>
                  <a:gd name="connsiteX50" fmla="*/ 1023105 w 2781300"/>
                  <a:gd name="connsiteY50" fmla="*/ 37956 h 1855788"/>
                  <a:gd name="connsiteX51" fmla="*/ 1108885 w 2781300"/>
                  <a:gd name="connsiteY51" fmla="*/ 33337 h 1855788"/>
                  <a:gd name="connsiteX52" fmla="*/ 1097623 w 2781300"/>
                  <a:gd name="connsiteY52" fmla="*/ 72518 h 1855788"/>
                  <a:gd name="connsiteX53" fmla="*/ 1136568 w 2781300"/>
                  <a:gd name="connsiteY53" fmla="*/ 66383 h 1855788"/>
                  <a:gd name="connsiteX54" fmla="*/ 1222348 w 2781300"/>
                  <a:gd name="connsiteY54" fmla="*/ 61912 h 1855788"/>
                  <a:gd name="connsiteX55" fmla="*/ 1206030 w 2781300"/>
                  <a:gd name="connsiteY55" fmla="*/ 116866 h 1855788"/>
                  <a:gd name="connsiteX56" fmla="*/ 1232453 w 2781300"/>
                  <a:gd name="connsiteY56" fmla="*/ 127349 h 1855788"/>
                  <a:gd name="connsiteX57" fmla="*/ 1260393 w 2781300"/>
                  <a:gd name="connsiteY57" fmla="*/ 123238 h 1855788"/>
                  <a:gd name="connsiteX58" fmla="*/ 1346173 w 2781300"/>
                  <a:gd name="connsiteY58" fmla="*/ 119062 h 1855788"/>
                  <a:gd name="connsiteX59" fmla="*/ 1332246 w 2781300"/>
                  <a:gd name="connsiteY59" fmla="*/ 162868 h 1855788"/>
                  <a:gd name="connsiteX60" fmla="*/ 1344564 w 2781300"/>
                  <a:gd name="connsiteY60" fmla="*/ 161141 h 1855788"/>
                  <a:gd name="connsiteX61" fmla="*/ 1430344 w 2781300"/>
                  <a:gd name="connsiteY61" fmla="*/ 157162 h 1855788"/>
                  <a:gd name="connsiteX62" fmla="*/ 1413731 w 2781300"/>
                  <a:gd name="connsiteY62" fmla="*/ 206956 h 1855788"/>
                  <a:gd name="connsiteX63" fmla="*/ 1421485 w 2781300"/>
                  <a:gd name="connsiteY63" fmla="*/ 210624 h 1855788"/>
                  <a:gd name="connsiteX64" fmla="*/ 1473151 w 2781300"/>
                  <a:gd name="connsiteY64" fmla="*/ 203783 h 1855788"/>
                  <a:gd name="connsiteX65" fmla="*/ 1558931 w 2781300"/>
                  <a:gd name="connsiteY65" fmla="*/ 200025 h 1855788"/>
                  <a:gd name="connsiteX66" fmla="*/ 1535305 w 2781300"/>
                  <a:gd name="connsiteY66" fmla="*/ 266902 h 1855788"/>
                  <a:gd name="connsiteX67" fmla="*/ 1540646 w 2781300"/>
                  <a:gd name="connsiteY67" fmla="*/ 269743 h 1855788"/>
                  <a:gd name="connsiteX68" fmla="*/ 1620474 w 2781300"/>
                  <a:gd name="connsiteY68" fmla="*/ 263128 h 1855788"/>
                  <a:gd name="connsiteX69" fmla="*/ 1605204 w 2781300"/>
                  <a:gd name="connsiteY69" fmla="*/ 304079 h 1855788"/>
                  <a:gd name="connsiteX70" fmla="*/ 1757367 w 2781300"/>
                  <a:gd name="connsiteY70" fmla="*/ 311945 h 1855788"/>
                  <a:gd name="connsiteX71" fmla="*/ 1735914 w 2781300"/>
                  <a:gd name="connsiteY71" fmla="*/ 364629 h 1855788"/>
                  <a:gd name="connsiteX72" fmla="*/ 1808129 w 2781300"/>
                  <a:gd name="connsiteY72" fmla="*/ 359574 h 1855788"/>
                  <a:gd name="connsiteX73" fmla="*/ 1792112 w 2781300"/>
                  <a:gd name="connsiteY73" fmla="*/ 395862 h 1855788"/>
                  <a:gd name="connsiteX74" fmla="*/ 1908140 w 2781300"/>
                  <a:gd name="connsiteY74" fmla="*/ 388149 h 1855788"/>
                  <a:gd name="connsiteX75" fmla="*/ 1877411 w 2781300"/>
                  <a:gd name="connsiteY75" fmla="*/ 454261 h 1855788"/>
                  <a:gd name="connsiteX76" fmla="*/ 1882194 w 2781300"/>
                  <a:gd name="connsiteY76" fmla="*/ 456941 h 1855788"/>
                  <a:gd name="connsiteX77" fmla="*/ 1972435 w 2781300"/>
                  <a:gd name="connsiteY77" fmla="*/ 451649 h 1855788"/>
                  <a:gd name="connsiteX78" fmla="*/ 1949751 w 2781300"/>
                  <a:gd name="connsiteY78" fmla="*/ 494699 h 1855788"/>
                  <a:gd name="connsiteX79" fmla="*/ 2100242 w 2781300"/>
                  <a:gd name="connsiteY79" fmla="*/ 524674 h 1855788"/>
                  <a:gd name="connsiteX80" fmla="*/ 2080914 w 2781300"/>
                  <a:gd name="connsiteY80" fmla="*/ 567549 h 1855788"/>
                  <a:gd name="connsiteX81" fmla="*/ 2203928 w 2781300"/>
                  <a:gd name="connsiteY81" fmla="*/ 576262 h 1855788"/>
                  <a:gd name="connsiteX82" fmla="*/ 2180042 w 2781300"/>
                  <a:gd name="connsiteY82" fmla="*/ 622605 h 1855788"/>
                  <a:gd name="connsiteX83" fmla="*/ 2346339 w 2781300"/>
                  <a:gd name="connsiteY83" fmla="*/ 631032 h 1855788"/>
                  <a:gd name="connsiteX84" fmla="*/ 2319231 w 2781300"/>
                  <a:gd name="connsiteY84" fmla="*/ 696341 h 1855788"/>
                  <a:gd name="connsiteX85" fmla="*/ 2438404 w 2781300"/>
                  <a:gd name="connsiteY85" fmla="*/ 707232 h 1855788"/>
                  <a:gd name="connsiteX86" fmla="*/ 2416227 w 2781300"/>
                  <a:gd name="connsiteY86" fmla="*/ 746374 h 1855788"/>
                  <a:gd name="connsiteX87" fmla="*/ 2548297 w 2781300"/>
                  <a:gd name="connsiteY87" fmla="*/ 747713 h 1855788"/>
                  <a:gd name="connsiteX88" fmla="*/ 2513846 w 2781300"/>
                  <a:gd name="connsiteY88" fmla="*/ 796728 h 1855788"/>
                  <a:gd name="connsiteX89" fmla="*/ 2660245 w 2781300"/>
                  <a:gd name="connsiteY89" fmla="*/ 795338 h 1855788"/>
                  <a:gd name="connsiteX90" fmla="*/ 2629833 w 2781300"/>
                  <a:gd name="connsiteY90" fmla="*/ 852351 h 1855788"/>
                  <a:gd name="connsiteX91" fmla="*/ 2710659 w 2781300"/>
                  <a:gd name="connsiteY91" fmla="*/ 852487 h 1855788"/>
                  <a:gd name="connsiteX92" fmla="*/ 2692412 w 2781300"/>
                  <a:gd name="connsiteY92" fmla="*/ 881266 h 1855788"/>
                  <a:gd name="connsiteX93" fmla="*/ 2781300 w 2781300"/>
                  <a:gd name="connsiteY9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03642 w 2781300"/>
                  <a:gd name="connsiteY37" fmla="*/ 1814666 h 1855788"/>
                  <a:gd name="connsiteX38" fmla="*/ 997790 w 2781300"/>
                  <a:gd name="connsiteY38" fmla="*/ 1815797 h 1855788"/>
                  <a:gd name="connsiteX39" fmla="*/ 1008873 w 2781300"/>
                  <a:gd name="connsiteY39" fmla="*/ 1855788 h 1855788"/>
                  <a:gd name="connsiteX40" fmla="*/ 839790 w 2781300"/>
                  <a:gd name="connsiteY40" fmla="*/ 1836937 h 1855788"/>
                  <a:gd name="connsiteX41" fmla="*/ 821133 w 2781300"/>
                  <a:gd name="connsiteY41" fmla="*/ 1831631 h 1855788"/>
                  <a:gd name="connsiteX42" fmla="*/ 775540 w 2781300"/>
                  <a:gd name="connsiteY42" fmla="*/ 1828957 h 1855788"/>
                  <a:gd name="connsiteX43" fmla="*/ 0 w 2781300"/>
                  <a:gd name="connsiteY43" fmla="*/ 941388 h 1855788"/>
                  <a:gd name="connsiteX44" fmla="*/ 626400 w 2781300"/>
                  <a:gd name="connsiteY44" fmla="*/ 93223 h 1855788"/>
                  <a:gd name="connsiteX45" fmla="*/ 667074 w 2781300"/>
                  <a:gd name="connsiteY45" fmla="*/ 81034 h 1855788"/>
                  <a:gd name="connsiteX46" fmla="*/ 682305 w 2781300"/>
                  <a:gd name="connsiteY46" fmla="*/ 72919 h 1855788"/>
                  <a:gd name="connsiteX47" fmla="*/ 1008873 w 2781300"/>
                  <a:gd name="connsiteY47" fmla="*/ 0 h 1855788"/>
                  <a:gd name="connsiteX48" fmla="*/ 997186 w 2781300"/>
                  <a:gd name="connsiteY48" fmla="*/ 42173 h 1855788"/>
                  <a:gd name="connsiteX49" fmla="*/ 1023105 w 2781300"/>
                  <a:gd name="connsiteY49" fmla="*/ 37956 h 1855788"/>
                  <a:gd name="connsiteX50" fmla="*/ 1108885 w 2781300"/>
                  <a:gd name="connsiteY50" fmla="*/ 33337 h 1855788"/>
                  <a:gd name="connsiteX51" fmla="*/ 1097623 w 2781300"/>
                  <a:gd name="connsiteY51" fmla="*/ 72518 h 1855788"/>
                  <a:gd name="connsiteX52" fmla="*/ 1136568 w 2781300"/>
                  <a:gd name="connsiteY52" fmla="*/ 66383 h 1855788"/>
                  <a:gd name="connsiteX53" fmla="*/ 1222348 w 2781300"/>
                  <a:gd name="connsiteY53" fmla="*/ 61912 h 1855788"/>
                  <a:gd name="connsiteX54" fmla="*/ 1206030 w 2781300"/>
                  <a:gd name="connsiteY54" fmla="*/ 116866 h 1855788"/>
                  <a:gd name="connsiteX55" fmla="*/ 1232453 w 2781300"/>
                  <a:gd name="connsiteY55" fmla="*/ 127349 h 1855788"/>
                  <a:gd name="connsiteX56" fmla="*/ 1260393 w 2781300"/>
                  <a:gd name="connsiteY56" fmla="*/ 123238 h 1855788"/>
                  <a:gd name="connsiteX57" fmla="*/ 1346173 w 2781300"/>
                  <a:gd name="connsiteY57" fmla="*/ 119062 h 1855788"/>
                  <a:gd name="connsiteX58" fmla="*/ 1332246 w 2781300"/>
                  <a:gd name="connsiteY58" fmla="*/ 162868 h 1855788"/>
                  <a:gd name="connsiteX59" fmla="*/ 1344564 w 2781300"/>
                  <a:gd name="connsiteY59" fmla="*/ 161141 h 1855788"/>
                  <a:gd name="connsiteX60" fmla="*/ 1430344 w 2781300"/>
                  <a:gd name="connsiteY60" fmla="*/ 157162 h 1855788"/>
                  <a:gd name="connsiteX61" fmla="*/ 1413731 w 2781300"/>
                  <a:gd name="connsiteY61" fmla="*/ 206956 h 1855788"/>
                  <a:gd name="connsiteX62" fmla="*/ 1421485 w 2781300"/>
                  <a:gd name="connsiteY62" fmla="*/ 210624 h 1855788"/>
                  <a:gd name="connsiteX63" fmla="*/ 1473151 w 2781300"/>
                  <a:gd name="connsiteY63" fmla="*/ 203783 h 1855788"/>
                  <a:gd name="connsiteX64" fmla="*/ 1558931 w 2781300"/>
                  <a:gd name="connsiteY64" fmla="*/ 200025 h 1855788"/>
                  <a:gd name="connsiteX65" fmla="*/ 1535305 w 2781300"/>
                  <a:gd name="connsiteY65" fmla="*/ 266902 h 1855788"/>
                  <a:gd name="connsiteX66" fmla="*/ 1540646 w 2781300"/>
                  <a:gd name="connsiteY66" fmla="*/ 269743 h 1855788"/>
                  <a:gd name="connsiteX67" fmla="*/ 1620474 w 2781300"/>
                  <a:gd name="connsiteY67" fmla="*/ 263128 h 1855788"/>
                  <a:gd name="connsiteX68" fmla="*/ 1605204 w 2781300"/>
                  <a:gd name="connsiteY68" fmla="*/ 304079 h 1855788"/>
                  <a:gd name="connsiteX69" fmla="*/ 1757367 w 2781300"/>
                  <a:gd name="connsiteY69" fmla="*/ 311945 h 1855788"/>
                  <a:gd name="connsiteX70" fmla="*/ 1735914 w 2781300"/>
                  <a:gd name="connsiteY70" fmla="*/ 364629 h 1855788"/>
                  <a:gd name="connsiteX71" fmla="*/ 1808129 w 2781300"/>
                  <a:gd name="connsiteY71" fmla="*/ 359574 h 1855788"/>
                  <a:gd name="connsiteX72" fmla="*/ 1792112 w 2781300"/>
                  <a:gd name="connsiteY72" fmla="*/ 395862 h 1855788"/>
                  <a:gd name="connsiteX73" fmla="*/ 1908140 w 2781300"/>
                  <a:gd name="connsiteY73" fmla="*/ 388149 h 1855788"/>
                  <a:gd name="connsiteX74" fmla="*/ 1877411 w 2781300"/>
                  <a:gd name="connsiteY74" fmla="*/ 454261 h 1855788"/>
                  <a:gd name="connsiteX75" fmla="*/ 1882194 w 2781300"/>
                  <a:gd name="connsiteY75" fmla="*/ 456941 h 1855788"/>
                  <a:gd name="connsiteX76" fmla="*/ 1972435 w 2781300"/>
                  <a:gd name="connsiteY76" fmla="*/ 451649 h 1855788"/>
                  <a:gd name="connsiteX77" fmla="*/ 1949751 w 2781300"/>
                  <a:gd name="connsiteY77" fmla="*/ 494699 h 1855788"/>
                  <a:gd name="connsiteX78" fmla="*/ 2100242 w 2781300"/>
                  <a:gd name="connsiteY78" fmla="*/ 524674 h 1855788"/>
                  <a:gd name="connsiteX79" fmla="*/ 2080914 w 2781300"/>
                  <a:gd name="connsiteY79" fmla="*/ 567549 h 1855788"/>
                  <a:gd name="connsiteX80" fmla="*/ 2203928 w 2781300"/>
                  <a:gd name="connsiteY80" fmla="*/ 576262 h 1855788"/>
                  <a:gd name="connsiteX81" fmla="*/ 2180042 w 2781300"/>
                  <a:gd name="connsiteY81" fmla="*/ 622605 h 1855788"/>
                  <a:gd name="connsiteX82" fmla="*/ 2346339 w 2781300"/>
                  <a:gd name="connsiteY82" fmla="*/ 631032 h 1855788"/>
                  <a:gd name="connsiteX83" fmla="*/ 2319231 w 2781300"/>
                  <a:gd name="connsiteY83" fmla="*/ 696341 h 1855788"/>
                  <a:gd name="connsiteX84" fmla="*/ 2438404 w 2781300"/>
                  <a:gd name="connsiteY84" fmla="*/ 707232 h 1855788"/>
                  <a:gd name="connsiteX85" fmla="*/ 2416227 w 2781300"/>
                  <a:gd name="connsiteY85" fmla="*/ 746374 h 1855788"/>
                  <a:gd name="connsiteX86" fmla="*/ 2548297 w 2781300"/>
                  <a:gd name="connsiteY86" fmla="*/ 747713 h 1855788"/>
                  <a:gd name="connsiteX87" fmla="*/ 2513846 w 2781300"/>
                  <a:gd name="connsiteY87" fmla="*/ 796728 h 1855788"/>
                  <a:gd name="connsiteX88" fmla="*/ 2660245 w 2781300"/>
                  <a:gd name="connsiteY88" fmla="*/ 795338 h 1855788"/>
                  <a:gd name="connsiteX89" fmla="*/ 2629833 w 2781300"/>
                  <a:gd name="connsiteY89" fmla="*/ 852351 h 1855788"/>
                  <a:gd name="connsiteX90" fmla="*/ 2710659 w 2781300"/>
                  <a:gd name="connsiteY90" fmla="*/ 852487 h 1855788"/>
                  <a:gd name="connsiteX91" fmla="*/ 2692412 w 2781300"/>
                  <a:gd name="connsiteY91" fmla="*/ 881266 h 1855788"/>
                  <a:gd name="connsiteX92" fmla="*/ 2781300 w 2781300"/>
                  <a:gd name="connsiteY9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136568 w 2781300"/>
                  <a:gd name="connsiteY51" fmla="*/ 66383 h 1855788"/>
                  <a:gd name="connsiteX52" fmla="*/ 1222348 w 2781300"/>
                  <a:gd name="connsiteY52" fmla="*/ 61912 h 1855788"/>
                  <a:gd name="connsiteX53" fmla="*/ 1206030 w 2781300"/>
                  <a:gd name="connsiteY53" fmla="*/ 116866 h 1855788"/>
                  <a:gd name="connsiteX54" fmla="*/ 1232453 w 2781300"/>
                  <a:gd name="connsiteY54" fmla="*/ 127349 h 1855788"/>
                  <a:gd name="connsiteX55" fmla="*/ 1260393 w 2781300"/>
                  <a:gd name="connsiteY55" fmla="*/ 123238 h 1855788"/>
                  <a:gd name="connsiteX56" fmla="*/ 1346173 w 2781300"/>
                  <a:gd name="connsiteY56" fmla="*/ 119062 h 1855788"/>
                  <a:gd name="connsiteX57" fmla="*/ 1332246 w 2781300"/>
                  <a:gd name="connsiteY57" fmla="*/ 162868 h 1855788"/>
                  <a:gd name="connsiteX58" fmla="*/ 1344564 w 2781300"/>
                  <a:gd name="connsiteY58" fmla="*/ 161141 h 1855788"/>
                  <a:gd name="connsiteX59" fmla="*/ 1430344 w 2781300"/>
                  <a:gd name="connsiteY59" fmla="*/ 157162 h 1855788"/>
                  <a:gd name="connsiteX60" fmla="*/ 1413731 w 2781300"/>
                  <a:gd name="connsiteY60" fmla="*/ 206956 h 1855788"/>
                  <a:gd name="connsiteX61" fmla="*/ 1421485 w 2781300"/>
                  <a:gd name="connsiteY61" fmla="*/ 210624 h 1855788"/>
                  <a:gd name="connsiteX62" fmla="*/ 1473151 w 2781300"/>
                  <a:gd name="connsiteY62" fmla="*/ 203783 h 1855788"/>
                  <a:gd name="connsiteX63" fmla="*/ 1558931 w 2781300"/>
                  <a:gd name="connsiteY63" fmla="*/ 200025 h 1855788"/>
                  <a:gd name="connsiteX64" fmla="*/ 1535305 w 2781300"/>
                  <a:gd name="connsiteY64" fmla="*/ 266902 h 1855788"/>
                  <a:gd name="connsiteX65" fmla="*/ 1540646 w 2781300"/>
                  <a:gd name="connsiteY65" fmla="*/ 269743 h 1855788"/>
                  <a:gd name="connsiteX66" fmla="*/ 1620474 w 2781300"/>
                  <a:gd name="connsiteY66" fmla="*/ 263128 h 1855788"/>
                  <a:gd name="connsiteX67" fmla="*/ 1605204 w 2781300"/>
                  <a:gd name="connsiteY67" fmla="*/ 304079 h 1855788"/>
                  <a:gd name="connsiteX68" fmla="*/ 1757367 w 2781300"/>
                  <a:gd name="connsiteY68" fmla="*/ 311945 h 1855788"/>
                  <a:gd name="connsiteX69" fmla="*/ 1735914 w 2781300"/>
                  <a:gd name="connsiteY69" fmla="*/ 364629 h 1855788"/>
                  <a:gd name="connsiteX70" fmla="*/ 1808129 w 2781300"/>
                  <a:gd name="connsiteY70" fmla="*/ 359574 h 1855788"/>
                  <a:gd name="connsiteX71" fmla="*/ 1792112 w 2781300"/>
                  <a:gd name="connsiteY71" fmla="*/ 395862 h 1855788"/>
                  <a:gd name="connsiteX72" fmla="*/ 1908140 w 2781300"/>
                  <a:gd name="connsiteY72" fmla="*/ 388149 h 1855788"/>
                  <a:gd name="connsiteX73" fmla="*/ 1877411 w 2781300"/>
                  <a:gd name="connsiteY73" fmla="*/ 454261 h 1855788"/>
                  <a:gd name="connsiteX74" fmla="*/ 1882194 w 2781300"/>
                  <a:gd name="connsiteY74" fmla="*/ 456941 h 1855788"/>
                  <a:gd name="connsiteX75" fmla="*/ 1972435 w 2781300"/>
                  <a:gd name="connsiteY75" fmla="*/ 451649 h 1855788"/>
                  <a:gd name="connsiteX76" fmla="*/ 1949751 w 2781300"/>
                  <a:gd name="connsiteY76" fmla="*/ 494699 h 1855788"/>
                  <a:gd name="connsiteX77" fmla="*/ 2100242 w 2781300"/>
                  <a:gd name="connsiteY77" fmla="*/ 524674 h 1855788"/>
                  <a:gd name="connsiteX78" fmla="*/ 2080914 w 2781300"/>
                  <a:gd name="connsiteY78" fmla="*/ 567549 h 1855788"/>
                  <a:gd name="connsiteX79" fmla="*/ 2203928 w 2781300"/>
                  <a:gd name="connsiteY79" fmla="*/ 576262 h 1855788"/>
                  <a:gd name="connsiteX80" fmla="*/ 2180042 w 2781300"/>
                  <a:gd name="connsiteY80" fmla="*/ 622605 h 1855788"/>
                  <a:gd name="connsiteX81" fmla="*/ 2346339 w 2781300"/>
                  <a:gd name="connsiteY81" fmla="*/ 631032 h 1855788"/>
                  <a:gd name="connsiteX82" fmla="*/ 2319231 w 2781300"/>
                  <a:gd name="connsiteY82" fmla="*/ 696341 h 1855788"/>
                  <a:gd name="connsiteX83" fmla="*/ 2438404 w 2781300"/>
                  <a:gd name="connsiteY83" fmla="*/ 707232 h 1855788"/>
                  <a:gd name="connsiteX84" fmla="*/ 2416227 w 2781300"/>
                  <a:gd name="connsiteY84" fmla="*/ 746374 h 1855788"/>
                  <a:gd name="connsiteX85" fmla="*/ 2548297 w 2781300"/>
                  <a:gd name="connsiteY85" fmla="*/ 747713 h 1855788"/>
                  <a:gd name="connsiteX86" fmla="*/ 2513846 w 2781300"/>
                  <a:gd name="connsiteY86" fmla="*/ 796728 h 1855788"/>
                  <a:gd name="connsiteX87" fmla="*/ 2660245 w 2781300"/>
                  <a:gd name="connsiteY87" fmla="*/ 795338 h 1855788"/>
                  <a:gd name="connsiteX88" fmla="*/ 2629833 w 2781300"/>
                  <a:gd name="connsiteY88" fmla="*/ 852351 h 1855788"/>
                  <a:gd name="connsiteX89" fmla="*/ 2710659 w 2781300"/>
                  <a:gd name="connsiteY89" fmla="*/ 852487 h 1855788"/>
                  <a:gd name="connsiteX90" fmla="*/ 2692412 w 2781300"/>
                  <a:gd name="connsiteY90" fmla="*/ 881266 h 1855788"/>
                  <a:gd name="connsiteX91" fmla="*/ 2781300 w 2781300"/>
                  <a:gd name="connsiteY9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222348 w 2781300"/>
                  <a:gd name="connsiteY51" fmla="*/ 61912 h 1855788"/>
                  <a:gd name="connsiteX52" fmla="*/ 1206030 w 2781300"/>
                  <a:gd name="connsiteY52" fmla="*/ 116866 h 1855788"/>
                  <a:gd name="connsiteX53" fmla="*/ 1232453 w 2781300"/>
                  <a:gd name="connsiteY53" fmla="*/ 127349 h 1855788"/>
                  <a:gd name="connsiteX54" fmla="*/ 1260393 w 2781300"/>
                  <a:gd name="connsiteY54" fmla="*/ 123238 h 1855788"/>
                  <a:gd name="connsiteX55" fmla="*/ 1346173 w 2781300"/>
                  <a:gd name="connsiteY55" fmla="*/ 119062 h 1855788"/>
                  <a:gd name="connsiteX56" fmla="*/ 1332246 w 2781300"/>
                  <a:gd name="connsiteY56" fmla="*/ 162868 h 1855788"/>
                  <a:gd name="connsiteX57" fmla="*/ 1344564 w 2781300"/>
                  <a:gd name="connsiteY57" fmla="*/ 161141 h 1855788"/>
                  <a:gd name="connsiteX58" fmla="*/ 1430344 w 2781300"/>
                  <a:gd name="connsiteY58" fmla="*/ 157162 h 1855788"/>
                  <a:gd name="connsiteX59" fmla="*/ 1413731 w 2781300"/>
                  <a:gd name="connsiteY59" fmla="*/ 206956 h 1855788"/>
                  <a:gd name="connsiteX60" fmla="*/ 1421485 w 2781300"/>
                  <a:gd name="connsiteY60" fmla="*/ 210624 h 1855788"/>
                  <a:gd name="connsiteX61" fmla="*/ 1473151 w 2781300"/>
                  <a:gd name="connsiteY61" fmla="*/ 203783 h 1855788"/>
                  <a:gd name="connsiteX62" fmla="*/ 1558931 w 2781300"/>
                  <a:gd name="connsiteY62" fmla="*/ 200025 h 1855788"/>
                  <a:gd name="connsiteX63" fmla="*/ 1535305 w 2781300"/>
                  <a:gd name="connsiteY63" fmla="*/ 266902 h 1855788"/>
                  <a:gd name="connsiteX64" fmla="*/ 1540646 w 2781300"/>
                  <a:gd name="connsiteY64" fmla="*/ 269743 h 1855788"/>
                  <a:gd name="connsiteX65" fmla="*/ 1620474 w 2781300"/>
                  <a:gd name="connsiteY65" fmla="*/ 263128 h 1855788"/>
                  <a:gd name="connsiteX66" fmla="*/ 1605204 w 2781300"/>
                  <a:gd name="connsiteY66" fmla="*/ 304079 h 1855788"/>
                  <a:gd name="connsiteX67" fmla="*/ 1757367 w 2781300"/>
                  <a:gd name="connsiteY67" fmla="*/ 311945 h 1855788"/>
                  <a:gd name="connsiteX68" fmla="*/ 1735914 w 2781300"/>
                  <a:gd name="connsiteY68" fmla="*/ 364629 h 1855788"/>
                  <a:gd name="connsiteX69" fmla="*/ 1808129 w 2781300"/>
                  <a:gd name="connsiteY69" fmla="*/ 359574 h 1855788"/>
                  <a:gd name="connsiteX70" fmla="*/ 1792112 w 2781300"/>
                  <a:gd name="connsiteY70" fmla="*/ 395862 h 1855788"/>
                  <a:gd name="connsiteX71" fmla="*/ 1908140 w 2781300"/>
                  <a:gd name="connsiteY71" fmla="*/ 388149 h 1855788"/>
                  <a:gd name="connsiteX72" fmla="*/ 1877411 w 2781300"/>
                  <a:gd name="connsiteY72" fmla="*/ 454261 h 1855788"/>
                  <a:gd name="connsiteX73" fmla="*/ 1882194 w 2781300"/>
                  <a:gd name="connsiteY73" fmla="*/ 456941 h 1855788"/>
                  <a:gd name="connsiteX74" fmla="*/ 1972435 w 2781300"/>
                  <a:gd name="connsiteY74" fmla="*/ 451649 h 1855788"/>
                  <a:gd name="connsiteX75" fmla="*/ 1949751 w 2781300"/>
                  <a:gd name="connsiteY75" fmla="*/ 494699 h 1855788"/>
                  <a:gd name="connsiteX76" fmla="*/ 2100242 w 2781300"/>
                  <a:gd name="connsiteY76" fmla="*/ 524674 h 1855788"/>
                  <a:gd name="connsiteX77" fmla="*/ 2080914 w 2781300"/>
                  <a:gd name="connsiteY77" fmla="*/ 567549 h 1855788"/>
                  <a:gd name="connsiteX78" fmla="*/ 2203928 w 2781300"/>
                  <a:gd name="connsiteY78" fmla="*/ 576262 h 1855788"/>
                  <a:gd name="connsiteX79" fmla="*/ 2180042 w 2781300"/>
                  <a:gd name="connsiteY79" fmla="*/ 622605 h 1855788"/>
                  <a:gd name="connsiteX80" fmla="*/ 2346339 w 2781300"/>
                  <a:gd name="connsiteY80" fmla="*/ 631032 h 1855788"/>
                  <a:gd name="connsiteX81" fmla="*/ 2319231 w 2781300"/>
                  <a:gd name="connsiteY81" fmla="*/ 696341 h 1855788"/>
                  <a:gd name="connsiteX82" fmla="*/ 2438404 w 2781300"/>
                  <a:gd name="connsiteY82" fmla="*/ 707232 h 1855788"/>
                  <a:gd name="connsiteX83" fmla="*/ 2416227 w 2781300"/>
                  <a:gd name="connsiteY83" fmla="*/ 746374 h 1855788"/>
                  <a:gd name="connsiteX84" fmla="*/ 2548297 w 2781300"/>
                  <a:gd name="connsiteY84" fmla="*/ 747713 h 1855788"/>
                  <a:gd name="connsiteX85" fmla="*/ 2513846 w 2781300"/>
                  <a:gd name="connsiteY85" fmla="*/ 796728 h 1855788"/>
                  <a:gd name="connsiteX86" fmla="*/ 2660245 w 2781300"/>
                  <a:gd name="connsiteY86" fmla="*/ 795338 h 1855788"/>
                  <a:gd name="connsiteX87" fmla="*/ 2629833 w 2781300"/>
                  <a:gd name="connsiteY87" fmla="*/ 852351 h 1855788"/>
                  <a:gd name="connsiteX88" fmla="*/ 2710659 w 2781300"/>
                  <a:gd name="connsiteY88" fmla="*/ 852487 h 1855788"/>
                  <a:gd name="connsiteX89" fmla="*/ 2692412 w 2781300"/>
                  <a:gd name="connsiteY89" fmla="*/ 881266 h 1855788"/>
                  <a:gd name="connsiteX90" fmla="*/ 2781300 w 2781300"/>
                  <a:gd name="connsiteY9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32453 w 2781300"/>
                  <a:gd name="connsiteY52" fmla="*/ 127349 h 1855788"/>
                  <a:gd name="connsiteX53" fmla="*/ 1260393 w 2781300"/>
                  <a:gd name="connsiteY53" fmla="*/ 123238 h 1855788"/>
                  <a:gd name="connsiteX54" fmla="*/ 1346173 w 2781300"/>
                  <a:gd name="connsiteY54" fmla="*/ 119062 h 1855788"/>
                  <a:gd name="connsiteX55" fmla="*/ 1332246 w 2781300"/>
                  <a:gd name="connsiteY55" fmla="*/ 162868 h 1855788"/>
                  <a:gd name="connsiteX56" fmla="*/ 1344564 w 2781300"/>
                  <a:gd name="connsiteY56" fmla="*/ 161141 h 1855788"/>
                  <a:gd name="connsiteX57" fmla="*/ 1430344 w 2781300"/>
                  <a:gd name="connsiteY57" fmla="*/ 157162 h 1855788"/>
                  <a:gd name="connsiteX58" fmla="*/ 1413731 w 2781300"/>
                  <a:gd name="connsiteY58" fmla="*/ 206956 h 1855788"/>
                  <a:gd name="connsiteX59" fmla="*/ 1421485 w 2781300"/>
                  <a:gd name="connsiteY59" fmla="*/ 210624 h 1855788"/>
                  <a:gd name="connsiteX60" fmla="*/ 1473151 w 2781300"/>
                  <a:gd name="connsiteY60" fmla="*/ 203783 h 1855788"/>
                  <a:gd name="connsiteX61" fmla="*/ 1558931 w 2781300"/>
                  <a:gd name="connsiteY61" fmla="*/ 200025 h 1855788"/>
                  <a:gd name="connsiteX62" fmla="*/ 1535305 w 2781300"/>
                  <a:gd name="connsiteY62" fmla="*/ 266902 h 1855788"/>
                  <a:gd name="connsiteX63" fmla="*/ 1540646 w 2781300"/>
                  <a:gd name="connsiteY63" fmla="*/ 269743 h 1855788"/>
                  <a:gd name="connsiteX64" fmla="*/ 1620474 w 2781300"/>
                  <a:gd name="connsiteY64" fmla="*/ 263128 h 1855788"/>
                  <a:gd name="connsiteX65" fmla="*/ 1605204 w 2781300"/>
                  <a:gd name="connsiteY65" fmla="*/ 304079 h 1855788"/>
                  <a:gd name="connsiteX66" fmla="*/ 1757367 w 2781300"/>
                  <a:gd name="connsiteY66" fmla="*/ 311945 h 1855788"/>
                  <a:gd name="connsiteX67" fmla="*/ 1735914 w 2781300"/>
                  <a:gd name="connsiteY67" fmla="*/ 364629 h 1855788"/>
                  <a:gd name="connsiteX68" fmla="*/ 1808129 w 2781300"/>
                  <a:gd name="connsiteY68" fmla="*/ 359574 h 1855788"/>
                  <a:gd name="connsiteX69" fmla="*/ 1792112 w 2781300"/>
                  <a:gd name="connsiteY69" fmla="*/ 395862 h 1855788"/>
                  <a:gd name="connsiteX70" fmla="*/ 1908140 w 2781300"/>
                  <a:gd name="connsiteY70" fmla="*/ 388149 h 1855788"/>
                  <a:gd name="connsiteX71" fmla="*/ 1877411 w 2781300"/>
                  <a:gd name="connsiteY71" fmla="*/ 454261 h 1855788"/>
                  <a:gd name="connsiteX72" fmla="*/ 1882194 w 2781300"/>
                  <a:gd name="connsiteY72" fmla="*/ 456941 h 1855788"/>
                  <a:gd name="connsiteX73" fmla="*/ 1972435 w 2781300"/>
                  <a:gd name="connsiteY73" fmla="*/ 451649 h 1855788"/>
                  <a:gd name="connsiteX74" fmla="*/ 1949751 w 2781300"/>
                  <a:gd name="connsiteY74" fmla="*/ 494699 h 1855788"/>
                  <a:gd name="connsiteX75" fmla="*/ 2100242 w 2781300"/>
                  <a:gd name="connsiteY75" fmla="*/ 524674 h 1855788"/>
                  <a:gd name="connsiteX76" fmla="*/ 2080914 w 2781300"/>
                  <a:gd name="connsiteY76" fmla="*/ 567549 h 1855788"/>
                  <a:gd name="connsiteX77" fmla="*/ 2203928 w 2781300"/>
                  <a:gd name="connsiteY77" fmla="*/ 576262 h 1855788"/>
                  <a:gd name="connsiteX78" fmla="*/ 2180042 w 2781300"/>
                  <a:gd name="connsiteY78" fmla="*/ 622605 h 1855788"/>
                  <a:gd name="connsiteX79" fmla="*/ 2346339 w 2781300"/>
                  <a:gd name="connsiteY79" fmla="*/ 631032 h 1855788"/>
                  <a:gd name="connsiteX80" fmla="*/ 2319231 w 2781300"/>
                  <a:gd name="connsiteY80" fmla="*/ 696341 h 1855788"/>
                  <a:gd name="connsiteX81" fmla="*/ 2438404 w 2781300"/>
                  <a:gd name="connsiteY81" fmla="*/ 707232 h 1855788"/>
                  <a:gd name="connsiteX82" fmla="*/ 2416227 w 2781300"/>
                  <a:gd name="connsiteY82" fmla="*/ 746374 h 1855788"/>
                  <a:gd name="connsiteX83" fmla="*/ 2548297 w 2781300"/>
                  <a:gd name="connsiteY83" fmla="*/ 747713 h 1855788"/>
                  <a:gd name="connsiteX84" fmla="*/ 2513846 w 2781300"/>
                  <a:gd name="connsiteY84" fmla="*/ 796728 h 1855788"/>
                  <a:gd name="connsiteX85" fmla="*/ 2660245 w 2781300"/>
                  <a:gd name="connsiteY85" fmla="*/ 795338 h 1855788"/>
                  <a:gd name="connsiteX86" fmla="*/ 2629833 w 2781300"/>
                  <a:gd name="connsiteY86" fmla="*/ 852351 h 1855788"/>
                  <a:gd name="connsiteX87" fmla="*/ 2710659 w 2781300"/>
                  <a:gd name="connsiteY87" fmla="*/ 852487 h 1855788"/>
                  <a:gd name="connsiteX88" fmla="*/ 2692412 w 2781300"/>
                  <a:gd name="connsiteY88" fmla="*/ 881266 h 1855788"/>
                  <a:gd name="connsiteX89" fmla="*/ 2781300 w 2781300"/>
                  <a:gd name="connsiteY8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60393 w 2781300"/>
                  <a:gd name="connsiteY52" fmla="*/ 123238 h 1855788"/>
                  <a:gd name="connsiteX53" fmla="*/ 1346173 w 2781300"/>
                  <a:gd name="connsiteY53" fmla="*/ 119062 h 1855788"/>
                  <a:gd name="connsiteX54" fmla="*/ 1332246 w 2781300"/>
                  <a:gd name="connsiteY54" fmla="*/ 162868 h 1855788"/>
                  <a:gd name="connsiteX55" fmla="*/ 1344564 w 2781300"/>
                  <a:gd name="connsiteY55" fmla="*/ 161141 h 1855788"/>
                  <a:gd name="connsiteX56" fmla="*/ 1430344 w 2781300"/>
                  <a:gd name="connsiteY56" fmla="*/ 157162 h 1855788"/>
                  <a:gd name="connsiteX57" fmla="*/ 1413731 w 2781300"/>
                  <a:gd name="connsiteY57" fmla="*/ 206956 h 1855788"/>
                  <a:gd name="connsiteX58" fmla="*/ 1421485 w 2781300"/>
                  <a:gd name="connsiteY58" fmla="*/ 210624 h 1855788"/>
                  <a:gd name="connsiteX59" fmla="*/ 1473151 w 2781300"/>
                  <a:gd name="connsiteY59" fmla="*/ 203783 h 1855788"/>
                  <a:gd name="connsiteX60" fmla="*/ 1558931 w 2781300"/>
                  <a:gd name="connsiteY60" fmla="*/ 200025 h 1855788"/>
                  <a:gd name="connsiteX61" fmla="*/ 1535305 w 2781300"/>
                  <a:gd name="connsiteY61" fmla="*/ 266902 h 1855788"/>
                  <a:gd name="connsiteX62" fmla="*/ 1540646 w 2781300"/>
                  <a:gd name="connsiteY62" fmla="*/ 269743 h 1855788"/>
                  <a:gd name="connsiteX63" fmla="*/ 1620474 w 2781300"/>
                  <a:gd name="connsiteY63" fmla="*/ 263128 h 1855788"/>
                  <a:gd name="connsiteX64" fmla="*/ 1605204 w 2781300"/>
                  <a:gd name="connsiteY64" fmla="*/ 304079 h 1855788"/>
                  <a:gd name="connsiteX65" fmla="*/ 1757367 w 2781300"/>
                  <a:gd name="connsiteY65" fmla="*/ 311945 h 1855788"/>
                  <a:gd name="connsiteX66" fmla="*/ 1735914 w 2781300"/>
                  <a:gd name="connsiteY66" fmla="*/ 364629 h 1855788"/>
                  <a:gd name="connsiteX67" fmla="*/ 1808129 w 2781300"/>
                  <a:gd name="connsiteY67" fmla="*/ 359574 h 1855788"/>
                  <a:gd name="connsiteX68" fmla="*/ 1792112 w 2781300"/>
                  <a:gd name="connsiteY68" fmla="*/ 395862 h 1855788"/>
                  <a:gd name="connsiteX69" fmla="*/ 1908140 w 2781300"/>
                  <a:gd name="connsiteY69" fmla="*/ 388149 h 1855788"/>
                  <a:gd name="connsiteX70" fmla="*/ 1877411 w 2781300"/>
                  <a:gd name="connsiteY70" fmla="*/ 454261 h 1855788"/>
                  <a:gd name="connsiteX71" fmla="*/ 1882194 w 2781300"/>
                  <a:gd name="connsiteY71" fmla="*/ 456941 h 1855788"/>
                  <a:gd name="connsiteX72" fmla="*/ 1972435 w 2781300"/>
                  <a:gd name="connsiteY72" fmla="*/ 451649 h 1855788"/>
                  <a:gd name="connsiteX73" fmla="*/ 1949751 w 2781300"/>
                  <a:gd name="connsiteY73" fmla="*/ 494699 h 1855788"/>
                  <a:gd name="connsiteX74" fmla="*/ 2100242 w 2781300"/>
                  <a:gd name="connsiteY74" fmla="*/ 524674 h 1855788"/>
                  <a:gd name="connsiteX75" fmla="*/ 2080914 w 2781300"/>
                  <a:gd name="connsiteY75" fmla="*/ 567549 h 1855788"/>
                  <a:gd name="connsiteX76" fmla="*/ 2203928 w 2781300"/>
                  <a:gd name="connsiteY76" fmla="*/ 576262 h 1855788"/>
                  <a:gd name="connsiteX77" fmla="*/ 2180042 w 2781300"/>
                  <a:gd name="connsiteY77" fmla="*/ 622605 h 1855788"/>
                  <a:gd name="connsiteX78" fmla="*/ 2346339 w 2781300"/>
                  <a:gd name="connsiteY78" fmla="*/ 631032 h 1855788"/>
                  <a:gd name="connsiteX79" fmla="*/ 2319231 w 2781300"/>
                  <a:gd name="connsiteY79" fmla="*/ 696341 h 1855788"/>
                  <a:gd name="connsiteX80" fmla="*/ 2438404 w 2781300"/>
                  <a:gd name="connsiteY80" fmla="*/ 707232 h 1855788"/>
                  <a:gd name="connsiteX81" fmla="*/ 2416227 w 2781300"/>
                  <a:gd name="connsiteY81" fmla="*/ 746374 h 1855788"/>
                  <a:gd name="connsiteX82" fmla="*/ 2548297 w 2781300"/>
                  <a:gd name="connsiteY82" fmla="*/ 747713 h 1855788"/>
                  <a:gd name="connsiteX83" fmla="*/ 2513846 w 2781300"/>
                  <a:gd name="connsiteY83" fmla="*/ 796728 h 1855788"/>
                  <a:gd name="connsiteX84" fmla="*/ 2660245 w 2781300"/>
                  <a:gd name="connsiteY84" fmla="*/ 795338 h 1855788"/>
                  <a:gd name="connsiteX85" fmla="*/ 2629833 w 2781300"/>
                  <a:gd name="connsiteY85" fmla="*/ 852351 h 1855788"/>
                  <a:gd name="connsiteX86" fmla="*/ 2710659 w 2781300"/>
                  <a:gd name="connsiteY86" fmla="*/ 852487 h 1855788"/>
                  <a:gd name="connsiteX87" fmla="*/ 2692412 w 2781300"/>
                  <a:gd name="connsiteY87" fmla="*/ 881266 h 1855788"/>
                  <a:gd name="connsiteX88" fmla="*/ 2781300 w 2781300"/>
                  <a:gd name="connsiteY8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344564 w 2781300"/>
                  <a:gd name="connsiteY54" fmla="*/ 161141 h 1855788"/>
                  <a:gd name="connsiteX55" fmla="*/ 1430344 w 2781300"/>
                  <a:gd name="connsiteY55" fmla="*/ 157162 h 1855788"/>
                  <a:gd name="connsiteX56" fmla="*/ 1413731 w 2781300"/>
                  <a:gd name="connsiteY56" fmla="*/ 206956 h 1855788"/>
                  <a:gd name="connsiteX57" fmla="*/ 1421485 w 2781300"/>
                  <a:gd name="connsiteY57" fmla="*/ 210624 h 1855788"/>
                  <a:gd name="connsiteX58" fmla="*/ 1473151 w 2781300"/>
                  <a:gd name="connsiteY58" fmla="*/ 203783 h 1855788"/>
                  <a:gd name="connsiteX59" fmla="*/ 1558931 w 2781300"/>
                  <a:gd name="connsiteY59" fmla="*/ 200025 h 1855788"/>
                  <a:gd name="connsiteX60" fmla="*/ 1535305 w 2781300"/>
                  <a:gd name="connsiteY60" fmla="*/ 266902 h 1855788"/>
                  <a:gd name="connsiteX61" fmla="*/ 1540646 w 2781300"/>
                  <a:gd name="connsiteY61" fmla="*/ 269743 h 1855788"/>
                  <a:gd name="connsiteX62" fmla="*/ 1620474 w 2781300"/>
                  <a:gd name="connsiteY62" fmla="*/ 263128 h 1855788"/>
                  <a:gd name="connsiteX63" fmla="*/ 1605204 w 2781300"/>
                  <a:gd name="connsiteY63" fmla="*/ 304079 h 1855788"/>
                  <a:gd name="connsiteX64" fmla="*/ 1757367 w 2781300"/>
                  <a:gd name="connsiteY64" fmla="*/ 311945 h 1855788"/>
                  <a:gd name="connsiteX65" fmla="*/ 1735914 w 2781300"/>
                  <a:gd name="connsiteY65" fmla="*/ 364629 h 1855788"/>
                  <a:gd name="connsiteX66" fmla="*/ 1808129 w 2781300"/>
                  <a:gd name="connsiteY66" fmla="*/ 359574 h 1855788"/>
                  <a:gd name="connsiteX67" fmla="*/ 1792112 w 2781300"/>
                  <a:gd name="connsiteY67" fmla="*/ 395862 h 1855788"/>
                  <a:gd name="connsiteX68" fmla="*/ 1908140 w 2781300"/>
                  <a:gd name="connsiteY68" fmla="*/ 388149 h 1855788"/>
                  <a:gd name="connsiteX69" fmla="*/ 1877411 w 2781300"/>
                  <a:gd name="connsiteY69" fmla="*/ 454261 h 1855788"/>
                  <a:gd name="connsiteX70" fmla="*/ 1882194 w 2781300"/>
                  <a:gd name="connsiteY70" fmla="*/ 456941 h 1855788"/>
                  <a:gd name="connsiteX71" fmla="*/ 1972435 w 2781300"/>
                  <a:gd name="connsiteY71" fmla="*/ 451649 h 1855788"/>
                  <a:gd name="connsiteX72" fmla="*/ 1949751 w 2781300"/>
                  <a:gd name="connsiteY72" fmla="*/ 494699 h 1855788"/>
                  <a:gd name="connsiteX73" fmla="*/ 2100242 w 2781300"/>
                  <a:gd name="connsiteY73" fmla="*/ 524674 h 1855788"/>
                  <a:gd name="connsiteX74" fmla="*/ 2080914 w 2781300"/>
                  <a:gd name="connsiteY74" fmla="*/ 567549 h 1855788"/>
                  <a:gd name="connsiteX75" fmla="*/ 2203928 w 2781300"/>
                  <a:gd name="connsiteY75" fmla="*/ 576262 h 1855788"/>
                  <a:gd name="connsiteX76" fmla="*/ 2180042 w 2781300"/>
                  <a:gd name="connsiteY76" fmla="*/ 622605 h 1855788"/>
                  <a:gd name="connsiteX77" fmla="*/ 2346339 w 2781300"/>
                  <a:gd name="connsiteY77" fmla="*/ 631032 h 1855788"/>
                  <a:gd name="connsiteX78" fmla="*/ 2319231 w 2781300"/>
                  <a:gd name="connsiteY78" fmla="*/ 696341 h 1855788"/>
                  <a:gd name="connsiteX79" fmla="*/ 2438404 w 2781300"/>
                  <a:gd name="connsiteY79" fmla="*/ 707232 h 1855788"/>
                  <a:gd name="connsiteX80" fmla="*/ 2416227 w 2781300"/>
                  <a:gd name="connsiteY80" fmla="*/ 746374 h 1855788"/>
                  <a:gd name="connsiteX81" fmla="*/ 2548297 w 2781300"/>
                  <a:gd name="connsiteY81" fmla="*/ 747713 h 1855788"/>
                  <a:gd name="connsiteX82" fmla="*/ 2513846 w 2781300"/>
                  <a:gd name="connsiteY82" fmla="*/ 796728 h 1855788"/>
                  <a:gd name="connsiteX83" fmla="*/ 2660245 w 2781300"/>
                  <a:gd name="connsiteY83" fmla="*/ 795338 h 1855788"/>
                  <a:gd name="connsiteX84" fmla="*/ 2629833 w 2781300"/>
                  <a:gd name="connsiteY84" fmla="*/ 852351 h 1855788"/>
                  <a:gd name="connsiteX85" fmla="*/ 2710659 w 2781300"/>
                  <a:gd name="connsiteY85" fmla="*/ 852487 h 1855788"/>
                  <a:gd name="connsiteX86" fmla="*/ 2692412 w 2781300"/>
                  <a:gd name="connsiteY86" fmla="*/ 881266 h 1855788"/>
                  <a:gd name="connsiteX87" fmla="*/ 2781300 w 2781300"/>
                  <a:gd name="connsiteY8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473151 w 2781300"/>
                  <a:gd name="connsiteY57" fmla="*/ 203783 h 1855788"/>
                  <a:gd name="connsiteX58" fmla="*/ 1558931 w 2781300"/>
                  <a:gd name="connsiteY58" fmla="*/ 200025 h 1855788"/>
                  <a:gd name="connsiteX59" fmla="*/ 1535305 w 2781300"/>
                  <a:gd name="connsiteY59" fmla="*/ 266902 h 1855788"/>
                  <a:gd name="connsiteX60" fmla="*/ 1540646 w 2781300"/>
                  <a:gd name="connsiteY60" fmla="*/ 269743 h 1855788"/>
                  <a:gd name="connsiteX61" fmla="*/ 1620474 w 2781300"/>
                  <a:gd name="connsiteY61" fmla="*/ 263128 h 1855788"/>
                  <a:gd name="connsiteX62" fmla="*/ 1605204 w 2781300"/>
                  <a:gd name="connsiteY62" fmla="*/ 304079 h 1855788"/>
                  <a:gd name="connsiteX63" fmla="*/ 1757367 w 2781300"/>
                  <a:gd name="connsiteY63" fmla="*/ 311945 h 1855788"/>
                  <a:gd name="connsiteX64" fmla="*/ 1735914 w 2781300"/>
                  <a:gd name="connsiteY64" fmla="*/ 364629 h 1855788"/>
                  <a:gd name="connsiteX65" fmla="*/ 1808129 w 2781300"/>
                  <a:gd name="connsiteY65" fmla="*/ 359574 h 1855788"/>
                  <a:gd name="connsiteX66" fmla="*/ 1792112 w 2781300"/>
                  <a:gd name="connsiteY66" fmla="*/ 395862 h 1855788"/>
                  <a:gd name="connsiteX67" fmla="*/ 1908140 w 2781300"/>
                  <a:gd name="connsiteY67" fmla="*/ 388149 h 1855788"/>
                  <a:gd name="connsiteX68" fmla="*/ 1877411 w 2781300"/>
                  <a:gd name="connsiteY68" fmla="*/ 454261 h 1855788"/>
                  <a:gd name="connsiteX69" fmla="*/ 1882194 w 2781300"/>
                  <a:gd name="connsiteY69" fmla="*/ 456941 h 1855788"/>
                  <a:gd name="connsiteX70" fmla="*/ 1972435 w 2781300"/>
                  <a:gd name="connsiteY70" fmla="*/ 451649 h 1855788"/>
                  <a:gd name="connsiteX71" fmla="*/ 1949751 w 2781300"/>
                  <a:gd name="connsiteY71" fmla="*/ 494699 h 1855788"/>
                  <a:gd name="connsiteX72" fmla="*/ 2100242 w 2781300"/>
                  <a:gd name="connsiteY72" fmla="*/ 524674 h 1855788"/>
                  <a:gd name="connsiteX73" fmla="*/ 2080914 w 2781300"/>
                  <a:gd name="connsiteY73" fmla="*/ 567549 h 1855788"/>
                  <a:gd name="connsiteX74" fmla="*/ 2203928 w 2781300"/>
                  <a:gd name="connsiteY74" fmla="*/ 576262 h 1855788"/>
                  <a:gd name="connsiteX75" fmla="*/ 2180042 w 2781300"/>
                  <a:gd name="connsiteY75" fmla="*/ 622605 h 1855788"/>
                  <a:gd name="connsiteX76" fmla="*/ 2346339 w 2781300"/>
                  <a:gd name="connsiteY76" fmla="*/ 631032 h 1855788"/>
                  <a:gd name="connsiteX77" fmla="*/ 2319231 w 2781300"/>
                  <a:gd name="connsiteY77" fmla="*/ 696341 h 1855788"/>
                  <a:gd name="connsiteX78" fmla="*/ 2438404 w 2781300"/>
                  <a:gd name="connsiteY78" fmla="*/ 707232 h 1855788"/>
                  <a:gd name="connsiteX79" fmla="*/ 2416227 w 2781300"/>
                  <a:gd name="connsiteY79" fmla="*/ 746374 h 1855788"/>
                  <a:gd name="connsiteX80" fmla="*/ 2548297 w 2781300"/>
                  <a:gd name="connsiteY80" fmla="*/ 747713 h 1855788"/>
                  <a:gd name="connsiteX81" fmla="*/ 2513846 w 2781300"/>
                  <a:gd name="connsiteY81" fmla="*/ 796728 h 1855788"/>
                  <a:gd name="connsiteX82" fmla="*/ 2660245 w 2781300"/>
                  <a:gd name="connsiteY82" fmla="*/ 795338 h 1855788"/>
                  <a:gd name="connsiteX83" fmla="*/ 2629833 w 2781300"/>
                  <a:gd name="connsiteY83" fmla="*/ 852351 h 1855788"/>
                  <a:gd name="connsiteX84" fmla="*/ 2710659 w 2781300"/>
                  <a:gd name="connsiteY84" fmla="*/ 852487 h 1855788"/>
                  <a:gd name="connsiteX85" fmla="*/ 2692412 w 2781300"/>
                  <a:gd name="connsiteY85" fmla="*/ 881266 h 1855788"/>
                  <a:gd name="connsiteX86" fmla="*/ 2781300 w 2781300"/>
                  <a:gd name="connsiteY8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558931 w 2781300"/>
                  <a:gd name="connsiteY57" fmla="*/ 200025 h 1855788"/>
                  <a:gd name="connsiteX58" fmla="*/ 1535305 w 2781300"/>
                  <a:gd name="connsiteY58" fmla="*/ 266902 h 1855788"/>
                  <a:gd name="connsiteX59" fmla="*/ 1540646 w 2781300"/>
                  <a:gd name="connsiteY59" fmla="*/ 269743 h 1855788"/>
                  <a:gd name="connsiteX60" fmla="*/ 1620474 w 2781300"/>
                  <a:gd name="connsiteY60" fmla="*/ 263128 h 1855788"/>
                  <a:gd name="connsiteX61" fmla="*/ 1605204 w 2781300"/>
                  <a:gd name="connsiteY61" fmla="*/ 304079 h 1855788"/>
                  <a:gd name="connsiteX62" fmla="*/ 1757367 w 2781300"/>
                  <a:gd name="connsiteY62" fmla="*/ 311945 h 1855788"/>
                  <a:gd name="connsiteX63" fmla="*/ 1735914 w 2781300"/>
                  <a:gd name="connsiteY63" fmla="*/ 364629 h 1855788"/>
                  <a:gd name="connsiteX64" fmla="*/ 1808129 w 2781300"/>
                  <a:gd name="connsiteY64" fmla="*/ 359574 h 1855788"/>
                  <a:gd name="connsiteX65" fmla="*/ 1792112 w 2781300"/>
                  <a:gd name="connsiteY65" fmla="*/ 395862 h 1855788"/>
                  <a:gd name="connsiteX66" fmla="*/ 1908140 w 2781300"/>
                  <a:gd name="connsiteY66" fmla="*/ 388149 h 1855788"/>
                  <a:gd name="connsiteX67" fmla="*/ 1877411 w 2781300"/>
                  <a:gd name="connsiteY67" fmla="*/ 454261 h 1855788"/>
                  <a:gd name="connsiteX68" fmla="*/ 1882194 w 2781300"/>
                  <a:gd name="connsiteY68" fmla="*/ 456941 h 1855788"/>
                  <a:gd name="connsiteX69" fmla="*/ 1972435 w 2781300"/>
                  <a:gd name="connsiteY69" fmla="*/ 451649 h 1855788"/>
                  <a:gd name="connsiteX70" fmla="*/ 1949751 w 2781300"/>
                  <a:gd name="connsiteY70" fmla="*/ 494699 h 1855788"/>
                  <a:gd name="connsiteX71" fmla="*/ 2100242 w 2781300"/>
                  <a:gd name="connsiteY71" fmla="*/ 524674 h 1855788"/>
                  <a:gd name="connsiteX72" fmla="*/ 2080914 w 2781300"/>
                  <a:gd name="connsiteY72" fmla="*/ 567549 h 1855788"/>
                  <a:gd name="connsiteX73" fmla="*/ 2203928 w 2781300"/>
                  <a:gd name="connsiteY73" fmla="*/ 576262 h 1855788"/>
                  <a:gd name="connsiteX74" fmla="*/ 2180042 w 2781300"/>
                  <a:gd name="connsiteY74" fmla="*/ 622605 h 1855788"/>
                  <a:gd name="connsiteX75" fmla="*/ 2346339 w 2781300"/>
                  <a:gd name="connsiteY75" fmla="*/ 631032 h 1855788"/>
                  <a:gd name="connsiteX76" fmla="*/ 2319231 w 2781300"/>
                  <a:gd name="connsiteY76" fmla="*/ 696341 h 1855788"/>
                  <a:gd name="connsiteX77" fmla="*/ 2438404 w 2781300"/>
                  <a:gd name="connsiteY77" fmla="*/ 707232 h 1855788"/>
                  <a:gd name="connsiteX78" fmla="*/ 2416227 w 2781300"/>
                  <a:gd name="connsiteY78" fmla="*/ 746374 h 1855788"/>
                  <a:gd name="connsiteX79" fmla="*/ 2548297 w 2781300"/>
                  <a:gd name="connsiteY79" fmla="*/ 747713 h 1855788"/>
                  <a:gd name="connsiteX80" fmla="*/ 2513846 w 2781300"/>
                  <a:gd name="connsiteY80" fmla="*/ 796728 h 1855788"/>
                  <a:gd name="connsiteX81" fmla="*/ 2660245 w 2781300"/>
                  <a:gd name="connsiteY81" fmla="*/ 795338 h 1855788"/>
                  <a:gd name="connsiteX82" fmla="*/ 2629833 w 2781300"/>
                  <a:gd name="connsiteY82" fmla="*/ 852351 h 1855788"/>
                  <a:gd name="connsiteX83" fmla="*/ 2710659 w 2781300"/>
                  <a:gd name="connsiteY83" fmla="*/ 852487 h 1855788"/>
                  <a:gd name="connsiteX84" fmla="*/ 2692412 w 2781300"/>
                  <a:gd name="connsiteY84" fmla="*/ 881266 h 1855788"/>
                  <a:gd name="connsiteX85" fmla="*/ 2781300 w 2781300"/>
                  <a:gd name="connsiteY8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540646 w 2781300"/>
                  <a:gd name="connsiteY58" fmla="*/ 269743 h 1855788"/>
                  <a:gd name="connsiteX59" fmla="*/ 1620474 w 2781300"/>
                  <a:gd name="connsiteY59" fmla="*/ 263128 h 1855788"/>
                  <a:gd name="connsiteX60" fmla="*/ 1605204 w 2781300"/>
                  <a:gd name="connsiteY60" fmla="*/ 304079 h 1855788"/>
                  <a:gd name="connsiteX61" fmla="*/ 1757367 w 2781300"/>
                  <a:gd name="connsiteY61" fmla="*/ 311945 h 1855788"/>
                  <a:gd name="connsiteX62" fmla="*/ 1735914 w 2781300"/>
                  <a:gd name="connsiteY62" fmla="*/ 364629 h 1855788"/>
                  <a:gd name="connsiteX63" fmla="*/ 1808129 w 2781300"/>
                  <a:gd name="connsiteY63" fmla="*/ 359574 h 1855788"/>
                  <a:gd name="connsiteX64" fmla="*/ 1792112 w 2781300"/>
                  <a:gd name="connsiteY64" fmla="*/ 395862 h 1855788"/>
                  <a:gd name="connsiteX65" fmla="*/ 1908140 w 2781300"/>
                  <a:gd name="connsiteY65" fmla="*/ 388149 h 1855788"/>
                  <a:gd name="connsiteX66" fmla="*/ 1877411 w 2781300"/>
                  <a:gd name="connsiteY66" fmla="*/ 454261 h 1855788"/>
                  <a:gd name="connsiteX67" fmla="*/ 1882194 w 2781300"/>
                  <a:gd name="connsiteY67" fmla="*/ 456941 h 1855788"/>
                  <a:gd name="connsiteX68" fmla="*/ 1972435 w 2781300"/>
                  <a:gd name="connsiteY68" fmla="*/ 451649 h 1855788"/>
                  <a:gd name="connsiteX69" fmla="*/ 1949751 w 2781300"/>
                  <a:gd name="connsiteY69" fmla="*/ 494699 h 1855788"/>
                  <a:gd name="connsiteX70" fmla="*/ 2100242 w 2781300"/>
                  <a:gd name="connsiteY70" fmla="*/ 524674 h 1855788"/>
                  <a:gd name="connsiteX71" fmla="*/ 2080914 w 2781300"/>
                  <a:gd name="connsiteY71" fmla="*/ 567549 h 1855788"/>
                  <a:gd name="connsiteX72" fmla="*/ 2203928 w 2781300"/>
                  <a:gd name="connsiteY72" fmla="*/ 576262 h 1855788"/>
                  <a:gd name="connsiteX73" fmla="*/ 2180042 w 2781300"/>
                  <a:gd name="connsiteY73" fmla="*/ 622605 h 1855788"/>
                  <a:gd name="connsiteX74" fmla="*/ 2346339 w 2781300"/>
                  <a:gd name="connsiteY74" fmla="*/ 631032 h 1855788"/>
                  <a:gd name="connsiteX75" fmla="*/ 2319231 w 2781300"/>
                  <a:gd name="connsiteY75" fmla="*/ 696341 h 1855788"/>
                  <a:gd name="connsiteX76" fmla="*/ 2438404 w 2781300"/>
                  <a:gd name="connsiteY76" fmla="*/ 707232 h 1855788"/>
                  <a:gd name="connsiteX77" fmla="*/ 2416227 w 2781300"/>
                  <a:gd name="connsiteY77" fmla="*/ 746374 h 1855788"/>
                  <a:gd name="connsiteX78" fmla="*/ 2548297 w 2781300"/>
                  <a:gd name="connsiteY78" fmla="*/ 747713 h 1855788"/>
                  <a:gd name="connsiteX79" fmla="*/ 2513846 w 2781300"/>
                  <a:gd name="connsiteY79" fmla="*/ 796728 h 1855788"/>
                  <a:gd name="connsiteX80" fmla="*/ 2660245 w 2781300"/>
                  <a:gd name="connsiteY80" fmla="*/ 795338 h 1855788"/>
                  <a:gd name="connsiteX81" fmla="*/ 2629833 w 2781300"/>
                  <a:gd name="connsiteY81" fmla="*/ 852351 h 1855788"/>
                  <a:gd name="connsiteX82" fmla="*/ 2710659 w 2781300"/>
                  <a:gd name="connsiteY82" fmla="*/ 852487 h 1855788"/>
                  <a:gd name="connsiteX83" fmla="*/ 2692412 w 2781300"/>
                  <a:gd name="connsiteY83" fmla="*/ 881266 h 1855788"/>
                  <a:gd name="connsiteX84" fmla="*/ 2781300 w 2781300"/>
                  <a:gd name="connsiteY8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882194 w 2781300"/>
                  <a:gd name="connsiteY66" fmla="*/ 456941 h 1855788"/>
                  <a:gd name="connsiteX67" fmla="*/ 1972435 w 2781300"/>
                  <a:gd name="connsiteY67" fmla="*/ 451649 h 1855788"/>
                  <a:gd name="connsiteX68" fmla="*/ 1949751 w 2781300"/>
                  <a:gd name="connsiteY68" fmla="*/ 494699 h 1855788"/>
                  <a:gd name="connsiteX69" fmla="*/ 2100242 w 2781300"/>
                  <a:gd name="connsiteY69" fmla="*/ 524674 h 1855788"/>
                  <a:gd name="connsiteX70" fmla="*/ 2080914 w 2781300"/>
                  <a:gd name="connsiteY70" fmla="*/ 567549 h 1855788"/>
                  <a:gd name="connsiteX71" fmla="*/ 2203928 w 2781300"/>
                  <a:gd name="connsiteY71" fmla="*/ 576262 h 1855788"/>
                  <a:gd name="connsiteX72" fmla="*/ 2180042 w 2781300"/>
                  <a:gd name="connsiteY72" fmla="*/ 622605 h 1855788"/>
                  <a:gd name="connsiteX73" fmla="*/ 2346339 w 2781300"/>
                  <a:gd name="connsiteY73" fmla="*/ 631032 h 1855788"/>
                  <a:gd name="connsiteX74" fmla="*/ 2319231 w 2781300"/>
                  <a:gd name="connsiteY74" fmla="*/ 696341 h 1855788"/>
                  <a:gd name="connsiteX75" fmla="*/ 2438404 w 2781300"/>
                  <a:gd name="connsiteY75" fmla="*/ 707232 h 1855788"/>
                  <a:gd name="connsiteX76" fmla="*/ 2416227 w 2781300"/>
                  <a:gd name="connsiteY76" fmla="*/ 746374 h 1855788"/>
                  <a:gd name="connsiteX77" fmla="*/ 2548297 w 2781300"/>
                  <a:gd name="connsiteY77" fmla="*/ 747713 h 1855788"/>
                  <a:gd name="connsiteX78" fmla="*/ 2513846 w 2781300"/>
                  <a:gd name="connsiteY78" fmla="*/ 796728 h 1855788"/>
                  <a:gd name="connsiteX79" fmla="*/ 2660245 w 2781300"/>
                  <a:gd name="connsiteY79" fmla="*/ 795338 h 1855788"/>
                  <a:gd name="connsiteX80" fmla="*/ 2629833 w 2781300"/>
                  <a:gd name="connsiteY80" fmla="*/ 852351 h 1855788"/>
                  <a:gd name="connsiteX81" fmla="*/ 2710659 w 2781300"/>
                  <a:gd name="connsiteY81" fmla="*/ 852487 h 1855788"/>
                  <a:gd name="connsiteX82" fmla="*/ 2692412 w 2781300"/>
                  <a:gd name="connsiteY82" fmla="*/ 881266 h 1855788"/>
                  <a:gd name="connsiteX83" fmla="*/ 2781300 w 2781300"/>
                  <a:gd name="connsiteY8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972435 w 2781300"/>
                  <a:gd name="connsiteY66" fmla="*/ 451649 h 1855788"/>
                  <a:gd name="connsiteX67" fmla="*/ 1949751 w 2781300"/>
                  <a:gd name="connsiteY67" fmla="*/ 494699 h 1855788"/>
                  <a:gd name="connsiteX68" fmla="*/ 2100242 w 2781300"/>
                  <a:gd name="connsiteY68" fmla="*/ 524674 h 1855788"/>
                  <a:gd name="connsiteX69" fmla="*/ 2080914 w 2781300"/>
                  <a:gd name="connsiteY69" fmla="*/ 567549 h 1855788"/>
                  <a:gd name="connsiteX70" fmla="*/ 2203928 w 2781300"/>
                  <a:gd name="connsiteY70" fmla="*/ 576262 h 1855788"/>
                  <a:gd name="connsiteX71" fmla="*/ 2180042 w 2781300"/>
                  <a:gd name="connsiteY71" fmla="*/ 622605 h 1855788"/>
                  <a:gd name="connsiteX72" fmla="*/ 2346339 w 2781300"/>
                  <a:gd name="connsiteY72" fmla="*/ 631032 h 1855788"/>
                  <a:gd name="connsiteX73" fmla="*/ 2319231 w 2781300"/>
                  <a:gd name="connsiteY73" fmla="*/ 696341 h 1855788"/>
                  <a:gd name="connsiteX74" fmla="*/ 2438404 w 2781300"/>
                  <a:gd name="connsiteY74" fmla="*/ 707232 h 1855788"/>
                  <a:gd name="connsiteX75" fmla="*/ 2416227 w 2781300"/>
                  <a:gd name="connsiteY75" fmla="*/ 746374 h 1855788"/>
                  <a:gd name="connsiteX76" fmla="*/ 2548297 w 2781300"/>
                  <a:gd name="connsiteY76" fmla="*/ 747713 h 1855788"/>
                  <a:gd name="connsiteX77" fmla="*/ 2513846 w 2781300"/>
                  <a:gd name="connsiteY77" fmla="*/ 796728 h 1855788"/>
                  <a:gd name="connsiteX78" fmla="*/ 2660245 w 2781300"/>
                  <a:gd name="connsiteY78" fmla="*/ 795338 h 1855788"/>
                  <a:gd name="connsiteX79" fmla="*/ 2629833 w 2781300"/>
                  <a:gd name="connsiteY79" fmla="*/ 852351 h 1855788"/>
                  <a:gd name="connsiteX80" fmla="*/ 2710659 w 2781300"/>
                  <a:gd name="connsiteY80" fmla="*/ 852487 h 1855788"/>
                  <a:gd name="connsiteX81" fmla="*/ 2692412 w 2781300"/>
                  <a:gd name="connsiteY81" fmla="*/ 881266 h 1855788"/>
                  <a:gd name="connsiteX82" fmla="*/ 2781300 w 2781300"/>
                  <a:gd name="connsiteY8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821133 w 2781300"/>
                  <a:gd name="connsiteY39" fmla="*/ 1831631 h 1855788"/>
                  <a:gd name="connsiteX40" fmla="*/ 775540 w 2781300"/>
                  <a:gd name="connsiteY40" fmla="*/ 1828957 h 1855788"/>
                  <a:gd name="connsiteX41" fmla="*/ 0 w 2781300"/>
                  <a:gd name="connsiteY41" fmla="*/ 941388 h 1855788"/>
                  <a:gd name="connsiteX42" fmla="*/ 626400 w 2781300"/>
                  <a:gd name="connsiteY42" fmla="*/ 93223 h 1855788"/>
                  <a:gd name="connsiteX43" fmla="*/ 667074 w 2781300"/>
                  <a:gd name="connsiteY43" fmla="*/ 81034 h 1855788"/>
                  <a:gd name="connsiteX44" fmla="*/ 682305 w 2781300"/>
                  <a:gd name="connsiteY44" fmla="*/ 72919 h 1855788"/>
                  <a:gd name="connsiteX45" fmla="*/ 1008873 w 2781300"/>
                  <a:gd name="connsiteY45" fmla="*/ 0 h 1855788"/>
                  <a:gd name="connsiteX46" fmla="*/ 997186 w 2781300"/>
                  <a:gd name="connsiteY46" fmla="*/ 42173 h 1855788"/>
                  <a:gd name="connsiteX47" fmla="*/ 1108885 w 2781300"/>
                  <a:gd name="connsiteY47" fmla="*/ 33337 h 1855788"/>
                  <a:gd name="connsiteX48" fmla="*/ 1097623 w 2781300"/>
                  <a:gd name="connsiteY48" fmla="*/ 72518 h 1855788"/>
                  <a:gd name="connsiteX49" fmla="*/ 1222348 w 2781300"/>
                  <a:gd name="connsiteY49" fmla="*/ 61912 h 1855788"/>
                  <a:gd name="connsiteX50" fmla="*/ 1206030 w 2781300"/>
                  <a:gd name="connsiteY50" fmla="*/ 116866 h 1855788"/>
                  <a:gd name="connsiteX51" fmla="*/ 1346173 w 2781300"/>
                  <a:gd name="connsiteY51" fmla="*/ 119062 h 1855788"/>
                  <a:gd name="connsiteX52" fmla="*/ 1332246 w 2781300"/>
                  <a:gd name="connsiteY52" fmla="*/ 162868 h 1855788"/>
                  <a:gd name="connsiteX53" fmla="*/ 1430344 w 2781300"/>
                  <a:gd name="connsiteY53" fmla="*/ 157162 h 1855788"/>
                  <a:gd name="connsiteX54" fmla="*/ 1413731 w 2781300"/>
                  <a:gd name="connsiteY54" fmla="*/ 206956 h 1855788"/>
                  <a:gd name="connsiteX55" fmla="*/ 1558931 w 2781300"/>
                  <a:gd name="connsiteY55" fmla="*/ 200025 h 1855788"/>
                  <a:gd name="connsiteX56" fmla="*/ 1535305 w 2781300"/>
                  <a:gd name="connsiteY56" fmla="*/ 266902 h 1855788"/>
                  <a:gd name="connsiteX57" fmla="*/ 1620474 w 2781300"/>
                  <a:gd name="connsiteY57" fmla="*/ 263128 h 1855788"/>
                  <a:gd name="connsiteX58" fmla="*/ 1605204 w 2781300"/>
                  <a:gd name="connsiteY58" fmla="*/ 304079 h 1855788"/>
                  <a:gd name="connsiteX59" fmla="*/ 1757367 w 2781300"/>
                  <a:gd name="connsiteY59" fmla="*/ 311945 h 1855788"/>
                  <a:gd name="connsiteX60" fmla="*/ 1735914 w 2781300"/>
                  <a:gd name="connsiteY60" fmla="*/ 364629 h 1855788"/>
                  <a:gd name="connsiteX61" fmla="*/ 1808129 w 2781300"/>
                  <a:gd name="connsiteY61" fmla="*/ 359574 h 1855788"/>
                  <a:gd name="connsiteX62" fmla="*/ 1792112 w 2781300"/>
                  <a:gd name="connsiteY62" fmla="*/ 395862 h 1855788"/>
                  <a:gd name="connsiteX63" fmla="*/ 1908140 w 2781300"/>
                  <a:gd name="connsiteY63" fmla="*/ 388149 h 1855788"/>
                  <a:gd name="connsiteX64" fmla="*/ 1877411 w 2781300"/>
                  <a:gd name="connsiteY64" fmla="*/ 454261 h 1855788"/>
                  <a:gd name="connsiteX65" fmla="*/ 1972435 w 2781300"/>
                  <a:gd name="connsiteY65" fmla="*/ 451649 h 1855788"/>
                  <a:gd name="connsiteX66" fmla="*/ 1949751 w 2781300"/>
                  <a:gd name="connsiteY66" fmla="*/ 494699 h 1855788"/>
                  <a:gd name="connsiteX67" fmla="*/ 2100242 w 2781300"/>
                  <a:gd name="connsiteY67" fmla="*/ 524674 h 1855788"/>
                  <a:gd name="connsiteX68" fmla="*/ 2080914 w 2781300"/>
                  <a:gd name="connsiteY68" fmla="*/ 567549 h 1855788"/>
                  <a:gd name="connsiteX69" fmla="*/ 2203928 w 2781300"/>
                  <a:gd name="connsiteY69" fmla="*/ 576262 h 1855788"/>
                  <a:gd name="connsiteX70" fmla="*/ 2180042 w 2781300"/>
                  <a:gd name="connsiteY70" fmla="*/ 622605 h 1855788"/>
                  <a:gd name="connsiteX71" fmla="*/ 2346339 w 2781300"/>
                  <a:gd name="connsiteY71" fmla="*/ 631032 h 1855788"/>
                  <a:gd name="connsiteX72" fmla="*/ 2319231 w 2781300"/>
                  <a:gd name="connsiteY72" fmla="*/ 696341 h 1855788"/>
                  <a:gd name="connsiteX73" fmla="*/ 2438404 w 2781300"/>
                  <a:gd name="connsiteY73" fmla="*/ 707232 h 1855788"/>
                  <a:gd name="connsiteX74" fmla="*/ 2416227 w 2781300"/>
                  <a:gd name="connsiteY74" fmla="*/ 746374 h 1855788"/>
                  <a:gd name="connsiteX75" fmla="*/ 2548297 w 2781300"/>
                  <a:gd name="connsiteY75" fmla="*/ 747713 h 1855788"/>
                  <a:gd name="connsiteX76" fmla="*/ 2513846 w 2781300"/>
                  <a:gd name="connsiteY76" fmla="*/ 796728 h 1855788"/>
                  <a:gd name="connsiteX77" fmla="*/ 2660245 w 2781300"/>
                  <a:gd name="connsiteY77" fmla="*/ 795338 h 1855788"/>
                  <a:gd name="connsiteX78" fmla="*/ 2629833 w 2781300"/>
                  <a:gd name="connsiteY78" fmla="*/ 852351 h 1855788"/>
                  <a:gd name="connsiteX79" fmla="*/ 2710659 w 2781300"/>
                  <a:gd name="connsiteY79" fmla="*/ 852487 h 1855788"/>
                  <a:gd name="connsiteX80" fmla="*/ 2692412 w 2781300"/>
                  <a:gd name="connsiteY80" fmla="*/ 881266 h 1855788"/>
                  <a:gd name="connsiteX81" fmla="*/ 2781300 w 2781300"/>
                  <a:gd name="connsiteY8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67074 w 2781300"/>
                  <a:gd name="connsiteY42" fmla="*/ 81034 h 1855788"/>
                  <a:gd name="connsiteX43" fmla="*/ 682305 w 2781300"/>
                  <a:gd name="connsiteY43" fmla="*/ 72919 h 1855788"/>
                  <a:gd name="connsiteX44" fmla="*/ 1008873 w 2781300"/>
                  <a:gd name="connsiteY44" fmla="*/ 0 h 1855788"/>
                  <a:gd name="connsiteX45" fmla="*/ 997186 w 2781300"/>
                  <a:gd name="connsiteY45" fmla="*/ 42173 h 1855788"/>
                  <a:gd name="connsiteX46" fmla="*/ 1108885 w 2781300"/>
                  <a:gd name="connsiteY46" fmla="*/ 33337 h 1855788"/>
                  <a:gd name="connsiteX47" fmla="*/ 1097623 w 2781300"/>
                  <a:gd name="connsiteY47" fmla="*/ 72518 h 1855788"/>
                  <a:gd name="connsiteX48" fmla="*/ 1222348 w 2781300"/>
                  <a:gd name="connsiteY48" fmla="*/ 61912 h 1855788"/>
                  <a:gd name="connsiteX49" fmla="*/ 1206030 w 2781300"/>
                  <a:gd name="connsiteY49" fmla="*/ 116866 h 1855788"/>
                  <a:gd name="connsiteX50" fmla="*/ 1346173 w 2781300"/>
                  <a:gd name="connsiteY50" fmla="*/ 119062 h 1855788"/>
                  <a:gd name="connsiteX51" fmla="*/ 1332246 w 2781300"/>
                  <a:gd name="connsiteY51" fmla="*/ 162868 h 1855788"/>
                  <a:gd name="connsiteX52" fmla="*/ 1430344 w 2781300"/>
                  <a:gd name="connsiteY52" fmla="*/ 157162 h 1855788"/>
                  <a:gd name="connsiteX53" fmla="*/ 1413731 w 2781300"/>
                  <a:gd name="connsiteY53" fmla="*/ 206956 h 1855788"/>
                  <a:gd name="connsiteX54" fmla="*/ 1558931 w 2781300"/>
                  <a:gd name="connsiteY54" fmla="*/ 200025 h 1855788"/>
                  <a:gd name="connsiteX55" fmla="*/ 1535305 w 2781300"/>
                  <a:gd name="connsiteY55" fmla="*/ 266902 h 1855788"/>
                  <a:gd name="connsiteX56" fmla="*/ 1620474 w 2781300"/>
                  <a:gd name="connsiteY56" fmla="*/ 263128 h 1855788"/>
                  <a:gd name="connsiteX57" fmla="*/ 1605204 w 2781300"/>
                  <a:gd name="connsiteY57" fmla="*/ 304079 h 1855788"/>
                  <a:gd name="connsiteX58" fmla="*/ 1757367 w 2781300"/>
                  <a:gd name="connsiteY58" fmla="*/ 311945 h 1855788"/>
                  <a:gd name="connsiteX59" fmla="*/ 1735914 w 2781300"/>
                  <a:gd name="connsiteY59" fmla="*/ 364629 h 1855788"/>
                  <a:gd name="connsiteX60" fmla="*/ 1808129 w 2781300"/>
                  <a:gd name="connsiteY60" fmla="*/ 359574 h 1855788"/>
                  <a:gd name="connsiteX61" fmla="*/ 1792112 w 2781300"/>
                  <a:gd name="connsiteY61" fmla="*/ 395862 h 1855788"/>
                  <a:gd name="connsiteX62" fmla="*/ 1908140 w 2781300"/>
                  <a:gd name="connsiteY62" fmla="*/ 388149 h 1855788"/>
                  <a:gd name="connsiteX63" fmla="*/ 1877411 w 2781300"/>
                  <a:gd name="connsiteY63" fmla="*/ 454261 h 1855788"/>
                  <a:gd name="connsiteX64" fmla="*/ 1972435 w 2781300"/>
                  <a:gd name="connsiteY64" fmla="*/ 451649 h 1855788"/>
                  <a:gd name="connsiteX65" fmla="*/ 1949751 w 2781300"/>
                  <a:gd name="connsiteY65" fmla="*/ 494699 h 1855788"/>
                  <a:gd name="connsiteX66" fmla="*/ 2100242 w 2781300"/>
                  <a:gd name="connsiteY66" fmla="*/ 524674 h 1855788"/>
                  <a:gd name="connsiteX67" fmla="*/ 2080914 w 2781300"/>
                  <a:gd name="connsiteY67" fmla="*/ 567549 h 1855788"/>
                  <a:gd name="connsiteX68" fmla="*/ 2203928 w 2781300"/>
                  <a:gd name="connsiteY68" fmla="*/ 576262 h 1855788"/>
                  <a:gd name="connsiteX69" fmla="*/ 2180042 w 2781300"/>
                  <a:gd name="connsiteY69" fmla="*/ 622605 h 1855788"/>
                  <a:gd name="connsiteX70" fmla="*/ 2346339 w 2781300"/>
                  <a:gd name="connsiteY70" fmla="*/ 631032 h 1855788"/>
                  <a:gd name="connsiteX71" fmla="*/ 2319231 w 2781300"/>
                  <a:gd name="connsiteY71" fmla="*/ 696341 h 1855788"/>
                  <a:gd name="connsiteX72" fmla="*/ 2438404 w 2781300"/>
                  <a:gd name="connsiteY72" fmla="*/ 707232 h 1855788"/>
                  <a:gd name="connsiteX73" fmla="*/ 2416227 w 2781300"/>
                  <a:gd name="connsiteY73" fmla="*/ 746374 h 1855788"/>
                  <a:gd name="connsiteX74" fmla="*/ 2548297 w 2781300"/>
                  <a:gd name="connsiteY74" fmla="*/ 747713 h 1855788"/>
                  <a:gd name="connsiteX75" fmla="*/ 2513846 w 2781300"/>
                  <a:gd name="connsiteY75" fmla="*/ 796728 h 1855788"/>
                  <a:gd name="connsiteX76" fmla="*/ 2660245 w 2781300"/>
                  <a:gd name="connsiteY76" fmla="*/ 795338 h 1855788"/>
                  <a:gd name="connsiteX77" fmla="*/ 2629833 w 2781300"/>
                  <a:gd name="connsiteY77" fmla="*/ 852351 h 1855788"/>
                  <a:gd name="connsiteX78" fmla="*/ 2710659 w 2781300"/>
                  <a:gd name="connsiteY78" fmla="*/ 852487 h 1855788"/>
                  <a:gd name="connsiteX79" fmla="*/ 2692412 w 2781300"/>
                  <a:gd name="connsiteY79" fmla="*/ 881266 h 1855788"/>
                  <a:gd name="connsiteX80" fmla="*/ 2781300 w 2781300"/>
                  <a:gd name="connsiteY8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82305 w 2781300"/>
                  <a:gd name="connsiteY42" fmla="*/ 72919 h 1855788"/>
                  <a:gd name="connsiteX43" fmla="*/ 1008873 w 2781300"/>
                  <a:gd name="connsiteY43" fmla="*/ 0 h 1855788"/>
                  <a:gd name="connsiteX44" fmla="*/ 997186 w 2781300"/>
                  <a:gd name="connsiteY44" fmla="*/ 42173 h 1855788"/>
                  <a:gd name="connsiteX45" fmla="*/ 1108885 w 2781300"/>
                  <a:gd name="connsiteY45" fmla="*/ 33337 h 1855788"/>
                  <a:gd name="connsiteX46" fmla="*/ 1097623 w 2781300"/>
                  <a:gd name="connsiteY46" fmla="*/ 72518 h 1855788"/>
                  <a:gd name="connsiteX47" fmla="*/ 1222348 w 2781300"/>
                  <a:gd name="connsiteY47" fmla="*/ 61912 h 1855788"/>
                  <a:gd name="connsiteX48" fmla="*/ 1206030 w 2781300"/>
                  <a:gd name="connsiteY48" fmla="*/ 116866 h 1855788"/>
                  <a:gd name="connsiteX49" fmla="*/ 1346173 w 2781300"/>
                  <a:gd name="connsiteY49" fmla="*/ 119062 h 1855788"/>
                  <a:gd name="connsiteX50" fmla="*/ 1332246 w 2781300"/>
                  <a:gd name="connsiteY50" fmla="*/ 162868 h 1855788"/>
                  <a:gd name="connsiteX51" fmla="*/ 1430344 w 2781300"/>
                  <a:gd name="connsiteY51" fmla="*/ 157162 h 1855788"/>
                  <a:gd name="connsiteX52" fmla="*/ 1413731 w 2781300"/>
                  <a:gd name="connsiteY52" fmla="*/ 206956 h 1855788"/>
                  <a:gd name="connsiteX53" fmla="*/ 1558931 w 2781300"/>
                  <a:gd name="connsiteY53" fmla="*/ 200025 h 1855788"/>
                  <a:gd name="connsiteX54" fmla="*/ 1535305 w 2781300"/>
                  <a:gd name="connsiteY54" fmla="*/ 266902 h 1855788"/>
                  <a:gd name="connsiteX55" fmla="*/ 1620474 w 2781300"/>
                  <a:gd name="connsiteY55" fmla="*/ 263128 h 1855788"/>
                  <a:gd name="connsiteX56" fmla="*/ 1605204 w 2781300"/>
                  <a:gd name="connsiteY56" fmla="*/ 304079 h 1855788"/>
                  <a:gd name="connsiteX57" fmla="*/ 1757367 w 2781300"/>
                  <a:gd name="connsiteY57" fmla="*/ 311945 h 1855788"/>
                  <a:gd name="connsiteX58" fmla="*/ 1735914 w 2781300"/>
                  <a:gd name="connsiteY58" fmla="*/ 364629 h 1855788"/>
                  <a:gd name="connsiteX59" fmla="*/ 1808129 w 2781300"/>
                  <a:gd name="connsiteY59" fmla="*/ 359574 h 1855788"/>
                  <a:gd name="connsiteX60" fmla="*/ 1792112 w 2781300"/>
                  <a:gd name="connsiteY60" fmla="*/ 395862 h 1855788"/>
                  <a:gd name="connsiteX61" fmla="*/ 1908140 w 2781300"/>
                  <a:gd name="connsiteY61" fmla="*/ 388149 h 1855788"/>
                  <a:gd name="connsiteX62" fmla="*/ 1877411 w 2781300"/>
                  <a:gd name="connsiteY62" fmla="*/ 454261 h 1855788"/>
                  <a:gd name="connsiteX63" fmla="*/ 1972435 w 2781300"/>
                  <a:gd name="connsiteY63" fmla="*/ 451649 h 1855788"/>
                  <a:gd name="connsiteX64" fmla="*/ 1949751 w 2781300"/>
                  <a:gd name="connsiteY64" fmla="*/ 494699 h 1855788"/>
                  <a:gd name="connsiteX65" fmla="*/ 2100242 w 2781300"/>
                  <a:gd name="connsiteY65" fmla="*/ 524674 h 1855788"/>
                  <a:gd name="connsiteX66" fmla="*/ 2080914 w 2781300"/>
                  <a:gd name="connsiteY66" fmla="*/ 567549 h 1855788"/>
                  <a:gd name="connsiteX67" fmla="*/ 2203928 w 2781300"/>
                  <a:gd name="connsiteY67" fmla="*/ 576262 h 1855788"/>
                  <a:gd name="connsiteX68" fmla="*/ 2180042 w 2781300"/>
                  <a:gd name="connsiteY68" fmla="*/ 622605 h 1855788"/>
                  <a:gd name="connsiteX69" fmla="*/ 2346339 w 2781300"/>
                  <a:gd name="connsiteY69" fmla="*/ 631032 h 1855788"/>
                  <a:gd name="connsiteX70" fmla="*/ 2319231 w 2781300"/>
                  <a:gd name="connsiteY70" fmla="*/ 696341 h 1855788"/>
                  <a:gd name="connsiteX71" fmla="*/ 2438404 w 2781300"/>
                  <a:gd name="connsiteY71" fmla="*/ 707232 h 1855788"/>
                  <a:gd name="connsiteX72" fmla="*/ 2416227 w 2781300"/>
                  <a:gd name="connsiteY72" fmla="*/ 746374 h 1855788"/>
                  <a:gd name="connsiteX73" fmla="*/ 2548297 w 2781300"/>
                  <a:gd name="connsiteY73" fmla="*/ 747713 h 1855788"/>
                  <a:gd name="connsiteX74" fmla="*/ 2513846 w 2781300"/>
                  <a:gd name="connsiteY74" fmla="*/ 796728 h 1855788"/>
                  <a:gd name="connsiteX75" fmla="*/ 2660245 w 2781300"/>
                  <a:gd name="connsiteY75" fmla="*/ 795338 h 1855788"/>
                  <a:gd name="connsiteX76" fmla="*/ 2629833 w 2781300"/>
                  <a:gd name="connsiteY76" fmla="*/ 852351 h 1855788"/>
                  <a:gd name="connsiteX77" fmla="*/ 2710659 w 2781300"/>
                  <a:gd name="connsiteY77" fmla="*/ 852487 h 1855788"/>
                  <a:gd name="connsiteX78" fmla="*/ 2692412 w 2781300"/>
                  <a:gd name="connsiteY78" fmla="*/ 881266 h 1855788"/>
                  <a:gd name="connsiteX79" fmla="*/ 2781300 w 2781300"/>
                  <a:gd name="connsiteY7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03174 w 2781300"/>
                  <a:gd name="connsiteY24" fmla="*/ 1559366 h 1855788"/>
                  <a:gd name="connsiteX25" fmla="*/ 1620474 w 2781300"/>
                  <a:gd name="connsiteY25" fmla="*/ 1605760 h 1855788"/>
                  <a:gd name="connsiteX26" fmla="*/ 1620474 w 2781300"/>
                  <a:gd name="connsiteY26" fmla="*/ 1605761 h 1855788"/>
                  <a:gd name="connsiteX27" fmla="*/ 1538878 w 2781300"/>
                  <a:gd name="connsiteY27" fmla="*/ 1599000 h 1855788"/>
                  <a:gd name="connsiteX28" fmla="*/ 1558931 w 2781300"/>
                  <a:gd name="connsiteY28" fmla="*/ 1655763 h 1855788"/>
                  <a:gd name="connsiteX29" fmla="*/ 1416069 w 2781300"/>
                  <a:gd name="connsiteY29" fmla="*/ 1655838 h 1855788"/>
                  <a:gd name="connsiteX30" fmla="*/ 1430344 w 2781300"/>
                  <a:gd name="connsiteY30" fmla="*/ 1698626 h 1855788"/>
                  <a:gd name="connsiteX31" fmla="*/ 1344564 w 2781300"/>
                  <a:gd name="connsiteY31" fmla="*/ 1694647 h 1855788"/>
                  <a:gd name="connsiteX32" fmla="*/ 1346173 w 2781300"/>
                  <a:gd name="connsiteY32" fmla="*/ 1736726 h 1855788"/>
                  <a:gd name="connsiteX33" fmla="*/ 1209062 w 2781300"/>
                  <a:gd name="connsiteY33" fmla="*/ 1749131 h 1855788"/>
                  <a:gd name="connsiteX34" fmla="*/ 1222348 w 2781300"/>
                  <a:gd name="connsiteY34" fmla="*/ 1793876 h 1855788"/>
                  <a:gd name="connsiteX35" fmla="*/ 1003642 w 2781300"/>
                  <a:gd name="connsiteY35" fmla="*/ 1814666 h 1855788"/>
                  <a:gd name="connsiteX36" fmla="*/ 1008873 w 2781300"/>
                  <a:gd name="connsiteY36" fmla="*/ 1855788 h 1855788"/>
                  <a:gd name="connsiteX37" fmla="*/ 839790 w 2781300"/>
                  <a:gd name="connsiteY37" fmla="*/ 1836937 h 1855788"/>
                  <a:gd name="connsiteX38" fmla="*/ 775540 w 2781300"/>
                  <a:gd name="connsiteY38" fmla="*/ 1828957 h 1855788"/>
                  <a:gd name="connsiteX39" fmla="*/ 0 w 2781300"/>
                  <a:gd name="connsiteY39" fmla="*/ 941388 h 1855788"/>
                  <a:gd name="connsiteX40" fmla="*/ 626400 w 2781300"/>
                  <a:gd name="connsiteY40" fmla="*/ 93223 h 1855788"/>
                  <a:gd name="connsiteX41" fmla="*/ 682305 w 2781300"/>
                  <a:gd name="connsiteY41" fmla="*/ 72919 h 1855788"/>
                  <a:gd name="connsiteX42" fmla="*/ 1008873 w 2781300"/>
                  <a:gd name="connsiteY42" fmla="*/ 0 h 1855788"/>
                  <a:gd name="connsiteX43" fmla="*/ 997186 w 2781300"/>
                  <a:gd name="connsiteY43" fmla="*/ 42173 h 1855788"/>
                  <a:gd name="connsiteX44" fmla="*/ 1108885 w 2781300"/>
                  <a:gd name="connsiteY44" fmla="*/ 33337 h 1855788"/>
                  <a:gd name="connsiteX45" fmla="*/ 1097623 w 2781300"/>
                  <a:gd name="connsiteY45" fmla="*/ 72518 h 1855788"/>
                  <a:gd name="connsiteX46" fmla="*/ 1222348 w 2781300"/>
                  <a:gd name="connsiteY46" fmla="*/ 61912 h 1855788"/>
                  <a:gd name="connsiteX47" fmla="*/ 1206030 w 2781300"/>
                  <a:gd name="connsiteY47" fmla="*/ 116866 h 1855788"/>
                  <a:gd name="connsiteX48" fmla="*/ 1346173 w 2781300"/>
                  <a:gd name="connsiteY48" fmla="*/ 119062 h 1855788"/>
                  <a:gd name="connsiteX49" fmla="*/ 1332246 w 2781300"/>
                  <a:gd name="connsiteY49" fmla="*/ 162868 h 1855788"/>
                  <a:gd name="connsiteX50" fmla="*/ 1430344 w 2781300"/>
                  <a:gd name="connsiteY50" fmla="*/ 157162 h 1855788"/>
                  <a:gd name="connsiteX51" fmla="*/ 1413731 w 2781300"/>
                  <a:gd name="connsiteY51" fmla="*/ 206956 h 1855788"/>
                  <a:gd name="connsiteX52" fmla="*/ 1558931 w 2781300"/>
                  <a:gd name="connsiteY52" fmla="*/ 200025 h 1855788"/>
                  <a:gd name="connsiteX53" fmla="*/ 1535305 w 2781300"/>
                  <a:gd name="connsiteY53" fmla="*/ 266902 h 1855788"/>
                  <a:gd name="connsiteX54" fmla="*/ 1620474 w 2781300"/>
                  <a:gd name="connsiteY54" fmla="*/ 263128 h 1855788"/>
                  <a:gd name="connsiteX55" fmla="*/ 1605204 w 2781300"/>
                  <a:gd name="connsiteY55" fmla="*/ 304079 h 1855788"/>
                  <a:gd name="connsiteX56" fmla="*/ 1757367 w 2781300"/>
                  <a:gd name="connsiteY56" fmla="*/ 311945 h 1855788"/>
                  <a:gd name="connsiteX57" fmla="*/ 1735914 w 2781300"/>
                  <a:gd name="connsiteY57" fmla="*/ 364629 h 1855788"/>
                  <a:gd name="connsiteX58" fmla="*/ 1808129 w 2781300"/>
                  <a:gd name="connsiteY58" fmla="*/ 359574 h 1855788"/>
                  <a:gd name="connsiteX59" fmla="*/ 1792112 w 2781300"/>
                  <a:gd name="connsiteY59" fmla="*/ 395862 h 1855788"/>
                  <a:gd name="connsiteX60" fmla="*/ 1908140 w 2781300"/>
                  <a:gd name="connsiteY60" fmla="*/ 388149 h 1855788"/>
                  <a:gd name="connsiteX61" fmla="*/ 1877411 w 2781300"/>
                  <a:gd name="connsiteY61" fmla="*/ 454261 h 1855788"/>
                  <a:gd name="connsiteX62" fmla="*/ 1972435 w 2781300"/>
                  <a:gd name="connsiteY62" fmla="*/ 451649 h 1855788"/>
                  <a:gd name="connsiteX63" fmla="*/ 1949751 w 2781300"/>
                  <a:gd name="connsiteY63" fmla="*/ 494699 h 1855788"/>
                  <a:gd name="connsiteX64" fmla="*/ 2100242 w 2781300"/>
                  <a:gd name="connsiteY64" fmla="*/ 524674 h 1855788"/>
                  <a:gd name="connsiteX65" fmla="*/ 2080914 w 2781300"/>
                  <a:gd name="connsiteY65" fmla="*/ 567549 h 1855788"/>
                  <a:gd name="connsiteX66" fmla="*/ 2203928 w 2781300"/>
                  <a:gd name="connsiteY66" fmla="*/ 576262 h 1855788"/>
                  <a:gd name="connsiteX67" fmla="*/ 2180042 w 2781300"/>
                  <a:gd name="connsiteY67" fmla="*/ 622605 h 1855788"/>
                  <a:gd name="connsiteX68" fmla="*/ 2346339 w 2781300"/>
                  <a:gd name="connsiteY68" fmla="*/ 631032 h 1855788"/>
                  <a:gd name="connsiteX69" fmla="*/ 2319231 w 2781300"/>
                  <a:gd name="connsiteY69" fmla="*/ 696341 h 1855788"/>
                  <a:gd name="connsiteX70" fmla="*/ 2438404 w 2781300"/>
                  <a:gd name="connsiteY70" fmla="*/ 707232 h 1855788"/>
                  <a:gd name="connsiteX71" fmla="*/ 2416227 w 2781300"/>
                  <a:gd name="connsiteY71" fmla="*/ 746374 h 1855788"/>
                  <a:gd name="connsiteX72" fmla="*/ 2548297 w 2781300"/>
                  <a:gd name="connsiteY72" fmla="*/ 747713 h 1855788"/>
                  <a:gd name="connsiteX73" fmla="*/ 2513846 w 2781300"/>
                  <a:gd name="connsiteY73" fmla="*/ 796728 h 1855788"/>
                  <a:gd name="connsiteX74" fmla="*/ 2660245 w 2781300"/>
                  <a:gd name="connsiteY74" fmla="*/ 795338 h 1855788"/>
                  <a:gd name="connsiteX75" fmla="*/ 2629833 w 2781300"/>
                  <a:gd name="connsiteY75" fmla="*/ 852351 h 1855788"/>
                  <a:gd name="connsiteX76" fmla="*/ 2710659 w 2781300"/>
                  <a:gd name="connsiteY76" fmla="*/ 852487 h 1855788"/>
                  <a:gd name="connsiteX77" fmla="*/ 2692412 w 2781300"/>
                  <a:gd name="connsiteY77" fmla="*/ 881266 h 1855788"/>
                  <a:gd name="connsiteX78" fmla="*/ 2781300 w 2781300"/>
                  <a:gd name="connsiteY78" fmla="*/ 922338 h 185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2781300" h="1855788">
                    <a:moveTo>
                      <a:pt x="2781300" y="922338"/>
                    </a:moveTo>
                    <a:lnTo>
                      <a:pt x="2700702" y="963787"/>
                    </a:lnTo>
                    <a:lnTo>
                      <a:pt x="2710659" y="979491"/>
                    </a:lnTo>
                    <a:lnTo>
                      <a:pt x="2638459" y="995796"/>
                    </a:lnTo>
                    <a:lnTo>
                      <a:pt x="2660245" y="1036638"/>
                    </a:lnTo>
                    <a:lnTo>
                      <a:pt x="2571953" y="1029997"/>
                    </a:lnTo>
                    <a:lnTo>
                      <a:pt x="2526562" y="1053340"/>
                    </a:lnTo>
                    <a:lnTo>
                      <a:pt x="2548297" y="1084263"/>
                    </a:lnTo>
                    <a:lnTo>
                      <a:pt x="2426967" y="1104558"/>
                    </a:lnTo>
                    <a:lnTo>
                      <a:pt x="2438404" y="1124744"/>
                    </a:lnTo>
                    <a:lnTo>
                      <a:pt x="2330762" y="1154032"/>
                    </a:lnTo>
                    <a:lnTo>
                      <a:pt x="2346339" y="1200944"/>
                    </a:lnTo>
                    <a:lnTo>
                      <a:pt x="2182115" y="1237205"/>
                    </a:lnTo>
                    <a:lnTo>
                      <a:pt x="2203928" y="1279526"/>
                    </a:lnTo>
                    <a:lnTo>
                      <a:pt x="2083782" y="1292225"/>
                    </a:lnTo>
                    <a:lnTo>
                      <a:pt x="2100242" y="1328738"/>
                    </a:lnTo>
                    <a:lnTo>
                      <a:pt x="1953212" y="1365283"/>
                    </a:lnTo>
                    <a:lnTo>
                      <a:pt x="1972435" y="1401763"/>
                    </a:lnTo>
                    <a:lnTo>
                      <a:pt x="1880564" y="1405935"/>
                    </a:lnTo>
                    <a:lnTo>
                      <a:pt x="1908140" y="1465263"/>
                    </a:lnTo>
                    <a:lnTo>
                      <a:pt x="1792112" y="1457550"/>
                    </a:lnTo>
                    <a:lnTo>
                      <a:pt x="1808129" y="1493838"/>
                    </a:lnTo>
                    <a:lnTo>
                      <a:pt x="1735915" y="1488783"/>
                    </a:lnTo>
                    <a:lnTo>
                      <a:pt x="1757367" y="1541467"/>
                    </a:lnTo>
                    <a:lnTo>
                      <a:pt x="1603174" y="1559366"/>
                    </a:lnTo>
                    <a:lnTo>
                      <a:pt x="1620474" y="1605760"/>
                    </a:lnTo>
                    <a:lnTo>
                      <a:pt x="1620474" y="1605761"/>
                    </a:lnTo>
                    <a:lnTo>
                      <a:pt x="1538878" y="1599000"/>
                    </a:lnTo>
                    <a:lnTo>
                      <a:pt x="1558931" y="1655763"/>
                    </a:lnTo>
                    <a:cubicBezTo>
                      <a:pt x="1538463" y="1665236"/>
                      <a:pt x="1437500" y="1648694"/>
                      <a:pt x="1416069" y="1655838"/>
                    </a:cubicBezTo>
                    <a:lnTo>
                      <a:pt x="1430344" y="1698626"/>
                    </a:lnTo>
                    <a:cubicBezTo>
                      <a:pt x="1401384" y="1698626"/>
                      <a:pt x="1372768" y="1697278"/>
                      <a:pt x="1344564" y="1694647"/>
                    </a:cubicBezTo>
                    <a:cubicBezTo>
                      <a:pt x="1345100" y="1708673"/>
                      <a:pt x="1345637" y="1722700"/>
                      <a:pt x="1346173" y="1736726"/>
                    </a:cubicBezTo>
                    <a:cubicBezTo>
                      <a:pt x="1323589" y="1745807"/>
                      <a:pt x="1229699" y="1739606"/>
                      <a:pt x="1209062" y="1749131"/>
                    </a:cubicBezTo>
                    <a:lnTo>
                      <a:pt x="1222348" y="1793876"/>
                    </a:lnTo>
                    <a:cubicBezTo>
                      <a:pt x="1188111" y="1804799"/>
                      <a:pt x="1041068" y="1811013"/>
                      <a:pt x="1003642" y="1814666"/>
                    </a:cubicBezTo>
                    <a:lnTo>
                      <a:pt x="1008873" y="1855788"/>
                    </a:lnTo>
                    <a:cubicBezTo>
                      <a:pt x="950954" y="1855788"/>
                      <a:pt x="894405" y="1849297"/>
                      <a:pt x="839790" y="1836937"/>
                    </a:cubicBezTo>
                    <a:lnTo>
                      <a:pt x="775540" y="1828957"/>
                    </a:lnTo>
                    <a:cubicBezTo>
                      <a:pt x="386673" y="1783269"/>
                      <a:pt x="59531" y="1403327"/>
                      <a:pt x="0" y="941388"/>
                    </a:cubicBezTo>
                    <a:cubicBezTo>
                      <a:pt x="56753" y="566838"/>
                      <a:pt x="291666" y="214053"/>
                      <a:pt x="626400" y="93223"/>
                    </a:cubicBezTo>
                    <a:lnTo>
                      <a:pt x="682305" y="72919"/>
                    </a:lnTo>
                    <a:cubicBezTo>
                      <a:pt x="782679" y="25965"/>
                      <a:pt x="893034" y="0"/>
                      <a:pt x="1008873" y="0"/>
                    </a:cubicBezTo>
                    <a:lnTo>
                      <a:pt x="997186" y="42173"/>
                    </a:lnTo>
                    <a:lnTo>
                      <a:pt x="1108885" y="33337"/>
                    </a:lnTo>
                    <a:lnTo>
                      <a:pt x="1097623" y="72518"/>
                    </a:lnTo>
                    <a:lnTo>
                      <a:pt x="1222348" y="61912"/>
                    </a:lnTo>
                    <a:lnTo>
                      <a:pt x="1206030" y="116866"/>
                    </a:lnTo>
                    <a:lnTo>
                      <a:pt x="1346173" y="119062"/>
                    </a:lnTo>
                    <a:lnTo>
                      <a:pt x="1332246" y="162868"/>
                    </a:lnTo>
                    <a:lnTo>
                      <a:pt x="1430344" y="157162"/>
                    </a:lnTo>
                    <a:lnTo>
                      <a:pt x="1413731" y="206956"/>
                    </a:lnTo>
                    <a:lnTo>
                      <a:pt x="1558931" y="200025"/>
                    </a:lnTo>
                    <a:lnTo>
                      <a:pt x="1535305" y="266902"/>
                    </a:lnTo>
                    <a:lnTo>
                      <a:pt x="1620474" y="263128"/>
                    </a:lnTo>
                    <a:lnTo>
                      <a:pt x="1605204" y="304079"/>
                    </a:lnTo>
                    <a:lnTo>
                      <a:pt x="1757367" y="311945"/>
                    </a:lnTo>
                    <a:lnTo>
                      <a:pt x="1735914" y="364629"/>
                    </a:lnTo>
                    <a:lnTo>
                      <a:pt x="1808129" y="359574"/>
                    </a:lnTo>
                    <a:lnTo>
                      <a:pt x="1792112" y="395862"/>
                    </a:lnTo>
                    <a:lnTo>
                      <a:pt x="1908140" y="388149"/>
                    </a:lnTo>
                    <a:lnTo>
                      <a:pt x="1877411" y="454261"/>
                    </a:lnTo>
                    <a:lnTo>
                      <a:pt x="1972435" y="451649"/>
                    </a:lnTo>
                    <a:lnTo>
                      <a:pt x="1949751" y="494699"/>
                    </a:lnTo>
                    <a:lnTo>
                      <a:pt x="2100242" y="524674"/>
                    </a:lnTo>
                    <a:lnTo>
                      <a:pt x="2080914" y="567549"/>
                    </a:lnTo>
                    <a:lnTo>
                      <a:pt x="2203928" y="576262"/>
                    </a:lnTo>
                    <a:lnTo>
                      <a:pt x="2180042" y="622605"/>
                    </a:lnTo>
                    <a:lnTo>
                      <a:pt x="2346339" y="631032"/>
                    </a:lnTo>
                    <a:lnTo>
                      <a:pt x="2319231" y="696341"/>
                    </a:lnTo>
                    <a:lnTo>
                      <a:pt x="2438404" y="707232"/>
                    </a:lnTo>
                    <a:lnTo>
                      <a:pt x="2416227" y="746374"/>
                    </a:lnTo>
                    <a:lnTo>
                      <a:pt x="2548297" y="747713"/>
                    </a:lnTo>
                    <a:lnTo>
                      <a:pt x="2513846" y="796728"/>
                    </a:lnTo>
                    <a:lnTo>
                      <a:pt x="2660245" y="795338"/>
                    </a:lnTo>
                    <a:lnTo>
                      <a:pt x="2629833" y="852351"/>
                    </a:lnTo>
                    <a:lnTo>
                      <a:pt x="2710659" y="852487"/>
                    </a:lnTo>
                    <a:lnTo>
                      <a:pt x="2692412" y="881266"/>
                    </a:lnTo>
                    <a:lnTo>
                      <a:pt x="2781300" y="922338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CE549357-488C-4737-9EBB-0ED1CC184AC5}"/>
                  </a:ext>
                </a:extLst>
              </p:cNvPr>
              <p:cNvSpPr/>
              <p:nvPr/>
            </p:nvSpPr>
            <p:spPr>
              <a:xfrm flipH="1">
                <a:off x="4111880" y="1764431"/>
                <a:ext cx="1545970" cy="2349384"/>
              </a:xfrm>
              <a:custGeom>
                <a:avLst/>
                <a:gdLst>
                  <a:gd name="connsiteX0" fmla="*/ 856643 w 1554483"/>
                  <a:gd name="connsiteY0" fmla="*/ 0 h 2349384"/>
                  <a:gd name="connsiteX1" fmla="*/ 855358 w 1554483"/>
                  <a:gd name="connsiteY1" fmla="*/ 1333 h 2349384"/>
                  <a:gd name="connsiteX2" fmla="*/ 782039 w 1554483"/>
                  <a:gd name="connsiteY2" fmla="*/ 72132 h 2349384"/>
                  <a:gd name="connsiteX3" fmla="*/ 780827 w 1554483"/>
                  <a:gd name="connsiteY3" fmla="*/ 44609 h 2349384"/>
                  <a:gd name="connsiteX4" fmla="*/ 777620 w 1554483"/>
                  <a:gd name="connsiteY4" fmla="*/ 20956 h 2349384"/>
                  <a:gd name="connsiteX5" fmla="*/ 774413 w 1554483"/>
                  <a:gd name="connsiteY5" fmla="*/ 44609 h 2349384"/>
                  <a:gd name="connsiteX6" fmla="*/ 773171 w 1554483"/>
                  <a:gd name="connsiteY6" fmla="*/ 72834 h 2349384"/>
                  <a:gd name="connsiteX7" fmla="*/ 699125 w 1554483"/>
                  <a:gd name="connsiteY7" fmla="*/ 1333 h 2349384"/>
                  <a:gd name="connsiteX8" fmla="*/ 697840 w 1554483"/>
                  <a:gd name="connsiteY8" fmla="*/ 0 h 2349384"/>
                  <a:gd name="connsiteX9" fmla="*/ 767157 w 1554483"/>
                  <a:gd name="connsiteY9" fmla="*/ 84299 h 2349384"/>
                  <a:gd name="connsiteX10" fmla="*/ 772421 w 1554483"/>
                  <a:gd name="connsiteY10" fmla="*/ 89853 h 2349384"/>
                  <a:gd name="connsiteX11" fmla="*/ 771427 w 1554483"/>
                  <a:gd name="connsiteY11" fmla="*/ 112446 h 2349384"/>
                  <a:gd name="connsiteX12" fmla="*/ 769196 w 1554483"/>
                  <a:gd name="connsiteY12" fmla="*/ 201033 h 2349384"/>
                  <a:gd name="connsiteX13" fmla="*/ 661026 w 1554483"/>
                  <a:gd name="connsiteY13" fmla="*/ 96583 h 2349384"/>
                  <a:gd name="connsiteX14" fmla="*/ 659742 w 1554483"/>
                  <a:gd name="connsiteY14" fmla="*/ 95249 h 2349384"/>
                  <a:gd name="connsiteX15" fmla="*/ 729059 w 1554483"/>
                  <a:gd name="connsiteY15" fmla="*/ 179548 h 2349384"/>
                  <a:gd name="connsiteX16" fmla="*/ 768697 w 1554483"/>
                  <a:gd name="connsiteY16" fmla="*/ 221366 h 2349384"/>
                  <a:gd name="connsiteX17" fmla="*/ 766369 w 1554483"/>
                  <a:gd name="connsiteY17" fmla="*/ 361946 h 2349384"/>
                  <a:gd name="connsiteX18" fmla="*/ 765999 w 1554483"/>
                  <a:gd name="connsiteY18" fmla="*/ 394773 h 2349384"/>
                  <a:gd name="connsiteX19" fmla="*/ 708635 w 1554483"/>
                  <a:gd name="connsiteY19" fmla="*/ 343353 h 2349384"/>
                  <a:gd name="connsiteX20" fmla="*/ 591177 w 1554483"/>
                  <a:gd name="connsiteY20" fmla="*/ 229933 h 2349384"/>
                  <a:gd name="connsiteX21" fmla="*/ 589892 w 1554483"/>
                  <a:gd name="connsiteY21" fmla="*/ 228600 h 2349384"/>
                  <a:gd name="connsiteX22" fmla="*/ 659209 w 1554483"/>
                  <a:gd name="connsiteY22" fmla="*/ 312899 h 2349384"/>
                  <a:gd name="connsiteX23" fmla="*/ 749798 w 1554483"/>
                  <a:gd name="connsiteY23" fmla="*/ 408470 h 2349384"/>
                  <a:gd name="connsiteX24" fmla="*/ 765674 w 1554483"/>
                  <a:gd name="connsiteY24" fmla="*/ 423564 h 2349384"/>
                  <a:gd name="connsiteX25" fmla="*/ 764426 w 1554483"/>
                  <a:gd name="connsiteY25" fmla="*/ 534247 h 2349384"/>
                  <a:gd name="connsiteX26" fmla="*/ 763699 w 1554483"/>
                  <a:gd name="connsiteY26" fmla="*/ 632157 h 2349384"/>
                  <a:gd name="connsiteX27" fmla="*/ 758608 w 1554483"/>
                  <a:gd name="connsiteY27" fmla="*/ 627905 h 2349384"/>
                  <a:gd name="connsiteX28" fmla="*/ 514977 w 1554483"/>
                  <a:gd name="connsiteY28" fmla="*/ 401384 h 2349384"/>
                  <a:gd name="connsiteX29" fmla="*/ 513692 w 1554483"/>
                  <a:gd name="connsiteY29" fmla="*/ 400051 h 2349384"/>
                  <a:gd name="connsiteX30" fmla="*/ 583009 w 1554483"/>
                  <a:gd name="connsiteY30" fmla="*/ 484350 h 2349384"/>
                  <a:gd name="connsiteX31" fmla="*/ 673598 w 1554483"/>
                  <a:gd name="connsiteY31" fmla="*/ 579921 h 2349384"/>
                  <a:gd name="connsiteX32" fmla="*/ 763453 w 1554483"/>
                  <a:gd name="connsiteY32" fmla="*/ 665350 h 2349384"/>
                  <a:gd name="connsiteX33" fmla="*/ 762959 w 1554483"/>
                  <a:gd name="connsiteY33" fmla="*/ 732005 h 2349384"/>
                  <a:gd name="connsiteX34" fmla="*/ 762032 w 1554483"/>
                  <a:gd name="connsiteY34" fmla="*/ 950540 h 2349384"/>
                  <a:gd name="connsiteX35" fmla="*/ 761925 w 1554483"/>
                  <a:gd name="connsiteY35" fmla="*/ 1027805 h 2349384"/>
                  <a:gd name="connsiteX36" fmla="*/ 658390 w 1554483"/>
                  <a:gd name="connsiteY36" fmla="*/ 941339 h 2349384"/>
                  <a:gd name="connsiteX37" fmla="*/ 414759 w 1554483"/>
                  <a:gd name="connsiteY37" fmla="*/ 714819 h 2349384"/>
                  <a:gd name="connsiteX38" fmla="*/ 413474 w 1554483"/>
                  <a:gd name="connsiteY38" fmla="*/ 713485 h 2349384"/>
                  <a:gd name="connsiteX39" fmla="*/ 482791 w 1554483"/>
                  <a:gd name="connsiteY39" fmla="*/ 797784 h 2349384"/>
                  <a:gd name="connsiteX40" fmla="*/ 676111 w 1554483"/>
                  <a:gd name="connsiteY40" fmla="*/ 991026 h 2349384"/>
                  <a:gd name="connsiteX41" fmla="*/ 761874 w 1554483"/>
                  <a:gd name="connsiteY41" fmla="*/ 1065125 h 2349384"/>
                  <a:gd name="connsiteX42" fmla="*/ 761708 w 1554483"/>
                  <a:gd name="connsiteY42" fmla="*/ 1185170 h 2349384"/>
                  <a:gd name="connsiteX43" fmla="*/ 762032 w 1554483"/>
                  <a:gd name="connsiteY43" fmla="*/ 1419800 h 2349384"/>
                  <a:gd name="connsiteX44" fmla="*/ 762567 w 1554483"/>
                  <a:gd name="connsiteY44" fmla="*/ 1545927 h 2349384"/>
                  <a:gd name="connsiteX45" fmla="*/ 681613 w 1554483"/>
                  <a:gd name="connsiteY45" fmla="*/ 1487126 h 2349384"/>
                  <a:gd name="connsiteX46" fmla="*/ 164186 w 1554483"/>
                  <a:gd name="connsiteY46" fmla="*/ 1039804 h 2349384"/>
                  <a:gd name="connsiteX47" fmla="*/ 162902 w 1554483"/>
                  <a:gd name="connsiteY47" fmla="*/ 1038470 h 2349384"/>
                  <a:gd name="connsiteX48" fmla="*/ 232218 w 1554483"/>
                  <a:gd name="connsiteY48" fmla="*/ 1122770 h 2349384"/>
                  <a:gd name="connsiteX49" fmla="*/ 663056 w 1554483"/>
                  <a:gd name="connsiteY49" fmla="*/ 1511791 h 2349384"/>
                  <a:gd name="connsiteX50" fmla="*/ 762726 w 1554483"/>
                  <a:gd name="connsiteY50" fmla="*/ 1583371 h 2349384"/>
                  <a:gd name="connsiteX51" fmla="*/ 762959 w 1554483"/>
                  <a:gd name="connsiteY51" fmla="*/ 1638335 h 2349384"/>
                  <a:gd name="connsiteX52" fmla="*/ 766369 w 1554483"/>
                  <a:gd name="connsiteY52" fmla="*/ 2008394 h 2349384"/>
                  <a:gd name="connsiteX53" fmla="*/ 767403 w 1554483"/>
                  <a:gd name="connsiteY53" fmla="*/ 2070843 h 2349384"/>
                  <a:gd name="connsiteX54" fmla="*/ 648946 w 1554483"/>
                  <a:gd name="connsiteY54" fmla="*/ 1995196 h 2349384"/>
                  <a:gd name="connsiteX55" fmla="*/ 504353 w 1554483"/>
                  <a:gd name="connsiteY55" fmla="*/ 1892061 h 2349384"/>
                  <a:gd name="connsiteX56" fmla="*/ 1194 w 1554483"/>
                  <a:gd name="connsiteY56" fmla="*/ 1425775 h 2349384"/>
                  <a:gd name="connsiteX57" fmla="*/ 0 w 1554483"/>
                  <a:gd name="connsiteY57" fmla="*/ 1424321 h 2349384"/>
                  <a:gd name="connsiteX58" fmla="*/ 61412 w 1554483"/>
                  <a:gd name="connsiteY58" fmla="*/ 1519127 h 2349384"/>
                  <a:gd name="connsiteX59" fmla="*/ 476298 w 1554483"/>
                  <a:gd name="connsiteY59" fmla="*/ 1929350 h 2349384"/>
                  <a:gd name="connsiteX60" fmla="*/ 734424 w 1554483"/>
                  <a:gd name="connsiteY60" fmla="*/ 2097739 h 2349384"/>
                  <a:gd name="connsiteX61" fmla="*/ 768134 w 1554483"/>
                  <a:gd name="connsiteY61" fmla="*/ 2114944 h 2349384"/>
                  <a:gd name="connsiteX62" fmla="*/ 768724 w 1554483"/>
                  <a:gd name="connsiteY62" fmla="*/ 2150555 h 2349384"/>
                  <a:gd name="connsiteX63" fmla="*/ 777620 w 1554483"/>
                  <a:gd name="connsiteY63" fmla="*/ 2349384 h 2349384"/>
                  <a:gd name="connsiteX64" fmla="*/ 786517 w 1554483"/>
                  <a:gd name="connsiteY64" fmla="*/ 2150555 h 2349384"/>
                  <a:gd name="connsiteX65" fmla="*/ 787113 w 1554483"/>
                  <a:gd name="connsiteY65" fmla="*/ 2114554 h 2349384"/>
                  <a:gd name="connsiteX66" fmla="*/ 820059 w 1554483"/>
                  <a:gd name="connsiteY66" fmla="*/ 2097739 h 2349384"/>
                  <a:gd name="connsiteX67" fmla="*/ 1078185 w 1554483"/>
                  <a:gd name="connsiteY67" fmla="*/ 1929350 h 2349384"/>
                  <a:gd name="connsiteX68" fmla="*/ 1493071 w 1554483"/>
                  <a:gd name="connsiteY68" fmla="*/ 1519127 h 2349384"/>
                  <a:gd name="connsiteX69" fmla="*/ 1554483 w 1554483"/>
                  <a:gd name="connsiteY69" fmla="*/ 1424321 h 2349384"/>
                  <a:gd name="connsiteX70" fmla="*/ 1553289 w 1554483"/>
                  <a:gd name="connsiteY70" fmla="*/ 1425775 h 2349384"/>
                  <a:gd name="connsiteX71" fmla="*/ 1050130 w 1554483"/>
                  <a:gd name="connsiteY71" fmla="*/ 1892061 h 2349384"/>
                  <a:gd name="connsiteX72" fmla="*/ 905537 w 1554483"/>
                  <a:gd name="connsiteY72" fmla="*/ 1995196 h 2349384"/>
                  <a:gd name="connsiteX73" fmla="*/ 787845 w 1554483"/>
                  <a:gd name="connsiteY73" fmla="*/ 2070354 h 2349384"/>
                  <a:gd name="connsiteX74" fmla="*/ 788872 w 1554483"/>
                  <a:gd name="connsiteY74" fmla="*/ 2008394 h 2349384"/>
                  <a:gd name="connsiteX75" fmla="*/ 792282 w 1554483"/>
                  <a:gd name="connsiteY75" fmla="*/ 1638335 h 2349384"/>
                  <a:gd name="connsiteX76" fmla="*/ 792517 w 1554483"/>
                  <a:gd name="connsiteY76" fmla="*/ 1582825 h 2349384"/>
                  <a:gd name="connsiteX77" fmla="*/ 891427 w 1554483"/>
                  <a:gd name="connsiteY77" fmla="*/ 1511791 h 2349384"/>
                  <a:gd name="connsiteX78" fmla="*/ 1322265 w 1554483"/>
                  <a:gd name="connsiteY78" fmla="*/ 1122770 h 2349384"/>
                  <a:gd name="connsiteX79" fmla="*/ 1391581 w 1554483"/>
                  <a:gd name="connsiteY79" fmla="*/ 1038470 h 2349384"/>
                  <a:gd name="connsiteX80" fmla="*/ 1390297 w 1554483"/>
                  <a:gd name="connsiteY80" fmla="*/ 1039804 h 2349384"/>
                  <a:gd name="connsiteX81" fmla="*/ 872870 w 1554483"/>
                  <a:gd name="connsiteY81" fmla="*/ 1487126 h 2349384"/>
                  <a:gd name="connsiteX82" fmla="*/ 792676 w 1554483"/>
                  <a:gd name="connsiteY82" fmla="*/ 1545375 h 2349384"/>
                  <a:gd name="connsiteX83" fmla="*/ 793209 w 1554483"/>
                  <a:gd name="connsiteY83" fmla="*/ 1419800 h 2349384"/>
                  <a:gd name="connsiteX84" fmla="*/ 793532 w 1554483"/>
                  <a:gd name="connsiteY84" fmla="*/ 1185170 h 2349384"/>
                  <a:gd name="connsiteX85" fmla="*/ 793366 w 1554483"/>
                  <a:gd name="connsiteY85" fmla="*/ 1064472 h 2349384"/>
                  <a:gd name="connsiteX86" fmla="*/ 878372 w 1554483"/>
                  <a:gd name="connsiteY86" fmla="*/ 991026 h 2349384"/>
                  <a:gd name="connsiteX87" fmla="*/ 1071692 w 1554483"/>
                  <a:gd name="connsiteY87" fmla="*/ 797784 h 2349384"/>
                  <a:gd name="connsiteX88" fmla="*/ 1141009 w 1554483"/>
                  <a:gd name="connsiteY88" fmla="*/ 713485 h 2349384"/>
                  <a:gd name="connsiteX89" fmla="*/ 1139724 w 1554483"/>
                  <a:gd name="connsiteY89" fmla="*/ 714819 h 2349384"/>
                  <a:gd name="connsiteX90" fmla="*/ 896093 w 1554483"/>
                  <a:gd name="connsiteY90" fmla="*/ 941339 h 2349384"/>
                  <a:gd name="connsiteX91" fmla="*/ 793315 w 1554483"/>
                  <a:gd name="connsiteY91" fmla="*/ 1027173 h 2349384"/>
                  <a:gd name="connsiteX92" fmla="*/ 793209 w 1554483"/>
                  <a:gd name="connsiteY92" fmla="*/ 950540 h 2349384"/>
                  <a:gd name="connsiteX93" fmla="*/ 792282 w 1554483"/>
                  <a:gd name="connsiteY93" fmla="*/ 732005 h 2349384"/>
                  <a:gd name="connsiteX94" fmla="*/ 791782 w 1554483"/>
                  <a:gd name="connsiteY94" fmla="*/ 664636 h 2349384"/>
                  <a:gd name="connsiteX95" fmla="*/ 880885 w 1554483"/>
                  <a:gd name="connsiteY95" fmla="*/ 579921 h 2349384"/>
                  <a:gd name="connsiteX96" fmla="*/ 971474 w 1554483"/>
                  <a:gd name="connsiteY96" fmla="*/ 484350 h 2349384"/>
                  <a:gd name="connsiteX97" fmla="*/ 1040791 w 1554483"/>
                  <a:gd name="connsiteY97" fmla="*/ 400051 h 2349384"/>
                  <a:gd name="connsiteX98" fmla="*/ 1039506 w 1554483"/>
                  <a:gd name="connsiteY98" fmla="*/ 401384 h 2349384"/>
                  <a:gd name="connsiteX99" fmla="*/ 795875 w 1554483"/>
                  <a:gd name="connsiteY99" fmla="*/ 627905 h 2349384"/>
                  <a:gd name="connsiteX100" fmla="*/ 791536 w 1554483"/>
                  <a:gd name="connsiteY100" fmla="*/ 631529 h 2349384"/>
                  <a:gd name="connsiteX101" fmla="*/ 790815 w 1554483"/>
                  <a:gd name="connsiteY101" fmla="*/ 534247 h 2349384"/>
                  <a:gd name="connsiteX102" fmla="*/ 789559 w 1554483"/>
                  <a:gd name="connsiteY102" fmla="*/ 422852 h 2349384"/>
                  <a:gd name="connsiteX103" fmla="*/ 804685 w 1554483"/>
                  <a:gd name="connsiteY103" fmla="*/ 408470 h 2349384"/>
                  <a:gd name="connsiteX104" fmla="*/ 895274 w 1554483"/>
                  <a:gd name="connsiteY104" fmla="*/ 312899 h 2349384"/>
                  <a:gd name="connsiteX105" fmla="*/ 964591 w 1554483"/>
                  <a:gd name="connsiteY105" fmla="*/ 228600 h 2349384"/>
                  <a:gd name="connsiteX106" fmla="*/ 963306 w 1554483"/>
                  <a:gd name="connsiteY106" fmla="*/ 229933 h 2349384"/>
                  <a:gd name="connsiteX107" fmla="*/ 845848 w 1554483"/>
                  <a:gd name="connsiteY107" fmla="*/ 343353 h 2349384"/>
                  <a:gd name="connsiteX108" fmla="*/ 789234 w 1554483"/>
                  <a:gd name="connsiteY108" fmla="*/ 394101 h 2349384"/>
                  <a:gd name="connsiteX109" fmla="*/ 788872 w 1554483"/>
                  <a:gd name="connsiteY109" fmla="*/ 361946 h 2349384"/>
                  <a:gd name="connsiteX110" fmla="*/ 786530 w 1554483"/>
                  <a:gd name="connsiteY110" fmla="*/ 220582 h 2349384"/>
                  <a:gd name="connsiteX111" fmla="*/ 825424 w 1554483"/>
                  <a:gd name="connsiteY111" fmla="*/ 179548 h 2349384"/>
                  <a:gd name="connsiteX112" fmla="*/ 894741 w 1554483"/>
                  <a:gd name="connsiteY112" fmla="*/ 95249 h 2349384"/>
                  <a:gd name="connsiteX113" fmla="*/ 893457 w 1554483"/>
                  <a:gd name="connsiteY113" fmla="*/ 96583 h 2349384"/>
                  <a:gd name="connsiteX114" fmla="*/ 786027 w 1554483"/>
                  <a:gd name="connsiteY114" fmla="*/ 200320 h 2349384"/>
                  <a:gd name="connsiteX115" fmla="*/ 783814 w 1554483"/>
                  <a:gd name="connsiteY115" fmla="*/ 112446 h 2349384"/>
                  <a:gd name="connsiteX116" fmla="*/ 782786 w 1554483"/>
                  <a:gd name="connsiteY116" fmla="*/ 89089 h 2349384"/>
                  <a:gd name="connsiteX117" fmla="*/ 787326 w 1554483"/>
                  <a:gd name="connsiteY117" fmla="*/ 84299 h 234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554483" h="2349384">
                    <a:moveTo>
                      <a:pt x="856643" y="0"/>
                    </a:moveTo>
                    <a:lnTo>
                      <a:pt x="855358" y="1333"/>
                    </a:lnTo>
                    <a:lnTo>
                      <a:pt x="782039" y="72132"/>
                    </a:lnTo>
                    <a:lnTo>
                      <a:pt x="780827" y="44609"/>
                    </a:lnTo>
                    <a:cubicBezTo>
                      <a:pt x="779791" y="29100"/>
                      <a:pt x="778719" y="20956"/>
                      <a:pt x="777620" y="20956"/>
                    </a:cubicBezTo>
                    <a:cubicBezTo>
                      <a:pt x="776522" y="20956"/>
                      <a:pt x="775449" y="29100"/>
                      <a:pt x="774413" y="44609"/>
                    </a:cubicBezTo>
                    <a:lnTo>
                      <a:pt x="773171" y="72834"/>
                    </a:lnTo>
                    <a:lnTo>
                      <a:pt x="699125" y="1333"/>
                    </a:lnTo>
                    <a:lnTo>
                      <a:pt x="697840" y="0"/>
                    </a:lnTo>
                    <a:lnTo>
                      <a:pt x="767157" y="84299"/>
                    </a:lnTo>
                    <a:lnTo>
                      <a:pt x="772421" y="89853"/>
                    </a:lnTo>
                    <a:lnTo>
                      <a:pt x="771427" y="112446"/>
                    </a:lnTo>
                    <a:lnTo>
                      <a:pt x="769196" y="201033"/>
                    </a:lnTo>
                    <a:lnTo>
                      <a:pt x="661026" y="96583"/>
                    </a:lnTo>
                    <a:lnTo>
                      <a:pt x="659742" y="95249"/>
                    </a:lnTo>
                    <a:lnTo>
                      <a:pt x="729059" y="179548"/>
                    </a:lnTo>
                    <a:lnTo>
                      <a:pt x="768697" y="221366"/>
                    </a:lnTo>
                    <a:lnTo>
                      <a:pt x="766369" y="361946"/>
                    </a:lnTo>
                    <a:lnTo>
                      <a:pt x="765999" y="394773"/>
                    </a:lnTo>
                    <a:lnTo>
                      <a:pt x="708635" y="343353"/>
                    </a:lnTo>
                    <a:cubicBezTo>
                      <a:pt x="667964" y="305539"/>
                      <a:pt x="628746" y="267670"/>
                      <a:pt x="591177" y="229933"/>
                    </a:cubicBezTo>
                    <a:lnTo>
                      <a:pt x="589892" y="228600"/>
                    </a:lnTo>
                    <a:lnTo>
                      <a:pt x="659209" y="312899"/>
                    </a:lnTo>
                    <a:cubicBezTo>
                      <a:pt x="687260" y="344243"/>
                      <a:pt x="717517" y="376182"/>
                      <a:pt x="749798" y="408470"/>
                    </a:cubicBezTo>
                    <a:lnTo>
                      <a:pt x="765674" y="423564"/>
                    </a:lnTo>
                    <a:lnTo>
                      <a:pt x="764426" y="534247"/>
                    </a:lnTo>
                    <a:lnTo>
                      <a:pt x="763699" y="632157"/>
                    </a:lnTo>
                    <a:lnTo>
                      <a:pt x="758608" y="627905"/>
                    </a:lnTo>
                    <a:cubicBezTo>
                      <a:pt x="671848" y="552858"/>
                      <a:pt x="590115" y="476858"/>
                      <a:pt x="514977" y="401384"/>
                    </a:cubicBezTo>
                    <a:lnTo>
                      <a:pt x="513692" y="400051"/>
                    </a:lnTo>
                    <a:lnTo>
                      <a:pt x="583009" y="484350"/>
                    </a:lnTo>
                    <a:cubicBezTo>
                      <a:pt x="611060" y="515694"/>
                      <a:pt x="641317" y="547633"/>
                      <a:pt x="673598" y="579921"/>
                    </a:cubicBezTo>
                    <a:lnTo>
                      <a:pt x="763453" y="665350"/>
                    </a:lnTo>
                    <a:lnTo>
                      <a:pt x="762959" y="732005"/>
                    </a:lnTo>
                    <a:cubicBezTo>
                      <a:pt x="762556" y="801648"/>
                      <a:pt x="762243" y="874753"/>
                      <a:pt x="762032" y="950540"/>
                    </a:cubicBezTo>
                    <a:lnTo>
                      <a:pt x="761925" y="1027805"/>
                    </a:lnTo>
                    <a:lnTo>
                      <a:pt x="658390" y="941339"/>
                    </a:lnTo>
                    <a:cubicBezTo>
                      <a:pt x="571630" y="866292"/>
                      <a:pt x="489897" y="790293"/>
                      <a:pt x="414759" y="714819"/>
                    </a:cubicBezTo>
                    <a:lnTo>
                      <a:pt x="413474" y="713485"/>
                    </a:lnTo>
                    <a:lnTo>
                      <a:pt x="482791" y="797784"/>
                    </a:lnTo>
                    <a:cubicBezTo>
                      <a:pt x="538893" y="860472"/>
                      <a:pt x="603819" y="925538"/>
                      <a:pt x="676111" y="991026"/>
                    </a:cubicBezTo>
                    <a:lnTo>
                      <a:pt x="761874" y="1065125"/>
                    </a:lnTo>
                    <a:lnTo>
                      <a:pt x="761708" y="1185170"/>
                    </a:lnTo>
                    <a:cubicBezTo>
                      <a:pt x="761708" y="1265542"/>
                      <a:pt x="761820" y="1344012"/>
                      <a:pt x="762032" y="1419800"/>
                    </a:cubicBezTo>
                    <a:lnTo>
                      <a:pt x="762567" y="1545927"/>
                    </a:lnTo>
                    <a:lnTo>
                      <a:pt x="681613" y="1487126"/>
                    </a:lnTo>
                    <a:cubicBezTo>
                      <a:pt x="491117" y="1343803"/>
                      <a:pt x="314463" y="1190750"/>
                      <a:pt x="164186" y="1039804"/>
                    </a:cubicBezTo>
                    <a:lnTo>
                      <a:pt x="162902" y="1038470"/>
                    </a:lnTo>
                    <a:lnTo>
                      <a:pt x="232218" y="1122770"/>
                    </a:lnTo>
                    <a:cubicBezTo>
                      <a:pt x="344423" y="1248145"/>
                      <a:pt x="491919" y="1383032"/>
                      <a:pt x="663056" y="1511791"/>
                    </a:cubicBezTo>
                    <a:lnTo>
                      <a:pt x="762726" y="1583371"/>
                    </a:lnTo>
                    <a:lnTo>
                      <a:pt x="762959" y="1638335"/>
                    </a:lnTo>
                    <a:cubicBezTo>
                      <a:pt x="763764" y="1777620"/>
                      <a:pt x="764929" y="1903053"/>
                      <a:pt x="766369" y="2008394"/>
                    </a:cubicBezTo>
                    <a:lnTo>
                      <a:pt x="767403" y="2070843"/>
                    </a:lnTo>
                    <a:lnTo>
                      <a:pt x="648946" y="1995196"/>
                    </a:lnTo>
                    <a:cubicBezTo>
                      <a:pt x="600255" y="1962312"/>
                      <a:pt x="551977" y="1927892"/>
                      <a:pt x="504353" y="1892061"/>
                    </a:cubicBezTo>
                    <a:cubicBezTo>
                      <a:pt x="313857" y="1748738"/>
                      <a:pt x="142155" y="1589103"/>
                      <a:pt x="1194" y="1425775"/>
                    </a:cubicBezTo>
                    <a:lnTo>
                      <a:pt x="0" y="1424321"/>
                    </a:lnTo>
                    <a:lnTo>
                      <a:pt x="61412" y="1519127"/>
                    </a:lnTo>
                    <a:cubicBezTo>
                      <a:pt x="163546" y="1657889"/>
                      <a:pt x="305161" y="1800591"/>
                      <a:pt x="476298" y="1929350"/>
                    </a:cubicBezTo>
                    <a:cubicBezTo>
                      <a:pt x="561866" y="1993730"/>
                      <a:pt x="648739" y="2050052"/>
                      <a:pt x="734424" y="2097739"/>
                    </a:cubicBezTo>
                    <a:lnTo>
                      <a:pt x="768134" y="2114944"/>
                    </a:lnTo>
                    <a:lnTo>
                      <a:pt x="768724" y="2150555"/>
                    </a:lnTo>
                    <a:cubicBezTo>
                      <a:pt x="771263" y="2276085"/>
                      <a:pt x="774325" y="2349384"/>
                      <a:pt x="777620" y="2349384"/>
                    </a:cubicBezTo>
                    <a:cubicBezTo>
                      <a:pt x="780916" y="2349384"/>
                      <a:pt x="783977" y="2276085"/>
                      <a:pt x="786517" y="2150555"/>
                    </a:cubicBezTo>
                    <a:lnTo>
                      <a:pt x="787113" y="2114554"/>
                    </a:lnTo>
                    <a:lnTo>
                      <a:pt x="820059" y="2097739"/>
                    </a:lnTo>
                    <a:cubicBezTo>
                      <a:pt x="905744" y="2050052"/>
                      <a:pt x="992617" y="1993730"/>
                      <a:pt x="1078185" y="1929350"/>
                    </a:cubicBezTo>
                    <a:cubicBezTo>
                      <a:pt x="1249322" y="1800591"/>
                      <a:pt x="1390937" y="1657889"/>
                      <a:pt x="1493071" y="1519127"/>
                    </a:cubicBezTo>
                    <a:lnTo>
                      <a:pt x="1554483" y="1424321"/>
                    </a:lnTo>
                    <a:lnTo>
                      <a:pt x="1553289" y="1425775"/>
                    </a:lnTo>
                    <a:cubicBezTo>
                      <a:pt x="1412328" y="1589103"/>
                      <a:pt x="1240626" y="1748738"/>
                      <a:pt x="1050130" y="1892061"/>
                    </a:cubicBezTo>
                    <a:cubicBezTo>
                      <a:pt x="1002506" y="1927892"/>
                      <a:pt x="954228" y="1962312"/>
                      <a:pt x="905537" y="1995196"/>
                    </a:cubicBezTo>
                    <a:lnTo>
                      <a:pt x="787845" y="2070354"/>
                    </a:lnTo>
                    <a:lnTo>
                      <a:pt x="788872" y="2008394"/>
                    </a:lnTo>
                    <a:cubicBezTo>
                      <a:pt x="790311" y="1903053"/>
                      <a:pt x="791477" y="1777620"/>
                      <a:pt x="792282" y="1638335"/>
                    </a:cubicBezTo>
                    <a:lnTo>
                      <a:pt x="792517" y="1582825"/>
                    </a:lnTo>
                    <a:lnTo>
                      <a:pt x="891427" y="1511791"/>
                    </a:lnTo>
                    <a:cubicBezTo>
                      <a:pt x="1062564" y="1383032"/>
                      <a:pt x="1210060" y="1248145"/>
                      <a:pt x="1322265" y="1122770"/>
                    </a:cubicBezTo>
                    <a:lnTo>
                      <a:pt x="1391581" y="1038470"/>
                    </a:lnTo>
                    <a:lnTo>
                      <a:pt x="1390297" y="1039804"/>
                    </a:lnTo>
                    <a:cubicBezTo>
                      <a:pt x="1240020" y="1190750"/>
                      <a:pt x="1063366" y="1343803"/>
                      <a:pt x="872870" y="1487126"/>
                    </a:cubicBezTo>
                    <a:lnTo>
                      <a:pt x="792676" y="1545375"/>
                    </a:lnTo>
                    <a:lnTo>
                      <a:pt x="793209" y="1419800"/>
                    </a:lnTo>
                    <a:cubicBezTo>
                      <a:pt x="793421" y="1344012"/>
                      <a:pt x="793532" y="1265542"/>
                      <a:pt x="793532" y="1185170"/>
                    </a:cubicBezTo>
                    <a:lnTo>
                      <a:pt x="793366" y="1064472"/>
                    </a:lnTo>
                    <a:lnTo>
                      <a:pt x="878372" y="991026"/>
                    </a:lnTo>
                    <a:cubicBezTo>
                      <a:pt x="950664" y="925538"/>
                      <a:pt x="1015590" y="860472"/>
                      <a:pt x="1071692" y="797784"/>
                    </a:cubicBezTo>
                    <a:lnTo>
                      <a:pt x="1141009" y="713485"/>
                    </a:lnTo>
                    <a:lnTo>
                      <a:pt x="1139724" y="714819"/>
                    </a:lnTo>
                    <a:cubicBezTo>
                      <a:pt x="1064586" y="790293"/>
                      <a:pt x="982853" y="866292"/>
                      <a:pt x="896093" y="941339"/>
                    </a:cubicBezTo>
                    <a:lnTo>
                      <a:pt x="793315" y="1027173"/>
                    </a:lnTo>
                    <a:lnTo>
                      <a:pt x="793209" y="950540"/>
                    </a:lnTo>
                    <a:cubicBezTo>
                      <a:pt x="792997" y="874753"/>
                      <a:pt x="792684" y="801648"/>
                      <a:pt x="792282" y="732005"/>
                    </a:cubicBezTo>
                    <a:lnTo>
                      <a:pt x="791782" y="664636"/>
                    </a:lnTo>
                    <a:lnTo>
                      <a:pt x="880885" y="579921"/>
                    </a:lnTo>
                    <a:cubicBezTo>
                      <a:pt x="913166" y="547633"/>
                      <a:pt x="943423" y="515694"/>
                      <a:pt x="971474" y="484350"/>
                    </a:cubicBezTo>
                    <a:lnTo>
                      <a:pt x="1040791" y="400051"/>
                    </a:lnTo>
                    <a:lnTo>
                      <a:pt x="1039506" y="401384"/>
                    </a:lnTo>
                    <a:cubicBezTo>
                      <a:pt x="964368" y="476858"/>
                      <a:pt x="882635" y="552858"/>
                      <a:pt x="795875" y="627905"/>
                    </a:cubicBezTo>
                    <a:lnTo>
                      <a:pt x="791536" y="631529"/>
                    </a:lnTo>
                    <a:lnTo>
                      <a:pt x="790815" y="534247"/>
                    </a:lnTo>
                    <a:lnTo>
                      <a:pt x="789559" y="422852"/>
                    </a:lnTo>
                    <a:lnTo>
                      <a:pt x="804685" y="408470"/>
                    </a:lnTo>
                    <a:cubicBezTo>
                      <a:pt x="836966" y="376182"/>
                      <a:pt x="867223" y="344243"/>
                      <a:pt x="895274" y="312899"/>
                    </a:cubicBezTo>
                    <a:lnTo>
                      <a:pt x="964591" y="228600"/>
                    </a:lnTo>
                    <a:lnTo>
                      <a:pt x="963306" y="229933"/>
                    </a:lnTo>
                    <a:cubicBezTo>
                      <a:pt x="925737" y="267670"/>
                      <a:pt x="886519" y="305539"/>
                      <a:pt x="845848" y="343353"/>
                    </a:cubicBezTo>
                    <a:lnTo>
                      <a:pt x="789234" y="394101"/>
                    </a:lnTo>
                    <a:lnTo>
                      <a:pt x="788872" y="361946"/>
                    </a:lnTo>
                    <a:lnTo>
                      <a:pt x="786530" y="220582"/>
                    </a:lnTo>
                    <a:lnTo>
                      <a:pt x="825424" y="179548"/>
                    </a:lnTo>
                    <a:lnTo>
                      <a:pt x="894741" y="95249"/>
                    </a:lnTo>
                    <a:lnTo>
                      <a:pt x="893457" y="96583"/>
                    </a:lnTo>
                    <a:lnTo>
                      <a:pt x="786027" y="200320"/>
                    </a:lnTo>
                    <a:lnTo>
                      <a:pt x="783814" y="112446"/>
                    </a:lnTo>
                    <a:lnTo>
                      <a:pt x="782786" y="89089"/>
                    </a:lnTo>
                    <a:lnTo>
                      <a:pt x="787326" y="84299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94" name="グループ化 293">
            <a:extLst>
              <a:ext uri="{FF2B5EF4-FFF2-40B4-BE49-F238E27FC236}">
                <a16:creationId xmlns:a16="http://schemas.microsoft.com/office/drawing/2014/main" id="{3A901491-C755-4F4E-A248-C32470F59BF7}"/>
              </a:ext>
            </a:extLst>
          </p:cNvPr>
          <p:cNvGrpSpPr/>
          <p:nvPr/>
        </p:nvGrpSpPr>
        <p:grpSpPr>
          <a:xfrm>
            <a:off x="6614602" y="4040531"/>
            <a:ext cx="2613509" cy="2343922"/>
            <a:chOff x="6614602" y="1026912"/>
            <a:chExt cx="2613509" cy="2343922"/>
          </a:xfrm>
        </p:grpSpPr>
        <p:grpSp>
          <p:nvGrpSpPr>
            <p:cNvPr id="295" name="グループ化 294">
              <a:extLst>
                <a:ext uri="{FF2B5EF4-FFF2-40B4-BE49-F238E27FC236}">
                  <a16:creationId xmlns:a16="http://schemas.microsoft.com/office/drawing/2014/main" id="{622A3A57-6919-4BAA-9C10-0DAAE4F21825}"/>
                </a:ext>
              </a:extLst>
            </p:cNvPr>
            <p:cNvGrpSpPr/>
            <p:nvPr/>
          </p:nvGrpSpPr>
          <p:grpSpPr>
            <a:xfrm>
              <a:off x="6644904" y="1394288"/>
              <a:ext cx="2544482" cy="1580866"/>
              <a:chOff x="3680759" y="1441452"/>
              <a:chExt cx="2544482" cy="1580866"/>
            </a:xfrm>
            <a:solidFill>
              <a:schemeClr val="accent4">
                <a:lumMod val="60000"/>
                <a:lumOff val="40000"/>
              </a:schemeClr>
            </a:solidFill>
          </p:grpSpPr>
          <p:grpSp>
            <p:nvGrpSpPr>
              <p:cNvPr id="387" name="グループ化 386">
                <a:extLst>
                  <a:ext uri="{FF2B5EF4-FFF2-40B4-BE49-F238E27FC236}">
                    <a16:creationId xmlns:a16="http://schemas.microsoft.com/office/drawing/2014/main" id="{6D637F5D-E80A-4138-92FD-F9B6E351790A}"/>
                  </a:ext>
                </a:extLst>
              </p:cNvPr>
              <p:cNvGrpSpPr/>
              <p:nvPr/>
            </p:nvGrpSpPr>
            <p:grpSpPr>
              <a:xfrm>
                <a:off x="3703264" y="1460500"/>
                <a:ext cx="2507036" cy="1561818"/>
                <a:chOff x="3703264" y="1460500"/>
                <a:chExt cx="2507036" cy="1561818"/>
              </a:xfrm>
              <a:grpFill/>
            </p:grpSpPr>
            <p:sp>
              <p:nvSpPr>
                <p:cNvPr id="389" name="楕円 388">
                  <a:extLst>
                    <a:ext uri="{FF2B5EF4-FFF2-40B4-BE49-F238E27FC236}">
                      <a16:creationId xmlns:a16="http://schemas.microsoft.com/office/drawing/2014/main" id="{90407AAA-6517-42DA-9FBA-95EDE1B7979E}"/>
                    </a:ext>
                  </a:extLst>
                </p:cNvPr>
                <p:cNvSpPr/>
                <p:nvPr/>
              </p:nvSpPr>
              <p:spPr>
                <a:xfrm>
                  <a:off x="3703264" y="1480998"/>
                  <a:ext cx="2507036" cy="153034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0" name="フリーフォーム: 図形 389">
                  <a:extLst>
                    <a:ext uri="{FF2B5EF4-FFF2-40B4-BE49-F238E27FC236}">
                      <a16:creationId xmlns:a16="http://schemas.microsoft.com/office/drawing/2014/main" id="{02CAC3AE-A73E-4799-B553-9DA0D3F3A3F2}"/>
                    </a:ext>
                  </a:extLst>
                </p:cNvPr>
                <p:cNvSpPr/>
                <p:nvPr/>
              </p:nvSpPr>
              <p:spPr>
                <a:xfrm>
                  <a:off x="3718068" y="1460500"/>
                  <a:ext cx="2469864" cy="1561818"/>
                </a:xfrm>
                <a:custGeom>
                  <a:avLst/>
                  <a:gdLst>
                    <a:gd name="connsiteX0" fmla="*/ 961405 w 2420099"/>
                    <a:gd name="connsiteY0" fmla="*/ 1439174 h 1530350"/>
                    <a:gd name="connsiteX1" fmla="*/ 909777 w 2420099"/>
                    <a:gd name="connsiteY1" fmla="*/ 1472773 h 1530350"/>
                    <a:gd name="connsiteX2" fmla="*/ 961405 w 2420099"/>
                    <a:gd name="connsiteY2" fmla="*/ 1506371 h 1530350"/>
                    <a:gd name="connsiteX3" fmla="*/ 1013031 w 2420099"/>
                    <a:gd name="connsiteY3" fmla="*/ 1472772 h 1530350"/>
                    <a:gd name="connsiteX4" fmla="*/ 1097057 w 2420099"/>
                    <a:gd name="connsiteY4" fmla="*/ 1439173 h 1530350"/>
                    <a:gd name="connsiteX5" fmla="*/ 1045430 w 2420099"/>
                    <a:gd name="connsiteY5" fmla="*/ 1472773 h 1530350"/>
                    <a:gd name="connsiteX6" fmla="*/ 1097058 w 2420099"/>
                    <a:gd name="connsiteY6" fmla="*/ 1506371 h 1530350"/>
                    <a:gd name="connsiteX7" fmla="*/ 1148677 w 2420099"/>
                    <a:gd name="connsiteY7" fmla="*/ 1472771 h 1530350"/>
                    <a:gd name="connsiteX8" fmla="*/ 1232701 w 2420099"/>
                    <a:gd name="connsiteY8" fmla="*/ 1439172 h 1530350"/>
                    <a:gd name="connsiteX9" fmla="*/ 1181074 w 2420099"/>
                    <a:gd name="connsiteY9" fmla="*/ 1472771 h 1530350"/>
                    <a:gd name="connsiteX10" fmla="*/ 1232701 w 2420099"/>
                    <a:gd name="connsiteY10" fmla="*/ 1506371 h 1530350"/>
                    <a:gd name="connsiteX11" fmla="*/ 1284328 w 2420099"/>
                    <a:gd name="connsiteY11" fmla="*/ 1472771 h 1530350"/>
                    <a:gd name="connsiteX12" fmla="*/ 1368352 w 2420099"/>
                    <a:gd name="connsiteY12" fmla="*/ 1439171 h 1530350"/>
                    <a:gd name="connsiteX13" fmla="*/ 1316725 w 2420099"/>
                    <a:gd name="connsiteY13" fmla="*/ 1472771 h 1530350"/>
                    <a:gd name="connsiteX14" fmla="*/ 1368353 w 2420099"/>
                    <a:gd name="connsiteY14" fmla="*/ 1506371 h 1530350"/>
                    <a:gd name="connsiteX15" fmla="*/ 1419980 w 2420099"/>
                    <a:gd name="connsiteY15" fmla="*/ 1472772 h 1530350"/>
                    <a:gd name="connsiteX16" fmla="*/ 1029232 w 2420099"/>
                    <a:gd name="connsiteY16" fmla="*/ 1395032 h 1530350"/>
                    <a:gd name="connsiteX17" fmla="*/ 977604 w 2420099"/>
                    <a:gd name="connsiteY17" fmla="*/ 1428632 h 1530350"/>
                    <a:gd name="connsiteX18" fmla="*/ 1029231 w 2420099"/>
                    <a:gd name="connsiteY18" fmla="*/ 1462230 h 1530350"/>
                    <a:gd name="connsiteX19" fmla="*/ 1080856 w 2420099"/>
                    <a:gd name="connsiteY19" fmla="*/ 1428630 h 1530350"/>
                    <a:gd name="connsiteX20" fmla="*/ 757929 w 2420099"/>
                    <a:gd name="connsiteY20" fmla="*/ 1395032 h 1530350"/>
                    <a:gd name="connsiteX21" fmla="*/ 706304 w 2420099"/>
                    <a:gd name="connsiteY21" fmla="*/ 1428632 h 1530350"/>
                    <a:gd name="connsiteX22" fmla="*/ 757927 w 2420099"/>
                    <a:gd name="connsiteY22" fmla="*/ 1462231 h 1530350"/>
                    <a:gd name="connsiteX23" fmla="*/ 809558 w 2420099"/>
                    <a:gd name="connsiteY23" fmla="*/ 1428631 h 1530350"/>
                    <a:gd name="connsiteX24" fmla="*/ 893577 w 2420099"/>
                    <a:gd name="connsiteY24" fmla="*/ 1395032 h 1530350"/>
                    <a:gd name="connsiteX25" fmla="*/ 841954 w 2420099"/>
                    <a:gd name="connsiteY25" fmla="*/ 1428631 h 1530350"/>
                    <a:gd name="connsiteX26" fmla="*/ 893580 w 2420099"/>
                    <a:gd name="connsiteY26" fmla="*/ 1462231 h 1530350"/>
                    <a:gd name="connsiteX27" fmla="*/ 945207 w 2420099"/>
                    <a:gd name="connsiteY27" fmla="*/ 1428632 h 1530350"/>
                    <a:gd name="connsiteX28" fmla="*/ 1164877 w 2420099"/>
                    <a:gd name="connsiteY28" fmla="*/ 1395031 h 1530350"/>
                    <a:gd name="connsiteX29" fmla="*/ 1113249 w 2420099"/>
                    <a:gd name="connsiteY29" fmla="*/ 1428630 h 1530350"/>
                    <a:gd name="connsiteX30" fmla="*/ 1164876 w 2420099"/>
                    <a:gd name="connsiteY30" fmla="*/ 1462229 h 1530350"/>
                    <a:gd name="connsiteX31" fmla="*/ 1216503 w 2420099"/>
                    <a:gd name="connsiteY31" fmla="*/ 1428630 h 1530350"/>
                    <a:gd name="connsiteX32" fmla="*/ 1571828 w 2420099"/>
                    <a:gd name="connsiteY32" fmla="*/ 1395030 h 1530350"/>
                    <a:gd name="connsiteX33" fmla="*/ 1520201 w 2420099"/>
                    <a:gd name="connsiteY33" fmla="*/ 1428630 h 1530350"/>
                    <a:gd name="connsiteX34" fmla="*/ 1571828 w 2420099"/>
                    <a:gd name="connsiteY34" fmla="*/ 1462229 h 1530350"/>
                    <a:gd name="connsiteX35" fmla="*/ 1623455 w 2420099"/>
                    <a:gd name="connsiteY35" fmla="*/ 1428629 h 1530350"/>
                    <a:gd name="connsiteX36" fmla="*/ 1436178 w 2420099"/>
                    <a:gd name="connsiteY36" fmla="*/ 1395030 h 1530350"/>
                    <a:gd name="connsiteX37" fmla="*/ 1384551 w 2420099"/>
                    <a:gd name="connsiteY37" fmla="*/ 1428629 h 1530350"/>
                    <a:gd name="connsiteX38" fmla="*/ 1436179 w 2420099"/>
                    <a:gd name="connsiteY38" fmla="*/ 1462229 h 1530350"/>
                    <a:gd name="connsiteX39" fmla="*/ 1487806 w 2420099"/>
                    <a:gd name="connsiteY39" fmla="*/ 1428630 h 1530350"/>
                    <a:gd name="connsiteX40" fmla="*/ 1300527 w 2420099"/>
                    <a:gd name="connsiteY40" fmla="*/ 1395030 h 1530350"/>
                    <a:gd name="connsiteX41" fmla="*/ 1248899 w 2420099"/>
                    <a:gd name="connsiteY41" fmla="*/ 1428630 h 1530350"/>
                    <a:gd name="connsiteX42" fmla="*/ 1300526 w 2420099"/>
                    <a:gd name="connsiteY42" fmla="*/ 1462229 h 1530350"/>
                    <a:gd name="connsiteX43" fmla="*/ 1352153 w 2420099"/>
                    <a:gd name="connsiteY43" fmla="*/ 1428629 h 1530350"/>
                    <a:gd name="connsiteX44" fmla="*/ 825754 w 2420099"/>
                    <a:gd name="connsiteY44" fmla="*/ 1350890 h 1530350"/>
                    <a:gd name="connsiteX45" fmla="*/ 774129 w 2420099"/>
                    <a:gd name="connsiteY45" fmla="*/ 1384489 h 1530350"/>
                    <a:gd name="connsiteX46" fmla="*/ 825754 w 2420099"/>
                    <a:gd name="connsiteY46" fmla="*/ 1418089 h 1530350"/>
                    <a:gd name="connsiteX47" fmla="*/ 877380 w 2420099"/>
                    <a:gd name="connsiteY47" fmla="*/ 1384489 h 1530350"/>
                    <a:gd name="connsiteX48" fmla="*/ 961405 w 2420099"/>
                    <a:gd name="connsiteY48" fmla="*/ 1350890 h 1530350"/>
                    <a:gd name="connsiteX49" fmla="*/ 909777 w 2420099"/>
                    <a:gd name="connsiteY49" fmla="*/ 1384490 h 1530350"/>
                    <a:gd name="connsiteX50" fmla="*/ 961404 w 2420099"/>
                    <a:gd name="connsiteY50" fmla="*/ 1418090 h 1530350"/>
                    <a:gd name="connsiteX51" fmla="*/ 1013033 w 2420099"/>
                    <a:gd name="connsiteY51" fmla="*/ 1384489 h 1530350"/>
                    <a:gd name="connsiteX52" fmla="*/ 690104 w 2420099"/>
                    <a:gd name="connsiteY52" fmla="*/ 1350890 h 1530350"/>
                    <a:gd name="connsiteX53" fmla="*/ 638477 w 2420099"/>
                    <a:gd name="connsiteY53" fmla="*/ 1384489 h 1530350"/>
                    <a:gd name="connsiteX54" fmla="*/ 690104 w 2420099"/>
                    <a:gd name="connsiteY54" fmla="*/ 1418090 h 1530350"/>
                    <a:gd name="connsiteX55" fmla="*/ 741734 w 2420099"/>
                    <a:gd name="connsiteY55" fmla="*/ 1384489 h 1530350"/>
                    <a:gd name="connsiteX56" fmla="*/ 1097059 w 2420099"/>
                    <a:gd name="connsiteY56" fmla="*/ 1350889 h 1530350"/>
                    <a:gd name="connsiteX57" fmla="*/ 1045432 w 2420099"/>
                    <a:gd name="connsiteY57" fmla="*/ 1384489 h 1530350"/>
                    <a:gd name="connsiteX58" fmla="*/ 1097058 w 2420099"/>
                    <a:gd name="connsiteY58" fmla="*/ 1418088 h 1530350"/>
                    <a:gd name="connsiteX59" fmla="*/ 1148678 w 2420099"/>
                    <a:gd name="connsiteY59" fmla="*/ 1384488 h 1530350"/>
                    <a:gd name="connsiteX60" fmla="*/ 1639654 w 2420099"/>
                    <a:gd name="connsiteY60" fmla="*/ 1350889 h 1530350"/>
                    <a:gd name="connsiteX61" fmla="*/ 1588027 w 2420099"/>
                    <a:gd name="connsiteY61" fmla="*/ 1384488 h 1530350"/>
                    <a:gd name="connsiteX62" fmla="*/ 1639653 w 2420099"/>
                    <a:gd name="connsiteY62" fmla="*/ 1418087 h 1530350"/>
                    <a:gd name="connsiteX63" fmla="*/ 1691280 w 2420099"/>
                    <a:gd name="connsiteY63" fmla="*/ 1384488 h 1530350"/>
                    <a:gd name="connsiteX64" fmla="*/ 1232702 w 2420099"/>
                    <a:gd name="connsiteY64" fmla="*/ 1350889 h 1530350"/>
                    <a:gd name="connsiteX65" fmla="*/ 1181075 w 2420099"/>
                    <a:gd name="connsiteY65" fmla="*/ 1384488 h 1530350"/>
                    <a:gd name="connsiteX66" fmla="*/ 1232701 w 2420099"/>
                    <a:gd name="connsiteY66" fmla="*/ 1418087 h 1530350"/>
                    <a:gd name="connsiteX67" fmla="*/ 1284329 w 2420099"/>
                    <a:gd name="connsiteY67" fmla="*/ 1384488 h 1530350"/>
                    <a:gd name="connsiteX68" fmla="*/ 1775305 w 2420099"/>
                    <a:gd name="connsiteY68" fmla="*/ 1350888 h 1530350"/>
                    <a:gd name="connsiteX69" fmla="*/ 1723678 w 2420099"/>
                    <a:gd name="connsiteY69" fmla="*/ 1384488 h 1530350"/>
                    <a:gd name="connsiteX70" fmla="*/ 1775304 w 2420099"/>
                    <a:gd name="connsiteY70" fmla="*/ 1418087 h 1530350"/>
                    <a:gd name="connsiteX71" fmla="*/ 1826932 w 2420099"/>
                    <a:gd name="connsiteY71" fmla="*/ 1384488 h 1530350"/>
                    <a:gd name="connsiteX72" fmla="*/ 1504003 w 2420099"/>
                    <a:gd name="connsiteY72" fmla="*/ 1350888 h 1530350"/>
                    <a:gd name="connsiteX73" fmla="*/ 1452376 w 2420099"/>
                    <a:gd name="connsiteY73" fmla="*/ 1384488 h 1530350"/>
                    <a:gd name="connsiteX74" fmla="*/ 1504004 w 2420099"/>
                    <a:gd name="connsiteY74" fmla="*/ 1418088 h 1530350"/>
                    <a:gd name="connsiteX75" fmla="*/ 1555631 w 2420099"/>
                    <a:gd name="connsiteY75" fmla="*/ 1384488 h 1530350"/>
                    <a:gd name="connsiteX76" fmla="*/ 1368352 w 2420099"/>
                    <a:gd name="connsiteY76" fmla="*/ 1350888 h 1530350"/>
                    <a:gd name="connsiteX77" fmla="*/ 1316726 w 2420099"/>
                    <a:gd name="connsiteY77" fmla="*/ 1384488 h 1530350"/>
                    <a:gd name="connsiteX78" fmla="*/ 1368352 w 2420099"/>
                    <a:gd name="connsiteY78" fmla="*/ 1418087 h 1530350"/>
                    <a:gd name="connsiteX79" fmla="*/ 1419979 w 2420099"/>
                    <a:gd name="connsiteY79" fmla="*/ 1384488 h 1530350"/>
                    <a:gd name="connsiteX80" fmla="*/ 893578 w 2420099"/>
                    <a:gd name="connsiteY80" fmla="*/ 1306748 h 1530350"/>
                    <a:gd name="connsiteX81" fmla="*/ 841954 w 2420099"/>
                    <a:gd name="connsiteY81" fmla="*/ 1340348 h 1530350"/>
                    <a:gd name="connsiteX82" fmla="*/ 893577 w 2420099"/>
                    <a:gd name="connsiteY82" fmla="*/ 1373948 h 1530350"/>
                    <a:gd name="connsiteX83" fmla="*/ 945207 w 2420099"/>
                    <a:gd name="connsiteY83" fmla="*/ 1340347 h 1530350"/>
                    <a:gd name="connsiteX84" fmla="*/ 757926 w 2420099"/>
                    <a:gd name="connsiteY84" fmla="*/ 1306748 h 1530350"/>
                    <a:gd name="connsiteX85" fmla="*/ 706304 w 2420099"/>
                    <a:gd name="connsiteY85" fmla="*/ 1340347 h 1530350"/>
                    <a:gd name="connsiteX86" fmla="*/ 757928 w 2420099"/>
                    <a:gd name="connsiteY86" fmla="*/ 1373948 h 1530350"/>
                    <a:gd name="connsiteX87" fmla="*/ 809558 w 2420099"/>
                    <a:gd name="connsiteY87" fmla="*/ 1340348 h 1530350"/>
                    <a:gd name="connsiteX88" fmla="*/ 622278 w 2420099"/>
                    <a:gd name="connsiteY88" fmla="*/ 1306748 h 1530350"/>
                    <a:gd name="connsiteX89" fmla="*/ 570652 w 2420099"/>
                    <a:gd name="connsiteY89" fmla="*/ 1340348 h 1530350"/>
                    <a:gd name="connsiteX90" fmla="*/ 622278 w 2420099"/>
                    <a:gd name="connsiteY90" fmla="*/ 1373947 h 1530350"/>
                    <a:gd name="connsiteX91" fmla="*/ 673905 w 2420099"/>
                    <a:gd name="connsiteY91" fmla="*/ 1340347 h 1530350"/>
                    <a:gd name="connsiteX92" fmla="*/ 486629 w 2420099"/>
                    <a:gd name="connsiteY92" fmla="*/ 1306748 h 1530350"/>
                    <a:gd name="connsiteX93" fmla="*/ 435002 w 2420099"/>
                    <a:gd name="connsiteY93" fmla="*/ 1340348 h 1530350"/>
                    <a:gd name="connsiteX94" fmla="*/ 486629 w 2420099"/>
                    <a:gd name="connsiteY94" fmla="*/ 1373948 h 1530350"/>
                    <a:gd name="connsiteX95" fmla="*/ 538257 w 2420099"/>
                    <a:gd name="connsiteY95" fmla="*/ 1340348 h 1530350"/>
                    <a:gd name="connsiteX96" fmla="*/ 1029234 w 2420099"/>
                    <a:gd name="connsiteY96" fmla="*/ 1306747 h 1530350"/>
                    <a:gd name="connsiteX97" fmla="*/ 977604 w 2420099"/>
                    <a:gd name="connsiteY97" fmla="*/ 1340348 h 1530350"/>
                    <a:gd name="connsiteX98" fmla="*/ 1029232 w 2420099"/>
                    <a:gd name="connsiteY98" fmla="*/ 1373948 h 1530350"/>
                    <a:gd name="connsiteX99" fmla="*/ 1080862 w 2420099"/>
                    <a:gd name="connsiteY99" fmla="*/ 1340347 h 1530350"/>
                    <a:gd name="connsiteX100" fmla="*/ 1843130 w 2420099"/>
                    <a:gd name="connsiteY100" fmla="*/ 1306747 h 1530350"/>
                    <a:gd name="connsiteX101" fmla="*/ 1791503 w 2420099"/>
                    <a:gd name="connsiteY101" fmla="*/ 1340346 h 1530350"/>
                    <a:gd name="connsiteX102" fmla="*/ 1843130 w 2420099"/>
                    <a:gd name="connsiteY102" fmla="*/ 1373946 h 1530350"/>
                    <a:gd name="connsiteX103" fmla="*/ 1894757 w 2420099"/>
                    <a:gd name="connsiteY103" fmla="*/ 1340346 h 1530350"/>
                    <a:gd name="connsiteX104" fmla="*/ 1707480 w 2420099"/>
                    <a:gd name="connsiteY104" fmla="*/ 1306747 h 1530350"/>
                    <a:gd name="connsiteX105" fmla="*/ 1655852 w 2420099"/>
                    <a:gd name="connsiteY105" fmla="*/ 1340346 h 1530350"/>
                    <a:gd name="connsiteX106" fmla="*/ 1707478 w 2420099"/>
                    <a:gd name="connsiteY106" fmla="*/ 1373946 h 1530350"/>
                    <a:gd name="connsiteX107" fmla="*/ 1759106 w 2420099"/>
                    <a:gd name="connsiteY107" fmla="*/ 1340346 h 1530350"/>
                    <a:gd name="connsiteX108" fmla="*/ 1571828 w 2420099"/>
                    <a:gd name="connsiteY108" fmla="*/ 1306747 h 1530350"/>
                    <a:gd name="connsiteX109" fmla="*/ 1520201 w 2420099"/>
                    <a:gd name="connsiteY109" fmla="*/ 1340346 h 1530350"/>
                    <a:gd name="connsiteX110" fmla="*/ 1571829 w 2420099"/>
                    <a:gd name="connsiteY110" fmla="*/ 1373947 h 1530350"/>
                    <a:gd name="connsiteX111" fmla="*/ 1623456 w 2420099"/>
                    <a:gd name="connsiteY111" fmla="*/ 1340347 h 1530350"/>
                    <a:gd name="connsiteX112" fmla="*/ 1436178 w 2420099"/>
                    <a:gd name="connsiteY112" fmla="*/ 1306747 h 1530350"/>
                    <a:gd name="connsiteX113" fmla="*/ 1384551 w 2420099"/>
                    <a:gd name="connsiteY113" fmla="*/ 1340346 h 1530350"/>
                    <a:gd name="connsiteX114" fmla="*/ 1436178 w 2420099"/>
                    <a:gd name="connsiteY114" fmla="*/ 1373946 h 1530350"/>
                    <a:gd name="connsiteX115" fmla="*/ 1487804 w 2420099"/>
                    <a:gd name="connsiteY115" fmla="*/ 1340346 h 1530350"/>
                    <a:gd name="connsiteX116" fmla="*/ 1300527 w 2420099"/>
                    <a:gd name="connsiteY116" fmla="*/ 1306747 h 1530350"/>
                    <a:gd name="connsiteX117" fmla="*/ 1248901 w 2420099"/>
                    <a:gd name="connsiteY117" fmla="*/ 1340346 h 1530350"/>
                    <a:gd name="connsiteX118" fmla="*/ 1300527 w 2420099"/>
                    <a:gd name="connsiteY118" fmla="*/ 1373946 h 1530350"/>
                    <a:gd name="connsiteX119" fmla="*/ 1352153 w 2420099"/>
                    <a:gd name="connsiteY119" fmla="*/ 1340346 h 1530350"/>
                    <a:gd name="connsiteX120" fmla="*/ 1164877 w 2420099"/>
                    <a:gd name="connsiteY120" fmla="*/ 1306747 h 1530350"/>
                    <a:gd name="connsiteX121" fmla="*/ 1113249 w 2420099"/>
                    <a:gd name="connsiteY121" fmla="*/ 1340347 h 1530350"/>
                    <a:gd name="connsiteX122" fmla="*/ 1164877 w 2420099"/>
                    <a:gd name="connsiteY122" fmla="*/ 1373947 h 1530350"/>
                    <a:gd name="connsiteX123" fmla="*/ 1216504 w 2420099"/>
                    <a:gd name="connsiteY123" fmla="*/ 1340346 h 1530350"/>
                    <a:gd name="connsiteX124" fmla="*/ 418806 w 2420099"/>
                    <a:gd name="connsiteY124" fmla="*/ 1262609 h 1530350"/>
                    <a:gd name="connsiteX125" fmla="*/ 367179 w 2420099"/>
                    <a:gd name="connsiteY125" fmla="*/ 1296208 h 1530350"/>
                    <a:gd name="connsiteX126" fmla="*/ 418804 w 2420099"/>
                    <a:gd name="connsiteY126" fmla="*/ 1329806 h 1530350"/>
                    <a:gd name="connsiteX127" fmla="*/ 470430 w 2420099"/>
                    <a:gd name="connsiteY127" fmla="*/ 1296207 h 1530350"/>
                    <a:gd name="connsiteX128" fmla="*/ 690104 w 2420099"/>
                    <a:gd name="connsiteY128" fmla="*/ 1262607 h 1530350"/>
                    <a:gd name="connsiteX129" fmla="*/ 638477 w 2420099"/>
                    <a:gd name="connsiteY129" fmla="*/ 1296206 h 1530350"/>
                    <a:gd name="connsiteX130" fmla="*/ 690104 w 2420099"/>
                    <a:gd name="connsiteY130" fmla="*/ 1329805 h 1530350"/>
                    <a:gd name="connsiteX131" fmla="*/ 741730 w 2420099"/>
                    <a:gd name="connsiteY131" fmla="*/ 1296206 h 1530350"/>
                    <a:gd name="connsiteX132" fmla="*/ 554454 w 2420099"/>
                    <a:gd name="connsiteY132" fmla="*/ 1262606 h 1530350"/>
                    <a:gd name="connsiteX133" fmla="*/ 502827 w 2420099"/>
                    <a:gd name="connsiteY133" fmla="*/ 1296207 h 1530350"/>
                    <a:gd name="connsiteX134" fmla="*/ 554454 w 2420099"/>
                    <a:gd name="connsiteY134" fmla="*/ 1329806 h 1530350"/>
                    <a:gd name="connsiteX135" fmla="*/ 606081 w 2420099"/>
                    <a:gd name="connsiteY135" fmla="*/ 1296206 h 1530350"/>
                    <a:gd name="connsiteX136" fmla="*/ 1097057 w 2420099"/>
                    <a:gd name="connsiteY136" fmla="*/ 1262606 h 1530350"/>
                    <a:gd name="connsiteX137" fmla="*/ 1045435 w 2420099"/>
                    <a:gd name="connsiteY137" fmla="*/ 1296206 h 1530350"/>
                    <a:gd name="connsiteX138" fmla="*/ 1097059 w 2420099"/>
                    <a:gd name="connsiteY138" fmla="*/ 1329805 h 1530350"/>
                    <a:gd name="connsiteX139" fmla="*/ 1148680 w 2420099"/>
                    <a:gd name="connsiteY139" fmla="*/ 1296206 h 1530350"/>
                    <a:gd name="connsiteX140" fmla="*/ 961405 w 2420099"/>
                    <a:gd name="connsiteY140" fmla="*/ 1262606 h 1530350"/>
                    <a:gd name="connsiteX141" fmla="*/ 909777 w 2420099"/>
                    <a:gd name="connsiteY141" fmla="*/ 1296206 h 1530350"/>
                    <a:gd name="connsiteX142" fmla="*/ 961404 w 2420099"/>
                    <a:gd name="connsiteY142" fmla="*/ 1329806 h 1530350"/>
                    <a:gd name="connsiteX143" fmla="*/ 1013034 w 2420099"/>
                    <a:gd name="connsiteY143" fmla="*/ 1296205 h 1530350"/>
                    <a:gd name="connsiteX144" fmla="*/ 825754 w 2420099"/>
                    <a:gd name="connsiteY144" fmla="*/ 1262606 h 1530350"/>
                    <a:gd name="connsiteX145" fmla="*/ 774128 w 2420099"/>
                    <a:gd name="connsiteY145" fmla="*/ 1296206 h 1530350"/>
                    <a:gd name="connsiteX146" fmla="*/ 825754 w 2420099"/>
                    <a:gd name="connsiteY146" fmla="*/ 1329806 h 1530350"/>
                    <a:gd name="connsiteX147" fmla="*/ 877380 w 2420099"/>
                    <a:gd name="connsiteY147" fmla="*/ 1296206 h 1530350"/>
                    <a:gd name="connsiteX148" fmla="*/ 1368353 w 2420099"/>
                    <a:gd name="connsiteY148" fmla="*/ 1262605 h 1530350"/>
                    <a:gd name="connsiteX149" fmla="*/ 1316726 w 2420099"/>
                    <a:gd name="connsiteY149" fmla="*/ 1296205 h 1530350"/>
                    <a:gd name="connsiteX150" fmla="*/ 1368352 w 2420099"/>
                    <a:gd name="connsiteY150" fmla="*/ 1329804 h 1530350"/>
                    <a:gd name="connsiteX151" fmla="*/ 1419979 w 2420099"/>
                    <a:gd name="connsiteY151" fmla="*/ 1296204 h 1530350"/>
                    <a:gd name="connsiteX152" fmla="*/ 1232702 w 2420099"/>
                    <a:gd name="connsiteY152" fmla="*/ 1262605 h 1530350"/>
                    <a:gd name="connsiteX153" fmla="*/ 1181075 w 2420099"/>
                    <a:gd name="connsiteY153" fmla="*/ 1296205 h 1530350"/>
                    <a:gd name="connsiteX154" fmla="*/ 1232702 w 2420099"/>
                    <a:gd name="connsiteY154" fmla="*/ 1329804 h 1530350"/>
                    <a:gd name="connsiteX155" fmla="*/ 1284329 w 2420099"/>
                    <a:gd name="connsiteY155" fmla="*/ 1296205 h 1530350"/>
                    <a:gd name="connsiteX156" fmla="*/ 1910956 w 2420099"/>
                    <a:gd name="connsiteY156" fmla="*/ 1262605 h 1530350"/>
                    <a:gd name="connsiteX157" fmla="*/ 1859328 w 2420099"/>
                    <a:gd name="connsiteY157" fmla="*/ 1296204 h 1530350"/>
                    <a:gd name="connsiteX158" fmla="*/ 1910955 w 2420099"/>
                    <a:gd name="connsiteY158" fmla="*/ 1329804 h 1530350"/>
                    <a:gd name="connsiteX159" fmla="*/ 1962582 w 2420099"/>
                    <a:gd name="connsiteY159" fmla="*/ 1296204 h 1530350"/>
                    <a:gd name="connsiteX160" fmla="*/ 1775305 w 2420099"/>
                    <a:gd name="connsiteY160" fmla="*/ 1262605 h 1530350"/>
                    <a:gd name="connsiteX161" fmla="*/ 1723678 w 2420099"/>
                    <a:gd name="connsiteY161" fmla="*/ 1296204 h 1530350"/>
                    <a:gd name="connsiteX162" fmla="*/ 1775304 w 2420099"/>
                    <a:gd name="connsiteY162" fmla="*/ 1329804 h 1530350"/>
                    <a:gd name="connsiteX163" fmla="*/ 1826931 w 2420099"/>
                    <a:gd name="connsiteY163" fmla="*/ 1296204 h 1530350"/>
                    <a:gd name="connsiteX164" fmla="*/ 1639654 w 2420099"/>
                    <a:gd name="connsiteY164" fmla="*/ 1262605 h 1530350"/>
                    <a:gd name="connsiteX165" fmla="*/ 1588026 w 2420099"/>
                    <a:gd name="connsiteY165" fmla="*/ 1296204 h 1530350"/>
                    <a:gd name="connsiteX166" fmla="*/ 1639654 w 2420099"/>
                    <a:gd name="connsiteY166" fmla="*/ 1329804 h 1530350"/>
                    <a:gd name="connsiteX167" fmla="*/ 1691281 w 2420099"/>
                    <a:gd name="connsiteY167" fmla="*/ 1296204 h 1530350"/>
                    <a:gd name="connsiteX168" fmla="*/ 1504003 w 2420099"/>
                    <a:gd name="connsiteY168" fmla="*/ 1262605 h 1530350"/>
                    <a:gd name="connsiteX169" fmla="*/ 1452376 w 2420099"/>
                    <a:gd name="connsiteY169" fmla="*/ 1296204 h 1530350"/>
                    <a:gd name="connsiteX170" fmla="*/ 1504003 w 2420099"/>
                    <a:gd name="connsiteY170" fmla="*/ 1329804 h 1530350"/>
                    <a:gd name="connsiteX171" fmla="*/ 1555630 w 2420099"/>
                    <a:gd name="connsiteY171" fmla="*/ 1296204 h 1530350"/>
                    <a:gd name="connsiteX172" fmla="*/ 486631 w 2420099"/>
                    <a:gd name="connsiteY172" fmla="*/ 1218466 h 1530350"/>
                    <a:gd name="connsiteX173" fmla="*/ 435006 w 2420099"/>
                    <a:gd name="connsiteY173" fmla="*/ 1252066 h 1530350"/>
                    <a:gd name="connsiteX174" fmla="*/ 486629 w 2420099"/>
                    <a:gd name="connsiteY174" fmla="*/ 1285664 h 1530350"/>
                    <a:gd name="connsiteX175" fmla="*/ 538257 w 2420099"/>
                    <a:gd name="connsiteY175" fmla="*/ 1252064 h 1530350"/>
                    <a:gd name="connsiteX176" fmla="*/ 350977 w 2420099"/>
                    <a:gd name="connsiteY176" fmla="*/ 1218466 h 1530350"/>
                    <a:gd name="connsiteX177" fmla="*/ 299352 w 2420099"/>
                    <a:gd name="connsiteY177" fmla="*/ 1252065 h 1530350"/>
                    <a:gd name="connsiteX178" fmla="*/ 350979 w 2420099"/>
                    <a:gd name="connsiteY178" fmla="*/ 1285666 h 1530350"/>
                    <a:gd name="connsiteX179" fmla="*/ 402605 w 2420099"/>
                    <a:gd name="connsiteY179" fmla="*/ 1252066 h 1530350"/>
                    <a:gd name="connsiteX180" fmla="*/ 1029234 w 2420099"/>
                    <a:gd name="connsiteY180" fmla="*/ 1218465 h 1530350"/>
                    <a:gd name="connsiteX181" fmla="*/ 977606 w 2420099"/>
                    <a:gd name="connsiteY181" fmla="*/ 1252064 h 1530350"/>
                    <a:gd name="connsiteX182" fmla="*/ 1029234 w 2420099"/>
                    <a:gd name="connsiteY182" fmla="*/ 1285663 h 1530350"/>
                    <a:gd name="connsiteX183" fmla="*/ 1080860 w 2420099"/>
                    <a:gd name="connsiteY183" fmla="*/ 1252064 h 1530350"/>
                    <a:gd name="connsiteX184" fmla="*/ 757927 w 2420099"/>
                    <a:gd name="connsiteY184" fmla="*/ 1218465 h 1530350"/>
                    <a:gd name="connsiteX185" fmla="*/ 706304 w 2420099"/>
                    <a:gd name="connsiteY185" fmla="*/ 1252065 h 1530350"/>
                    <a:gd name="connsiteX186" fmla="*/ 757926 w 2420099"/>
                    <a:gd name="connsiteY186" fmla="*/ 1285664 h 1530350"/>
                    <a:gd name="connsiteX187" fmla="*/ 809557 w 2420099"/>
                    <a:gd name="connsiteY187" fmla="*/ 1252064 h 1530350"/>
                    <a:gd name="connsiteX188" fmla="*/ 622278 w 2420099"/>
                    <a:gd name="connsiteY188" fmla="*/ 1218465 h 1530350"/>
                    <a:gd name="connsiteX189" fmla="*/ 570653 w 2420099"/>
                    <a:gd name="connsiteY189" fmla="*/ 1252064 h 1530350"/>
                    <a:gd name="connsiteX190" fmla="*/ 622278 w 2420099"/>
                    <a:gd name="connsiteY190" fmla="*/ 1285664 h 1530350"/>
                    <a:gd name="connsiteX191" fmla="*/ 673905 w 2420099"/>
                    <a:gd name="connsiteY191" fmla="*/ 1252064 h 1530350"/>
                    <a:gd name="connsiteX192" fmla="*/ 1164877 w 2420099"/>
                    <a:gd name="connsiteY192" fmla="*/ 1218464 h 1530350"/>
                    <a:gd name="connsiteX193" fmla="*/ 1113251 w 2420099"/>
                    <a:gd name="connsiteY193" fmla="*/ 1252064 h 1530350"/>
                    <a:gd name="connsiteX194" fmla="*/ 1164878 w 2420099"/>
                    <a:gd name="connsiteY194" fmla="*/ 1285663 h 1530350"/>
                    <a:gd name="connsiteX195" fmla="*/ 1216505 w 2420099"/>
                    <a:gd name="connsiteY195" fmla="*/ 1252064 h 1530350"/>
                    <a:gd name="connsiteX196" fmla="*/ 893577 w 2420099"/>
                    <a:gd name="connsiteY196" fmla="*/ 1218464 h 1530350"/>
                    <a:gd name="connsiteX197" fmla="*/ 841954 w 2420099"/>
                    <a:gd name="connsiteY197" fmla="*/ 1252064 h 1530350"/>
                    <a:gd name="connsiteX198" fmla="*/ 893578 w 2420099"/>
                    <a:gd name="connsiteY198" fmla="*/ 1285664 h 1530350"/>
                    <a:gd name="connsiteX199" fmla="*/ 945208 w 2420099"/>
                    <a:gd name="connsiteY199" fmla="*/ 1252064 h 1530350"/>
                    <a:gd name="connsiteX200" fmla="*/ 1436179 w 2420099"/>
                    <a:gd name="connsiteY200" fmla="*/ 1218463 h 1530350"/>
                    <a:gd name="connsiteX201" fmla="*/ 1384552 w 2420099"/>
                    <a:gd name="connsiteY201" fmla="*/ 1252063 h 1530350"/>
                    <a:gd name="connsiteX202" fmla="*/ 1436178 w 2420099"/>
                    <a:gd name="connsiteY202" fmla="*/ 1285662 h 1530350"/>
                    <a:gd name="connsiteX203" fmla="*/ 1487804 w 2420099"/>
                    <a:gd name="connsiteY203" fmla="*/ 1252062 h 1530350"/>
                    <a:gd name="connsiteX204" fmla="*/ 1300528 w 2420099"/>
                    <a:gd name="connsiteY204" fmla="*/ 1218463 h 1530350"/>
                    <a:gd name="connsiteX205" fmla="*/ 1248901 w 2420099"/>
                    <a:gd name="connsiteY205" fmla="*/ 1252063 h 1530350"/>
                    <a:gd name="connsiteX206" fmla="*/ 1300527 w 2420099"/>
                    <a:gd name="connsiteY206" fmla="*/ 1285663 h 1530350"/>
                    <a:gd name="connsiteX207" fmla="*/ 1352154 w 2420099"/>
                    <a:gd name="connsiteY207" fmla="*/ 1252063 h 1530350"/>
                    <a:gd name="connsiteX208" fmla="*/ 1978781 w 2420099"/>
                    <a:gd name="connsiteY208" fmla="*/ 1218463 h 1530350"/>
                    <a:gd name="connsiteX209" fmla="*/ 1927154 w 2420099"/>
                    <a:gd name="connsiteY209" fmla="*/ 1252062 h 1530350"/>
                    <a:gd name="connsiteX210" fmla="*/ 1978781 w 2420099"/>
                    <a:gd name="connsiteY210" fmla="*/ 1285662 h 1530350"/>
                    <a:gd name="connsiteX211" fmla="*/ 2030408 w 2420099"/>
                    <a:gd name="connsiteY211" fmla="*/ 1252062 h 1530350"/>
                    <a:gd name="connsiteX212" fmla="*/ 1843130 w 2420099"/>
                    <a:gd name="connsiteY212" fmla="*/ 1218463 h 1530350"/>
                    <a:gd name="connsiteX213" fmla="*/ 1791503 w 2420099"/>
                    <a:gd name="connsiteY213" fmla="*/ 1252062 h 1530350"/>
                    <a:gd name="connsiteX214" fmla="*/ 1843130 w 2420099"/>
                    <a:gd name="connsiteY214" fmla="*/ 1285662 h 1530350"/>
                    <a:gd name="connsiteX215" fmla="*/ 1894757 w 2420099"/>
                    <a:gd name="connsiteY215" fmla="*/ 1252062 h 1530350"/>
                    <a:gd name="connsiteX216" fmla="*/ 1707479 w 2420099"/>
                    <a:gd name="connsiteY216" fmla="*/ 1218463 h 1530350"/>
                    <a:gd name="connsiteX217" fmla="*/ 1655852 w 2420099"/>
                    <a:gd name="connsiteY217" fmla="*/ 1252062 h 1530350"/>
                    <a:gd name="connsiteX218" fmla="*/ 1707480 w 2420099"/>
                    <a:gd name="connsiteY218" fmla="*/ 1285662 h 1530350"/>
                    <a:gd name="connsiteX219" fmla="*/ 1759106 w 2420099"/>
                    <a:gd name="connsiteY219" fmla="*/ 1252062 h 1530350"/>
                    <a:gd name="connsiteX220" fmla="*/ 1571828 w 2420099"/>
                    <a:gd name="connsiteY220" fmla="*/ 1218463 h 1530350"/>
                    <a:gd name="connsiteX221" fmla="*/ 1520201 w 2420099"/>
                    <a:gd name="connsiteY221" fmla="*/ 1252062 h 1530350"/>
                    <a:gd name="connsiteX222" fmla="*/ 1571828 w 2420099"/>
                    <a:gd name="connsiteY222" fmla="*/ 1285662 h 1530350"/>
                    <a:gd name="connsiteX223" fmla="*/ 1623456 w 2420099"/>
                    <a:gd name="connsiteY223" fmla="*/ 1252062 h 1530350"/>
                    <a:gd name="connsiteX224" fmla="*/ 554459 w 2420099"/>
                    <a:gd name="connsiteY224" fmla="*/ 1174325 h 1530350"/>
                    <a:gd name="connsiteX225" fmla="*/ 502829 w 2420099"/>
                    <a:gd name="connsiteY225" fmla="*/ 1207924 h 1530350"/>
                    <a:gd name="connsiteX226" fmla="*/ 554454 w 2420099"/>
                    <a:gd name="connsiteY226" fmla="*/ 1241522 h 1530350"/>
                    <a:gd name="connsiteX227" fmla="*/ 606081 w 2420099"/>
                    <a:gd name="connsiteY227" fmla="*/ 1207923 h 1530350"/>
                    <a:gd name="connsiteX228" fmla="*/ 283152 w 2420099"/>
                    <a:gd name="connsiteY228" fmla="*/ 1174325 h 1530350"/>
                    <a:gd name="connsiteX229" fmla="*/ 231528 w 2420099"/>
                    <a:gd name="connsiteY229" fmla="*/ 1207924 h 1530350"/>
                    <a:gd name="connsiteX230" fmla="*/ 283152 w 2420099"/>
                    <a:gd name="connsiteY230" fmla="*/ 1241523 h 1530350"/>
                    <a:gd name="connsiteX231" fmla="*/ 334779 w 2420099"/>
                    <a:gd name="connsiteY231" fmla="*/ 1207923 h 1530350"/>
                    <a:gd name="connsiteX232" fmla="*/ 418806 w 2420099"/>
                    <a:gd name="connsiteY232" fmla="*/ 1174324 h 1530350"/>
                    <a:gd name="connsiteX233" fmla="*/ 367179 w 2420099"/>
                    <a:gd name="connsiteY233" fmla="*/ 1207923 h 1530350"/>
                    <a:gd name="connsiteX234" fmla="*/ 418806 w 2420099"/>
                    <a:gd name="connsiteY234" fmla="*/ 1241524 h 1530350"/>
                    <a:gd name="connsiteX235" fmla="*/ 470434 w 2420099"/>
                    <a:gd name="connsiteY235" fmla="*/ 1207924 h 1530350"/>
                    <a:gd name="connsiteX236" fmla="*/ 690104 w 2420099"/>
                    <a:gd name="connsiteY236" fmla="*/ 1174323 h 1530350"/>
                    <a:gd name="connsiteX237" fmla="*/ 638477 w 2420099"/>
                    <a:gd name="connsiteY237" fmla="*/ 1207923 h 1530350"/>
                    <a:gd name="connsiteX238" fmla="*/ 690104 w 2420099"/>
                    <a:gd name="connsiteY238" fmla="*/ 1241522 h 1530350"/>
                    <a:gd name="connsiteX239" fmla="*/ 741734 w 2420099"/>
                    <a:gd name="connsiteY239" fmla="*/ 1207922 h 1530350"/>
                    <a:gd name="connsiteX240" fmla="*/ 1368353 w 2420099"/>
                    <a:gd name="connsiteY240" fmla="*/ 1174322 h 1530350"/>
                    <a:gd name="connsiteX241" fmla="*/ 1316726 w 2420099"/>
                    <a:gd name="connsiteY241" fmla="*/ 1207922 h 1530350"/>
                    <a:gd name="connsiteX242" fmla="*/ 1368353 w 2420099"/>
                    <a:gd name="connsiteY242" fmla="*/ 1241521 h 1530350"/>
                    <a:gd name="connsiteX243" fmla="*/ 1419980 w 2420099"/>
                    <a:gd name="connsiteY243" fmla="*/ 1207921 h 1530350"/>
                    <a:gd name="connsiteX244" fmla="*/ 1232702 w 2420099"/>
                    <a:gd name="connsiteY244" fmla="*/ 1174322 h 1530350"/>
                    <a:gd name="connsiteX245" fmla="*/ 1181075 w 2420099"/>
                    <a:gd name="connsiteY245" fmla="*/ 1207922 h 1530350"/>
                    <a:gd name="connsiteX246" fmla="*/ 1232703 w 2420099"/>
                    <a:gd name="connsiteY246" fmla="*/ 1241521 h 1530350"/>
                    <a:gd name="connsiteX247" fmla="*/ 1284329 w 2420099"/>
                    <a:gd name="connsiteY247" fmla="*/ 1207922 h 1530350"/>
                    <a:gd name="connsiteX248" fmla="*/ 1097059 w 2420099"/>
                    <a:gd name="connsiteY248" fmla="*/ 1174322 h 1530350"/>
                    <a:gd name="connsiteX249" fmla="*/ 1045432 w 2420099"/>
                    <a:gd name="connsiteY249" fmla="*/ 1207923 h 1530350"/>
                    <a:gd name="connsiteX250" fmla="*/ 1097058 w 2420099"/>
                    <a:gd name="connsiteY250" fmla="*/ 1241521 h 1530350"/>
                    <a:gd name="connsiteX251" fmla="*/ 1148679 w 2420099"/>
                    <a:gd name="connsiteY251" fmla="*/ 1207922 h 1530350"/>
                    <a:gd name="connsiteX252" fmla="*/ 961404 w 2420099"/>
                    <a:gd name="connsiteY252" fmla="*/ 1174322 h 1530350"/>
                    <a:gd name="connsiteX253" fmla="*/ 909777 w 2420099"/>
                    <a:gd name="connsiteY253" fmla="*/ 1207922 h 1530350"/>
                    <a:gd name="connsiteX254" fmla="*/ 961405 w 2420099"/>
                    <a:gd name="connsiteY254" fmla="*/ 1241521 h 1530350"/>
                    <a:gd name="connsiteX255" fmla="*/ 1013034 w 2420099"/>
                    <a:gd name="connsiteY255" fmla="*/ 1207922 h 1530350"/>
                    <a:gd name="connsiteX256" fmla="*/ 825754 w 2420099"/>
                    <a:gd name="connsiteY256" fmla="*/ 1174322 h 1530350"/>
                    <a:gd name="connsiteX257" fmla="*/ 774128 w 2420099"/>
                    <a:gd name="connsiteY257" fmla="*/ 1207923 h 1530350"/>
                    <a:gd name="connsiteX258" fmla="*/ 825754 w 2420099"/>
                    <a:gd name="connsiteY258" fmla="*/ 1241522 h 1530350"/>
                    <a:gd name="connsiteX259" fmla="*/ 877380 w 2420099"/>
                    <a:gd name="connsiteY259" fmla="*/ 1207922 h 1530350"/>
                    <a:gd name="connsiteX260" fmla="*/ 2046607 w 2420099"/>
                    <a:gd name="connsiteY260" fmla="*/ 1174321 h 1530350"/>
                    <a:gd name="connsiteX261" fmla="*/ 1994979 w 2420099"/>
                    <a:gd name="connsiteY261" fmla="*/ 1207921 h 1530350"/>
                    <a:gd name="connsiteX262" fmla="*/ 2046606 w 2420099"/>
                    <a:gd name="connsiteY262" fmla="*/ 1241521 h 1530350"/>
                    <a:gd name="connsiteX263" fmla="*/ 2098233 w 2420099"/>
                    <a:gd name="connsiteY263" fmla="*/ 1207921 h 1530350"/>
                    <a:gd name="connsiteX264" fmla="*/ 1910956 w 2420099"/>
                    <a:gd name="connsiteY264" fmla="*/ 1174321 h 1530350"/>
                    <a:gd name="connsiteX265" fmla="*/ 1859329 w 2420099"/>
                    <a:gd name="connsiteY265" fmla="*/ 1207921 h 1530350"/>
                    <a:gd name="connsiteX266" fmla="*/ 1910955 w 2420099"/>
                    <a:gd name="connsiteY266" fmla="*/ 1241520 h 1530350"/>
                    <a:gd name="connsiteX267" fmla="*/ 1962582 w 2420099"/>
                    <a:gd name="connsiteY267" fmla="*/ 1207921 h 1530350"/>
                    <a:gd name="connsiteX268" fmla="*/ 1639654 w 2420099"/>
                    <a:gd name="connsiteY268" fmla="*/ 1174321 h 1530350"/>
                    <a:gd name="connsiteX269" fmla="*/ 1588027 w 2420099"/>
                    <a:gd name="connsiteY269" fmla="*/ 1207921 h 1530350"/>
                    <a:gd name="connsiteX270" fmla="*/ 1639654 w 2420099"/>
                    <a:gd name="connsiteY270" fmla="*/ 1241520 h 1530350"/>
                    <a:gd name="connsiteX271" fmla="*/ 1691280 w 2420099"/>
                    <a:gd name="connsiteY271" fmla="*/ 1207921 h 1530350"/>
                    <a:gd name="connsiteX272" fmla="*/ 1504004 w 2420099"/>
                    <a:gd name="connsiteY272" fmla="*/ 1174321 h 1530350"/>
                    <a:gd name="connsiteX273" fmla="*/ 1452376 w 2420099"/>
                    <a:gd name="connsiteY273" fmla="*/ 1207922 h 1530350"/>
                    <a:gd name="connsiteX274" fmla="*/ 1504003 w 2420099"/>
                    <a:gd name="connsiteY274" fmla="*/ 1241521 h 1530350"/>
                    <a:gd name="connsiteX275" fmla="*/ 1555630 w 2420099"/>
                    <a:gd name="connsiteY275" fmla="*/ 1207921 h 1530350"/>
                    <a:gd name="connsiteX276" fmla="*/ 1775305 w 2420099"/>
                    <a:gd name="connsiteY276" fmla="*/ 1174321 h 1530350"/>
                    <a:gd name="connsiteX277" fmla="*/ 1723678 w 2420099"/>
                    <a:gd name="connsiteY277" fmla="*/ 1207921 h 1530350"/>
                    <a:gd name="connsiteX278" fmla="*/ 1775306 w 2420099"/>
                    <a:gd name="connsiteY278" fmla="*/ 1241521 h 1530350"/>
                    <a:gd name="connsiteX279" fmla="*/ 1826933 w 2420099"/>
                    <a:gd name="connsiteY279" fmla="*/ 1207921 h 1530350"/>
                    <a:gd name="connsiteX280" fmla="*/ 622282 w 2420099"/>
                    <a:gd name="connsiteY280" fmla="*/ 1130183 h 1530350"/>
                    <a:gd name="connsiteX281" fmla="*/ 570655 w 2420099"/>
                    <a:gd name="connsiteY281" fmla="*/ 1163783 h 1530350"/>
                    <a:gd name="connsiteX282" fmla="*/ 622278 w 2420099"/>
                    <a:gd name="connsiteY282" fmla="*/ 1197380 h 1530350"/>
                    <a:gd name="connsiteX283" fmla="*/ 673905 w 2420099"/>
                    <a:gd name="connsiteY283" fmla="*/ 1163781 h 1530350"/>
                    <a:gd name="connsiteX284" fmla="*/ 350979 w 2420099"/>
                    <a:gd name="connsiteY284" fmla="*/ 1130183 h 1530350"/>
                    <a:gd name="connsiteX285" fmla="*/ 299352 w 2420099"/>
                    <a:gd name="connsiteY285" fmla="*/ 1163782 h 1530350"/>
                    <a:gd name="connsiteX286" fmla="*/ 350977 w 2420099"/>
                    <a:gd name="connsiteY286" fmla="*/ 1197381 h 1530350"/>
                    <a:gd name="connsiteX287" fmla="*/ 402604 w 2420099"/>
                    <a:gd name="connsiteY287" fmla="*/ 1163781 h 1530350"/>
                    <a:gd name="connsiteX288" fmla="*/ 486629 w 2420099"/>
                    <a:gd name="connsiteY288" fmla="*/ 1130182 h 1530350"/>
                    <a:gd name="connsiteX289" fmla="*/ 435005 w 2420099"/>
                    <a:gd name="connsiteY289" fmla="*/ 1163782 h 1530350"/>
                    <a:gd name="connsiteX290" fmla="*/ 486631 w 2420099"/>
                    <a:gd name="connsiteY290" fmla="*/ 1197382 h 1530350"/>
                    <a:gd name="connsiteX291" fmla="*/ 538257 w 2420099"/>
                    <a:gd name="connsiteY291" fmla="*/ 1163782 h 1530350"/>
                    <a:gd name="connsiteX292" fmla="*/ 893580 w 2420099"/>
                    <a:gd name="connsiteY292" fmla="*/ 1130181 h 1530350"/>
                    <a:gd name="connsiteX293" fmla="*/ 841957 w 2420099"/>
                    <a:gd name="connsiteY293" fmla="*/ 1163780 h 1530350"/>
                    <a:gd name="connsiteX294" fmla="*/ 893578 w 2420099"/>
                    <a:gd name="connsiteY294" fmla="*/ 1197380 h 1530350"/>
                    <a:gd name="connsiteX295" fmla="*/ 945207 w 2420099"/>
                    <a:gd name="connsiteY295" fmla="*/ 1163780 h 1530350"/>
                    <a:gd name="connsiteX296" fmla="*/ 1164877 w 2420099"/>
                    <a:gd name="connsiteY296" fmla="*/ 1130181 h 1530350"/>
                    <a:gd name="connsiteX297" fmla="*/ 1113250 w 2420099"/>
                    <a:gd name="connsiteY297" fmla="*/ 1163780 h 1530350"/>
                    <a:gd name="connsiteX298" fmla="*/ 1164877 w 2420099"/>
                    <a:gd name="connsiteY298" fmla="*/ 1197379 h 1530350"/>
                    <a:gd name="connsiteX299" fmla="*/ 1216504 w 2420099"/>
                    <a:gd name="connsiteY299" fmla="*/ 1163780 h 1530350"/>
                    <a:gd name="connsiteX300" fmla="*/ 757928 w 2420099"/>
                    <a:gd name="connsiteY300" fmla="*/ 1130181 h 1530350"/>
                    <a:gd name="connsiteX301" fmla="*/ 706303 w 2420099"/>
                    <a:gd name="connsiteY301" fmla="*/ 1163781 h 1530350"/>
                    <a:gd name="connsiteX302" fmla="*/ 757928 w 2420099"/>
                    <a:gd name="connsiteY302" fmla="*/ 1197380 h 1530350"/>
                    <a:gd name="connsiteX303" fmla="*/ 809557 w 2420099"/>
                    <a:gd name="connsiteY303" fmla="*/ 1163780 h 1530350"/>
                    <a:gd name="connsiteX304" fmla="*/ 1436179 w 2420099"/>
                    <a:gd name="connsiteY304" fmla="*/ 1130180 h 1530350"/>
                    <a:gd name="connsiteX305" fmla="*/ 1384552 w 2420099"/>
                    <a:gd name="connsiteY305" fmla="*/ 1163780 h 1530350"/>
                    <a:gd name="connsiteX306" fmla="*/ 1436178 w 2420099"/>
                    <a:gd name="connsiteY306" fmla="*/ 1197379 h 1530350"/>
                    <a:gd name="connsiteX307" fmla="*/ 1487805 w 2420099"/>
                    <a:gd name="connsiteY307" fmla="*/ 1163779 h 1530350"/>
                    <a:gd name="connsiteX308" fmla="*/ 1300528 w 2420099"/>
                    <a:gd name="connsiteY308" fmla="*/ 1130180 h 1530350"/>
                    <a:gd name="connsiteX309" fmla="*/ 1248901 w 2420099"/>
                    <a:gd name="connsiteY309" fmla="*/ 1163780 h 1530350"/>
                    <a:gd name="connsiteX310" fmla="*/ 1300528 w 2420099"/>
                    <a:gd name="connsiteY310" fmla="*/ 1197380 h 1530350"/>
                    <a:gd name="connsiteX311" fmla="*/ 1352156 w 2420099"/>
                    <a:gd name="connsiteY311" fmla="*/ 1163780 h 1530350"/>
                    <a:gd name="connsiteX312" fmla="*/ 1029234 w 2420099"/>
                    <a:gd name="connsiteY312" fmla="*/ 1130180 h 1530350"/>
                    <a:gd name="connsiteX313" fmla="*/ 977605 w 2420099"/>
                    <a:gd name="connsiteY313" fmla="*/ 1163780 h 1530350"/>
                    <a:gd name="connsiteX314" fmla="*/ 1029232 w 2420099"/>
                    <a:gd name="connsiteY314" fmla="*/ 1197380 h 1530350"/>
                    <a:gd name="connsiteX315" fmla="*/ 1080862 w 2420099"/>
                    <a:gd name="connsiteY315" fmla="*/ 1163780 h 1530350"/>
                    <a:gd name="connsiteX316" fmla="*/ 2114433 w 2420099"/>
                    <a:gd name="connsiteY316" fmla="*/ 1130179 h 1530350"/>
                    <a:gd name="connsiteX317" fmla="*/ 2062805 w 2420099"/>
                    <a:gd name="connsiteY317" fmla="*/ 1163780 h 1530350"/>
                    <a:gd name="connsiteX318" fmla="*/ 2114431 w 2420099"/>
                    <a:gd name="connsiteY318" fmla="*/ 1197379 h 1530350"/>
                    <a:gd name="connsiteX319" fmla="*/ 2166059 w 2420099"/>
                    <a:gd name="connsiteY319" fmla="*/ 1163779 h 1530350"/>
                    <a:gd name="connsiteX320" fmla="*/ 1978781 w 2420099"/>
                    <a:gd name="connsiteY320" fmla="*/ 1130179 h 1530350"/>
                    <a:gd name="connsiteX321" fmla="*/ 1927154 w 2420099"/>
                    <a:gd name="connsiteY321" fmla="*/ 1163780 h 1530350"/>
                    <a:gd name="connsiteX322" fmla="*/ 1978781 w 2420099"/>
                    <a:gd name="connsiteY322" fmla="*/ 1197379 h 1530350"/>
                    <a:gd name="connsiteX323" fmla="*/ 2030408 w 2420099"/>
                    <a:gd name="connsiteY323" fmla="*/ 1163779 h 1530350"/>
                    <a:gd name="connsiteX324" fmla="*/ 1843130 w 2420099"/>
                    <a:gd name="connsiteY324" fmla="*/ 1130179 h 1530350"/>
                    <a:gd name="connsiteX325" fmla="*/ 1791503 w 2420099"/>
                    <a:gd name="connsiteY325" fmla="*/ 1163779 h 1530350"/>
                    <a:gd name="connsiteX326" fmla="*/ 1843131 w 2420099"/>
                    <a:gd name="connsiteY326" fmla="*/ 1197379 h 1530350"/>
                    <a:gd name="connsiteX327" fmla="*/ 1894757 w 2420099"/>
                    <a:gd name="connsiteY327" fmla="*/ 1163780 h 1530350"/>
                    <a:gd name="connsiteX328" fmla="*/ 1707480 w 2420099"/>
                    <a:gd name="connsiteY328" fmla="*/ 1130179 h 1530350"/>
                    <a:gd name="connsiteX329" fmla="*/ 1655852 w 2420099"/>
                    <a:gd name="connsiteY329" fmla="*/ 1163779 h 1530350"/>
                    <a:gd name="connsiteX330" fmla="*/ 1707479 w 2420099"/>
                    <a:gd name="connsiteY330" fmla="*/ 1197379 h 1530350"/>
                    <a:gd name="connsiteX331" fmla="*/ 1759106 w 2420099"/>
                    <a:gd name="connsiteY331" fmla="*/ 1163779 h 1530350"/>
                    <a:gd name="connsiteX332" fmla="*/ 1571828 w 2420099"/>
                    <a:gd name="connsiteY332" fmla="*/ 1130179 h 1530350"/>
                    <a:gd name="connsiteX333" fmla="*/ 1520202 w 2420099"/>
                    <a:gd name="connsiteY333" fmla="*/ 1163780 h 1530350"/>
                    <a:gd name="connsiteX334" fmla="*/ 1571828 w 2420099"/>
                    <a:gd name="connsiteY334" fmla="*/ 1197379 h 1530350"/>
                    <a:gd name="connsiteX335" fmla="*/ 1623456 w 2420099"/>
                    <a:gd name="connsiteY335" fmla="*/ 1163779 h 1530350"/>
                    <a:gd name="connsiteX336" fmla="*/ 418806 w 2420099"/>
                    <a:gd name="connsiteY336" fmla="*/ 1086041 h 1530350"/>
                    <a:gd name="connsiteX337" fmla="*/ 367179 w 2420099"/>
                    <a:gd name="connsiteY337" fmla="*/ 1119640 h 1530350"/>
                    <a:gd name="connsiteX338" fmla="*/ 418804 w 2420099"/>
                    <a:gd name="connsiteY338" fmla="*/ 1153239 h 1530350"/>
                    <a:gd name="connsiteX339" fmla="*/ 470430 w 2420099"/>
                    <a:gd name="connsiteY339" fmla="*/ 1119640 h 1530350"/>
                    <a:gd name="connsiteX340" fmla="*/ 283152 w 2420099"/>
                    <a:gd name="connsiteY340" fmla="*/ 1086041 h 1530350"/>
                    <a:gd name="connsiteX341" fmla="*/ 231529 w 2420099"/>
                    <a:gd name="connsiteY341" fmla="*/ 1119640 h 1530350"/>
                    <a:gd name="connsiteX342" fmla="*/ 283152 w 2420099"/>
                    <a:gd name="connsiteY342" fmla="*/ 1153241 h 1530350"/>
                    <a:gd name="connsiteX343" fmla="*/ 334780 w 2420099"/>
                    <a:gd name="connsiteY343" fmla="*/ 1119640 h 1530350"/>
                    <a:gd name="connsiteX344" fmla="*/ 690109 w 2420099"/>
                    <a:gd name="connsiteY344" fmla="*/ 1086040 h 1530350"/>
                    <a:gd name="connsiteX345" fmla="*/ 638480 w 2420099"/>
                    <a:gd name="connsiteY345" fmla="*/ 1119640 h 1530350"/>
                    <a:gd name="connsiteX346" fmla="*/ 690104 w 2420099"/>
                    <a:gd name="connsiteY346" fmla="*/ 1153238 h 1530350"/>
                    <a:gd name="connsiteX347" fmla="*/ 741734 w 2420099"/>
                    <a:gd name="connsiteY347" fmla="*/ 1119638 h 1530350"/>
                    <a:gd name="connsiteX348" fmla="*/ 554455 w 2420099"/>
                    <a:gd name="connsiteY348" fmla="*/ 1086040 h 1530350"/>
                    <a:gd name="connsiteX349" fmla="*/ 502827 w 2420099"/>
                    <a:gd name="connsiteY349" fmla="*/ 1119640 h 1530350"/>
                    <a:gd name="connsiteX350" fmla="*/ 554459 w 2420099"/>
                    <a:gd name="connsiteY350" fmla="*/ 1153241 h 1530350"/>
                    <a:gd name="connsiteX351" fmla="*/ 606084 w 2420099"/>
                    <a:gd name="connsiteY351" fmla="*/ 1119640 h 1530350"/>
                    <a:gd name="connsiteX352" fmla="*/ 825754 w 2420099"/>
                    <a:gd name="connsiteY352" fmla="*/ 1086039 h 1530350"/>
                    <a:gd name="connsiteX353" fmla="*/ 774129 w 2420099"/>
                    <a:gd name="connsiteY353" fmla="*/ 1119638 h 1530350"/>
                    <a:gd name="connsiteX354" fmla="*/ 825754 w 2420099"/>
                    <a:gd name="connsiteY354" fmla="*/ 1153238 h 1530350"/>
                    <a:gd name="connsiteX355" fmla="*/ 877380 w 2420099"/>
                    <a:gd name="connsiteY355" fmla="*/ 1119638 h 1530350"/>
                    <a:gd name="connsiteX356" fmla="*/ 1504004 w 2420099"/>
                    <a:gd name="connsiteY356" fmla="*/ 1086039 h 1530350"/>
                    <a:gd name="connsiteX357" fmla="*/ 1452377 w 2420099"/>
                    <a:gd name="connsiteY357" fmla="*/ 1119638 h 1530350"/>
                    <a:gd name="connsiteX358" fmla="*/ 1504004 w 2420099"/>
                    <a:gd name="connsiteY358" fmla="*/ 1153237 h 1530350"/>
                    <a:gd name="connsiteX359" fmla="*/ 1555630 w 2420099"/>
                    <a:gd name="connsiteY359" fmla="*/ 1119638 h 1530350"/>
                    <a:gd name="connsiteX360" fmla="*/ 1368354 w 2420099"/>
                    <a:gd name="connsiteY360" fmla="*/ 1086039 h 1530350"/>
                    <a:gd name="connsiteX361" fmla="*/ 1316726 w 2420099"/>
                    <a:gd name="connsiteY361" fmla="*/ 1119638 h 1530350"/>
                    <a:gd name="connsiteX362" fmla="*/ 1368354 w 2420099"/>
                    <a:gd name="connsiteY362" fmla="*/ 1153238 h 1530350"/>
                    <a:gd name="connsiteX363" fmla="*/ 1419980 w 2420099"/>
                    <a:gd name="connsiteY363" fmla="*/ 1119638 h 1530350"/>
                    <a:gd name="connsiteX364" fmla="*/ 1232703 w 2420099"/>
                    <a:gd name="connsiteY364" fmla="*/ 1086039 h 1530350"/>
                    <a:gd name="connsiteX365" fmla="*/ 1181075 w 2420099"/>
                    <a:gd name="connsiteY365" fmla="*/ 1119638 h 1530350"/>
                    <a:gd name="connsiteX366" fmla="*/ 1232702 w 2420099"/>
                    <a:gd name="connsiteY366" fmla="*/ 1153238 h 1530350"/>
                    <a:gd name="connsiteX367" fmla="*/ 1284329 w 2420099"/>
                    <a:gd name="connsiteY367" fmla="*/ 1119638 h 1530350"/>
                    <a:gd name="connsiteX368" fmla="*/ 1097058 w 2420099"/>
                    <a:gd name="connsiteY368" fmla="*/ 1086039 h 1530350"/>
                    <a:gd name="connsiteX369" fmla="*/ 1045430 w 2420099"/>
                    <a:gd name="connsiteY369" fmla="*/ 1119638 h 1530350"/>
                    <a:gd name="connsiteX370" fmla="*/ 1097059 w 2420099"/>
                    <a:gd name="connsiteY370" fmla="*/ 1153238 h 1530350"/>
                    <a:gd name="connsiteX371" fmla="*/ 1148680 w 2420099"/>
                    <a:gd name="connsiteY371" fmla="*/ 1119639 h 1530350"/>
                    <a:gd name="connsiteX372" fmla="*/ 961407 w 2420099"/>
                    <a:gd name="connsiteY372" fmla="*/ 1086039 h 1530350"/>
                    <a:gd name="connsiteX373" fmla="*/ 909777 w 2420099"/>
                    <a:gd name="connsiteY373" fmla="*/ 1119639 h 1530350"/>
                    <a:gd name="connsiteX374" fmla="*/ 961404 w 2420099"/>
                    <a:gd name="connsiteY374" fmla="*/ 1153238 h 1530350"/>
                    <a:gd name="connsiteX375" fmla="*/ 1013034 w 2420099"/>
                    <a:gd name="connsiteY375" fmla="*/ 1119638 h 1530350"/>
                    <a:gd name="connsiteX376" fmla="*/ 2182257 w 2420099"/>
                    <a:gd name="connsiteY376" fmla="*/ 1086037 h 1530350"/>
                    <a:gd name="connsiteX377" fmla="*/ 2130630 w 2420099"/>
                    <a:gd name="connsiteY377" fmla="*/ 1119638 h 1530350"/>
                    <a:gd name="connsiteX378" fmla="*/ 2182257 w 2420099"/>
                    <a:gd name="connsiteY378" fmla="*/ 1153237 h 1530350"/>
                    <a:gd name="connsiteX379" fmla="*/ 2233885 w 2420099"/>
                    <a:gd name="connsiteY379" fmla="*/ 1119637 h 1530350"/>
                    <a:gd name="connsiteX380" fmla="*/ 2046607 w 2420099"/>
                    <a:gd name="connsiteY380" fmla="*/ 1086037 h 1530350"/>
                    <a:gd name="connsiteX381" fmla="*/ 1994979 w 2420099"/>
                    <a:gd name="connsiteY381" fmla="*/ 1119638 h 1530350"/>
                    <a:gd name="connsiteX382" fmla="*/ 2046607 w 2420099"/>
                    <a:gd name="connsiteY382" fmla="*/ 1153237 h 1530350"/>
                    <a:gd name="connsiteX383" fmla="*/ 2098233 w 2420099"/>
                    <a:gd name="connsiteY383" fmla="*/ 1119638 h 1530350"/>
                    <a:gd name="connsiteX384" fmla="*/ 1910955 w 2420099"/>
                    <a:gd name="connsiteY384" fmla="*/ 1086037 h 1530350"/>
                    <a:gd name="connsiteX385" fmla="*/ 1859328 w 2420099"/>
                    <a:gd name="connsiteY385" fmla="*/ 1119638 h 1530350"/>
                    <a:gd name="connsiteX386" fmla="*/ 1910955 w 2420099"/>
                    <a:gd name="connsiteY386" fmla="*/ 1153237 h 1530350"/>
                    <a:gd name="connsiteX387" fmla="*/ 1962582 w 2420099"/>
                    <a:gd name="connsiteY387" fmla="*/ 1119638 h 1530350"/>
                    <a:gd name="connsiteX388" fmla="*/ 1775305 w 2420099"/>
                    <a:gd name="connsiteY388" fmla="*/ 1086037 h 1530350"/>
                    <a:gd name="connsiteX389" fmla="*/ 1723678 w 2420099"/>
                    <a:gd name="connsiteY389" fmla="*/ 1119637 h 1530350"/>
                    <a:gd name="connsiteX390" fmla="*/ 1775305 w 2420099"/>
                    <a:gd name="connsiteY390" fmla="*/ 1153236 h 1530350"/>
                    <a:gd name="connsiteX391" fmla="*/ 1826932 w 2420099"/>
                    <a:gd name="connsiteY391" fmla="*/ 1119637 h 1530350"/>
                    <a:gd name="connsiteX392" fmla="*/ 1639654 w 2420099"/>
                    <a:gd name="connsiteY392" fmla="*/ 1086037 h 1530350"/>
                    <a:gd name="connsiteX393" fmla="*/ 1588028 w 2420099"/>
                    <a:gd name="connsiteY393" fmla="*/ 1119638 h 1530350"/>
                    <a:gd name="connsiteX394" fmla="*/ 1639654 w 2420099"/>
                    <a:gd name="connsiteY394" fmla="*/ 1153237 h 1530350"/>
                    <a:gd name="connsiteX395" fmla="*/ 1691281 w 2420099"/>
                    <a:gd name="connsiteY395" fmla="*/ 1119637 h 1530350"/>
                    <a:gd name="connsiteX396" fmla="*/ 350979 w 2420099"/>
                    <a:gd name="connsiteY396" fmla="*/ 1041899 h 1530350"/>
                    <a:gd name="connsiteX397" fmla="*/ 299352 w 2420099"/>
                    <a:gd name="connsiteY397" fmla="*/ 1075499 h 1530350"/>
                    <a:gd name="connsiteX398" fmla="*/ 350979 w 2420099"/>
                    <a:gd name="connsiteY398" fmla="*/ 1109098 h 1530350"/>
                    <a:gd name="connsiteX399" fmla="*/ 402605 w 2420099"/>
                    <a:gd name="connsiteY399" fmla="*/ 1075498 h 1530350"/>
                    <a:gd name="connsiteX400" fmla="*/ 757935 w 2420099"/>
                    <a:gd name="connsiteY400" fmla="*/ 1041899 h 1530350"/>
                    <a:gd name="connsiteX401" fmla="*/ 706307 w 2420099"/>
                    <a:gd name="connsiteY401" fmla="*/ 1075498 h 1530350"/>
                    <a:gd name="connsiteX402" fmla="*/ 757928 w 2420099"/>
                    <a:gd name="connsiteY402" fmla="*/ 1109096 h 1530350"/>
                    <a:gd name="connsiteX403" fmla="*/ 809558 w 2420099"/>
                    <a:gd name="connsiteY403" fmla="*/ 1075496 h 1530350"/>
                    <a:gd name="connsiteX404" fmla="*/ 486631 w 2420099"/>
                    <a:gd name="connsiteY404" fmla="*/ 1041899 h 1530350"/>
                    <a:gd name="connsiteX405" fmla="*/ 435006 w 2420099"/>
                    <a:gd name="connsiteY405" fmla="*/ 1075499 h 1530350"/>
                    <a:gd name="connsiteX406" fmla="*/ 486629 w 2420099"/>
                    <a:gd name="connsiteY406" fmla="*/ 1109097 h 1530350"/>
                    <a:gd name="connsiteX407" fmla="*/ 538257 w 2420099"/>
                    <a:gd name="connsiteY407" fmla="*/ 1075497 h 1530350"/>
                    <a:gd name="connsiteX408" fmla="*/ 215330 w 2420099"/>
                    <a:gd name="connsiteY408" fmla="*/ 1041899 h 1530350"/>
                    <a:gd name="connsiteX409" fmla="*/ 163703 w 2420099"/>
                    <a:gd name="connsiteY409" fmla="*/ 1075499 h 1530350"/>
                    <a:gd name="connsiteX410" fmla="*/ 215328 w 2420099"/>
                    <a:gd name="connsiteY410" fmla="*/ 1109098 h 1530350"/>
                    <a:gd name="connsiteX411" fmla="*/ 266955 w 2420099"/>
                    <a:gd name="connsiteY411" fmla="*/ 1075498 h 1530350"/>
                    <a:gd name="connsiteX412" fmla="*/ 1029234 w 2420099"/>
                    <a:gd name="connsiteY412" fmla="*/ 1041898 h 1530350"/>
                    <a:gd name="connsiteX413" fmla="*/ 977606 w 2420099"/>
                    <a:gd name="connsiteY413" fmla="*/ 1075496 h 1530350"/>
                    <a:gd name="connsiteX414" fmla="*/ 1029234 w 2420099"/>
                    <a:gd name="connsiteY414" fmla="*/ 1109096 h 1530350"/>
                    <a:gd name="connsiteX415" fmla="*/ 1080861 w 2420099"/>
                    <a:gd name="connsiteY415" fmla="*/ 1075496 h 1530350"/>
                    <a:gd name="connsiteX416" fmla="*/ 622281 w 2420099"/>
                    <a:gd name="connsiteY416" fmla="*/ 1041898 h 1530350"/>
                    <a:gd name="connsiteX417" fmla="*/ 570652 w 2420099"/>
                    <a:gd name="connsiteY417" fmla="*/ 1075498 h 1530350"/>
                    <a:gd name="connsiteX418" fmla="*/ 622282 w 2420099"/>
                    <a:gd name="connsiteY418" fmla="*/ 1109098 h 1530350"/>
                    <a:gd name="connsiteX419" fmla="*/ 673911 w 2420099"/>
                    <a:gd name="connsiteY419" fmla="*/ 1075498 h 1530350"/>
                    <a:gd name="connsiteX420" fmla="*/ 1436179 w 2420099"/>
                    <a:gd name="connsiteY420" fmla="*/ 1041897 h 1530350"/>
                    <a:gd name="connsiteX421" fmla="*/ 1384552 w 2420099"/>
                    <a:gd name="connsiteY421" fmla="*/ 1075496 h 1530350"/>
                    <a:gd name="connsiteX422" fmla="*/ 1436179 w 2420099"/>
                    <a:gd name="connsiteY422" fmla="*/ 1109096 h 1530350"/>
                    <a:gd name="connsiteX423" fmla="*/ 1487806 w 2420099"/>
                    <a:gd name="connsiteY423" fmla="*/ 1075496 h 1530350"/>
                    <a:gd name="connsiteX424" fmla="*/ 1300528 w 2420099"/>
                    <a:gd name="connsiteY424" fmla="*/ 1041897 h 1530350"/>
                    <a:gd name="connsiteX425" fmla="*/ 1248901 w 2420099"/>
                    <a:gd name="connsiteY425" fmla="*/ 1075496 h 1530350"/>
                    <a:gd name="connsiteX426" fmla="*/ 1300527 w 2420099"/>
                    <a:gd name="connsiteY426" fmla="*/ 1109096 h 1530350"/>
                    <a:gd name="connsiteX427" fmla="*/ 1352155 w 2420099"/>
                    <a:gd name="connsiteY427" fmla="*/ 1075496 h 1530350"/>
                    <a:gd name="connsiteX428" fmla="*/ 893578 w 2420099"/>
                    <a:gd name="connsiteY428" fmla="*/ 1041897 h 1530350"/>
                    <a:gd name="connsiteX429" fmla="*/ 841954 w 2420099"/>
                    <a:gd name="connsiteY429" fmla="*/ 1075497 h 1530350"/>
                    <a:gd name="connsiteX430" fmla="*/ 893578 w 2420099"/>
                    <a:gd name="connsiteY430" fmla="*/ 1109097 h 1530350"/>
                    <a:gd name="connsiteX431" fmla="*/ 945208 w 2420099"/>
                    <a:gd name="connsiteY431" fmla="*/ 1075496 h 1530350"/>
                    <a:gd name="connsiteX432" fmla="*/ 2250083 w 2420099"/>
                    <a:gd name="connsiteY432" fmla="*/ 1041896 h 1530350"/>
                    <a:gd name="connsiteX433" fmla="*/ 2198455 w 2420099"/>
                    <a:gd name="connsiteY433" fmla="*/ 1075496 h 1530350"/>
                    <a:gd name="connsiteX434" fmla="*/ 2250082 w 2420099"/>
                    <a:gd name="connsiteY434" fmla="*/ 1109095 h 1530350"/>
                    <a:gd name="connsiteX435" fmla="*/ 2301709 w 2420099"/>
                    <a:gd name="connsiteY435" fmla="*/ 1075495 h 1530350"/>
                    <a:gd name="connsiteX436" fmla="*/ 2114433 w 2420099"/>
                    <a:gd name="connsiteY436" fmla="*/ 1041896 h 1530350"/>
                    <a:gd name="connsiteX437" fmla="*/ 2062805 w 2420099"/>
                    <a:gd name="connsiteY437" fmla="*/ 1075496 h 1530350"/>
                    <a:gd name="connsiteX438" fmla="*/ 2114431 w 2420099"/>
                    <a:gd name="connsiteY438" fmla="*/ 1109095 h 1530350"/>
                    <a:gd name="connsiteX439" fmla="*/ 2166059 w 2420099"/>
                    <a:gd name="connsiteY439" fmla="*/ 1075495 h 1530350"/>
                    <a:gd name="connsiteX440" fmla="*/ 1843130 w 2420099"/>
                    <a:gd name="connsiteY440" fmla="*/ 1041896 h 1530350"/>
                    <a:gd name="connsiteX441" fmla="*/ 1791502 w 2420099"/>
                    <a:gd name="connsiteY441" fmla="*/ 1075496 h 1530350"/>
                    <a:gd name="connsiteX442" fmla="*/ 1843130 w 2420099"/>
                    <a:gd name="connsiteY442" fmla="*/ 1109095 h 1530350"/>
                    <a:gd name="connsiteX443" fmla="*/ 1894757 w 2420099"/>
                    <a:gd name="connsiteY443" fmla="*/ 1075495 h 1530350"/>
                    <a:gd name="connsiteX444" fmla="*/ 1707479 w 2420099"/>
                    <a:gd name="connsiteY444" fmla="*/ 1041896 h 1530350"/>
                    <a:gd name="connsiteX445" fmla="*/ 1655854 w 2420099"/>
                    <a:gd name="connsiteY445" fmla="*/ 1075496 h 1530350"/>
                    <a:gd name="connsiteX446" fmla="*/ 1707480 w 2420099"/>
                    <a:gd name="connsiteY446" fmla="*/ 1109095 h 1530350"/>
                    <a:gd name="connsiteX447" fmla="*/ 1759106 w 2420099"/>
                    <a:gd name="connsiteY447" fmla="*/ 1075495 h 1530350"/>
                    <a:gd name="connsiteX448" fmla="*/ 1571830 w 2420099"/>
                    <a:gd name="connsiteY448" fmla="*/ 1041896 h 1530350"/>
                    <a:gd name="connsiteX449" fmla="*/ 1520202 w 2420099"/>
                    <a:gd name="connsiteY449" fmla="*/ 1075496 h 1530350"/>
                    <a:gd name="connsiteX450" fmla="*/ 1571828 w 2420099"/>
                    <a:gd name="connsiteY450" fmla="*/ 1109095 h 1530350"/>
                    <a:gd name="connsiteX451" fmla="*/ 1623456 w 2420099"/>
                    <a:gd name="connsiteY451" fmla="*/ 1075495 h 1530350"/>
                    <a:gd name="connsiteX452" fmla="*/ 1164877 w 2420099"/>
                    <a:gd name="connsiteY452" fmla="*/ 1041896 h 1530350"/>
                    <a:gd name="connsiteX453" fmla="*/ 1113249 w 2420099"/>
                    <a:gd name="connsiteY453" fmla="*/ 1075496 h 1530350"/>
                    <a:gd name="connsiteX454" fmla="*/ 1164878 w 2420099"/>
                    <a:gd name="connsiteY454" fmla="*/ 1109097 h 1530350"/>
                    <a:gd name="connsiteX455" fmla="*/ 1216504 w 2420099"/>
                    <a:gd name="connsiteY455" fmla="*/ 1075496 h 1530350"/>
                    <a:gd name="connsiteX456" fmla="*/ 1978781 w 2420099"/>
                    <a:gd name="connsiteY456" fmla="*/ 1041896 h 1530350"/>
                    <a:gd name="connsiteX457" fmla="*/ 1927153 w 2420099"/>
                    <a:gd name="connsiteY457" fmla="*/ 1075496 h 1530350"/>
                    <a:gd name="connsiteX458" fmla="*/ 1978780 w 2420099"/>
                    <a:gd name="connsiteY458" fmla="*/ 1109095 h 1530350"/>
                    <a:gd name="connsiteX459" fmla="*/ 2030408 w 2420099"/>
                    <a:gd name="connsiteY459" fmla="*/ 1075496 h 1530350"/>
                    <a:gd name="connsiteX460" fmla="*/ 283152 w 2420099"/>
                    <a:gd name="connsiteY460" fmla="*/ 997758 h 1530350"/>
                    <a:gd name="connsiteX461" fmla="*/ 231529 w 2420099"/>
                    <a:gd name="connsiteY461" fmla="*/ 1031357 h 1530350"/>
                    <a:gd name="connsiteX462" fmla="*/ 283152 w 2420099"/>
                    <a:gd name="connsiteY462" fmla="*/ 1064956 h 1530350"/>
                    <a:gd name="connsiteX463" fmla="*/ 334780 w 2420099"/>
                    <a:gd name="connsiteY463" fmla="*/ 1031357 h 1530350"/>
                    <a:gd name="connsiteX464" fmla="*/ 147504 w 2420099"/>
                    <a:gd name="connsiteY464" fmla="*/ 997757 h 1530350"/>
                    <a:gd name="connsiteX465" fmla="*/ 95876 w 2420099"/>
                    <a:gd name="connsiteY465" fmla="*/ 1031357 h 1530350"/>
                    <a:gd name="connsiteX466" fmla="*/ 147503 w 2420099"/>
                    <a:gd name="connsiteY466" fmla="*/ 1064957 h 1530350"/>
                    <a:gd name="connsiteX467" fmla="*/ 199131 w 2420099"/>
                    <a:gd name="connsiteY467" fmla="*/ 1031357 h 1530350"/>
                    <a:gd name="connsiteX468" fmla="*/ 418806 w 2420099"/>
                    <a:gd name="connsiteY468" fmla="*/ 997757 h 1530350"/>
                    <a:gd name="connsiteX469" fmla="*/ 367179 w 2420099"/>
                    <a:gd name="connsiteY469" fmla="*/ 1031357 h 1530350"/>
                    <a:gd name="connsiteX470" fmla="*/ 418806 w 2420099"/>
                    <a:gd name="connsiteY470" fmla="*/ 1064957 h 1530350"/>
                    <a:gd name="connsiteX471" fmla="*/ 470432 w 2420099"/>
                    <a:gd name="connsiteY471" fmla="*/ 1031357 h 1530350"/>
                    <a:gd name="connsiteX472" fmla="*/ 825758 w 2420099"/>
                    <a:gd name="connsiteY472" fmla="*/ 997756 h 1530350"/>
                    <a:gd name="connsiteX473" fmla="*/ 774129 w 2420099"/>
                    <a:gd name="connsiteY473" fmla="*/ 1031357 h 1530350"/>
                    <a:gd name="connsiteX474" fmla="*/ 825754 w 2420099"/>
                    <a:gd name="connsiteY474" fmla="*/ 1064955 h 1530350"/>
                    <a:gd name="connsiteX475" fmla="*/ 877380 w 2420099"/>
                    <a:gd name="connsiteY475" fmla="*/ 1031354 h 1530350"/>
                    <a:gd name="connsiteX476" fmla="*/ 690104 w 2420099"/>
                    <a:gd name="connsiteY476" fmla="*/ 997756 h 1530350"/>
                    <a:gd name="connsiteX477" fmla="*/ 638479 w 2420099"/>
                    <a:gd name="connsiteY477" fmla="*/ 1031355 h 1530350"/>
                    <a:gd name="connsiteX478" fmla="*/ 690109 w 2420099"/>
                    <a:gd name="connsiteY478" fmla="*/ 1064956 h 1530350"/>
                    <a:gd name="connsiteX479" fmla="*/ 741735 w 2420099"/>
                    <a:gd name="connsiteY479" fmla="*/ 1031357 h 1530350"/>
                    <a:gd name="connsiteX480" fmla="*/ 554459 w 2420099"/>
                    <a:gd name="connsiteY480" fmla="*/ 997756 h 1530350"/>
                    <a:gd name="connsiteX481" fmla="*/ 502829 w 2420099"/>
                    <a:gd name="connsiteY481" fmla="*/ 1031357 h 1530350"/>
                    <a:gd name="connsiteX482" fmla="*/ 554454 w 2420099"/>
                    <a:gd name="connsiteY482" fmla="*/ 1064956 h 1530350"/>
                    <a:gd name="connsiteX483" fmla="*/ 606084 w 2420099"/>
                    <a:gd name="connsiteY483" fmla="*/ 1031355 h 1530350"/>
                    <a:gd name="connsiteX484" fmla="*/ 961404 w 2420099"/>
                    <a:gd name="connsiteY484" fmla="*/ 997756 h 1530350"/>
                    <a:gd name="connsiteX485" fmla="*/ 909777 w 2420099"/>
                    <a:gd name="connsiteY485" fmla="*/ 1031354 h 1530350"/>
                    <a:gd name="connsiteX486" fmla="*/ 961407 w 2420099"/>
                    <a:gd name="connsiteY486" fmla="*/ 1064955 h 1530350"/>
                    <a:gd name="connsiteX487" fmla="*/ 1013034 w 2420099"/>
                    <a:gd name="connsiteY487" fmla="*/ 1031355 h 1530350"/>
                    <a:gd name="connsiteX488" fmla="*/ 1639654 w 2420099"/>
                    <a:gd name="connsiteY488" fmla="*/ 997755 h 1530350"/>
                    <a:gd name="connsiteX489" fmla="*/ 1588028 w 2420099"/>
                    <a:gd name="connsiteY489" fmla="*/ 1031354 h 1530350"/>
                    <a:gd name="connsiteX490" fmla="*/ 1639654 w 2420099"/>
                    <a:gd name="connsiteY490" fmla="*/ 1064953 h 1530350"/>
                    <a:gd name="connsiteX491" fmla="*/ 1691280 w 2420099"/>
                    <a:gd name="connsiteY491" fmla="*/ 1031354 h 1530350"/>
                    <a:gd name="connsiteX492" fmla="*/ 1368354 w 2420099"/>
                    <a:gd name="connsiteY492" fmla="*/ 997755 h 1530350"/>
                    <a:gd name="connsiteX493" fmla="*/ 1316727 w 2420099"/>
                    <a:gd name="connsiteY493" fmla="*/ 1031354 h 1530350"/>
                    <a:gd name="connsiteX494" fmla="*/ 1368354 w 2420099"/>
                    <a:gd name="connsiteY494" fmla="*/ 1064954 h 1530350"/>
                    <a:gd name="connsiteX495" fmla="*/ 1419980 w 2420099"/>
                    <a:gd name="connsiteY495" fmla="*/ 1031354 h 1530350"/>
                    <a:gd name="connsiteX496" fmla="*/ 1097059 w 2420099"/>
                    <a:gd name="connsiteY496" fmla="*/ 997755 h 1530350"/>
                    <a:gd name="connsiteX497" fmla="*/ 1045432 w 2420099"/>
                    <a:gd name="connsiteY497" fmla="*/ 1031355 h 1530350"/>
                    <a:gd name="connsiteX498" fmla="*/ 1097057 w 2420099"/>
                    <a:gd name="connsiteY498" fmla="*/ 1064955 h 1530350"/>
                    <a:gd name="connsiteX499" fmla="*/ 1148678 w 2420099"/>
                    <a:gd name="connsiteY499" fmla="*/ 1031354 h 1530350"/>
                    <a:gd name="connsiteX500" fmla="*/ 1775306 w 2420099"/>
                    <a:gd name="connsiteY500" fmla="*/ 997755 h 1530350"/>
                    <a:gd name="connsiteX501" fmla="*/ 1723678 w 2420099"/>
                    <a:gd name="connsiteY501" fmla="*/ 1031354 h 1530350"/>
                    <a:gd name="connsiteX502" fmla="*/ 1775304 w 2420099"/>
                    <a:gd name="connsiteY502" fmla="*/ 1064953 h 1530350"/>
                    <a:gd name="connsiteX503" fmla="*/ 1826932 w 2420099"/>
                    <a:gd name="connsiteY503" fmla="*/ 1031354 h 1530350"/>
                    <a:gd name="connsiteX504" fmla="*/ 1504004 w 2420099"/>
                    <a:gd name="connsiteY504" fmla="*/ 997755 h 1530350"/>
                    <a:gd name="connsiteX505" fmla="*/ 1452377 w 2420099"/>
                    <a:gd name="connsiteY505" fmla="*/ 1031354 h 1530350"/>
                    <a:gd name="connsiteX506" fmla="*/ 1504004 w 2420099"/>
                    <a:gd name="connsiteY506" fmla="*/ 1064955 h 1530350"/>
                    <a:gd name="connsiteX507" fmla="*/ 1555632 w 2420099"/>
                    <a:gd name="connsiteY507" fmla="*/ 1031354 h 1530350"/>
                    <a:gd name="connsiteX508" fmla="*/ 2182257 w 2420099"/>
                    <a:gd name="connsiteY508" fmla="*/ 997754 h 1530350"/>
                    <a:gd name="connsiteX509" fmla="*/ 2130630 w 2420099"/>
                    <a:gd name="connsiteY509" fmla="*/ 1031354 h 1530350"/>
                    <a:gd name="connsiteX510" fmla="*/ 2182257 w 2420099"/>
                    <a:gd name="connsiteY510" fmla="*/ 1064953 h 1530350"/>
                    <a:gd name="connsiteX511" fmla="*/ 2233885 w 2420099"/>
                    <a:gd name="connsiteY511" fmla="*/ 1031354 h 1530350"/>
                    <a:gd name="connsiteX512" fmla="*/ 2046607 w 2420099"/>
                    <a:gd name="connsiteY512" fmla="*/ 997754 h 1530350"/>
                    <a:gd name="connsiteX513" fmla="*/ 1994979 w 2420099"/>
                    <a:gd name="connsiteY513" fmla="*/ 1031354 h 1530350"/>
                    <a:gd name="connsiteX514" fmla="*/ 2046607 w 2420099"/>
                    <a:gd name="connsiteY514" fmla="*/ 1064953 h 1530350"/>
                    <a:gd name="connsiteX515" fmla="*/ 2098233 w 2420099"/>
                    <a:gd name="connsiteY515" fmla="*/ 1031354 h 1530350"/>
                    <a:gd name="connsiteX516" fmla="*/ 1910955 w 2420099"/>
                    <a:gd name="connsiteY516" fmla="*/ 997754 h 1530350"/>
                    <a:gd name="connsiteX517" fmla="*/ 1859328 w 2420099"/>
                    <a:gd name="connsiteY517" fmla="*/ 1031354 h 1530350"/>
                    <a:gd name="connsiteX518" fmla="*/ 1910954 w 2420099"/>
                    <a:gd name="connsiteY518" fmla="*/ 1064953 h 1530350"/>
                    <a:gd name="connsiteX519" fmla="*/ 1962582 w 2420099"/>
                    <a:gd name="connsiteY519" fmla="*/ 1031353 h 1530350"/>
                    <a:gd name="connsiteX520" fmla="*/ 1232701 w 2420099"/>
                    <a:gd name="connsiteY520" fmla="*/ 997754 h 1530350"/>
                    <a:gd name="connsiteX521" fmla="*/ 1181075 w 2420099"/>
                    <a:gd name="connsiteY521" fmla="*/ 1031354 h 1530350"/>
                    <a:gd name="connsiteX522" fmla="*/ 1232702 w 2420099"/>
                    <a:gd name="connsiteY522" fmla="*/ 1064955 h 1530350"/>
                    <a:gd name="connsiteX523" fmla="*/ 1284329 w 2420099"/>
                    <a:gd name="connsiteY523" fmla="*/ 1031354 h 1530350"/>
                    <a:gd name="connsiteX524" fmla="*/ 350979 w 2420099"/>
                    <a:gd name="connsiteY524" fmla="*/ 953616 h 1530350"/>
                    <a:gd name="connsiteX525" fmla="*/ 299352 w 2420099"/>
                    <a:gd name="connsiteY525" fmla="*/ 987216 h 1530350"/>
                    <a:gd name="connsiteX526" fmla="*/ 350979 w 2420099"/>
                    <a:gd name="connsiteY526" fmla="*/ 1020815 h 1530350"/>
                    <a:gd name="connsiteX527" fmla="*/ 402604 w 2420099"/>
                    <a:gd name="connsiteY527" fmla="*/ 987215 h 1530350"/>
                    <a:gd name="connsiteX528" fmla="*/ 215329 w 2420099"/>
                    <a:gd name="connsiteY528" fmla="*/ 953616 h 1530350"/>
                    <a:gd name="connsiteX529" fmla="*/ 163703 w 2420099"/>
                    <a:gd name="connsiteY529" fmla="*/ 987215 h 1530350"/>
                    <a:gd name="connsiteX530" fmla="*/ 215330 w 2420099"/>
                    <a:gd name="connsiteY530" fmla="*/ 1020815 h 1530350"/>
                    <a:gd name="connsiteX531" fmla="*/ 266955 w 2420099"/>
                    <a:gd name="connsiteY531" fmla="*/ 987215 h 1530350"/>
                    <a:gd name="connsiteX532" fmla="*/ 893580 w 2420099"/>
                    <a:gd name="connsiteY532" fmla="*/ 953615 h 1530350"/>
                    <a:gd name="connsiteX533" fmla="*/ 841957 w 2420099"/>
                    <a:gd name="connsiteY533" fmla="*/ 987214 h 1530350"/>
                    <a:gd name="connsiteX534" fmla="*/ 893578 w 2420099"/>
                    <a:gd name="connsiteY534" fmla="*/ 1020813 h 1530350"/>
                    <a:gd name="connsiteX535" fmla="*/ 945204 w 2420099"/>
                    <a:gd name="connsiteY535" fmla="*/ 987213 h 1530350"/>
                    <a:gd name="connsiteX536" fmla="*/ 622281 w 2420099"/>
                    <a:gd name="connsiteY536" fmla="*/ 953615 h 1530350"/>
                    <a:gd name="connsiteX537" fmla="*/ 570655 w 2420099"/>
                    <a:gd name="connsiteY537" fmla="*/ 987214 h 1530350"/>
                    <a:gd name="connsiteX538" fmla="*/ 622282 w 2420099"/>
                    <a:gd name="connsiteY538" fmla="*/ 1020813 h 1530350"/>
                    <a:gd name="connsiteX539" fmla="*/ 673905 w 2420099"/>
                    <a:gd name="connsiteY539" fmla="*/ 987213 h 1530350"/>
                    <a:gd name="connsiteX540" fmla="*/ 486633 w 2420099"/>
                    <a:gd name="connsiteY540" fmla="*/ 953614 h 1530350"/>
                    <a:gd name="connsiteX541" fmla="*/ 435005 w 2420099"/>
                    <a:gd name="connsiteY541" fmla="*/ 987215 h 1530350"/>
                    <a:gd name="connsiteX542" fmla="*/ 486631 w 2420099"/>
                    <a:gd name="connsiteY542" fmla="*/ 1020814 h 1530350"/>
                    <a:gd name="connsiteX543" fmla="*/ 538259 w 2420099"/>
                    <a:gd name="connsiteY543" fmla="*/ 987214 h 1530350"/>
                    <a:gd name="connsiteX544" fmla="*/ 1707480 w 2420099"/>
                    <a:gd name="connsiteY544" fmla="*/ 953613 h 1530350"/>
                    <a:gd name="connsiteX545" fmla="*/ 1655854 w 2420099"/>
                    <a:gd name="connsiteY545" fmla="*/ 987212 h 1530350"/>
                    <a:gd name="connsiteX546" fmla="*/ 1707479 w 2420099"/>
                    <a:gd name="connsiteY546" fmla="*/ 1020812 h 1530350"/>
                    <a:gd name="connsiteX547" fmla="*/ 1759106 w 2420099"/>
                    <a:gd name="connsiteY547" fmla="*/ 987212 h 1530350"/>
                    <a:gd name="connsiteX548" fmla="*/ 1571830 w 2420099"/>
                    <a:gd name="connsiteY548" fmla="*/ 953613 h 1530350"/>
                    <a:gd name="connsiteX549" fmla="*/ 1520203 w 2420099"/>
                    <a:gd name="connsiteY549" fmla="*/ 987212 h 1530350"/>
                    <a:gd name="connsiteX550" fmla="*/ 1571830 w 2420099"/>
                    <a:gd name="connsiteY550" fmla="*/ 1020813 h 1530350"/>
                    <a:gd name="connsiteX551" fmla="*/ 1623456 w 2420099"/>
                    <a:gd name="connsiteY551" fmla="*/ 987213 h 1530350"/>
                    <a:gd name="connsiteX552" fmla="*/ 1436179 w 2420099"/>
                    <a:gd name="connsiteY552" fmla="*/ 953613 h 1530350"/>
                    <a:gd name="connsiteX553" fmla="*/ 1384552 w 2420099"/>
                    <a:gd name="connsiteY553" fmla="*/ 987213 h 1530350"/>
                    <a:gd name="connsiteX554" fmla="*/ 1436179 w 2420099"/>
                    <a:gd name="connsiteY554" fmla="*/ 1020813 h 1530350"/>
                    <a:gd name="connsiteX555" fmla="*/ 1487806 w 2420099"/>
                    <a:gd name="connsiteY555" fmla="*/ 987212 h 1530350"/>
                    <a:gd name="connsiteX556" fmla="*/ 1164877 w 2420099"/>
                    <a:gd name="connsiteY556" fmla="*/ 953613 h 1530350"/>
                    <a:gd name="connsiteX557" fmla="*/ 1113250 w 2420099"/>
                    <a:gd name="connsiteY557" fmla="*/ 987213 h 1530350"/>
                    <a:gd name="connsiteX558" fmla="*/ 1164877 w 2420099"/>
                    <a:gd name="connsiteY558" fmla="*/ 1020813 h 1530350"/>
                    <a:gd name="connsiteX559" fmla="*/ 1216504 w 2420099"/>
                    <a:gd name="connsiteY559" fmla="*/ 987212 h 1530350"/>
                    <a:gd name="connsiteX560" fmla="*/ 1029234 w 2420099"/>
                    <a:gd name="connsiteY560" fmla="*/ 953613 h 1530350"/>
                    <a:gd name="connsiteX561" fmla="*/ 977604 w 2420099"/>
                    <a:gd name="connsiteY561" fmla="*/ 987213 h 1530350"/>
                    <a:gd name="connsiteX562" fmla="*/ 1029232 w 2420099"/>
                    <a:gd name="connsiteY562" fmla="*/ 1020813 h 1530350"/>
                    <a:gd name="connsiteX563" fmla="*/ 1080862 w 2420099"/>
                    <a:gd name="connsiteY563" fmla="*/ 987213 h 1530350"/>
                    <a:gd name="connsiteX564" fmla="*/ 757929 w 2420099"/>
                    <a:gd name="connsiteY564" fmla="*/ 953613 h 1530350"/>
                    <a:gd name="connsiteX565" fmla="*/ 706304 w 2420099"/>
                    <a:gd name="connsiteY565" fmla="*/ 987213 h 1530350"/>
                    <a:gd name="connsiteX566" fmla="*/ 757932 w 2420099"/>
                    <a:gd name="connsiteY566" fmla="*/ 1020815 h 1530350"/>
                    <a:gd name="connsiteX567" fmla="*/ 809561 w 2420099"/>
                    <a:gd name="connsiteY567" fmla="*/ 987214 h 1530350"/>
                    <a:gd name="connsiteX568" fmla="*/ 1843130 w 2420099"/>
                    <a:gd name="connsiteY568" fmla="*/ 953613 h 1530350"/>
                    <a:gd name="connsiteX569" fmla="*/ 1791504 w 2420099"/>
                    <a:gd name="connsiteY569" fmla="*/ 987212 h 1530350"/>
                    <a:gd name="connsiteX570" fmla="*/ 1843130 w 2420099"/>
                    <a:gd name="connsiteY570" fmla="*/ 1020812 h 1530350"/>
                    <a:gd name="connsiteX571" fmla="*/ 1894758 w 2420099"/>
                    <a:gd name="connsiteY571" fmla="*/ 987212 h 1530350"/>
                    <a:gd name="connsiteX572" fmla="*/ 1300527 w 2420099"/>
                    <a:gd name="connsiteY572" fmla="*/ 953613 h 1530350"/>
                    <a:gd name="connsiteX573" fmla="*/ 1248901 w 2420099"/>
                    <a:gd name="connsiteY573" fmla="*/ 987212 h 1530350"/>
                    <a:gd name="connsiteX574" fmla="*/ 1300529 w 2420099"/>
                    <a:gd name="connsiteY574" fmla="*/ 1020813 h 1530350"/>
                    <a:gd name="connsiteX575" fmla="*/ 1352155 w 2420099"/>
                    <a:gd name="connsiteY575" fmla="*/ 987213 h 1530350"/>
                    <a:gd name="connsiteX576" fmla="*/ 2250083 w 2420099"/>
                    <a:gd name="connsiteY576" fmla="*/ 953612 h 1530350"/>
                    <a:gd name="connsiteX577" fmla="*/ 2198456 w 2420099"/>
                    <a:gd name="connsiteY577" fmla="*/ 987212 h 1530350"/>
                    <a:gd name="connsiteX578" fmla="*/ 2250083 w 2420099"/>
                    <a:gd name="connsiteY578" fmla="*/ 1020812 h 1530350"/>
                    <a:gd name="connsiteX579" fmla="*/ 2301709 w 2420099"/>
                    <a:gd name="connsiteY579" fmla="*/ 987212 h 1530350"/>
                    <a:gd name="connsiteX580" fmla="*/ 2114432 w 2420099"/>
                    <a:gd name="connsiteY580" fmla="*/ 953612 h 1530350"/>
                    <a:gd name="connsiteX581" fmla="*/ 2062805 w 2420099"/>
                    <a:gd name="connsiteY581" fmla="*/ 987212 h 1530350"/>
                    <a:gd name="connsiteX582" fmla="*/ 2114432 w 2420099"/>
                    <a:gd name="connsiteY582" fmla="*/ 1020812 h 1530350"/>
                    <a:gd name="connsiteX583" fmla="*/ 2166059 w 2420099"/>
                    <a:gd name="connsiteY583" fmla="*/ 987212 h 1530350"/>
                    <a:gd name="connsiteX584" fmla="*/ 1978781 w 2420099"/>
                    <a:gd name="connsiteY584" fmla="*/ 953612 h 1530350"/>
                    <a:gd name="connsiteX585" fmla="*/ 1927154 w 2420099"/>
                    <a:gd name="connsiteY585" fmla="*/ 987212 h 1530350"/>
                    <a:gd name="connsiteX586" fmla="*/ 1978780 w 2420099"/>
                    <a:gd name="connsiteY586" fmla="*/ 1020812 h 1530350"/>
                    <a:gd name="connsiteX587" fmla="*/ 2030408 w 2420099"/>
                    <a:gd name="connsiteY587" fmla="*/ 987212 h 1530350"/>
                    <a:gd name="connsiteX588" fmla="*/ 147504 w 2420099"/>
                    <a:gd name="connsiteY588" fmla="*/ 909475 h 1530350"/>
                    <a:gd name="connsiteX589" fmla="*/ 95878 w 2420099"/>
                    <a:gd name="connsiteY589" fmla="*/ 943074 h 1530350"/>
                    <a:gd name="connsiteX590" fmla="*/ 147504 w 2420099"/>
                    <a:gd name="connsiteY590" fmla="*/ 976673 h 1530350"/>
                    <a:gd name="connsiteX591" fmla="*/ 199131 w 2420099"/>
                    <a:gd name="connsiteY591" fmla="*/ 943074 h 1530350"/>
                    <a:gd name="connsiteX592" fmla="*/ 283152 w 2420099"/>
                    <a:gd name="connsiteY592" fmla="*/ 909474 h 1530350"/>
                    <a:gd name="connsiteX593" fmla="*/ 231528 w 2420099"/>
                    <a:gd name="connsiteY593" fmla="*/ 943074 h 1530350"/>
                    <a:gd name="connsiteX594" fmla="*/ 283152 w 2420099"/>
                    <a:gd name="connsiteY594" fmla="*/ 976673 h 1530350"/>
                    <a:gd name="connsiteX595" fmla="*/ 334780 w 2420099"/>
                    <a:gd name="connsiteY595" fmla="*/ 943074 h 1530350"/>
                    <a:gd name="connsiteX596" fmla="*/ 554459 w 2420099"/>
                    <a:gd name="connsiteY596" fmla="*/ 909474 h 1530350"/>
                    <a:gd name="connsiteX597" fmla="*/ 502832 w 2420099"/>
                    <a:gd name="connsiteY597" fmla="*/ 943072 h 1530350"/>
                    <a:gd name="connsiteX598" fmla="*/ 554459 w 2420099"/>
                    <a:gd name="connsiteY598" fmla="*/ 976672 h 1530350"/>
                    <a:gd name="connsiteX599" fmla="*/ 606084 w 2420099"/>
                    <a:gd name="connsiteY599" fmla="*/ 943073 h 1530350"/>
                    <a:gd name="connsiteX600" fmla="*/ 418807 w 2420099"/>
                    <a:gd name="connsiteY600" fmla="*/ 909474 h 1530350"/>
                    <a:gd name="connsiteX601" fmla="*/ 367179 w 2420099"/>
                    <a:gd name="connsiteY601" fmla="*/ 943074 h 1530350"/>
                    <a:gd name="connsiteX602" fmla="*/ 418806 w 2420099"/>
                    <a:gd name="connsiteY602" fmla="*/ 976673 h 1530350"/>
                    <a:gd name="connsiteX603" fmla="*/ 470434 w 2420099"/>
                    <a:gd name="connsiteY603" fmla="*/ 943072 h 1530350"/>
                    <a:gd name="connsiteX604" fmla="*/ 961408 w 2420099"/>
                    <a:gd name="connsiteY604" fmla="*/ 909472 h 1530350"/>
                    <a:gd name="connsiteX605" fmla="*/ 909777 w 2420099"/>
                    <a:gd name="connsiteY605" fmla="*/ 943073 h 1530350"/>
                    <a:gd name="connsiteX606" fmla="*/ 961405 w 2420099"/>
                    <a:gd name="connsiteY606" fmla="*/ 976671 h 1530350"/>
                    <a:gd name="connsiteX607" fmla="*/ 1013034 w 2420099"/>
                    <a:gd name="connsiteY607" fmla="*/ 943071 h 1530350"/>
                    <a:gd name="connsiteX608" fmla="*/ 825754 w 2420099"/>
                    <a:gd name="connsiteY608" fmla="*/ 909472 h 1530350"/>
                    <a:gd name="connsiteX609" fmla="*/ 774129 w 2420099"/>
                    <a:gd name="connsiteY609" fmla="*/ 943072 h 1530350"/>
                    <a:gd name="connsiteX610" fmla="*/ 825758 w 2420099"/>
                    <a:gd name="connsiteY610" fmla="*/ 976672 h 1530350"/>
                    <a:gd name="connsiteX611" fmla="*/ 877384 w 2420099"/>
                    <a:gd name="connsiteY611" fmla="*/ 943073 h 1530350"/>
                    <a:gd name="connsiteX612" fmla="*/ 690109 w 2420099"/>
                    <a:gd name="connsiteY612" fmla="*/ 909472 h 1530350"/>
                    <a:gd name="connsiteX613" fmla="*/ 638479 w 2420099"/>
                    <a:gd name="connsiteY613" fmla="*/ 943073 h 1530350"/>
                    <a:gd name="connsiteX614" fmla="*/ 690104 w 2420099"/>
                    <a:gd name="connsiteY614" fmla="*/ 976672 h 1530350"/>
                    <a:gd name="connsiteX615" fmla="*/ 741734 w 2420099"/>
                    <a:gd name="connsiteY615" fmla="*/ 943071 h 1530350"/>
                    <a:gd name="connsiteX616" fmla="*/ 1504004 w 2420099"/>
                    <a:gd name="connsiteY616" fmla="*/ 909472 h 1530350"/>
                    <a:gd name="connsiteX617" fmla="*/ 1452377 w 2420099"/>
                    <a:gd name="connsiteY617" fmla="*/ 943071 h 1530350"/>
                    <a:gd name="connsiteX618" fmla="*/ 1504004 w 2420099"/>
                    <a:gd name="connsiteY618" fmla="*/ 976670 h 1530350"/>
                    <a:gd name="connsiteX619" fmla="*/ 1555631 w 2420099"/>
                    <a:gd name="connsiteY619" fmla="*/ 943072 h 1530350"/>
                    <a:gd name="connsiteX620" fmla="*/ 1232703 w 2420099"/>
                    <a:gd name="connsiteY620" fmla="*/ 909472 h 1530350"/>
                    <a:gd name="connsiteX621" fmla="*/ 1181076 w 2420099"/>
                    <a:gd name="connsiteY621" fmla="*/ 943072 h 1530350"/>
                    <a:gd name="connsiteX622" fmla="*/ 1232702 w 2420099"/>
                    <a:gd name="connsiteY622" fmla="*/ 976670 h 1530350"/>
                    <a:gd name="connsiteX623" fmla="*/ 1284329 w 2420099"/>
                    <a:gd name="connsiteY623" fmla="*/ 943071 h 1530350"/>
                    <a:gd name="connsiteX624" fmla="*/ 1097058 w 2420099"/>
                    <a:gd name="connsiteY624" fmla="*/ 909472 h 1530350"/>
                    <a:gd name="connsiteX625" fmla="*/ 1045435 w 2420099"/>
                    <a:gd name="connsiteY625" fmla="*/ 943072 h 1530350"/>
                    <a:gd name="connsiteX626" fmla="*/ 1097058 w 2420099"/>
                    <a:gd name="connsiteY626" fmla="*/ 976671 h 1530350"/>
                    <a:gd name="connsiteX627" fmla="*/ 1148680 w 2420099"/>
                    <a:gd name="connsiteY627" fmla="*/ 943072 h 1530350"/>
                    <a:gd name="connsiteX628" fmla="*/ 1775306 w 2420099"/>
                    <a:gd name="connsiteY628" fmla="*/ 909471 h 1530350"/>
                    <a:gd name="connsiteX629" fmla="*/ 1723678 w 2420099"/>
                    <a:gd name="connsiteY629" fmla="*/ 943071 h 1530350"/>
                    <a:gd name="connsiteX630" fmla="*/ 1775304 w 2420099"/>
                    <a:gd name="connsiteY630" fmla="*/ 976670 h 1530350"/>
                    <a:gd name="connsiteX631" fmla="*/ 1826933 w 2420099"/>
                    <a:gd name="connsiteY631" fmla="*/ 943070 h 1530350"/>
                    <a:gd name="connsiteX632" fmla="*/ 1639655 w 2420099"/>
                    <a:gd name="connsiteY632" fmla="*/ 909471 h 1530350"/>
                    <a:gd name="connsiteX633" fmla="*/ 1588028 w 2420099"/>
                    <a:gd name="connsiteY633" fmla="*/ 943072 h 1530350"/>
                    <a:gd name="connsiteX634" fmla="*/ 1639656 w 2420099"/>
                    <a:gd name="connsiteY634" fmla="*/ 976671 h 1530350"/>
                    <a:gd name="connsiteX635" fmla="*/ 1691282 w 2420099"/>
                    <a:gd name="connsiteY635" fmla="*/ 943071 h 1530350"/>
                    <a:gd name="connsiteX636" fmla="*/ 2317909 w 2420099"/>
                    <a:gd name="connsiteY636" fmla="*/ 909471 h 1530350"/>
                    <a:gd name="connsiteX637" fmla="*/ 2266281 w 2420099"/>
                    <a:gd name="connsiteY637" fmla="*/ 943070 h 1530350"/>
                    <a:gd name="connsiteX638" fmla="*/ 2317907 w 2420099"/>
                    <a:gd name="connsiteY638" fmla="*/ 976670 h 1530350"/>
                    <a:gd name="connsiteX639" fmla="*/ 2369535 w 2420099"/>
                    <a:gd name="connsiteY639" fmla="*/ 943070 h 1530350"/>
                    <a:gd name="connsiteX640" fmla="*/ 2046607 w 2420099"/>
                    <a:gd name="connsiteY640" fmla="*/ 909471 h 1530350"/>
                    <a:gd name="connsiteX641" fmla="*/ 1994979 w 2420099"/>
                    <a:gd name="connsiteY641" fmla="*/ 943070 h 1530350"/>
                    <a:gd name="connsiteX642" fmla="*/ 2046606 w 2420099"/>
                    <a:gd name="connsiteY642" fmla="*/ 976670 h 1530350"/>
                    <a:gd name="connsiteX643" fmla="*/ 2098233 w 2420099"/>
                    <a:gd name="connsiteY643" fmla="*/ 943070 h 1530350"/>
                    <a:gd name="connsiteX644" fmla="*/ 1910955 w 2420099"/>
                    <a:gd name="connsiteY644" fmla="*/ 909471 h 1530350"/>
                    <a:gd name="connsiteX645" fmla="*/ 1859329 w 2420099"/>
                    <a:gd name="connsiteY645" fmla="*/ 943071 h 1530350"/>
                    <a:gd name="connsiteX646" fmla="*/ 1910955 w 2420099"/>
                    <a:gd name="connsiteY646" fmla="*/ 976670 h 1530350"/>
                    <a:gd name="connsiteX647" fmla="*/ 1962582 w 2420099"/>
                    <a:gd name="connsiteY647" fmla="*/ 943070 h 1530350"/>
                    <a:gd name="connsiteX648" fmla="*/ 1368353 w 2420099"/>
                    <a:gd name="connsiteY648" fmla="*/ 909471 h 1530350"/>
                    <a:gd name="connsiteX649" fmla="*/ 1316726 w 2420099"/>
                    <a:gd name="connsiteY649" fmla="*/ 943071 h 1530350"/>
                    <a:gd name="connsiteX650" fmla="*/ 1368354 w 2420099"/>
                    <a:gd name="connsiteY650" fmla="*/ 976671 h 1530350"/>
                    <a:gd name="connsiteX651" fmla="*/ 1419981 w 2420099"/>
                    <a:gd name="connsiteY651" fmla="*/ 943071 h 1530350"/>
                    <a:gd name="connsiteX652" fmla="*/ 2182257 w 2420099"/>
                    <a:gd name="connsiteY652" fmla="*/ 909470 h 1530350"/>
                    <a:gd name="connsiteX653" fmla="*/ 2130630 w 2420099"/>
                    <a:gd name="connsiteY653" fmla="*/ 943070 h 1530350"/>
                    <a:gd name="connsiteX654" fmla="*/ 2182257 w 2420099"/>
                    <a:gd name="connsiteY654" fmla="*/ 976670 h 1530350"/>
                    <a:gd name="connsiteX655" fmla="*/ 2233885 w 2420099"/>
                    <a:gd name="connsiteY655" fmla="*/ 943070 h 1530350"/>
                    <a:gd name="connsiteX656" fmla="*/ 215330 w 2420099"/>
                    <a:gd name="connsiteY656" fmla="*/ 865333 h 1530350"/>
                    <a:gd name="connsiteX657" fmla="*/ 163703 w 2420099"/>
                    <a:gd name="connsiteY657" fmla="*/ 898932 h 1530350"/>
                    <a:gd name="connsiteX658" fmla="*/ 215330 w 2420099"/>
                    <a:gd name="connsiteY658" fmla="*/ 932532 h 1530350"/>
                    <a:gd name="connsiteX659" fmla="*/ 266958 w 2420099"/>
                    <a:gd name="connsiteY659" fmla="*/ 898932 h 1530350"/>
                    <a:gd name="connsiteX660" fmla="*/ 79679 w 2420099"/>
                    <a:gd name="connsiteY660" fmla="*/ 865332 h 1530350"/>
                    <a:gd name="connsiteX661" fmla="*/ 28052 w 2420099"/>
                    <a:gd name="connsiteY661" fmla="*/ 898932 h 1530350"/>
                    <a:gd name="connsiteX662" fmla="*/ 79680 w 2420099"/>
                    <a:gd name="connsiteY662" fmla="*/ 932532 h 1530350"/>
                    <a:gd name="connsiteX663" fmla="*/ 131307 w 2420099"/>
                    <a:gd name="connsiteY663" fmla="*/ 898932 h 1530350"/>
                    <a:gd name="connsiteX664" fmla="*/ 1029234 w 2420099"/>
                    <a:gd name="connsiteY664" fmla="*/ 865332 h 1530350"/>
                    <a:gd name="connsiteX665" fmla="*/ 977609 w 2420099"/>
                    <a:gd name="connsiteY665" fmla="*/ 898931 h 1530350"/>
                    <a:gd name="connsiteX666" fmla="*/ 1029234 w 2420099"/>
                    <a:gd name="connsiteY666" fmla="*/ 932529 h 1530350"/>
                    <a:gd name="connsiteX667" fmla="*/ 1080861 w 2420099"/>
                    <a:gd name="connsiteY667" fmla="*/ 898929 h 1530350"/>
                    <a:gd name="connsiteX668" fmla="*/ 757932 w 2420099"/>
                    <a:gd name="connsiteY668" fmla="*/ 865332 h 1530350"/>
                    <a:gd name="connsiteX669" fmla="*/ 706307 w 2420099"/>
                    <a:gd name="connsiteY669" fmla="*/ 898931 h 1530350"/>
                    <a:gd name="connsiteX670" fmla="*/ 757928 w 2420099"/>
                    <a:gd name="connsiteY670" fmla="*/ 932529 h 1530350"/>
                    <a:gd name="connsiteX671" fmla="*/ 809557 w 2420099"/>
                    <a:gd name="connsiteY671" fmla="*/ 898930 h 1530350"/>
                    <a:gd name="connsiteX672" fmla="*/ 486631 w 2420099"/>
                    <a:gd name="connsiteY672" fmla="*/ 865332 h 1530350"/>
                    <a:gd name="connsiteX673" fmla="*/ 435005 w 2420099"/>
                    <a:gd name="connsiteY673" fmla="*/ 898931 h 1530350"/>
                    <a:gd name="connsiteX674" fmla="*/ 486633 w 2420099"/>
                    <a:gd name="connsiteY674" fmla="*/ 932530 h 1530350"/>
                    <a:gd name="connsiteX675" fmla="*/ 538257 w 2420099"/>
                    <a:gd name="connsiteY675" fmla="*/ 898931 h 1530350"/>
                    <a:gd name="connsiteX676" fmla="*/ 350981 w 2420099"/>
                    <a:gd name="connsiteY676" fmla="*/ 865331 h 1530350"/>
                    <a:gd name="connsiteX677" fmla="*/ 299352 w 2420099"/>
                    <a:gd name="connsiteY677" fmla="*/ 898932 h 1530350"/>
                    <a:gd name="connsiteX678" fmla="*/ 350979 w 2420099"/>
                    <a:gd name="connsiteY678" fmla="*/ 932531 h 1530350"/>
                    <a:gd name="connsiteX679" fmla="*/ 402608 w 2420099"/>
                    <a:gd name="connsiteY679" fmla="*/ 898931 h 1530350"/>
                    <a:gd name="connsiteX680" fmla="*/ 622282 w 2420099"/>
                    <a:gd name="connsiteY680" fmla="*/ 865330 h 1530350"/>
                    <a:gd name="connsiteX681" fmla="*/ 570655 w 2420099"/>
                    <a:gd name="connsiteY681" fmla="*/ 898932 h 1530350"/>
                    <a:gd name="connsiteX682" fmla="*/ 622282 w 2420099"/>
                    <a:gd name="connsiteY682" fmla="*/ 932531 h 1530350"/>
                    <a:gd name="connsiteX683" fmla="*/ 673911 w 2420099"/>
                    <a:gd name="connsiteY683" fmla="*/ 898931 h 1530350"/>
                    <a:gd name="connsiteX684" fmla="*/ 1571830 w 2420099"/>
                    <a:gd name="connsiteY684" fmla="*/ 865330 h 1530350"/>
                    <a:gd name="connsiteX685" fmla="*/ 1520203 w 2420099"/>
                    <a:gd name="connsiteY685" fmla="*/ 898929 h 1530350"/>
                    <a:gd name="connsiteX686" fmla="*/ 1571829 w 2420099"/>
                    <a:gd name="connsiteY686" fmla="*/ 932529 h 1530350"/>
                    <a:gd name="connsiteX687" fmla="*/ 1623456 w 2420099"/>
                    <a:gd name="connsiteY687" fmla="*/ 898929 h 1530350"/>
                    <a:gd name="connsiteX688" fmla="*/ 1300529 w 2420099"/>
                    <a:gd name="connsiteY688" fmla="*/ 865330 h 1530350"/>
                    <a:gd name="connsiteX689" fmla="*/ 1248902 w 2420099"/>
                    <a:gd name="connsiteY689" fmla="*/ 898930 h 1530350"/>
                    <a:gd name="connsiteX690" fmla="*/ 1300527 w 2420099"/>
                    <a:gd name="connsiteY690" fmla="*/ 932529 h 1530350"/>
                    <a:gd name="connsiteX691" fmla="*/ 1352155 w 2420099"/>
                    <a:gd name="connsiteY691" fmla="*/ 898929 h 1530350"/>
                    <a:gd name="connsiteX692" fmla="*/ 1164877 w 2420099"/>
                    <a:gd name="connsiteY692" fmla="*/ 865330 h 1530350"/>
                    <a:gd name="connsiteX693" fmla="*/ 1113251 w 2420099"/>
                    <a:gd name="connsiteY693" fmla="*/ 898930 h 1530350"/>
                    <a:gd name="connsiteX694" fmla="*/ 1164877 w 2420099"/>
                    <a:gd name="connsiteY694" fmla="*/ 932529 h 1530350"/>
                    <a:gd name="connsiteX695" fmla="*/ 1216504 w 2420099"/>
                    <a:gd name="connsiteY695" fmla="*/ 898929 h 1530350"/>
                    <a:gd name="connsiteX696" fmla="*/ 893578 w 2420099"/>
                    <a:gd name="connsiteY696" fmla="*/ 865330 h 1530350"/>
                    <a:gd name="connsiteX697" fmla="*/ 841954 w 2420099"/>
                    <a:gd name="connsiteY697" fmla="*/ 898930 h 1530350"/>
                    <a:gd name="connsiteX698" fmla="*/ 893580 w 2420099"/>
                    <a:gd name="connsiteY698" fmla="*/ 932530 h 1530350"/>
                    <a:gd name="connsiteX699" fmla="*/ 945208 w 2420099"/>
                    <a:gd name="connsiteY699" fmla="*/ 898931 h 1530350"/>
                    <a:gd name="connsiteX700" fmla="*/ 1843131 w 2420099"/>
                    <a:gd name="connsiteY700" fmla="*/ 865329 h 1530350"/>
                    <a:gd name="connsiteX701" fmla="*/ 1791504 w 2420099"/>
                    <a:gd name="connsiteY701" fmla="*/ 898929 h 1530350"/>
                    <a:gd name="connsiteX702" fmla="*/ 1843130 w 2420099"/>
                    <a:gd name="connsiteY702" fmla="*/ 932528 h 1530350"/>
                    <a:gd name="connsiteX703" fmla="*/ 1894758 w 2420099"/>
                    <a:gd name="connsiteY703" fmla="*/ 898928 h 1530350"/>
                    <a:gd name="connsiteX704" fmla="*/ 1707481 w 2420099"/>
                    <a:gd name="connsiteY704" fmla="*/ 865329 h 1530350"/>
                    <a:gd name="connsiteX705" fmla="*/ 1655854 w 2420099"/>
                    <a:gd name="connsiteY705" fmla="*/ 898929 h 1530350"/>
                    <a:gd name="connsiteX706" fmla="*/ 1707480 w 2420099"/>
                    <a:gd name="connsiteY706" fmla="*/ 932529 h 1530350"/>
                    <a:gd name="connsiteX707" fmla="*/ 1759107 w 2420099"/>
                    <a:gd name="connsiteY707" fmla="*/ 898929 h 1530350"/>
                    <a:gd name="connsiteX708" fmla="*/ 1436178 w 2420099"/>
                    <a:gd name="connsiteY708" fmla="*/ 865329 h 1530350"/>
                    <a:gd name="connsiteX709" fmla="*/ 1384552 w 2420099"/>
                    <a:gd name="connsiteY709" fmla="*/ 898929 h 1530350"/>
                    <a:gd name="connsiteX710" fmla="*/ 1436179 w 2420099"/>
                    <a:gd name="connsiteY710" fmla="*/ 932529 h 1530350"/>
                    <a:gd name="connsiteX711" fmla="*/ 1487806 w 2420099"/>
                    <a:gd name="connsiteY711" fmla="*/ 898930 h 1530350"/>
                    <a:gd name="connsiteX712" fmla="*/ 2250083 w 2420099"/>
                    <a:gd name="connsiteY712" fmla="*/ 865329 h 1530350"/>
                    <a:gd name="connsiteX713" fmla="*/ 2198455 w 2420099"/>
                    <a:gd name="connsiteY713" fmla="*/ 898928 h 1530350"/>
                    <a:gd name="connsiteX714" fmla="*/ 2250083 w 2420099"/>
                    <a:gd name="connsiteY714" fmla="*/ 932528 h 1530350"/>
                    <a:gd name="connsiteX715" fmla="*/ 2301709 w 2420099"/>
                    <a:gd name="connsiteY715" fmla="*/ 898929 h 1530350"/>
                    <a:gd name="connsiteX716" fmla="*/ 2114433 w 2420099"/>
                    <a:gd name="connsiteY716" fmla="*/ 865329 h 1530350"/>
                    <a:gd name="connsiteX717" fmla="*/ 2062805 w 2420099"/>
                    <a:gd name="connsiteY717" fmla="*/ 898928 h 1530350"/>
                    <a:gd name="connsiteX718" fmla="*/ 2114432 w 2420099"/>
                    <a:gd name="connsiteY718" fmla="*/ 932528 h 1530350"/>
                    <a:gd name="connsiteX719" fmla="*/ 2166059 w 2420099"/>
                    <a:gd name="connsiteY719" fmla="*/ 898928 h 1530350"/>
                    <a:gd name="connsiteX720" fmla="*/ 1978781 w 2420099"/>
                    <a:gd name="connsiteY720" fmla="*/ 865329 h 1530350"/>
                    <a:gd name="connsiteX721" fmla="*/ 1927154 w 2420099"/>
                    <a:gd name="connsiteY721" fmla="*/ 898929 h 1530350"/>
                    <a:gd name="connsiteX722" fmla="*/ 1978780 w 2420099"/>
                    <a:gd name="connsiteY722" fmla="*/ 932528 h 1530350"/>
                    <a:gd name="connsiteX723" fmla="*/ 2030408 w 2420099"/>
                    <a:gd name="connsiteY723" fmla="*/ 898928 h 1530350"/>
                    <a:gd name="connsiteX724" fmla="*/ 418806 w 2420099"/>
                    <a:gd name="connsiteY724" fmla="*/ 821191 h 1530350"/>
                    <a:gd name="connsiteX725" fmla="*/ 367180 w 2420099"/>
                    <a:gd name="connsiteY725" fmla="*/ 854789 h 1530350"/>
                    <a:gd name="connsiteX726" fmla="*/ 418809 w 2420099"/>
                    <a:gd name="connsiteY726" fmla="*/ 888388 h 1530350"/>
                    <a:gd name="connsiteX727" fmla="*/ 470432 w 2420099"/>
                    <a:gd name="connsiteY727" fmla="*/ 854790 h 1530350"/>
                    <a:gd name="connsiteX728" fmla="*/ 147504 w 2420099"/>
                    <a:gd name="connsiteY728" fmla="*/ 821190 h 1530350"/>
                    <a:gd name="connsiteX729" fmla="*/ 95877 w 2420099"/>
                    <a:gd name="connsiteY729" fmla="*/ 854790 h 1530350"/>
                    <a:gd name="connsiteX730" fmla="*/ 147504 w 2420099"/>
                    <a:gd name="connsiteY730" fmla="*/ 888390 h 1530350"/>
                    <a:gd name="connsiteX731" fmla="*/ 199132 w 2420099"/>
                    <a:gd name="connsiteY731" fmla="*/ 854790 h 1530350"/>
                    <a:gd name="connsiteX732" fmla="*/ 283157 w 2420099"/>
                    <a:gd name="connsiteY732" fmla="*/ 821190 h 1530350"/>
                    <a:gd name="connsiteX733" fmla="*/ 231529 w 2420099"/>
                    <a:gd name="connsiteY733" fmla="*/ 854791 h 1530350"/>
                    <a:gd name="connsiteX734" fmla="*/ 283152 w 2420099"/>
                    <a:gd name="connsiteY734" fmla="*/ 888390 h 1530350"/>
                    <a:gd name="connsiteX735" fmla="*/ 334786 w 2420099"/>
                    <a:gd name="connsiteY735" fmla="*/ 854789 h 1530350"/>
                    <a:gd name="connsiteX736" fmla="*/ 1097059 w 2420099"/>
                    <a:gd name="connsiteY736" fmla="*/ 821189 h 1530350"/>
                    <a:gd name="connsiteX737" fmla="*/ 1045435 w 2420099"/>
                    <a:gd name="connsiteY737" fmla="*/ 854790 h 1530350"/>
                    <a:gd name="connsiteX738" fmla="*/ 1097057 w 2420099"/>
                    <a:gd name="connsiteY738" fmla="*/ 888387 h 1530350"/>
                    <a:gd name="connsiteX739" fmla="*/ 1148679 w 2420099"/>
                    <a:gd name="connsiteY739" fmla="*/ 854787 h 1530350"/>
                    <a:gd name="connsiteX740" fmla="*/ 961407 w 2420099"/>
                    <a:gd name="connsiteY740" fmla="*/ 821189 h 1530350"/>
                    <a:gd name="connsiteX741" fmla="*/ 909777 w 2420099"/>
                    <a:gd name="connsiteY741" fmla="*/ 854788 h 1530350"/>
                    <a:gd name="connsiteX742" fmla="*/ 961405 w 2420099"/>
                    <a:gd name="connsiteY742" fmla="*/ 888388 h 1530350"/>
                    <a:gd name="connsiteX743" fmla="*/ 1013036 w 2420099"/>
                    <a:gd name="connsiteY743" fmla="*/ 854790 h 1530350"/>
                    <a:gd name="connsiteX744" fmla="*/ 825758 w 2420099"/>
                    <a:gd name="connsiteY744" fmla="*/ 821189 h 1530350"/>
                    <a:gd name="connsiteX745" fmla="*/ 774129 w 2420099"/>
                    <a:gd name="connsiteY745" fmla="*/ 854790 h 1530350"/>
                    <a:gd name="connsiteX746" fmla="*/ 825754 w 2420099"/>
                    <a:gd name="connsiteY746" fmla="*/ 888387 h 1530350"/>
                    <a:gd name="connsiteX747" fmla="*/ 877380 w 2420099"/>
                    <a:gd name="connsiteY747" fmla="*/ 854788 h 1530350"/>
                    <a:gd name="connsiteX748" fmla="*/ 690104 w 2420099"/>
                    <a:gd name="connsiteY748" fmla="*/ 821189 h 1530350"/>
                    <a:gd name="connsiteX749" fmla="*/ 638480 w 2420099"/>
                    <a:gd name="connsiteY749" fmla="*/ 854788 h 1530350"/>
                    <a:gd name="connsiteX750" fmla="*/ 690106 w 2420099"/>
                    <a:gd name="connsiteY750" fmla="*/ 888388 h 1530350"/>
                    <a:gd name="connsiteX751" fmla="*/ 741734 w 2420099"/>
                    <a:gd name="connsiteY751" fmla="*/ 854789 h 1530350"/>
                    <a:gd name="connsiteX752" fmla="*/ 554460 w 2420099"/>
                    <a:gd name="connsiteY752" fmla="*/ 821189 h 1530350"/>
                    <a:gd name="connsiteX753" fmla="*/ 502829 w 2420099"/>
                    <a:gd name="connsiteY753" fmla="*/ 854790 h 1530350"/>
                    <a:gd name="connsiteX754" fmla="*/ 554459 w 2420099"/>
                    <a:gd name="connsiteY754" fmla="*/ 888388 h 1530350"/>
                    <a:gd name="connsiteX755" fmla="*/ 606084 w 2420099"/>
                    <a:gd name="connsiteY755" fmla="*/ 854788 h 1530350"/>
                    <a:gd name="connsiteX756" fmla="*/ 1910956 w 2420099"/>
                    <a:gd name="connsiteY756" fmla="*/ 821188 h 1530350"/>
                    <a:gd name="connsiteX757" fmla="*/ 1859329 w 2420099"/>
                    <a:gd name="connsiteY757" fmla="*/ 854788 h 1530350"/>
                    <a:gd name="connsiteX758" fmla="*/ 1910955 w 2420099"/>
                    <a:gd name="connsiteY758" fmla="*/ 888387 h 1530350"/>
                    <a:gd name="connsiteX759" fmla="*/ 1962582 w 2420099"/>
                    <a:gd name="connsiteY759" fmla="*/ 854787 h 1530350"/>
                    <a:gd name="connsiteX760" fmla="*/ 1775306 w 2420099"/>
                    <a:gd name="connsiteY760" fmla="*/ 821188 h 1530350"/>
                    <a:gd name="connsiteX761" fmla="*/ 1723678 w 2420099"/>
                    <a:gd name="connsiteY761" fmla="*/ 854788 h 1530350"/>
                    <a:gd name="connsiteX762" fmla="*/ 1775306 w 2420099"/>
                    <a:gd name="connsiteY762" fmla="*/ 888387 h 1530350"/>
                    <a:gd name="connsiteX763" fmla="*/ 1826933 w 2420099"/>
                    <a:gd name="connsiteY763" fmla="*/ 854788 h 1530350"/>
                    <a:gd name="connsiteX764" fmla="*/ 1639655 w 2420099"/>
                    <a:gd name="connsiteY764" fmla="*/ 821188 h 1530350"/>
                    <a:gd name="connsiteX765" fmla="*/ 1588028 w 2420099"/>
                    <a:gd name="connsiteY765" fmla="*/ 854788 h 1530350"/>
                    <a:gd name="connsiteX766" fmla="*/ 1639655 w 2420099"/>
                    <a:gd name="connsiteY766" fmla="*/ 888387 h 1530350"/>
                    <a:gd name="connsiteX767" fmla="*/ 1691282 w 2420099"/>
                    <a:gd name="connsiteY767" fmla="*/ 854788 h 1530350"/>
                    <a:gd name="connsiteX768" fmla="*/ 1368354 w 2420099"/>
                    <a:gd name="connsiteY768" fmla="*/ 821188 h 1530350"/>
                    <a:gd name="connsiteX769" fmla="*/ 1316727 w 2420099"/>
                    <a:gd name="connsiteY769" fmla="*/ 854788 h 1530350"/>
                    <a:gd name="connsiteX770" fmla="*/ 1368354 w 2420099"/>
                    <a:gd name="connsiteY770" fmla="*/ 888387 h 1530350"/>
                    <a:gd name="connsiteX771" fmla="*/ 1419980 w 2420099"/>
                    <a:gd name="connsiteY771" fmla="*/ 854787 h 1530350"/>
                    <a:gd name="connsiteX772" fmla="*/ 1232703 w 2420099"/>
                    <a:gd name="connsiteY772" fmla="*/ 821188 h 1530350"/>
                    <a:gd name="connsiteX773" fmla="*/ 1181075 w 2420099"/>
                    <a:gd name="connsiteY773" fmla="*/ 854788 h 1530350"/>
                    <a:gd name="connsiteX774" fmla="*/ 1232703 w 2420099"/>
                    <a:gd name="connsiteY774" fmla="*/ 888387 h 1530350"/>
                    <a:gd name="connsiteX775" fmla="*/ 1284329 w 2420099"/>
                    <a:gd name="connsiteY775" fmla="*/ 854787 h 1530350"/>
                    <a:gd name="connsiteX776" fmla="*/ 2182257 w 2420099"/>
                    <a:gd name="connsiteY776" fmla="*/ 821187 h 1530350"/>
                    <a:gd name="connsiteX777" fmla="*/ 2130630 w 2420099"/>
                    <a:gd name="connsiteY777" fmla="*/ 854787 h 1530350"/>
                    <a:gd name="connsiteX778" fmla="*/ 2182257 w 2420099"/>
                    <a:gd name="connsiteY778" fmla="*/ 888386 h 1530350"/>
                    <a:gd name="connsiteX779" fmla="*/ 2233885 w 2420099"/>
                    <a:gd name="connsiteY779" fmla="*/ 854787 h 1530350"/>
                    <a:gd name="connsiteX780" fmla="*/ 2046607 w 2420099"/>
                    <a:gd name="connsiteY780" fmla="*/ 821187 h 1530350"/>
                    <a:gd name="connsiteX781" fmla="*/ 1994980 w 2420099"/>
                    <a:gd name="connsiteY781" fmla="*/ 854787 h 1530350"/>
                    <a:gd name="connsiteX782" fmla="*/ 2046607 w 2420099"/>
                    <a:gd name="connsiteY782" fmla="*/ 888386 h 1530350"/>
                    <a:gd name="connsiteX783" fmla="*/ 2098234 w 2420099"/>
                    <a:gd name="connsiteY783" fmla="*/ 854787 h 1530350"/>
                    <a:gd name="connsiteX784" fmla="*/ 1504004 w 2420099"/>
                    <a:gd name="connsiteY784" fmla="*/ 821187 h 1530350"/>
                    <a:gd name="connsiteX785" fmla="*/ 1452377 w 2420099"/>
                    <a:gd name="connsiteY785" fmla="*/ 854787 h 1530350"/>
                    <a:gd name="connsiteX786" fmla="*/ 1504004 w 2420099"/>
                    <a:gd name="connsiteY786" fmla="*/ 888387 h 1530350"/>
                    <a:gd name="connsiteX787" fmla="*/ 1555632 w 2420099"/>
                    <a:gd name="connsiteY787" fmla="*/ 854788 h 1530350"/>
                    <a:gd name="connsiteX788" fmla="*/ 2317908 w 2420099"/>
                    <a:gd name="connsiteY788" fmla="*/ 821187 h 1530350"/>
                    <a:gd name="connsiteX789" fmla="*/ 2266281 w 2420099"/>
                    <a:gd name="connsiteY789" fmla="*/ 854787 h 1530350"/>
                    <a:gd name="connsiteX790" fmla="*/ 2317908 w 2420099"/>
                    <a:gd name="connsiteY790" fmla="*/ 888387 h 1530350"/>
                    <a:gd name="connsiteX791" fmla="*/ 2369535 w 2420099"/>
                    <a:gd name="connsiteY791" fmla="*/ 854787 h 1530350"/>
                    <a:gd name="connsiteX792" fmla="*/ 79680 w 2420099"/>
                    <a:gd name="connsiteY792" fmla="*/ 777049 h 1530350"/>
                    <a:gd name="connsiteX793" fmla="*/ 28052 w 2420099"/>
                    <a:gd name="connsiteY793" fmla="*/ 810648 h 1530350"/>
                    <a:gd name="connsiteX794" fmla="*/ 79679 w 2420099"/>
                    <a:gd name="connsiteY794" fmla="*/ 844248 h 1530350"/>
                    <a:gd name="connsiteX795" fmla="*/ 131307 w 2420099"/>
                    <a:gd name="connsiteY795" fmla="*/ 810648 h 1530350"/>
                    <a:gd name="connsiteX796" fmla="*/ 622282 w 2420099"/>
                    <a:gd name="connsiteY796" fmla="*/ 777049 h 1530350"/>
                    <a:gd name="connsiteX797" fmla="*/ 570659 w 2420099"/>
                    <a:gd name="connsiteY797" fmla="*/ 810647 h 1530350"/>
                    <a:gd name="connsiteX798" fmla="*/ 622282 w 2420099"/>
                    <a:gd name="connsiteY798" fmla="*/ 844246 h 1530350"/>
                    <a:gd name="connsiteX799" fmla="*/ 673909 w 2420099"/>
                    <a:gd name="connsiteY799" fmla="*/ 810647 h 1530350"/>
                    <a:gd name="connsiteX800" fmla="*/ 486633 w 2420099"/>
                    <a:gd name="connsiteY800" fmla="*/ 777048 h 1530350"/>
                    <a:gd name="connsiteX801" fmla="*/ 435006 w 2420099"/>
                    <a:gd name="connsiteY801" fmla="*/ 810648 h 1530350"/>
                    <a:gd name="connsiteX802" fmla="*/ 486631 w 2420099"/>
                    <a:gd name="connsiteY802" fmla="*/ 844248 h 1530350"/>
                    <a:gd name="connsiteX803" fmla="*/ 538259 w 2420099"/>
                    <a:gd name="connsiteY803" fmla="*/ 810647 h 1530350"/>
                    <a:gd name="connsiteX804" fmla="*/ 350979 w 2420099"/>
                    <a:gd name="connsiteY804" fmla="*/ 777048 h 1530350"/>
                    <a:gd name="connsiteX805" fmla="*/ 299352 w 2420099"/>
                    <a:gd name="connsiteY805" fmla="*/ 810647 h 1530350"/>
                    <a:gd name="connsiteX806" fmla="*/ 350981 w 2420099"/>
                    <a:gd name="connsiteY806" fmla="*/ 844246 h 1530350"/>
                    <a:gd name="connsiteX807" fmla="*/ 402605 w 2420099"/>
                    <a:gd name="connsiteY807" fmla="*/ 810648 h 1530350"/>
                    <a:gd name="connsiteX808" fmla="*/ 757929 w 2420099"/>
                    <a:gd name="connsiteY808" fmla="*/ 777048 h 1530350"/>
                    <a:gd name="connsiteX809" fmla="*/ 706304 w 2420099"/>
                    <a:gd name="connsiteY809" fmla="*/ 810647 h 1530350"/>
                    <a:gd name="connsiteX810" fmla="*/ 757929 w 2420099"/>
                    <a:gd name="connsiteY810" fmla="*/ 844248 h 1530350"/>
                    <a:gd name="connsiteX811" fmla="*/ 809558 w 2420099"/>
                    <a:gd name="connsiteY811" fmla="*/ 810647 h 1530350"/>
                    <a:gd name="connsiteX812" fmla="*/ 215330 w 2420099"/>
                    <a:gd name="connsiteY812" fmla="*/ 777048 h 1530350"/>
                    <a:gd name="connsiteX813" fmla="*/ 163702 w 2420099"/>
                    <a:gd name="connsiteY813" fmla="*/ 810648 h 1530350"/>
                    <a:gd name="connsiteX814" fmla="*/ 215330 w 2420099"/>
                    <a:gd name="connsiteY814" fmla="*/ 844248 h 1530350"/>
                    <a:gd name="connsiteX815" fmla="*/ 266958 w 2420099"/>
                    <a:gd name="connsiteY815" fmla="*/ 810648 h 1530350"/>
                    <a:gd name="connsiteX816" fmla="*/ 1707481 w 2420099"/>
                    <a:gd name="connsiteY816" fmla="*/ 777047 h 1530350"/>
                    <a:gd name="connsiteX817" fmla="*/ 1655854 w 2420099"/>
                    <a:gd name="connsiteY817" fmla="*/ 810646 h 1530350"/>
                    <a:gd name="connsiteX818" fmla="*/ 1707480 w 2420099"/>
                    <a:gd name="connsiteY818" fmla="*/ 844245 h 1530350"/>
                    <a:gd name="connsiteX819" fmla="*/ 1759108 w 2420099"/>
                    <a:gd name="connsiteY819" fmla="*/ 810646 h 1530350"/>
                    <a:gd name="connsiteX820" fmla="*/ 1164879 w 2420099"/>
                    <a:gd name="connsiteY820" fmla="*/ 777047 h 1530350"/>
                    <a:gd name="connsiteX821" fmla="*/ 1113251 w 2420099"/>
                    <a:gd name="connsiteY821" fmla="*/ 810647 h 1530350"/>
                    <a:gd name="connsiteX822" fmla="*/ 1164877 w 2420099"/>
                    <a:gd name="connsiteY822" fmla="*/ 844245 h 1530350"/>
                    <a:gd name="connsiteX823" fmla="*/ 1216504 w 2420099"/>
                    <a:gd name="connsiteY823" fmla="*/ 810645 h 1530350"/>
                    <a:gd name="connsiteX824" fmla="*/ 1029236 w 2420099"/>
                    <a:gd name="connsiteY824" fmla="*/ 777047 h 1530350"/>
                    <a:gd name="connsiteX825" fmla="*/ 977606 w 2420099"/>
                    <a:gd name="connsiteY825" fmla="*/ 810647 h 1530350"/>
                    <a:gd name="connsiteX826" fmla="*/ 1029234 w 2420099"/>
                    <a:gd name="connsiteY826" fmla="*/ 844248 h 1530350"/>
                    <a:gd name="connsiteX827" fmla="*/ 1080866 w 2420099"/>
                    <a:gd name="connsiteY827" fmla="*/ 810647 h 1530350"/>
                    <a:gd name="connsiteX828" fmla="*/ 893580 w 2420099"/>
                    <a:gd name="connsiteY828" fmla="*/ 777047 h 1530350"/>
                    <a:gd name="connsiteX829" fmla="*/ 841957 w 2420099"/>
                    <a:gd name="connsiteY829" fmla="*/ 810647 h 1530350"/>
                    <a:gd name="connsiteX830" fmla="*/ 893577 w 2420099"/>
                    <a:gd name="connsiteY830" fmla="*/ 844245 h 1530350"/>
                    <a:gd name="connsiteX831" fmla="*/ 945208 w 2420099"/>
                    <a:gd name="connsiteY831" fmla="*/ 810646 h 1530350"/>
                    <a:gd name="connsiteX832" fmla="*/ 1978783 w 2420099"/>
                    <a:gd name="connsiteY832" fmla="*/ 777047 h 1530350"/>
                    <a:gd name="connsiteX833" fmla="*/ 1927155 w 2420099"/>
                    <a:gd name="connsiteY833" fmla="*/ 810646 h 1530350"/>
                    <a:gd name="connsiteX834" fmla="*/ 1978781 w 2420099"/>
                    <a:gd name="connsiteY834" fmla="*/ 844245 h 1530350"/>
                    <a:gd name="connsiteX835" fmla="*/ 2030408 w 2420099"/>
                    <a:gd name="connsiteY835" fmla="*/ 810645 h 1530350"/>
                    <a:gd name="connsiteX836" fmla="*/ 1436179 w 2420099"/>
                    <a:gd name="connsiteY836" fmla="*/ 777047 h 1530350"/>
                    <a:gd name="connsiteX837" fmla="*/ 1384552 w 2420099"/>
                    <a:gd name="connsiteY837" fmla="*/ 810646 h 1530350"/>
                    <a:gd name="connsiteX838" fmla="*/ 1436178 w 2420099"/>
                    <a:gd name="connsiteY838" fmla="*/ 844245 h 1530350"/>
                    <a:gd name="connsiteX839" fmla="*/ 1487806 w 2420099"/>
                    <a:gd name="connsiteY839" fmla="*/ 810646 h 1530350"/>
                    <a:gd name="connsiteX840" fmla="*/ 1300527 w 2420099"/>
                    <a:gd name="connsiteY840" fmla="*/ 777047 h 1530350"/>
                    <a:gd name="connsiteX841" fmla="*/ 1248902 w 2420099"/>
                    <a:gd name="connsiteY841" fmla="*/ 810646 h 1530350"/>
                    <a:gd name="connsiteX842" fmla="*/ 1300528 w 2420099"/>
                    <a:gd name="connsiteY842" fmla="*/ 844245 h 1530350"/>
                    <a:gd name="connsiteX843" fmla="*/ 1352154 w 2420099"/>
                    <a:gd name="connsiteY843" fmla="*/ 810646 h 1530350"/>
                    <a:gd name="connsiteX844" fmla="*/ 2250082 w 2420099"/>
                    <a:gd name="connsiteY844" fmla="*/ 777046 h 1530350"/>
                    <a:gd name="connsiteX845" fmla="*/ 2198455 w 2420099"/>
                    <a:gd name="connsiteY845" fmla="*/ 810645 h 1530350"/>
                    <a:gd name="connsiteX846" fmla="*/ 2250082 w 2420099"/>
                    <a:gd name="connsiteY846" fmla="*/ 844245 h 1530350"/>
                    <a:gd name="connsiteX847" fmla="*/ 2301709 w 2420099"/>
                    <a:gd name="connsiteY847" fmla="*/ 810645 h 1530350"/>
                    <a:gd name="connsiteX848" fmla="*/ 2114433 w 2420099"/>
                    <a:gd name="connsiteY848" fmla="*/ 777046 h 1530350"/>
                    <a:gd name="connsiteX849" fmla="*/ 2062805 w 2420099"/>
                    <a:gd name="connsiteY849" fmla="*/ 810645 h 1530350"/>
                    <a:gd name="connsiteX850" fmla="*/ 2114432 w 2420099"/>
                    <a:gd name="connsiteY850" fmla="*/ 844245 h 1530350"/>
                    <a:gd name="connsiteX851" fmla="*/ 2166059 w 2420099"/>
                    <a:gd name="connsiteY851" fmla="*/ 810645 h 1530350"/>
                    <a:gd name="connsiteX852" fmla="*/ 1843131 w 2420099"/>
                    <a:gd name="connsiteY852" fmla="*/ 777046 h 1530350"/>
                    <a:gd name="connsiteX853" fmla="*/ 1791504 w 2420099"/>
                    <a:gd name="connsiteY853" fmla="*/ 810646 h 1530350"/>
                    <a:gd name="connsiteX854" fmla="*/ 1843131 w 2420099"/>
                    <a:gd name="connsiteY854" fmla="*/ 844246 h 1530350"/>
                    <a:gd name="connsiteX855" fmla="*/ 1894758 w 2420099"/>
                    <a:gd name="connsiteY855" fmla="*/ 810646 h 1530350"/>
                    <a:gd name="connsiteX856" fmla="*/ 1571829 w 2420099"/>
                    <a:gd name="connsiteY856" fmla="*/ 777046 h 1530350"/>
                    <a:gd name="connsiteX857" fmla="*/ 1520202 w 2420099"/>
                    <a:gd name="connsiteY857" fmla="*/ 810646 h 1530350"/>
                    <a:gd name="connsiteX858" fmla="*/ 1571829 w 2420099"/>
                    <a:gd name="connsiteY858" fmla="*/ 844246 h 1530350"/>
                    <a:gd name="connsiteX859" fmla="*/ 1623457 w 2420099"/>
                    <a:gd name="connsiteY859" fmla="*/ 810646 h 1530350"/>
                    <a:gd name="connsiteX860" fmla="*/ 554459 w 2420099"/>
                    <a:gd name="connsiteY860" fmla="*/ 732907 h 1530350"/>
                    <a:gd name="connsiteX861" fmla="*/ 502832 w 2420099"/>
                    <a:gd name="connsiteY861" fmla="*/ 766505 h 1530350"/>
                    <a:gd name="connsiteX862" fmla="*/ 554460 w 2420099"/>
                    <a:gd name="connsiteY862" fmla="*/ 800105 h 1530350"/>
                    <a:gd name="connsiteX863" fmla="*/ 606084 w 2420099"/>
                    <a:gd name="connsiteY863" fmla="*/ 766506 h 1530350"/>
                    <a:gd name="connsiteX864" fmla="*/ 283152 w 2420099"/>
                    <a:gd name="connsiteY864" fmla="*/ 732907 h 1530350"/>
                    <a:gd name="connsiteX865" fmla="*/ 231530 w 2420099"/>
                    <a:gd name="connsiteY865" fmla="*/ 766505 h 1530350"/>
                    <a:gd name="connsiteX866" fmla="*/ 283156 w 2420099"/>
                    <a:gd name="connsiteY866" fmla="*/ 800106 h 1530350"/>
                    <a:gd name="connsiteX867" fmla="*/ 334785 w 2420099"/>
                    <a:gd name="connsiteY867" fmla="*/ 766506 h 1530350"/>
                    <a:gd name="connsiteX868" fmla="*/ 961405 w 2420099"/>
                    <a:gd name="connsiteY868" fmla="*/ 732906 h 1530350"/>
                    <a:gd name="connsiteX869" fmla="*/ 909777 w 2420099"/>
                    <a:gd name="connsiteY869" fmla="*/ 766505 h 1530350"/>
                    <a:gd name="connsiteX870" fmla="*/ 961404 w 2420099"/>
                    <a:gd name="connsiteY870" fmla="*/ 800104 h 1530350"/>
                    <a:gd name="connsiteX871" fmla="*/ 1013036 w 2420099"/>
                    <a:gd name="connsiteY871" fmla="*/ 766504 h 1530350"/>
                    <a:gd name="connsiteX872" fmla="*/ 690110 w 2420099"/>
                    <a:gd name="connsiteY872" fmla="*/ 732906 h 1530350"/>
                    <a:gd name="connsiteX873" fmla="*/ 638479 w 2420099"/>
                    <a:gd name="connsiteY873" fmla="*/ 766506 h 1530350"/>
                    <a:gd name="connsiteX874" fmla="*/ 690104 w 2420099"/>
                    <a:gd name="connsiteY874" fmla="*/ 800106 h 1530350"/>
                    <a:gd name="connsiteX875" fmla="*/ 741734 w 2420099"/>
                    <a:gd name="connsiteY875" fmla="*/ 766505 h 1530350"/>
                    <a:gd name="connsiteX876" fmla="*/ 418809 w 2420099"/>
                    <a:gd name="connsiteY876" fmla="*/ 732906 h 1530350"/>
                    <a:gd name="connsiteX877" fmla="*/ 367179 w 2420099"/>
                    <a:gd name="connsiteY877" fmla="*/ 766506 h 1530350"/>
                    <a:gd name="connsiteX878" fmla="*/ 418806 w 2420099"/>
                    <a:gd name="connsiteY878" fmla="*/ 800106 h 1530350"/>
                    <a:gd name="connsiteX879" fmla="*/ 470434 w 2420099"/>
                    <a:gd name="connsiteY879" fmla="*/ 766505 h 1530350"/>
                    <a:gd name="connsiteX880" fmla="*/ 147507 w 2420099"/>
                    <a:gd name="connsiteY880" fmla="*/ 732906 h 1530350"/>
                    <a:gd name="connsiteX881" fmla="*/ 95878 w 2420099"/>
                    <a:gd name="connsiteY881" fmla="*/ 766508 h 1530350"/>
                    <a:gd name="connsiteX882" fmla="*/ 147503 w 2420099"/>
                    <a:gd name="connsiteY882" fmla="*/ 800106 h 1530350"/>
                    <a:gd name="connsiteX883" fmla="*/ 199133 w 2420099"/>
                    <a:gd name="connsiteY883" fmla="*/ 766506 h 1530350"/>
                    <a:gd name="connsiteX884" fmla="*/ 1232703 w 2420099"/>
                    <a:gd name="connsiteY884" fmla="*/ 732906 h 1530350"/>
                    <a:gd name="connsiteX885" fmla="*/ 1181078 w 2420099"/>
                    <a:gd name="connsiteY885" fmla="*/ 766505 h 1530350"/>
                    <a:gd name="connsiteX886" fmla="*/ 1232702 w 2420099"/>
                    <a:gd name="connsiteY886" fmla="*/ 800103 h 1530350"/>
                    <a:gd name="connsiteX887" fmla="*/ 1284329 w 2420099"/>
                    <a:gd name="connsiteY887" fmla="*/ 766504 h 1530350"/>
                    <a:gd name="connsiteX888" fmla="*/ 1097058 w 2420099"/>
                    <a:gd name="connsiteY888" fmla="*/ 732905 h 1530350"/>
                    <a:gd name="connsiteX889" fmla="*/ 1045436 w 2420099"/>
                    <a:gd name="connsiteY889" fmla="*/ 766505 h 1530350"/>
                    <a:gd name="connsiteX890" fmla="*/ 1097059 w 2420099"/>
                    <a:gd name="connsiteY890" fmla="*/ 800104 h 1530350"/>
                    <a:gd name="connsiteX891" fmla="*/ 1148681 w 2420099"/>
                    <a:gd name="connsiteY891" fmla="*/ 766505 h 1530350"/>
                    <a:gd name="connsiteX892" fmla="*/ 825754 w 2420099"/>
                    <a:gd name="connsiteY892" fmla="*/ 732905 h 1530350"/>
                    <a:gd name="connsiteX893" fmla="*/ 774129 w 2420099"/>
                    <a:gd name="connsiteY893" fmla="*/ 766505 h 1530350"/>
                    <a:gd name="connsiteX894" fmla="*/ 825758 w 2420099"/>
                    <a:gd name="connsiteY894" fmla="*/ 800104 h 1530350"/>
                    <a:gd name="connsiteX895" fmla="*/ 877384 w 2420099"/>
                    <a:gd name="connsiteY895" fmla="*/ 766505 h 1530350"/>
                    <a:gd name="connsiteX896" fmla="*/ 2046608 w 2420099"/>
                    <a:gd name="connsiteY896" fmla="*/ 732905 h 1530350"/>
                    <a:gd name="connsiteX897" fmla="*/ 1994980 w 2420099"/>
                    <a:gd name="connsiteY897" fmla="*/ 766504 h 1530350"/>
                    <a:gd name="connsiteX898" fmla="*/ 2046607 w 2420099"/>
                    <a:gd name="connsiteY898" fmla="*/ 800103 h 1530350"/>
                    <a:gd name="connsiteX899" fmla="*/ 2098233 w 2420099"/>
                    <a:gd name="connsiteY899" fmla="*/ 766504 h 1530350"/>
                    <a:gd name="connsiteX900" fmla="*/ 1775306 w 2420099"/>
                    <a:gd name="connsiteY900" fmla="*/ 732905 h 1530350"/>
                    <a:gd name="connsiteX901" fmla="*/ 1723678 w 2420099"/>
                    <a:gd name="connsiteY901" fmla="*/ 766504 h 1530350"/>
                    <a:gd name="connsiteX902" fmla="*/ 1775306 w 2420099"/>
                    <a:gd name="connsiteY902" fmla="*/ 800104 h 1530350"/>
                    <a:gd name="connsiteX903" fmla="*/ 1826933 w 2420099"/>
                    <a:gd name="connsiteY903" fmla="*/ 766504 h 1530350"/>
                    <a:gd name="connsiteX904" fmla="*/ 1639654 w 2420099"/>
                    <a:gd name="connsiteY904" fmla="*/ 732905 h 1530350"/>
                    <a:gd name="connsiteX905" fmla="*/ 1588028 w 2420099"/>
                    <a:gd name="connsiteY905" fmla="*/ 766504 h 1530350"/>
                    <a:gd name="connsiteX906" fmla="*/ 1639655 w 2420099"/>
                    <a:gd name="connsiteY906" fmla="*/ 800104 h 1530350"/>
                    <a:gd name="connsiteX907" fmla="*/ 1691282 w 2420099"/>
                    <a:gd name="connsiteY907" fmla="*/ 766504 h 1530350"/>
                    <a:gd name="connsiteX908" fmla="*/ 1504004 w 2420099"/>
                    <a:gd name="connsiteY908" fmla="*/ 732905 h 1530350"/>
                    <a:gd name="connsiteX909" fmla="*/ 1452377 w 2420099"/>
                    <a:gd name="connsiteY909" fmla="*/ 766505 h 1530350"/>
                    <a:gd name="connsiteX910" fmla="*/ 1504004 w 2420099"/>
                    <a:gd name="connsiteY910" fmla="*/ 800103 h 1530350"/>
                    <a:gd name="connsiteX911" fmla="*/ 1555631 w 2420099"/>
                    <a:gd name="connsiteY911" fmla="*/ 766504 h 1530350"/>
                    <a:gd name="connsiteX912" fmla="*/ 1368354 w 2420099"/>
                    <a:gd name="connsiteY912" fmla="*/ 732905 h 1530350"/>
                    <a:gd name="connsiteX913" fmla="*/ 1316726 w 2420099"/>
                    <a:gd name="connsiteY913" fmla="*/ 766504 h 1530350"/>
                    <a:gd name="connsiteX914" fmla="*/ 1368354 w 2420099"/>
                    <a:gd name="connsiteY914" fmla="*/ 800103 h 1530350"/>
                    <a:gd name="connsiteX915" fmla="*/ 1419980 w 2420099"/>
                    <a:gd name="connsiteY915" fmla="*/ 766504 h 1530350"/>
                    <a:gd name="connsiteX916" fmla="*/ 2317908 w 2420099"/>
                    <a:gd name="connsiteY916" fmla="*/ 732903 h 1530350"/>
                    <a:gd name="connsiteX917" fmla="*/ 2266281 w 2420099"/>
                    <a:gd name="connsiteY917" fmla="*/ 766504 h 1530350"/>
                    <a:gd name="connsiteX918" fmla="*/ 2317909 w 2420099"/>
                    <a:gd name="connsiteY918" fmla="*/ 800103 h 1530350"/>
                    <a:gd name="connsiteX919" fmla="*/ 2369535 w 2420099"/>
                    <a:gd name="connsiteY919" fmla="*/ 766504 h 1530350"/>
                    <a:gd name="connsiteX920" fmla="*/ 2182257 w 2420099"/>
                    <a:gd name="connsiteY920" fmla="*/ 732903 h 1530350"/>
                    <a:gd name="connsiteX921" fmla="*/ 2130630 w 2420099"/>
                    <a:gd name="connsiteY921" fmla="*/ 766504 h 1530350"/>
                    <a:gd name="connsiteX922" fmla="*/ 2182257 w 2420099"/>
                    <a:gd name="connsiteY922" fmla="*/ 800103 h 1530350"/>
                    <a:gd name="connsiteX923" fmla="*/ 2233885 w 2420099"/>
                    <a:gd name="connsiteY923" fmla="*/ 766503 h 1530350"/>
                    <a:gd name="connsiteX924" fmla="*/ 1910956 w 2420099"/>
                    <a:gd name="connsiteY924" fmla="*/ 732903 h 1530350"/>
                    <a:gd name="connsiteX925" fmla="*/ 1859329 w 2420099"/>
                    <a:gd name="connsiteY925" fmla="*/ 766504 h 1530350"/>
                    <a:gd name="connsiteX926" fmla="*/ 1910957 w 2420099"/>
                    <a:gd name="connsiteY926" fmla="*/ 800104 h 1530350"/>
                    <a:gd name="connsiteX927" fmla="*/ 1962584 w 2420099"/>
                    <a:gd name="connsiteY927" fmla="*/ 766504 h 1530350"/>
                    <a:gd name="connsiteX928" fmla="*/ 757935 w 2420099"/>
                    <a:gd name="connsiteY928" fmla="*/ 688766 h 1530350"/>
                    <a:gd name="connsiteX929" fmla="*/ 706307 w 2420099"/>
                    <a:gd name="connsiteY929" fmla="*/ 722364 h 1530350"/>
                    <a:gd name="connsiteX930" fmla="*/ 757929 w 2420099"/>
                    <a:gd name="connsiteY930" fmla="*/ 755964 h 1530350"/>
                    <a:gd name="connsiteX931" fmla="*/ 809558 w 2420099"/>
                    <a:gd name="connsiteY931" fmla="*/ 722363 h 1530350"/>
                    <a:gd name="connsiteX932" fmla="*/ 215330 w 2420099"/>
                    <a:gd name="connsiteY932" fmla="*/ 688766 h 1530350"/>
                    <a:gd name="connsiteX933" fmla="*/ 163704 w 2420099"/>
                    <a:gd name="connsiteY933" fmla="*/ 722364 h 1530350"/>
                    <a:gd name="connsiteX934" fmla="*/ 215330 w 2420099"/>
                    <a:gd name="connsiteY934" fmla="*/ 755964 h 1530350"/>
                    <a:gd name="connsiteX935" fmla="*/ 266956 w 2420099"/>
                    <a:gd name="connsiteY935" fmla="*/ 722365 h 1530350"/>
                    <a:gd name="connsiteX936" fmla="*/ 486631 w 2420099"/>
                    <a:gd name="connsiteY936" fmla="*/ 688765 h 1530350"/>
                    <a:gd name="connsiteX937" fmla="*/ 435005 w 2420099"/>
                    <a:gd name="connsiteY937" fmla="*/ 722364 h 1530350"/>
                    <a:gd name="connsiteX938" fmla="*/ 486633 w 2420099"/>
                    <a:gd name="connsiteY938" fmla="*/ 755963 h 1530350"/>
                    <a:gd name="connsiteX939" fmla="*/ 538257 w 2420099"/>
                    <a:gd name="connsiteY939" fmla="*/ 722364 h 1530350"/>
                    <a:gd name="connsiteX940" fmla="*/ 1029234 w 2420099"/>
                    <a:gd name="connsiteY940" fmla="*/ 688765 h 1530350"/>
                    <a:gd name="connsiteX941" fmla="*/ 977606 w 2420099"/>
                    <a:gd name="connsiteY941" fmla="*/ 722363 h 1530350"/>
                    <a:gd name="connsiteX942" fmla="*/ 1029234 w 2420099"/>
                    <a:gd name="connsiteY942" fmla="*/ 755963 h 1530350"/>
                    <a:gd name="connsiteX943" fmla="*/ 1080862 w 2420099"/>
                    <a:gd name="connsiteY943" fmla="*/ 722362 h 1530350"/>
                    <a:gd name="connsiteX944" fmla="*/ 622282 w 2420099"/>
                    <a:gd name="connsiteY944" fmla="*/ 688765 h 1530350"/>
                    <a:gd name="connsiteX945" fmla="*/ 570655 w 2420099"/>
                    <a:gd name="connsiteY945" fmla="*/ 722365 h 1530350"/>
                    <a:gd name="connsiteX946" fmla="*/ 622282 w 2420099"/>
                    <a:gd name="connsiteY946" fmla="*/ 755965 h 1530350"/>
                    <a:gd name="connsiteX947" fmla="*/ 673911 w 2420099"/>
                    <a:gd name="connsiteY947" fmla="*/ 722364 h 1530350"/>
                    <a:gd name="connsiteX948" fmla="*/ 79680 w 2420099"/>
                    <a:gd name="connsiteY948" fmla="*/ 688764 h 1530350"/>
                    <a:gd name="connsiteX949" fmla="*/ 28051 w 2420099"/>
                    <a:gd name="connsiteY949" fmla="*/ 722364 h 1530350"/>
                    <a:gd name="connsiteX950" fmla="*/ 79679 w 2420099"/>
                    <a:gd name="connsiteY950" fmla="*/ 755965 h 1530350"/>
                    <a:gd name="connsiteX951" fmla="*/ 131307 w 2420099"/>
                    <a:gd name="connsiteY951" fmla="*/ 722364 h 1530350"/>
                    <a:gd name="connsiteX952" fmla="*/ 1300529 w 2420099"/>
                    <a:gd name="connsiteY952" fmla="*/ 688764 h 1530350"/>
                    <a:gd name="connsiteX953" fmla="*/ 1248902 w 2420099"/>
                    <a:gd name="connsiteY953" fmla="*/ 722363 h 1530350"/>
                    <a:gd name="connsiteX954" fmla="*/ 1300527 w 2420099"/>
                    <a:gd name="connsiteY954" fmla="*/ 755961 h 1530350"/>
                    <a:gd name="connsiteX955" fmla="*/ 1352154 w 2420099"/>
                    <a:gd name="connsiteY955" fmla="*/ 722362 h 1530350"/>
                    <a:gd name="connsiteX956" fmla="*/ 1164877 w 2420099"/>
                    <a:gd name="connsiteY956" fmla="*/ 688764 h 1530350"/>
                    <a:gd name="connsiteX957" fmla="*/ 1113252 w 2420099"/>
                    <a:gd name="connsiteY957" fmla="*/ 722363 h 1530350"/>
                    <a:gd name="connsiteX958" fmla="*/ 1164879 w 2420099"/>
                    <a:gd name="connsiteY958" fmla="*/ 755964 h 1530350"/>
                    <a:gd name="connsiteX959" fmla="*/ 1216505 w 2420099"/>
                    <a:gd name="connsiteY959" fmla="*/ 722363 h 1530350"/>
                    <a:gd name="connsiteX960" fmla="*/ 893578 w 2420099"/>
                    <a:gd name="connsiteY960" fmla="*/ 688764 h 1530350"/>
                    <a:gd name="connsiteX961" fmla="*/ 841954 w 2420099"/>
                    <a:gd name="connsiteY961" fmla="*/ 722363 h 1530350"/>
                    <a:gd name="connsiteX962" fmla="*/ 893580 w 2420099"/>
                    <a:gd name="connsiteY962" fmla="*/ 755964 h 1530350"/>
                    <a:gd name="connsiteX963" fmla="*/ 945208 w 2420099"/>
                    <a:gd name="connsiteY963" fmla="*/ 722363 h 1530350"/>
                    <a:gd name="connsiteX964" fmla="*/ 350982 w 2420099"/>
                    <a:gd name="connsiteY964" fmla="*/ 688764 h 1530350"/>
                    <a:gd name="connsiteX965" fmla="*/ 299352 w 2420099"/>
                    <a:gd name="connsiteY965" fmla="*/ 722364 h 1530350"/>
                    <a:gd name="connsiteX966" fmla="*/ 350979 w 2420099"/>
                    <a:gd name="connsiteY966" fmla="*/ 755965 h 1530350"/>
                    <a:gd name="connsiteX967" fmla="*/ 402609 w 2420099"/>
                    <a:gd name="connsiteY967" fmla="*/ 722364 h 1530350"/>
                    <a:gd name="connsiteX968" fmla="*/ 2114433 w 2420099"/>
                    <a:gd name="connsiteY968" fmla="*/ 688763 h 1530350"/>
                    <a:gd name="connsiteX969" fmla="*/ 2062805 w 2420099"/>
                    <a:gd name="connsiteY969" fmla="*/ 722362 h 1530350"/>
                    <a:gd name="connsiteX970" fmla="*/ 2114432 w 2420099"/>
                    <a:gd name="connsiteY970" fmla="*/ 755961 h 1530350"/>
                    <a:gd name="connsiteX971" fmla="*/ 2166059 w 2420099"/>
                    <a:gd name="connsiteY971" fmla="*/ 722362 h 1530350"/>
                    <a:gd name="connsiteX972" fmla="*/ 1843132 w 2420099"/>
                    <a:gd name="connsiteY972" fmla="*/ 688763 h 1530350"/>
                    <a:gd name="connsiteX973" fmla="*/ 1791505 w 2420099"/>
                    <a:gd name="connsiteY973" fmla="*/ 722363 h 1530350"/>
                    <a:gd name="connsiteX974" fmla="*/ 1843130 w 2420099"/>
                    <a:gd name="connsiteY974" fmla="*/ 755961 h 1530350"/>
                    <a:gd name="connsiteX975" fmla="*/ 1894758 w 2420099"/>
                    <a:gd name="connsiteY975" fmla="*/ 722362 h 1530350"/>
                    <a:gd name="connsiteX976" fmla="*/ 1571830 w 2420099"/>
                    <a:gd name="connsiteY976" fmla="*/ 688763 h 1530350"/>
                    <a:gd name="connsiteX977" fmla="*/ 1520203 w 2420099"/>
                    <a:gd name="connsiteY977" fmla="*/ 722363 h 1530350"/>
                    <a:gd name="connsiteX978" fmla="*/ 1571830 w 2420099"/>
                    <a:gd name="connsiteY978" fmla="*/ 755963 h 1530350"/>
                    <a:gd name="connsiteX979" fmla="*/ 1623456 w 2420099"/>
                    <a:gd name="connsiteY979" fmla="*/ 722363 h 1530350"/>
                    <a:gd name="connsiteX980" fmla="*/ 1436179 w 2420099"/>
                    <a:gd name="connsiteY980" fmla="*/ 688763 h 1530350"/>
                    <a:gd name="connsiteX981" fmla="*/ 1384552 w 2420099"/>
                    <a:gd name="connsiteY981" fmla="*/ 722362 h 1530350"/>
                    <a:gd name="connsiteX982" fmla="*/ 1436179 w 2420099"/>
                    <a:gd name="connsiteY982" fmla="*/ 755962 h 1530350"/>
                    <a:gd name="connsiteX983" fmla="*/ 1487806 w 2420099"/>
                    <a:gd name="connsiteY983" fmla="*/ 722363 h 1530350"/>
                    <a:gd name="connsiteX984" fmla="*/ 2250083 w 2420099"/>
                    <a:gd name="connsiteY984" fmla="*/ 688763 h 1530350"/>
                    <a:gd name="connsiteX985" fmla="*/ 2198456 w 2420099"/>
                    <a:gd name="connsiteY985" fmla="*/ 722362 h 1530350"/>
                    <a:gd name="connsiteX986" fmla="*/ 2250082 w 2420099"/>
                    <a:gd name="connsiteY986" fmla="*/ 755961 h 1530350"/>
                    <a:gd name="connsiteX987" fmla="*/ 2301709 w 2420099"/>
                    <a:gd name="connsiteY987" fmla="*/ 722362 h 1530350"/>
                    <a:gd name="connsiteX988" fmla="*/ 1978782 w 2420099"/>
                    <a:gd name="connsiteY988" fmla="*/ 688763 h 1530350"/>
                    <a:gd name="connsiteX989" fmla="*/ 1927154 w 2420099"/>
                    <a:gd name="connsiteY989" fmla="*/ 722362 h 1530350"/>
                    <a:gd name="connsiteX990" fmla="*/ 1978783 w 2420099"/>
                    <a:gd name="connsiteY990" fmla="*/ 755963 h 1530350"/>
                    <a:gd name="connsiteX991" fmla="*/ 2030409 w 2420099"/>
                    <a:gd name="connsiteY991" fmla="*/ 722363 h 1530350"/>
                    <a:gd name="connsiteX992" fmla="*/ 1707480 w 2420099"/>
                    <a:gd name="connsiteY992" fmla="*/ 688763 h 1530350"/>
                    <a:gd name="connsiteX993" fmla="*/ 1655853 w 2420099"/>
                    <a:gd name="connsiteY993" fmla="*/ 722362 h 1530350"/>
                    <a:gd name="connsiteX994" fmla="*/ 1707480 w 2420099"/>
                    <a:gd name="connsiteY994" fmla="*/ 755963 h 1530350"/>
                    <a:gd name="connsiteX995" fmla="*/ 1759108 w 2420099"/>
                    <a:gd name="connsiteY995" fmla="*/ 722363 h 1530350"/>
                    <a:gd name="connsiteX996" fmla="*/ 418806 w 2420099"/>
                    <a:gd name="connsiteY996" fmla="*/ 644624 h 1530350"/>
                    <a:gd name="connsiteX997" fmla="*/ 367181 w 2420099"/>
                    <a:gd name="connsiteY997" fmla="*/ 678223 h 1530350"/>
                    <a:gd name="connsiteX998" fmla="*/ 418809 w 2420099"/>
                    <a:gd name="connsiteY998" fmla="*/ 711822 h 1530350"/>
                    <a:gd name="connsiteX999" fmla="*/ 470434 w 2420099"/>
                    <a:gd name="connsiteY999" fmla="*/ 678224 h 1530350"/>
                    <a:gd name="connsiteX1000" fmla="*/ 825759 w 2420099"/>
                    <a:gd name="connsiteY1000" fmla="*/ 644623 h 1530350"/>
                    <a:gd name="connsiteX1001" fmla="*/ 774129 w 2420099"/>
                    <a:gd name="connsiteY1001" fmla="*/ 678224 h 1530350"/>
                    <a:gd name="connsiteX1002" fmla="*/ 825754 w 2420099"/>
                    <a:gd name="connsiteY1002" fmla="*/ 711822 h 1530350"/>
                    <a:gd name="connsiteX1003" fmla="*/ 877384 w 2420099"/>
                    <a:gd name="connsiteY1003" fmla="*/ 678223 h 1530350"/>
                    <a:gd name="connsiteX1004" fmla="*/ 690105 w 2420099"/>
                    <a:gd name="connsiteY1004" fmla="*/ 644623 h 1530350"/>
                    <a:gd name="connsiteX1005" fmla="*/ 638480 w 2420099"/>
                    <a:gd name="connsiteY1005" fmla="*/ 678223 h 1530350"/>
                    <a:gd name="connsiteX1006" fmla="*/ 690106 w 2420099"/>
                    <a:gd name="connsiteY1006" fmla="*/ 711822 h 1530350"/>
                    <a:gd name="connsiteX1007" fmla="*/ 741735 w 2420099"/>
                    <a:gd name="connsiteY1007" fmla="*/ 678223 h 1530350"/>
                    <a:gd name="connsiteX1008" fmla="*/ 554460 w 2420099"/>
                    <a:gd name="connsiteY1008" fmla="*/ 644623 h 1530350"/>
                    <a:gd name="connsiteX1009" fmla="*/ 502829 w 2420099"/>
                    <a:gd name="connsiteY1009" fmla="*/ 678224 h 1530350"/>
                    <a:gd name="connsiteX1010" fmla="*/ 554459 w 2420099"/>
                    <a:gd name="connsiteY1010" fmla="*/ 711822 h 1530350"/>
                    <a:gd name="connsiteX1011" fmla="*/ 606084 w 2420099"/>
                    <a:gd name="connsiteY1011" fmla="*/ 678223 h 1530350"/>
                    <a:gd name="connsiteX1012" fmla="*/ 283156 w 2420099"/>
                    <a:gd name="connsiteY1012" fmla="*/ 644623 h 1530350"/>
                    <a:gd name="connsiteX1013" fmla="*/ 231530 w 2420099"/>
                    <a:gd name="connsiteY1013" fmla="*/ 678224 h 1530350"/>
                    <a:gd name="connsiteX1014" fmla="*/ 283153 w 2420099"/>
                    <a:gd name="connsiteY1014" fmla="*/ 711823 h 1530350"/>
                    <a:gd name="connsiteX1015" fmla="*/ 334786 w 2420099"/>
                    <a:gd name="connsiteY1015" fmla="*/ 678223 h 1530350"/>
                    <a:gd name="connsiteX1016" fmla="*/ 147505 w 2420099"/>
                    <a:gd name="connsiteY1016" fmla="*/ 644623 h 1530350"/>
                    <a:gd name="connsiteX1017" fmla="*/ 95878 w 2420099"/>
                    <a:gd name="connsiteY1017" fmla="*/ 678223 h 1530350"/>
                    <a:gd name="connsiteX1018" fmla="*/ 147507 w 2420099"/>
                    <a:gd name="connsiteY1018" fmla="*/ 711822 h 1530350"/>
                    <a:gd name="connsiteX1019" fmla="*/ 199131 w 2420099"/>
                    <a:gd name="connsiteY1019" fmla="*/ 678224 h 1530350"/>
                    <a:gd name="connsiteX1020" fmla="*/ 1368355 w 2420099"/>
                    <a:gd name="connsiteY1020" fmla="*/ 644623 h 1530350"/>
                    <a:gd name="connsiteX1021" fmla="*/ 1316727 w 2420099"/>
                    <a:gd name="connsiteY1021" fmla="*/ 678222 h 1530350"/>
                    <a:gd name="connsiteX1022" fmla="*/ 1368353 w 2420099"/>
                    <a:gd name="connsiteY1022" fmla="*/ 711821 h 1530350"/>
                    <a:gd name="connsiteX1023" fmla="*/ 1419980 w 2420099"/>
                    <a:gd name="connsiteY1023" fmla="*/ 678221 h 1530350"/>
                    <a:gd name="connsiteX1024" fmla="*/ 1097059 w 2420099"/>
                    <a:gd name="connsiteY1024" fmla="*/ 644623 h 1530350"/>
                    <a:gd name="connsiteX1025" fmla="*/ 1045435 w 2420099"/>
                    <a:gd name="connsiteY1025" fmla="*/ 678223 h 1530350"/>
                    <a:gd name="connsiteX1026" fmla="*/ 1097057 w 2420099"/>
                    <a:gd name="connsiteY1026" fmla="*/ 711821 h 1530350"/>
                    <a:gd name="connsiteX1027" fmla="*/ 1148678 w 2420099"/>
                    <a:gd name="connsiteY1027" fmla="*/ 678221 h 1530350"/>
                    <a:gd name="connsiteX1028" fmla="*/ 961405 w 2420099"/>
                    <a:gd name="connsiteY1028" fmla="*/ 644623 h 1530350"/>
                    <a:gd name="connsiteX1029" fmla="*/ 909777 w 2420099"/>
                    <a:gd name="connsiteY1029" fmla="*/ 678223 h 1530350"/>
                    <a:gd name="connsiteX1030" fmla="*/ 961407 w 2420099"/>
                    <a:gd name="connsiteY1030" fmla="*/ 711821 h 1530350"/>
                    <a:gd name="connsiteX1031" fmla="*/ 1013036 w 2420099"/>
                    <a:gd name="connsiteY1031" fmla="*/ 678223 h 1530350"/>
                    <a:gd name="connsiteX1032" fmla="*/ 2182258 w 2420099"/>
                    <a:gd name="connsiteY1032" fmla="*/ 644622 h 1530350"/>
                    <a:gd name="connsiteX1033" fmla="*/ 2130631 w 2420099"/>
                    <a:gd name="connsiteY1033" fmla="*/ 678221 h 1530350"/>
                    <a:gd name="connsiteX1034" fmla="*/ 2182257 w 2420099"/>
                    <a:gd name="connsiteY1034" fmla="*/ 711820 h 1530350"/>
                    <a:gd name="connsiteX1035" fmla="*/ 2233885 w 2420099"/>
                    <a:gd name="connsiteY1035" fmla="*/ 678221 h 1530350"/>
                    <a:gd name="connsiteX1036" fmla="*/ 1504004 w 2420099"/>
                    <a:gd name="connsiteY1036" fmla="*/ 644622 h 1530350"/>
                    <a:gd name="connsiteX1037" fmla="*/ 1452377 w 2420099"/>
                    <a:gd name="connsiteY1037" fmla="*/ 678221 h 1530350"/>
                    <a:gd name="connsiteX1038" fmla="*/ 1504004 w 2420099"/>
                    <a:gd name="connsiteY1038" fmla="*/ 711821 h 1530350"/>
                    <a:gd name="connsiteX1039" fmla="*/ 1555632 w 2420099"/>
                    <a:gd name="connsiteY1039" fmla="*/ 678221 h 1530350"/>
                    <a:gd name="connsiteX1040" fmla="*/ 2317909 w 2420099"/>
                    <a:gd name="connsiteY1040" fmla="*/ 644622 h 1530350"/>
                    <a:gd name="connsiteX1041" fmla="*/ 2266281 w 2420099"/>
                    <a:gd name="connsiteY1041" fmla="*/ 678221 h 1530350"/>
                    <a:gd name="connsiteX1042" fmla="*/ 2317908 w 2420099"/>
                    <a:gd name="connsiteY1042" fmla="*/ 711819 h 1530350"/>
                    <a:gd name="connsiteX1043" fmla="*/ 2369535 w 2420099"/>
                    <a:gd name="connsiteY1043" fmla="*/ 678221 h 1530350"/>
                    <a:gd name="connsiteX1044" fmla="*/ 2046608 w 2420099"/>
                    <a:gd name="connsiteY1044" fmla="*/ 644622 h 1530350"/>
                    <a:gd name="connsiteX1045" fmla="*/ 1994980 w 2420099"/>
                    <a:gd name="connsiteY1045" fmla="*/ 678221 h 1530350"/>
                    <a:gd name="connsiteX1046" fmla="*/ 2046608 w 2420099"/>
                    <a:gd name="connsiteY1046" fmla="*/ 711821 h 1530350"/>
                    <a:gd name="connsiteX1047" fmla="*/ 2098235 w 2420099"/>
                    <a:gd name="connsiteY1047" fmla="*/ 678221 h 1530350"/>
                    <a:gd name="connsiteX1048" fmla="*/ 1910956 w 2420099"/>
                    <a:gd name="connsiteY1048" fmla="*/ 644622 h 1530350"/>
                    <a:gd name="connsiteX1049" fmla="*/ 1859330 w 2420099"/>
                    <a:gd name="connsiteY1049" fmla="*/ 678221 h 1530350"/>
                    <a:gd name="connsiteX1050" fmla="*/ 1910956 w 2420099"/>
                    <a:gd name="connsiteY1050" fmla="*/ 711821 h 1530350"/>
                    <a:gd name="connsiteX1051" fmla="*/ 1962583 w 2420099"/>
                    <a:gd name="connsiteY1051" fmla="*/ 678221 h 1530350"/>
                    <a:gd name="connsiteX1052" fmla="*/ 1775306 w 2420099"/>
                    <a:gd name="connsiteY1052" fmla="*/ 644622 h 1530350"/>
                    <a:gd name="connsiteX1053" fmla="*/ 1723678 w 2420099"/>
                    <a:gd name="connsiteY1053" fmla="*/ 678221 h 1530350"/>
                    <a:gd name="connsiteX1054" fmla="*/ 1775306 w 2420099"/>
                    <a:gd name="connsiteY1054" fmla="*/ 711820 h 1530350"/>
                    <a:gd name="connsiteX1055" fmla="*/ 1826934 w 2420099"/>
                    <a:gd name="connsiteY1055" fmla="*/ 678221 h 1530350"/>
                    <a:gd name="connsiteX1056" fmla="*/ 1639656 w 2420099"/>
                    <a:gd name="connsiteY1056" fmla="*/ 644622 h 1530350"/>
                    <a:gd name="connsiteX1057" fmla="*/ 1588029 w 2420099"/>
                    <a:gd name="connsiteY1057" fmla="*/ 678221 h 1530350"/>
                    <a:gd name="connsiteX1058" fmla="*/ 1639655 w 2420099"/>
                    <a:gd name="connsiteY1058" fmla="*/ 711821 h 1530350"/>
                    <a:gd name="connsiteX1059" fmla="*/ 1691282 w 2420099"/>
                    <a:gd name="connsiteY1059" fmla="*/ 678221 h 1530350"/>
                    <a:gd name="connsiteX1060" fmla="*/ 1232703 w 2420099"/>
                    <a:gd name="connsiteY1060" fmla="*/ 644622 h 1530350"/>
                    <a:gd name="connsiteX1061" fmla="*/ 1181075 w 2420099"/>
                    <a:gd name="connsiteY1061" fmla="*/ 678222 h 1530350"/>
                    <a:gd name="connsiteX1062" fmla="*/ 1232704 w 2420099"/>
                    <a:gd name="connsiteY1062" fmla="*/ 711822 h 1530350"/>
                    <a:gd name="connsiteX1063" fmla="*/ 1284331 w 2420099"/>
                    <a:gd name="connsiteY1063" fmla="*/ 678223 h 1530350"/>
                    <a:gd name="connsiteX1064" fmla="*/ 350979 w 2420099"/>
                    <a:gd name="connsiteY1064" fmla="*/ 600483 h 1530350"/>
                    <a:gd name="connsiteX1065" fmla="*/ 299352 w 2420099"/>
                    <a:gd name="connsiteY1065" fmla="*/ 634082 h 1530350"/>
                    <a:gd name="connsiteX1066" fmla="*/ 350981 w 2420099"/>
                    <a:gd name="connsiteY1066" fmla="*/ 667681 h 1530350"/>
                    <a:gd name="connsiteX1067" fmla="*/ 402605 w 2420099"/>
                    <a:gd name="connsiteY1067" fmla="*/ 634082 h 1530350"/>
                    <a:gd name="connsiteX1068" fmla="*/ 1164879 w 2420099"/>
                    <a:gd name="connsiteY1068" fmla="*/ 600482 h 1530350"/>
                    <a:gd name="connsiteX1069" fmla="*/ 1113251 w 2420099"/>
                    <a:gd name="connsiteY1069" fmla="*/ 634081 h 1530350"/>
                    <a:gd name="connsiteX1070" fmla="*/ 1164877 w 2420099"/>
                    <a:gd name="connsiteY1070" fmla="*/ 667679 h 1530350"/>
                    <a:gd name="connsiteX1071" fmla="*/ 1216504 w 2420099"/>
                    <a:gd name="connsiteY1071" fmla="*/ 634080 h 1530350"/>
                    <a:gd name="connsiteX1072" fmla="*/ 893580 w 2420099"/>
                    <a:gd name="connsiteY1072" fmla="*/ 600482 h 1530350"/>
                    <a:gd name="connsiteX1073" fmla="*/ 841957 w 2420099"/>
                    <a:gd name="connsiteY1073" fmla="*/ 634081 h 1530350"/>
                    <a:gd name="connsiteX1074" fmla="*/ 893577 w 2420099"/>
                    <a:gd name="connsiteY1074" fmla="*/ 667680 h 1530350"/>
                    <a:gd name="connsiteX1075" fmla="*/ 945208 w 2420099"/>
                    <a:gd name="connsiteY1075" fmla="*/ 634081 h 1530350"/>
                    <a:gd name="connsiteX1076" fmla="*/ 757932 w 2420099"/>
                    <a:gd name="connsiteY1076" fmla="*/ 600482 h 1530350"/>
                    <a:gd name="connsiteX1077" fmla="*/ 706307 w 2420099"/>
                    <a:gd name="connsiteY1077" fmla="*/ 634081 h 1530350"/>
                    <a:gd name="connsiteX1078" fmla="*/ 757933 w 2420099"/>
                    <a:gd name="connsiteY1078" fmla="*/ 667681 h 1530350"/>
                    <a:gd name="connsiteX1079" fmla="*/ 809561 w 2420099"/>
                    <a:gd name="connsiteY1079" fmla="*/ 634082 h 1530350"/>
                    <a:gd name="connsiteX1080" fmla="*/ 622282 w 2420099"/>
                    <a:gd name="connsiteY1080" fmla="*/ 600482 h 1530350"/>
                    <a:gd name="connsiteX1081" fmla="*/ 570655 w 2420099"/>
                    <a:gd name="connsiteY1081" fmla="*/ 634082 h 1530350"/>
                    <a:gd name="connsiteX1082" fmla="*/ 622282 w 2420099"/>
                    <a:gd name="connsiteY1082" fmla="*/ 667680 h 1530350"/>
                    <a:gd name="connsiteX1083" fmla="*/ 673909 w 2420099"/>
                    <a:gd name="connsiteY1083" fmla="*/ 634081 h 1530350"/>
                    <a:gd name="connsiteX1084" fmla="*/ 486633 w 2420099"/>
                    <a:gd name="connsiteY1084" fmla="*/ 600482 h 1530350"/>
                    <a:gd name="connsiteX1085" fmla="*/ 435005 w 2420099"/>
                    <a:gd name="connsiteY1085" fmla="*/ 634082 h 1530350"/>
                    <a:gd name="connsiteX1086" fmla="*/ 486631 w 2420099"/>
                    <a:gd name="connsiteY1086" fmla="*/ 667681 h 1530350"/>
                    <a:gd name="connsiteX1087" fmla="*/ 538259 w 2420099"/>
                    <a:gd name="connsiteY1087" fmla="*/ 634082 h 1530350"/>
                    <a:gd name="connsiteX1088" fmla="*/ 215330 w 2420099"/>
                    <a:gd name="connsiteY1088" fmla="*/ 600482 h 1530350"/>
                    <a:gd name="connsiteX1089" fmla="*/ 163702 w 2420099"/>
                    <a:gd name="connsiteY1089" fmla="*/ 634082 h 1530350"/>
                    <a:gd name="connsiteX1090" fmla="*/ 215330 w 2420099"/>
                    <a:gd name="connsiteY1090" fmla="*/ 667681 h 1530350"/>
                    <a:gd name="connsiteX1091" fmla="*/ 266958 w 2420099"/>
                    <a:gd name="connsiteY1091" fmla="*/ 634081 h 1530350"/>
                    <a:gd name="connsiteX1092" fmla="*/ 79679 w 2420099"/>
                    <a:gd name="connsiteY1092" fmla="*/ 600482 h 1530350"/>
                    <a:gd name="connsiteX1093" fmla="*/ 28054 w 2420099"/>
                    <a:gd name="connsiteY1093" fmla="*/ 634082 h 1530350"/>
                    <a:gd name="connsiteX1094" fmla="*/ 79680 w 2420099"/>
                    <a:gd name="connsiteY1094" fmla="*/ 667680 h 1530350"/>
                    <a:gd name="connsiteX1095" fmla="*/ 131307 w 2420099"/>
                    <a:gd name="connsiteY1095" fmla="*/ 634082 h 1530350"/>
                    <a:gd name="connsiteX1096" fmla="*/ 1436180 w 2420099"/>
                    <a:gd name="connsiteY1096" fmla="*/ 600481 h 1530350"/>
                    <a:gd name="connsiteX1097" fmla="*/ 1384553 w 2420099"/>
                    <a:gd name="connsiteY1097" fmla="*/ 634081 h 1530350"/>
                    <a:gd name="connsiteX1098" fmla="*/ 1436178 w 2420099"/>
                    <a:gd name="connsiteY1098" fmla="*/ 667679 h 1530350"/>
                    <a:gd name="connsiteX1099" fmla="*/ 1487806 w 2420099"/>
                    <a:gd name="connsiteY1099" fmla="*/ 634080 h 1530350"/>
                    <a:gd name="connsiteX1100" fmla="*/ 1300528 w 2420099"/>
                    <a:gd name="connsiteY1100" fmla="*/ 600481 h 1530350"/>
                    <a:gd name="connsiteX1101" fmla="*/ 1248902 w 2420099"/>
                    <a:gd name="connsiteY1101" fmla="*/ 634081 h 1530350"/>
                    <a:gd name="connsiteX1102" fmla="*/ 1300530 w 2420099"/>
                    <a:gd name="connsiteY1102" fmla="*/ 667680 h 1530350"/>
                    <a:gd name="connsiteX1103" fmla="*/ 1352156 w 2420099"/>
                    <a:gd name="connsiteY1103" fmla="*/ 634081 h 1530350"/>
                    <a:gd name="connsiteX1104" fmla="*/ 1029234 w 2420099"/>
                    <a:gd name="connsiteY1104" fmla="*/ 600481 h 1530350"/>
                    <a:gd name="connsiteX1105" fmla="*/ 977606 w 2420099"/>
                    <a:gd name="connsiteY1105" fmla="*/ 634080 h 1530350"/>
                    <a:gd name="connsiteX1106" fmla="*/ 1029234 w 2420099"/>
                    <a:gd name="connsiteY1106" fmla="*/ 667681 h 1530350"/>
                    <a:gd name="connsiteX1107" fmla="*/ 1080866 w 2420099"/>
                    <a:gd name="connsiteY1107" fmla="*/ 634082 h 1530350"/>
                    <a:gd name="connsiteX1108" fmla="*/ 2250085 w 2420099"/>
                    <a:gd name="connsiteY1108" fmla="*/ 600481 h 1530350"/>
                    <a:gd name="connsiteX1109" fmla="*/ 2198457 w 2420099"/>
                    <a:gd name="connsiteY1109" fmla="*/ 634080 h 1530350"/>
                    <a:gd name="connsiteX1110" fmla="*/ 2250083 w 2420099"/>
                    <a:gd name="connsiteY1110" fmla="*/ 667679 h 1530350"/>
                    <a:gd name="connsiteX1111" fmla="*/ 2301709 w 2420099"/>
                    <a:gd name="connsiteY1111" fmla="*/ 634079 h 1530350"/>
                    <a:gd name="connsiteX1112" fmla="*/ 2114433 w 2420099"/>
                    <a:gd name="connsiteY1112" fmla="*/ 600481 h 1530350"/>
                    <a:gd name="connsiteX1113" fmla="*/ 2062806 w 2420099"/>
                    <a:gd name="connsiteY1113" fmla="*/ 634079 h 1530350"/>
                    <a:gd name="connsiteX1114" fmla="*/ 2114433 w 2420099"/>
                    <a:gd name="connsiteY1114" fmla="*/ 667679 h 1530350"/>
                    <a:gd name="connsiteX1115" fmla="*/ 2166060 w 2420099"/>
                    <a:gd name="connsiteY1115" fmla="*/ 634080 h 1530350"/>
                    <a:gd name="connsiteX1116" fmla="*/ 1978783 w 2420099"/>
                    <a:gd name="connsiteY1116" fmla="*/ 600481 h 1530350"/>
                    <a:gd name="connsiteX1117" fmla="*/ 1927155 w 2420099"/>
                    <a:gd name="connsiteY1117" fmla="*/ 634080 h 1530350"/>
                    <a:gd name="connsiteX1118" fmla="*/ 1978782 w 2420099"/>
                    <a:gd name="connsiteY1118" fmla="*/ 667679 h 1530350"/>
                    <a:gd name="connsiteX1119" fmla="*/ 2030409 w 2420099"/>
                    <a:gd name="connsiteY1119" fmla="*/ 634079 h 1530350"/>
                    <a:gd name="connsiteX1120" fmla="*/ 1843130 w 2420099"/>
                    <a:gd name="connsiteY1120" fmla="*/ 600481 h 1530350"/>
                    <a:gd name="connsiteX1121" fmla="*/ 1791504 w 2420099"/>
                    <a:gd name="connsiteY1121" fmla="*/ 634079 h 1530350"/>
                    <a:gd name="connsiteX1122" fmla="*/ 1843131 w 2420099"/>
                    <a:gd name="connsiteY1122" fmla="*/ 667679 h 1530350"/>
                    <a:gd name="connsiteX1123" fmla="*/ 1894758 w 2420099"/>
                    <a:gd name="connsiteY1123" fmla="*/ 634080 h 1530350"/>
                    <a:gd name="connsiteX1124" fmla="*/ 1707482 w 2420099"/>
                    <a:gd name="connsiteY1124" fmla="*/ 600481 h 1530350"/>
                    <a:gd name="connsiteX1125" fmla="*/ 1655854 w 2420099"/>
                    <a:gd name="connsiteY1125" fmla="*/ 634080 h 1530350"/>
                    <a:gd name="connsiteX1126" fmla="*/ 1707480 w 2420099"/>
                    <a:gd name="connsiteY1126" fmla="*/ 667679 h 1530350"/>
                    <a:gd name="connsiteX1127" fmla="*/ 1759107 w 2420099"/>
                    <a:gd name="connsiteY1127" fmla="*/ 634079 h 1530350"/>
                    <a:gd name="connsiteX1128" fmla="*/ 1571830 w 2420099"/>
                    <a:gd name="connsiteY1128" fmla="*/ 600481 h 1530350"/>
                    <a:gd name="connsiteX1129" fmla="*/ 1520204 w 2420099"/>
                    <a:gd name="connsiteY1129" fmla="*/ 634080 h 1530350"/>
                    <a:gd name="connsiteX1130" fmla="*/ 1571830 w 2420099"/>
                    <a:gd name="connsiteY1130" fmla="*/ 667679 h 1530350"/>
                    <a:gd name="connsiteX1131" fmla="*/ 1623457 w 2420099"/>
                    <a:gd name="connsiteY1131" fmla="*/ 634080 h 1530350"/>
                    <a:gd name="connsiteX1132" fmla="*/ 961405 w 2420099"/>
                    <a:gd name="connsiteY1132" fmla="*/ 556341 h 1530350"/>
                    <a:gd name="connsiteX1133" fmla="*/ 909777 w 2420099"/>
                    <a:gd name="connsiteY1133" fmla="*/ 589940 h 1530350"/>
                    <a:gd name="connsiteX1134" fmla="*/ 961407 w 2420099"/>
                    <a:gd name="connsiteY1134" fmla="*/ 623539 h 1530350"/>
                    <a:gd name="connsiteX1135" fmla="*/ 1013036 w 2420099"/>
                    <a:gd name="connsiteY1135" fmla="*/ 589939 h 1530350"/>
                    <a:gd name="connsiteX1136" fmla="*/ 690109 w 2420099"/>
                    <a:gd name="connsiteY1136" fmla="*/ 556341 h 1530350"/>
                    <a:gd name="connsiteX1137" fmla="*/ 638480 w 2420099"/>
                    <a:gd name="connsiteY1137" fmla="*/ 589941 h 1530350"/>
                    <a:gd name="connsiteX1138" fmla="*/ 690105 w 2420099"/>
                    <a:gd name="connsiteY1138" fmla="*/ 623539 h 1530350"/>
                    <a:gd name="connsiteX1139" fmla="*/ 741734 w 2420099"/>
                    <a:gd name="connsiteY1139" fmla="*/ 589940 h 1530350"/>
                    <a:gd name="connsiteX1140" fmla="*/ 554460 w 2420099"/>
                    <a:gd name="connsiteY1140" fmla="*/ 556341 h 1530350"/>
                    <a:gd name="connsiteX1141" fmla="*/ 502832 w 2420099"/>
                    <a:gd name="connsiteY1141" fmla="*/ 589940 h 1530350"/>
                    <a:gd name="connsiteX1142" fmla="*/ 554459 w 2420099"/>
                    <a:gd name="connsiteY1142" fmla="*/ 623539 h 1530350"/>
                    <a:gd name="connsiteX1143" fmla="*/ 606084 w 2420099"/>
                    <a:gd name="connsiteY1143" fmla="*/ 589941 h 1530350"/>
                    <a:gd name="connsiteX1144" fmla="*/ 418807 w 2420099"/>
                    <a:gd name="connsiteY1144" fmla="*/ 556341 h 1530350"/>
                    <a:gd name="connsiteX1145" fmla="*/ 367179 w 2420099"/>
                    <a:gd name="connsiteY1145" fmla="*/ 589940 h 1530350"/>
                    <a:gd name="connsiteX1146" fmla="*/ 418806 w 2420099"/>
                    <a:gd name="connsiteY1146" fmla="*/ 623541 h 1530350"/>
                    <a:gd name="connsiteX1147" fmla="*/ 470434 w 2420099"/>
                    <a:gd name="connsiteY1147" fmla="*/ 589940 h 1530350"/>
                    <a:gd name="connsiteX1148" fmla="*/ 283152 w 2420099"/>
                    <a:gd name="connsiteY1148" fmla="*/ 556341 h 1530350"/>
                    <a:gd name="connsiteX1149" fmla="*/ 231529 w 2420099"/>
                    <a:gd name="connsiteY1149" fmla="*/ 589939 h 1530350"/>
                    <a:gd name="connsiteX1150" fmla="*/ 283156 w 2420099"/>
                    <a:gd name="connsiteY1150" fmla="*/ 623539 h 1530350"/>
                    <a:gd name="connsiteX1151" fmla="*/ 334785 w 2420099"/>
                    <a:gd name="connsiteY1151" fmla="*/ 589941 h 1530350"/>
                    <a:gd name="connsiteX1152" fmla="*/ 1232703 w 2420099"/>
                    <a:gd name="connsiteY1152" fmla="*/ 556341 h 1530350"/>
                    <a:gd name="connsiteX1153" fmla="*/ 1181078 w 2420099"/>
                    <a:gd name="connsiteY1153" fmla="*/ 589940 h 1530350"/>
                    <a:gd name="connsiteX1154" fmla="*/ 1232702 w 2420099"/>
                    <a:gd name="connsiteY1154" fmla="*/ 623538 h 1530350"/>
                    <a:gd name="connsiteX1155" fmla="*/ 1284329 w 2420099"/>
                    <a:gd name="connsiteY1155" fmla="*/ 589939 h 1530350"/>
                    <a:gd name="connsiteX1156" fmla="*/ 1097059 w 2420099"/>
                    <a:gd name="connsiteY1156" fmla="*/ 556341 h 1530350"/>
                    <a:gd name="connsiteX1157" fmla="*/ 1045436 w 2420099"/>
                    <a:gd name="connsiteY1157" fmla="*/ 589939 h 1530350"/>
                    <a:gd name="connsiteX1158" fmla="*/ 1097059 w 2420099"/>
                    <a:gd name="connsiteY1158" fmla="*/ 623539 h 1530350"/>
                    <a:gd name="connsiteX1159" fmla="*/ 1148681 w 2420099"/>
                    <a:gd name="connsiteY1159" fmla="*/ 589940 h 1530350"/>
                    <a:gd name="connsiteX1160" fmla="*/ 825758 w 2420099"/>
                    <a:gd name="connsiteY1160" fmla="*/ 556341 h 1530350"/>
                    <a:gd name="connsiteX1161" fmla="*/ 774129 w 2420099"/>
                    <a:gd name="connsiteY1161" fmla="*/ 589940 h 1530350"/>
                    <a:gd name="connsiteX1162" fmla="*/ 825758 w 2420099"/>
                    <a:gd name="connsiteY1162" fmla="*/ 623539 h 1530350"/>
                    <a:gd name="connsiteX1163" fmla="*/ 877384 w 2420099"/>
                    <a:gd name="connsiteY1163" fmla="*/ 589940 h 1530350"/>
                    <a:gd name="connsiteX1164" fmla="*/ 2317910 w 2420099"/>
                    <a:gd name="connsiteY1164" fmla="*/ 556340 h 1530350"/>
                    <a:gd name="connsiteX1165" fmla="*/ 2266283 w 2420099"/>
                    <a:gd name="connsiteY1165" fmla="*/ 589939 h 1530350"/>
                    <a:gd name="connsiteX1166" fmla="*/ 2317908 w 2420099"/>
                    <a:gd name="connsiteY1166" fmla="*/ 623537 h 1530350"/>
                    <a:gd name="connsiteX1167" fmla="*/ 2369535 w 2420099"/>
                    <a:gd name="connsiteY1167" fmla="*/ 589938 h 1530350"/>
                    <a:gd name="connsiteX1168" fmla="*/ 2046608 w 2420099"/>
                    <a:gd name="connsiteY1168" fmla="*/ 556340 h 1530350"/>
                    <a:gd name="connsiteX1169" fmla="*/ 1994980 w 2420099"/>
                    <a:gd name="connsiteY1169" fmla="*/ 589939 h 1530350"/>
                    <a:gd name="connsiteX1170" fmla="*/ 2046607 w 2420099"/>
                    <a:gd name="connsiteY1170" fmla="*/ 623538 h 1530350"/>
                    <a:gd name="connsiteX1171" fmla="*/ 2098235 w 2420099"/>
                    <a:gd name="connsiteY1171" fmla="*/ 589939 h 1530350"/>
                    <a:gd name="connsiteX1172" fmla="*/ 1775306 w 2420099"/>
                    <a:gd name="connsiteY1172" fmla="*/ 556340 h 1530350"/>
                    <a:gd name="connsiteX1173" fmla="*/ 1723679 w 2420099"/>
                    <a:gd name="connsiteY1173" fmla="*/ 589939 h 1530350"/>
                    <a:gd name="connsiteX1174" fmla="*/ 1775306 w 2420099"/>
                    <a:gd name="connsiteY1174" fmla="*/ 623538 h 1530350"/>
                    <a:gd name="connsiteX1175" fmla="*/ 1826933 w 2420099"/>
                    <a:gd name="connsiteY1175" fmla="*/ 589939 h 1530350"/>
                    <a:gd name="connsiteX1176" fmla="*/ 1504005 w 2420099"/>
                    <a:gd name="connsiteY1176" fmla="*/ 556340 h 1530350"/>
                    <a:gd name="connsiteX1177" fmla="*/ 1452378 w 2420099"/>
                    <a:gd name="connsiteY1177" fmla="*/ 589940 h 1530350"/>
                    <a:gd name="connsiteX1178" fmla="*/ 1504004 w 2420099"/>
                    <a:gd name="connsiteY1178" fmla="*/ 623538 h 1530350"/>
                    <a:gd name="connsiteX1179" fmla="*/ 1555631 w 2420099"/>
                    <a:gd name="connsiteY1179" fmla="*/ 589938 h 1530350"/>
                    <a:gd name="connsiteX1180" fmla="*/ 147507 w 2420099"/>
                    <a:gd name="connsiteY1180" fmla="*/ 556340 h 1530350"/>
                    <a:gd name="connsiteX1181" fmla="*/ 95878 w 2420099"/>
                    <a:gd name="connsiteY1181" fmla="*/ 589941 h 1530350"/>
                    <a:gd name="connsiteX1182" fmla="*/ 147503 w 2420099"/>
                    <a:gd name="connsiteY1182" fmla="*/ 623539 h 1530350"/>
                    <a:gd name="connsiteX1183" fmla="*/ 199131 w 2420099"/>
                    <a:gd name="connsiteY1183" fmla="*/ 589939 h 1530350"/>
                    <a:gd name="connsiteX1184" fmla="*/ 2182258 w 2420099"/>
                    <a:gd name="connsiteY1184" fmla="*/ 556339 h 1530350"/>
                    <a:gd name="connsiteX1185" fmla="*/ 2130630 w 2420099"/>
                    <a:gd name="connsiteY1185" fmla="*/ 589938 h 1530350"/>
                    <a:gd name="connsiteX1186" fmla="*/ 2182258 w 2420099"/>
                    <a:gd name="connsiteY1186" fmla="*/ 623538 h 1530350"/>
                    <a:gd name="connsiteX1187" fmla="*/ 2233887 w 2420099"/>
                    <a:gd name="connsiteY1187" fmla="*/ 589939 h 1530350"/>
                    <a:gd name="connsiteX1188" fmla="*/ 1910956 w 2420099"/>
                    <a:gd name="connsiteY1188" fmla="*/ 556339 h 1530350"/>
                    <a:gd name="connsiteX1189" fmla="*/ 1859328 w 2420099"/>
                    <a:gd name="connsiteY1189" fmla="*/ 589938 h 1530350"/>
                    <a:gd name="connsiteX1190" fmla="*/ 1910956 w 2420099"/>
                    <a:gd name="connsiteY1190" fmla="*/ 623538 h 1530350"/>
                    <a:gd name="connsiteX1191" fmla="*/ 1962584 w 2420099"/>
                    <a:gd name="connsiteY1191" fmla="*/ 589939 h 1530350"/>
                    <a:gd name="connsiteX1192" fmla="*/ 1639655 w 2420099"/>
                    <a:gd name="connsiteY1192" fmla="*/ 556339 h 1530350"/>
                    <a:gd name="connsiteX1193" fmla="*/ 1588028 w 2420099"/>
                    <a:gd name="connsiteY1193" fmla="*/ 589939 h 1530350"/>
                    <a:gd name="connsiteX1194" fmla="*/ 1639655 w 2420099"/>
                    <a:gd name="connsiteY1194" fmla="*/ 623538 h 1530350"/>
                    <a:gd name="connsiteX1195" fmla="*/ 1691282 w 2420099"/>
                    <a:gd name="connsiteY1195" fmla="*/ 589939 h 1530350"/>
                    <a:gd name="connsiteX1196" fmla="*/ 1368354 w 2420099"/>
                    <a:gd name="connsiteY1196" fmla="*/ 556339 h 1530350"/>
                    <a:gd name="connsiteX1197" fmla="*/ 1316727 w 2420099"/>
                    <a:gd name="connsiteY1197" fmla="*/ 589939 h 1530350"/>
                    <a:gd name="connsiteX1198" fmla="*/ 1368355 w 2420099"/>
                    <a:gd name="connsiteY1198" fmla="*/ 623539 h 1530350"/>
                    <a:gd name="connsiteX1199" fmla="*/ 1419983 w 2420099"/>
                    <a:gd name="connsiteY1199" fmla="*/ 589940 h 1530350"/>
                    <a:gd name="connsiteX1200" fmla="*/ 1029236 w 2420099"/>
                    <a:gd name="connsiteY1200" fmla="*/ 512200 h 1530350"/>
                    <a:gd name="connsiteX1201" fmla="*/ 977609 w 2420099"/>
                    <a:gd name="connsiteY1201" fmla="*/ 545799 h 1530350"/>
                    <a:gd name="connsiteX1202" fmla="*/ 1029236 w 2420099"/>
                    <a:gd name="connsiteY1202" fmla="*/ 579397 h 1530350"/>
                    <a:gd name="connsiteX1203" fmla="*/ 1080862 w 2420099"/>
                    <a:gd name="connsiteY1203" fmla="*/ 545798 h 1530350"/>
                    <a:gd name="connsiteX1204" fmla="*/ 215330 w 2420099"/>
                    <a:gd name="connsiteY1204" fmla="*/ 512200 h 1530350"/>
                    <a:gd name="connsiteX1205" fmla="*/ 163704 w 2420099"/>
                    <a:gd name="connsiteY1205" fmla="*/ 545799 h 1530350"/>
                    <a:gd name="connsiteX1206" fmla="*/ 215331 w 2420099"/>
                    <a:gd name="connsiteY1206" fmla="*/ 579397 h 1530350"/>
                    <a:gd name="connsiteX1207" fmla="*/ 266955 w 2420099"/>
                    <a:gd name="connsiteY1207" fmla="*/ 545799 h 1530350"/>
                    <a:gd name="connsiteX1208" fmla="*/ 757935 w 2420099"/>
                    <a:gd name="connsiteY1208" fmla="*/ 512200 h 1530350"/>
                    <a:gd name="connsiteX1209" fmla="*/ 706307 w 2420099"/>
                    <a:gd name="connsiteY1209" fmla="*/ 545799 h 1530350"/>
                    <a:gd name="connsiteX1210" fmla="*/ 757932 w 2420099"/>
                    <a:gd name="connsiteY1210" fmla="*/ 579399 h 1530350"/>
                    <a:gd name="connsiteX1211" fmla="*/ 809557 w 2420099"/>
                    <a:gd name="connsiteY1211" fmla="*/ 545799 h 1530350"/>
                    <a:gd name="connsiteX1212" fmla="*/ 486631 w 2420099"/>
                    <a:gd name="connsiteY1212" fmla="*/ 512200 h 1530350"/>
                    <a:gd name="connsiteX1213" fmla="*/ 435005 w 2420099"/>
                    <a:gd name="connsiteY1213" fmla="*/ 545799 h 1530350"/>
                    <a:gd name="connsiteX1214" fmla="*/ 486633 w 2420099"/>
                    <a:gd name="connsiteY1214" fmla="*/ 579398 h 1530350"/>
                    <a:gd name="connsiteX1215" fmla="*/ 538259 w 2420099"/>
                    <a:gd name="connsiteY1215" fmla="*/ 545799 h 1530350"/>
                    <a:gd name="connsiteX1216" fmla="*/ 1300530 w 2420099"/>
                    <a:gd name="connsiteY1216" fmla="*/ 512199 h 1530350"/>
                    <a:gd name="connsiteX1217" fmla="*/ 1248903 w 2420099"/>
                    <a:gd name="connsiteY1217" fmla="*/ 545799 h 1530350"/>
                    <a:gd name="connsiteX1218" fmla="*/ 1300527 w 2420099"/>
                    <a:gd name="connsiteY1218" fmla="*/ 579397 h 1530350"/>
                    <a:gd name="connsiteX1219" fmla="*/ 1352155 w 2420099"/>
                    <a:gd name="connsiteY1219" fmla="*/ 545797 h 1530350"/>
                    <a:gd name="connsiteX1220" fmla="*/ 1164877 w 2420099"/>
                    <a:gd name="connsiteY1220" fmla="*/ 512199 h 1530350"/>
                    <a:gd name="connsiteX1221" fmla="*/ 1113251 w 2420099"/>
                    <a:gd name="connsiteY1221" fmla="*/ 545798 h 1530350"/>
                    <a:gd name="connsiteX1222" fmla="*/ 1164879 w 2420099"/>
                    <a:gd name="connsiteY1222" fmla="*/ 579397 h 1530350"/>
                    <a:gd name="connsiteX1223" fmla="*/ 1216505 w 2420099"/>
                    <a:gd name="connsiteY1223" fmla="*/ 545798 h 1530350"/>
                    <a:gd name="connsiteX1224" fmla="*/ 893580 w 2420099"/>
                    <a:gd name="connsiteY1224" fmla="*/ 512199 h 1530350"/>
                    <a:gd name="connsiteX1225" fmla="*/ 841957 w 2420099"/>
                    <a:gd name="connsiteY1225" fmla="*/ 545799 h 1530350"/>
                    <a:gd name="connsiteX1226" fmla="*/ 893580 w 2420099"/>
                    <a:gd name="connsiteY1226" fmla="*/ 579398 h 1530350"/>
                    <a:gd name="connsiteX1227" fmla="*/ 945208 w 2420099"/>
                    <a:gd name="connsiteY1227" fmla="*/ 545799 h 1530350"/>
                    <a:gd name="connsiteX1228" fmla="*/ 622281 w 2420099"/>
                    <a:gd name="connsiteY1228" fmla="*/ 512199 h 1530350"/>
                    <a:gd name="connsiteX1229" fmla="*/ 570655 w 2420099"/>
                    <a:gd name="connsiteY1229" fmla="*/ 545799 h 1530350"/>
                    <a:gd name="connsiteX1230" fmla="*/ 622283 w 2420099"/>
                    <a:gd name="connsiteY1230" fmla="*/ 579399 h 1530350"/>
                    <a:gd name="connsiteX1231" fmla="*/ 673913 w 2420099"/>
                    <a:gd name="connsiteY1231" fmla="*/ 545799 h 1530350"/>
                    <a:gd name="connsiteX1232" fmla="*/ 350981 w 2420099"/>
                    <a:gd name="connsiteY1232" fmla="*/ 512199 h 1530350"/>
                    <a:gd name="connsiteX1233" fmla="*/ 299352 w 2420099"/>
                    <a:gd name="connsiteY1233" fmla="*/ 545798 h 1530350"/>
                    <a:gd name="connsiteX1234" fmla="*/ 350979 w 2420099"/>
                    <a:gd name="connsiteY1234" fmla="*/ 579399 h 1530350"/>
                    <a:gd name="connsiteX1235" fmla="*/ 402609 w 2420099"/>
                    <a:gd name="connsiteY1235" fmla="*/ 545799 h 1530350"/>
                    <a:gd name="connsiteX1236" fmla="*/ 1843132 w 2420099"/>
                    <a:gd name="connsiteY1236" fmla="*/ 512199 h 1530350"/>
                    <a:gd name="connsiteX1237" fmla="*/ 1791504 w 2420099"/>
                    <a:gd name="connsiteY1237" fmla="*/ 545798 h 1530350"/>
                    <a:gd name="connsiteX1238" fmla="*/ 1843130 w 2420099"/>
                    <a:gd name="connsiteY1238" fmla="*/ 579397 h 1530350"/>
                    <a:gd name="connsiteX1239" fmla="*/ 1894758 w 2420099"/>
                    <a:gd name="connsiteY1239" fmla="*/ 545797 h 1530350"/>
                    <a:gd name="connsiteX1240" fmla="*/ 1571832 w 2420099"/>
                    <a:gd name="connsiteY1240" fmla="*/ 512199 h 1530350"/>
                    <a:gd name="connsiteX1241" fmla="*/ 1520204 w 2420099"/>
                    <a:gd name="connsiteY1241" fmla="*/ 545798 h 1530350"/>
                    <a:gd name="connsiteX1242" fmla="*/ 1571829 w 2420099"/>
                    <a:gd name="connsiteY1242" fmla="*/ 579397 h 1530350"/>
                    <a:gd name="connsiteX1243" fmla="*/ 1623456 w 2420099"/>
                    <a:gd name="connsiteY1243" fmla="*/ 545797 h 1530350"/>
                    <a:gd name="connsiteX1244" fmla="*/ 2250083 w 2420099"/>
                    <a:gd name="connsiteY1244" fmla="*/ 512198 h 1530350"/>
                    <a:gd name="connsiteX1245" fmla="*/ 2198457 w 2420099"/>
                    <a:gd name="connsiteY1245" fmla="*/ 545797 h 1530350"/>
                    <a:gd name="connsiteX1246" fmla="*/ 2250085 w 2420099"/>
                    <a:gd name="connsiteY1246" fmla="*/ 579396 h 1530350"/>
                    <a:gd name="connsiteX1247" fmla="*/ 2301711 w 2420099"/>
                    <a:gd name="connsiteY1247" fmla="*/ 545798 h 1530350"/>
                    <a:gd name="connsiteX1248" fmla="*/ 2114434 w 2420099"/>
                    <a:gd name="connsiteY1248" fmla="*/ 512198 h 1530350"/>
                    <a:gd name="connsiteX1249" fmla="*/ 2062806 w 2420099"/>
                    <a:gd name="connsiteY1249" fmla="*/ 545798 h 1530350"/>
                    <a:gd name="connsiteX1250" fmla="*/ 2114433 w 2420099"/>
                    <a:gd name="connsiteY1250" fmla="*/ 579396 h 1530350"/>
                    <a:gd name="connsiteX1251" fmla="*/ 2166060 w 2420099"/>
                    <a:gd name="connsiteY1251" fmla="*/ 545797 h 1530350"/>
                    <a:gd name="connsiteX1252" fmla="*/ 1707480 w 2420099"/>
                    <a:gd name="connsiteY1252" fmla="*/ 512198 h 1530350"/>
                    <a:gd name="connsiteX1253" fmla="*/ 1655854 w 2420099"/>
                    <a:gd name="connsiteY1253" fmla="*/ 545797 h 1530350"/>
                    <a:gd name="connsiteX1254" fmla="*/ 1707481 w 2420099"/>
                    <a:gd name="connsiteY1254" fmla="*/ 579397 h 1530350"/>
                    <a:gd name="connsiteX1255" fmla="*/ 1759107 w 2420099"/>
                    <a:gd name="connsiteY1255" fmla="*/ 545798 h 1530350"/>
                    <a:gd name="connsiteX1256" fmla="*/ 1436179 w 2420099"/>
                    <a:gd name="connsiteY1256" fmla="*/ 512198 h 1530350"/>
                    <a:gd name="connsiteX1257" fmla="*/ 1384552 w 2420099"/>
                    <a:gd name="connsiteY1257" fmla="*/ 545797 h 1530350"/>
                    <a:gd name="connsiteX1258" fmla="*/ 1436180 w 2420099"/>
                    <a:gd name="connsiteY1258" fmla="*/ 579398 h 1530350"/>
                    <a:gd name="connsiteX1259" fmla="*/ 1487807 w 2420099"/>
                    <a:gd name="connsiteY1259" fmla="*/ 545798 h 1530350"/>
                    <a:gd name="connsiteX1260" fmla="*/ 1978782 w 2420099"/>
                    <a:gd name="connsiteY1260" fmla="*/ 512198 h 1530350"/>
                    <a:gd name="connsiteX1261" fmla="*/ 1927154 w 2420099"/>
                    <a:gd name="connsiteY1261" fmla="*/ 545797 h 1530350"/>
                    <a:gd name="connsiteX1262" fmla="*/ 1978783 w 2420099"/>
                    <a:gd name="connsiteY1262" fmla="*/ 579396 h 1530350"/>
                    <a:gd name="connsiteX1263" fmla="*/ 2030409 w 2420099"/>
                    <a:gd name="connsiteY1263" fmla="*/ 545798 h 1530350"/>
                    <a:gd name="connsiteX1264" fmla="*/ 825758 w 2420099"/>
                    <a:gd name="connsiteY1264" fmla="*/ 468059 h 1530350"/>
                    <a:gd name="connsiteX1265" fmla="*/ 774129 w 2420099"/>
                    <a:gd name="connsiteY1265" fmla="*/ 501657 h 1530350"/>
                    <a:gd name="connsiteX1266" fmla="*/ 825758 w 2420099"/>
                    <a:gd name="connsiteY1266" fmla="*/ 535256 h 1530350"/>
                    <a:gd name="connsiteX1267" fmla="*/ 877384 w 2420099"/>
                    <a:gd name="connsiteY1267" fmla="*/ 501658 h 1530350"/>
                    <a:gd name="connsiteX1268" fmla="*/ 1910957 w 2420099"/>
                    <a:gd name="connsiteY1268" fmla="*/ 468058 h 1530350"/>
                    <a:gd name="connsiteX1269" fmla="*/ 1859330 w 2420099"/>
                    <a:gd name="connsiteY1269" fmla="*/ 501657 h 1530350"/>
                    <a:gd name="connsiteX1270" fmla="*/ 1910956 w 2420099"/>
                    <a:gd name="connsiteY1270" fmla="*/ 535255 h 1530350"/>
                    <a:gd name="connsiteX1271" fmla="*/ 1962583 w 2420099"/>
                    <a:gd name="connsiteY1271" fmla="*/ 501656 h 1530350"/>
                    <a:gd name="connsiteX1272" fmla="*/ 1639656 w 2420099"/>
                    <a:gd name="connsiteY1272" fmla="*/ 468058 h 1530350"/>
                    <a:gd name="connsiteX1273" fmla="*/ 1588030 w 2420099"/>
                    <a:gd name="connsiteY1273" fmla="*/ 501656 h 1530350"/>
                    <a:gd name="connsiteX1274" fmla="*/ 1639655 w 2420099"/>
                    <a:gd name="connsiteY1274" fmla="*/ 535255 h 1530350"/>
                    <a:gd name="connsiteX1275" fmla="*/ 1691281 w 2420099"/>
                    <a:gd name="connsiteY1275" fmla="*/ 501656 h 1530350"/>
                    <a:gd name="connsiteX1276" fmla="*/ 1368355 w 2420099"/>
                    <a:gd name="connsiteY1276" fmla="*/ 468058 h 1530350"/>
                    <a:gd name="connsiteX1277" fmla="*/ 1316728 w 2420099"/>
                    <a:gd name="connsiteY1277" fmla="*/ 501657 h 1530350"/>
                    <a:gd name="connsiteX1278" fmla="*/ 1368354 w 2420099"/>
                    <a:gd name="connsiteY1278" fmla="*/ 535255 h 1530350"/>
                    <a:gd name="connsiteX1279" fmla="*/ 1419980 w 2420099"/>
                    <a:gd name="connsiteY1279" fmla="*/ 501656 h 1530350"/>
                    <a:gd name="connsiteX1280" fmla="*/ 1097059 w 2420099"/>
                    <a:gd name="connsiteY1280" fmla="*/ 468058 h 1530350"/>
                    <a:gd name="connsiteX1281" fmla="*/ 1045435 w 2420099"/>
                    <a:gd name="connsiteY1281" fmla="*/ 501659 h 1530350"/>
                    <a:gd name="connsiteX1282" fmla="*/ 1097059 w 2420099"/>
                    <a:gd name="connsiteY1282" fmla="*/ 535256 h 1530350"/>
                    <a:gd name="connsiteX1283" fmla="*/ 1148680 w 2420099"/>
                    <a:gd name="connsiteY1283" fmla="*/ 501657 h 1530350"/>
                    <a:gd name="connsiteX1284" fmla="*/ 961408 w 2420099"/>
                    <a:gd name="connsiteY1284" fmla="*/ 468058 h 1530350"/>
                    <a:gd name="connsiteX1285" fmla="*/ 909777 w 2420099"/>
                    <a:gd name="connsiteY1285" fmla="*/ 501658 h 1530350"/>
                    <a:gd name="connsiteX1286" fmla="*/ 961407 w 2420099"/>
                    <a:gd name="connsiteY1286" fmla="*/ 535256 h 1530350"/>
                    <a:gd name="connsiteX1287" fmla="*/ 1013036 w 2420099"/>
                    <a:gd name="connsiteY1287" fmla="*/ 501658 h 1530350"/>
                    <a:gd name="connsiteX1288" fmla="*/ 554460 w 2420099"/>
                    <a:gd name="connsiteY1288" fmla="*/ 468058 h 1530350"/>
                    <a:gd name="connsiteX1289" fmla="*/ 502829 w 2420099"/>
                    <a:gd name="connsiteY1289" fmla="*/ 501657 h 1530350"/>
                    <a:gd name="connsiteX1290" fmla="*/ 554460 w 2420099"/>
                    <a:gd name="connsiteY1290" fmla="*/ 535258 h 1530350"/>
                    <a:gd name="connsiteX1291" fmla="*/ 606087 w 2420099"/>
                    <a:gd name="connsiteY1291" fmla="*/ 501657 h 1530350"/>
                    <a:gd name="connsiteX1292" fmla="*/ 418806 w 2420099"/>
                    <a:gd name="connsiteY1292" fmla="*/ 468058 h 1530350"/>
                    <a:gd name="connsiteX1293" fmla="*/ 367181 w 2420099"/>
                    <a:gd name="connsiteY1293" fmla="*/ 501657 h 1530350"/>
                    <a:gd name="connsiteX1294" fmla="*/ 418809 w 2420099"/>
                    <a:gd name="connsiteY1294" fmla="*/ 535256 h 1530350"/>
                    <a:gd name="connsiteX1295" fmla="*/ 470432 w 2420099"/>
                    <a:gd name="connsiteY1295" fmla="*/ 501658 h 1530350"/>
                    <a:gd name="connsiteX1296" fmla="*/ 283156 w 2420099"/>
                    <a:gd name="connsiteY1296" fmla="*/ 468058 h 1530350"/>
                    <a:gd name="connsiteX1297" fmla="*/ 231530 w 2420099"/>
                    <a:gd name="connsiteY1297" fmla="*/ 501658 h 1530350"/>
                    <a:gd name="connsiteX1298" fmla="*/ 283152 w 2420099"/>
                    <a:gd name="connsiteY1298" fmla="*/ 535257 h 1530350"/>
                    <a:gd name="connsiteX1299" fmla="*/ 334785 w 2420099"/>
                    <a:gd name="connsiteY1299" fmla="*/ 501657 h 1530350"/>
                    <a:gd name="connsiteX1300" fmla="*/ 147504 w 2420099"/>
                    <a:gd name="connsiteY1300" fmla="*/ 468058 h 1530350"/>
                    <a:gd name="connsiteX1301" fmla="*/ 95879 w 2420099"/>
                    <a:gd name="connsiteY1301" fmla="*/ 501657 h 1530350"/>
                    <a:gd name="connsiteX1302" fmla="*/ 147506 w 2420099"/>
                    <a:gd name="connsiteY1302" fmla="*/ 535256 h 1530350"/>
                    <a:gd name="connsiteX1303" fmla="*/ 199131 w 2420099"/>
                    <a:gd name="connsiteY1303" fmla="*/ 501657 h 1530350"/>
                    <a:gd name="connsiteX1304" fmla="*/ 2182258 w 2420099"/>
                    <a:gd name="connsiteY1304" fmla="*/ 468058 h 1530350"/>
                    <a:gd name="connsiteX1305" fmla="*/ 2130633 w 2420099"/>
                    <a:gd name="connsiteY1305" fmla="*/ 501656 h 1530350"/>
                    <a:gd name="connsiteX1306" fmla="*/ 2182258 w 2420099"/>
                    <a:gd name="connsiteY1306" fmla="*/ 535255 h 1530350"/>
                    <a:gd name="connsiteX1307" fmla="*/ 2233885 w 2420099"/>
                    <a:gd name="connsiteY1307" fmla="*/ 501656 h 1530350"/>
                    <a:gd name="connsiteX1308" fmla="*/ 690106 w 2420099"/>
                    <a:gd name="connsiteY1308" fmla="*/ 468058 h 1530350"/>
                    <a:gd name="connsiteX1309" fmla="*/ 638480 w 2420099"/>
                    <a:gd name="connsiteY1309" fmla="*/ 501657 h 1530350"/>
                    <a:gd name="connsiteX1310" fmla="*/ 690110 w 2420099"/>
                    <a:gd name="connsiteY1310" fmla="*/ 535257 h 1530350"/>
                    <a:gd name="connsiteX1311" fmla="*/ 741734 w 2420099"/>
                    <a:gd name="connsiteY1311" fmla="*/ 501657 h 1530350"/>
                    <a:gd name="connsiteX1312" fmla="*/ 2046608 w 2420099"/>
                    <a:gd name="connsiteY1312" fmla="*/ 468057 h 1530350"/>
                    <a:gd name="connsiteX1313" fmla="*/ 1994980 w 2420099"/>
                    <a:gd name="connsiteY1313" fmla="*/ 501656 h 1530350"/>
                    <a:gd name="connsiteX1314" fmla="*/ 2046608 w 2420099"/>
                    <a:gd name="connsiteY1314" fmla="*/ 535255 h 1530350"/>
                    <a:gd name="connsiteX1315" fmla="*/ 2098236 w 2420099"/>
                    <a:gd name="connsiteY1315" fmla="*/ 501656 h 1530350"/>
                    <a:gd name="connsiteX1316" fmla="*/ 1775307 w 2420099"/>
                    <a:gd name="connsiteY1316" fmla="*/ 468057 h 1530350"/>
                    <a:gd name="connsiteX1317" fmla="*/ 1723678 w 2420099"/>
                    <a:gd name="connsiteY1317" fmla="*/ 501657 h 1530350"/>
                    <a:gd name="connsiteX1318" fmla="*/ 1775306 w 2420099"/>
                    <a:gd name="connsiteY1318" fmla="*/ 535255 h 1530350"/>
                    <a:gd name="connsiteX1319" fmla="*/ 1826933 w 2420099"/>
                    <a:gd name="connsiteY1319" fmla="*/ 501656 h 1530350"/>
                    <a:gd name="connsiteX1320" fmla="*/ 1504005 w 2420099"/>
                    <a:gd name="connsiteY1320" fmla="*/ 468057 h 1530350"/>
                    <a:gd name="connsiteX1321" fmla="*/ 1452377 w 2420099"/>
                    <a:gd name="connsiteY1321" fmla="*/ 501656 h 1530350"/>
                    <a:gd name="connsiteX1322" fmla="*/ 1504006 w 2420099"/>
                    <a:gd name="connsiteY1322" fmla="*/ 535256 h 1530350"/>
                    <a:gd name="connsiteX1323" fmla="*/ 1555633 w 2420099"/>
                    <a:gd name="connsiteY1323" fmla="*/ 501656 h 1530350"/>
                    <a:gd name="connsiteX1324" fmla="*/ 1232704 w 2420099"/>
                    <a:gd name="connsiteY1324" fmla="*/ 468057 h 1530350"/>
                    <a:gd name="connsiteX1325" fmla="*/ 1181076 w 2420099"/>
                    <a:gd name="connsiteY1325" fmla="*/ 501657 h 1530350"/>
                    <a:gd name="connsiteX1326" fmla="*/ 1232703 w 2420099"/>
                    <a:gd name="connsiteY1326" fmla="*/ 535256 h 1530350"/>
                    <a:gd name="connsiteX1327" fmla="*/ 1284331 w 2420099"/>
                    <a:gd name="connsiteY1327" fmla="*/ 501656 h 1530350"/>
                    <a:gd name="connsiteX1328" fmla="*/ 893580 w 2420099"/>
                    <a:gd name="connsiteY1328" fmla="*/ 423917 h 1530350"/>
                    <a:gd name="connsiteX1329" fmla="*/ 841957 w 2420099"/>
                    <a:gd name="connsiteY1329" fmla="*/ 457516 h 1530350"/>
                    <a:gd name="connsiteX1330" fmla="*/ 893577 w 2420099"/>
                    <a:gd name="connsiteY1330" fmla="*/ 491116 h 1530350"/>
                    <a:gd name="connsiteX1331" fmla="*/ 945208 w 2420099"/>
                    <a:gd name="connsiteY1331" fmla="*/ 457516 h 1530350"/>
                    <a:gd name="connsiteX1332" fmla="*/ 622283 w 2420099"/>
                    <a:gd name="connsiteY1332" fmla="*/ 423917 h 1530350"/>
                    <a:gd name="connsiteX1333" fmla="*/ 570659 w 2420099"/>
                    <a:gd name="connsiteY1333" fmla="*/ 457517 h 1530350"/>
                    <a:gd name="connsiteX1334" fmla="*/ 622282 w 2420099"/>
                    <a:gd name="connsiteY1334" fmla="*/ 491116 h 1530350"/>
                    <a:gd name="connsiteX1335" fmla="*/ 673909 w 2420099"/>
                    <a:gd name="connsiteY1335" fmla="*/ 457516 h 1530350"/>
                    <a:gd name="connsiteX1336" fmla="*/ 350979 w 2420099"/>
                    <a:gd name="connsiteY1336" fmla="*/ 423917 h 1530350"/>
                    <a:gd name="connsiteX1337" fmla="*/ 299352 w 2420099"/>
                    <a:gd name="connsiteY1337" fmla="*/ 457516 h 1530350"/>
                    <a:gd name="connsiteX1338" fmla="*/ 350981 w 2420099"/>
                    <a:gd name="connsiteY1338" fmla="*/ 491115 h 1530350"/>
                    <a:gd name="connsiteX1339" fmla="*/ 402605 w 2420099"/>
                    <a:gd name="connsiteY1339" fmla="*/ 457517 h 1530350"/>
                    <a:gd name="connsiteX1340" fmla="*/ 757929 w 2420099"/>
                    <a:gd name="connsiteY1340" fmla="*/ 423917 h 1530350"/>
                    <a:gd name="connsiteX1341" fmla="*/ 706307 w 2420099"/>
                    <a:gd name="connsiteY1341" fmla="*/ 457516 h 1530350"/>
                    <a:gd name="connsiteX1342" fmla="*/ 757935 w 2420099"/>
                    <a:gd name="connsiteY1342" fmla="*/ 491116 h 1530350"/>
                    <a:gd name="connsiteX1343" fmla="*/ 809561 w 2420099"/>
                    <a:gd name="connsiteY1343" fmla="*/ 457516 h 1530350"/>
                    <a:gd name="connsiteX1344" fmla="*/ 215330 w 2420099"/>
                    <a:gd name="connsiteY1344" fmla="*/ 423917 h 1530350"/>
                    <a:gd name="connsiteX1345" fmla="*/ 163703 w 2420099"/>
                    <a:gd name="connsiteY1345" fmla="*/ 457517 h 1530350"/>
                    <a:gd name="connsiteX1346" fmla="*/ 215328 w 2420099"/>
                    <a:gd name="connsiteY1346" fmla="*/ 491116 h 1530350"/>
                    <a:gd name="connsiteX1347" fmla="*/ 266955 w 2420099"/>
                    <a:gd name="connsiteY1347" fmla="*/ 457516 h 1530350"/>
                    <a:gd name="connsiteX1348" fmla="*/ 1571830 w 2420099"/>
                    <a:gd name="connsiteY1348" fmla="*/ 423916 h 1530350"/>
                    <a:gd name="connsiteX1349" fmla="*/ 1520204 w 2420099"/>
                    <a:gd name="connsiteY1349" fmla="*/ 457515 h 1530350"/>
                    <a:gd name="connsiteX1350" fmla="*/ 1571832 w 2420099"/>
                    <a:gd name="connsiteY1350" fmla="*/ 491114 h 1530350"/>
                    <a:gd name="connsiteX1351" fmla="*/ 1623458 w 2420099"/>
                    <a:gd name="connsiteY1351" fmla="*/ 457516 h 1530350"/>
                    <a:gd name="connsiteX1352" fmla="*/ 1300529 w 2420099"/>
                    <a:gd name="connsiteY1352" fmla="*/ 423916 h 1530350"/>
                    <a:gd name="connsiteX1353" fmla="*/ 1248902 w 2420099"/>
                    <a:gd name="connsiteY1353" fmla="*/ 457516 h 1530350"/>
                    <a:gd name="connsiteX1354" fmla="*/ 1300529 w 2420099"/>
                    <a:gd name="connsiteY1354" fmla="*/ 491115 h 1530350"/>
                    <a:gd name="connsiteX1355" fmla="*/ 1352156 w 2420099"/>
                    <a:gd name="connsiteY1355" fmla="*/ 457516 h 1530350"/>
                    <a:gd name="connsiteX1356" fmla="*/ 1029239 w 2420099"/>
                    <a:gd name="connsiteY1356" fmla="*/ 423916 h 1530350"/>
                    <a:gd name="connsiteX1357" fmla="*/ 977606 w 2420099"/>
                    <a:gd name="connsiteY1357" fmla="*/ 457517 h 1530350"/>
                    <a:gd name="connsiteX1358" fmla="*/ 1029234 w 2420099"/>
                    <a:gd name="connsiteY1358" fmla="*/ 491116 h 1530350"/>
                    <a:gd name="connsiteX1359" fmla="*/ 1080866 w 2420099"/>
                    <a:gd name="connsiteY1359" fmla="*/ 457516 h 1530350"/>
                    <a:gd name="connsiteX1360" fmla="*/ 486633 w 2420099"/>
                    <a:gd name="connsiteY1360" fmla="*/ 423916 h 1530350"/>
                    <a:gd name="connsiteX1361" fmla="*/ 435007 w 2420099"/>
                    <a:gd name="connsiteY1361" fmla="*/ 457517 h 1530350"/>
                    <a:gd name="connsiteX1362" fmla="*/ 486631 w 2420099"/>
                    <a:gd name="connsiteY1362" fmla="*/ 491116 h 1530350"/>
                    <a:gd name="connsiteX1363" fmla="*/ 538259 w 2420099"/>
                    <a:gd name="connsiteY1363" fmla="*/ 457516 h 1530350"/>
                    <a:gd name="connsiteX1364" fmla="*/ 1843131 w 2420099"/>
                    <a:gd name="connsiteY1364" fmla="*/ 423916 h 1530350"/>
                    <a:gd name="connsiteX1365" fmla="*/ 1791505 w 2420099"/>
                    <a:gd name="connsiteY1365" fmla="*/ 457516 h 1530350"/>
                    <a:gd name="connsiteX1366" fmla="*/ 1843132 w 2420099"/>
                    <a:gd name="connsiteY1366" fmla="*/ 491114 h 1530350"/>
                    <a:gd name="connsiteX1367" fmla="*/ 1894758 w 2420099"/>
                    <a:gd name="connsiteY1367" fmla="*/ 457516 h 1530350"/>
                    <a:gd name="connsiteX1368" fmla="*/ 1707482 w 2420099"/>
                    <a:gd name="connsiteY1368" fmla="*/ 423916 h 1530350"/>
                    <a:gd name="connsiteX1369" fmla="*/ 1655854 w 2420099"/>
                    <a:gd name="connsiteY1369" fmla="*/ 457516 h 1530350"/>
                    <a:gd name="connsiteX1370" fmla="*/ 1707480 w 2420099"/>
                    <a:gd name="connsiteY1370" fmla="*/ 491114 h 1530350"/>
                    <a:gd name="connsiteX1371" fmla="*/ 1759108 w 2420099"/>
                    <a:gd name="connsiteY1371" fmla="*/ 457515 h 1530350"/>
                    <a:gd name="connsiteX1372" fmla="*/ 1436181 w 2420099"/>
                    <a:gd name="connsiteY1372" fmla="*/ 423916 h 1530350"/>
                    <a:gd name="connsiteX1373" fmla="*/ 1384552 w 2420099"/>
                    <a:gd name="connsiteY1373" fmla="*/ 457516 h 1530350"/>
                    <a:gd name="connsiteX1374" fmla="*/ 1436178 w 2420099"/>
                    <a:gd name="connsiteY1374" fmla="*/ 491115 h 1530350"/>
                    <a:gd name="connsiteX1375" fmla="*/ 1487806 w 2420099"/>
                    <a:gd name="connsiteY1375" fmla="*/ 457514 h 1530350"/>
                    <a:gd name="connsiteX1376" fmla="*/ 1164879 w 2420099"/>
                    <a:gd name="connsiteY1376" fmla="*/ 423916 h 1530350"/>
                    <a:gd name="connsiteX1377" fmla="*/ 1113251 w 2420099"/>
                    <a:gd name="connsiteY1377" fmla="*/ 457516 h 1530350"/>
                    <a:gd name="connsiteX1378" fmla="*/ 1164877 w 2420099"/>
                    <a:gd name="connsiteY1378" fmla="*/ 491115 h 1530350"/>
                    <a:gd name="connsiteX1379" fmla="*/ 1216505 w 2420099"/>
                    <a:gd name="connsiteY1379" fmla="*/ 457516 h 1530350"/>
                    <a:gd name="connsiteX1380" fmla="*/ 1978783 w 2420099"/>
                    <a:gd name="connsiteY1380" fmla="*/ 423915 h 1530350"/>
                    <a:gd name="connsiteX1381" fmla="*/ 1927155 w 2420099"/>
                    <a:gd name="connsiteY1381" fmla="*/ 457516 h 1530350"/>
                    <a:gd name="connsiteX1382" fmla="*/ 1978782 w 2420099"/>
                    <a:gd name="connsiteY1382" fmla="*/ 491114 h 1530350"/>
                    <a:gd name="connsiteX1383" fmla="*/ 2030411 w 2420099"/>
                    <a:gd name="connsiteY1383" fmla="*/ 457514 h 1530350"/>
                    <a:gd name="connsiteX1384" fmla="*/ 2250085 w 2420099"/>
                    <a:gd name="connsiteY1384" fmla="*/ 423915 h 1530350"/>
                    <a:gd name="connsiteX1385" fmla="*/ 2198458 w 2420099"/>
                    <a:gd name="connsiteY1385" fmla="*/ 457516 h 1530350"/>
                    <a:gd name="connsiteX1386" fmla="*/ 2250083 w 2420099"/>
                    <a:gd name="connsiteY1386" fmla="*/ 491114 h 1530350"/>
                    <a:gd name="connsiteX1387" fmla="*/ 2301711 w 2420099"/>
                    <a:gd name="connsiteY1387" fmla="*/ 457515 h 1530350"/>
                    <a:gd name="connsiteX1388" fmla="*/ 2114433 w 2420099"/>
                    <a:gd name="connsiteY1388" fmla="*/ 423915 h 1530350"/>
                    <a:gd name="connsiteX1389" fmla="*/ 2062806 w 2420099"/>
                    <a:gd name="connsiteY1389" fmla="*/ 457514 h 1530350"/>
                    <a:gd name="connsiteX1390" fmla="*/ 2114434 w 2420099"/>
                    <a:gd name="connsiteY1390" fmla="*/ 491114 h 1530350"/>
                    <a:gd name="connsiteX1391" fmla="*/ 2166060 w 2420099"/>
                    <a:gd name="connsiteY1391" fmla="*/ 457516 h 1530350"/>
                    <a:gd name="connsiteX1392" fmla="*/ 1097059 w 2420099"/>
                    <a:gd name="connsiteY1392" fmla="*/ 379774 h 1530350"/>
                    <a:gd name="connsiteX1393" fmla="*/ 1045436 w 2420099"/>
                    <a:gd name="connsiteY1393" fmla="*/ 413375 h 1530350"/>
                    <a:gd name="connsiteX1394" fmla="*/ 1097059 w 2420099"/>
                    <a:gd name="connsiteY1394" fmla="*/ 446974 h 1530350"/>
                    <a:gd name="connsiteX1395" fmla="*/ 1148681 w 2420099"/>
                    <a:gd name="connsiteY1395" fmla="*/ 413375 h 1530350"/>
                    <a:gd name="connsiteX1396" fmla="*/ 961408 w 2420099"/>
                    <a:gd name="connsiteY1396" fmla="*/ 379774 h 1530350"/>
                    <a:gd name="connsiteX1397" fmla="*/ 909777 w 2420099"/>
                    <a:gd name="connsiteY1397" fmla="*/ 413376 h 1530350"/>
                    <a:gd name="connsiteX1398" fmla="*/ 961405 w 2420099"/>
                    <a:gd name="connsiteY1398" fmla="*/ 446973 h 1530350"/>
                    <a:gd name="connsiteX1399" fmla="*/ 1013036 w 2420099"/>
                    <a:gd name="connsiteY1399" fmla="*/ 413375 h 1530350"/>
                    <a:gd name="connsiteX1400" fmla="*/ 418809 w 2420099"/>
                    <a:gd name="connsiteY1400" fmla="*/ 379774 h 1530350"/>
                    <a:gd name="connsiteX1401" fmla="*/ 367179 w 2420099"/>
                    <a:gd name="connsiteY1401" fmla="*/ 413375 h 1530350"/>
                    <a:gd name="connsiteX1402" fmla="*/ 418806 w 2420099"/>
                    <a:gd name="connsiteY1402" fmla="*/ 446973 h 1530350"/>
                    <a:gd name="connsiteX1403" fmla="*/ 470434 w 2420099"/>
                    <a:gd name="connsiteY1403" fmla="*/ 413374 h 1530350"/>
                    <a:gd name="connsiteX1404" fmla="*/ 2046608 w 2420099"/>
                    <a:gd name="connsiteY1404" fmla="*/ 379774 h 1530350"/>
                    <a:gd name="connsiteX1405" fmla="*/ 1994981 w 2420099"/>
                    <a:gd name="connsiteY1405" fmla="*/ 413373 h 1530350"/>
                    <a:gd name="connsiteX1406" fmla="*/ 2046608 w 2420099"/>
                    <a:gd name="connsiteY1406" fmla="*/ 446973 h 1530350"/>
                    <a:gd name="connsiteX1407" fmla="*/ 2098235 w 2420099"/>
                    <a:gd name="connsiteY1407" fmla="*/ 413373 h 1530350"/>
                    <a:gd name="connsiteX1408" fmla="*/ 1775307 w 2420099"/>
                    <a:gd name="connsiteY1408" fmla="*/ 379774 h 1530350"/>
                    <a:gd name="connsiteX1409" fmla="*/ 1723680 w 2420099"/>
                    <a:gd name="connsiteY1409" fmla="*/ 413373 h 1530350"/>
                    <a:gd name="connsiteX1410" fmla="*/ 1775306 w 2420099"/>
                    <a:gd name="connsiteY1410" fmla="*/ 446973 h 1530350"/>
                    <a:gd name="connsiteX1411" fmla="*/ 1826933 w 2420099"/>
                    <a:gd name="connsiteY1411" fmla="*/ 413373 h 1530350"/>
                    <a:gd name="connsiteX1412" fmla="*/ 1504005 w 2420099"/>
                    <a:gd name="connsiteY1412" fmla="*/ 379774 h 1530350"/>
                    <a:gd name="connsiteX1413" fmla="*/ 1452380 w 2420099"/>
                    <a:gd name="connsiteY1413" fmla="*/ 413373 h 1530350"/>
                    <a:gd name="connsiteX1414" fmla="*/ 1504005 w 2420099"/>
                    <a:gd name="connsiteY1414" fmla="*/ 446973 h 1530350"/>
                    <a:gd name="connsiteX1415" fmla="*/ 1555631 w 2420099"/>
                    <a:gd name="connsiteY1415" fmla="*/ 413373 h 1530350"/>
                    <a:gd name="connsiteX1416" fmla="*/ 1232704 w 2420099"/>
                    <a:gd name="connsiteY1416" fmla="*/ 379774 h 1530350"/>
                    <a:gd name="connsiteX1417" fmla="*/ 1181078 w 2420099"/>
                    <a:gd name="connsiteY1417" fmla="*/ 413374 h 1530350"/>
                    <a:gd name="connsiteX1418" fmla="*/ 1232703 w 2420099"/>
                    <a:gd name="connsiteY1418" fmla="*/ 446973 h 1530350"/>
                    <a:gd name="connsiteX1419" fmla="*/ 1284329 w 2420099"/>
                    <a:gd name="connsiteY1419" fmla="*/ 413374 h 1530350"/>
                    <a:gd name="connsiteX1420" fmla="*/ 690106 w 2420099"/>
                    <a:gd name="connsiteY1420" fmla="*/ 379774 h 1530350"/>
                    <a:gd name="connsiteX1421" fmla="*/ 638480 w 2420099"/>
                    <a:gd name="connsiteY1421" fmla="*/ 413374 h 1530350"/>
                    <a:gd name="connsiteX1422" fmla="*/ 690106 w 2420099"/>
                    <a:gd name="connsiteY1422" fmla="*/ 446973 h 1530350"/>
                    <a:gd name="connsiteX1423" fmla="*/ 741734 w 2420099"/>
                    <a:gd name="connsiteY1423" fmla="*/ 413374 h 1530350"/>
                    <a:gd name="connsiteX1424" fmla="*/ 554460 w 2420099"/>
                    <a:gd name="connsiteY1424" fmla="*/ 379774 h 1530350"/>
                    <a:gd name="connsiteX1425" fmla="*/ 502832 w 2420099"/>
                    <a:gd name="connsiteY1425" fmla="*/ 413374 h 1530350"/>
                    <a:gd name="connsiteX1426" fmla="*/ 554460 w 2420099"/>
                    <a:gd name="connsiteY1426" fmla="*/ 446974 h 1530350"/>
                    <a:gd name="connsiteX1427" fmla="*/ 606084 w 2420099"/>
                    <a:gd name="connsiteY1427" fmla="*/ 413374 h 1530350"/>
                    <a:gd name="connsiteX1428" fmla="*/ 283152 w 2420099"/>
                    <a:gd name="connsiteY1428" fmla="*/ 379774 h 1530350"/>
                    <a:gd name="connsiteX1429" fmla="*/ 231529 w 2420099"/>
                    <a:gd name="connsiteY1429" fmla="*/ 413374 h 1530350"/>
                    <a:gd name="connsiteX1430" fmla="*/ 283152 w 2420099"/>
                    <a:gd name="connsiteY1430" fmla="*/ 446974 h 1530350"/>
                    <a:gd name="connsiteX1431" fmla="*/ 334780 w 2420099"/>
                    <a:gd name="connsiteY1431" fmla="*/ 413374 h 1530350"/>
                    <a:gd name="connsiteX1432" fmla="*/ 1910957 w 2420099"/>
                    <a:gd name="connsiteY1432" fmla="*/ 379773 h 1530350"/>
                    <a:gd name="connsiteX1433" fmla="*/ 1859330 w 2420099"/>
                    <a:gd name="connsiteY1433" fmla="*/ 413373 h 1530350"/>
                    <a:gd name="connsiteX1434" fmla="*/ 1910957 w 2420099"/>
                    <a:gd name="connsiteY1434" fmla="*/ 446973 h 1530350"/>
                    <a:gd name="connsiteX1435" fmla="*/ 1962584 w 2420099"/>
                    <a:gd name="connsiteY1435" fmla="*/ 413373 h 1530350"/>
                    <a:gd name="connsiteX1436" fmla="*/ 1639656 w 2420099"/>
                    <a:gd name="connsiteY1436" fmla="*/ 379773 h 1530350"/>
                    <a:gd name="connsiteX1437" fmla="*/ 1588028 w 2420099"/>
                    <a:gd name="connsiteY1437" fmla="*/ 413374 h 1530350"/>
                    <a:gd name="connsiteX1438" fmla="*/ 1639656 w 2420099"/>
                    <a:gd name="connsiteY1438" fmla="*/ 446974 h 1530350"/>
                    <a:gd name="connsiteX1439" fmla="*/ 1691284 w 2420099"/>
                    <a:gd name="connsiteY1439" fmla="*/ 413373 h 1530350"/>
                    <a:gd name="connsiteX1440" fmla="*/ 1368355 w 2420099"/>
                    <a:gd name="connsiteY1440" fmla="*/ 379773 h 1530350"/>
                    <a:gd name="connsiteX1441" fmla="*/ 1316727 w 2420099"/>
                    <a:gd name="connsiteY1441" fmla="*/ 413374 h 1530350"/>
                    <a:gd name="connsiteX1442" fmla="*/ 1368355 w 2420099"/>
                    <a:gd name="connsiteY1442" fmla="*/ 446973 h 1530350"/>
                    <a:gd name="connsiteX1443" fmla="*/ 1419982 w 2420099"/>
                    <a:gd name="connsiteY1443" fmla="*/ 413373 h 1530350"/>
                    <a:gd name="connsiteX1444" fmla="*/ 825754 w 2420099"/>
                    <a:gd name="connsiteY1444" fmla="*/ 379773 h 1530350"/>
                    <a:gd name="connsiteX1445" fmla="*/ 774129 w 2420099"/>
                    <a:gd name="connsiteY1445" fmla="*/ 413374 h 1530350"/>
                    <a:gd name="connsiteX1446" fmla="*/ 825758 w 2420099"/>
                    <a:gd name="connsiteY1446" fmla="*/ 446974 h 1530350"/>
                    <a:gd name="connsiteX1447" fmla="*/ 877384 w 2420099"/>
                    <a:gd name="connsiteY1447" fmla="*/ 413376 h 1530350"/>
                    <a:gd name="connsiteX1448" fmla="*/ 2182257 w 2420099"/>
                    <a:gd name="connsiteY1448" fmla="*/ 379771 h 1530350"/>
                    <a:gd name="connsiteX1449" fmla="*/ 2130630 w 2420099"/>
                    <a:gd name="connsiteY1449" fmla="*/ 413373 h 1530350"/>
                    <a:gd name="connsiteX1450" fmla="*/ 2182258 w 2420099"/>
                    <a:gd name="connsiteY1450" fmla="*/ 446973 h 1530350"/>
                    <a:gd name="connsiteX1451" fmla="*/ 2233887 w 2420099"/>
                    <a:gd name="connsiteY1451" fmla="*/ 413373 h 1530350"/>
                    <a:gd name="connsiteX1452" fmla="*/ 1029236 w 2420099"/>
                    <a:gd name="connsiteY1452" fmla="*/ 335633 h 1530350"/>
                    <a:gd name="connsiteX1453" fmla="*/ 977609 w 2420099"/>
                    <a:gd name="connsiteY1453" fmla="*/ 369233 h 1530350"/>
                    <a:gd name="connsiteX1454" fmla="*/ 1029239 w 2420099"/>
                    <a:gd name="connsiteY1454" fmla="*/ 402832 h 1530350"/>
                    <a:gd name="connsiteX1455" fmla="*/ 1080862 w 2420099"/>
                    <a:gd name="connsiteY1455" fmla="*/ 369232 h 1530350"/>
                    <a:gd name="connsiteX1456" fmla="*/ 757935 w 2420099"/>
                    <a:gd name="connsiteY1456" fmla="*/ 335633 h 1530350"/>
                    <a:gd name="connsiteX1457" fmla="*/ 706307 w 2420099"/>
                    <a:gd name="connsiteY1457" fmla="*/ 369233 h 1530350"/>
                    <a:gd name="connsiteX1458" fmla="*/ 757929 w 2420099"/>
                    <a:gd name="connsiteY1458" fmla="*/ 402832 h 1530350"/>
                    <a:gd name="connsiteX1459" fmla="*/ 809558 w 2420099"/>
                    <a:gd name="connsiteY1459" fmla="*/ 369233 h 1530350"/>
                    <a:gd name="connsiteX1460" fmla="*/ 486631 w 2420099"/>
                    <a:gd name="connsiteY1460" fmla="*/ 335632 h 1530350"/>
                    <a:gd name="connsiteX1461" fmla="*/ 435005 w 2420099"/>
                    <a:gd name="connsiteY1461" fmla="*/ 369232 h 1530350"/>
                    <a:gd name="connsiteX1462" fmla="*/ 486633 w 2420099"/>
                    <a:gd name="connsiteY1462" fmla="*/ 402832 h 1530350"/>
                    <a:gd name="connsiteX1463" fmla="*/ 538259 w 2420099"/>
                    <a:gd name="connsiteY1463" fmla="*/ 369233 h 1530350"/>
                    <a:gd name="connsiteX1464" fmla="*/ 1571832 w 2420099"/>
                    <a:gd name="connsiteY1464" fmla="*/ 335632 h 1530350"/>
                    <a:gd name="connsiteX1465" fmla="*/ 1520204 w 2420099"/>
                    <a:gd name="connsiteY1465" fmla="*/ 369232 h 1530350"/>
                    <a:gd name="connsiteX1466" fmla="*/ 1571829 w 2420099"/>
                    <a:gd name="connsiteY1466" fmla="*/ 402830 h 1530350"/>
                    <a:gd name="connsiteX1467" fmla="*/ 1623457 w 2420099"/>
                    <a:gd name="connsiteY1467" fmla="*/ 369229 h 1530350"/>
                    <a:gd name="connsiteX1468" fmla="*/ 1300531 w 2420099"/>
                    <a:gd name="connsiteY1468" fmla="*/ 335632 h 1530350"/>
                    <a:gd name="connsiteX1469" fmla="*/ 1248902 w 2420099"/>
                    <a:gd name="connsiteY1469" fmla="*/ 369233 h 1530350"/>
                    <a:gd name="connsiteX1470" fmla="*/ 1300529 w 2420099"/>
                    <a:gd name="connsiteY1470" fmla="*/ 402831 h 1530350"/>
                    <a:gd name="connsiteX1471" fmla="*/ 1352156 w 2420099"/>
                    <a:gd name="connsiteY1471" fmla="*/ 369229 h 1530350"/>
                    <a:gd name="connsiteX1472" fmla="*/ 2114433 w 2420099"/>
                    <a:gd name="connsiteY1472" fmla="*/ 335631 h 1530350"/>
                    <a:gd name="connsiteX1473" fmla="*/ 2062806 w 2420099"/>
                    <a:gd name="connsiteY1473" fmla="*/ 369229 h 1530350"/>
                    <a:gd name="connsiteX1474" fmla="*/ 2114433 w 2420099"/>
                    <a:gd name="connsiteY1474" fmla="*/ 402830 h 1530350"/>
                    <a:gd name="connsiteX1475" fmla="*/ 2166060 w 2420099"/>
                    <a:gd name="connsiteY1475" fmla="*/ 369229 h 1530350"/>
                    <a:gd name="connsiteX1476" fmla="*/ 1707481 w 2420099"/>
                    <a:gd name="connsiteY1476" fmla="*/ 335631 h 1530350"/>
                    <a:gd name="connsiteX1477" fmla="*/ 1655854 w 2420099"/>
                    <a:gd name="connsiteY1477" fmla="*/ 369230 h 1530350"/>
                    <a:gd name="connsiteX1478" fmla="*/ 1707482 w 2420099"/>
                    <a:gd name="connsiteY1478" fmla="*/ 402832 h 1530350"/>
                    <a:gd name="connsiteX1479" fmla="*/ 1759109 w 2420099"/>
                    <a:gd name="connsiteY1479" fmla="*/ 369230 h 1530350"/>
                    <a:gd name="connsiteX1480" fmla="*/ 1436179 w 2420099"/>
                    <a:gd name="connsiteY1480" fmla="*/ 335631 h 1530350"/>
                    <a:gd name="connsiteX1481" fmla="*/ 1384553 w 2420099"/>
                    <a:gd name="connsiteY1481" fmla="*/ 369230 h 1530350"/>
                    <a:gd name="connsiteX1482" fmla="*/ 1436180 w 2420099"/>
                    <a:gd name="connsiteY1482" fmla="*/ 402831 h 1530350"/>
                    <a:gd name="connsiteX1483" fmla="*/ 1487807 w 2420099"/>
                    <a:gd name="connsiteY1483" fmla="*/ 369230 h 1530350"/>
                    <a:gd name="connsiteX1484" fmla="*/ 1164877 w 2420099"/>
                    <a:gd name="connsiteY1484" fmla="*/ 335631 h 1530350"/>
                    <a:gd name="connsiteX1485" fmla="*/ 1113252 w 2420099"/>
                    <a:gd name="connsiteY1485" fmla="*/ 369230 h 1530350"/>
                    <a:gd name="connsiteX1486" fmla="*/ 1164879 w 2420099"/>
                    <a:gd name="connsiteY1486" fmla="*/ 402832 h 1530350"/>
                    <a:gd name="connsiteX1487" fmla="*/ 1216505 w 2420099"/>
                    <a:gd name="connsiteY1487" fmla="*/ 369233 h 1530350"/>
                    <a:gd name="connsiteX1488" fmla="*/ 893578 w 2420099"/>
                    <a:gd name="connsiteY1488" fmla="*/ 335631 h 1530350"/>
                    <a:gd name="connsiteX1489" fmla="*/ 841957 w 2420099"/>
                    <a:gd name="connsiteY1489" fmla="*/ 369231 h 1530350"/>
                    <a:gd name="connsiteX1490" fmla="*/ 893580 w 2420099"/>
                    <a:gd name="connsiteY1490" fmla="*/ 402833 h 1530350"/>
                    <a:gd name="connsiteX1491" fmla="*/ 945208 w 2420099"/>
                    <a:gd name="connsiteY1491" fmla="*/ 369233 h 1530350"/>
                    <a:gd name="connsiteX1492" fmla="*/ 622281 w 2420099"/>
                    <a:gd name="connsiteY1492" fmla="*/ 335631 h 1530350"/>
                    <a:gd name="connsiteX1493" fmla="*/ 570655 w 2420099"/>
                    <a:gd name="connsiteY1493" fmla="*/ 369231 h 1530350"/>
                    <a:gd name="connsiteX1494" fmla="*/ 622283 w 2420099"/>
                    <a:gd name="connsiteY1494" fmla="*/ 402832 h 1530350"/>
                    <a:gd name="connsiteX1495" fmla="*/ 673911 w 2420099"/>
                    <a:gd name="connsiteY1495" fmla="*/ 369232 h 1530350"/>
                    <a:gd name="connsiteX1496" fmla="*/ 350981 w 2420099"/>
                    <a:gd name="connsiteY1496" fmla="*/ 335631 h 1530350"/>
                    <a:gd name="connsiteX1497" fmla="*/ 299352 w 2420099"/>
                    <a:gd name="connsiteY1497" fmla="*/ 369233 h 1530350"/>
                    <a:gd name="connsiteX1498" fmla="*/ 350979 w 2420099"/>
                    <a:gd name="connsiteY1498" fmla="*/ 402832 h 1530350"/>
                    <a:gd name="connsiteX1499" fmla="*/ 402608 w 2420099"/>
                    <a:gd name="connsiteY1499" fmla="*/ 369231 h 1530350"/>
                    <a:gd name="connsiteX1500" fmla="*/ 1978783 w 2420099"/>
                    <a:gd name="connsiteY1500" fmla="*/ 335631 h 1530350"/>
                    <a:gd name="connsiteX1501" fmla="*/ 1927156 w 2420099"/>
                    <a:gd name="connsiteY1501" fmla="*/ 369229 h 1530350"/>
                    <a:gd name="connsiteX1502" fmla="*/ 1978783 w 2420099"/>
                    <a:gd name="connsiteY1502" fmla="*/ 402830 h 1530350"/>
                    <a:gd name="connsiteX1503" fmla="*/ 2030410 w 2420099"/>
                    <a:gd name="connsiteY1503" fmla="*/ 369229 h 1530350"/>
                    <a:gd name="connsiteX1504" fmla="*/ 1843133 w 2420099"/>
                    <a:gd name="connsiteY1504" fmla="*/ 335631 h 1530350"/>
                    <a:gd name="connsiteX1505" fmla="*/ 1791505 w 2420099"/>
                    <a:gd name="connsiteY1505" fmla="*/ 369231 h 1530350"/>
                    <a:gd name="connsiteX1506" fmla="*/ 1843130 w 2420099"/>
                    <a:gd name="connsiteY1506" fmla="*/ 402830 h 1530350"/>
                    <a:gd name="connsiteX1507" fmla="*/ 1894758 w 2420099"/>
                    <a:gd name="connsiteY1507" fmla="*/ 369229 h 1530350"/>
                    <a:gd name="connsiteX1508" fmla="*/ 1368355 w 2420099"/>
                    <a:gd name="connsiteY1508" fmla="*/ 291493 h 1530350"/>
                    <a:gd name="connsiteX1509" fmla="*/ 1316729 w 2420099"/>
                    <a:gd name="connsiteY1509" fmla="*/ 325090 h 1530350"/>
                    <a:gd name="connsiteX1510" fmla="*/ 1368355 w 2420099"/>
                    <a:gd name="connsiteY1510" fmla="*/ 358689 h 1530350"/>
                    <a:gd name="connsiteX1511" fmla="*/ 1419980 w 2420099"/>
                    <a:gd name="connsiteY1511" fmla="*/ 325090 h 1530350"/>
                    <a:gd name="connsiteX1512" fmla="*/ 1097059 w 2420099"/>
                    <a:gd name="connsiteY1512" fmla="*/ 291492 h 1530350"/>
                    <a:gd name="connsiteX1513" fmla="*/ 1045436 w 2420099"/>
                    <a:gd name="connsiteY1513" fmla="*/ 325091 h 1530350"/>
                    <a:gd name="connsiteX1514" fmla="*/ 1097059 w 2420099"/>
                    <a:gd name="connsiteY1514" fmla="*/ 358689 h 1530350"/>
                    <a:gd name="connsiteX1515" fmla="*/ 1148680 w 2420099"/>
                    <a:gd name="connsiteY1515" fmla="*/ 325090 h 1530350"/>
                    <a:gd name="connsiteX1516" fmla="*/ 825758 w 2420099"/>
                    <a:gd name="connsiteY1516" fmla="*/ 291492 h 1530350"/>
                    <a:gd name="connsiteX1517" fmla="*/ 774129 w 2420099"/>
                    <a:gd name="connsiteY1517" fmla="*/ 325091 h 1530350"/>
                    <a:gd name="connsiteX1518" fmla="*/ 825754 w 2420099"/>
                    <a:gd name="connsiteY1518" fmla="*/ 358689 h 1530350"/>
                    <a:gd name="connsiteX1519" fmla="*/ 877384 w 2420099"/>
                    <a:gd name="connsiteY1519" fmla="*/ 325091 h 1530350"/>
                    <a:gd name="connsiteX1520" fmla="*/ 1910957 w 2420099"/>
                    <a:gd name="connsiteY1520" fmla="*/ 291492 h 1530350"/>
                    <a:gd name="connsiteX1521" fmla="*/ 1859332 w 2420099"/>
                    <a:gd name="connsiteY1521" fmla="*/ 325090 h 1530350"/>
                    <a:gd name="connsiteX1522" fmla="*/ 1910956 w 2420099"/>
                    <a:gd name="connsiteY1522" fmla="*/ 358688 h 1530350"/>
                    <a:gd name="connsiteX1523" fmla="*/ 1962583 w 2420099"/>
                    <a:gd name="connsiteY1523" fmla="*/ 325089 h 1530350"/>
                    <a:gd name="connsiteX1524" fmla="*/ 1639656 w 2420099"/>
                    <a:gd name="connsiteY1524" fmla="*/ 291492 h 1530350"/>
                    <a:gd name="connsiteX1525" fmla="*/ 1588030 w 2420099"/>
                    <a:gd name="connsiteY1525" fmla="*/ 325090 h 1530350"/>
                    <a:gd name="connsiteX1526" fmla="*/ 1639655 w 2420099"/>
                    <a:gd name="connsiteY1526" fmla="*/ 358688 h 1530350"/>
                    <a:gd name="connsiteX1527" fmla="*/ 1691282 w 2420099"/>
                    <a:gd name="connsiteY1527" fmla="*/ 325090 h 1530350"/>
                    <a:gd name="connsiteX1528" fmla="*/ 690105 w 2420099"/>
                    <a:gd name="connsiteY1528" fmla="*/ 291492 h 1530350"/>
                    <a:gd name="connsiteX1529" fmla="*/ 638480 w 2420099"/>
                    <a:gd name="connsiteY1529" fmla="*/ 325090 h 1530350"/>
                    <a:gd name="connsiteX1530" fmla="*/ 690106 w 2420099"/>
                    <a:gd name="connsiteY1530" fmla="*/ 358689 h 1530350"/>
                    <a:gd name="connsiteX1531" fmla="*/ 741734 w 2420099"/>
                    <a:gd name="connsiteY1531" fmla="*/ 325090 h 1530350"/>
                    <a:gd name="connsiteX1532" fmla="*/ 554459 w 2420099"/>
                    <a:gd name="connsiteY1532" fmla="*/ 291492 h 1530350"/>
                    <a:gd name="connsiteX1533" fmla="*/ 502829 w 2420099"/>
                    <a:gd name="connsiteY1533" fmla="*/ 325090 h 1530350"/>
                    <a:gd name="connsiteX1534" fmla="*/ 554459 w 2420099"/>
                    <a:gd name="connsiteY1534" fmla="*/ 358689 h 1530350"/>
                    <a:gd name="connsiteX1535" fmla="*/ 606084 w 2420099"/>
                    <a:gd name="connsiteY1535" fmla="*/ 325090 h 1530350"/>
                    <a:gd name="connsiteX1536" fmla="*/ 418806 w 2420099"/>
                    <a:gd name="connsiteY1536" fmla="*/ 291492 h 1530350"/>
                    <a:gd name="connsiteX1537" fmla="*/ 367181 w 2420099"/>
                    <a:gd name="connsiteY1537" fmla="*/ 325090 h 1530350"/>
                    <a:gd name="connsiteX1538" fmla="*/ 418807 w 2420099"/>
                    <a:gd name="connsiteY1538" fmla="*/ 358689 h 1530350"/>
                    <a:gd name="connsiteX1539" fmla="*/ 470432 w 2420099"/>
                    <a:gd name="connsiteY1539" fmla="*/ 325091 h 1530350"/>
                    <a:gd name="connsiteX1540" fmla="*/ 1232704 w 2420099"/>
                    <a:gd name="connsiteY1540" fmla="*/ 291491 h 1530350"/>
                    <a:gd name="connsiteX1541" fmla="*/ 1181077 w 2420099"/>
                    <a:gd name="connsiteY1541" fmla="*/ 325090 h 1530350"/>
                    <a:gd name="connsiteX1542" fmla="*/ 1232704 w 2420099"/>
                    <a:gd name="connsiteY1542" fmla="*/ 358689 h 1530350"/>
                    <a:gd name="connsiteX1543" fmla="*/ 1284332 w 2420099"/>
                    <a:gd name="connsiteY1543" fmla="*/ 325090 h 1530350"/>
                    <a:gd name="connsiteX1544" fmla="*/ 961405 w 2420099"/>
                    <a:gd name="connsiteY1544" fmla="*/ 291491 h 1530350"/>
                    <a:gd name="connsiteX1545" fmla="*/ 909777 w 2420099"/>
                    <a:gd name="connsiteY1545" fmla="*/ 325090 h 1530350"/>
                    <a:gd name="connsiteX1546" fmla="*/ 961405 w 2420099"/>
                    <a:gd name="connsiteY1546" fmla="*/ 358689 h 1530350"/>
                    <a:gd name="connsiteX1547" fmla="*/ 1013036 w 2420099"/>
                    <a:gd name="connsiteY1547" fmla="*/ 325091 h 1530350"/>
                    <a:gd name="connsiteX1548" fmla="*/ 283152 w 2420099"/>
                    <a:gd name="connsiteY1548" fmla="*/ 291491 h 1530350"/>
                    <a:gd name="connsiteX1549" fmla="*/ 231529 w 2420099"/>
                    <a:gd name="connsiteY1549" fmla="*/ 325090 h 1530350"/>
                    <a:gd name="connsiteX1550" fmla="*/ 283152 w 2420099"/>
                    <a:gd name="connsiteY1550" fmla="*/ 358689 h 1530350"/>
                    <a:gd name="connsiteX1551" fmla="*/ 334785 w 2420099"/>
                    <a:gd name="connsiteY1551" fmla="*/ 325090 h 1530350"/>
                    <a:gd name="connsiteX1552" fmla="*/ 2046608 w 2420099"/>
                    <a:gd name="connsiteY1552" fmla="*/ 291491 h 1530350"/>
                    <a:gd name="connsiteX1553" fmla="*/ 1994980 w 2420099"/>
                    <a:gd name="connsiteY1553" fmla="*/ 325090 h 1530350"/>
                    <a:gd name="connsiteX1554" fmla="*/ 2046608 w 2420099"/>
                    <a:gd name="connsiteY1554" fmla="*/ 358689 h 1530350"/>
                    <a:gd name="connsiteX1555" fmla="*/ 2098235 w 2420099"/>
                    <a:gd name="connsiteY1555" fmla="*/ 325089 h 1530350"/>
                    <a:gd name="connsiteX1556" fmla="*/ 1775307 w 2420099"/>
                    <a:gd name="connsiteY1556" fmla="*/ 291491 h 1530350"/>
                    <a:gd name="connsiteX1557" fmla="*/ 1723679 w 2420099"/>
                    <a:gd name="connsiteY1557" fmla="*/ 325090 h 1530350"/>
                    <a:gd name="connsiteX1558" fmla="*/ 1775307 w 2420099"/>
                    <a:gd name="connsiteY1558" fmla="*/ 358689 h 1530350"/>
                    <a:gd name="connsiteX1559" fmla="*/ 1826935 w 2420099"/>
                    <a:gd name="connsiteY1559" fmla="*/ 325090 h 1530350"/>
                    <a:gd name="connsiteX1560" fmla="*/ 1504006 w 2420099"/>
                    <a:gd name="connsiteY1560" fmla="*/ 291491 h 1530350"/>
                    <a:gd name="connsiteX1561" fmla="*/ 1452377 w 2420099"/>
                    <a:gd name="connsiteY1561" fmla="*/ 325090 h 1530350"/>
                    <a:gd name="connsiteX1562" fmla="*/ 1504005 w 2420099"/>
                    <a:gd name="connsiteY1562" fmla="*/ 358689 h 1530350"/>
                    <a:gd name="connsiteX1563" fmla="*/ 1555633 w 2420099"/>
                    <a:gd name="connsiteY1563" fmla="*/ 325090 h 1530350"/>
                    <a:gd name="connsiteX1564" fmla="*/ 1029236 w 2420099"/>
                    <a:gd name="connsiteY1564" fmla="*/ 247352 h 1530350"/>
                    <a:gd name="connsiteX1565" fmla="*/ 977606 w 2420099"/>
                    <a:gd name="connsiteY1565" fmla="*/ 280949 h 1530350"/>
                    <a:gd name="connsiteX1566" fmla="*/ 1029236 w 2420099"/>
                    <a:gd name="connsiteY1566" fmla="*/ 314549 h 1530350"/>
                    <a:gd name="connsiteX1567" fmla="*/ 1080866 w 2420099"/>
                    <a:gd name="connsiteY1567" fmla="*/ 280950 h 1530350"/>
                    <a:gd name="connsiteX1568" fmla="*/ 622282 w 2420099"/>
                    <a:gd name="connsiteY1568" fmla="*/ 247352 h 1530350"/>
                    <a:gd name="connsiteX1569" fmla="*/ 570655 w 2420099"/>
                    <a:gd name="connsiteY1569" fmla="*/ 280950 h 1530350"/>
                    <a:gd name="connsiteX1570" fmla="*/ 622281 w 2420099"/>
                    <a:gd name="connsiteY1570" fmla="*/ 314548 h 1530350"/>
                    <a:gd name="connsiteX1571" fmla="*/ 673909 w 2420099"/>
                    <a:gd name="connsiteY1571" fmla="*/ 280950 h 1530350"/>
                    <a:gd name="connsiteX1572" fmla="*/ 486633 w 2420099"/>
                    <a:gd name="connsiteY1572" fmla="*/ 247352 h 1530350"/>
                    <a:gd name="connsiteX1573" fmla="*/ 435007 w 2420099"/>
                    <a:gd name="connsiteY1573" fmla="*/ 280950 h 1530350"/>
                    <a:gd name="connsiteX1574" fmla="*/ 486631 w 2420099"/>
                    <a:gd name="connsiteY1574" fmla="*/ 314548 h 1530350"/>
                    <a:gd name="connsiteX1575" fmla="*/ 538259 w 2420099"/>
                    <a:gd name="connsiteY1575" fmla="*/ 280950 h 1530350"/>
                    <a:gd name="connsiteX1576" fmla="*/ 1843131 w 2420099"/>
                    <a:gd name="connsiteY1576" fmla="*/ 247352 h 1530350"/>
                    <a:gd name="connsiteX1577" fmla="*/ 1791505 w 2420099"/>
                    <a:gd name="connsiteY1577" fmla="*/ 280949 h 1530350"/>
                    <a:gd name="connsiteX1578" fmla="*/ 1843134 w 2420099"/>
                    <a:gd name="connsiteY1578" fmla="*/ 314548 h 1530350"/>
                    <a:gd name="connsiteX1579" fmla="*/ 1894759 w 2420099"/>
                    <a:gd name="connsiteY1579" fmla="*/ 280950 h 1530350"/>
                    <a:gd name="connsiteX1580" fmla="*/ 1571830 w 2420099"/>
                    <a:gd name="connsiteY1580" fmla="*/ 247352 h 1530350"/>
                    <a:gd name="connsiteX1581" fmla="*/ 1520204 w 2420099"/>
                    <a:gd name="connsiteY1581" fmla="*/ 280949 h 1530350"/>
                    <a:gd name="connsiteX1582" fmla="*/ 1571832 w 2420099"/>
                    <a:gd name="connsiteY1582" fmla="*/ 314548 h 1530350"/>
                    <a:gd name="connsiteX1583" fmla="*/ 1623457 w 2420099"/>
                    <a:gd name="connsiteY1583" fmla="*/ 280950 h 1530350"/>
                    <a:gd name="connsiteX1584" fmla="*/ 1300528 w 2420099"/>
                    <a:gd name="connsiteY1584" fmla="*/ 247352 h 1530350"/>
                    <a:gd name="connsiteX1585" fmla="*/ 1248903 w 2420099"/>
                    <a:gd name="connsiteY1585" fmla="*/ 280949 h 1530350"/>
                    <a:gd name="connsiteX1586" fmla="*/ 1300530 w 2420099"/>
                    <a:gd name="connsiteY1586" fmla="*/ 314548 h 1530350"/>
                    <a:gd name="connsiteX1587" fmla="*/ 1352156 w 2420099"/>
                    <a:gd name="connsiteY1587" fmla="*/ 280950 h 1530350"/>
                    <a:gd name="connsiteX1588" fmla="*/ 757927 w 2420099"/>
                    <a:gd name="connsiteY1588" fmla="*/ 247352 h 1530350"/>
                    <a:gd name="connsiteX1589" fmla="*/ 706304 w 2420099"/>
                    <a:gd name="connsiteY1589" fmla="*/ 280950 h 1530350"/>
                    <a:gd name="connsiteX1590" fmla="*/ 757929 w 2420099"/>
                    <a:gd name="connsiteY1590" fmla="*/ 314548 h 1530350"/>
                    <a:gd name="connsiteX1591" fmla="*/ 809557 w 2420099"/>
                    <a:gd name="connsiteY1591" fmla="*/ 280950 h 1530350"/>
                    <a:gd name="connsiteX1592" fmla="*/ 1164879 w 2420099"/>
                    <a:gd name="connsiteY1592" fmla="*/ 247351 h 1530350"/>
                    <a:gd name="connsiteX1593" fmla="*/ 1113252 w 2420099"/>
                    <a:gd name="connsiteY1593" fmla="*/ 280950 h 1530350"/>
                    <a:gd name="connsiteX1594" fmla="*/ 1164877 w 2420099"/>
                    <a:gd name="connsiteY1594" fmla="*/ 314548 h 1530350"/>
                    <a:gd name="connsiteX1595" fmla="*/ 1216506 w 2420099"/>
                    <a:gd name="connsiteY1595" fmla="*/ 280949 h 1530350"/>
                    <a:gd name="connsiteX1596" fmla="*/ 893580 w 2420099"/>
                    <a:gd name="connsiteY1596" fmla="*/ 247351 h 1530350"/>
                    <a:gd name="connsiteX1597" fmla="*/ 841957 w 2420099"/>
                    <a:gd name="connsiteY1597" fmla="*/ 280950 h 1530350"/>
                    <a:gd name="connsiteX1598" fmla="*/ 893578 w 2420099"/>
                    <a:gd name="connsiteY1598" fmla="*/ 314548 h 1530350"/>
                    <a:gd name="connsiteX1599" fmla="*/ 945208 w 2420099"/>
                    <a:gd name="connsiteY1599" fmla="*/ 280949 h 1530350"/>
                    <a:gd name="connsiteX1600" fmla="*/ 1436181 w 2420099"/>
                    <a:gd name="connsiteY1600" fmla="*/ 247350 h 1530350"/>
                    <a:gd name="connsiteX1601" fmla="*/ 1384553 w 2420099"/>
                    <a:gd name="connsiteY1601" fmla="*/ 280950 h 1530350"/>
                    <a:gd name="connsiteX1602" fmla="*/ 1436179 w 2420099"/>
                    <a:gd name="connsiteY1602" fmla="*/ 314548 h 1530350"/>
                    <a:gd name="connsiteX1603" fmla="*/ 1487807 w 2420099"/>
                    <a:gd name="connsiteY1603" fmla="*/ 280950 h 1530350"/>
                    <a:gd name="connsiteX1604" fmla="*/ 350981 w 2420099"/>
                    <a:gd name="connsiteY1604" fmla="*/ 247350 h 1530350"/>
                    <a:gd name="connsiteX1605" fmla="*/ 299352 w 2420099"/>
                    <a:gd name="connsiteY1605" fmla="*/ 280950 h 1530350"/>
                    <a:gd name="connsiteX1606" fmla="*/ 350981 w 2420099"/>
                    <a:gd name="connsiteY1606" fmla="*/ 314548 h 1530350"/>
                    <a:gd name="connsiteX1607" fmla="*/ 402605 w 2420099"/>
                    <a:gd name="connsiteY1607" fmla="*/ 280950 h 1530350"/>
                    <a:gd name="connsiteX1608" fmla="*/ 1978784 w 2420099"/>
                    <a:gd name="connsiteY1608" fmla="*/ 247350 h 1530350"/>
                    <a:gd name="connsiteX1609" fmla="*/ 1927156 w 2420099"/>
                    <a:gd name="connsiteY1609" fmla="*/ 280950 h 1530350"/>
                    <a:gd name="connsiteX1610" fmla="*/ 1978781 w 2420099"/>
                    <a:gd name="connsiteY1610" fmla="*/ 314547 h 1530350"/>
                    <a:gd name="connsiteX1611" fmla="*/ 2030409 w 2420099"/>
                    <a:gd name="connsiteY1611" fmla="*/ 280949 h 1530350"/>
                    <a:gd name="connsiteX1612" fmla="*/ 1707482 w 2420099"/>
                    <a:gd name="connsiteY1612" fmla="*/ 247350 h 1530350"/>
                    <a:gd name="connsiteX1613" fmla="*/ 1655854 w 2420099"/>
                    <a:gd name="connsiteY1613" fmla="*/ 280950 h 1530350"/>
                    <a:gd name="connsiteX1614" fmla="*/ 1707480 w 2420099"/>
                    <a:gd name="connsiteY1614" fmla="*/ 314547 h 1530350"/>
                    <a:gd name="connsiteX1615" fmla="*/ 1759108 w 2420099"/>
                    <a:gd name="connsiteY1615" fmla="*/ 280949 h 1530350"/>
                    <a:gd name="connsiteX1616" fmla="*/ 1232704 w 2420099"/>
                    <a:gd name="connsiteY1616" fmla="*/ 203209 h 1530350"/>
                    <a:gd name="connsiteX1617" fmla="*/ 1181078 w 2420099"/>
                    <a:gd name="connsiteY1617" fmla="*/ 236808 h 1530350"/>
                    <a:gd name="connsiteX1618" fmla="*/ 1232704 w 2420099"/>
                    <a:gd name="connsiteY1618" fmla="*/ 270407 h 1530350"/>
                    <a:gd name="connsiteX1619" fmla="*/ 1284330 w 2420099"/>
                    <a:gd name="connsiteY1619" fmla="*/ 236810 h 1530350"/>
                    <a:gd name="connsiteX1620" fmla="*/ 690106 w 2420099"/>
                    <a:gd name="connsiteY1620" fmla="*/ 203209 h 1530350"/>
                    <a:gd name="connsiteX1621" fmla="*/ 638479 w 2420099"/>
                    <a:gd name="connsiteY1621" fmla="*/ 236810 h 1530350"/>
                    <a:gd name="connsiteX1622" fmla="*/ 690104 w 2420099"/>
                    <a:gd name="connsiteY1622" fmla="*/ 270407 h 1530350"/>
                    <a:gd name="connsiteX1623" fmla="*/ 741734 w 2420099"/>
                    <a:gd name="connsiteY1623" fmla="*/ 236810 h 1530350"/>
                    <a:gd name="connsiteX1624" fmla="*/ 1775306 w 2420099"/>
                    <a:gd name="connsiteY1624" fmla="*/ 203208 h 1530350"/>
                    <a:gd name="connsiteX1625" fmla="*/ 1723681 w 2420099"/>
                    <a:gd name="connsiteY1625" fmla="*/ 236808 h 1530350"/>
                    <a:gd name="connsiteX1626" fmla="*/ 1775306 w 2420099"/>
                    <a:gd name="connsiteY1626" fmla="*/ 270407 h 1530350"/>
                    <a:gd name="connsiteX1627" fmla="*/ 1826933 w 2420099"/>
                    <a:gd name="connsiteY1627" fmla="*/ 236809 h 1530350"/>
                    <a:gd name="connsiteX1628" fmla="*/ 1504006 w 2420099"/>
                    <a:gd name="connsiteY1628" fmla="*/ 203208 h 1530350"/>
                    <a:gd name="connsiteX1629" fmla="*/ 1452379 w 2420099"/>
                    <a:gd name="connsiteY1629" fmla="*/ 236808 h 1530350"/>
                    <a:gd name="connsiteX1630" fmla="*/ 1504005 w 2420099"/>
                    <a:gd name="connsiteY1630" fmla="*/ 270407 h 1530350"/>
                    <a:gd name="connsiteX1631" fmla="*/ 1555632 w 2420099"/>
                    <a:gd name="connsiteY1631" fmla="*/ 236810 h 1530350"/>
                    <a:gd name="connsiteX1632" fmla="*/ 961407 w 2420099"/>
                    <a:gd name="connsiteY1632" fmla="*/ 203208 h 1530350"/>
                    <a:gd name="connsiteX1633" fmla="*/ 909777 w 2420099"/>
                    <a:gd name="connsiteY1633" fmla="*/ 236810 h 1530350"/>
                    <a:gd name="connsiteX1634" fmla="*/ 961405 w 2420099"/>
                    <a:gd name="connsiteY1634" fmla="*/ 270407 h 1530350"/>
                    <a:gd name="connsiteX1635" fmla="*/ 1013036 w 2420099"/>
                    <a:gd name="connsiteY1635" fmla="*/ 236809 h 1530350"/>
                    <a:gd name="connsiteX1636" fmla="*/ 554459 w 2420099"/>
                    <a:gd name="connsiteY1636" fmla="*/ 203208 h 1530350"/>
                    <a:gd name="connsiteX1637" fmla="*/ 502832 w 2420099"/>
                    <a:gd name="connsiteY1637" fmla="*/ 236810 h 1530350"/>
                    <a:gd name="connsiteX1638" fmla="*/ 554459 w 2420099"/>
                    <a:gd name="connsiteY1638" fmla="*/ 270409 h 1530350"/>
                    <a:gd name="connsiteX1639" fmla="*/ 606084 w 2420099"/>
                    <a:gd name="connsiteY1639" fmla="*/ 236810 h 1530350"/>
                    <a:gd name="connsiteX1640" fmla="*/ 418809 w 2420099"/>
                    <a:gd name="connsiteY1640" fmla="*/ 203208 h 1530350"/>
                    <a:gd name="connsiteX1641" fmla="*/ 367179 w 2420099"/>
                    <a:gd name="connsiteY1641" fmla="*/ 236810 h 1530350"/>
                    <a:gd name="connsiteX1642" fmla="*/ 418806 w 2420099"/>
                    <a:gd name="connsiteY1642" fmla="*/ 270407 h 1530350"/>
                    <a:gd name="connsiteX1643" fmla="*/ 470434 w 2420099"/>
                    <a:gd name="connsiteY1643" fmla="*/ 236810 h 1530350"/>
                    <a:gd name="connsiteX1644" fmla="*/ 1910958 w 2420099"/>
                    <a:gd name="connsiteY1644" fmla="*/ 203207 h 1530350"/>
                    <a:gd name="connsiteX1645" fmla="*/ 1859330 w 2420099"/>
                    <a:gd name="connsiteY1645" fmla="*/ 236810 h 1530350"/>
                    <a:gd name="connsiteX1646" fmla="*/ 1910959 w 2420099"/>
                    <a:gd name="connsiteY1646" fmla="*/ 270409 h 1530350"/>
                    <a:gd name="connsiteX1647" fmla="*/ 1962585 w 2420099"/>
                    <a:gd name="connsiteY1647" fmla="*/ 236810 h 1530350"/>
                    <a:gd name="connsiteX1648" fmla="*/ 1639657 w 2420099"/>
                    <a:gd name="connsiteY1648" fmla="*/ 203207 h 1530350"/>
                    <a:gd name="connsiteX1649" fmla="*/ 1588028 w 2420099"/>
                    <a:gd name="connsiteY1649" fmla="*/ 236810 h 1530350"/>
                    <a:gd name="connsiteX1650" fmla="*/ 1639656 w 2420099"/>
                    <a:gd name="connsiteY1650" fmla="*/ 270409 h 1530350"/>
                    <a:gd name="connsiteX1651" fmla="*/ 1691283 w 2420099"/>
                    <a:gd name="connsiteY1651" fmla="*/ 236808 h 1530350"/>
                    <a:gd name="connsiteX1652" fmla="*/ 1368355 w 2420099"/>
                    <a:gd name="connsiteY1652" fmla="*/ 203207 h 1530350"/>
                    <a:gd name="connsiteX1653" fmla="*/ 1316727 w 2420099"/>
                    <a:gd name="connsiteY1653" fmla="*/ 236810 h 1530350"/>
                    <a:gd name="connsiteX1654" fmla="*/ 1368354 w 2420099"/>
                    <a:gd name="connsiteY1654" fmla="*/ 270409 h 1530350"/>
                    <a:gd name="connsiteX1655" fmla="*/ 1419982 w 2420099"/>
                    <a:gd name="connsiteY1655" fmla="*/ 236808 h 1530350"/>
                    <a:gd name="connsiteX1656" fmla="*/ 1097059 w 2420099"/>
                    <a:gd name="connsiteY1656" fmla="*/ 203207 h 1530350"/>
                    <a:gd name="connsiteX1657" fmla="*/ 1045436 w 2420099"/>
                    <a:gd name="connsiteY1657" fmla="*/ 236809 h 1530350"/>
                    <a:gd name="connsiteX1658" fmla="*/ 1097059 w 2420099"/>
                    <a:gd name="connsiteY1658" fmla="*/ 270409 h 1530350"/>
                    <a:gd name="connsiteX1659" fmla="*/ 1148682 w 2420099"/>
                    <a:gd name="connsiteY1659" fmla="*/ 236810 h 1530350"/>
                    <a:gd name="connsiteX1660" fmla="*/ 825754 w 2420099"/>
                    <a:gd name="connsiteY1660" fmla="*/ 203207 h 1530350"/>
                    <a:gd name="connsiteX1661" fmla="*/ 774129 w 2420099"/>
                    <a:gd name="connsiteY1661" fmla="*/ 236810 h 1530350"/>
                    <a:gd name="connsiteX1662" fmla="*/ 825754 w 2420099"/>
                    <a:gd name="connsiteY1662" fmla="*/ 270409 h 1530350"/>
                    <a:gd name="connsiteX1663" fmla="*/ 877384 w 2420099"/>
                    <a:gd name="connsiteY1663" fmla="*/ 236808 h 1530350"/>
                    <a:gd name="connsiteX1664" fmla="*/ 1300531 w 2420099"/>
                    <a:gd name="connsiteY1664" fmla="*/ 159064 h 1530350"/>
                    <a:gd name="connsiteX1665" fmla="*/ 1248903 w 2420099"/>
                    <a:gd name="connsiteY1665" fmla="*/ 192666 h 1530350"/>
                    <a:gd name="connsiteX1666" fmla="*/ 1300529 w 2420099"/>
                    <a:gd name="connsiteY1666" fmla="*/ 226267 h 1530350"/>
                    <a:gd name="connsiteX1667" fmla="*/ 1352156 w 2420099"/>
                    <a:gd name="connsiteY1667" fmla="*/ 192663 h 1530350"/>
                    <a:gd name="connsiteX1668" fmla="*/ 1029236 w 2420099"/>
                    <a:gd name="connsiteY1668" fmla="*/ 159064 h 1530350"/>
                    <a:gd name="connsiteX1669" fmla="*/ 977606 w 2420099"/>
                    <a:gd name="connsiteY1669" fmla="*/ 192665 h 1530350"/>
                    <a:gd name="connsiteX1670" fmla="*/ 1029239 w 2420099"/>
                    <a:gd name="connsiteY1670" fmla="*/ 226267 h 1530350"/>
                    <a:gd name="connsiteX1671" fmla="*/ 1080862 w 2420099"/>
                    <a:gd name="connsiteY1671" fmla="*/ 192666 h 1530350"/>
                    <a:gd name="connsiteX1672" fmla="*/ 757932 w 2420099"/>
                    <a:gd name="connsiteY1672" fmla="*/ 159064 h 1530350"/>
                    <a:gd name="connsiteX1673" fmla="*/ 706307 w 2420099"/>
                    <a:gd name="connsiteY1673" fmla="*/ 192665 h 1530350"/>
                    <a:gd name="connsiteX1674" fmla="*/ 757928 w 2420099"/>
                    <a:gd name="connsiteY1674" fmla="*/ 226267 h 1530350"/>
                    <a:gd name="connsiteX1675" fmla="*/ 809557 w 2420099"/>
                    <a:gd name="connsiteY1675" fmla="*/ 192663 h 1530350"/>
                    <a:gd name="connsiteX1676" fmla="*/ 486631 w 2420099"/>
                    <a:gd name="connsiteY1676" fmla="*/ 159064 h 1530350"/>
                    <a:gd name="connsiteX1677" fmla="*/ 435005 w 2420099"/>
                    <a:gd name="connsiteY1677" fmla="*/ 192666 h 1530350"/>
                    <a:gd name="connsiteX1678" fmla="*/ 486633 w 2420099"/>
                    <a:gd name="connsiteY1678" fmla="*/ 226267 h 1530350"/>
                    <a:gd name="connsiteX1679" fmla="*/ 538259 w 2420099"/>
                    <a:gd name="connsiteY1679" fmla="*/ 192665 h 1530350"/>
                    <a:gd name="connsiteX1680" fmla="*/ 1571832 w 2420099"/>
                    <a:gd name="connsiteY1680" fmla="*/ 159063 h 1530350"/>
                    <a:gd name="connsiteX1681" fmla="*/ 1520204 w 2420099"/>
                    <a:gd name="connsiteY1681" fmla="*/ 192666 h 1530350"/>
                    <a:gd name="connsiteX1682" fmla="*/ 1571830 w 2420099"/>
                    <a:gd name="connsiteY1682" fmla="*/ 226267 h 1530350"/>
                    <a:gd name="connsiteX1683" fmla="*/ 1623458 w 2420099"/>
                    <a:gd name="connsiteY1683" fmla="*/ 192664 h 1530350"/>
                    <a:gd name="connsiteX1684" fmla="*/ 1843132 w 2420099"/>
                    <a:gd name="connsiteY1684" fmla="*/ 159062 h 1530350"/>
                    <a:gd name="connsiteX1685" fmla="*/ 1791506 w 2420099"/>
                    <a:gd name="connsiteY1685" fmla="*/ 192663 h 1530350"/>
                    <a:gd name="connsiteX1686" fmla="*/ 1843131 w 2420099"/>
                    <a:gd name="connsiteY1686" fmla="*/ 226267 h 1530350"/>
                    <a:gd name="connsiteX1687" fmla="*/ 1894759 w 2420099"/>
                    <a:gd name="connsiteY1687" fmla="*/ 192663 h 1530350"/>
                    <a:gd name="connsiteX1688" fmla="*/ 1707481 w 2420099"/>
                    <a:gd name="connsiteY1688" fmla="*/ 159062 h 1530350"/>
                    <a:gd name="connsiteX1689" fmla="*/ 1655854 w 2420099"/>
                    <a:gd name="connsiteY1689" fmla="*/ 192664 h 1530350"/>
                    <a:gd name="connsiteX1690" fmla="*/ 1707482 w 2420099"/>
                    <a:gd name="connsiteY1690" fmla="*/ 226265 h 1530350"/>
                    <a:gd name="connsiteX1691" fmla="*/ 1759109 w 2420099"/>
                    <a:gd name="connsiteY1691" fmla="*/ 192663 h 1530350"/>
                    <a:gd name="connsiteX1692" fmla="*/ 1436179 w 2420099"/>
                    <a:gd name="connsiteY1692" fmla="*/ 159062 h 1530350"/>
                    <a:gd name="connsiteX1693" fmla="*/ 1384553 w 2420099"/>
                    <a:gd name="connsiteY1693" fmla="*/ 192663 h 1530350"/>
                    <a:gd name="connsiteX1694" fmla="*/ 1436179 w 2420099"/>
                    <a:gd name="connsiteY1694" fmla="*/ 226265 h 1530350"/>
                    <a:gd name="connsiteX1695" fmla="*/ 1487807 w 2420099"/>
                    <a:gd name="connsiteY1695" fmla="*/ 192663 h 1530350"/>
                    <a:gd name="connsiteX1696" fmla="*/ 1164877 w 2420099"/>
                    <a:gd name="connsiteY1696" fmla="*/ 159062 h 1530350"/>
                    <a:gd name="connsiteX1697" fmla="*/ 1113252 w 2420099"/>
                    <a:gd name="connsiteY1697" fmla="*/ 192663 h 1530350"/>
                    <a:gd name="connsiteX1698" fmla="*/ 1164880 w 2420099"/>
                    <a:gd name="connsiteY1698" fmla="*/ 226267 h 1530350"/>
                    <a:gd name="connsiteX1699" fmla="*/ 1216505 w 2420099"/>
                    <a:gd name="connsiteY1699" fmla="*/ 192666 h 1530350"/>
                    <a:gd name="connsiteX1700" fmla="*/ 893577 w 2420099"/>
                    <a:gd name="connsiteY1700" fmla="*/ 159062 h 1530350"/>
                    <a:gd name="connsiteX1701" fmla="*/ 841957 w 2420099"/>
                    <a:gd name="connsiteY1701" fmla="*/ 192663 h 1530350"/>
                    <a:gd name="connsiteX1702" fmla="*/ 893580 w 2420099"/>
                    <a:gd name="connsiteY1702" fmla="*/ 226265 h 1530350"/>
                    <a:gd name="connsiteX1703" fmla="*/ 945208 w 2420099"/>
                    <a:gd name="connsiteY1703" fmla="*/ 192663 h 1530350"/>
                    <a:gd name="connsiteX1704" fmla="*/ 622282 w 2420099"/>
                    <a:gd name="connsiteY1704" fmla="*/ 159062 h 1530350"/>
                    <a:gd name="connsiteX1705" fmla="*/ 570655 w 2420099"/>
                    <a:gd name="connsiteY1705" fmla="*/ 192665 h 1530350"/>
                    <a:gd name="connsiteX1706" fmla="*/ 622281 w 2420099"/>
                    <a:gd name="connsiteY1706" fmla="*/ 226267 h 1530350"/>
                    <a:gd name="connsiteX1707" fmla="*/ 673911 w 2420099"/>
                    <a:gd name="connsiteY1707" fmla="*/ 192663 h 1530350"/>
                    <a:gd name="connsiteX1708" fmla="*/ 1368355 w 2420099"/>
                    <a:gd name="connsiteY1708" fmla="*/ 114923 h 1530350"/>
                    <a:gd name="connsiteX1709" fmla="*/ 1316728 w 2420099"/>
                    <a:gd name="connsiteY1709" fmla="*/ 148521 h 1530350"/>
                    <a:gd name="connsiteX1710" fmla="*/ 1368354 w 2420099"/>
                    <a:gd name="connsiteY1710" fmla="*/ 182121 h 1530350"/>
                    <a:gd name="connsiteX1711" fmla="*/ 1419982 w 2420099"/>
                    <a:gd name="connsiteY1711" fmla="*/ 148520 h 1530350"/>
                    <a:gd name="connsiteX1712" fmla="*/ 1639656 w 2420099"/>
                    <a:gd name="connsiteY1712" fmla="*/ 114923 h 1530350"/>
                    <a:gd name="connsiteX1713" fmla="*/ 1588030 w 2420099"/>
                    <a:gd name="connsiteY1713" fmla="*/ 148522 h 1530350"/>
                    <a:gd name="connsiteX1714" fmla="*/ 1639656 w 2420099"/>
                    <a:gd name="connsiteY1714" fmla="*/ 182121 h 1530350"/>
                    <a:gd name="connsiteX1715" fmla="*/ 1691282 w 2420099"/>
                    <a:gd name="connsiteY1715" fmla="*/ 148520 h 1530350"/>
                    <a:gd name="connsiteX1716" fmla="*/ 1097059 w 2420099"/>
                    <a:gd name="connsiteY1716" fmla="*/ 114923 h 1530350"/>
                    <a:gd name="connsiteX1717" fmla="*/ 1045435 w 2420099"/>
                    <a:gd name="connsiteY1717" fmla="*/ 148522 h 1530350"/>
                    <a:gd name="connsiteX1718" fmla="*/ 1097059 w 2420099"/>
                    <a:gd name="connsiteY1718" fmla="*/ 182123 h 1530350"/>
                    <a:gd name="connsiteX1719" fmla="*/ 1148680 w 2420099"/>
                    <a:gd name="connsiteY1719" fmla="*/ 148522 h 1530350"/>
                    <a:gd name="connsiteX1720" fmla="*/ 825754 w 2420099"/>
                    <a:gd name="connsiteY1720" fmla="*/ 114923 h 1530350"/>
                    <a:gd name="connsiteX1721" fmla="*/ 774129 w 2420099"/>
                    <a:gd name="connsiteY1721" fmla="*/ 148521 h 1530350"/>
                    <a:gd name="connsiteX1722" fmla="*/ 825754 w 2420099"/>
                    <a:gd name="connsiteY1722" fmla="*/ 182123 h 1530350"/>
                    <a:gd name="connsiteX1723" fmla="*/ 877384 w 2420099"/>
                    <a:gd name="connsiteY1723" fmla="*/ 148520 h 1530350"/>
                    <a:gd name="connsiteX1724" fmla="*/ 690104 w 2420099"/>
                    <a:gd name="connsiteY1724" fmla="*/ 114923 h 1530350"/>
                    <a:gd name="connsiteX1725" fmla="*/ 638480 w 2420099"/>
                    <a:gd name="connsiteY1725" fmla="*/ 148520 h 1530350"/>
                    <a:gd name="connsiteX1726" fmla="*/ 690106 w 2420099"/>
                    <a:gd name="connsiteY1726" fmla="*/ 182123 h 1530350"/>
                    <a:gd name="connsiteX1727" fmla="*/ 741734 w 2420099"/>
                    <a:gd name="connsiteY1727" fmla="*/ 148521 h 1530350"/>
                    <a:gd name="connsiteX1728" fmla="*/ 1775306 w 2420099"/>
                    <a:gd name="connsiteY1728" fmla="*/ 114922 h 1530350"/>
                    <a:gd name="connsiteX1729" fmla="*/ 1723680 w 2420099"/>
                    <a:gd name="connsiteY1729" fmla="*/ 148520 h 1530350"/>
                    <a:gd name="connsiteX1730" fmla="*/ 1775307 w 2420099"/>
                    <a:gd name="connsiteY1730" fmla="*/ 182123 h 1530350"/>
                    <a:gd name="connsiteX1731" fmla="*/ 1826934 w 2420099"/>
                    <a:gd name="connsiteY1731" fmla="*/ 148521 h 1530350"/>
                    <a:gd name="connsiteX1732" fmla="*/ 1504005 w 2420099"/>
                    <a:gd name="connsiteY1732" fmla="*/ 114922 h 1530350"/>
                    <a:gd name="connsiteX1733" fmla="*/ 1452377 w 2420099"/>
                    <a:gd name="connsiteY1733" fmla="*/ 148520 h 1530350"/>
                    <a:gd name="connsiteX1734" fmla="*/ 1504005 w 2420099"/>
                    <a:gd name="connsiteY1734" fmla="*/ 182123 h 1530350"/>
                    <a:gd name="connsiteX1735" fmla="*/ 1555633 w 2420099"/>
                    <a:gd name="connsiteY1735" fmla="*/ 148522 h 1530350"/>
                    <a:gd name="connsiteX1736" fmla="*/ 1232703 w 2420099"/>
                    <a:gd name="connsiteY1736" fmla="*/ 114922 h 1530350"/>
                    <a:gd name="connsiteX1737" fmla="*/ 1181075 w 2420099"/>
                    <a:gd name="connsiteY1737" fmla="*/ 148520 h 1530350"/>
                    <a:gd name="connsiteX1738" fmla="*/ 1232704 w 2420099"/>
                    <a:gd name="connsiteY1738" fmla="*/ 182123 h 1530350"/>
                    <a:gd name="connsiteX1739" fmla="*/ 1284332 w 2420099"/>
                    <a:gd name="connsiteY1739" fmla="*/ 148521 h 1530350"/>
                    <a:gd name="connsiteX1740" fmla="*/ 961405 w 2420099"/>
                    <a:gd name="connsiteY1740" fmla="*/ 114922 h 1530350"/>
                    <a:gd name="connsiteX1741" fmla="*/ 909777 w 2420099"/>
                    <a:gd name="connsiteY1741" fmla="*/ 148520 h 1530350"/>
                    <a:gd name="connsiteX1742" fmla="*/ 961405 w 2420099"/>
                    <a:gd name="connsiteY1742" fmla="*/ 182123 h 1530350"/>
                    <a:gd name="connsiteX1743" fmla="*/ 1013036 w 2420099"/>
                    <a:gd name="connsiteY1743" fmla="*/ 148522 h 1530350"/>
                    <a:gd name="connsiteX1744" fmla="*/ 893580 w 2420099"/>
                    <a:gd name="connsiteY1744" fmla="*/ 70782 h 1530350"/>
                    <a:gd name="connsiteX1745" fmla="*/ 841957 w 2420099"/>
                    <a:gd name="connsiteY1745" fmla="*/ 104381 h 1530350"/>
                    <a:gd name="connsiteX1746" fmla="*/ 893577 w 2420099"/>
                    <a:gd name="connsiteY1746" fmla="*/ 137978 h 1530350"/>
                    <a:gd name="connsiteX1747" fmla="*/ 945208 w 2420099"/>
                    <a:gd name="connsiteY1747" fmla="*/ 104380 h 1530350"/>
                    <a:gd name="connsiteX1748" fmla="*/ 1707482 w 2420099"/>
                    <a:gd name="connsiteY1748" fmla="*/ 70781 h 1530350"/>
                    <a:gd name="connsiteX1749" fmla="*/ 1655854 w 2420099"/>
                    <a:gd name="connsiteY1749" fmla="*/ 104380 h 1530350"/>
                    <a:gd name="connsiteX1750" fmla="*/ 1707481 w 2420099"/>
                    <a:gd name="connsiteY1750" fmla="*/ 137979 h 1530350"/>
                    <a:gd name="connsiteX1751" fmla="*/ 1759108 w 2420099"/>
                    <a:gd name="connsiteY1751" fmla="*/ 104380 h 1530350"/>
                    <a:gd name="connsiteX1752" fmla="*/ 1436180 w 2420099"/>
                    <a:gd name="connsiteY1752" fmla="*/ 70781 h 1530350"/>
                    <a:gd name="connsiteX1753" fmla="*/ 1384553 w 2420099"/>
                    <a:gd name="connsiteY1753" fmla="*/ 104381 h 1530350"/>
                    <a:gd name="connsiteX1754" fmla="*/ 1436179 w 2420099"/>
                    <a:gd name="connsiteY1754" fmla="*/ 137978 h 1530350"/>
                    <a:gd name="connsiteX1755" fmla="*/ 1487807 w 2420099"/>
                    <a:gd name="connsiteY1755" fmla="*/ 104380 h 1530350"/>
                    <a:gd name="connsiteX1756" fmla="*/ 1164879 w 2420099"/>
                    <a:gd name="connsiteY1756" fmla="*/ 70781 h 1530350"/>
                    <a:gd name="connsiteX1757" fmla="*/ 1113251 w 2420099"/>
                    <a:gd name="connsiteY1757" fmla="*/ 104381 h 1530350"/>
                    <a:gd name="connsiteX1758" fmla="*/ 1164877 w 2420099"/>
                    <a:gd name="connsiteY1758" fmla="*/ 137978 h 1530350"/>
                    <a:gd name="connsiteX1759" fmla="*/ 1216505 w 2420099"/>
                    <a:gd name="connsiteY1759" fmla="*/ 104380 h 1530350"/>
                    <a:gd name="connsiteX1760" fmla="*/ 1571830 w 2420099"/>
                    <a:gd name="connsiteY1760" fmla="*/ 70781 h 1530350"/>
                    <a:gd name="connsiteX1761" fmla="*/ 1520204 w 2420099"/>
                    <a:gd name="connsiteY1761" fmla="*/ 104380 h 1530350"/>
                    <a:gd name="connsiteX1762" fmla="*/ 1571832 w 2420099"/>
                    <a:gd name="connsiteY1762" fmla="*/ 137979 h 1530350"/>
                    <a:gd name="connsiteX1763" fmla="*/ 1623458 w 2420099"/>
                    <a:gd name="connsiteY1763" fmla="*/ 104381 h 1530350"/>
                    <a:gd name="connsiteX1764" fmla="*/ 1300528 w 2420099"/>
                    <a:gd name="connsiteY1764" fmla="*/ 70781 h 1530350"/>
                    <a:gd name="connsiteX1765" fmla="*/ 1248902 w 2420099"/>
                    <a:gd name="connsiteY1765" fmla="*/ 104380 h 1530350"/>
                    <a:gd name="connsiteX1766" fmla="*/ 1300530 w 2420099"/>
                    <a:gd name="connsiteY1766" fmla="*/ 137979 h 1530350"/>
                    <a:gd name="connsiteX1767" fmla="*/ 1352157 w 2420099"/>
                    <a:gd name="connsiteY1767" fmla="*/ 104381 h 1530350"/>
                    <a:gd name="connsiteX1768" fmla="*/ 1029234 w 2420099"/>
                    <a:gd name="connsiteY1768" fmla="*/ 70781 h 1530350"/>
                    <a:gd name="connsiteX1769" fmla="*/ 977606 w 2420099"/>
                    <a:gd name="connsiteY1769" fmla="*/ 104380 h 1530350"/>
                    <a:gd name="connsiteX1770" fmla="*/ 1029236 w 2420099"/>
                    <a:gd name="connsiteY1770" fmla="*/ 137980 h 1530350"/>
                    <a:gd name="connsiteX1771" fmla="*/ 1080866 w 2420099"/>
                    <a:gd name="connsiteY1771" fmla="*/ 104380 h 1530350"/>
                    <a:gd name="connsiteX1772" fmla="*/ 757929 w 2420099"/>
                    <a:gd name="connsiteY1772" fmla="*/ 70781 h 1530350"/>
                    <a:gd name="connsiteX1773" fmla="*/ 706304 w 2420099"/>
                    <a:gd name="connsiteY1773" fmla="*/ 104381 h 1530350"/>
                    <a:gd name="connsiteX1774" fmla="*/ 757929 w 2420099"/>
                    <a:gd name="connsiteY1774" fmla="*/ 137979 h 1530350"/>
                    <a:gd name="connsiteX1775" fmla="*/ 809558 w 2420099"/>
                    <a:gd name="connsiteY1775" fmla="*/ 104380 h 1530350"/>
                    <a:gd name="connsiteX1776" fmla="*/ 1504006 w 2420099"/>
                    <a:gd name="connsiteY1776" fmla="*/ 26640 h 1530350"/>
                    <a:gd name="connsiteX1777" fmla="*/ 1452380 w 2420099"/>
                    <a:gd name="connsiteY1777" fmla="*/ 60239 h 1530350"/>
                    <a:gd name="connsiteX1778" fmla="*/ 1504005 w 2420099"/>
                    <a:gd name="connsiteY1778" fmla="*/ 93838 h 1530350"/>
                    <a:gd name="connsiteX1779" fmla="*/ 1555632 w 2420099"/>
                    <a:gd name="connsiteY1779" fmla="*/ 60239 h 1530350"/>
                    <a:gd name="connsiteX1780" fmla="*/ 1232704 w 2420099"/>
                    <a:gd name="connsiteY1780" fmla="*/ 26640 h 1530350"/>
                    <a:gd name="connsiteX1781" fmla="*/ 1181077 w 2420099"/>
                    <a:gd name="connsiteY1781" fmla="*/ 60239 h 1530350"/>
                    <a:gd name="connsiteX1782" fmla="*/ 1232703 w 2420099"/>
                    <a:gd name="connsiteY1782" fmla="*/ 93838 h 1530350"/>
                    <a:gd name="connsiteX1783" fmla="*/ 1284330 w 2420099"/>
                    <a:gd name="connsiteY1783" fmla="*/ 60239 h 1530350"/>
                    <a:gd name="connsiteX1784" fmla="*/ 961405 w 2420099"/>
                    <a:gd name="connsiteY1784" fmla="*/ 26640 h 1530350"/>
                    <a:gd name="connsiteX1785" fmla="*/ 909777 w 2420099"/>
                    <a:gd name="connsiteY1785" fmla="*/ 60239 h 1530350"/>
                    <a:gd name="connsiteX1786" fmla="*/ 961405 w 2420099"/>
                    <a:gd name="connsiteY1786" fmla="*/ 93838 h 1530350"/>
                    <a:gd name="connsiteX1787" fmla="*/ 1013036 w 2420099"/>
                    <a:gd name="connsiteY1787" fmla="*/ 60238 h 1530350"/>
                    <a:gd name="connsiteX1788" fmla="*/ 1097059 w 2420099"/>
                    <a:gd name="connsiteY1788" fmla="*/ 26639 h 1530350"/>
                    <a:gd name="connsiteX1789" fmla="*/ 1045436 w 2420099"/>
                    <a:gd name="connsiteY1789" fmla="*/ 60238 h 1530350"/>
                    <a:gd name="connsiteX1790" fmla="*/ 1097059 w 2420099"/>
                    <a:gd name="connsiteY1790" fmla="*/ 93839 h 1530350"/>
                    <a:gd name="connsiteX1791" fmla="*/ 1148680 w 2420099"/>
                    <a:gd name="connsiteY1791" fmla="*/ 60239 h 1530350"/>
                    <a:gd name="connsiteX1792" fmla="*/ 1368354 w 2420099"/>
                    <a:gd name="connsiteY1792" fmla="*/ 26639 h 1530350"/>
                    <a:gd name="connsiteX1793" fmla="*/ 1316727 w 2420099"/>
                    <a:gd name="connsiteY1793" fmla="*/ 60238 h 1530350"/>
                    <a:gd name="connsiteX1794" fmla="*/ 1368355 w 2420099"/>
                    <a:gd name="connsiteY1794" fmla="*/ 93839 h 1530350"/>
                    <a:gd name="connsiteX1795" fmla="*/ 1419983 w 2420099"/>
                    <a:gd name="connsiteY1795" fmla="*/ 60239 h 1530350"/>
                    <a:gd name="connsiteX1796" fmla="*/ 1208926 w 2420099"/>
                    <a:gd name="connsiteY1796" fmla="*/ 0 h 1530350"/>
                    <a:gd name="connsiteX1797" fmla="*/ 1224953 w 2420099"/>
                    <a:gd name="connsiteY1797" fmla="*/ 511 h 1530350"/>
                    <a:gd name="connsiteX1798" fmla="*/ 1232703 w 2420099"/>
                    <a:gd name="connsiteY1798" fmla="*/ 5555 h 1530350"/>
                    <a:gd name="connsiteX1799" fmla="*/ 1239730 w 2420099"/>
                    <a:gd name="connsiteY1799" fmla="*/ 981 h 1530350"/>
                    <a:gd name="connsiteX1800" fmla="*/ 1270616 w 2420099"/>
                    <a:gd name="connsiteY1800" fmla="*/ 1965 h 1530350"/>
                    <a:gd name="connsiteX1801" fmla="*/ 1248902 w 2420099"/>
                    <a:gd name="connsiteY1801" fmla="*/ 16098 h 1530350"/>
                    <a:gd name="connsiteX1802" fmla="*/ 1300529 w 2420099"/>
                    <a:gd name="connsiteY1802" fmla="*/ 49697 h 1530350"/>
                    <a:gd name="connsiteX1803" fmla="*/ 1352156 w 2420099"/>
                    <a:gd name="connsiteY1803" fmla="*/ 16097 h 1530350"/>
                    <a:gd name="connsiteX1804" fmla="*/ 1333591 w 2420099"/>
                    <a:gd name="connsiteY1804" fmla="*/ 4014 h 1530350"/>
                    <a:gd name="connsiteX1805" fmla="*/ 1394158 w 2420099"/>
                    <a:gd name="connsiteY1805" fmla="*/ 9846 h 1530350"/>
                    <a:gd name="connsiteX1806" fmla="*/ 1384553 w 2420099"/>
                    <a:gd name="connsiteY1806" fmla="*/ 16097 h 1530350"/>
                    <a:gd name="connsiteX1807" fmla="*/ 1436181 w 2420099"/>
                    <a:gd name="connsiteY1807" fmla="*/ 49697 h 1530350"/>
                    <a:gd name="connsiteX1808" fmla="*/ 1480491 w 2420099"/>
                    <a:gd name="connsiteY1808" fmla="*/ 20860 h 1530350"/>
                    <a:gd name="connsiteX1809" fmla="*/ 1547765 w 2420099"/>
                    <a:gd name="connsiteY1809" fmla="*/ 34034 h 1530350"/>
                    <a:gd name="connsiteX1810" fmla="*/ 1571831 w 2420099"/>
                    <a:gd name="connsiteY1810" fmla="*/ 49697 h 1530350"/>
                    <a:gd name="connsiteX1811" fmla="*/ 1584763 w 2420099"/>
                    <a:gd name="connsiteY1811" fmla="*/ 41280 h 1530350"/>
                    <a:gd name="connsiteX1812" fmla="*/ 1609667 w 2420099"/>
                    <a:gd name="connsiteY1812" fmla="*/ 46157 h 1530350"/>
                    <a:gd name="connsiteX1813" fmla="*/ 1588030 w 2420099"/>
                    <a:gd name="connsiteY1813" fmla="*/ 60239 h 1530350"/>
                    <a:gd name="connsiteX1814" fmla="*/ 1639656 w 2420099"/>
                    <a:gd name="connsiteY1814" fmla="*/ 93839 h 1530350"/>
                    <a:gd name="connsiteX1815" fmla="*/ 1687854 w 2420099"/>
                    <a:gd name="connsiteY1815" fmla="*/ 62471 h 1530350"/>
                    <a:gd name="connsiteX1816" fmla="*/ 1770700 w 2420099"/>
                    <a:gd name="connsiteY1816" fmla="*/ 90840 h 1530350"/>
                    <a:gd name="connsiteX1817" fmla="*/ 1775306 w 2420099"/>
                    <a:gd name="connsiteY1817" fmla="*/ 93838 h 1530350"/>
                    <a:gd name="connsiteX1818" fmla="*/ 1776736 w 2420099"/>
                    <a:gd name="connsiteY1818" fmla="*/ 92907 h 1530350"/>
                    <a:gd name="connsiteX1819" fmla="*/ 1797964 w 2420099"/>
                    <a:gd name="connsiteY1819" fmla="*/ 100176 h 1530350"/>
                    <a:gd name="connsiteX1820" fmla="*/ 1791504 w 2420099"/>
                    <a:gd name="connsiteY1820" fmla="*/ 104380 h 1530350"/>
                    <a:gd name="connsiteX1821" fmla="*/ 1843133 w 2420099"/>
                    <a:gd name="connsiteY1821" fmla="*/ 137979 h 1530350"/>
                    <a:gd name="connsiteX1822" fmla="*/ 1865620 w 2420099"/>
                    <a:gd name="connsiteY1822" fmla="*/ 123345 h 1530350"/>
                    <a:gd name="connsiteX1823" fmla="*/ 1886848 w 2420099"/>
                    <a:gd name="connsiteY1823" fmla="*/ 130614 h 1530350"/>
                    <a:gd name="connsiteX1824" fmla="*/ 1859330 w 2420099"/>
                    <a:gd name="connsiteY1824" fmla="*/ 148521 h 1530350"/>
                    <a:gd name="connsiteX1825" fmla="*/ 1910957 w 2420099"/>
                    <a:gd name="connsiteY1825" fmla="*/ 182121 h 1530350"/>
                    <a:gd name="connsiteX1826" fmla="*/ 1944244 w 2420099"/>
                    <a:gd name="connsiteY1826" fmla="*/ 160456 h 1530350"/>
                    <a:gd name="connsiteX1827" fmla="*/ 1962245 w 2420099"/>
                    <a:gd name="connsiteY1827" fmla="*/ 169826 h 1530350"/>
                    <a:gd name="connsiteX1828" fmla="*/ 1927156 w 2420099"/>
                    <a:gd name="connsiteY1828" fmla="*/ 192663 h 1530350"/>
                    <a:gd name="connsiteX1829" fmla="*/ 1978784 w 2420099"/>
                    <a:gd name="connsiteY1829" fmla="*/ 226267 h 1530350"/>
                    <a:gd name="connsiteX1830" fmla="*/ 2019618 w 2420099"/>
                    <a:gd name="connsiteY1830" fmla="*/ 199690 h 1530350"/>
                    <a:gd name="connsiteX1831" fmla="*/ 2037618 w 2420099"/>
                    <a:gd name="connsiteY1831" fmla="*/ 209060 h 1530350"/>
                    <a:gd name="connsiteX1832" fmla="*/ 1994982 w 2420099"/>
                    <a:gd name="connsiteY1832" fmla="*/ 236810 h 1530350"/>
                    <a:gd name="connsiteX1833" fmla="*/ 2046608 w 2420099"/>
                    <a:gd name="connsiteY1833" fmla="*/ 270407 h 1530350"/>
                    <a:gd name="connsiteX1834" fmla="*/ 2090082 w 2420099"/>
                    <a:gd name="connsiteY1834" fmla="*/ 242116 h 1530350"/>
                    <a:gd name="connsiteX1835" fmla="*/ 2104977 w 2420099"/>
                    <a:gd name="connsiteY1835" fmla="*/ 253505 h 1530350"/>
                    <a:gd name="connsiteX1836" fmla="*/ 2062806 w 2420099"/>
                    <a:gd name="connsiteY1836" fmla="*/ 280948 h 1530350"/>
                    <a:gd name="connsiteX1837" fmla="*/ 2114434 w 2420099"/>
                    <a:gd name="connsiteY1837" fmla="*/ 314547 h 1530350"/>
                    <a:gd name="connsiteX1838" fmla="*/ 2152451 w 2420099"/>
                    <a:gd name="connsiteY1838" fmla="*/ 289806 h 1530350"/>
                    <a:gd name="connsiteX1839" fmla="*/ 2167347 w 2420099"/>
                    <a:gd name="connsiteY1839" fmla="*/ 301196 h 1530350"/>
                    <a:gd name="connsiteX1840" fmla="*/ 2130632 w 2420099"/>
                    <a:gd name="connsiteY1840" fmla="*/ 325089 h 1530350"/>
                    <a:gd name="connsiteX1841" fmla="*/ 2182258 w 2420099"/>
                    <a:gd name="connsiteY1841" fmla="*/ 358688 h 1530350"/>
                    <a:gd name="connsiteX1842" fmla="*/ 2214781 w 2420099"/>
                    <a:gd name="connsiteY1842" fmla="*/ 337522 h 1530350"/>
                    <a:gd name="connsiteX1843" fmla="*/ 2226409 w 2420099"/>
                    <a:gd name="connsiteY1843" fmla="*/ 351038 h 1530350"/>
                    <a:gd name="connsiteX1844" fmla="*/ 2198457 w 2420099"/>
                    <a:gd name="connsiteY1844" fmla="*/ 369229 h 1530350"/>
                    <a:gd name="connsiteX1845" fmla="*/ 2250085 w 2420099"/>
                    <a:gd name="connsiteY1845" fmla="*/ 402831 h 1530350"/>
                    <a:gd name="connsiteX1846" fmla="*/ 2263473 w 2420099"/>
                    <a:gd name="connsiteY1846" fmla="*/ 394118 h 1530350"/>
                    <a:gd name="connsiteX1847" fmla="*/ 2275101 w 2420099"/>
                    <a:gd name="connsiteY1847" fmla="*/ 407634 h 1530350"/>
                    <a:gd name="connsiteX1848" fmla="*/ 2266283 w 2420099"/>
                    <a:gd name="connsiteY1848" fmla="*/ 413373 h 1530350"/>
                    <a:gd name="connsiteX1849" fmla="*/ 2297542 w 2420099"/>
                    <a:gd name="connsiteY1849" fmla="*/ 433717 h 1530350"/>
                    <a:gd name="connsiteX1850" fmla="*/ 2326464 w 2420099"/>
                    <a:gd name="connsiteY1850" fmla="*/ 467335 h 1530350"/>
                    <a:gd name="connsiteX1851" fmla="*/ 2331017 w 2420099"/>
                    <a:gd name="connsiteY1851" fmla="*/ 476587 h 1530350"/>
                    <a:gd name="connsiteX1852" fmla="*/ 2317909 w 2420099"/>
                    <a:gd name="connsiteY1852" fmla="*/ 468056 h 1530350"/>
                    <a:gd name="connsiteX1853" fmla="*/ 2266282 w 2420099"/>
                    <a:gd name="connsiteY1853" fmla="*/ 501656 h 1530350"/>
                    <a:gd name="connsiteX1854" fmla="*/ 2317910 w 2420099"/>
                    <a:gd name="connsiteY1854" fmla="*/ 535255 h 1530350"/>
                    <a:gd name="connsiteX1855" fmla="*/ 2349703 w 2420099"/>
                    <a:gd name="connsiteY1855" fmla="*/ 514564 h 1530350"/>
                    <a:gd name="connsiteX1856" fmla="*/ 2357561 w 2420099"/>
                    <a:gd name="connsiteY1856" fmla="*/ 530534 h 1530350"/>
                    <a:gd name="connsiteX1857" fmla="*/ 2334107 w 2420099"/>
                    <a:gd name="connsiteY1857" fmla="*/ 545798 h 1530350"/>
                    <a:gd name="connsiteX1858" fmla="*/ 2379656 w 2420099"/>
                    <a:gd name="connsiteY1858" fmla="*/ 575441 h 1530350"/>
                    <a:gd name="connsiteX1859" fmla="*/ 2394916 w 2420099"/>
                    <a:gd name="connsiteY1859" fmla="*/ 606456 h 1530350"/>
                    <a:gd name="connsiteX1860" fmla="*/ 2385734 w 2420099"/>
                    <a:gd name="connsiteY1860" fmla="*/ 600480 h 1530350"/>
                    <a:gd name="connsiteX1861" fmla="*/ 2334107 w 2420099"/>
                    <a:gd name="connsiteY1861" fmla="*/ 634079 h 1530350"/>
                    <a:gd name="connsiteX1862" fmla="*/ 2385734 w 2420099"/>
                    <a:gd name="connsiteY1862" fmla="*/ 667678 h 1530350"/>
                    <a:gd name="connsiteX1863" fmla="*/ 2404270 w 2420099"/>
                    <a:gd name="connsiteY1863" fmla="*/ 655615 h 1530350"/>
                    <a:gd name="connsiteX1864" fmla="*/ 2407321 w 2420099"/>
                    <a:gd name="connsiteY1864" fmla="*/ 674713 h 1530350"/>
                    <a:gd name="connsiteX1865" fmla="*/ 2401931 w 2420099"/>
                    <a:gd name="connsiteY1865" fmla="*/ 678221 h 1530350"/>
                    <a:gd name="connsiteX1866" fmla="*/ 2408573 w 2420099"/>
                    <a:gd name="connsiteY1866" fmla="*/ 682543 h 1530350"/>
                    <a:gd name="connsiteX1867" fmla="*/ 2412332 w 2420099"/>
                    <a:gd name="connsiteY1867" fmla="*/ 706073 h 1530350"/>
                    <a:gd name="connsiteX1868" fmla="*/ 2385734 w 2420099"/>
                    <a:gd name="connsiteY1868" fmla="*/ 688763 h 1530350"/>
                    <a:gd name="connsiteX1869" fmla="*/ 2334107 w 2420099"/>
                    <a:gd name="connsiteY1869" fmla="*/ 722362 h 1530350"/>
                    <a:gd name="connsiteX1870" fmla="*/ 2385733 w 2420099"/>
                    <a:gd name="connsiteY1870" fmla="*/ 755961 h 1530350"/>
                    <a:gd name="connsiteX1871" fmla="*/ 2417048 w 2420099"/>
                    <a:gd name="connsiteY1871" fmla="*/ 735582 h 1530350"/>
                    <a:gd name="connsiteX1872" fmla="*/ 2420099 w 2420099"/>
                    <a:gd name="connsiteY1872" fmla="*/ 754680 h 1530350"/>
                    <a:gd name="connsiteX1873" fmla="*/ 2401932 w 2420099"/>
                    <a:gd name="connsiteY1873" fmla="*/ 766504 h 1530350"/>
                    <a:gd name="connsiteX1874" fmla="*/ 2419715 w 2420099"/>
                    <a:gd name="connsiteY1874" fmla="*/ 778077 h 1530350"/>
                    <a:gd name="connsiteX1875" fmla="*/ 2416663 w 2420099"/>
                    <a:gd name="connsiteY1875" fmla="*/ 797175 h 1530350"/>
                    <a:gd name="connsiteX1876" fmla="*/ 2385734 w 2420099"/>
                    <a:gd name="connsiteY1876" fmla="*/ 777046 h 1530350"/>
                    <a:gd name="connsiteX1877" fmla="*/ 2334106 w 2420099"/>
                    <a:gd name="connsiteY1877" fmla="*/ 810645 h 1530350"/>
                    <a:gd name="connsiteX1878" fmla="*/ 2385733 w 2420099"/>
                    <a:gd name="connsiteY1878" fmla="*/ 844245 h 1530350"/>
                    <a:gd name="connsiteX1879" fmla="*/ 2411859 w 2420099"/>
                    <a:gd name="connsiteY1879" fmla="*/ 827243 h 1530350"/>
                    <a:gd name="connsiteX1880" fmla="*/ 2408099 w 2420099"/>
                    <a:gd name="connsiteY1880" fmla="*/ 850773 h 1530350"/>
                    <a:gd name="connsiteX1881" fmla="*/ 2401931 w 2420099"/>
                    <a:gd name="connsiteY1881" fmla="*/ 854787 h 1530350"/>
                    <a:gd name="connsiteX1882" fmla="*/ 2406937 w 2420099"/>
                    <a:gd name="connsiteY1882" fmla="*/ 858045 h 1530350"/>
                    <a:gd name="connsiteX1883" fmla="*/ 2403885 w 2420099"/>
                    <a:gd name="connsiteY1883" fmla="*/ 877142 h 1530350"/>
                    <a:gd name="connsiteX1884" fmla="*/ 2385734 w 2420099"/>
                    <a:gd name="connsiteY1884" fmla="*/ 865329 h 1530350"/>
                    <a:gd name="connsiteX1885" fmla="*/ 2334107 w 2420099"/>
                    <a:gd name="connsiteY1885" fmla="*/ 898929 h 1530350"/>
                    <a:gd name="connsiteX1886" fmla="*/ 2385733 w 2420099"/>
                    <a:gd name="connsiteY1886" fmla="*/ 932528 h 1530350"/>
                    <a:gd name="connsiteX1887" fmla="*/ 2392993 w 2420099"/>
                    <a:gd name="connsiteY1887" fmla="*/ 927804 h 1530350"/>
                    <a:gd name="connsiteX1888" fmla="*/ 2377732 w 2420099"/>
                    <a:gd name="connsiteY1888" fmla="*/ 958820 h 1530350"/>
                    <a:gd name="connsiteX1889" fmla="*/ 2334107 w 2420099"/>
                    <a:gd name="connsiteY1889" fmla="*/ 987212 h 1530350"/>
                    <a:gd name="connsiteX1890" fmla="*/ 2356569 w 2420099"/>
                    <a:gd name="connsiteY1890" fmla="*/ 1001831 h 1530350"/>
                    <a:gd name="connsiteX1891" fmla="*/ 2348712 w 2420099"/>
                    <a:gd name="connsiteY1891" fmla="*/ 1017801 h 1530350"/>
                    <a:gd name="connsiteX1892" fmla="*/ 2317909 w 2420099"/>
                    <a:gd name="connsiteY1892" fmla="*/ 997754 h 1530350"/>
                    <a:gd name="connsiteX1893" fmla="*/ 2266281 w 2420099"/>
                    <a:gd name="connsiteY1893" fmla="*/ 1031354 h 1530350"/>
                    <a:gd name="connsiteX1894" fmla="*/ 2317908 w 2420099"/>
                    <a:gd name="connsiteY1894" fmla="*/ 1064953 h 1530350"/>
                    <a:gd name="connsiteX1895" fmla="*/ 2329093 w 2420099"/>
                    <a:gd name="connsiteY1895" fmla="*/ 1057674 h 1530350"/>
                    <a:gd name="connsiteX1896" fmla="*/ 2326464 w 2420099"/>
                    <a:gd name="connsiteY1896" fmla="*/ 1063016 h 1530350"/>
                    <a:gd name="connsiteX1897" fmla="*/ 2292343 w 2420099"/>
                    <a:gd name="connsiteY1897" fmla="*/ 1102677 h 1530350"/>
                    <a:gd name="connsiteX1898" fmla="*/ 2266281 w 2420099"/>
                    <a:gd name="connsiteY1898" fmla="*/ 1119638 h 1530350"/>
                    <a:gd name="connsiteX1899" fmla="*/ 2273633 w 2420099"/>
                    <a:gd name="connsiteY1899" fmla="*/ 1124423 h 1530350"/>
                    <a:gd name="connsiteX1900" fmla="*/ 2262005 w 2420099"/>
                    <a:gd name="connsiteY1900" fmla="*/ 1137938 h 1530350"/>
                    <a:gd name="connsiteX1901" fmla="*/ 2250083 w 2420099"/>
                    <a:gd name="connsiteY1901" fmla="*/ 1130179 h 1530350"/>
                    <a:gd name="connsiteX1902" fmla="*/ 2198455 w 2420099"/>
                    <a:gd name="connsiteY1902" fmla="*/ 1163779 h 1530350"/>
                    <a:gd name="connsiteX1903" fmla="*/ 2224943 w 2420099"/>
                    <a:gd name="connsiteY1903" fmla="*/ 1181017 h 1530350"/>
                    <a:gd name="connsiteX1904" fmla="*/ 2214641 w 2420099"/>
                    <a:gd name="connsiteY1904" fmla="*/ 1192992 h 1530350"/>
                    <a:gd name="connsiteX1905" fmla="*/ 2212942 w 2420099"/>
                    <a:gd name="connsiteY1905" fmla="*/ 1194291 h 1530350"/>
                    <a:gd name="connsiteX1906" fmla="*/ 2182257 w 2420099"/>
                    <a:gd name="connsiteY1906" fmla="*/ 1174321 h 1530350"/>
                    <a:gd name="connsiteX1907" fmla="*/ 2130630 w 2420099"/>
                    <a:gd name="connsiteY1907" fmla="*/ 1207921 h 1530350"/>
                    <a:gd name="connsiteX1908" fmla="*/ 2165466 w 2420099"/>
                    <a:gd name="connsiteY1908" fmla="*/ 1230593 h 1530350"/>
                    <a:gd name="connsiteX1909" fmla="*/ 2150571 w 2420099"/>
                    <a:gd name="connsiteY1909" fmla="*/ 1241982 h 1530350"/>
                    <a:gd name="connsiteX1910" fmla="*/ 2114432 w 2420099"/>
                    <a:gd name="connsiteY1910" fmla="*/ 1218463 h 1530350"/>
                    <a:gd name="connsiteX1911" fmla="*/ 2062805 w 2420099"/>
                    <a:gd name="connsiteY1911" fmla="*/ 1252062 h 1530350"/>
                    <a:gd name="connsiteX1912" fmla="*/ 2103095 w 2420099"/>
                    <a:gd name="connsiteY1912" fmla="*/ 1278284 h 1530350"/>
                    <a:gd name="connsiteX1913" fmla="*/ 2088200 w 2420099"/>
                    <a:gd name="connsiteY1913" fmla="*/ 1289674 h 1530350"/>
                    <a:gd name="connsiteX1914" fmla="*/ 2046607 w 2420099"/>
                    <a:gd name="connsiteY1914" fmla="*/ 1262605 h 1530350"/>
                    <a:gd name="connsiteX1915" fmla="*/ 1994980 w 2420099"/>
                    <a:gd name="connsiteY1915" fmla="*/ 1296204 h 1530350"/>
                    <a:gd name="connsiteX1916" fmla="*/ 2035345 w 2420099"/>
                    <a:gd name="connsiteY1916" fmla="*/ 1322474 h 1530350"/>
                    <a:gd name="connsiteX1917" fmla="*/ 2017345 w 2420099"/>
                    <a:gd name="connsiteY1917" fmla="*/ 1331844 h 1530350"/>
                    <a:gd name="connsiteX1918" fmla="*/ 1978782 w 2420099"/>
                    <a:gd name="connsiteY1918" fmla="*/ 1306747 h 1530350"/>
                    <a:gd name="connsiteX1919" fmla="*/ 1927154 w 2420099"/>
                    <a:gd name="connsiteY1919" fmla="*/ 1340346 h 1530350"/>
                    <a:gd name="connsiteX1920" fmla="*/ 1959975 w 2420099"/>
                    <a:gd name="connsiteY1920" fmla="*/ 1361707 h 1530350"/>
                    <a:gd name="connsiteX1921" fmla="*/ 1941975 w 2420099"/>
                    <a:gd name="connsiteY1921" fmla="*/ 1371076 h 1530350"/>
                    <a:gd name="connsiteX1922" fmla="*/ 1910956 w 2420099"/>
                    <a:gd name="connsiteY1922" fmla="*/ 1350889 h 1530350"/>
                    <a:gd name="connsiteX1923" fmla="*/ 1859329 w 2420099"/>
                    <a:gd name="connsiteY1923" fmla="*/ 1384488 h 1530350"/>
                    <a:gd name="connsiteX1924" fmla="*/ 1884169 w 2420099"/>
                    <a:gd name="connsiteY1924" fmla="*/ 1400654 h 1530350"/>
                    <a:gd name="connsiteX1925" fmla="*/ 1862941 w 2420099"/>
                    <a:gd name="connsiteY1925" fmla="*/ 1407923 h 1530350"/>
                    <a:gd name="connsiteX1926" fmla="*/ 1843130 w 2420099"/>
                    <a:gd name="connsiteY1926" fmla="*/ 1395030 h 1530350"/>
                    <a:gd name="connsiteX1927" fmla="*/ 1791503 w 2420099"/>
                    <a:gd name="connsiteY1927" fmla="*/ 1428630 h 1530350"/>
                    <a:gd name="connsiteX1928" fmla="*/ 1795285 w 2420099"/>
                    <a:gd name="connsiteY1928" fmla="*/ 1431091 h 1530350"/>
                    <a:gd name="connsiteX1929" fmla="*/ 1710949 w 2420099"/>
                    <a:gd name="connsiteY1929" fmla="*/ 1459971 h 1530350"/>
                    <a:gd name="connsiteX1930" fmla="*/ 1759106 w 2420099"/>
                    <a:gd name="connsiteY1930" fmla="*/ 1428630 h 1530350"/>
                    <a:gd name="connsiteX1931" fmla="*/ 1707479 w 2420099"/>
                    <a:gd name="connsiteY1931" fmla="*/ 1395030 h 1530350"/>
                    <a:gd name="connsiteX1932" fmla="*/ 1655852 w 2420099"/>
                    <a:gd name="connsiteY1932" fmla="*/ 1428630 h 1530350"/>
                    <a:gd name="connsiteX1933" fmla="*/ 1706402 w 2420099"/>
                    <a:gd name="connsiteY1933" fmla="*/ 1461528 h 1530350"/>
                    <a:gd name="connsiteX1934" fmla="*/ 1685174 w 2420099"/>
                    <a:gd name="connsiteY1934" fmla="*/ 1468797 h 1530350"/>
                    <a:gd name="connsiteX1935" fmla="*/ 1639654 w 2420099"/>
                    <a:gd name="connsiteY1935" fmla="*/ 1439172 h 1530350"/>
                    <a:gd name="connsiteX1936" fmla="*/ 1588027 w 2420099"/>
                    <a:gd name="connsiteY1936" fmla="*/ 1472771 h 1530350"/>
                    <a:gd name="connsiteX1937" fmla="*/ 1606523 w 2420099"/>
                    <a:gd name="connsiteY1937" fmla="*/ 1484809 h 1530350"/>
                    <a:gd name="connsiteX1938" fmla="*/ 1581620 w 2420099"/>
                    <a:gd name="connsiteY1938" fmla="*/ 1489686 h 1530350"/>
                    <a:gd name="connsiteX1939" fmla="*/ 1571828 w 2420099"/>
                    <a:gd name="connsiteY1939" fmla="*/ 1483313 h 1530350"/>
                    <a:gd name="connsiteX1940" fmla="*/ 1553607 w 2420099"/>
                    <a:gd name="connsiteY1940" fmla="*/ 1495172 h 1530350"/>
                    <a:gd name="connsiteX1941" fmla="*/ 1507264 w 2420099"/>
                    <a:gd name="connsiteY1941" fmla="*/ 1504248 h 1530350"/>
                    <a:gd name="connsiteX1942" fmla="*/ 1555630 w 2420099"/>
                    <a:gd name="connsiteY1942" fmla="*/ 1472771 h 1530350"/>
                    <a:gd name="connsiteX1943" fmla="*/ 1504004 w 2420099"/>
                    <a:gd name="connsiteY1943" fmla="*/ 1439172 h 1530350"/>
                    <a:gd name="connsiteX1944" fmla="*/ 1452376 w 2420099"/>
                    <a:gd name="connsiteY1944" fmla="*/ 1472771 h 1530350"/>
                    <a:gd name="connsiteX1945" fmla="*/ 1502250 w 2420099"/>
                    <a:gd name="connsiteY1945" fmla="*/ 1505230 h 1530350"/>
                    <a:gd name="connsiteX1946" fmla="*/ 1477347 w 2420099"/>
                    <a:gd name="connsiteY1946" fmla="*/ 1510107 h 1530350"/>
                    <a:gd name="connsiteX1947" fmla="*/ 1436178 w 2420099"/>
                    <a:gd name="connsiteY1947" fmla="*/ 1483313 h 1530350"/>
                    <a:gd name="connsiteX1948" fmla="*/ 1384551 w 2420099"/>
                    <a:gd name="connsiteY1948" fmla="*/ 1516914 h 1530350"/>
                    <a:gd name="connsiteX1949" fmla="*/ 1390595 w 2420099"/>
                    <a:gd name="connsiteY1949" fmla="*/ 1520848 h 1530350"/>
                    <a:gd name="connsiteX1950" fmla="*/ 1338385 w 2420099"/>
                    <a:gd name="connsiteY1950" fmla="*/ 1525875 h 1530350"/>
                    <a:gd name="connsiteX1951" fmla="*/ 1352154 w 2420099"/>
                    <a:gd name="connsiteY1951" fmla="*/ 1516914 h 1530350"/>
                    <a:gd name="connsiteX1952" fmla="*/ 1300526 w 2420099"/>
                    <a:gd name="connsiteY1952" fmla="*/ 1483313 h 1530350"/>
                    <a:gd name="connsiteX1953" fmla="*/ 1248899 w 2420099"/>
                    <a:gd name="connsiteY1953" fmla="*/ 1516913 h 1530350"/>
                    <a:gd name="connsiteX1954" fmla="*/ 1266717 w 2420099"/>
                    <a:gd name="connsiteY1954" fmla="*/ 1528509 h 1530350"/>
                    <a:gd name="connsiteX1955" fmla="*/ 1235833 w 2420099"/>
                    <a:gd name="connsiteY1955" fmla="*/ 1529493 h 1530350"/>
                    <a:gd name="connsiteX1956" fmla="*/ 1232701 w 2420099"/>
                    <a:gd name="connsiteY1956" fmla="*/ 1527455 h 1530350"/>
                    <a:gd name="connsiteX1957" fmla="*/ 1229248 w 2420099"/>
                    <a:gd name="connsiteY1957" fmla="*/ 1529703 h 1530350"/>
                    <a:gd name="connsiteX1958" fmla="*/ 1208926 w 2420099"/>
                    <a:gd name="connsiteY1958" fmla="*/ 1530350 h 1530350"/>
                    <a:gd name="connsiteX1959" fmla="*/ 1196467 w 2420099"/>
                    <a:gd name="connsiteY1959" fmla="*/ 1529953 h 1530350"/>
                    <a:gd name="connsiteX1960" fmla="*/ 1216504 w 2420099"/>
                    <a:gd name="connsiteY1960" fmla="*/ 1516914 h 1530350"/>
                    <a:gd name="connsiteX1961" fmla="*/ 1164876 w 2420099"/>
                    <a:gd name="connsiteY1961" fmla="*/ 1483313 h 1530350"/>
                    <a:gd name="connsiteX1962" fmla="*/ 1113249 w 2420099"/>
                    <a:gd name="connsiteY1962" fmla="*/ 1516914 h 1530350"/>
                    <a:gd name="connsiteX1963" fmla="*/ 1130033 w 2420099"/>
                    <a:gd name="connsiteY1963" fmla="*/ 1527837 h 1530350"/>
                    <a:gd name="connsiteX1964" fmla="*/ 1084919 w 2420099"/>
                    <a:gd name="connsiteY1964" fmla="*/ 1526400 h 1530350"/>
                    <a:gd name="connsiteX1965" fmla="*/ 1068682 w 2420099"/>
                    <a:gd name="connsiteY1965" fmla="*/ 1524836 h 1530350"/>
                    <a:gd name="connsiteX1966" fmla="*/ 1080856 w 2420099"/>
                    <a:gd name="connsiteY1966" fmla="*/ 1516913 h 1530350"/>
                    <a:gd name="connsiteX1967" fmla="*/ 1029231 w 2420099"/>
                    <a:gd name="connsiteY1967" fmla="*/ 1483315 h 1530350"/>
                    <a:gd name="connsiteX1968" fmla="*/ 978738 w 2420099"/>
                    <a:gd name="connsiteY1968" fmla="*/ 1516176 h 1530350"/>
                    <a:gd name="connsiteX1969" fmla="*/ 964494 w 2420099"/>
                    <a:gd name="connsiteY1969" fmla="*/ 1514805 h 1530350"/>
                    <a:gd name="connsiteX1970" fmla="*/ 932265 w 2420099"/>
                    <a:gd name="connsiteY1970" fmla="*/ 1508493 h 1530350"/>
                    <a:gd name="connsiteX1971" fmla="*/ 893580 w 2420099"/>
                    <a:gd name="connsiteY1971" fmla="*/ 1483315 h 1530350"/>
                    <a:gd name="connsiteX1972" fmla="*/ 872791 w 2420099"/>
                    <a:gd name="connsiteY1972" fmla="*/ 1496845 h 1530350"/>
                    <a:gd name="connsiteX1973" fmla="*/ 847887 w 2420099"/>
                    <a:gd name="connsiteY1973" fmla="*/ 1491968 h 1530350"/>
                    <a:gd name="connsiteX1974" fmla="*/ 877380 w 2420099"/>
                    <a:gd name="connsiteY1974" fmla="*/ 1472773 h 1530350"/>
                    <a:gd name="connsiteX1975" fmla="*/ 825754 w 2420099"/>
                    <a:gd name="connsiteY1975" fmla="*/ 1439174 h 1530350"/>
                    <a:gd name="connsiteX1976" fmla="*/ 774129 w 2420099"/>
                    <a:gd name="connsiteY1976" fmla="*/ 1472774 h 1530350"/>
                    <a:gd name="connsiteX1977" fmla="*/ 784568 w 2420099"/>
                    <a:gd name="connsiteY1977" fmla="*/ 1479568 h 1530350"/>
                    <a:gd name="connsiteX1978" fmla="*/ 738227 w 2420099"/>
                    <a:gd name="connsiteY1978" fmla="*/ 1470493 h 1530350"/>
                    <a:gd name="connsiteX1979" fmla="*/ 690104 w 2420099"/>
                    <a:gd name="connsiteY1979" fmla="*/ 1439174 h 1530350"/>
                    <a:gd name="connsiteX1980" fmla="*/ 674957 w 2420099"/>
                    <a:gd name="connsiteY1980" fmla="*/ 1449031 h 1530350"/>
                    <a:gd name="connsiteX1981" fmla="*/ 653730 w 2420099"/>
                    <a:gd name="connsiteY1981" fmla="*/ 1441762 h 1530350"/>
                    <a:gd name="connsiteX1982" fmla="*/ 673905 w 2420099"/>
                    <a:gd name="connsiteY1982" fmla="*/ 1428632 h 1530350"/>
                    <a:gd name="connsiteX1983" fmla="*/ 622278 w 2420099"/>
                    <a:gd name="connsiteY1983" fmla="*/ 1395031 h 1530350"/>
                    <a:gd name="connsiteX1984" fmla="*/ 586074 w 2420099"/>
                    <a:gd name="connsiteY1984" fmla="*/ 1418594 h 1530350"/>
                    <a:gd name="connsiteX1985" fmla="*/ 564847 w 2420099"/>
                    <a:gd name="connsiteY1985" fmla="*/ 1411326 h 1530350"/>
                    <a:gd name="connsiteX1986" fmla="*/ 606081 w 2420099"/>
                    <a:gd name="connsiteY1986" fmla="*/ 1384489 h 1530350"/>
                    <a:gd name="connsiteX1987" fmla="*/ 554454 w 2420099"/>
                    <a:gd name="connsiteY1987" fmla="*/ 1350890 h 1530350"/>
                    <a:gd name="connsiteX1988" fmla="*/ 502827 w 2420099"/>
                    <a:gd name="connsiteY1988" fmla="*/ 1384489 h 1530350"/>
                    <a:gd name="connsiteX1989" fmla="*/ 507548 w 2420099"/>
                    <a:gd name="connsiteY1989" fmla="*/ 1387561 h 1530350"/>
                    <a:gd name="connsiteX1990" fmla="*/ 351312 w 2420099"/>
                    <a:gd name="connsiteY1990" fmla="*/ 1306235 h 1530350"/>
                    <a:gd name="connsiteX1991" fmla="*/ 203212 w 2420099"/>
                    <a:gd name="connsiteY1991" fmla="*/ 1192992 h 1530350"/>
                    <a:gd name="connsiteX1992" fmla="*/ 196378 w 2420099"/>
                    <a:gd name="connsiteY1992" fmla="*/ 1185048 h 1530350"/>
                    <a:gd name="connsiteX1993" fmla="*/ 215328 w 2420099"/>
                    <a:gd name="connsiteY1993" fmla="*/ 1197382 h 1530350"/>
                    <a:gd name="connsiteX1994" fmla="*/ 266955 w 2420099"/>
                    <a:gd name="connsiteY1994" fmla="*/ 1163782 h 1530350"/>
                    <a:gd name="connsiteX1995" fmla="*/ 215328 w 2420099"/>
                    <a:gd name="connsiteY1995" fmla="*/ 1130183 h 1530350"/>
                    <a:gd name="connsiteX1996" fmla="*/ 172920 w 2420099"/>
                    <a:gd name="connsiteY1996" fmla="*/ 1157783 h 1530350"/>
                    <a:gd name="connsiteX1997" fmla="*/ 161292 w 2420099"/>
                    <a:gd name="connsiteY1997" fmla="*/ 1144267 h 1530350"/>
                    <a:gd name="connsiteX1998" fmla="*/ 199131 w 2420099"/>
                    <a:gd name="connsiteY1998" fmla="*/ 1119640 h 1530350"/>
                    <a:gd name="connsiteX1999" fmla="*/ 147505 w 2420099"/>
                    <a:gd name="connsiteY1999" fmla="*/ 1086041 h 1530350"/>
                    <a:gd name="connsiteX2000" fmla="*/ 124230 w 2420099"/>
                    <a:gd name="connsiteY2000" fmla="*/ 1101189 h 1530350"/>
                    <a:gd name="connsiteX2001" fmla="*/ 112601 w 2420099"/>
                    <a:gd name="connsiteY2001" fmla="*/ 1087672 h 1530350"/>
                    <a:gd name="connsiteX2002" fmla="*/ 131306 w 2420099"/>
                    <a:gd name="connsiteY2002" fmla="*/ 1075498 h 1530350"/>
                    <a:gd name="connsiteX2003" fmla="*/ 81619 w 2420099"/>
                    <a:gd name="connsiteY2003" fmla="*/ 1043162 h 1530350"/>
                    <a:gd name="connsiteX2004" fmla="*/ 66358 w 2420099"/>
                    <a:gd name="connsiteY2004" fmla="*/ 1012146 h 1530350"/>
                    <a:gd name="connsiteX2005" fmla="*/ 79679 w 2420099"/>
                    <a:gd name="connsiteY2005" fmla="*/ 1020815 h 1530350"/>
                    <a:gd name="connsiteX2006" fmla="*/ 131307 w 2420099"/>
                    <a:gd name="connsiteY2006" fmla="*/ 987216 h 1530350"/>
                    <a:gd name="connsiteX2007" fmla="*/ 79680 w 2420099"/>
                    <a:gd name="connsiteY2007" fmla="*/ 953616 h 1530350"/>
                    <a:gd name="connsiteX2008" fmla="*/ 47776 w 2420099"/>
                    <a:gd name="connsiteY2008" fmla="*/ 974380 h 1530350"/>
                    <a:gd name="connsiteX2009" fmla="*/ 39918 w 2420099"/>
                    <a:gd name="connsiteY2009" fmla="*/ 958409 h 1530350"/>
                    <a:gd name="connsiteX2010" fmla="*/ 63481 w 2420099"/>
                    <a:gd name="connsiteY2010" fmla="*/ 943074 h 1530350"/>
                    <a:gd name="connsiteX2011" fmla="*/ 19978 w 2420099"/>
                    <a:gd name="connsiteY2011" fmla="*/ 914762 h 1530350"/>
                    <a:gd name="connsiteX2012" fmla="*/ 15396 w 2420099"/>
                    <a:gd name="connsiteY2012" fmla="*/ 886084 h 1530350"/>
                    <a:gd name="connsiteX2013" fmla="*/ 63480 w 2420099"/>
                    <a:gd name="connsiteY2013" fmla="*/ 854790 h 1530350"/>
                    <a:gd name="connsiteX2014" fmla="*/ 11854 w 2420099"/>
                    <a:gd name="connsiteY2014" fmla="*/ 821191 h 1530350"/>
                    <a:gd name="connsiteX2015" fmla="*/ 5670 w 2420099"/>
                    <a:gd name="connsiteY2015" fmla="*/ 825215 h 1530350"/>
                    <a:gd name="connsiteX2016" fmla="*/ 474 w 2420099"/>
                    <a:gd name="connsiteY2016" fmla="*/ 792701 h 1530350"/>
                    <a:gd name="connsiteX2017" fmla="*/ 11854 w 2420099"/>
                    <a:gd name="connsiteY2017" fmla="*/ 800107 h 1530350"/>
                    <a:gd name="connsiteX2018" fmla="*/ 63481 w 2420099"/>
                    <a:gd name="connsiteY2018" fmla="*/ 766506 h 1530350"/>
                    <a:gd name="connsiteX2019" fmla="*/ 11853 w 2420099"/>
                    <a:gd name="connsiteY2019" fmla="*/ 732906 h 1530350"/>
                    <a:gd name="connsiteX2020" fmla="*/ 0 w 2420099"/>
                    <a:gd name="connsiteY2020" fmla="*/ 740621 h 1530350"/>
                    <a:gd name="connsiteX2021" fmla="*/ 5284 w 2420099"/>
                    <a:gd name="connsiteY2021" fmla="*/ 707548 h 1530350"/>
                    <a:gd name="connsiteX2022" fmla="*/ 11853 w 2420099"/>
                    <a:gd name="connsiteY2022" fmla="*/ 711822 h 1530350"/>
                    <a:gd name="connsiteX2023" fmla="*/ 63481 w 2420099"/>
                    <a:gd name="connsiteY2023" fmla="*/ 678222 h 1530350"/>
                    <a:gd name="connsiteX2024" fmla="*/ 15011 w 2420099"/>
                    <a:gd name="connsiteY2024" fmla="*/ 646676 h 1530350"/>
                    <a:gd name="connsiteX2025" fmla="*/ 19503 w 2420099"/>
                    <a:gd name="connsiteY2025" fmla="*/ 618561 h 1530350"/>
                    <a:gd name="connsiteX2026" fmla="*/ 63481 w 2420099"/>
                    <a:gd name="connsiteY2026" fmla="*/ 589940 h 1530350"/>
                    <a:gd name="connsiteX2027" fmla="*/ 38925 w 2420099"/>
                    <a:gd name="connsiteY2027" fmla="*/ 573960 h 1530350"/>
                    <a:gd name="connsiteX2028" fmla="*/ 46783 w 2420099"/>
                    <a:gd name="connsiteY2028" fmla="*/ 557989 h 1530350"/>
                    <a:gd name="connsiteX2029" fmla="*/ 79679 w 2420099"/>
                    <a:gd name="connsiteY2029" fmla="*/ 579399 h 1530350"/>
                    <a:gd name="connsiteX2030" fmla="*/ 131307 w 2420099"/>
                    <a:gd name="connsiteY2030" fmla="*/ 545798 h 1530350"/>
                    <a:gd name="connsiteX2031" fmla="*/ 79680 w 2420099"/>
                    <a:gd name="connsiteY2031" fmla="*/ 512199 h 1530350"/>
                    <a:gd name="connsiteX2032" fmla="*/ 64430 w 2420099"/>
                    <a:gd name="connsiteY2032" fmla="*/ 522124 h 1530350"/>
                    <a:gd name="connsiteX2033" fmla="*/ 79690 w 2420099"/>
                    <a:gd name="connsiteY2033" fmla="*/ 491109 h 1530350"/>
                    <a:gd name="connsiteX2034" fmla="*/ 131307 w 2420099"/>
                    <a:gd name="connsiteY2034" fmla="*/ 457516 h 1530350"/>
                    <a:gd name="connsiteX2035" fmla="*/ 111132 w 2420099"/>
                    <a:gd name="connsiteY2035" fmla="*/ 444386 h 1530350"/>
                    <a:gd name="connsiteX2036" fmla="*/ 122760 w 2420099"/>
                    <a:gd name="connsiteY2036" fmla="*/ 430870 h 1530350"/>
                    <a:gd name="connsiteX2037" fmla="*/ 147504 w 2420099"/>
                    <a:gd name="connsiteY2037" fmla="*/ 446974 h 1530350"/>
                    <a:gd name="connsiteX2038" fmla="*/ 199131 w 2420099"/>
                    <a:gd name="connsiteY2038" fmla="*/ 413374 h 1530350"/>
                    <a:gd name="connsiteX2039" fmla="*/ 159823 w 2420099"/>
                    <a:gd name="connsiteY2039" fmla="*/ 387791 h 1530350"/>
                    <a:gd name="connsiteX2040" fmla="*/ 171451 w 2420099"/>
                    <a:gd name="connsiteY2040" fmla="*/ 374275 h 1530350"/>
                    <a:gd name="connsiteX2041" fmla="*/ 215330 w 2420099"/>
                    <a:gd name="connsiteY2041" fmla="*/ 402832 h 1530350"/>
                    <a:gd name="connsiteX2042" fmla="*/ 266955 w 2420099"/>
                    <a:gd name="connsiteY2042" fmla="*/ 369232 h 1530350"/>
                    <a:gd name="connsiteX2043" fmla="*/ 215330 w 2420099"/>
                    <a:gd name="connsiteY2043" fmla="*/ 335633 h 1530350"/>
                    <a:gd name="connsiteX2044" fmla="*/ 191166 w 2420099"/>
                    <a:gd name="connsiteY2044" fmla="*/ 351360 h 1530350"/>
                    <a:gd name="connsiteX2045" fmla="*/ 203212 w 2420099"/>
                    <a:gd name="connsiteY2045" fmla="*/ 337359 h 1530350"/>
                    <a:gd name="connsiteX2046" fmla="*/ 334285 w 2420099"/>
                    <a:gd name="connsiteY2046" fmla="*/ 237134 h 1530350"/>
                    <a:gd name="connsiteX2047" fmla="*/ 334784 w 2420099"/>
                    <a:gd name="connsiteY2047" fmla="*/ 236810 h 1530350"/>
                    <a:gd name="connsiteX2048" fmla="*/ 334744 w 2420099"/>
                    <a:gd name="connsiteY2048" fmla="*/ 236784 h 1530350"/>
                    <a:gd name="connsiteX2049" fmla="*/ 349640 w 2420099"/>
                    <a:gd name="connsiteY2049" fmla="*/ 225393 h 1530350"/>
                    <a:gd name="connsiteX2050" fmla="*/ 350981 w 2420099"/>
                    <a:gd name="connsiteY2050" fmla="*/ 226267 h 1530350"/>
                    <a:gd name="connsiteX2051" fmla="*/ 366173 w 2420099"/>
                    <a:gd name="connsiteY2051" fmla="*/ 216379 h 1530350"/>
                    <a:gd name="connsiteX2052" fmla="*/ 527989 w 2420099"/>
                    <a:gd name="connsiteY2052" fmla="*/ 132149 h 1530350"/>
                    <a:gd name="connsiteX2053" fmla="*/ 502829 w 2420099"/>
                    <a:gd name="connsiteY2053" fmla="*/ 148522 h 1530350"/>
                    <a:gd name="connsiteX2054" fmla="*/ 554459 w 2420099"/>
                    <a:gd name="connsiteY2054" fmla="*/ 182123 h 1530350"/>
                    <a:gd name="connsiteX2055" fmla="*/ 606088 w 2420099"/>
                    <a:gd name="connsiteY2055" fmla="*/ 148521 h 1530350"/>
                    <a:gd name="connsiteX2056" fmla="*/ 562171 w 2420099"/>
                    <a:gd name="connsiteY2056" fmla="*/ 119941 h 1530350"/>
                    <a:gd name="connsiteX2057" fmla="*/ 583396 w 2420099"/>
                    <a:gd name="connsiteY2057" fmla="*/ 112673 h 1530350"/>
                    <a:gd name="connsiteX2058" fmla="*/ 622282 w 2420099"/>
                    <a:gd name="connsiteY2058" fmla="*/ 137978 h 1530350"/>
                    <a:gd name="connsiteX2059" fmla="*/ 673909 w 2420099"/>
                    <a:gd name="connsiteY2059" fmla="*/ 104381 h 1530350"/>
                    <a:gd name="connsiteX2060" fmla="*/ 651051 w 2420099"/>
                    <a:gd name="connsiteY2060" fmla="*/ 89505 h 1530350"/>
                    <a:gd name="connsiteX2061" fmla="*/ 672278 w 2420099"/>
                    <a:gd name="connsiteY2061" fmla="*/ 82237 h 1530350"/>
                    <a:gd name="connsiteX2062" fmla="*/ 690104 w 2420099"/>
                    <a:gd name="connsiteY2062" fmla="*/ 93839 h 1530350"/>
                    <a:gd name="connsiteX2063" fmla="*/ 741734 w 2420099"/>
                    <a:gd name="connsiteY2063" fmla="*/ 60239 h 1530350"/>
                    <a:gd name="connsiteX2064" fmla="*/ 740473 w 2420099"/>
                    <a:gd name="connsiteY2064" fmla="*/ 59418 h 1530350"/>
                    <a:gd name="connsiteX2065" fmla="*/ 790420 w 2420099"/>
                    <a:gd name="connsiteY2065" fmla="*/ 49637 h 1530350"/>
                    <a:gd name="connsiteX2066" fmla="*/ 774129 w 2420099"/>
                    <a:gd name="connsiteY2066" fmla="*/ 60239 h 1530350"/>
                    <a:gd name="connsiteX2067" fmla="*/ 825754 w 2420099"/>
                    <a:gd name="connsiteY2067" fmla="*/ 93839 h 1530350"/>
                    <a:gd name="connsiteX2068" fmla="*/ 877384 w 2420099"/>
                    <a:gd name="connsiteY2068" fmla="*/ 60238 h 1530350"/>
                    <a:gd name="connsiteX2069" fmla="*/ 844744 w 2420099"/>
                    <a:gd name="connsiteY2069" fmla="*/ 38998 h 1530350"/>
                    <a:gd name="connsiteX2070" fmla="*/ 869648 w 2420099"/>
                    <a:gd name="connsiteY2070" fmla="*/ 34120 h 1530350"/>
                    <a:gd name="connsiteX2071" fmla="*/ 893580 w 2420099"/>
                    <a:gd name="connsiteY2071" fmla="*/ 49697 h 1530350"/>
                    <a:gd name="connsiteX2072" fmla="*/ 938117 w 2420099"/>
                    <a:gd name="connsiteY2072" fmla="*/ 20712 h 1530350"/>
                    <a:gd name="connsiteX2073" fmla="*/ 964494 w 2420099"/>
                    <a:gd name="connsiteY2073" fmla="*/ 15546 h 1530350"/>
                    <a:gd name="connsiteX2074" fmla="*/ 980876 w 2420099"/>
                    <a:gd name="connsiteY2074" fmla="*/ 13968 h 1530350"/>
                    <a:gd name="connsiteX2075" fmla="*/ 977606 w 2420099"/>
                    <a:gd name="connsiteY2075" fmla="*/ 16097 h 1530350"/>
                    <a:gd name="connsiteX2076" fmla="*/ 1029234 w 2420099"/>
                    <a:gd name="connsiteY2076" fmla="*/ 49696 h 1530350"/>
                    <a:gd name="connsiteX2077" fmla="*/ 1080862 w 2420099"/>
                    <a:gd name="connsiteY2077" fmla="*/ 16097 h 1530350"/>
                    <a:gd name="connsiteX2078" fmla="*/ 1065127 w 2420099"/>
                    <a:gd name="connsiteY2078" fmla="*/ 5856 h 1530350"/>
                    <a:gd name="connsiteX2079" fmla="*/ 1084919 w 2420099"/>
                    <a:gd name="connsiteY2079" fmla="*/ 3951 h 1530350"/>
                    <a:gd name="connsiteX2080" fmla="*/ 1094142 w 2420099"/>
                    <a:gd name="connsiteY2080" fmla="*/ 3657 h 1530350"/>
                    <a:gd name="connsiteX2081" fmla="*/ 1097058 w 2420099"/>
                    <a:gd name="connsiteY2081" fmla="*/ 5555 h 1530350"/>
                    <a:gd name="connsiteX2082" fmla="*/ 1100273 w 2420099"/>
                    <a:gd name="connsiteY2082" fmla="*/ 3462 h 1530350"/>
                    <a:gd name="connsiteX2083" fmla="*/ 1134332 w 2420099"/>
                    <a:gd name="connsiteY2083" fmla="*/ 2377 h 1530350"/>
                    <a:gd name="connsiteX2084" fmla="*/ 1113251 w 2420099"/>
                    <a:gd name="connsiteY2084" fmla="*/ 16097 h 1530350"/>
                    <a:gd name="connsiteX2085" fmla="*/ 1164878 w 2420099"/>
                    <a:gd name="connsiteY2085" fmla="*/ 49697 h 1530350"/>
                    <a:gd name="connsiteX2086" fmla="*/ 1216505 w 2420099"/>
                    <a:gd name="connsiteY2086" fmla="*/ 16097 h 1530350"/>
                    <a:gd name="connsiteX2087" fmla="*/ 1192572 w 2420099"/>
                    <a:gd name="connsiteY2087" fmla="*/ 521 h 153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</a:cxnLst>
                  <a:rect l="l" t="t" r="r" b="b"/>
                  <a:pathLst>
                    <a:path w="2420099" h="1530350">
                      <a:moveTo>
                        <a:pt x="961405" y="1439174"/>
                      </a:moveTo>
                      <a:lnTo>
                        <a:pt x="909777" y="1472773"/>
                      </a:lnTo>
                      <a:lnTo>
                        <a:pt x="961405" y="1506371"/>
                      </a:lnTo>
                      <a:lnTo>
                        <a:pt x="1013031" y="1472772"/>
                      </a:lnTo>
                      <a:close/>
                      <a:moveTo>
                        <a:pt x="1097057" y="1439173"/>
                      </a:moveTo>
                      <a:lnTo>
                        <a:pt x="1045430" y="1472773"/>
                      </a:lnTo>
                      <a:lnTo>
                        <a:pt x="1097058" y="1506371"/>
                      </a:lnTo>
                      <a:lnTo>
                        <a:pt x="1148677" y="1472771"/>
                      </a:lnTo>
                      <a:close/>
                      <a:moveTo>
                        <a:pt x="1232701" y="1439172"/>
                      </a:moveTo>
                      <a:lnTo>
                        <a:pt x="1181074" y="1472771"/>
                      </a:lnTo>
                      <a:lnTo>
                        <a:pt x="1232701" y="1506371"/>
                      </a:lnTo>
                      <a:lnTo>
                        <a:pt x="1284328" y="1472771"/>
                      </a:lnTo>
                      <a:close/>
                      <a:moveTo>
                        <a:pt x="1368352" y="1439171"/>
                      </a:moveTo>
                      <a:lnTo>
                        <a:pt x="1316725" y="1472771"/>
                      </a:lnTo>
                      <a:lnTo>
                        <a:pt x="1368353" y="1506371"/>
                      </a:lnTo>
                      <a:lnTo>
                        <a:pt x="1419980" y="1472772"/>
                      </a:lnTo>
                      <a:close/>
                      <a:moveTo>
                        <a:pt x="1029232" y="1395032"/>
                      </a:moveTo>
                      <a:lnTo>
                        <a:pt x="977604" y="1428632"/>
                      </a:lnTo>
                      <a:lnTo>
                        <a:pt x="1029231" y="1462230"/>
                      </a:lnTo>
                      <a:lnTo>
                        <a:pt x="1080856" y="1428630"/>
                      </a:lnTo>
                      <a:close/>
                      <a:moveTo>
                        <a:pt x="757929" y="1395032"/>
                      </a:moveTo>
                      <a:lnTo>
                        <a:pt x="706304" y="1428632"/>
                      </a:lnTo>
                      <a:lnTo>
                        <a:pt x="757927" y="1462231"/>
                      </a:lnTo>
                      <a:lnTo>
                        <a:pt x="809558" y="1428631"/>
                      </a:lnTo>
                      <a:close/>
                      <a:moveTo>
                        <a:pt x="893577" y="1395032"/>
                      </a:moveTo>
                      <a:lnTo>
                        <a:pt x="841954" y="1428631"/>
                      </a:lnTo>
                      <a:lnTo>
                        <a:pt x="893580" y="1462231"/>
                      </a:lnTo>
                      <a:lnTo>
                        <a:pt x="945207" y="1428632"/>
                      </a:lnTo>
                      <a:close/>
                      <a:moveTo>
                        <a:pt x="1164877" y="1395031"/>
                      </a:moveTo>
                      <a:lnTo>
                        <a:pt x="1113249" y="1428630"/>
                      </a:lnTo>
                      <a:lnTo>
                        <a:pt x="1164876" y="1462229"/>
                      </a:lnTo>
                      <a:lnTo>
                        <a:pt x="1216503" y="1428630"/>
                      </a:lnTo>
                      <a:close/>
                      <a:moveTo>
                        <a:pt x="1571828" y="1395030"/>
                      </a:moveTo>
                      <a:lnTo>
                        <a:pt x="1520201" y="1428630"/>
                      </a:lnTo>
                      <a:lnTo>
                        <a:pt x="1571828" y="1462229"/>
                      </a:lnTo>
                      <a:lnTo>
                        <a:pt x="1623455" y="1428629"/>
                      </a:lnTo>
                      <a:close/>
                      <a:moveTo>
                        <a:pt x="1436178" y="1395030"/>
                      </a:moveTo>
                      <a:lnTo>
                        <a:pt x="1384551" y="1428629"/>
                      </a:lnTo>
                      <a:lnTo>
                        <a:pt x="1436179" y="1462229"/>
                      </a:lnTo>
                      <a:lnTo>
                        <a:pt x="1487806" y="1428630"/>
                      </a:lnTo>
                      <a:close/>
                      <a:moveTo>
                        <a:pt x="1300527" y="1395030"/>
                      </a:moveTo>
                      <a:lnTo>
                        <a:pt x="1248899" y="1428630"/>
                      </a:lnTo>
                      <a:lnTo>
                        <a:pt x="1300526" y="1462229"/>
                      </a:lnTo>
                      <a:lnTo>
                        <a:pt x="1352153" y="1428629"/>
                      </a:lnTo>
                      <a:close/>
                      <a:moveTo>
                        <a:pt x="825754" y="1350890"/>
                      </a:moveTo>
                      <a:lnTo>
                        <a:pt x="774129" y="1384489"/>
                      </a:lnTo>
                      <a:lnTo>
                        <a:pt x="825754" y="1418089"/>
                      </a:lnTo>
                      <a:lnTo>
                        <a:pt x="877380" y="1384489"/>
                      </a:lnTo>
                      <a:close/>
                      <a:moveTo>
                        <a:pt x="961405" y="1350890"/>
                      </a:moveTo>
                      <a:lnTo>
                        <a:pt x="909777" y="1384490"/>
                      </a:lnTo>
                      <a:lnTo>
                        <a:pt x="961404" y="1418090"/>
                      </a:lnTo>
                      <a:lnTo>
                        <a:pt x="1013033" y="1384489"/>
                      </a:lnTo>
                      <a:close/>
                      <a:moveTo>
                        <a:pt x="690104" y="1350890"/>
                      </a:moveTo>
                      <a:lnTo>
                        <a:pt x="638477" y="1384489"/>
                      </a:lnTo>
                      <a:lnTo>
                        <a:pt x="690104" y="1418090"/>
                      </a:lnTo>
                      <a:lnTo>
                        <a:pt x="741734" y="1384489"/>
                      </a:lnTo>
                      <a:close/>
                      <a:moveTo>
                        <a:pt x="1097059" y="1350889"/>
                      </a:moveTo>
                      <a:lnTo>
                        <a:pt x="1045432" y="1384489"/>
                      </a:lnTo>
                      <a:lnTo>
                        <a:pt x="1097058" y="1418088"/>
                      </a:lnTo>
                      <a:lnTo>
                        <a:pt x="1148678" y="1384488"/>
                      </a:lnTo>
                      <a:close/>
                      <a:moveTo>
                        <a:pt x="1639654" y="1350889"/>
                      </a:moveTo>
                      <a:lnTo>
                        <a:pt x="1588027" y="1384488"/>
                      </a:lnTo>
                      <a:lnTo>
                        <a:pt x="1639653" y="1418087"/>
                      </a:lnTo>
                      <a:lnTo>
                        <a:pt x="1691280" y="1384488"/>
                      </a:lnTo>
                      <a:close/>
                      <a:moveTo>
                        <a:pt x="1232702" y="1350889"/>
                      </a:moveTo>
                      <a:lnTo>
                        <a:pt x="1181075" y="1384488"/>
                      </a:lnTo>
                      <a:lnTo>
                        <a:pt x="1232701" y="1418087"/>
                      </a:lnTo>
                      <a:lnTo>
                        <a:pt x="1284329" y="1384488"/>
                      </a:lnTo>
                      <a:close/>
                      <a:moveTo>
                        <a:pt x="1775305" y="1350888"/>
                      </a:moveTo>
                      <a:lnTo>
                        <a:pt x="1723678" y="1384488"/>
                      </a:lnTo>
                      <a:lnTo>
                        <a:pt x="1775304" y="1418087"/>
                      </a:lnTo>
                      <a:lnTo>
                        <a:pt x="1826932" y="1384488"/>
                      </a:lnTo>
                      <a:close/>
                      <a:moveTo>
                        <a:pt x="1504003" y="1350888"/>
                      </a:moveTo>
                      <a:lnTo>
                        <a:pt x="1452376" y="1384488"/>
                      </a:lnTo>
                      <a:lnTo>
                        <a:pt x="1504004" y="1418088"/>
                      </a:lnTo>
                      <a:lnTo>
                        <a:pt x="1555631" y="1384488"/>
                      </a:lnTo>
                      <a:close/>
                      <a:moveTo>
                        <a:pt x="1368352" y="1350888"/>
                      </a:moveTo>
                      <a:lnTo>
                        <a:pt x="1316726" y="1384488"/>
                      </a:lnTo>
                      <a:lnTo>
                        <a:pt x="1368352" y="1418087"/>
                      </a:lnTo>
                      <a:lnTo>
                        <a:pt x="1419979" y="1384488"/>
                      </a:lnTo>
                      <a:close/>
                      <a:moveTo>
                        <a:pt x="893578" y="1306748"/>
                      </a:moveTo>
                      <a:lnTo>
                        <a:pt x="841954" y="1340348"/>
                      </a:lnTo>
                      <a:lnTo>
                        <a:pt x="893577" y="1373948"/>
                      </a:lnTo>
                      <a:lnTo>
                        <a:pt x="945207" y="1340347"/>
                      </a:lnTo>
                      <a:close/>
                      <a:moveTo>
                        <a:pt x="757926" y="1306748"/>
                      </a:moveTo>
                      <a:lnTo>
                        <a:pt x="706304" y="1340347"/>
                      </a:lnTo>
                      <a:lnTo>
                        <a:pt x="757928" y="1373948"/>
                      </a:lnTo>
                      <a:lnTo>
                        <a:pt x="809558" y="1340348"/>
                      </a:lnTo>
                      <a:close/>
                      <a:moveTo>
                        <a:pt x="622278" y="1306748"/>
                      </a:moveTo>
                      <a:lnTo>
                        <a:pt x="570652" y="1340348"/>
                      </a:lnTo>
                      <a:lnTo>
                        <a:pt x="622278" y="1373947"/>
                      </a:lnTo>
                      <a:lnTo>
                        <a:pt x="673905" y="1340347"/>
                      </a:lnTo>
                      <a:close/>
                      <a:moveTo>
                        <a:pt x="486629" y="1306748"/>
                      </a:moveTo>
                      <a:lnTo>
                        <a:pt x="435002" y="1340348"/>
                      </a:lnTo>
                      <a:lnTo>
                        <a:pt x="486629" y="1373948"/>
                      </a:lnTo>
                      <a:lnTo>
                        <a:pt x="538257" y="1340348"/>
                      </a:lnTo>
                      <a:close/>
                      <a:moveTo>
                        <a:pt x="1029234" y="1306747"/>
                      </a:moveTo>
                      <a:lnTo>
                        <a:pt x="977604" y="1340348"/>
                      </a:lnTo>
                      <a:lnTo>
                        <a:pt x="1029232" y="1373948"/>
                      </a:lnTo>
                      <a:lnTo>
                        <a:pt x="1080862" y="1340347"/>
                      </a:lnTo>
                      <a:close/>
                      <a:moveTo>
                        <a:pt x="1843130" y="1306747"/>
                      </a:moveTo>
                      <a:lnTo>
                        <a:pt x="1791503" y="1340346"/>
                      </a:lnTo>
                      <a:lnTo>
                        <a:pt x="1843130" y="1373946"/>
                      </a:lnTo>
                      <a:lnTo>
                        <a:pt x="1894757" y="1340346"/>
                      </a:lnTo>
                      <a:close/>
                      <a:moveTo>
                        <a:pt x="1707480" y="1306747"/>
                      </a:moveTo>
                      <a:lnTo>
                        <a:pt x="1655852" y="1340346"/>
                      </a:lnTo>
                      <a:lnTo>
                        <a:pt x="1707478" y="1373946"/>
                      </a:lnTo>
                      <a:lnTo>
                        <a:pt x="1759106" y="1340346"/>
                      </a:lnTo>
                      <a:close/>
                      <a:moveTo>
                        <a:pt x="1571828" y="1306747"/>
                      </a:moveTo>
                      <a:lnTo>
                        <a:pt x="1520201" y="1340346"/>
                      </a:lnTo>
                      <a:lnTo>
                        <a:pt x="1571829" y="1373947"/>
                      </a:lnTo>
                      <a:lnTo>
                        <a:pt x="1623456" y="1340347"/>
                      </a:lnTo>
                      <a:close/>
                      <a:moveTo>
                        <a:pt x="1436178" y="1306747"/>
                      </a:moveTo>
                      <a:lnTo>
                        <a:pt x="1384551" y="1340346"/>
                      </a:lnTo>
                      <a:lnTo>
                        <a:pt x="1436178" y="1373946"/>
                      </a:lnTo>
                      <a:lnTo>
                        <a:pt x="1487804" y="1340346"/>
                      </a:lnTo>
                      <a:close/>
                      <a:moveTo>
                        <a:pt x="1300527" y="1306747"/>
                      </a:moveTo>
                      <a:lnTo>
                        <a:pt x="1248901" y="1340346"/>
                      </a:lnTo>
                      <a:lnTo>
                        <a:pt x="1300527" y="1373946"/>
                      </a:lnTo>
                      <a:lnTo>
                        <a:pt x="1352153" y="1340346"/>
                      </a:lnTo>
                      <a:close/>
                      <a:moveTo>
                        <a:pt x="1164877" y="1306747"/>
                      </a:moveTo>
                      <a:lnTo>
                        <a:pt x="1113249" y="1340347"/>
                      </a:lnTo>
                      <a:lnTo>
                        <a:pt x="1164877" y="1373947"/>
                      </a:lnTo>
                      <a:lnTo>
                        <a:pt x="1216504" y="1340346"/>
                      </a:lnTo>
                      <a:close/>
                      <a:moveTo>
                        <a:pt x="418806" y="1262609"/>
                      </a:moveTo>
                      <a:lnTo>
                        <a:pt x="367179" y="1296208"/>
                      </a:lnTo>
                      <a:lnTo>
                        <a:pt x="418804" y="1329806"/>
                      </a:lnTo>
                      <a:lnTo>
                        <a:pt x="470430" y="1296207"/>
                      </a:lnTo>
                      <a:close/>
                      <a:moveTo>
                        <a:pt x="690104" y="1262607"/>
                      </a:moveTo>
                      <a:lnTo>
                        <a:pt x="638477" y="1296206"/>
                      </a:lnTo>
                      <a:lnTo>
                        <a:pt x="690104" y="1329805"/>
                      </a:lnTo>
                      <a:lnTo>
                        <a:pt x="741730" y="1296206"/>
                      </a:lnTo>
                      <a:close/>
                      <a:moveTo>
                        <a:pt x="554454" y="1262606"/>
                      </a:moveTo>
                      <a:lnTo>
                        <a:pt x="502827" y="1296207"/>
                      </a:lnTo>
                      <a:lnTo>
                        <a:pt x="554454" y="1329806"/>
                      </a:lnTo>
                      <a:lnTo>
                        <a:pt x="606081" y="1296206"/>
                      </a:lnTo>
                      <a:close/>
                      <a:moveTo>
                        <a:pt x="1097057" y="1262606"/>
                      </a:moveTo>
                      <a:lnTo>
                        <a:pt x="1045435" y="1296206"/>
                      </a:lnTo>
                      <a:lnTo>
                        <a:pt x="1097059" y="1329805"/>
                      </a:lnTo>
                      <a:lnTo>
                        <a:pt x="1148680" y="1296206"/>
                      </a:lnTo>
                      <a:close/>
                      <a:moveTo>
                        <a:pt x="961405" y="1262606"/>
                      </a:moveTo>
                      <a:lnTo>
                        <a:pt x="909777" y="1296206"/>
                      </a:lnTo>
                      <a:lnTo>
                        <a:pt x="961404" y="1329806"/>
                      </a:lnTo>
                      <a:lnTo>
                        <a:pt x="1013034" y="1296205"/>
                      </a:lnTo>
                      <a:close/>
                      <a:moveTo>
                        <a:pt x="825754" y="1262606"/>
                      </a:moveTo>
                      <a:lnTo>
                        <a:pt x="774128" y="1296206"/>
                      </a:lnTo>
                      <a:lnTo>
                        <a:pt x="825754" y="1329806"/>
                      </a:lnTo>
                      <a:lnTo>
                        <a:pt x="877380" y="1296206"/>
                      </a:lnTo>
                      <a:close/>
                      <a:moveTo>
                        <a:pt x="1368353" y="1262605"/>
                      </a:moveTo>
                      <a:lnTo>
                        <a:pt x="1316726" y="1296205"/>
                      </a:lnTo>
                      <a:lnTo>
                        <a:pt x="1368352" y="1329804"/>
                      </a:lnTo>
                      <a:lnTo>
                        <a:pt x="1419979" y="1296204"/>
                      </a:lnTo>
                      <a:close/>
                      <a:moveTo>
                        <a:pt x="1232702" y="1262605"/>
                      </a:moveTo>
                      <a:lnTo>
                        <a:pt x="1181075" y="1296205"/>
                      </a:lnTo>
                      <a:lnTo>
                        <a:pt x="1232702" y="1329804"/>
                      </a:lnTo>
                      <a:lnTo>
                        <a:pt x="1284329" y="1296205"/>
                      </a:lnTo>
                      <a:close/>
                      <a:moveTo>
                        <a:pt x="1910956" y="1262605"/>
                      </a:moveTo>
                      <a:lnTo>
                        <a:pt x="1859328" y="1296204"/>
                      </a:lnTo>
                      <a:lnTo>
                        <a:pt x="1910955" y="1329804"/>
                      </a:lnTo>
                      <a:lnTo>
                        <a:pt x="1962582" y="1296204"/>
                      </a:lnTo>
                      <a:close/>
                      <a:moveTo>
                        <a:pt x="1775305" y="1262605"/>
                      </a:moveTo>
                      <a:lnTo>
                        <a:pt x="1723678" y="1296204"/>
                      </a:lnTo>
                      <a:lnTo>
                        <a:pt x="1775304" y="1329804"/>
                      </a:lnTo>
                      <a:lnTo>
                        <a:pt x="1826931" y="1296204"/>
                      </a:lnTo>
                      <a:close/>
                      <a:moveTo>
                        <a:pt x="1639654" y="1262605"/>
                      </a:moveTo>
                      <a:lnTo>
                        <a:pt x="1588026" y="1296204"/>
                      </a:lnTo>
                      <a:lnTo>
                        <a:pt x="1639654" y="1329804"/>
                      </a:lnTo>
                      <a:lnTo>
                        <a:pt x="1691281" y="1296204"/>
                      </a:lnTo>
                      <a:close/>
                      <a:moveTo>
                        <a:pt x="1504003" y="1262605"/>
                      </a:moveTo>
                      <a:lnTo>
                        <a:pt x="1452376" y="1296204"/>
                      </a:lnTo>
                      <a:lnTo>
                        <a:pt x="1504003" y="1329804"/>
                      </a:lnTo>
                      <a:lnTo>
                        <a:pt x="1555630" y="1296204"/>
                      </a:lnTo>
                      <a:close/>
                      <a:moveTo>
                        <a:pt x="486631" y="1218466"/>
                      </a:moveTo>
                      <a:lnTo>
                        <a:pt x="435006" y="1252066"/>
                      </a:lnTo>
                      <a:lnTo>
                        <a:pt x="486629" y="1285664"/>
                      </a:lnTo>
                      <a:lnTo>
                        <a:pt x="538257" y="1252064"/>
                      </a:lnTo>
                      <a:close/>
                      <a:moveTo>
                        <a:pt x="350977" y="1218466"/>
                      </a:moveTo>
                      <a:lnTo>
                        <a:pt x="299352" y="1252065"/>
                      </a:lnTo>
                      <a:lnTo>
                        <a:pt x="350979" y="1285666"/>
                      </a:lnTo>
                      <a:lnTo>
                        <a:pt x="402605" y="1252066"/>
                      </a:lnTo>
                      <a:close/>
                      <a:moveTo>
                        <a:pt x="1029234" y="1218465"/>
                      </a:moveTo>
                      <a:lnTo>
                        <a:pt x="977606" y="1252064"/>
                      </a:lnTo>
                      <a:lnTo>
                        <a:pt x="1029234" y="1285663"/>
                      </a:lnTo>
                      <a:lnTo>
                        <a:pt x="1080860" y="1252064"/>
                      </a:lnTo>
                      <a:close/>
                      <a:moveTo>
                        <a:pt x="757927" y="1218465"/>
                      </a:moveTo>
                      <a:lnTo>
                        <a:pt x="706304" y="1252065"/>
                      </a:lnTo>
                      <a:lnTo>
                        <a:pt x="757926" y="1285664"/>
                      </a:lnTo>
                      <a:lnTo>
                        <a:pt x="809557" y="1252064"/>
                      </a:lnTo>
                      <a:close/>
                      <a:moveTo>
                        <a:pt x="622278" y="1218465"/>
                      </a:moveTo>
                      <a:lnTo>
                        <a:pt x="570653" y="1252064"/>
                      </a:lnTo>
                      <a:lnTo>
                        <a:pt x="622278" y="1285664"/>
                      </a:lnTo>
                      <a:lnTo>
                        <a:pt x="673905" y="1252064"/>
                      </a:lnTo>
                      <a:close/>
                      <a:moveTo>
                        <a:pt x="1164877" y="1218464"/>
                      </a:moveTo>
                      <a:lnTo>
                        <a:pt x="1113251" y="1252064"/>
                      </a:lnTo>
                      <a:lnTo>
                        <a:pt x="1164878" y="1285663"/>
                      </a:lnTo>
                      <a:lnTo>
                        <a:pt x="1216505" y="1252064"/>
                      </a:lnTo>
                      <a:close/>
                      <a:moveTo>
                        <a:pt x="893577" y="1218464"/>
                      </a:moveTo>
                      <a:lnTo>
                        <a:pt x="841954" y="1252064"/>
                      </a:lnTo>
                      <a:lnTo>
                        <a:pt x="893578" y="1285664"/>
                      </a:lnTo>
                      <a:lnTo>
                        <a:pt x="945208" y="1252064"/>
                      </a:lnTo>
                      <a:close/>
                      <a:moveTo>
                        <a:pt x="1436179" y="1218463"/>
                      </a:moveTo>
                      <a:lnTo>
                        <a:pt x="1384552" y="1252063"/>
                      </a:lnTo>
                      <a:lnTo>
                        <a:pt x="1436178" y="1285662"/>
                      </a:lnTo>
                      <a:lnTo>
                        <a:pt x="1487804" y="1252062"/>
                      </a:lnTo>
                      <a:close/>
                      <a:moveTo>
                        <a:pt x="1300528" y="1218463"/>
                      </a:moveTo>
                      <a:lnTo>
                        <a:pt x="1248901" y="1252063"/>
                      </a:lnTo>
                      <a:lnTo>
                        <a:pt x="1300527" y="1285663"/>
                      </a:lnTo>
                      <a:lnTo>
                        <a:pt x="1352154" y="1252063"/>
                      </a:lnTo>
                      <a:close/>
                      <a:moveTo>
                        <a:pt x="1978781" y="1218463"/>
                      </a:moveTo>
                      <a:lnTo>
                        <a:pt x="1927154" y="1252062"/>
                      </a:lnTo>
                      <a:lnTo>
                        <a:pt x="1978781" y="1285662"/>
                      </a:lnTo>
                      <a:lnTo>
                        <a:pt x="2030408" y="1252062"/>
                      </a:lnTo>
                      <a:close/>
                      <a:moveTo>
                        <a:pt x="1843130" y="1218463"/>
                      </a:moveTo>
                      <a:lnTo>
                        <a:pt x="1791503" y="1252062"/>
                      </a:lnTo>
                      <a:lnTo>
                        <a:pt x="1843130" y="1285662"/>
                      </a:lnTo>
                      <a:lnTo>
                        <a:pt x="1894757" y="1252062"/>
                      </a:lnTo>
                      <a:close/>
                      <a:moveTo>
                        <a:pt x="1707479" y="1218463"/>
                      </a:moveTo>
                      <a:lnTo>
                        <a:pt x="1655852" y="1252062"/>
                      </a:lnTo>
                      <a:lnTo>
                        <a:pt x="1707480" y="1285662"/>
                      </a:lnTo>
                      <a:lnTo>
                        <a:pt x="1759106" y="1252062"/>
                      </a:lnTo>
                      <a:close/>
                      <a:moveTo>
                        <a:pt x="1571828" y="1218463"/>
                      </a:moveTo>
                      <a:lnTo>
                        <a:pt x="1520201" y="1252062"/>
                      </a:lnTo>
                      <a:lnTo>
                        <a:pt x="1571828" y="1285662"/>
                      </a:lnTo>
                      <a:lnTo>
                        <a:pt x="1623456" y="1252062"/>
                      </a:lnTo>
                      <a:close/>
                      <a:moveTo>
                        <a:pt x="554459" y="1174325"/>
                      </a:moveTo>
                      <a:lnTo>
                        <a:pt x="502829" y="1207924"/>
                      </a:lnTo>
                      <a:lnTo>
                        <a:pt x="554454" y="1241522"/>
                      </a:lnTo>
                      <a:lnTo>
                        <a:pt x="606081" y="1207923"/>
                      </a:lnTo>
                      <a:close/>
                      <a:moveTo>
                        <a:pt x="283152" y="1174325"/>
                      </a:moveTo>
                      <a:lnTo>
                        <a:pt x="231528" y="1207924"/>
                      </a:lnTo>
                      <a:lnTo>
                        <a:pt x="283152" y="1241523"/>
                      </a:lnTo>
                      <a:lnTo>
                        <a:pt x="334779" y="1207923"/>
                      </a:lnTo>
                      <a:close/>
                      <a:moveTo>
                        <a:pt x="418806" y="1174324"/>
                      </a:moveTo>
                      <a:lnTo>
                        <a:pt x="367179" y="1207923"/>
                      </a:lnTo>
                      <a:lnTo>
                        <a:pt x="418806" y="1241524"/>
                      </a:lnTo>
                      <a:lnTo>
                        <a:pt x="470434" y="1207924"/>
                      </a:lnTo>
                      <a:close/>
                      <a:moveTo>
                        <a:pt x="690104" y="1174323"/>
                      </a:moveTo>
                      <a:lnTo>
                        <a:pt x="638477" y="1207923"/>
                      </a:lnTo>
                      <a:lnTo>
                        <a:pt x="690104" y="1241522"/>
                      </a:lnTo>
                      <a:lnTo>
                        <a:pt x="741734" y="1207922"/>
                      </a:lnTo>
                      <a:close/>
                      <a:moveTo>
                        <a:pt x="1368353" y="1174322"/>
                      </a:moveTo>
                      <a:lnTo>
                        <a:pt x="1316726" y="1207922"/>
                      </a:lnTo>
                      <a:lnTo>
                        <a:pt x="1368353" y="1241521"/>
                      </a:lnTo>
                      <a:lnTo>
                        <a:pt x="1419980" y="1207921"/>
                      </a:lnTo>
                      <a:close/>
                      <a:moveTo>
                        <a:pt x="1232702" y="1174322"/>
                      </a:moveTo>
                      <a:lnTo>
                        <a:pt x="1181075" y="1207922"/>
                      </a:lnTo>
                      <a:lnTo>
                        <a:pt x="1232703" y="1241521"/>
                      </a:lnTo>
                      <a:lnTo>
                        <a:pt x="1284329" y="1207922"/>
                      </a:lnTo>
                      <a:close/>
                      <a:moveTo>
                        <a:pt x="1097059" y="1174322"/>
                      </a:moveTo>
                      <a:lnTo>
                        <a:pt x="1045432" y="1207923"/>
                      </a:lnTo>
                      <a:lnTo>
                        <a:pt x="1097058" y="1241521"/>
                      </a:lnTo>
                      <a:lnTo>
                        <a:pt x="1148679" y="1207922"/>
                      </a:lnTo>
                      <a:close/>
                      <a:moveTo>
                        <a:pt x="961404" y="1174322"/>
                      </a:moveTo>
                      <a:lnTo>
                        <a:pt x="909777" y="1207922"/>
                      </a:lnTo>
                      <a:lnTo>
                        <a:pt x="961405" y="1241521"/>
                      </a:lnTo>
                      <a:lnTo>
                        <a:pt x="1013034" y="1207922"/>
                      </a:lnTo>
                      <a:close/>
                      <a:moveTo>
                        <a:pt x="825754" y="1174322"/>
                      </a:moveTo>
                      <a:lnTo>
                        <a:pt x="774128" y="1207923"/>
                      </a:lnTo>
                      <a:lnTo>
                        <a:pt x="825754" y="1241522"/>
                      </a:lnTo>
                      <a:lnTo>
                        <a:pt x="877380" y="1207922"/>
                      </a:lnTo>
                      <a:close/>
                      <a:moveTo>
                        <a:pt x="2046607" y="1174321"/>
                      </a:moveTo>
                      <a:lnTo>
                        <a:pt x="1994979" y="1207921"/>
                      </a:lnTo>
                      <a:lnTo>
                        <a:pt x="2046606" y="1241521"/>
                      </a:lnTo>
                      <a:lnTo>
                        <a:pt x="2098233" y="1207921"/>
                      </a:lnTo>
                      <a:close/>
                      <a:moveTo>
                        <a:pt x="1910956" y="1174321"/>
                      </a:moveTo>
                      <a:lnTo>
                        <a:pt x="1859329" y="1207921"/>
                      </a:lnTo>
                      <a:lnTo>
                        <a:pt x="1910955" y="1241520"/>
                      </a:lnTo>
                      <a:lnTo>
                        <a:pt x="1962582" y="1207921"/>
                      </a:lnTo>
                      <a:close/>
                      <a:moveTo>
                        <a:pt x="1639654" y="1174321"/>
                      </a:moveTo>
                      <a:lnTo>
                        <a:pt x="1588027" y="1207921"/>
                      </a:lnTo>
                      <a:lnTo>
                        <a:pt x="1639654" y="1241520"/>
                      </a:lnTo>
                      <a:lnTo>
                        <a:pt x="1691280" y="1207921"/>
                      </a:lnTo>
                      <a:close/>
                      <a:moveTo>
                        <a:pt x="1504004" y="1174321"/>
                      </a:moveTo>
                      <a:lnTo>
                        <a:pt x="1452376" y="1207922"/>
                      </a:lnTo>
                      <a:lnTo>
                        <a:pt x="1504003" y="1241521"/>
                      </a:lnTo>
                      <a:lnTo>
                        <a:pt x="1555630" y="1207921"/>
                      </a:lnTo>
                      <a:close/>
                      <a:moveTo>
                        <a:pt x="1775305" y="1174321"/>
                      </a:moveTo>
                      <a:lnTo>
                        <a:pt x="1723678" y="1207921"/>
                      </a:lnTo>
                      <a:lnTo>
                        <a:pt x="1775306" y="1241521"/>
                      </a:lnTo>
                      <a:lnTo>
                        <a:pt x="1826933" y="1207921"/>
                      </a:lnTo>
                      <a:close/>
                      <a:moveTo>
                        <a:pt x="622282" y="1130183"/>
                      </a:moveTo>
                      <a:lnTo>
                        <a:pt x="570655" y="1163783"/>
                      </a:lnTo>
                      <a:lnTo>
                        <a:pt x="622278" y="1197380"/>
                      </a:lnTo>
                      <a:lnTo>
                        <a:pt x="673905" y="1163781"/>
                      </a:lnTo>
                      <a:close/>
                      <a:moveTo>
                        <a:pt x="350979" y="1130183"/>
                      </a:moveTo>
                      <a:lnTo>
                        <a:pt x="299352" y="1163782"/>
                      </a:lnTo>
                      <a:lnTo>
                        <a:pt x="350977" y="1197381"/>
                      </a:lnTo>
                      <a:lnTo>
                        <a:pt x="402604" y="1163781"/>
                      </a:lnTo>
                      <a:close/>
                      <a:moveTo>
                        <a:pt x="486629" y="1130182"/>
                      </a:moveTo>
                      <a:lnTo>
                        <a:pt x="435005" y="1163782"/>
                      </a:lnTo>
                      <a:lnTo>
                        <a:pt x="486631" y="1197382"/>
                      </a:lnTo>
                      <a:lnTo>
                        <a:pt x="538257" y="1163782"/>
                      </a:lnTo>
                      <a:close/>
                      <a:moveTo>
                        <a:pt x="893580" y="1130181"/>
                      </a:moveTo>
                      <a:lnTo>
                        <a:pt x="841957" y="1163780"/>
                      </a:lnTo>
                      <a:lnTo>
                        <a:pt x="893578" y="1197380"/>
                      </a:lnTo>
                      <a:lnTo>
                        <a:pt x="945207" y="1163780"/>
                      </a:lnTo>
                      <a:close/>
                      <a:moveTo>
                        <a:pt x="1164877" y="1130181"/>
                      </a:moveTo>
                      <a:lnTo>
                        <a:pt x="1113250" y="1163780"/>
                      </a:lnTo>
                      <a:lnTo>
                        <a:pt x="1164877" y="1197379"/>
                      </a:lnTo>
                      <a:lnTo>
                        <a:pt x="1216504" y="1163780"/>
                      </a:lnTo>
                      <a:close/>
                      <a:moveTo>
                        <a:pt x="757928" y="1130181"/>
                      </a:moveTo>
                      <a:lnTo>
                        <a:pt x="706303" y="1163781"/>
                      </a:lnTo>
                      <a:lnTo>
                        <a:pt x="757928" y="1197380"/>
                      </a:lnTo>
                      <a:lnTo>
                        <a:pt x="809557" y="1163780"/>
                      </a:lnTo>
                      <a:close/>
                      <a:moveTo>
                        <a:pt x="1436179" y="1130180"/>
                      </a:moveTo>
                      <a:lnTo>
                        <a:pt x="1384552" y="1163780"/>
                      </a:lnTo>
                      <a:lnTo>
                        <a:pt x="1436178" y="1197379"/>
                      </a:lnTo>
                      <a:lnTo>
                        <a:pt x="1487805" y="1163779"/>
                      </a:lnTo>
                      <a:close/>
                      <a:moveTo>
                        <a:pt x="1300528" y="1130180"/>
                      </a:moveTo>
                      <a:lnTo>
                        <a:pt x="1248901" y="1163780"/>
                      </a:lnTo>
                      <a:lnTo>
                        <a:pt x="1300528" y="1197380"/>
                      </a:lnTo>
                      <a:lnTo>
                        <a:pt x="1352156" y="1163780"/>
                      </a:lnTo>
                      <a:close/>
                      <a:moveTo>
                        <a:pt x="1029234" y="1130180"/>
                      </a:moveTo>
                      <a:lnTo>
                        <a:pt x="977605" y="1163780"/>
                      </a:lnTo>
                      <a:lnTo>
                        <a:pt x="1029232" y="1197380"/>
                      </a:lnTo>
                      <a:lnTo>
                        <a:pt x="1080862" y="1163780"/>
                      </a:lnTo>
                      <a:close/>
                      <a:moveTo>
                        <a:pt x="2114433" y="1130179"/>
                      </a:moveTo>
                      <a:lnTo>
                        <a:pt x="2062805" y="1163780"/>
                      </a:lnTo>
                      <a:lnTo>
                        <a:pt x="2114431" y="1197379"/>
                      </a:lnTo>
                      <a:lnTo>
                        <a:pt x="2166059" y="1163779"/>
                      </a:lnTo>
                      <a:close/>
                      <a:moveTo>
                        <a:pt x="1978781" y="1130179"/>
                      </a:moveTo>
                      <a:lnTo>
                        <a:pt x="1927154" y="1163780"/>
                      </a:lnTo>
                      <a:lnTo>
                        <a:pt x="1978781" y="1197379"/>
                      </a:lnTo>
                      <a:lnTo>
                        <a:pt x="2030408" y="1163779"/>
                      </a:lnTo>
                      <a:close/>
                      <a:moveTo>
                        <a:pt x="1843130" y="1130179"/>
                      </a:moveTo>
                      <a:lnTo>
                        <a:pt x="1791503" y="1163779"/>
                      </a:lnTo>
                      <a:lnTo>
                        <a:pt x="1843131" y="1197379"/>
                      </a:lnTo>
                      <a:lnTo>
                        <a:pt x="1894757" y="1163780"/>
                      </a:lnTo>
                      <a:close/>
                      <a:moveTo>
                        <a:pt x="1707480" y="1130179"/>
                      </a:moveTo>
                      <a:lnTo>
                        <a:pt x="1655852" y="1163779"/>
                      </a:lnTo>
                      <a:lnTo>
                        <a:pt x="1707479" y="1197379"/>
                      </a:lnTo>
                      <a:lnTo>
                        <a:pt x="1759106" y="1163779"/>
                      </a:lnTo>
                      <a:close/>
                      <a:moveTo>
                        <a:pt x="1571828" y="1130179"/>
                      </a:moveTo>
                      <a:lnTo>
                        <a:pt x="1520202" y="1163780"/>
                      </a:lnTo>
                      <a:lnTo>
                        <a:pt x="1571828" y="1197379"/>
                      </a:lnTo>
                      <a:lnTo>
                        <a:pt x="1623456" y="1163779"/>
                      </a:lnTo>
                      <a:close/>
                      <a:moveTo>
                        <a:pt x="418806" y="1086041"/>
                      </a:moveTo>
                      <a:lnTo>
                        <a:pt x="367179" y="1119640"/>
                      </a:lnTo>
                      <a:lnTo>
                        <a:pt x="418804" y="1153239"/>
                      </a:lnTo>
                      <a:lnTo>
                        <a:pt x="470430" y="1119640"/>
                      </a:lnTo>
                      <a:close/>
                      <a:moveTo>
                        <a:pt x="283152" y="1086041"/>
                      </a:moveTo>
                      <a:lnTo>
                        <a:pt x="231529" y="1119640"/>
                      </a:lnTo>
                      <a:lnTo>
                        <a:pt x="283152" y="1153241"/>
                      </a:lnTo>
                      <a:lnTo>
                        <a:pt x="334780" y="1119640"/>
                      </a:lnTo>
                      <a:close/>
                      <a:moveTo>
                        <a:pt x="690109" y="1086040"/>
                      </a:moveTo>
                      <a:lnTo>
                        <a:pt x="638480" y="1119640"/>
                      </a:lnTo>
                      <a:lnTo>
                        <a:pt x="690104" y="1153238"/>
                      </a:lnTo>
                      <a:lnTo>
                        <a:pt x="741734" y="1119638"/>
                      </a:lnTo>
                      <a:close/>
                      <a:moveTo>
                        <a:pt x="554455" y="1086040"/>
                      </a:moveTo>
                      <a:lnTo>
                        <a:pt x="502827" y="1119640"/>
                      </a:lnTo>
                      <a:lnTo>
                        <a:pt x="554459" y="1153241"/>
                      </a:lnTo>
                      <a:lnTo>
                        <a:pt x="606084" y="1119640"/>
                      </a:lnTo>
                      <a:close/>
                      <a:moveTo>
                        <a:pt x="825754" y="1086039"/>
                      </a:moveTo>
                      <a:lnTo>
                        <a:pt x="774129" y="1119638"/>
                      </a:lnTo>
                      <a:lnTo>
                        <a:pt x="825754" y="1153238"/>
                      </a:lnTo>
                      <a:lnTo>
                        <a:pt x="877380" y="1119638"/>
                      </a:lnTo>
                      <a:close/>
                      <a:moveTo>
                        <a:pt x="1504004" y="1086039"/>
                      </a:moveTo>
                      <a:lnTo>
                        <a:pt x="1452377" y="1119638"/>
                      </a:lnTo>
                      <a:lnTo>
                        <a:pt x="1504004" y="1153237"/>
                      </a:lnTo>
                      <a:lnTo>
                        <a:pt x="1555630" y="1119638"/>
                      </a:lnTo>
                      <a:close/>
                      <a:moveTo>
                        <a:pt x="1368354" y="1086039"/>
                      </a:moveTo>
                      <a:lnTo>
                        <a:pt x="1316726" y="1119638"/>
                      </a:lnTo>
                      <a:lnTo>
                        <a:pt x="1368354" y="1153238"/>
                      </a:lnTo>
                      <a:lnTo>
                        <a:pt x="1419980" y="1119638"/>
                      </a:lnTo>
                      <a:close/>
                      <a:moveTo>
                        <a:pt x="1232703" y="1086039"/>
                      </a:moveTo>
                      <a:lnTo>
                        <a:pt x="1181075" y="1119638"/>
                      </a:lnTo>
                      <a:lnTo>
                        <a:pt x="1232702" y="1153238"/>
                      </a:lnTo>
                      <a:lnTo>
                        <a:pt x="1284329" y="1119638"/>
                      </a:lnTo>
                      <a:close/>
                      <a:moveTo>
                        <a:pt x="1097058" y="1086039"/>
                      </a:moveTo>
                      <a:lnTo>
                        <a:pt x="1045430" y="1119638"/>
                      </a:lnTo>
                      <a:lnTo>
                        <a:pt x="1097059" y="1153238"/>
                      </a:lnTo>
                      <a:lnTo>
                        <a:pt x="1148680" y="1119639"/>
                      </a:lnTo>
                      <a:close/>
                      <a:moveTo>
                        <a:pt x="961407" y="1086039"/>
                      </a:moveTo>
                      <a:lnTo>
                        <a:pt x="909777" y="1119639"/>
                      </a:lnTo>
                      <a:lnTo>
                        <a:pt x="961404" y="1153238"/>
                      </a:lnTo>
                      <a:lnTo>
                        <a:pt x="1013034" y="1119638"/>
                      </a:lnTo>
                      <a:close/>
                      <a:moveTo>
                        <a:pt x="2182257" y="1086037"/>
                      </a:moveTo>
                      <a:lnTo>
                        <a:pt x="2130630" y="1119638"/>
                      </a:lnTo>
                      <a:lnTo>
                        <a:pt x="2182257" y="1153237"/>
                      </a:lnTo>
                      <a:lnTo>
                        <a:pt x="2233885" y="1119637"/>
                      </a:lnTo>
                      <a:close/>
                      <a:moveTo>
                        <a:pt x="2046607" y="1086037"/>
                      </a:moveTo>
                      <a:lnTo>
                        <a:pt x="1994979" y="1119638"/>
                      </a:lnTo>
                      <a:lnTo>
                        <a:pt x="2046607" y="1153237"/>
                      </a:lnTo>
                      <a:lnTo>
                        <a:pt x="2098233" y="1119638"/>
                      </a:lnTo>
                      <a:close/>
                      <a:moveTo>
                        <a:pt x="1910955" y="1086037"/>
                      </a:moveTo>
                      <a:lnTo>
                        <a:pt x="1859328" y="1119638"/>
                      </a:lnTo>
                      <a:lnTo>
                        <a:pt x="1910955" y="1153237"/>
                      </a:lnTo>
                      <a:lnTo>
                        <a:pt x="1962582" y="1119638"/>
                      </a:lnTo>
                      <a:close/>
                      <a:moveTo>
                        <a:pt x="1775305" y="1086037"/>
                      </a:moveTo>
                      <a:lnTo>
                        <a:pt x="1723678" y="1119637"/>
                      </a:lnTo>
                      <a:lnTo>
                        <a:pt x="1775305" y="1153236"/>
                      </a:lnTo>
                      <a:lnTo>
                        <a:pt x="1826932" y="1119637"/>
                      </a:lnTo>
                      <a:close/>
                      <a:moveTo>
                        <a:pt x="1639654" y="1086037"/>
                      </a:moveTo>
                      <a:lnTo>
                        <a:pt x="1588028" y="1119638"/>
                      </a:lnTo>
                      <a:lnTo>
                        <a:pt x="1639654" y="1153237"/>
                      </a:lnTo>
                      <a:lnTo>
                        <a:pt x="1691281" y="1119637"/>
                      </a:lnTo>
                      <a:close/>
                      <a:moveTo>
                        <a:pt x="350979" y="1041899"/>
                      </a:moveTo>
                      <a:lnTo>
                        <a:pt x="299352" y="1075499"/>
                      </a:lnTo>
                      <a:lnTo>
                        <a:pt x="350979" y="1109098"/>
                      </a:lnTo>
                      <a:lnTo>
                        <a:pt x="402605" y="1075498"/>
                      </a:lnTo>
                      <a:close/>
                      <a:moveTo>
                        <a:pt x="757935" y="1041899"/>
                      </a:moveTo>
                      <a:lnTo>
                        <a:pt x="706307" y="1075498"/>
                      </a:lnTo>
                      <a:lnTo>
                        <a:pt x="757928" y="1109096"/>
                      </a:lnTo>
                      <a:lnTo>
                        <a:pt x="809558" y="1075496"/>
                      </a:lnTo>
                      <a:close/>
                      <a:moveTo>
                        <a:pt x="486631" y="1041899"/>
                      </a:moveTo>
                      <a:lnTo>
                        <a:pt x="435006" y="1075499"/>
                      </a:lnTo>
                      <a:lnTo>
                        <a:pt x="486629" y="1109097"/>
                      </a:lnTo>
                      <a:lnTo>
                        <a:pt x="538257" y="1075497"/>
                      </a:lnTo>
                      <a:close/>
                      <a:moveTo>
                        <a:pt x="215330" y="1041899"/>
                      </a:moveTo>
                      <a:lnTo>
                        <a:pt x="163703" y="1075499"/>
                      </a:lnTo>
                      <a:lnTo>
                        <a:pt x="215328" y="1109098"/>
                      </a:lnTo>
                      <a:lnTo>
                        <a:pt x="266955" y="1075498"/>
                      </a:lnTo>
                      <a:close/>
                      <a:moveTo>
                        <a:pt x="1029234" y="1041898"/>
                      </a:moveTo>
                      <a:lnTo>
                        <a:pt x="977606" y="1075496"/>
                      </a:lnTo>
                      <a:lnTo>
                        <a:pt x="1029234" y="1109096"/>
                      </a:lnTo>
                      <a:lnTo>
                        <a:pt x="1080861" y="1075496"/>
                      </a:lnTo>
                      <a:close/>
                      <a:moveTo>
                        <a:pt x="622281" y="1041898"/>
                      </a:moveTo>
                      <a:lnTo>
                        <a:pt x="570652" y="1075498"/>
                      </a:lnTo>
                      <a:lnTo>
                        <a:pt x="622282" y="1109098"/>
                      </a:lnTo>
                      <a:lnTo>
                        <a:pt x="673911" y="1075498"/>
                      </a:lnTo>
                      <a:close/>
                      <a:moveTo>
                        <a:pt x="1436179" y="1041897"/>
                      </a:moveTo>
                      <a:lnTo>
                        <a:pt x="1384552" y="1075496"/>
                      </a:lnTo>
                      <a:lnTo>
                        <a:pt x="1436179" y="1109096"/>
                      </a:lnTo>
                      <a:lnTo>
                        <a:pt x="1487806" y="1075496"/>
                      </a:lnTo>
                      <a:close/>
                      <a:moveTo>
                        <a:pt x="1300528" y="1041897"/>
                      </a:moveTo>
                      <a:lnTo>
                        <a:pt x="1248901" y="1075496"/>
                      </a:lnTo>
                      <a:lnTo>
                        <a:pt x="1300527" y="1109096"/>
                      </a:lnTo>
                      <a:lnTo>
                        <a:pt x="1352155" y="1075496"/>
                      </a:lnTo>
                      <a:close/>
                      <a:moveTo>
                        <a:pt x="893578" y="1041897"/>
                      </a:moveTo>
                      <a:lnTo>
                        <a:pt x="841954" y="1075497"/>
                      </a:lnTo>
                      <a:lnTo>
                        <a:pt x="893578" y="1109097"/>
                      </a:lnTo>
                      <a:lnTo>
                        <a:pt x="945208" y="1075496"/>
                      </a:lnTo>
                      <a:close/>
                      <a:moveTo>
                        <a:pt x="2250083" y="1041896"/>
                      </a:moveTo>
                      <a:lnTo>
                        <a:pt x="2198455" y="1075496"/>
                      </a:lnTo>
                      <a:lnTo>
                        <a:pt x="2250082" y="1109095"/>
                      </a:lnTo>
                      <a:lnTo>
                        <a:pt x="2301709" y="1075495"/>
                      </a:lnTo>
                      <a:close/>
                      <a:moveTo>
                        <a:pt x="2114433" y="1041896"/>
                      </a:moveTo>
                      <a:lnTo>
                        <a:pt x="2062805" y="1075496"/>
                      </a:lnTo>
                      <a:lnTo>
                        <a:pt x="2114431" y="1109095"/>
                      </a:lnTo>
                      <a:lnTo>
                        <a:pt x="2166059" y="1075495"/>
                      </a:lnTo>
                      <a:close/>
                      <a:moveTo>
                        <a:pt x="1843130" y="1041896"/>
                      </a:moveTo>
                      <a:lnTo>
                        <a:pt x="1791502" y="1075496"/>
                      </a:lnTo>
                      <a:lnTo>
                        <a:pt x="1843130" y="1109095"/>
                      </a:lnTo>
                      <a:lnTo>
                        <a:pt x="1894757" y="1075495"/>
                      </a:lnTo>
                      <a:close/>
                      <a:moveTo>
                        <a:pt x="1707479" y="1041896"/>
                      </a:moveTo>
                      <a:lnTo>
                        <a:pt x="1655854" y="1075496"/>
                      </a:lnTo>
                      <a:lnTo>
                        <a:pt x="1707480" y="1109095"/>
                      </a:lnTo>
                      <a:lnTo>
                        <a:pt x="1759106" y="1075495"/>
                      </a:lnTo>
                      <a:close/>
                      <a:moveTo>
                        <a:pt x="1571830" y="1041896"/>
                      </a:moveTo>
                      <a:lnTo>
                        <a:pt x="1520202" y="1075496"/>
                      </a:lnTo>
                      <a:lnTo>
                        <a:pt x="1571828" y="1109095"/>
                      </a:lnTo>
                      <a:lnTo>
                        <a:pt x="1623456" y="1075495"/>
                      </a:lnTo>
                      <a:close/>
                      <a:moveTo>
                        <a:pt x="1164877" y="1041896"/>
                      </a:moveTo>
                      <a:lnTo>
                        <a:pt x="1113249" y="1075496"/>
                      </a:lnTo>
                      <a:lnTo>
                        <a:pt x="1164878" y="1109097"/>
                      </a:lnTo>
                      <a:lnTo>
                        <a:pt x="1216504" y="1075496"/>
                      </a:lnTo>
                      <a:close/>
                      <a:moveTo>
                        <a:pt x="1978781" y="1041896"/>
                      </a:moveTo>
                      <a:lnTo>
                        <a:pt x="1927153" y="1075496"/>
                      </a:lnTo>
                      <a:lnTo>
                        <a:pt x="1978780" y="1109095"/>
                      </a:lnTo>
                      <a:lnTo>
                        <a:pt x="2030408" y="1075496"/>
                      </a:lnTo>
                      <a:close/>
                      <a:moveTo>
                        <a:pt x="283152" y="997758"/>
                      </a:moveTo>
                      <a:lnTo>
                        <a:pt x="231529" y="1031357"/>
                      </a:lnTo>
                      <a:lnTo>
                        <a:pt x="283152" y="1064956"/>
                      </a:lnTo>
                      <a:lnTo>
                        <a:pt x="334780" y="1031357"/>
                      </a:lnTo>
                      <a:close/>
                      <a:moveTo>
                        <a:pt x="147504" y="997757"/>
                      </a:moveTo>
                      <a:lnTo>
                        <a:pt x="95876" y="1031357"/>
                      </a:lnTo>
                      <a:lnTo>
                        <a:pt x="147503" y="1064957"/>
                      </a:lnTo>
                      <a:lnTo>
                        <a:pt x="199131" y="1031357"/>
                      </a:lnTo>
                      <a:close/>
                      <a:moveTo>
                        <a:pt x="418806" y="997757"/>
                      </a:moveTo>
                      <a:lnTo>
                        <a:pt x="367179" y="1031357"/>
                      </a:lnTo>
                      <a:lnTo>
                        <a:pt x="418806" y="1064957"/>
                      </a:lnTo>
                      <a:lnTo>
                        <a:pt x="470432" y="1031357"/>
                      </a:lnTo>
                      <a:close/>
                      <a:moveTo>
                        <a:pt x="825758" y="997756"/>
                      </a:moveTo>
                      <a:lnTo>
                        <a:pt x="774129" y="1031357"/>
                      </a:lnTo>
                      <a:lnTo>
                        <a:pt x="825754" y="1064955"/>
                      </a:lnTo>
                      <a:lnTo>
                        <a:pt x="877380" y="1031354"/>
                      </a:lnTo>
                      <a:close/>
                      <a:moveTo>
                        <a:pt x="690104" y="997756"/>
                      </a:moveTo>
                      <a:lnTo>
                        <a:pt x="638479" y="1031355"/>
                      </a:lnTo>
                      <a:lnTo>
                        <a:pt x="690109" y="1064956"/>
                      </a:lnTo>
                      <a:lnTo>
                        <a:pt x="741735" y="1031357"/>
                      </a:lnTo>
                      <a:close/>
                      <a:moveTo>
                        <a:pt x="554459" y="997756"/>
                      </a:moveTo>
                      <a:lnTo>
                        <a:pt x="502829" y="1031357"/>
                      </a:lnTo>
                      <a:lnTo>
                        <a:pt x="554454" y="1064956"/>
                      </a:lnTo>
                      <a:lnTo>
                        <a:pt x="606084" y="1031355"/>
                      </a:lnTo>
                      <a:close/>
                      <a:moveTo>
                        <a:pt x="961404" y="997756"/>
                      </a:moveTo>
                      <a:lnTo>
                        <a:pt x="909777" y="1031354"/>
                      </a:lnTo>
                      <a:lnTo>
                        <a:pt x="961407" y="1064955"/>
                      </a:lnTo>
                      <a:lnTo>
                        <a:pt x="1013034" y="1031355"/>
                      </a:lnTo>
                      <a:close/>
                      <a:moveTo>
                        <a:pt x="1639654" y="997755"/>
                      </a:moveTo>
                      <a:lnTo>
                        <a:pt x="1588028" y="1031354"/>
                      </a:lnTo>
                      <a:lnTo>
                        <a:pt x="1639654" y="1064953"/>
                      </a:lnTo>
                      <a:lnTo>
                        <a:pt x="1691280" y="1031354"/>
                      </a:lnTo>
                      <a:close/>
                      <a:moveTo>
                        <a:pt x="1368354" y="997755"/>
                      </a:moveTo>
                      <a:lnTo>
                        <a:pt x="1316727" y="1031354"/>
                      </a:lnTo>
                      <a:lnTo>
                        <a:pt x="1368354" y="1064954"/>
                      </a:lnTo>
                      <a:lnTo>
                        <a:pt x="1419980" y="1031354"/>
                      </a:lnTo>
                      <a:close/>
                      <a:moveTo>
                        <a:pt x="1097059" y="997755"/>
                      </a:moveTo>
                      <a:lnTo>
                        <a:pt x="1045432" y="1031355"/>
                      </a:lnTo>
                      <a:lnTo>
                        <a:pt x="1097057" y="1064955"/>
                      </a:lnTo>
                      <a:lnTo>
                        <a:pt x="1148678" y="1031354"/>
                      </a:lnTo>
                      <a:close/>
                      <a:moveTo>
                        <a:pt x="1775306" y="997755"/>
                      </a:moveTo>
                      <a:lnTo>
                        <a:pt x="1723678" y="1031354"/>
                      </a:lnTo>
                      <a:lnTo>
                        <a:pt x="1775304" y="1064953"/>
                      </a:lnTo>
                      <a:lnTo>
                        <a:pt x="1826932" y="1031354"/>
                      </a:lnTo>
                      <a:close/>
                      <a:moveTo>
                        <a:pt x="1504004" y="997755"/>
                      </a:moveTo>
                      <a:lnTo>
                        <a:pt x="1452377" y="1031354"/>
                      </a:lnTo>
                      <a:lnTo>
                        <a:pt x="1504004" y="1064955"/>
                      </a:lnTo>
                      <a:lnTo>
                        <a:pt x="1555632" y="1031354"/>
                      </a:lnTo>
                      <a:close/>
                      <a:moveTo>
                        <a:pt x="2182257" y="997754"/>
                      </a:moveTo>
                      <a:lnTo>
                        <a:pt x="2130630" y="1031354"/>
                      </a:lnTo>
                      <a:lnTo>
                        <a:pt x="2182257" y="1064953"/>
                      </a:lnTo>
                      <a:lnTo>
                        <a:pt x="2233885" y="1031354"/>
                      </a:lnTo>
                      <a:close/>
                      <a:moveTo>
                        <a:pt x="2046607" y="997754"/>
                      </a:moveTo>
                      <a:lnTo>
                        <a:pt x="1994979" y="1031354"/>
                      </a:lnTo>
                      <a:lnTo>
                        <a:pt x="2046607" y="1064953"/>
                      </a:lnTo>
                      <a:lnTo>
                        <a:pt x="2098233" y="1031354"/>
                      </a:lnTo>
                      <a:close/>
                      <a:moveTo>
                        <a:pt x="1910955" y="997754"/>
                      </a:moveTo>
                      <a:lnTo>
                        <a:pt x="1859328" y="1031354"/>
                      </a:lnTo>
                      <a:lnTo>
                        <a:pt x="1910954" y="1064953"/>
                      </a:lnTo>
                      <a:lnTo>
                        <a:pt x="1962582" y="1031353"/>
                      </a:lnTo>
                      <a:close/>
                      <a:moveTo>
                        <a:pt x="1232701" y="997754"/>
                      </a:moveTo>
                      <a:lnTo>
                        <a:pt x="1181075" y="1031354"/>
                      </a:lnTo>
                      <a:lnTo>
                        <a:pt x="1232702" y="1064955"/>
                      </a:lnTo>
                      <a:lnTo>
                        <a:pt x="1284329" y="1031354"/>
                      </a:lnTo>
                      <a:close/>
                      <a:moveTo>
                        <a:pt x="350979" y="953616"/>
                      </a:moveTo>
                      <a:lnTo>
                        <a:pt x="299352" y="987216"/>
                      </a:lnTo>
                      <a:lnTo>
                        <a:pt x="350979" y="1020815"/>
                      </a:lnTo>
                      <a:lnTo>
                        <a:pt x="402604" y="987215"/>
                      </a:lnTo>
                      <a:close/>
                      <a:moveTo>
                        <a:pt x="215329" y="953616"/>
                      </a:moveTo>
                      <a:lnTo>
                        <a:pt x="163703" y="987215"/>
                      </a:lnTo>
                      <a:lnTo>
                        <a:pt x="215330" y="1020815"/>
                      </a:lnTo>
                      <a:lnTo>
                        <a:pt x="266955" y="987215"/>
                      </a:lnTo>
                      <a:close/>
                      <a:moveTo>
                        <a:pt x="893580" y="953615"/>
                      </a:moveTo>
                      <a:lnTo>
                        <a:pt x="841957" y="987214"/>
                      </a:lnTo>
                      <a:lnTo>
                        <a:pt x="893578" y="1020813"/>
                      </a:lnTo>
                      <a:lnTo>
                        <a:pt x="945204" y="987213"/>
                      </a:lnTo>
                      <a:close/>
                      <a:moveTo>
                        <a:pt x="622281" y="953615"/>
                      </a:moveTo>
                      <a:lnTo>
                        <a:pt x="570655" y="987214"/>
                      </a:lnTo>
                      <a:lnTo>
                        <a:pt x="622282" y="1020813"/>
                      </a:lnTo>
                      <a:lnTo>
                        <a:pt x="673905" y="987213"/>
                      </a:lnTo>
                      <a:close/>
                      <a:moveTo>
                        <a:pt x="486633" y="953614"/>
                      </a:moveTo>
                      <a:lnTo>
                        <a:pt x="435005" y="987215"/>
                      </a:lnTo>
                      <a:lnTo>
                        <a:pt x="486631" y="1020814"/>
                      </a:lnTo>
                      <a:lnTo>
                        <a:pt x="538259" y="987214"/>
                      </a:lnTo>
                      <a:close/>
                      <a:moveTo>
                        <a:pt x="1707480" y="953613"/>
                      </a:moveTo>
                      <a:lnTo>
                        <a:pt x="1655854" y="987212"/>
                      </a:lnTo>
                      <a:lnTo>
                        <a:pt x="1707479" y="1020812"/>
                      </a:lnTo>
                      <a:lnTo>
                        <a:pt x="1759106" y="987212"/>
                      </a:lnTo>
                      <a:close/>
                      <a:moveTo>
                        <a:pt x="1571830" y="953613"/>
                      </a:moveTo>
                      <a:lnTo>
                        <a:pt x="1520203" y="987212"/>
                      </a:lnTo>
                      <a:lnTo>
                        <a:pt x="1571830" y="1020813"/>
                      </a:lnTo>
                      <a:lnTo>
                        <a:pt x="1623456" y="987213"/>
                      </a:lnTo>
                      <a:close/>
                      <a:moveTo>
                        <a:pt x="1436179" y="953613"/>
                      </a:moveTo>
                      <a:lnTo>
                        <a:pt x="1384552" y="987213"/>
                      </a:lnTo>
                      <a:lnTo>
                        <a:pt x="1436179" y="1020813"/>
                      </a:lnTo>
                      <a:lnTo>
                        <a:pt x="1487806" y="987212"/>
                      </a:lnTo>
                      <a:close/>
                      <a:moveTo>
                        <a:pt x="1164877" y="953613"/>
                      </a:moveTo>
                      <a:lnTo>
                        <a:pt x="1113250" y="987213"/>
                      </a:lnTo>
                      <a:lnTo>
                        <a:pt x="1164877" y="1020813"/>
                      </a:lnTo>
                      <a:lnTo>
                        <a:pt x="1216504" y="987212"/>
                      </a:lnTo>
                      <a:close/>
                      <a:moveTo>
                        <a:pt x="1029234" y="953613"/>
                      </a:moveTo>
                      <a:lnTo>
                        <a:pt x="977604" y="987213"/>
                      </a:lnTo>
                      <a:lnTo>
                        <a:pt x="1029232" y="1020813"/>
                      </a:lnTo>
                      <a:lnTo>
                        <a:pt x="1080862" y="987213"/>
                      </a:lnTo>
                      <a:close/>
                      <a:moveTo>
                        <a:pt x="757929" y="953613"/>
                      </a:moveTo>
                      <a:lnTo>
                        <a:pt x="706304" y="987213"/>
                      </a:lnTo>
                      <a:lnTo>
                        <a:pt x="757932" y="1020815"/>
                      </a:lnTo>
                      <a:lnTo>
                        <a:pt x="809561" y="987214"/>
                      </a:lnTo>
                      <a:close/>
                      <a:moveTo>
                        <a:pt x="1843130" y="953613"/>
                      </a:moveTo>
                      <a:lnTo>
                        <a:pt x="1791504" y="987212"/>
                      </a:lnTo>
                      <a:lnTo>
                        <a:pt x="1843130" y="1020812"/>
                      </a:lnTo>
                      <a:lnTo>
                        <a:pt x="1894758" y="987212"/>
                      </a:lnTo>
                      <a:close/>
                      <a:moveTo>
                        <a:pt x="1300527" y="953613"/>
                      </a:moveTo>
                      <a:lnTo>
                        <a:pt x="1248901" y="987212"/>
                      </a:lnTo>
                      <a:lnTo>
                        <a:pt x="1300529" y="1020813"/>
                      </a:lnTo>
                      <a:lnTo>
                        <a:pt x="1352155" y="987213"/>
                      </a:lnTo>
                      <a:close/>
                      <a:moveTo>
                        <a:pt x="2250083" y="953612"/>
                      </a:moveTo>
                      <a:lnTo>
                        <a:pt x="2198456" y="987212"/>
                      </a:lnTo>
                      <a:lnTo>
                        <a:pt x="2250083" y="1020812"/>
                      </a:lnTo>
                      <a:lnTo>
                        <a:pt x="2301709" y="987212"/>
                      </a:lnTo>
                      <a:close/>
                      <a:moveTo>
                        <a:pt x="2114432" y="953612"/>
                      </a:moveTo>
                      <a:lnTo>
                        <a:pt x="2062805" y="987212"/>
                      </a:lnTo>
                      <a:lnTo>
                        <a:pt x="2114432" y="1020812"/>
                      </a:lnTo>
                      <a:lnTo>
                        <a:pt x="2166059" y="987212"/>
                      </a:lnTo>
                      <a:close/>
                      <a:moveTo>
                        <a:pt x="1978781" y="953612"/>
                      </a:moveTo>
                      <a:lnTo>
                        <a:pt x="1927154" y="987212"/>
                      </a:lnTo>
                      <a:lnTo>
                        <a:pt x="1978780" y="1020812"/>
                      </a:lnTo>
                      <a:lnTo>
                        <a:pt x="2030408" y="987212"/>
                      </a:lnTo>
                      <a:close/>
                      <a:moveTo>
                        <a:pt x="147504" y="909475"/>
                      </a:moveTo>
                      <a:lnTo>
                        <a:pt x="95878" y="943074"/>
                      </a:lnTo>
                      <a:lnTo>
                        <a:pt x="147504" y="976673"/>
                      </a:lnTo>
                      <a:lnTo>
                        <a:pt x="199131" y="943074"/>
                      </a:lnTo>
                      <a:close/>
                      <a:moveTo>
                        <a:pt x="283152" y="909474"/>
                      </a:moveTo>
                      <a:lnTo>
                        <a:pt x="231528" y="943074"/>
                      </a:lnTo>
                      <a:lnTo>
                        <a:pt x="283152" y="976673"/>
                      </a:lnTo>
                      <a:lnTo>
                        <a:pt x="334780" y="943074"/>
                      </a:lnTo>
                      <a:close/>
                      <a:moveTo>
                        <a:pt x="554459" y="909474"/>
                      </a:moveTo>
                      <a:lnTo>
                        <a:pt x="502832" y="943072"/>
                      </a:lnTo>
                      <a:lnTo>
                        <a:pt x="554459" y="976672"/>
                      </a:lnTo>
                      <a:lnTo>
                        <a:pt x="606084" y="943073"/>
                      </a:lnTo>
                      <a:close/>
                      <a:moveTo>
                        <a:pt x="418807" y="909474"/>
                      </a:moveTo>
                      <a:lnTo>
                        <a:pt x="367179" y="943074"/>
                      </a:lnTo>
                      <a:lnTo>
                        <a:pt x="418806" y="976673"/>
                      </a:lnTo>
                      <a:lnTo>
                        <a:pt x="470434" y="943072"/>
                      </a:lnTo>
                      <a:close/>
                      <a:moveTo>
                        <a:pt x="961408" y="909472"/>
                      </a:moveTo>
                      <a:lnTo>
                        <a:pt x="909777" y="943073"/>
                      </a:lnTo>
                      <a:lnTo>
                        <a:pt x="961405" y="976671"/>
                      </a:lnTo>
                      <a:lnTo>
                        <a:pt x="1013034" y="943071"/>
                      </a:lnTo>
                      <a:close/>
                      <a:moveTo>
                        <a:pt x="825754" y="909472"/>
                      </a:moveTo>
                      <a:lnTo>
                        <a:pt x="774129" y="943072"/>
                      </a:lnTo>
                      <a:lnTo>
                        <a:pt x="825758" y="976672"/>
                      </a:lnTo>
                      <a:lnTo>
                        <a:pt x="877384" y="943073"/>
                      </a:lnTo>
                      <a:close/>
                      <a:moveTo>
                        <a:pt x="690109" y="909472"/>
                      </a:moveTo>
                      <a:lnTo>
                        <a:pt x="638479" y="943073"/>
                      </a:lnTo>
                      <a:lnTo>
                        <a:pt x="690104" y="976672"/>
                      </a:lnTo>
                      <a:lnTo>
                        <a:pt x="741734" y="943071"/>
                      </a:lnTo>
                      <a:close/>
                      <a:moveTo>
                        <a:pt x="1504004" y="909472"/>
                      </a:moveTo>
                      <a:lnTo>
                        <a:pt x="1452377" y="943071"/>
                      </a:lnTo>
                      <a:lnTo>
                        <a:pt x="1504004" y="976670"/>
                      </a:lnTo>
                      <a:lnTo>
                        <a:pt x="1555631" y="943072"/>
                      </a:lnTo>
                      <a:close/>
                      <a:moveTo>
                        <a:pt x="1232703" y="909472"/>
                      </a:moveTo>
                      <a:lnTo>
                        <a:pt x="1181076" y="943072"/>
                      </a:lnTo>
                      <a:lnTo>
                        <a:pt x="1232702" y="976670"/>
                      </a:lnTo>
                      <a:lnTo>
                        <a:pt x="1284329" y="943071"/>
                      </a:lnTo>
                      <a:close/>
                      <a:moveTo>
                        <a:pt x="1097058" y="909472"/>
                      </a:moveTo>
                      <a:lnTo>
                        <a:pt x="1045435" y="943072"/>
                      </a:lnTo>
                      <a:lnTo>
                        <a:pt x="1097058" y="976671"/>
                      </a:lnTo>
                      <a:lnTo>
                        <a:pt x="1148680" y="943072"/>
                      </a:lnTo>
                      <a:close/>
                      <a:moveTo>
                        <a:pt x="1775306" y="909471"/>
                      </a:moveTo>
                      <a:lnTo>
                        <a:pt x="1723678" y="943071"/>
                      </a:lnTo>
                      <a:lnTo>
                        <a:pt x="1775304" y="976670"/>
                      </a:lnTo>
                      <a:lnTo>
                        <a:pt x="1826933" y="943070"/>
                      </a:lnTo>
                      <a:close/>
                      <a:moveTo>
                        <a:pt x="1639655" y="909471"/>
                      </a:moveTo>
                      <a:lnTo>
                        <a:pt x="1588028" y="943072"/>
                      </a:lnTo>
                      <a:lnTo>
                        <a:pt x="1639656" y="976671"/>
                      </a:lnTo>
                      <a:lnTo>
                        <a:pt x="1691282" y="943071"/>
                      </a:lnTo>
                      <a:close/>
                      <a:moveTo>
                        <a:pt x="2317909" y="909471"/>
                      </a:moveTo>
                      <a:lnTo>
                        <a:pt x="2266281" y="943070"/>
                      </a:lnTo>
                      <a:lnTo>
                        <a:pt x="2317907" y="976670"/>
                      </a:lnTo>
                      <a:lnTo>
                        <a:pt x="2369535" y="943070"/>
                      </a:lnTo>
                      <a:close/>
                      <a:moveTo>
                        <a:pt x="2046607" y="909471"/>
                      </a:moveTo>
                      <a:lnTo>
                        <a:pt x="1994979" y="943070"/>
                      </a:lnTo>
                      <a:lnTo>
                        <a:pt x="2046606" y="976670"/>
                      </a:lnTo>
                      <a:lnTo>
                        <a:pt x="2098233" y="943070"/>
                      </a:lnTo>
                      <a:close/>
                      <a:moveTo>
                        <a:pt x="1910955" y="909471"/>
                      </a:moveTo>
                      <a:lnTo>
                        <a:pt x="1859329" y="943071"/>
                      </a:lnTo>
                      <a:lnTo>
                        <a:pt x="1910955" y="976670"/>
                      </a:lnTo>
                      <a:lnTo>
                        <a:pt x="1962582" y="943070"/>
                      </a:lnTo>
                      <a:close/>
                      <a:moveTo>
                        <a:pt x="1368353" y="909471"/>
                      </a:moveTo>
                      <a:lnTo>
                        <a:pt x="1316726" y="943071"/>
                      </a:lnTo>
                      <a:lnTo>
                        <a:pt x="1368354" y="976671"/>
                      </a:lnTo>
                      <a:lnTo>
                        <a:pt x="1419981" y="943071"/>
                      </a:lnTo>
                      <a:close/>
                      <a:moveTo>
                        <a:pt x="2182257" y="909470"/>
                      </a:moveTo>
                      <a:lnTo>
                        <a:pt x="2130630" y="943070"/>
                      </a:lnTo>
                      <a:lnTo>
                        <a:pt x="2182257" y="976670"/>
                      </a:lnTo>
                      <a:lnTo>
                        <a:pt x="2233885" y="943070"/>
                      </a:lnTo>
                      <a:close/>
                      <a:moveTo>
                        <a:pt x="215330" y="865333"/>
                      </a:moveTo>
                      <a:lnTo>
                        <a:pt x="163703" y="898932"/>
                      </a:lnTo>
                      <a:lnTo>
                        <a:pt x="215330" y="932532"/>
                      </a:lnTo>
                      <a:lnTo>
                        <a:pt x="266958" y="898932"/>
                      </a:lnTo>
                      <a:close/>
                      <a:moveTo>
                        <a:pt x="79679" y="865332"/>
                      </a:moveTo>
                      <a:lnTo>
                        <a:pt x="28052" y="898932"/>
                      </a:lnTo>
                      <a:lnTo>
                        <a:pt x="79680" y="932532"/>
                      </a:lnTo>
                      <a:lnTo>
                        <a:pt x="131307" y="898932"/>
                      </a:lnTo>
                      <a:close/>
                      <a:moveTo>
                        <a:pt x="1029234" y="865332"/>
                      </a:moveTo>
                      <a:lnTo>
                        <a:pt x="977609" y="898931"/>
                      </a:lnTo>
                      <a:lnTo>
                        <a:pt x="1029234" y="932529"/>
                      </a:lnTo>
                      <a:lnTo>
                        <a:pt x="1080861" y="898929"/>
                      </a:lnTo>
                      <a:close/>
                      <a:moveTo>
                        <a:pt x="757932" y="865332"/>
                      </a:moveTo>
                      <a:lnTo>
                        <a:pt x="706307" y="898931"/>
                      </a:lnTo>
                      <a:lnTo>
                        <a:pt x="757928" y="932529"/>
                      </a:lnTo>
                      <a:lnTo>
                        <a:pt x="809557" y="898930"/>
                      </a:lnTo>
                      <a:close/>
                      <a:moveTo>
                        <a:pt x="486631" y="865332"/>
                      </a:moveTo>
                      <a:lnTo>
                        <a:pt x="435005" y="898931"/>
                      </a:lnTo>
                      <a:lnTo>
                        <a:pt x="486633" y="932530"/>
                      </a:lnTo>
                      <a:lnTo>
                        <a:pt x="538257" y="898931"/>
                      </a:lnTo>
                      <a:close/>
                      <a:moveTo>
                        <a:pt x="350981" y="865331"/>
                      </a:moveTo>
                      <a:lnTo>
                        <a:pt x="299352" y="898932"/>
                      </a:lnTo>
                      <a:lnTo>
                        <a:pt x="350979" y="932531"/>
                      </a:lnTo>
                      <a:lnTo>
                        <a:pt x="402608" y="898931"/>
                      </a:lnTo>
                      <a:close/>
                      <a:moveTo>
                        <a:pt x="622282" y="865330"/>
                      </a:moveTo>
                      <a:lnTo>
                        <a:pt x="570655" y="898932"/>
                      </a:lnTo>
                      <a:lnTo>
                        <a:pt x="622282" y="932531"/>
                      </a:lnTo>
                      <a:lnTo>
                        <a:pt x="673911" y="898931"/>
                      </a:lnTo>
                      <a:close/>
                      <a:moveTo>
                        <a:pt x="1571830" y="865330"/>
                      </a:moveTo>
                      <a:lnTo>
                        <a:pt x="1520203" y="898929"/>
                      </a:lnTo>
                      <a:lnTo>
                        <a:pt x="1571829" y="932529"/>
                      </a:lnTo>
                      <a:lnTo>
                        <a:pt x="1623456" y="898929"/>
                      </a:lnTo>
                      <a:close/>
                      <a:moveTo>
                        <a:pt x="1300529" y="865330"/>
                      </a:moveTo>
                      <a:lnTo>
                        <a:pt x="1248902" y="898930"/>
                      </a:lnTo>
                      <a:lnTo>
                        <a:pt x="1300527" y="932529"/>
                      </a:lnTo>
                      <a:lnTo>
                        <a:pt x="1352155" y="898929"/>
                      </a:lnTo>
                      <a:close/>
                      <a:moveTo>
                        <a:pt x="1164877" y="865330"/>
                      </a:moveTo>
                      <a:lnTo>
                        <a:pt x="1113251" y="898930"/>
                      </a:lnTo>
                      <a:lnTo>
                        <a:pt x="1164877" y="932529"/>
                      </a:lnTo>
                      <a:lnTo>
                        <a:pt x="1216504" y="898929"/>
                      </a:lnTo>
                      <a:close/>
                      <a:moveTo>
                        <a:pt x="893578" y="865330"/>
                      </a:moveTo>
                      <a:lnTo>
                        <a:pt x="841954" y="898930"/>
                      </a:lnTo>
                      <a:lnTo>
                        <a:pt x="893580" y="932530"/>
                      </a:lnTo>
                      <a:lnTo>
                        <a:pt x="945208" y="898931"/>
                      </a:lnTo>
                      <a:close/>
                      <a:moveTo>
                        <a:pt x="1843131" y="865329"/>
                      </a:moveTo>
                      <a:lnTo>
                        <a:pt x="1791504" y="898929"/>
                      </a:lnTo>
                      <a:lnTo>
                        <a:pt x="1843130" y="932528"/>
                      </a:lnTo>
                      <a:lnTo>
                        <a:pt x="1894758" y="898928"/>
                      </a:lnTo>
                      <a:close/>
                      <a:moveTo>
                        <a:pt x="1707481" y="865329"/>
                      </a:moveTo>
                      <a:lnTo>
                        <a:pt x="1655854" y="898929"/>
                      </a:lnTo>
                      <a:lnTo>
                        <a:pt x="1707480" y="932529"/>
                      </a:lnTo>
                      <a:lnTo>
                        <a:pt x="1759107" y="898929"/>
                      </a:lnTo>
                      <a:close/>
                      <a:moveTo>
                        <a:pt x="1436178" y="865329"/>
                      </a:moveTo>
                      <a:lnTo>
                        <a:pt x="1384552" y="898929"/>
                      </a:lnTo>
                      <a:lnTo>
                        <a:pt x="1436179" y="932529"/>
                      </a:lnTo>
                      <a:lnTo>
                        <a:pt x="1487806" y="898930"/>
                      </a:lnTo>
                      <a:close/>
                      <a:moveTo>
                        <a:pt x="2250083" y="865329"/>
                      </a:moveTo>
                      <a:lnTo>
                        <a:pt x="2198455" y="898928"/>
                      </a:lnTo>
                      <a:lnTo>
                        <a:pt x="2250083" y="932528"/>
                      </a:lnTo>
                      <a:lnTo>
                        <a:pt x="2301709" y="898929"/>
                      </a:lnTo>
                      <a:close/>
                      <a:moveTo>
                        <a:pt x="2114433" y="865329"/>
                      </a:moveTo>
                      <a:lnTo>
                        <a:pt x="2062805" y="898928"/>
                      </a:lnTo>
                      <a:lnTo>
                        <a:pt x="2114432" y="932528"/>
                      </a:lnTo>
                      <a:lnTo>
                        <a:pt x="2166059" y="898928"/>
                      </a:lnTo>
                      <a:close/>
                      <a:moveTo>
                        <a:pt x="1978781" y="865329"/>
                      </a:moveTo>
                      <a:lnTo>
                        <a:pt x="1927154" y="898929"/>
                      </a:lnTo>
                      <a:lnTo>
                        <a:pt x="1978780" y="932528"/>
                      </a:lnTo>
                      <a:lnTo>
                        <a:pt x="2030408" y="898928"/>
                      </a:lnTo>
                      <a:close/>
                      <a:moveTo>
                        <a:pt x="418806" y="821191"/>
                      </a:moveTo>
                      <a:lnTo>
                        <a:pt x="367180" y="854789"/>
                      </a:lnTo>
                      <a:lnTo>
                        <a:pt x="418809" y="888388"/>
                      </a:lnTo>
                      <a:lnTo>
                        <a:pt x="470432" y="854790"/>
                      </a:lnTo>
                      <a:close/>
                      <a:moveTo>
                        <a:pt x="147504" y="821190"/>
                      </a:moveTo>
                      <a:lnTo>
                        <a:pt x="95877" y="854790"/>
                      </a:lnTo>
                      <a:lnTo>
                        <a:pt x="147504" y="888390"/>
                      </a:lnTo>
                      <a:lnTo>
                        <a:pt x="199132" y="854790"/>
                      </a:lnTo>
                      <a:close/>
                      <a:moveTo>
                        <a:pt x="283157" y="821190"/>
                      </a:moveTo>
                      <a:lnTo>
                        <a:pt x="231529" y="854791"/>
                      </a:lnTo>
                      <a:lnTo>
                        <a:pt x="283152" y="888390"/>
                      </a:lnTo>
                      <a:lnTo>
                        <a:pt x="334786" y="854789"/>
                      </a:lnTo>
                      <a:close/>
                      <a:moveTo>
                        <a:pt x="1097059" y="821189"/>
                      </a:moveTo>
                      <a:lnTo>
                        <a:pt x="1045435" y="854790"/>
                      </a:lnTo>
                      <a:lnTo>
                        <a:pt x="1097057" y="888387"/>
                      </a:lnTo>
                      <a:lnTo>
                        <a:pt x="1148679" y="854787"/>
                      </a:lnTo>
                      <a:close/>
                      <a:moveTo>
                        <a:pt x="961407" y="821189"/>
                      </a:moveTo>
                      <a:lnTo>
                        <a:pt x="909777" y="854788"/>
                      </a:lnTo>
                      <a:lnTo>
                        <a:pt x="961405" y="888388"/>
                      </a:lnTo>
                      <a:lnTo>
                        <a:pt x="1013036" y="854790"/>
                      </a:lnTo>
                      <a:close/>
                      <a:moveTo>
                        <a:pt x="825758" y="821189"/>
                      </a:moveTo>
                      <a:lnTo>
                        <a:pt x="774129" y="854790"/>
                      </a:lnTo>
                      <a:lnTo>
                        <a:pt x="825754" y="888387"/>
                      </a:lnTo>
                      <a:lnTo>
                        <a:pt x="877380" y="854788"/>
                      </a:lnTo>
                      <a:close/>
                      <a:moveTo>
                        <a:pt x="690104" y="821189"/>
                      </a:moveTo>
                      <a:lnTo>
                        <a:pt x="638480" y="854788"/>
                      </a:lnTo>
                      <a:lnTo>
                        <a:pt x="690106" y="888388"/>
                      </a:lnTo>
                      <a:lnTo>
                        <a:pt x="741734" y="854789"/>
                      </a:lnTo>
                      <a:close/>
                      <a:moveTo>
                        <a:pt x="554460" y="821189"/>
                      </a:moveTo>
                      <a:lnTo>
                        <a:pt x="502829" y="854790"/>
                      </a:lnTo>
                      <a:lnTo>
                        <a:pt x="554459" y="888388"/>
                      </a:lnTo>
                      <a:lnTo>
                        <a:pt x="606084" y="854788"/>
                      </a:lnTo>
                      <a:close/>
                      <a:moveTo>
                        <a:pt x="1910956" y="821188"/>
                      </a:moveTo>
                      <a:lnTo>
                        <a:pt x="1859329" y="854788"/>
                      </a:lnTo>
                      <a:lnTo>
                        <a:pt x="1910955" y="888387"/>
                      </a:lnTo>
                      <a:lnTo>
                        <a:pt x="1962582" y="854787"/>
                      </a:lnTo>
                      <a:close/>
                      <a:moveTo>
                        <a:pt x="1775306" y="821188"/>
                      </a:moveTo>
                      <a:lnTo>
                        <a:pt x="1723678" y="854788"/>
                      </a:lnTo>
                      <a:lnTo>
                        <a:pt x="1775306" y="888387"/>
                      </a:lnTo>
                      <a:lnTo>
                        <a:pt x="1826933" y="854788"/>
                      </a:lnTo>
                      <a:close/>
                      <a:moveTo>
                        <a:pt x="1639655" y="821188"/>
                      </a:moveTo>
                      <a:lnTo>
                        <a:pt x="1588028" y="854788"/>
                      </a:lnTo>
                      <a:lnTo>
                        <a:pt x="1639655" y="888387"/>
                      </a:lnTo>
                      <a:lnTo>
                        <a:pt x="1691282" y="854788"/>
                      </a:lnTo>
                      <a:close/>
                      <a:moveTo>
                        <a:pt x="1368354" y="821188"/>
                      </a:moveTo>
                      <a:lnTo>
                        <a:pt x="1316727" y="854788"/>
                      </a:lnTo>
                      <a:lnTo>
                        <a:pt x="1368354" y="888387"/>
                      </a:lnTo>
                      <a:lnTo>
                        <a:pt x="1419980" y="854787"/>
                      </a:lnTo>
                      <a:close/>
                      <a:moveTo>
                        <a:pt x="1232703" y="821188"/>
                      </a:moveTo>
                      <a:lnTo>
                        <a:pt x="1181075" y="854788"/>
                      </a:lnTo>
                      <a:lnTo>
                        <a:pt x="1232703" y="888387"/>
                      </a:lnTo>
                      <a:lnTo>
                        <a:pt x="1284329" y="854787"/>
                      </a:lnTo>
                      <a:close/>
                      <a:moveTo>
                        <a:pt x="2182257" y="821187"/>
                      </a:moveTo>
                      <a:lnTo>
                        <a:pt x="2130630" y="854787"/>
                      </a:lnTo>
                      <a:lnTo>
                        <a:pt x="2182257" y="888386"/>
                      </a:lnTo>
                      <a:lnTo>
                        <a:pt x="2233885" y="854787"/>
                      </a:lnTo>
                      <a:close/>
                      <a:moveTo>
                        <a:pt x="2046607" y="821187"/>
                      </a:moveTo>
                      <a:lnTo>
                        <a:pt x="1994980" y="854787"/>
                      </a:lnTo>
                      <a:lnTo>
                        <a:pt x="2046607" y="888386"/>
                      </a:lnTo>
                      <a:lnTo>
                        <a:pt x="2098234" y="854787"/>
                      </a:lnTo>
                      <a:close/>
                      <a:moveTo>
                        <a:pt x="1504004" y="821187"/>
                      </a:moveTo>
                      <a:lnTo>
                        <a:pt x="1452377" y="854787"/>
                      </a:lnTo>
                      <a:lnTo>
                        <a:pt x="1504004" y="888387"/>
                      </a:lnTo>
                      <a:lnTo>
                        <a:pt x="1555632" y="854788"/>
                      </a:lnTo>
                      <a:close/>
                      <a:moveTo>
                        <a:pt x="2317908" y="821187"/>
                      </a:moveTo>
                      <a:lnTo>
                        <a:pt x="2266281" y="854787"/>
                      </a:lnTo>
                      <a:lnTo>
                        <a:pt x="2317908" y="888387"/>
                      </a:lnTo>
                      <a:lnTo>
                        <a:pt x="2369535" y="854787"/>
                      </a:lnTo>
                      <a:close/>
                      <a:moveTo>
                        <a:pt x="79680" y="777049"/>
                      </a:moveTo>
                      <a:lnTo>
                        <a:pt x="28052" y="810648"/>
                      </a:lnTo>
                      <a:lnTo>
                        <a:pt x="79679" y="844248"/>
                      </a:lnTo>
                      <a:lnTo>
                        <a:pt x="131307" y="810648"/>
                      </a:lnTo>
                      <a:close/>
                      <a:moveTo>
                        <a:pt x="622282" y="777049"/>
                      </a:moveTo>
                      <a:lnTo>
                        <a:pt x="570659" y="810647"/>
                      </a:lnTo>
                      <a:lnTo>
                        <a:pt x="622282" y="844246"/>
                      </a:lnTo>
                      <a:lnTo>
                        <a:pt x="673909" y="810647"/>
                      </a:lnTo>
                      <a:close/>
                      <a:moveTo>
                        <a:pt x="486633" y="777048"/>
                      </a:moveTo>
                      <a:lnTo>
                        <a:pt x="435006" y="810648"/>
                      </a:lnTo>
                      <a:lnTo>
                        <a:pt x="486631" y="844248"/>
                      </a:lnTo>
                      <a:lnTo>
                        <a:pt x="538259" y="810647"/>
                      </a:lnTo>
                      <a:close/>
                      <a:moveTo>
                        <a:pt x="350979" y="777048"/>
                      </a:moveTo>
                      <a:lnTo>
                        <a:pt x="299352" y="810647"/>
                      </a:lnTo>
                      <a:lnTo>
                        <a:pt x="350981" y="844246"/>
                      </a:lnTo>
                      <a:lnTo>
                        <a:pt x="402605" y="810648"/>
                      </a:lnTo>
                      <a:close/>
                      <a:moveTo>
                        <a:pt x="757929" y="777048"/>
                      </a:moveTo>
                      <a:lnTo>
                        <a:pt x="706304" y="810647"/>
                      </a:lnTo>
                      <a:lnTo>
                        <a:pt x="757929" y="844248"/>
                      </a:lnTo>
                      <a:lnTo>
                        <a:pt x="809558" y="810647"/>
                      </a:lnTo>
                      <a:close/>
                      <a:moveTo>
                        <a:pt x="215330" y="777048"/>
                      </a:moveTo>
                      <a:lnTo>
                        <a:pt x="163702" y="810648"/>
                      </a:lnTo>
                      <a:lnTo>
                        <a:pt x="215330" y="844248"/>
                      </a:lnTo>
                      <a:lnTo>
                        <a:pt x="266958" y="810648"/>
                      </a:lnTo>
                      <a:close/>
                      <a:moveTo>
                        <a:pt x="1707481" y="777047"/>
                      </a:moveTo>
                      <a:lnTo>
                        <a:pt x="1655854" y="810646"/>
                      </a:lnTo>
                      <a:lnTo>
                        <a:pt x="1707480" y="844245"/>
                      </a:lnTo>
                      <a:lnTo>
                        <a:pt x="1759108" y="810646"/>
                      </a:lnTo>
                      <a:close/>
                      <a:moveTo>
                        <a:pt x="1164879" y="777047"/>
                      </a:moveTo>
                      <a:lnTo>
                        <a:pt x="1113251" y="810647"/>
                      </a:lnTo>
                      <a:lnTo>
                        <a:pt x="1164877" y="844245"/>
                      </a:lnTo>
                      <a:lnTo>
                        <a:pt x="1216504" y="810645"/>
                      </a:lnTo>
                      <a:close/>
                      <a:moveTo>
                        <a:pt x="1029236" y="777047"/>
                      </a:moveTo>
                      <a:lnTo>
                        <a:pt x="977606" y="810647"/>
                      </a:lnTo>
                      <a:lnTo>
                        <a:pt x="1029234" y="844248"/>
                      </a:lnTo>
                      <a:lnTo>
                        <a:pt x="1080866" y="810647"/>
                      </a:lnTo>
                      <a:close/>
                      <a:moveTo>
                        <a:pt x="893580" y="777047"/>
                      </a:moveTo>
                      <a:lnTo>
                        <a:pt x="841957" y="810647"/>
                      </a:lnTo>
                      <a:lnTo>
                        <a:pt x="893577" y="844245"/>
                      </a:lnTo>
                      <a:lnTo>
                        <a:pt x="945208" y="810646"/>
                      </a:lnTo>
                      <a:close/>
                      <a:moveTo>
                        <a:pt x="1978783" y="777047"/>
                      </a:moveTo>
                      <a:lnTo>
                        <a:pt x="1927155" y="810646"/>
                      </a:lnTo>
                      <a:lnTo>
                        <a:pt x="1978781" y="844245"/>
                      </a:lnTo>
                      <a:lnTo>
                        <a:pt x="2030408" y="810645"/>
                      </a:lnTo>
                      <a:close/>
                      <a:moveTo>
                        <a:pt x="1436179" y="777047"/>
                      </a:moveTo>
                      <a:lnTo>
                        <a:pt x="1384552" y="810646"/>
                      </a:lnTo>
                      <a:lnTo>
                        <a:pt x="1436178" y="844245"/>
                      </a:lnTo>
                      <a:lnTo>
                        <a:pt x="1487806" y="810646"/>
                      </a:lnTo>
                      <a:close/>
                      <a:moveTo>
                        <a:pt x="1300527" y="777047"/>
                      </a:moveTo>
                      <a:lnTo>
                        <a:pt x="1248902" y="810646"/>
                      </a:lnTo>
                      <a:lnTo>
                        <a:pt x="1300528" y="844245"/>
                      </a:lnTo>
                      <a:lnTo>
                        <a:pt x="1352154" y="810646"/>
                      </a:lnTo>
                      <a:close/>
                      <a:moveTo>
                        <a:pt x="2250082" y="777046"/>
                      </a:moveTo>
                      <a:lnTo>
                        <a:pt x="2198455" y="810645"/>
                      </a:lnTo>
                      <a:lnTo>
                        <a:pt x="2250082" y="844245"/>
                      </a:lnTo>
                      <a:lnTo>
                        <a:pt x="2301709" y="810645"/>
                      </a:lnTo>
                      <a:close/>
                      <a:moveTo>
                        <a:pt x="2114433" y="777046"/>
                      </a:moveTo>
                      <a:lnTo>
                        <a:pt x="2062805" y="810645"/>
                      </a:lnTo>
                      <a:lnTo>
                        <a:pt x="2114432" y="844245"/>
                      </a:lnTo>
                      <a:lnTo>
                        <a:pt x="2166059" y="810645"/>
                      </a:lnTo>
                      <a:close/>
                      <a:moveTo>
                        <a:pt x="1843131" y="777046"/>
                      </a:moveTo>
                      <a:lnTo>
                        <a:pt x="1791504" y="810646"/>
                      </a:lnTo>
                      <a:lnTo>
                        <a:pt x="1843131" y="844246"/>
                      </a:lnTo>
                      <a:lnTo>
                        <a:pt x="1894758" y="810646"/>
                      </a:lnTo>
                      <a:close/>
                      <a:moveTo>
                        <a:pt x="1571829" y="777046"/>
                      </a:moveTo>
                      <a:lnTo>
                        <a:pt x="1520202" y="810646"/>
                      </a:lnTo>
                      <a:lnTo>
                        <a:pt x="1571829" y="844246"/>
                      </a:lnTo>
                      <a:lnTo>
                        <a:pt x="1623457" y="810646"/>
                      </a:lnTo>
                      <a:close/>
                      <a:moveTo>
                        <a:pt x="554459" y="732907"/>
                      </a:moveTo>
                      <a:lnTo>
                        <a:pt x="502832" y="766505"/>
                      </a:lnTo>
                      <a:lnTo>
                        <a:pt x="554460" y="800105"/>
                      </a:lnTo>
                      <a:lnTo>
                        <a:pt x="606084" y="766506"/>
                      </a:lnTo>
                      <a:close/>
                      <a:moveTo>
                        <a:pt x="283152" y="732907"/>
                      </a:moveTo>
                      <a:lnTo>
                        <a:pt x="231530" y="766505"/>
                      </a:lnTo>
                      <a:lnTo>
                        <a:pt x="283156" y="800106"/>
                      </a:lnTo>
                      <a:lnTo>
                        <a:pt x="334785" y="766506"/>
                      </a:lnTo>
                      <a:close/>
                      <a:moveTo>
                        <a:pt x="961405" y="732906"/>
                      </a:moveTo>
                      <a:lnTo>
                        <a:pt x="909777" y="766505"/>
                      </a:lnTo>
                      <a:lnTo>
                        <a:pt x="961404" y="800104"/>
                      </a:lnTo>
                      <a:lnTo>
                        <a:pt x="1013036" y="766504"/>
                      </a:lnTo>
                      <a:close/>
                      <a:moveTo>
                        <a:pt x="690110" y="732906"/>
                      </a:moveTo>
                      <a:lnTo>
                        <a:pt x="638479" y="766506"/>
                      </a:lnTo>
                      <a:lnTo>
                        <a:pt x="690104" y="800106"/>
                      </a:lnTo>
                      <a:lnTo>
                        <a:pt x="741734" y="766505"/>
                      </a:lnTo>
                      <a:close/>
                      <a:moveTo>
                        <a:pt x="418809" y="732906"/>
                      </a:moveTo>
                      <a:lnTo>
                        <a:pt x="367179" y="766506"/>
                      </a:lnTo>
                      <a:lnTo>
                        <a:pt x="418806" y="800106"/>
                      </a:lnTo>
                      <a:lnTo>
                        <a:pt x="470434" y="766505"/>
                      </a:lnTo>
                      <a:close/>
                      <a:moveTo>
                        <a:pt x="147507" y="732906"/>
                      </a:moveTo>
                      <a:lnTo>
                        <a:pt x="95878" y="766508"/>
                      </a:lnTo>
                      <a:lnTo>
                        <a:pt x="147503" y="800106"/>
                      </a:lnTo>
                      <a:lnTo>
                        <a:pt x="199133" y="766506"/>
                      </a:lnTo>
                      <a:close/>
                      <a:moveTo>
                        <a:pt x="1232703" y="732906"/>
                      </a:moveTo>
                      <a:lnTo>
                        <a:pt x="1181078" y="766505"/>
                      </a:lnTo>
                      <a:lnTo>
                        <a:pt x="1232702" y="800103"/>
                      </a:lnTo>
                      <a:lnTo>
                        <a:pt x="1284329" y="766504"/>
                      </a:lnTo>
                      <a:close/>
                      <a:moveTo>
                        <a:pt x="1097058" y="732905"/>
                      </a:moveTo>
                      <a:lnTo>
                        <a:pt x="1045436" y="766505"/>
                      </a:lnTo>
                      <a:lnTo>
                        <a:pt x="1097059" y="800104"/>
                      </a:lnTo>
                      <a:lnTo>
                        <a:pt x="1148681" y="766505"/>
                      </a:lnTo>
                      <a:close/>
                      <a:moveTo>
                        <a:pt x="825754" y="732905"/>
                      </a:moveTo>
                      <a:lnTo>
                        <a:pt x="774129" y="766505"/>
                      </a:lnTo>
                      <a:lnTo>
                        <a:pt x="825758" y="800104"/>
                      </a:lnTo>
                      <a:lnTo>
                        <a:pt x="877384" y="766505"/>
                      </a:lnTo>
                      <a:close/>
                      <a:moveTo>
                        <a:pt x="2046608" y="732905"/>
                      </a:moveTo>
                      <a:lnTo>
                        <a:pt x="1994980" y="766504"/>
                      </a:lnTo>
                      <a:lnTo>
                        <a:pt x="2046607" y="800103"/>
                      </a:lnTo>
                      <a:lnTo>
                        <a:pt x="2098233" y="766504"/>
                      </a:lnTo>
                      <a:close/>
                      <a:moveTo>
                        <a:pt x="1775306" y="732905"/>
                      </a:moveTo>
                      <a:lnTo>
                        <a:pt x="1723678" y="766504"/>
                      </a:lnTo>
                      <a:lnTo>
                        <a:pt x="1775306" y="800104"/>
                      </a:lnTo>
                      <a:lnTo>
                        <a:pt x="1826933" y="766504"/>
                      </a:lnTo>
                      <a:close/>
                      <a:moveTo>
                        <a:pt x="1639654" y="732905"/>
                      </a:moveTo>
                      <a:lnTo>
                        <a:pt x="1588028" y="766504"/>
                      </a:lnTo>
                      <a:lnTo>
                        <a:pt x="1639655" y="800104"/>
                      </a:lnTo>
                      <a:lnTo>
                        <a:pt x="1691282" y="766504"/>
                      </a:lnTo>
                      <a:close/>
                      <a:moveTo>
                        <a:pt x="1504004" y="732905"/>
                      </a:moveTo>
                      <a:lnTo>
                        <a:pt x="1452377" y="766505"/>
                      </a:lnTo>
                      <a:lnTo>
                        <a:pt x="1504004" y="800103"/>
                      </a:lnTo>
                      <a:lnTo>
                        <a:pt x="1555631" y="766504"/>
                      </a:lnTo>
                      <a:close/>
                      <a:moveTo>
                        <a:pt x="1368354" y="732905"/>
                      </a:moveTo>
                      <a:lnTo>
                        <a:pt x="1316726" y="766504"/>
                      </a:lnTo>
                      <a:lnTo>
                        <a:pt x="1368354" y="800103"/>
                      </a:lnTo>
                      <a:lnTo>
                        <a:pt x="1419980" y="766504"/>
                      </a:lnTo>
                      <a:close/>
                      <a:moveTo>
                        <a:pt x="2317908" y="732903"/>
                      </a:moveTo>
                      <a:lnTo>
                        <a:pt x="2266281" y="766504"/>
                      </a:lnTo>
                      <a:lnTo>
                        <a:pt x="2317909" y="800103"/>
                      </a:lnTo>
                      <a:lnTo>
                        <a:pt x="2369535" y="766504"/>
                      </a:lnTo>
                      <a:close/>
                      <a:moveTo>
                        <a:pt x="2182257" y="732903"/>
                      </a:moveTo>
                      <a:lnTo>
                        <a:pt x="2130630" y="766504"/>
                      </a:lnTo>
                      <a:lnTo>
                        <a:pt x="2182257" y="800103"/>
                      </a:lnTo>
                      <a:lnTo>
                        <a:pt x="2233885" y="766503"/>
                      </a:lnTo>
                      <a:close/>
                      <a:moveTo>
                        <a:pt x="1910956" y="732903"/>
                      </a:moveTo>
                      <a:lnTo>
                        <a:pt x="1859329" y="766504"/>
                      </a:lnTo>
                      <a:lnTo>
                        <a:pt x="1910957" y="800104"/>
                      </a:lnTo>
                      <a:lnTo>
                        <a:pt x="1962584" y="766504"/>
                      </a:lnTo>
                      <a:close/>
                      <a:moveTo>
                        <a:pt x="757935" y="688766"/>
                      </a:moveTo>
                      <a:lnTo>
                        <a:pt x="706307" y="722364"/>
                      </a:lnTo>
                      <a:lnTo>
                        <a:pt x="757929" y="755964"/>
                      </a:lnTo>
                      <a:lnTo>
                        <a:pt x="809558" y="722363"/>
                      </a:lnTo>
                      <a:close/>
                      <a:moveTo>
                        <a:pt x="215330" y="688766"/>
                      </a:moveTo>
                      <a:lnTo>
                        <a:pt x="163704" y="722364"/>
                      </a:lnTo>
                      <a:lnTo>
                        <a:pt x="215330" y="755964"/>
                      </a:lnTo>
                      <a:lnTo>
                        <a:pt x="266956" y="722365"/>
                      </a:lnTo>
                      <a:close/>
                      <a:moveTo>
                        <a:pt x="486631" y="688765"/>
                      </a:moveTo>
                      <a:lnTo>
                        <a:pt x="435005" y="722364"/>
                      </a:lnTo>
                      <a:lnTo>
                        <a:pt x="486633" y="755963"/>
                      </a:lnTo>
                      <a:lnTo>
                        <a:pt x="538257" y="722364"/>
                      </a:lnTo>
                      <a:close/>
                      <a:moveTo>
                        <a:pt x="1029234" y="688765"/>
                      </a:moveTo>
                      <a:lnTo>
                        <a:pt x="977606" y="722363"/>
                      </a:lnTo>
                      <a:lnTo>
                        <a:pt x="1029234" y="755963"/>
                      </a:lnTo>
                      <a:lnTo>
                        <a:pt x="1080862" y="722362"/>
                      </a:lnTo>
                      <a:close/>
                      <a:moveTo>
                        <a:pt x="622282" y="688765"/>
                      </a:moveTo>
                      <a:lnTo>
                        <a:pt x="570655" y="722365"/>
                      </a:lnTo>
                      <a:lnTo>
                        <a:pt x="622282" y="755965"/>
                      </a:lnTo>
                      <a:lnTo>
                        <a:pt x="673911" y="722364"/>
                      </a:lnTo>
                      <a:close/>
                      <a:moveTo>
                        <a:pt x="79680" y="688764"/>
                      </a:moveTo>
                      <a:lnTo>
                        <a:pt x="28051" y="722364"/>
                      </a:lnTo>
                      <a:lnTo>
                        <a:pt x="79679" y="755965"/>
                      </a:lnTo>
                      <a:lnTo>
                        <a:pt x="131307" y="722364"/>
                      </a:lnTo>
                      <a:close/>
                      <a:moveTo>
                        <a:pt x="1300529" y="688764"/>
                      </a:moveTo>
                      <a:lnTo>
                        <a:pt x="1248902" y="722363"/>
                      </a:lnTo>
                      <a:lnTo>
                        <a:pt x="1300527" y="755961"/>
                      </a:lnTo>
                      <a:lnTo>
                        <a:pt x="1352154" y="722362"/>
                      </a:lnTo>
                      <a:close/>
                      <a:moveTo>
                        <a:pt x="1164877" y="688764"/>
                      </a:moveTo>
                      <a:lnTo>
                        <a:pt x="1113252" y="722363"/>
                      </a:lnTo>
                      <a:lnTo>
                        <a:pt x="1164879" y="755964"/>
                      </a:lnTo>
                      <a:lnTo>
                        <a:pt x="1216505" y="722363"/>
                      </a:lnTo>
                      <a:close/>
                      <a:moveTo>
                        <a:pt x="893578" y="688764"/>
                      </a:moveTo>
                      <a:lnTo>
                        <a:pt x="841954" y="722363"/>
                      </a:lnTo>
                      <a:lnTo>
                        <a:pt x="893580" y="755964"/>
                      </a:lnTo>
                      <a:lnTo>
                        <a:pt x="945208" y="722363"/>
                      </a:lnTo>
                      <a:close/>
                      <a:moveTo>
                        <a:pt x="350982" y="688764"/>
                      </a:moveTo>
                      <a:lnTo>
                        <a:pt x="299352" y="722364"/>
                      </a:lnTo>
                      <a:lnTo>
                        <a:pt x="350979" y="755965"/>
                      </a:lnTo>
                      <a:lnTo>
                        <a:pt x="402609" y="722364"/>
                      </a:lnTo>
                      <a:close/>
                      <a:moveTo>
                        <a:pt x="2114433" y="688763"/>
                      </a:moveTo>
                      <a:lnTo>
                        <a:pt x="2062805" y="722362"/>
                      </a:lnTo>
                      <a:lnTo>
                        <a:pt x="2114432" y="755961"/>
                      </a:lnTo>
                      <a:lnTo>
                        <a:pt x="2166059" y="722362"/>
                      </a:lnTo>
                      <a:close/>
                      <a:moveTo>
                        <a:pt x="1843132" y="688763"/>
                      </a:moveTo>
                      <a:lnTo>
                        <a:pt x="1791505" y="722363"/>
                      </a:lnTo>
                      <a:lnTo>
                        <a:pt x="1843130" y="755961"/>
                      </a:lnTo>
                      <a:lnTo>
                        <a:pt x="1894758" y="722362"/>
                      </a:lnTo>
                      <a:close/>
                      <a:moveTo>
                        <a:pt x="1571830" y="688763"/>
                      </a:moveTo>
                      <a:lnTo>
                        <a:pt x="1520203" y="722363"/>
                      </a:lnTo>
                      <a:lnTo>
                        <a:pt x="1571830" y="755963"/>
                      </a:lnTo>
                      <a:lnTo>
                        <a:pt x="1623456" y="722363"/>
                      </a:lnTo>
                      <a:close/>
                      <a:moveTo>
                        <a:pt x="1436179" y="688763"/>
                      </a:moveTo>
                      <a:lnTo>
                        <a:pt x="1384552" y="722362"/>
                      </a:lnTo>
                      <a:lnTo>
                        <a:pt x="1436179" y="755962"/>
                      </a:lnTo>
                      <a:lnTo>
                        <a:pt x="1487806" y="722363"/>
                      </a:lnTo>
                      <a:close/>
                      <a:moveTo>
                        <a:pt x="2250083" y="688763"/>
                      </a:moveTo>
                      <a:lnTo>
                        <a:pt x="2198456" y="722362"/>
                      </a:lnTo>
                      <a:lnTo>
                        <a:pt x="2250082" y="755961"/>
                      </a:lnTo>
                      <a:lnTo>
                        <a:pt x="2301709" y="722362"/>
                      </a:lnTo>
                      <a:close/>
                      <a:moveTo>
                        <a:pt x="1978782" y="688763"/>
                      </a:moveTo>
                      <a:lnTo>
                        <a:pt x="1927154" y="722362"/>
                      </a:lnTo>
                      <a:lnTo>
                        <a:pt x="1978783" y="755963"/>
                      </a:lnTo>
                      <a:lnTo>
                        <a:pt x="2030409" y="722363"/>
                      </a:lnTo>
                      <a:close/>
                      <a:moveTo>
                        <a:pt x="1707480" y="688763"/>
                      </a:moveTo>
                      <a:lnTo>
                        <a:pt x="1655853" y="722362"/>
                      </a:lnTo>
                      <a:lnTo>
                        <a:pt x="1707480" y="755963"/>
                      </a:lnTo>
                      <a:lnTo>
                        <a:pt x="1759108" y="722363"/>
                      </a:lnTo>
                      <a:close/>
                      <a:moveTo>
                        <a:pt x="418806" y="644624"/>
                      </a:moveTo>
                      <a:lnTo>
                        <a:pt x="367181" y="678223"/>
                      </a:lnTo>
                      <a:lnTo>
                        <a:pt x="418809" y="711822"/>
                      </a:lnTo>
                      <a:lnTo>
                        <a:pt x="470434" y="678224"/>
                      </a:lnTo>
                      <a:close/>
                      <a:moveTo>
                        <a:pt x="825759" y="644623"/>
                      </a:moveTo>
                      <a:lnTo>
                        <a:pt x="774129" y="678224"/>
                      </a:lnTo>
                      <a:lnTo>
                        <a:pt x="825754" y="711822"/>
                      </a:lnTo>
                      <a:lnTo>
                        <a:pt x="877384" y="678223"/>
                      </a:lnTo>
                      <a:close/>
                      <a:moveTo>
                        <a:pt x="690105" y="644623"/>
                      </a:moveTo>
                      <a:lnTo>
                        <a:pt x="638480" y="678223"/>
                      </a:lnTo>
                      <a:lnTo>
                        <a:pt x="690106" y="711822"/>
                      </a:lnTo>
                      <a:lnTo>
                        <a:pt x="741735" y="678223"/>
                      </a:lnTo>
                      <a:close/>
                      <a:moveTo>
                        <a:pt x="554460" y="644623"/>
                      </a:moveTo>
                      <a:lnTo>
                        <a:pt x="502829" y="678224"/>
                      </a:lnTo>
                      <a:lnTo>
                        <a:pt x="554459" y="711822"/>
                      </a:lnTo>
                      <a:lnTo>
                        <a:pt x="606084" y="678223"/>
                      </a:lnTo>
                      <a:close/>
                      <a:moveTo>
                        <a:pt x="283156" y="644623"/>
                      </a:moveTo>
                      <a:lnTo>
                        <a:pt x="231530" y="678224"/>
                      </a:lnTo>
                      <a:lnTo>
                        <a:pt x="283153" y="711823"/>
                      </a:lnTo>
                      <a:lnTo>
                        <a:pt x="334786" y="678223"/>
                      </a:lnTo>
                      <a:close/>
                      <a:moveTo>
                        <a:pt x="147505" y="644623"/>
                      </a:moveTo>
                      <a:lnTo>
                        <a:pt x="95878" y="678223"/>
                      </a:lnTo>
                      <a:lnTo>
                        <a:pt x="147507" y="711822"/>
                      </a:lnTo>
                      <a:lnTo>
                        <a:pt x="199131" y="678224"/>
                      </a:lnTo>
                      <a:close/>
                      <a:moveTo>
                        <a:pt x="1368355" y="644623"/>
                      </a:moveTo>
                      <a:lnTo>
                        <a:pt x="1316727" y="678222"/>
                      </a:lnTo>
                      <a:lnTo>
                        <a:pt x="1368353" y="711821"/>
                      </a:lnTo>
                      <a:lnTo>
                        <a:pt x="1419980" y="678221"/>
                      </a:lnTo>
                      <a:close/>
                      <a:moveTo>
                        <a:pt x="1097059" y="644623"/>
                      </a:moveTo>
                      <a:lnTo>
                        <a:pt x="1045435" y="678223"/>
                      </a:lnTo>
                      <a:lnTo>
                        <a:pt x="1097057" y="711821"/>
                      </a:lnTo>
                      <a:lnTo>
                        <a:pt x="1148678" y="678221"/>
                      </a:lnTo>
                      <a:close/>
                      <a:moveTo>
                        <a:pt x="961405" y="644623"/>
                      </a:moveTo>
                      <a:lnTo>
                        <a:pt x="909777" y="678223"/>
                      </a:lnTo>
                      <a:lnTo>
                        <a:pt x="961407" y="711821"/>
                      </a:lnTo>
                      <a:lnTo>
                        <a:pt x="1013036" y="678223"/>
                      </a:lnTo>
                      <a:close/>
                      <a:moveTo>
                        <a:pt x="2182258" y="644622"/>
                      </a:moveTo>
                      <a:lnTo>
                        <a:pt x="2130631" y="678221"/>
                      </a:lnTo>
                      <a:lnTo>
                        <a:pt x="2182257" y="711820"/>
                      </a:lnTo>
                      <a:lnTo>
                        <a:pt x="2233885" y="678221"/>
                      </a:lnTo>
                      <a:close/>
                      <a:moveTo>
                        <a:pt x="1504004" y="644622"/>
                      </a:moveTo>
                      <a:lnTo>
                        <a:pt x="1452377" y="678221"/>
                      </a:lnTo>
                      <a:lnTo>
                        <a:pt x="1504004" y="711821"/>
                      </a:lnTo>
                      <a:lnTo>
                        <a:pt x="1555632" y="678221"/>
                      </a:lnTo>
                      <a:close/>
                      <a:moveTo>
                        <a:pt x="2317909" y="644622"/>
                      </a:moveTo>
                      <a:lnTo>
                        <a:pt x="2266281" y="678221"/>
                      </a:lnTo>
                      <a:lnTo>
                        <a:pt x="2317908" y="711819"/>
                      </a:lnTo>
                      <a:lnTo>
                        <a:pt x="2369535" y="678221"/>
                      </a:lnTo>
                      <a:close/>
                      <a:moveTo>
                        <a:pt x="2046608" y="644622"/>
                      </a:moveTo>
                      <a:lnTo>
                        <a:pt x="1994980" y="678221"/>
                      </a:lnTo>
                      <a:lnTo>
                        <a:pt x="2046608" y="711821"/>
                      </a:lnTo>
                      <a:lnTo>
                        <a:pt x="2098235" y="678221"/>
                      </a:lnTo>
                      <a:close/>
                      <a:moveTo>
                        <a:pt x="1910956" y="644622"/>
                      </a:moveTo>
                      <a:lnTo>
                        <a:pt x="1859330" y="678221"/>
                      </a:lnTo>
                      <a:lnTo>
                        <a:pt x="1910956" y="711821"/>
                      </a:lnTo>
                      <a:lnTo>
                        <a:pt x="1962583" y="678221"/>
                      </a:lnTo>
                      <a:close/>
                      <a:moveTo>
                        <a:pt x="1775306" y="644622"/>
                      </a:moveTo>
                      <a:lnTo>
                        <a:pt x="1723678" y="678221"/>
                      </a:lnTo>
                      <a:lnTo>
                        <a:pt x="1775306" y="711820"/>
                      </a:lnTo>
                      <a:lnTo>
                        <a:pt x="1826934" y="678221"/>
                      </a:lnTo>
                      <a:close/>
                      <a:moveTo>
                        <a:pt x="1639656" y="644622"/>
                      </a:moveTo>
                      <a:lnTo>
                        <a:pt x="1588029" y="678221"/>
                      </a:lnTo>
                      <a:lnTo>
                        <a:pt x="1639655" y="711821"/>
                      </a:lnTo>
                      <a:lnTo>
                        <a:pt x="1691282" y="678221"/>
                      </a:lnTo>
                      <a:close/>
                      <a:moveTo>
                        <a:pt x="1232703" y="644622"/>
                      </a:moveTo>
                      <a:lnTo>
                        <a:pt x="1181075" y="678222"/>
                      </a:lnTo>
                      <a:lnTo>
                        <a:pt x="1232704" y="711822"/>
                      </a:lnTo>
                      <a:lnTo>
                        <a:pt x="1284331" y="678223"/>
                      </a:lnTo>
                      <a:close/>
                      <a:moveTo>
                        <a:pt x="350979" y="600483"/>
                      </a:moveTo>
                      <a:lnTo>
                        <a:pt x="299352" y="634082"/>
                      </a:lnTo>
                      <a:lnTo>
                        <a:pt x="350981" y="667681"/>
                      </a:lnTo>
                      <a:lnTo>
                        <a:pt x="402605" y="634082"/>
                      </a:lnTo>
                      <a:close/>
                      <a:moveTo>
                        <a:pt x="1164879" y="600482"/>
                      </a:moveTo>
                      <a:lnTo>
                        <a:pt x="1113251" y="634081"/>
                      </a:lnTo>
                      <a:lnTo>
                        <a:pt x="1164877" y="667679"/>
                      </a:lnTo>
                      <a:lnTo>
                        <a:pt x="1216504" y="634080"/>
                      </a:lnTo>
                      <a:close/>
                      <a:moveTo>
                        <a:pt x="893580" y="600482"/>
                      </a:moveTo>
                      <a:lnTo>
                        <a:pt x="841957" y="634081"/>
                      </a:lnTo>
                      <a:lnTo>
                        <a:pt x="893577" y="667680"/>
                      </a:lnTo>
                      <a:lnTo>
                        <a:pt x="945208" y="634081"/>
                      </a:lnTo>
                      <a:close/>
                      <a:moveTo>
                        <a:pt x="757932" y="600482"/>
                      </a:moveTo>
                      <a:lnTo>
                        <a:pt x="706307" y="634081"/>
                      </a:lnTo>
                      <a:lnTo>
                        <a:pt x="757933" y="667681"/>
                      </a:lnTo>
                      <a:lnTo>
                        <a:pt x="809561" y="634082"/>
                      </a:lnTo>
                      <a:close/>
                      <a:moveTo>
                        <a:pt x="622282" y="600482"/>
                      </a:moveTo>
                      <a:lnTo>
                        <a:pt x="570655" y="634082"/>
                      </a:lnTo>
                      <a:lnTo>
                        <a:pt x="622282" y="667680"/>
                      </a:lnTo>
                      <a:lnTo>
                        <a:pt x="673909" y="634081"/>
                      </a:lnTo>
                      <a:close/>
                      <a:moveTo>
                        <a:pt x="486633" y="600482"/>
                      </a:moveTo>
                      <a:lnTo>
                        <a:pt x="435005" y="634082"/>
                      </a:lnTo>
                      <a:lnTo>
                        <a:pt x="486631" y="667681"/>
                      </a:lnTo>
                      <a:lnTo>
                        <a:pt x="538259" y="634082"/>
                      </a:lnTo>
                      <a:close/>
                      <a:moveTo>
                        <a:pt x="215330" y="600482"/>
                      </a:moveTo>
                      <a:lnTo>
                        <a:pt x="163702" y="634082"/>
                      </a:lnTo>
                      <a:lnTo>
                        <a:pt x="215330" y="667681"/>
                      </a:lnTo>
                      <a:lnTo>
                        <a:pt x="266958" y="634081"/>
                      </a:lnTo>
                      <a:close/>
                      <a:moveTo>
                        <a:pt x="79679" y="600482"/>
                      </a:moveTo>
                      <a:lnTo>
                        <a:pt x="28054" y="634082"/>
                      </a:lnTo>
                      <a:lnTo>
                        <a:pt x="79680" y="667680"/>
                      </a:lnTo>
                      <a:lnTo>
                        <a:pt x="131307" y="634082"/>
                      </a:lnTo>
                      <a:close/>
                      <a:moveTo>
                        <a:pt x="1436180" y="600481"/>
                      </a:moveTo>
                      <a:lnTo>
                        <a:pt x="1384553" y="634081"/>
                      </a:lnTo>
                      <a:lnTo>
                        <a:pt x="1436178" y="667679"/>
                      </a:lnTo>
                      <a:lnTo>
                        <a:pt x="1487806" y="634080"/>
                      </a:lnTo>
                      <a:close/>
                      <a:moveTo>
                        <a:pt x="1300528" y="600481"/>
                      </a:moveTo>
                      <a:lnTo>
                        <a:pt x="1248902" y="634081"/>
                      </a:lnTo>
                      <a:lnTo>
                        <a:pt x="1300530" y="667680"/>
                      </a:lnTo>
                      <a:lnTo>
                        <a:pt x="1352156" y="634081"/>
                      </a:lnTo>
                      <a:close/>
                      <a:moveTo>
                        <a:pt x="1029234" y="600481"/>
                      </a:moveTo>
                      <a:lnTo>
                        <a:pt x="977606" y="634080"/>
                      </a:lnTo>
                      <a:lnTo>
                        <a:pt x="1029234" y="667681"/>
                      </a:lnTo>
                      <a:lnTo>
                        <a:pt x="1080866" y="634082"/>
                      </a:lnTo>
                      <a:close/>
                      <a:moveTo>
                        <a:pt x="2250085" y="600481"/>
                      </a:moveTo>
                      <a:lnTo>
                        <a:pt x="2198457" y="634080"/>
                      </a:lnTo>
                      <a:lnTo>
                        <a:pt x="2250083" y="667679"/>
                      </a:lnTo>
                      <a:lnTo>
                        <a:pt x="2301709" y="634079"/>
                      </a:lnTo>
                      <a:close/>
                      <a:moveTo>
                        <a:pt x="2114433" y="600481"/>
                      </a:moveTo>
                      <a:lnTo>
                        <a:pt x="2062806" y="634079"/>
                      </a:lnTo>
                      <a:lnTo>
                        <a:pt x="2114433" y="667679"/>
                      </a:lnTo>
                      <a:lnTo>
                        <a:pt x="2166060" y="634080"/>
                      </a:lnTo>
                      <a:close/>
                      <a:moveTo>
                        <a:pt x="1978783" y="600481"/>
                      </a:moveTo>
                      <a:lnTo>
                        <a:pt x="1927155" y="634080"/>
                      </a:lnTo>
                      <a:lnTo>
                        <a:pt x="1978782" y="667679"/>
                      </a:lnTo>
                      <a:lnTo>
                        <a:pt x="2030409" y="634079"/>
                      </a:lnTo>
                      <a:close/>
                      <a:moveTo>
                        <a:pt x="1843130" y="600481"/>
                      </a:moveTo>
                      <a:lnTo>
                        <a:pt x="1791504" y="634079"/>
                      </a:lnTo>
                      <a:lnTo>
                        <a:pt x="1843131" y="667679"/>
                      </a:lnTo>
                      <a:lnTo>
                        <a:pt x="1894758" y="634080"/>
                      </a:lnTo>
                      <a:close/>
                      <a:moveTo>
                        <a:pt x="1707482" y="600481"/>
                      </a:moveTo>
                      <a:lnTo>
                        <a:pt x="1655854" y="634080"/>
                      </a:lnTo>
                      <a:lnTo>
                        <a:pt x="1707480" y="667679"/>
                      </a:lnTo>
                      <a:lnTo>
                        <a:pt x="1759107" y="634079"/>
                      </a:lnTo>
                      <a:close/>
                      <a:moveTo>
                        <a:pt x="1571830" y="600481"/>
                      </a:moveTo>
                      <a:lnTo>
                        <a:pt x="1520204" y="634080"/>
                      </a:lnTo>
                      <a:lnTo>
                        <a:pt x="1571830" y="667679"/>
                      </a:lnTo>
                      <a:lnTo>
                        <a:pt x="1623457" y="634080"/>
                      </a:lnTo>
                      <a:close/>
                      <a:moveTo>
                        <a:pt x="961405" y="556341"/>
                      </a:moveTo>
                      <a:lnTo>
                        <a:pt x="909777" y="589940"/>
                      </a:lnTo>
                      <a:lnTo>
                        <a:pt x="961407" y="623539"/>
                      </a:lnTo>
                      <a:lnTo>
                        <a:pt x="1013036" y="589939"/>
                      </a:lnTo>
                      <a:close/>
                      <a:moveTo>
                        <a:pt x="690109" y="556341"/>
                      </a:moveTo>
                      <a:lnTo>
                        <a:pt x="638480" y="589941"/>
                      </a:lnTo>
                      <a:lnTo>
                        <a:pt x="690105" y="623539"/>
                      </a:lnTo>
                      <a:lnTo>
                        <a:pt x="741734" y="589940"/>
                      </a:lnTo>
                      <a:close/>
                      <a:moveTo>
                        <a:pt x="554460" y="556341"/>
                      </a:moveTo>
                      <a:lnTo>
                        <a:pt x="502832" y="589940"/>
                      </a:lnTo>
                      <a:lnTo>
                        <a:pt x="554459" y="623539"/>
                      </a:lnTo>
                      <a:lnTo>
                        <a:pt x="606084" y="589941"/>
                      </a:lnTo>
                      <a:close/>
                      <a:moveTo>
                        <a:pt x="418807" y="556341"/>
                      </a:moveTo>
                      <a:lnTo>
                        <a:pt x="367179" y="589940"/>
                      </a:lnTo>
                      <a:lnTo>
                        <a:pt x="418806" y="623541"/>
                      </a:lnTo>
                      <a:lnTo>
                        <a:pt x="470434" y="589940"/>
                      </a:lnTo>
                      <a:close/>
                      <a:moveTo>
                        <a:pt x="283152" y="556341"/>
                      </a:moveTo>
                      <a:lnTo>
                        <a:pt x="231529" y="589939"/>
                      </a:lnTo>
                      <a:lnTo>
                        <a:pt x="283156" y="623539"/>
                      </a:lnTo>
                      <a:lnTo>
                        <a:pt x="334785" y="589941"/>
                      </a:lnTo>
                      <a:close/>
                      <a:moveTo>
                        <a:pt x="1232703" y="556341"/>
                      </a:moveTo>
                      <a:lnTo>
                        <a:pt x="1181078" y="589940"/>
                      </a:lnTo>
                      <a:lnTo>
                        <a:pt x="1232702" y="623538"/>
                      </a:lnTo>
                      <a:lnTo>
                        <a:pt x="1284329" y="589939"/>
                      </a:lnTo>
                      <a:close/>
                      <a:moveTo>
                        <a:pt x="1097059" y="556341"/>
                      </a:moveTo>
                      <a:lnTo>
                        <a:pt x="1045436" y="589939"/>
                      </a:lnTo>
                      <a:lnTo>
                        <a:pt x="1097059" y="623539"/>
                      </a:lnTo>
                      <a:lnTo>
                        <a:pt x="1148681" y="589940"/>
                      </a:lnTo>
                      <a:close/>
                      <a:moveTo>
                        <a:pt x="825758" y="556341"/>
                      </a:moveTo>
                      <a:lnTo>
                        <a:pt x="774129" y="589940"/>
                      </a:lnTo>
                      <a:lnTo>
                        <a:pt x="825758" y="623539"/>
                      </a:lnTo>
                      <a:lnTo>
                        <a:pt x="877384" y="589940"/>
                      </a:lnTo>
                      <a:close/>
                      <a:moveTo>
                        <a:pt x="2317910" y="556340"/>
                      </a:moveTo>
                      <a:lnTo>
                        <a:pt x="2266283" y="589939"/>
                      </a:lnTo>
                      <a:lnTo>
                        <a:pt x="2317908" y="623537"/>
                      </a:lnTo>
                      <a:lnTo>
                        <a:pt x="2369535" y="589938"/>
                      </a:lnTo>
                      <a:close/>
                      <a:moveTo>
                        <a:pt x="2046608" y="556340"/>
                      </a:moveTo>
                      <a:lnTo>
                        <a:pt x="1994980" y="589939"/>
                      </a:lnTo>
                      <a:lnTo>
                        <a:pt x="2046607" y="623538"/>
                      </a:lnTo>
                      <a:lnTo>
                        <a:pt x="2098235" y="589939"/>
                      </a:lnTo>
                      <a:close/>
                      <a:moveTo>
                        <a:pt x="1775306" y="556340"/>
                      </a:moveTo>
                      <a:lnTo>
                        <a:pt x="1723679" y="589939"/>
                      </a:lnTo>
                      <a:lnTo>
                        <a:pt x="1775306" y="623538"/>
                      </a:lnTo>
                      <a:lnTo>
                        <a:pt x="1826933" y="589939"/>
                      </a:lnTo>
                      <a:close/>
                      <a:moveTo>
                        <a:pt x="1504005" y="556340"/>
                      </a:moveTo>
                      <a:lnTo>
                        <a:pt x="1452378" y="589940"/>
                      </a:lnTo>
                      <a:lnTo>
                        <a:pt x="1504004" y="623538"/>
                      </a:lnTo>
                      <a:lnTo>
                        <a:pt x="1555631" y="589938"/>
                      </a:lnTo>
                      <a:close/>
                      <a:moveTo>
                        <a:pt x="147507" y="556340"/>
                      </a:moveTo>
                      <a:lnTo>
                        <a:pt x="95878" y="589941"/>
                      </a:lnTo>
                      <a:lnTo>
                        <a:pt x="147503" y="623539"/>
                      </a:lnTo>
                      <a:lnTo>
                        <a:pt x="199131" y="589939"/>
                      </a:lnTo>
                      <a:close/>
                      <a:moveTo>
                        <a:pt x="2182258" y="556339"/>
                      </a:moveTo>
                      <a:lnTo>
                        <a:pt x="2130630" y="589938"/>
                      </a:lnTo>
                      <a:lnTo>
                        <a:pt x="2182258" y="623538"/>
                      </a:lnTo>
                      <a:lnTo>
                        <a:pt x="2233887" y="589939"/>
                      </a:lnTo>
                      <a:close/>
                      <a:moveTo>
                        <a:pt x="1910956" y="556339"/>
                      </a:moveTo>
                      <a:lnTo>
                        <a:pt x="1859328" y="589938"/>
                      </a:lnTo>
                      <a:lnTo>
                        <a:pt x="1910956" y="623538"/>
                      </a:lnTo>
                      <a:lnTo>
                        <a:pt x="1962584" y="589939"/>
                      </a:lnTo>
                      <a:close/>
                      <a:moveTo>
                        <a:pt x="1639655" y="556339"/>
                      </a:moveTo>
                      <a:lnTo>
                        <a:pt x="1588028" y="589939"/>
                      </a:lnTo>
                      <a:lnTo>
                        <a:pt x="1639655" y="623538"/>
                      </a:lnTo>
                      <a:lnTo>
                        <a:pt x="1691282" y="589939"/>
                      </a:lnTo>
                      <a:close/>
                      <a:moveTo>
                        <a:pt x="1368354" y="556339"/>
                      </a:moveTo>
                      <a:lnTo>
                        <a:pt x="1316727" y="589939"/>
                      </a:lnTo>
                      <a:lnTo>
                        <a:pt x="1368355" y="623539"/>
                      </a:lnTo>
                      <a:lnTo>
                        <a:pt x="1419983" y="589940"/>
                      </a:lnTo>
                      <a:close/>
                      <a:moveTo>
                        <a:pt x="1029236" y="512200"/>
                      </a:moveTo>
                      <a:lnTo>
                        <a:pt x="977609" y="545799"/>
                      </a:lnTo>
                      <a:lnTo>
                        <a:pt x="1029236" y="579397"/>
                      </a:lnTo>
                      <a:lnTo>
                        <a:pt x="1080862" y="545798"/>
                      </a:lnTo>
                      <a:close/>
                      <a:moveTo>
                        <a:pt x="215330" y="512200"/>
                      </a:moveTo>
                      <a:lnTo>
                        <a:pt x="163704" y="545799"/>
                      </a:lnTo>
                      <a:lnTo>
                        <a:pt x="215331" y="579397"/>
                      </a:lnTo>
                      <a:lnTo>
                        <a:pt x="266955" y="545799"/>
                      </a:lnTo>
                      <a:close/>
                      <a:moveTo>
                        <a:pt x="757935" y="512200"/>
                      </a:moveTo>
                      <a:lnTo>
                        <a:pt x="706307" y="545799"/>
                      </a:lnTo>
                      <a:lnTo>
                        <a:pt x="757932" y="579399"/>
                      </a:lnTo>
                      <a:lnTo>
                        <a:pt x="809557" y="545799"/>
                      </a:lnTo>
                      <a:close/>
                      <a:moveTo>
                        <a:pt x="486631" y="512200"/>
                      </a:moveTo>
                      <a:lnTo>
                        <a:pt x="435005" y="545799"/>
                      </a:lnTo>
                      <a:lnTo>
                        <a:pt x="486633" y="579398"/>
                      </a:lnTo>
                      <a:lnTo>
                        <a:pt x="538259" y="545799"/>
                      </a:lnTo>
                      <a:close/>
                      <a:moveTo>
                        <a:pt x="1300530" y="512199"/>
                      </a:moveTo>
                      <a:lnTo>
                        <a:pt x="1248903" y="545799"/>
                      </a:lnTo>
                      <a:lnTo>
                        <a:pt x="1300527" y="579397"/>
                      </a:lnTo>
                      <a:lnTo>
                        <a:pt x="1352155" y="545797"/>
                      </a:lnTo>
                      <a:close/>
                      <a:moveTo>
                        <a:pt x="1164877" y="512199"/>
                      </a:moveTo>
                      <a:lnTo>
                        <a:pt x="1113251" y="545798"/>
                      </a:lnTo>
                      <a:lnTo>
                        <a:pt x="1164879" y="579397"/>
                      </a:lnTo>
                      <a:lnTo>
                        <a:pt x="1216505" y="545798"/>
                      </a:lnTo>
                      <a:close/>
                      <a:moveTo>
                        <a:pt x="893580" y="512199"/>
                      </a:moveTo>
                      <a:lnTo>
                        <a:pt x="841957" y="545799"/>
                      </a:lnTo>
                      <a:lnTo>
                        <a:pt x="893580" y="579398"/>
                      </a:lnTo>
                      <a:lnTo>
                        <a:pt x="945208" y="545799"/>
                      </a:lnTo>
                      <a:close/>
                      <a:moveTo>
                        <a:pt x="622281" y="512199"/>
                      </a:moveTo>
                      <a:lnTo>
                        <a:pt x="570655" y="545799"/>
                      </a:lnTo>
                      <a:lnTo>
                        <a:pt x="622283" y="579399"/>
                      </a:lnTo>
                      <a:lnTo>
                        <a:pt x="673913" y="545799"/>
                      </a:lnTo>
                      <a:close/>
                      <a:moveTo>
                        <a:pt x="350981" y="512199"/>
                      </a:moveTo>
                      <a:lnTo>
                        <a:pt x="299352" y="545798"/>
                      </a:lnTo>
                      <a:lnTo>
                        <a:pt x="350979" y="579399"/>
                      </a:lnTo>
                      <a:lnTo>
                        <a:pt x="402609" y="545799"/>
                      </a:lnTo>
                      <a:close/>
                      <a:moveTo>
                        <a:pt x="1843132" y="512199"/>
                      </a:moveTo>
                      <a:lnTo>
                        <a:pt x="1791504" y="545798"/>
                      </a:lnTo>
                      <a:lnTo>
                        <a:pt x="1843130" y="579397"/>
                      </a:lnTo>
                      <a:lnTo>
                        <a:pt x="1894758" y="545797"/>
                      </a:lnTo>
                      <a:close/>
                      <a:moveTo>
                        <a:pt x="1571832" y="512199"/>
                      </a:moveTo>
                      <a:lnTo>
                        <a:pt x="1520204" y="545798"/>
                      </a:lnTo>
                      <a:lnTo>
                        <a:pt x="1571829" y="579397"/>
                      </a:lnTo>
                      <a:lnTo>
                        <a:pt x="1623456" y="545797"/>
                      </a:lnTo>
                      <a:close/>
                      <a:moveTo>
                        <a:pt x="2250083" y="512198"/>
                      </a:moveTo>
                      <a:lnTo>
                        <a:pt x="2198457" y="545797"/>
                      </a:lnTo>
                      <a:lnTo>
                        <a:pt x="2250085" y="579396"/>
                      </a:lnTo>
                      <a:lnTo>
                        <a:pt x="2301711" y="545798"/>
                      </a:lnTo>
                      <a:close/>
                      <a:moveTo>
                        <a:pt x="2114434" y="512198"/>
                      </a:moveTo>
                      <a:lnTo>
                        <a:pt x="2062806" y="545798"/>
                      </a:lnTo>
                      <a:lnTo>
                        <a:pt x="2114433" y="579396"/>
                      </a:lnTo>
                      <a:lnTo>
                        <a:pt x="2166060" y="545797"/>
                      </a:lnTo>
                      <a:close/>
                      <a:moveTo>
                        <a:pt x="1707480" y="512198"/>
                      </a:moveTo>
                      <a:lnTo>
                        <a:pt x="1655854" y="545797"/>
                      </a:lnTo>
                      <a:lnTo>
                        <a:pt x="1707481" y="579397"/>
                      </a:lnTo>
                      <a:lnTo>
                        <a:pt x="1759107" y="545798"/>
                      </a:lnTo>
                      <a:close/>
                      <a:moveTo>
                        <a:pt x="1436179" y="512198"/>
                      </a:moveTo>
                      <a:lnTo>
                        <a:pt x="1384552" y="545797"/>
                      </a:lnTo>
                      <a:lnTo>
                        <a:pt x="1436180" y="579398"/>
                      </a:lnTo>
                      <a:lnTo>
                        <a:pt x="1487807" y="545798"/>
                      </a:lnTo>
                      <a:close/>
                      <a:moveTo>
                        <a:pt x="1978782" y="512198"/>
                      </a:moveTo>
                      <a:lnTo>
                        <a:pt x="1927154" y="545797"/>
                      </a:lnTo>
                      <a:lnTo>
                        <a:pt x="1978783" y="579396"/>
                      </a:lnTo>
                      <a:lnTo>
                        <a:pt x="2030409" y="545798"/>
                      </a:lnTo>
                      <a:close/>
                      <a:moveTo>
                        <a:pt x="825758" y="468059"/>
                      </a:moveTo>
                      <a:lnTo>
                        <a:pt x="774129" y="501657"/>
                      </a:lnTo>
                      <a:lnTo>
                        <a:pt x="825758" y="535256"/>
                      </a:lnTo>
                      <a:lnTo>
                        <a:pt x="877384" y="501658"/>
                      </a:lnTo>
                      <a:close/>
                      <a:moveTo>
                        <a:pt x="1910957" y="468058"/>
                      </a:moveTo>
                      <a:lnTo>
                        <a:pt x="1859330" y="501657"/>
                      </a:lnTo>
                      <a:lnTo>
                        <a:pt x="1910956" y="535255"/>
                      </a:lnTo>
                      <a:lnTo>
                        <a:pt x="1962583" y="501656"/>
                      </a:lnTo>
                      <a:close/>
                      <a:moveTo>
                        <a:pt x="1639656" y="468058"/>
                      </a:moveTo>
                      <a:lnTo>
                        <a:pt x="1588030" y="501656"/>
                      </a:lnTo>
                      <a:lnTo>
                        <a:pt x="1639655" y="535255"/>
                      </a:lnTo>
                      <a:lnTo>
                        <a:pt x="1691281" y="501656"/>
                      </a:lnTo>
                      <a:close/>
                      <a:moveTo>
                        <a:pt x="1368355" y="468058"/>
                      </a:moveTo>
                      <a:lnTo>
                        <a:pt x="1316728" y="501657"/>
                      </a:lnTo>
                      <a:lnTo>
                        <a:pt x="1368354" y="535255"/>
                      </a:lnTo>
                      <a:lnTo>
                        <a:pt x="1419980" y="501656"/>
                      </a:lnTo>
                      <a:close/>
                      <a:moveTo>
                        <a:pt x="1097059" y="468058"/>
                      </a:moveTo>
                      <a:lnTo>
                        <a:pt x="1045435" y="501659"/>
                      </a:lnTo>
                      <a:lnTo>
                        <a:pt x="1097059" y="535256"/>
                      </a:lnTo>
                      <a:lnTo>
                        <a:pt x="1148680" y="501657"/>
                      </a:lnTo>
                      <a:close/>
                      <a:moveTo>
                        <a:pt x="961408" y="468058"/>
                      </a:moveTo>
                      <a:lnTo>
                        <a:pt x="909777" y="501658"/>
                      </a:lnTo>
                      <a:lnTo>
                        <a:pt x="961407" y="535256"/>
                      </a:lnTo>
                      <a:lnTo>
                        <a:pt x="1013036" y="501658"/>
                      </a:lnTo>
                      <a:close/>
                      <a:moveTo>
                        <a:pt x="554460" y="468058"/>
                      </a:moveTo>
                      <a:lnTo>
                        <a:pt x="502829" y="501657"/>
                      </a:lnTo>
                      <a:lnTo>
                        <a:pt x="554460" y="535258"/>
                      </a:lnTo>
                      <a:lnTo>
                        <a:pt x="606087" y="501657"/>
                      </a:lnTo>
                      <a:close/>
                      <a:moveTo>
                        <a:pt x="418806" y="468058"/>
                      </a:moveTo>
                      <a:lnTo>
                        <a:pt x="367181" y="501657"/>
                      </a:lnTo>
                      <a:lnTo>
                        <a:pt x="418809" y="535256"/>
                      </a:lnTo>
                      <a:lnTo>
                        <a:pt x="470432" y="501658"/>
                      </a:lnTo>
                      <a:close/>
                      <a:moveTo>
                        <a:pt x="283156" y="468058"/>
                      </a:moveTo>
                      <a:lnTo>
                        <a:pt x="231530" y="501658"/>
                      </a:lnTo>
                      <a:lnTo>
                        <a:pt x="283152" y="535257"/>
                      </a:lnTo>
                      <a:lnTo>
                        <a:pt x="334785" y="501657"/>
                      </a:lnTo>
                      <a:close/>
                      <a:moveTo>
                        <a:pt x="147504" y="468058"/>
                      </a:moveTo>
                      <a:lnTo>
                        <a:pt x="95879" y="501657"/>
                      </a:lnTo>
                      <a:lnTo>
                        <a:pt x="147506" y="535256"/>
                      </a:lnTo>
                      <a:lnTo>
                        <a:pt x="199131" y="501657"/>
                      </a:lnTo>
                      <a:close/>
                      <a:moveTo>
                        <a:pt x="2182258" y="468058"/>
                      </a:moveTo>
                      <a:lnTo>
                        <a:pt x="2130633" y="501656"/>
                      </a:lnTo>
                      <a:lnTo>
                        <a:pt x="2182258" y="535255"/>
                      </a:lnTo>
                      <a:lnTo>
                        <a:pt x="2233885" y="501656"/>
                      </a:lnTo>
                      <a:close/>
                      <a:moveTo>
                        <a:pt x="690106" y="468058"/>
                      </a:moveTo>
                      <a:lnTo>
                        <a:pt x="638480" y="501657"/>
                      </a:lnTo>
                      <a:lnTo>
                        <a:pt x="690110" y="535257"/>
                      </a:lnTo>
                      <a:lnTo>
                        <a:pt x="741734" y="501657"/>
                      </a:lnTo>
                      <a:close/>
                      <a:moveTo>
                        <a:pt x="2046608" y="468057"/>
                      </a:moveTo>
                      <a:lnTo>
                        <a:pt x="1994980" y="501656"/>
                      </a:lnTo>
                      <a:lnTo>
                        <a:pt x="2046608" y="535255"/>
                      </a:lnTo>
                      <a:lnTo>
                        <a:pt x="2098236" y="501656"/>
                      </a:lnTo>
                      <a:close/>
                      <a:moveTo>
                        <a:pt x="1775307" y="468057"/>
                      </a:moveTo>
                      <a:lnTo>
                        <a:pt x="1723678" y="501657"/>
                      </a:lnTo>
                      <a:lnTo>
                        <a:pt x="1775306" y="535255"/>
                      </a:lnTo>
                      <a:lnTo>
                        <a:pt x="1826933" y="501656"/>
                      </a:lnTo>
                      <a:close/>
                      <a:moveTo>
                        <a:pt x="1504005" y="468057"/>
                      </a:moveTo>
                      <a:lnTo>
                        <a:pt x="1452377" y="501656"/>
                      </a:lnTo>
                      <a:lnTo>
                        <a:pt x="1504006" y="535256"/>
                      </a:lnTo>
                      <a:lnTo>
                        <a:pt x="1555633" y="501656"/>
                      </a:lnTo>
                      <a:close/>
                      <a:moveTo>
                        <a:pt x="1232704" y="468057"/>
                      </a:moveTo>
                      <a:lnTo>
                        <a:pt x="1181076" y="501657"/>
                      </a:lnTo>
                      <a:lnTo>
                        <a:pt x="1232703" y="535256"/>
                      </a:lnTo>
                      <a:lnTo>
                        <a:pt x="1284331" y="501656"/>
                      </a:lnTo>
                      <a:close/>
                      <a:moveTo>
                        <a:pt x="893580" y="423917"/>
                      </a:moveTo>
                      <a:lnTo>
                        <a:pt x="841957" y="457516"/>
                      </a:lnTo>
                      <a:lnTo>
                        <a:pt x="893577" y="491116"/>
                      </a:lnTo>
                      <a:lnTo>
                        <a:pt x="945208" y="457516"/>
                      </a:lnTo>
                      <a:close/>
                      <a:moveTo>
                        <a:pt x="622283" y="423917"/>
                      </a:moveTo>
                      <a:lnTo>
                        <a:pt x="570659" y="457517"/>
                      </a:lnTo>
                      <a:lnTo>
                        <a:pt x="622282" y="491116"/>
                      </a:lnTo>
                      <a:lnTo>
                        <a:pt x="673909" y="457516"/>
                      </a:lnTo>
                      <a:close/>
                      <a:moveTo>
                        <a:pt x="350979" y="423917"/>
                      </a:moveTo>
                      <a:lnTo>
                        <a:pt x="299352" y="457516"/>
                      </a:lnTo>
                      <a:lnTo>
                        <a:pt x="350981" y="491115"/>
                      </a:lnTo>
                      <a:lnTo>
                        <a:pt x="402605" y="457517"/>
                      </a:lnTo>
                      <a:close/>
                      <a:moveTo>
                        <a:pt x="757929" y="423917"/>
                      </a:moveTo>
                      <a:lnTo>
                        <a:pt x="706307" y="457516"/>
                      </a:lnTo>
                      <a:lnTo>
                        <a:pt x="757935" y="491116"/>
                      </a:lnTo>
                      <a:lnTo>
                        <a:pt x="809561" y="457516"/>
                      </a:lnTo>
                      <a:close/>
                      <a:moveTo>
                        <a:pt x="215330" y="423917"/>
                      </a:moveTo>
                      <a:lnTo>
                        <a:pt x="163703" y="457517"/>
                      </a:lnTo>
                      <a:lnTo>
                        <a:pt x="215328" y="491116"/>
                      </a:lnTo>
                      <a:lnTo>
                        <a:pt x="266955" y="457516"/>
                      </a:lnTo>
                      <a:close/>
                      <a:moveTo>
                        <a:pt x="1571830" y="423916"/>
                      </a:moveTo>
                      <a:lnTo>
                        <a:pt x="1520204" y="457515"/>
                      </a:lnTo>
                      <a:lnTo>
                        <a:pt x="1571832" y="491114"/>
                      </a:lnTo>
                      <a:lnTo>
                        <a:pt x="1623458" y="457516"/>
                      </a:lnTo>
                      <a:close/>
                      <a:moveTo>
                        <a:pt x="1300529" y="423916"/>
                      </a:moveTo>
                      <a:lnTo>
                        <a:pt x="1248902" y="457516"/>
                      </a:lnTo>
                      <a:lnTo>
                        <a:pt x="1300529" y="491115"/>
                      </a:lnTo>
                      <a:lnTo>
                        <a:pt x="1352156" y="457516"/>
                      </a:lnTo>
                      <a:close/>
                      <a:moveTo>
                        <a:pt x="1029239" y="423916"/>
                      </a:moveTo>
                      <a:lnTo>
                        <a:pt x="977606" y="457517"/>
                      </a:lnTo>
                      <a:lnTo>
                        <a:pt x="1029234" y="491116"/>
                      </a:lnTo>
                      <a:lnTo>
                        <a:pt x="1080866" y="457516"/>
                      </a:lnTo>
                      <a:close/>
                      <a:moveTo>
                        <a:pt x="486633" y="423916"/>
                      </a:moveTo>
                      <a:lnTo>
                        <a:pt x="435007" y="457517"/>
                      </a:lnTo>
                      <a:lnTo>
                        <a:pt x="486631" y="491116"/>
                      </a:lnTo>
                      <a:lnTo>
                        <a:pt x="538259" y="457516"/>
                      </a:lnTo>
                      <a:close/>
                      <a:moveTo>
                        <a:pt x="1843131" y="423916"/>
                      </a:moveTo>
                      <a:lnTo>
                        <a:pt x="1791505" y="457516"/>
                      </a:lnTo>
                      <a:lnTo>
                        <a:pt x="1843132" y="491114"/>
                      </a:lnTo>
                      <a:lnTo>
                        <a:pt x="1894758" y="457516"/>
                      </a:lnTo>
                      <a:close/>
                      <a:moveTo>
                        <a:pt x="1707482" y="423916"/>
                      </a:moveTo>
                      <a:lnTo>
                        <a:pt x="1655854" y="457516"/>
                      </a:lnTo>
                      <a:lnTo>
                        <a:pt x="1707480" y="491114"/>
                      </a:lnTo>
                      <a:lnTo>
                        <a:pt x="1759108" y="457515"/>
                      </a:lnTo>
                      <a:close/>
                      <a:moveTo>
                        <a:pt x="1436181" y="423916"/>
                      </a:moveTo>
                      <a:lnTo>
                        <a:pt x="1384552" y="457516"/>
                      </a:lnTo>
                      <a:lnTo>
                        <a:pt x="1436178" y="491115"/>
                      </a:lnTo>
                      <a:lnTo>
                        <a:pt x="1487806" y="457514"/>
                      </a:lnTo>
                      <a:close/>
                      <a:moveTo>
                        <a:pt x="1164879" y="423916"/>
                      </a:moveTo>
                      <a:lnTo>
                        <a:pt x="1113251" y="457516"/>
                      </a:lnTo>
                      <a:lnTo>
                        <a:pt x="1164877" y="491115"/>
                      </a:lnTo>
                      <a:lnTo>
                        <a:pt x="1216505" y="457516"/>
                      </a:lnTo>
                      <a:close/>
                      <a:moveTo>
                        <a:pt x="1978783" y="423915"/>
                      </a:moveTo>
                      <a:lnTo>
                        <a:pt x="1927155" y="457516"/>
                      </a:lnTo>
                      <a:lnTo>
                        <a:pt x="1978782" y="491114"/>
                      </a:lnTo>
                      <a:lnTo>
                        <a:pt x="2030411" y="457514"/>
                      </a:lnTo>
                      <a:close/>
                      <a:moveTo>
                        <a:pt x="2250085" y="423915"/>
                      </a:moveTo>
                      <a:lnTo>
                        <a:pt x="2198458" y="457516"/>
                      </a:lnTo>
                      <a:lnTo>
                        <a:pt x="2250083" y="491114"/>
                      </a:lnTo>
                      <a:lnTo>
                        <a:pt x="2301711" y="457515"/>
                      </a:lnTo>
                      <a:close/>
                      <a:moveTo>
                        <a:pt x="2114433" y="423915"/>
                      </a:moveTo>
                      <a:lnTo>
                        <a:pt x="2062806" y="457514"/>
                      </a:lnTo>
                      <a:lnTo>
                        <a:pt x="2114434" y="491114"/>
                      </a:lnTo>
                      <a:lnTo>
                        <a:pt x="2166060" y="457516"/>
                      </a:lnTo>
                      <a:close/>
                      <a:moveTo>
                        <a:pt x="1097059" y="379774"/>
                      </a:moveTo>
                      <a:lnTo>
                        <a:pt x="1045436" y="413375"/>
                      </a:lnTo>
                      <a:lnTo>
                        <a:pt x="1097059" y="446974"/>
                      </a:lnTo>
                      <a:lnTo>
                        <a:pt x="1148681" y="413375"/>
                      </a:lnTo>
                      <a:close/>
                      <a:moveTo>
                        <a:pt x="961408" y="379774"/>
                      </a:moveTo>
                      <a:lnTo>
                        <a:pt x="909777" y="413376"/>
                      </a:lnTo>
                      <a:lnTo>
                        <a:pt x="961405" y="446973"/>
                      </a:lnTo>
                      <a:lnTo>
                        <a:pt x="1013036" y="413375"/>
                      </a:lnTo>
                      <a:close/>
                      <a:moveTo>
                        <a:pt x="418809" y="379774"/>
                      </a:moveTo>
                      <a:lnTo>
                        <a:pt x="367179" y="413375"/>
                      </a:lnTo>
                      <a:lnTo>
                        <a:pt x="418806" y="446973"/>
                      </a:lnTo>
                      <a:lnTo>
                        <a:pt x="470434" y="413374"/>
                      </a:lnTo>
                      <a:close/>
                      <a:moveTo>
                        <a:pt x="2046608" y="379774"/>
                      </a:moveTo>
                      <a:lnTo>
                        <a:pt x="1994981" y="413373"/>
                      </a:lnTo>
                      <a:lnTo>
                        <a:pt x="2046608" y="446973"/>
                      </a:lnTo>
                      <a:lnTo>
                        <a:pt x="2098235" y="413373"/>
                      </a:lnTo>
                      <a:close/>
                      <a:moveTo>
                        <a:pt x="1775307" y="379774"/>
                      </a:moveTo>
                      <a:lnTo>
                        <a:pt x="1723680" y="413373"/>
                      </a:lnTo>
                      <a:lnTo>
                        <a:pt x="1775306" y="446973"/>
                      </a:lnTo>
                      <a:lnTo>
                        <a:pt x="1826933" y="413373"/>
                      </a:lnTo>
                      <a:close/>
                      <a:moveTo>
                        <a:pt x="1504005" y="379774"/>
                      </a:moveTo>
                      <a:lnTo>
                        <a:pt x="1452380" y="413373"/>
                      </a:lnTo>
                      <a:lnTo>
                        <a:pt x="1504005" y="446973"/>
                      </a:lnTo>
                      <a:lnTo>
                        <a:pt x="1555631" y="413373"/>
                      </a:lnTo>
                      <a:close/>
                      <a:moveTo>
                        <a:pt x="1232704" y="379774"/>
                      </a:moveTo>
                      <a:lnTo>
                        <a:pt x="1181078" y="413374"/>
                      </a:lnTo>
                      <a:lnTo>
                        <a:pt x="1232703" y="446973"/>
                      </a:lnTo>
                      <a:lnTo>
                        <a:pt x="1284329" y="413374"/>
                      </a:lnTo>
                      <a:close/>
                      <a:moveTo>
                        <a:pt x="690106" y="379774"/>
                      </a:moveTo>
                      <a:lnTo>
                        <a:pt x="638480" y="413374"/>
                      </a:lnTo>
                      <a:lnTo>
                        <a:pt x="690106" y="446973"/>
                      </a:lnTo>
                      <a:lnTo>
                        <a:pt x="741734" y="413374"/>
                      </a:lnTo>
                      <a:close/>
                      <a:moveTo>
                        <a:pt x="554460" y="379774"/>
                      </a:moveTo>
                      <a:lnTo>
                        <a:pt x="502832" y="413374"/>
                      </a:lnTo>
                      <a:lnTo>
                        <a:pt x="554460" y="446974"/>
                      </a:lnTo>
                      <a:lnTo>
                        <a:pt x="606084" y="413374"/>
                      </a:lnTo>
                      <a:close/>
                      <a:moveTo>
                        <a:pt x="283152" y="379774"/>
                      </a:moveTo>
                      <a:lnTo>
                        <a:pt x="231529" y="413374"/>
                      </a:lnTo>
                      <a:lnTo>
                        <a:pt x="283152" y="446974"/>
                      </a:lnTo>
                      <a:lnTo>
                        <a:pt x="334780" y="413374"/>
                      </a:lnTo>
                      <a:close/>
                      <a:moveTo>
                        <a:pt x="1910957" y="379773"/>
                      </a:moveTo>
                      <a:lnTo>
                        <a:pt x="1859330" y="413373"/>
                      </a:lnTo>
                      <a:lnTo>
                        <a:pt x="1910957" y="446973"/>
                      </a:lnTo>
                      <a:lnTo>
                        <a:pt x="1962584" y="413373"/>
                      </a:lnTo>
                      <a:close/>
                      <a:moveTo>
                        <a:pt x="1639656" y="379773"/>
                      </a:moveTo>
                      <a:lnTo>
                        <a:pt x="1588028" y="413374"/>
                      </a:lnTo>
                      <a:lnTo>
                        <a:pt x="1639656" y="446974"/>
                      </a:lnTo>
                      <a:lnTo>
                        <a:pt x="1691284" y="413373"/>
                      </a:lnTo>
                      <a:close/>
                      <a:moveTo>
                        <a:pt x="1368355" y="379773"/>
                      </a:moveTo>
                      <a:lnTo>
                        <a:pt x="1316727" y="413374"/>
                      </a:lnTo>
                      <a:lnTo>
                        <a:pt x="1368355" y="446973"/>
                      </a:lnTo>
                      <a:lnTo>
                        <a:pt x="1419982" y="413373"/>
                      </a:lnTo>
                      <a:close/>
                      <a:moveTo>
                        <a:pt x="825754" y="379773"/>
                      </a:moveTo>
                      <a:lnTo>
                        <a:pt x="774129" y="413374"/>
                      </a:lnTo>
                      <a:lnTo>
                        <a:pt x="825758" y="446974"/>
                      </a:lnTo>
                      <a:lnTo>
                        <a:pt x="877384" y="413376"/>
                      </a:lnTo>
                      <a:close/>
                      <a:moveTo>
                        <a:pt x="2182257" y="379771"/>
                      </a:moveTo>
                      <a:lnTo>
                        <a:pt x="2130630" y="413373"/>
                      </a:lnTo>
                      <a:lnTo>
                        <a:pt x="2182258" y="446973"/>
                      </a:lnTo>
                      <a:lnTo>
                        <a:pt x="2233887" y="413373"/>
                      </a:lnTo>
                      <a:close/>
                      <a:moveTo>
                        <a:pt x="1029236" y="335633"/>
                      </a:moveTo>
                      <a:lnTo>
                        <a:pt x="977609" y="369233"/>
                      </a:lnTo>
                      <a:lnTo>
                        <a:pt x="1029239" y="402832"/>
                      </a:lnTo>
                      <a:lnTo>
                        <a:pt x="1080862" y="369232"/>
                      </a:lnTo>
                      <a:close/>
                      <a:moveTo>
                        <a:pt x="757935" y="335633"/>
                      </a:moveTo>
                      <a:lnTo>
                        <a:pt x="706307" y="369233"/>
                      </a:lnTo>
                      <a:lnTo>
                        <a:pt x="757929" y="402832"/>
                      </a:lnTo>
                      <a:lnTo>
                        <a:pt x="809558" y="369233"/>
                      </a:lnTo>
                      <a:close/>
                      <a:moveTo>
                        <a:pt x="486631" y="335632"/>
                      </a:moveTo>
                      <a:lnTo>
                        <a:pt x="435005" y="369232"/>
                      </a:lnTo>
                      <a:lnTo>
                        <a:pt x="486633" y="402832"/>
                      </a:lnTo>
                      <a:lnTo>
                        <a:pt x="538259" y="369233"/>
                      </a:lnTo>
                      <a:close/>
                      <a:moveTo>
                        <a:pt x="1571832" y="335632"/>
                      </a:moveTo>
                      <a:lnTo>
                        <a:pt x="1520204" y="369232"/>
                      </a:lnTo>
                      <a:lnTo>
                        <a:pt x="1571829" y="402830"/>
                      </a:lnTo>
                      <a:lnTo>
                        <a:pt x="1623457" y="369229"/>
                      </a:lnTo>
                      <a:close/>
                      <a:moveTo>
                        <a:pt x="1300531" y="335632"/>
                      </a:moveTo>
                      <a:lnTo>
                        <a:pt x="1248902" y="369233"/>
                      </a:lnTo>
                      <a:lnTo>
                        <a:pt x="1300529" y="402831"/>
                      </a:lnTo>
                      <a:lnTo>
                        <a:pt x="1352156" y="369229"/>
                      </a:lnTo>
                      <a:close/>
                      <a:moveTo>
                        <a:pt x="2114433" y="335631"/>
                      </a:moveTo>
                      <a:lnTo>
                        <a:pt x="2062806" y="369229"/>
                      </a:lnTo>
                      <a:lnTo>
                        <a:pt x="2114433" y="402830"/>
                      </a:lnTo>
                      <a:lnTo>
                        <a:pt x="2166060" y="369229"/>
                      </a:lnTo>
                      <a:close/>
                      <a:moveTo>
                        <a:pt x="1707481" y="335631"/>
                      </a:moveTo>
                      <a:lnTo>
                        <a:pt x="1655854" y="369230"/>
                      </a:lnTo>
                      <a:lnTo>
                        <a:pt x="1707482" y="402832"/>
                      </a:lnTo>
                      <a:lnTo>
                        <a:pt x="1759109" y="369230"/>
                      </a:lnTo>
                      <a:close/>
                      <a:moveTo>
                        <a:pt x="1436179" y="335631"/>
                      </a:moveTo>
                      <a:lnTo>
                        <a:pt x="1384553" y="369230"/>
                      </a:lnTo>
                      <a:lnTo>
                        <a:pt x="1436180" y="402831"/>
                      </a:lnTo>
                      <a:lnTo>
                        <a:pt x="1487807" y="369230"/>
                      </a:lnTo>
                      <a:close/>
                      <a:moveTo>
                        <a:pt x="1164877" y="335631"/>
                      </a:moveTo>
                      <a:lnTo>
                        <a:pt x="1113252" y="369230"/>
                      </a:lnTo>
                      <a:lnTo>
                        <a:pt x="1164879" y="402832"/>
                      </a:lnTo>
                      <a:lnTo>
                        <a:pt x="1216505" y="369233"/>
                      </a:lnTo>
                      <a:close/>
                      <a:moveTo>
                        <a:pt x="893578" y="335631"/>
                      </a:moveTo>
                      <a:lnTo>
                        <a:pt x="841957" y="369231"/>
                      </a:lnTo>
                      <a:lnTo>
                        <a:pt x="893580" y="402833"/>
                      </a:lnTo>
                      <a:lnTo>
                        <a:pt x="945208" y="369233"/>
                      </a:lnTo>
                      <a:close/>
                      <a:moveTo>
                        <a:pt x="622281" y="335631"/>
                      </a:moveTo>
                      <a:lnTo>
                        <a:pt x="570655" y="369231"/>
                      </a:lnTo>
                      <a:lnTo>
                        <a:pt x="622283" y="402832"/>
                      </a:lnTo>
                      <a:lnTo>
                        <a:pt x="673911" y="369232"/>
                      </a:lnTo>
                      <a:close/>
                      <a:moveTo>
                        <a:pt x="350981" y="335631"/>
                      </a:moveTo>
                      <a:lnTo>
                        <a:pt x="299352" y="369233"/>
                      </a:lnTo>
                      <a:lnTo>
                        <a:pt x="350979" y="402832"/>
                      </a:lnTo>
                      <a:lnTo>
                        <a:pt x="402608" y="369231"/>
                      </a:lnTo>
                      <a:close/>
                      <a:moveTo>
                        <a:pt x="1978783" y="335631"/>
                      </a:moveTo>
                      <a:lnTo>
                        <a:pt x="1927156" y="369229"/>
                      </a:lnTo>
                      <a:lnTo>
                        <a:pt x="1978783" y="402830"/>
                      </a:lnTo>
                      <a:lnTo>
                        <a:pt x="2030410" y="369229"/>
                      </a:lnTo>
                      <a:close/>
                      <a:moveTo>
                        <a:pt x="1843133" y="335631"/>
                      </a:moveTo>
                      <a:lnTo>
                        <a:pt x="1791505" y="369231"/>
                      </a:lnTo>
                      <a:lnTo>
                        <a:pt x="1843130" y="402830"/>
                      </a:lnTo>
                      <a:lnTo>
                        <a:pt x="1894758" y="369229"/>
                      </a:lnTo>
                      <a:close/>
                      <a:moveTo>
                        <a:pt x="1368355" y="291493"/>
                      </a:moveTo>
                      <a:lnTo>
                        <a:pt x="1316729" y="325090"/>
                      </a:lnTo>
                      <a:lnTo>
                        <a:pt x="1368355" y="358689"/>
                      </a:lnTo>
                      <a:lnTo>
                        <a:pt x="1419980" y="325090"/>
                      </a:lnTo>
                      <a:close/>
                      <a:moveTo>
                        <a:pt x="1097059" y="291492"/>
                      </a:moveTo>
                      <a:lnTo>
                        <a:pt x="1045436" y="325091"/>
                      </a:lnTo>
                      <a:lnTo>
                        <a:pt x="1097059" y="358689"/>
                      </a:lnTo>
                      <a:lnTo>
                        <a:pt x="1148680" y="325090"/>
                      </a:lnTo>
                      <a:close/>
                      <a:moveTo>
                        <a:pt x="825758" y="291492"/>
                      </a:moveTo>
                      <a:lnTo>
                        <a:pt x="774129" y="325091"/>
                      </a:lnTo>
                      <a:lnTo>
                        <a:pt x="825754" y="358689"/>
                      </a:lnTo>
                      <a:lnTo>
                        <a:pt x="877384" y="325091"/>
                      </a:lnTo>
                      <a:close/>
                      <a:moveTo>
                        <a:pt x="1910957" y="291492"/>
                      </a:moveTo>
                      <a:lnTo>
                        <a:pt x="1859332" y="325090"/>
                      </a:lnTo>
                      <a:lnTo>
                        <a:pt x="1910956" y="358688"/>
                      </a:lnTo>
                      <a:lnTo>
                        <a:pt x="1962583" y="325089"/>
                      </a:lnTo>
                      <a:close/>
                      <a:moveTo>
                        <a:pt x="1639656" y="291492"/>
                      </a:moveTo>
                      <a:lnTo>
                        <a:pt x="1588030" y="325090"/>
                      </a:lnTo>
                      <a:lnTo>
                        <a:pt x="1639655" y="358688"/>
                      </a:lnTo>
                      <a:lnTo>
                        <a:pt x="1691282" y="325090"/>
                      </a:lnTo>
                      <a:close/>
                      <a:moveTo>
                        <a:pt x="690105" y="291492"/>
                      </a:moveTo>
                      <a:lnTo>
                        <a:pt x="638480" y="325090"/>
                      </a:lnTo>
                      <a:lnTo>
                        <a:pt x="690106" y="358689"/>
                      </a:lnTo>
                      <a:lnTo>
                        <a:pt x="741734" y="325090"/>
                      </a:lnTo>
                      <a:close/>
                      <a:moveTo>
                        <a:pt x="554459" y="291492"/>
                      </a:moveTo>
                      <a:lnTo>
                        <a:pt x="502829" y="325090"/>
                      </a:lnTo>
                      <a:lnTo>
                        <a:pt x="554459" y="358689"/>
                      </a:lnTo>
                      <a:lnTo>
                        <a:pt x="606084" y="325090"/>
                      </a:lnTo>
                      <a:close/>
                      <a:moveTo>
                        <a:pt x="418806" y="291492"/>
                      </a:moveTo>
                      <a:lnTo>
                        <a:pt x="367181" y="325090"/>
                      </a:lnTo>
                      <a:lnTo>
                        <a:pt x="418807" y="358689"/>
                      </a:lnTo>
                      <a:lnTo>
                        <a:pt x="470432" y="325091"/>
                      </a:lnTo>
                      <a:close/>
                      <a:moveTo>
                        <a:pt x="1232704" y="291491"/>
                      </a:moveTo>
                      <a:lnTo>
                        <a:pt x="1181077" y="325090"/>
                      </a:lnTo>
                      <a:lnTo>
                        <a:pt x="1232704" y="358689"/>
                      </a:lnTo>
                      <a:lnTo>
                        <a:pt x="1284332" y="325090"/>
                      </a:lnTo>
                      <a:close/>
                      <a:moveTo>
                        <a:pt x="961405" y="291491"/>
                      </a:moveTo>
                      <a:lnTo>
                        <a:pt x="909777" y="325090"/>
                      </a:lnTo>
                      <a:lnTo>
                        <a:pt x="961405" y="358689"/>
                      </a:lnTo>
                      <a:lnTo>
                        <a:pt x="1013036" y="325091"/>
                      </a:lnTo>
                      <a:close/>
                      <a:moveTo>
                        <a:pt x="283152" y="291491"/>
                      </a:moveTo>
                      <a:lnTo>
                        <a:pt x="231529" y="325090"/>
                      </a:lnTo>
                      <a:lnTo>
                        <a:pt x="283152" y="358689"/>
                      </a:lnTo>
                      <a:lnTo>
                        <a:pt x="334785" y="325090"/>
                      </a:lnTo>
                      <a:close/>
                      <a:moveTo>
                        <a:pt x="2046608" y="291491"/>
                      </a:moveTo>
                      <a:lnTo>
                        <a:pt x="1994980" y="325090"/>
                      </a:lnTo>
                      <a:lnTo>
                        <a:pt x="2046608" y="358689"/>
                      </a:lnTo>
                      <a:lnTo>
                        <a:pt x="2098235" y="325089"/>
                      </a:lnTo>
                      <a:close/>
                      <a:moveTo>
                        <a:pt x="1775307" y="291491"/>
                      </a:moveTo>
                      <a:lnTo>
                        <a:pt x="1723679" y="325090"/>
                      </a:lnTo>
                      <a:lnTo>
                        <a:pt x="1775307" y="358689"/>
                      </a:lnTo>
                      <a:lnTo>
                        <a:pt x="1826935" y="325090"/>
                      </a:lnTo>
                      <a:close/>
                      <a:moveTo>
                        <a:pt x="1504006" y="291491"/>
                      </a:moveTo>
                      <a:lnTo>
                        <a:pt x="1452377" y="325090"/>
                      </a:lnTo>
                      <a:lnTo>
                        <a:pt x="1504005" y="358689"/>
                      </a:lnTo>
                      <a:lnTo>
                        <a:pt x="1555633" y="325090"/>
                      </a:lnTo>
                      <a:close/>
                      <a:moveTo>
                        <a:pt x="1029236" y="247352"/>
                      </a:moveTo>
                      <a:lnTo>
                        <a:pt x="977606" y="280949"/>
                      </a:lnTo>
                      <a:lnTo>
                        <a:pt x="1029236" y="314549"/>
                      </a:lnTo>
                      <a:lnTo>
                        <a:pt x="1080866" y="280950"/>
                      </a:lnTo>
                      <a:close/>
                      <a:moveTo>
                        <a:pt x="622282" y="247352"/>
                      </a:moveTo>
                      <a:lnTo>
                        <a:pt x="570655" y="280950"/>
                      </a:lnTo>
                      <a:lnTo>
                        <a:pt x="622281" y="314548"/>
                      </a:lnTo>
                      <a:lnTo>
                        <a:pt x="673909" y="280950"/>
                      </a:lnTo>
                      <a:close/>
                      <a:moveTo>
                        <a:pt x="486633" y="247352"/>
                      </a:moveTo>
                      <a:lnTo>
                        <a:pt x="435007" y="280950"/>
                      </a:lnTo>
                      <a:lnTo>
                        <a:pt x="486631" y="314548"/>
                      </a:lnTo>
                      <a:lnTo>
                        <a:pt x="538259" y="280950"/>
                      </a:lnTo>
                      <a:close/>
                      <a:moveTo>
                        <a:pt x="1843131" y="247352"/>
                      </a:moveTo>
                      <a:lnTo>
                        <a:pt x="1791505" y="280949"/>
                      </a:lnTo>
                      <a:lnTo>
                        <a:pt x="1843134" y="314548"/>
                      </a:lnTo>
                      <a:lnTo>
                        <a:pt x="1894759" y="280950"/>
                      </a:lnTo>
                      <a:close/>
                      <a:moveTo>
                        <a:pt x="1571830" y="247352"/>
                      </a:moveTo>
                      <a:lnTo>
                        <a:pt x="1520204" y="280949"/>
                      </a:lnTo>
                      <a:lnTo>
                        <a:pt x="1571832" y="314548"/>
                      </a:lnTo>
                      <a:lnTo>
                        <a:pt x="1623457" y="280950"/>
                      </a:lnTo>
                      <a:close/>
                      <a:moveTo>
                        <a:pt x="1300528" y="247352"/>
                      </a:moveTo>
                      <a:lnTo>
                        <a:pt x="1248903" y="280949"/>
                      </a:lnTo>
                      <a:lnTo>
                        <a:pt x="1300530" y="314548"/>
                      </a:lnTo>
                      <a:lnTo>
                        <a:pt x="1352156" y="280950"/>
                      </a:lnTo>
                      <a:close/>
                      <a:moveTo>
                        <a:pt x="757927" y="247352"/>
                      </a:moveTo>
                      <a:lnTo>
                        <a:pt x="706304" y="280950"/>
                      </a:lnTo>
                      <a:lnTo>
                        <a:pt x="757929" y="314548"/>
                      </a:lnTo>
                      <a:lnTo>
                        <a:pt x="809557" y="280950"/>
                      </a:lnTo>
                      <a:close/>
                      <a:moveTo>
                        <a:pt x="1164879" y="247351"/>
                      </a:moveTo>
                      <a:lnTo>
                        <a:pt x="1113252" y="280950"/>
                      </a:lnTo>
                      <a:lnTo>
                        <a:pt x="1164877" y="314548"/>
                      </a:lnTo>
                      <a:lnTo>
                        <a:pt x="1216506" y="280949"/>
                      </a:lnTo>
                      <a:close/>
                      <a:moveTo>
                        <a:pt x="893580" y="247351"/>
                      </a:moveTo>
                      <a:lnTo>
                        <a:pt x="841957" y="280950"/>
                      </a:lnTo>
                      <a:lnTo>
                        <a:pt x="893578" y="314548"/>
                      </a:lnTo>
                      <a:lnTo>
                        <a:pt x="945208" y="280949"/>
                      </a:lnTo>
                      <a:close/>
                      <a:moveTo>
                        <a:pt x="1436181" y="247350"/>
                      </a:moveTo>
                      <a:lnTo>
                        <a:pt x="1384553" y="280950"/>
                      </a:lnTo>
                      <a:lnTo>
                        <a:pt x="1436179" y="314548"/>
                      </a:lnTo>
                      <a:lnTo>
                        <a:pt x="1487807" y="280950"/>
                      </a:lnTo>
                      <a:close/>
                      <a:moveTo>
                        <a:pt x="350981" y="247350"/>
                      </a:moveTo>
                      <a:lnTo>
                        <a:pt x="299352" y="280950"/>
                      </a:lnTo>
                      <a:lnTo>
                        <a:pt x="350981" y="314548"/>
                      </a:lnTo>
                      <a:lnTo>
                        <a:pt x="402605" y="280950"/>
                      </a:lnTo>
                      <a:close/>
                      <a:moveTo>
                        <a:pt x="1978784" y="247350"/>
                      </a:moveTo>
                      <a:lnTo>
                        <a:pt x="1927156" y="280950"/>
                      </a:lnTo>
                      <a:lnTo>
                        <a:pt x="1978781" y="314547"/>
                      </a:lnTo>
                      <a:lnTo>
                        <a:pt x="2030409" y="280949"/>
                      </a:lnTo>
                      <a:close/>
                      <a:moveTo>
                        <a:pt x="1707482" y="247350"/>
                      </a:moveTo>
                      <a:lnTo>
                        <a:pt x="1655854" y="280950"/>
                      </a:lnTo>
                      <a:lnTo>
                        <a:pt x="1707480" y="314547"/>
                      </a:lnTo>
                      <a:lnTo>
                        <a:pt x="1759108" y="280949"/>
                      </a:lnTo>
                      <a:close/>
                      <a:moveTo>
                        <a:pt x="1232704" y="203209"/>
                      </a:moveTo>
                      <a:lnTo>
                        <a:pt x="1181078" y="236808"/>
                      </a:lnTo>
                      <a:lnTo>
                        <a:pt x="1232704" y="270407"/>
                      </a:lnTo>
                      <a:lnTo>
                        <a:pt x="1284330" y="236810"/>
                      </a:lnTo>
                      <a:close/>
                      <a:moveTo>
                        <a:pt x="690106" y="203209"/>
                      </a:moveTo>
                      <a:lnTo>
                        <a:pt x="638479" y="236810"/>
                      </a:lnTo>
                      <a:lnTo>
                        <a:pt x="690104" y="270407"/>
                      </a:lnTo>
                      <a:lnTo>
                        <a:pt x="741734" y="236810"/>
                      </a:lnTo>
                      <a:close/>
                      <a:moveTo>
                        <a:pt x="1775306" y="203208"/>
                      </a:moveTo>
                      <a:lnTo>
                        <a:pt x="1723681" y="236808"/>
                      </a:lnTo>
                      <a:lnTo>
                        <a:pt x="1775306" y="270407"/>
                      </a:lnTo>
                      <a:lnTo>
                        <a:pt x="1826933" y="236809"/>
                      </a:lnTo>
                      <a:close/>
                      <a:moveTo>
                        <a:pt x="1504006" y="203208"/>
                      </a:moveTo>
                      <a:lnTo>
                        <a:pt x="1452379" y="236808"/>
                      </a:lnTo>
                      <a:lnTo>
                        <a:pt x="1504005" y="270407"/>
                      </a:lnTo>
                      <a:lnTo>
                        <a:pt x="1555632" y="236810"/>
                      </a:lnTo>
                      <a:close/>
                      <a:moveTo>
                        <a:pt x="961407" y="203208"/>
                      </a:moveTo>
                      <a:lnTo>
                        <a:pt x="909777" y="236810"/>
                      </a:lnTo>
                      <a:lnTo>
                        <a:pt x="961405" y="270407"/>
                      </a:lnTo>
                      <a:lnTo>
                        <a:pt x="1013036" y="236809"/>
                      </a:lnTo>
                      <a:close/>
                      <a:moveTo>
                        <a:pt x="554459" y="203208"/>
                      </a:moveTo>
                      <a:lnTo>
                        <a:pt x="502832" y="236810"/>
                      </a:lnTo>
                      <a:lnTo>
                        <a:pt x="554459" y="270409"/>
                      </a:lnTo>
                      <a:lnTo>
                        <a:pt x="606084" y="236810"/>
                      </a:lnTo>
                      <a:close/>
                      <a:moveTo>
                        <a:pt x="418809" y="203208"/>
                      </a:moveTo>
                      <a:lnTo>
                        <a:pt x="367179" y="236810"/>
                      </a:lnTo>
                      <a:lnTo>
                        <a:pt x="418806" y="270407"/>
                      </a:lnTo>
                      <a:lnTo>
                        <a:pt x="470434" y="236810"/>
                      </a:lnTo>
                      <a:close/>
                      <a:moveTo>
                        <a:pt x="1910958" y="203207"/>
                      </a:moveTo>
                      <a:lnTo>
                        <a:pt x="1859330" y="236810"/>
                      </a:lnTo>
                      <a:lnTo>
                        <a:pt x="1910959" y="270409"/>
                      </a:lnTo>
                      <a:lnTo>
                        <a:pt x="1962585" y="236810"/>
                      </a:lnTo>
                      <a:close/>
                      <a:moveTo>
                        <a:pt x="1639657" y="203207"/>
                      </a:moveTo>
                      <a:lnTo>
                        <a:pt x="1588028" y="236810"/>
                      </a:lnTo>
                      <a:lnTo>
                        <a:pt x="1639656" y="270409"/>
                      </a:lnTo>
                      <a:lnTo>
                        <a:pt x="1691283" y="236808"/>
                      </a:lnTo>
                      <a:close/>
                      <a:moveTo>
                        <a:pt x="1368355" y="203207"/>
                      </a:moveTo>
                      <a:lnTo>
                        <a:pt x="1316727" y="236810"/>
                      </a:lnTo>
                      <a:lnTo>
                        <a:pt x="1368354" y="270409"/>
                      </a:lnTo>
                      <a:lnTo>
                        <a:pt x="1419982" y="236808"/>
                      </a:lnTo>
                      <a:close/>
                      <a:moveTo>
                        <a:pt x="1097059" y="203207"/>
                      </a:moveTo>
                      <a:lnTo>
                        <a:pt x="1045436" y="236809"/>
                      </a:lnTo>
                      <a:lnTo>
                        <a:pt x="1097059" y="270409"/>
                      </a:lnTo>
                      <a:lnTo>
                        <a:pt x="1148682" y="236810"/>
                      </a:lnTo>
                      <a:close/>
                      <a:moveTo>
                        <a:pt x="825754" y="203207"/>
                      </a:moveTo>
                      <a:lnTo>
                        <a:pt x="774129" y="236810"/>
                      </a:lnTo>
                      <a:lnTo>
                        <a:pt x="825754" y="270409"/>
                      </a:lnTo>
                      <a:lnTo>
                        <a:pt x="877384" y="236808"/>
                      </a:lnTo>
                      <a:close/>
                      <a:moveTo>
                        <a:pt x="1300531" y="159064"/>
                      </a:moveTo>
                      <a:lnTo>
                        <a:pt x="1248903" y="192666"/>
                      </a:lnTo>
                      <a:lnTo>
                        <a:pt x="1300529" y="226267"/>
                      </a:lnTo>
                      <a:lnTo>
                        <a:pt x="1352156" y="192663"/>
                      </a:lnTo>
                      <a:close/>
                      <a:moveTo>
                        <a:pt x="1029236" y="159064"/>
                      </a:moveTo>
                      <a:lnTo>
                        <a:pt x="977606" y="192665"/>
                      </a:lnTo>
                      <a:lnTo>
                        <a:pt x="1029239" y="226267"/>
                      </a:lnTo>
                      <a:lnTo>
                        <a:pt x="1080862" y="192666"/>
                      </a:lnTo>
                      <a:close/>
                      <a:moveTo>
                        <a:pt x="757932" y="159064"/>
                      </a:moveTo>
                      <a:lnTo>
                        <a:pt x="706307" y="192665"/>
                      </a:lnTo>
                      <a:lnTo>
                        <a:pt x="757928" y="226267"/>
                      </a:lnTo>
                      <a:lnTo>
                        <a:pt x="809557" y="192663"/>
                      </a:lnTo>
                      <a:close/>
                      <a:moveTo>
                        <a:pt x="486631" y="159064"/>
                      </a:moveTo>
                      <a:lnTo>
                        <a:pt x="435005" y="192666"/>
                      </a:lnTo>
                      <a:lnTo>
                        <a:pt x="486633" y="226267"/>
                      </a:lnTo>
                      <a:lnTo>
                        <a:pt x="538259" y="192665"/>
                      </a:lnTo>
                      <a:close/>
                      <a:moveTo>
                        <a:pt x="1571832" y="159063"/>
                      </a:moveTo>
                      <a:lnTo>
                        <a:pt x="1520204" y="192666"/>
                      </a:lnTo>
                      <a:lnTo>
                        <a:pt x="1571830" y="226267"/>
                      </a:lnTo>
                      <a:lnTo>
                        <a:pt x="1623458" y="192664"/>
                      </a:lnTo>
                      <a:close/>
                      <a:moveTo>
                        <a:pt x="1843132" y="159062"/>
                      </a:moveTo>
                      <a:lnTo>
                        <a:pt x="1791506" y="192663"/>
                      </a:lnTo>
                      <a:lnTo>
                        <a:pt x="1843131" y="226267"/>
                      </a:lnTo>
                      <a:lnTo>
                        <a:pt x="1894759" y="192663"/>
                      </a:lnTo>
                      <a:close/>
                      <a:moveTo>
                        <a:pt x="1707481" y="159062"/>
                      </a:moveTo>
                      <a:lnTo>
                        <a:pt x="1655854" y="192664"/>
                      </a:lnTo>
                      <a:lnTo>
                        <a:pt x="1707482" y="226265"/>
                      </a:lnTo>
                      <a:lnTo>
                        <a:pt x="1759109" y="192663"/>
                      </a:lnTo>
                      <a:close/>
                      <a:moveTo>
                        <a:pt x="1436179" y="159062"/>
                      </a:moveTo>
                      <a:lnTo>
                        <a:pt x="1384553" y="192663"/>
                      </a:lnTo>
                      <a:lnTo>
                        <a:pt x="1436179" y="226265"/>
                      </a:lnTo>
                      <a:lnTo>
                        <a:pt x="1487807" y="192663"/>
                      </a:lnTo>
                      <a:close/>
                      <a:moveTo>
                        <a:pt x="1164877" y="159062"/>
                      </a:moveTo>
                      <a:lnTo>
                        <a:pt x="1113252" y="192663"/>
                      </a:lnTo>
                      <a:lnTo>
                        <a:pt x="1164880" y="226267"/>
                      </a:lnTo>
                      <a:lnTo>
                        <a:pt x="1216505" y="192666"/>
                      </a:lnTo>
                      <a:close/>
                      <a:moveTo>
                        <a:pt x="893577" y="159062"/>
                      </a:moveTo>
                      <a:lnTo>
                        <a:pt x="841957" y="192663"/>
                      </a:lnTo>
                      <a:lnTo>
                        <a:pt x="893580" y="226265"/>
                      </a:lnTo>
                      <a:lnTo>
                        <a:pt x="945208" y="192663"/>
                      </a:lnTo>
                      <a:close/>
                      <a:moveTo>
                        <a:pt x="622282" y="159062"/>
                      </a:moveTo>
                      <a:lnTo>
                        <a:pt x="570655" y="192665"/>
                      </a:lnTo>
                      <a:lnTo>
                        <a:pt x="622281" y="226267"/>
                      </a:lnTo>
                      <a:lnTo>
                        <a:pt x="673911" y="192663"/>
                      </a:lnTo>
                      <a:close/>
                      <a:moveTo>
                        <a:pt x="1368355" y="114923"/>
                      </a:moveTo>
                      <a:lnTo>
                        <a:pt x="1316728" y="148521"/>
                      </a:lnTo>
                      <a:lnTo>
                        <a:pt x="1368354" y="182121"/>
                      </a:lnTo>
                      <a:lnTo>
                        <a:pt x="1419982" y="148520"/>
                      </a:lnTo>
                      <a:close/>
                      <a:moveTo>
                        <a:pt x="1639656" y="114923"/>
                      </a:moveTo>
                      <a:lnTo>
                        <a:pt x="1588030" y="148522"/>
                      </a:lnTo>
                      <a:lnTo>
                        <a:pt x="1639656" y="182121"/>
                      </a:lnTo>
                      <a:lnTo>
                        <a:pt x="1691282" y="148520"/>
                      </a:lnTo>
                      <a:close/>
                      <a:moveTo>
                        <a:pt x="1097059" y="114923"/>
                      </a:moveTo>
                      <a:lnTo>
                        <a:pt x="1045435" y="148522"/>
                      </a:lnTo>
                      <a:lnTo>
                        <a:pt x="1097059" y="182123"/>
                      </a:lnTo>
                      <a:lnTo>
                        <a:pt x="1148680" y="148522"/>
                      </a:lnTo>
                      <a:close/>
                      <a:moveTo>
                        <a:pt x="825754" y="114923"/>
                      </a:moveTo>
                      <a:lnTo>
                        <a:pt x="774129" y="148521"/>
                      </a:lnTo>
                      <a:lnTo>
                        <a:pt x="825754" y="182123"/>
                      </a:lnTo>
                      <a:lnTo>
                        <a:pt x="877384" y="148520"/>
                      </a:lnTo>
                      <a:close/>
                      <a:moveTo>
                        <a:pt x="690104" y="114923"/>
                      </a:moveTo>
                      <a:lnTo>
                        <a:pt x="638480" y="148520"/>
                      </a:lnTo>
                      <a:lnTo>
                        <a:pt x="690106" y="182123"/>
                      </a:lnTo>
                      <a:lnTo>
                        <a:pt x="741734" y="148521"/>
                      </a:lnTo>
                      <a:close/>
                      <a:moveTo>
                        <a:pt x="1775306" y="114922"/>
                      </a:moveTo>
                      <a:lnTo>
                        <a:pt x="1723680" y="148520"/>
                      </a:lnTo>
                      <a:lnTo>
                        <a:pt x="1775307" y="182123"/>
                      </a:lnTo>
                      <a:lnTo>
                        <a:pt x="1826934" y="148521"/>
                      </a:lnTo>
                      <a:close/>
                      <a:moveTo>
                        <a:pt x="1504005" y="114922"/>
                      </a:moveTo>
                      <a:lnTo>
                        <a:pt x="1452377" y="148520"/>
                      </a:lnTo>
                      <a:lnTo>
                        <a:pt x="1504005" y="182123"/>
                      </a:lnTo>
                      <a:lnTo>
                        <a:pt x="1555633" y="148522"/>
                      </a:lnTo>
                      <a:close/>
                      <a:moveTo>
                        <a:pt x="1232703" y="114922"/>
                      </a:moveTo>
                      <a:lnTo>
                        <a:pt x="1181075" y="148520"/>
                      </a:lnTo>
                      <a:lnTo>
                        <a:pt x="1232704" y="182123"/>
                      </a:lnTo>
                      <a:lnTo>
                        <a:pt x="1284332" y="148521"/>
                      </a:lnTo>
                      <a:close/>
                      <a:moveTo>
                        <a:pt x="961405" y="114922"/>
                      </a:moveTo>
                      <a:lnTo>
                        <a:pt x="909777" y="148520"/>
                      </a:lnTo>
                      <a:lnTo>
                        <a:pt x="961405" y="182123"/>
                      </a:lnTo>
                      <a:lnTo>
                        <a:pt x="1013036" y="148522"/>
                      </a:lnTo>
                      <a:close/>
                      <a:moveTo>
                        <a:pt x="893580" y="70782"/>
                      </a:moveTo>
                      <a:lnTo>
                        <a:pt x="841957" y="104381"/>
                      </a:lnTo>
                      <a:lnTo>
                        <a:pt x="893577" y="137978"/>
                      </a:lnTo>
                      <a:lnTo>
                        <a:pt x="945208" y="104380"/>
                      </a:lnTo>
                      <a:close/>
                      <a:moveTo>
                        <a:pt x="1707482" y="70781"/>
                      </a:moveTo>
                      <a:lnTo>
                        <a:pt x="1655854" y="104380"/>
                      </a:lnTo>
                      <a:lnTo>
                        <a:pt x="1707481" y="137979"/>
                      </a:lnTo>
                      <a:lnTo>
                        <a:pt x="1759108" y="104380"/>
                      </a:lnTo>
                      <a:close/>
                      <a:moveTo>
                        <a:pt x="1436180" y="70781"/>
                      </a:moveTo>
                      <a:lnTo>
                        <a:pt x="1384553" y="104381"/>
                      </a:lnTo>
                      <a:lnTo>
                        <a:pt x="1436179" y="137978"/>
                      </a:lnTo>
                      <a:lnTo>
                        <a:pt x="1487807" y="104380"/>
                      </a:lnTo>
                      <a:close/>
                      <a:moveTo>
                        <a:pt x="1164879" y="70781"/>
                      </a:moveTo>
                      <a:lnTo>
                        <a:pt x="1113251" y="104381"/>
                      </a:lnTo>
                      <a:lnTo>
                        <a:pt x="1164877" y="137978"/>
                      </a:lnTo>
                      <a:lnTo>
                        <a:pt x="1216505" y="104380"/>
                      </a:lnTo>
                      <a:close/>
                      <a:moveTo>
                        <a:pt x="1571830" y="70781"/>
                      </a:moveTo>
                      <a:lnTo>
                        <a:pt x="1520204" y="104380"/>
                      </a:lnTo>
                      <a:lnTo>
                        <a:pt x="1571832" y="137979"/>
                      </a:lnTo>
                      <a:lnTo>
                        <a:pt x="1623458" y="104381"/>
                      </a:lnTo>
                      <a:close/>
                      <a:moveTo>
                        <a:pt x="1300528" y="70781"/>
                      </a:moveTo>
                      <a:lnTo>
                        <a:pt x="1248902" y="104380"/>
                      </a:lnTo>
                      <a:lnTo>
                        <a:pt x="1300530" y="137979"/>
                      </a:lnTo>
                      <a:lnTo>
                        <a:pt x="1352157" y="104381"/>
                      </a:lnTo>
                      <a:close/>
                      <a:moveTo>
                        <a:pt x="1029234" y="70781"/>
                      </a:moveTo>
                      <a:lnTo>
                        <a:pt x="977606" y="104380"/>
                      </a:lnTo>
                      <a:lnTo>
                        <a:pt x="1029236" y="137980"/>
                      </a:lnTo>
                      <a:lnTo>
                        <a:pt x="1080866" y="104380"/>
                      </a:lnTo>
                      <a:close/>
                      <a:moveTo>
                        <a:pt x="757929" y="70781"/>
                      </a:moveTo>
                      <a:lnTo>
                        <a:pt x="706304" y="104381"/>
                      </a:lnTo>
                      <a:lnTo>
                        <a:pt x="757929" y="137979"/>
                      </a:lnTo>
                      <a:lnTo>
                        <a:pt x="809558" y="104380"/>
                      </a:lnTo>
                      <a:close/>
                      <a:moveTo>
                        <a:pt x="1504006" y="26640"/>
                      </a:moveTo>
                      <a:lnTo>
                        <a:pt x="1452380" y="60239"/>
                      </a:lnTo>
                      <a:lnTo>
                        <a:pt x="1504005" y="93838"/>
                      </a:lnTo>
                      <a:lnTo>
                        <a:pt x="1555632" y="60239"/>
                      </a:lnTo>
                      <a:close/>
                      <a:moveTo>
                        <a:pt x="1232704" y="26640"/>
                      </a:moveTo>
                      <a:lnTo>
                        <a:pt x="1181077" y="60239"/>
                      </a:lnTo>
                      <a:lnTo>
                        <a:pt x="1232703" y="93838"/>
                      </a:lnTo>
                      <a:lnTo>
                        <a:pt x="1284330" y="60239"/>
                      </a:lnTo>
                      <a:close/>
                      <a:moveTo>
                        <a:pt x="961405" y="26640"/>
                      </a:moveTo>
                      <a:lnTo>
                        <a:pt x="909777" y="60239"/>
                      </a:lnTo>
                      <a:lnTo>
                        <a:pt x="961405" y="93838"/>
                      </a:lnTo>
                      <a:lnTo>
                        <a:pt x="1013036" y="60238"/>
                      </a:lnTo>
                      <a:close/>
                      <a:moveTo>
                        <a:pt x="1097059" y="26639"/>
                      </a:moveTo>
                      <a:lnTo>
                        <a:pt x="1045436" y="60238"/>
                      </a:lnTo>
                      <a:lnTo>
                        <a:pt x="1097059" y="93839"/>
                      </a:lnTo>
                      <a:lnTo>
                        <a:pt x="1148680" y="60239"/>
                      </a:lnTo>
                      <a:close/>
                      <a:moveTo>
                        <a:pt x="1368354" y="26639"/>
                      </a:moveTo>
                      <a:lnTo>
                        <a:pt x="1316727" y="60238"/>
                      </a:lnTo>
                      <a:lnTo>
                        <a:pt x="1368355" y="93839"/>
                      </a:lnTo>
                      <a:lnTo>
                        <a:pt x="1419983" y="60239"/>
                      </a:lnTo>
                      <a:close/>
                      <a:moveTo>
                        <a:pt x="1208926" y="0"/>
                      </a:moveTo>
                      <a:lnTo>
                        <a:pt x="1224953" y="511"/>
                      </a:lnTo>
                      <a:lnTo>
                        <a:pt x="1232703" y="5555"/>
                      </a:lnTo>
                      <a:lnTo>
                        <a:pt x="1239730" y="981"/>
                      </a:lnTo>
                      <a:lnTo>
                        <a:pt x="1270616" y="1965"/>
                      </a:lnTo>
                      <a:lnTo>
                        <a:pt x="1248902" y="16098"/>
                      </a:lnTo>
                      <a:lnTo>
                        <a:pt x="1300529" y="49697"/>
                      </a:lnTo>
                      <a:lnTo>
                        <a:pt x="1352156" y="16097"/>
                      </a:lnTo>
                      <a:lnTo>
                        <a:pt x="1333591" y="4014"/>
                      </a:lnTo>
                      <a:lnTo>
                        <a:pt x="1394158" y="9846"/>
                      </a:lnTo>
                      <a:lnTo>
                        <a:pt x="1384553" y="16097"/>
                      </a:lnTo>
                      <a:lnTo>
                        <a:pt x="1436181" y="49697"/>
                      </a:lnTo>
                      <a:lnTo>
                        <a:pt x="1480491" y="20860"/>
                      </a:lnTo>
                      <a:lnTo>
                        <a:pt x="1547765" y="34034"/>
                      </a:lnTo>
                      <a:lnTo>
                        <a:pt x="1571831" y="49697"/>
                      </a:lnTo>
                      <a:lnTo>
                        <a:pt x="1584763" y="41280"/>
                      </a:lnTo>
                      <a:lnTo>
                        <a:pt x="1609667" y="46157"/>
                      </a:lnTo>
                      <a:lnTo>
                        <a:pt x="1588030" y="60239"/>
                      </a:lnTo>
                      <a:lnTo>
                        <a:pt x="1639656" y="93839"/>
                      </a:lnTo>
                      <a:lnTo>
                        <a:pt x="1687854" y="62471"/>
                      </a:lnTo>
                      <a:lnTo>
                        <a:pt x="1770700" y="90840"/>
                      </a:lnTo>
                      <a:lnTo>
                        <a:pt x="1775306" y="93838"/>
                      </a:lnTo>
                      <a:lnTo>
                        <a:pt x="1776736" y="92907"/>
                      </a:lnTo>
                      <a:lnTo>
                        <a:pt x="1797964" y="100176"/>
                      </a:lnTo>
                      <a:lnTo>
                        <a:pt x="1791504" y="104380"/>
                      </a:lnTo>
                      <a:lnTo>
                        <a:pt x="1843133" y="137979"/>
                      </a:lnTo>
                      <a:lnTo>
                        <a:pt x="1865620" y="123345"/>
                      </a:lnTo>
                      <a:lnTo>
                        <a:pt x="1886848" y="130614"/>
                      </a:lnTo>
                      <a:lnTo>
                        <a:pt x="1859330" y="148521"/>
                      </a:lnTo>
                      <a:lnTo>
                        <a:pt x="1910957" y="182121"/>
                      </a:lnTo>
                      <a:lnTo>
                        <a:pt x="1944244" y="160456"/>
                      </a:lnTo>
                      <a:lnTo>
                        <a:pt x="1962245" y="169826"/>
                      </a:lnTo>
                      <a:lnTo>
                        <a:pt x="1927156" y="192663"/>
                      </a:lnTo>
                      <a:lnTo>
                        <a:pt x="1978784" y="226267"/>
                      </a:lnTo>
                      <a:lnTo>
                        <a:pt x="2019618" y="199690"/>
                      </a:lnTo>
                      <a:lnTo>
                        <a:pt x="2037618" y="209060"/>
                      </a:lnTo>
                      <a:lnTo>
                        <a:pt x="1994982" y="236810"/>
                      </a:lnTo>
                      <a:lnTo>
                        <a:pt x="2046608" y="270407"/>
                      </a:lnTo>
                      <a:lnTo>
                        <a:pt x="2090082" y="242116"/>
                      </a:lnTo>
                      <a:lnTo>
                        <a:pt x="2104977" y="253505"/>
                      </a:lnTo>
                      <a:lnTo>
                        <a:pt x="2062806" y="280948"/>
                      </a:lnTo>
                      <a:lnTo>
                        <a:pt x="2114434" y="314547"/>
                      </a:lnTo>
                      <a:lnTo>
                        <a:pt x="2152451" y="289806"/>
                      </a:lnTo>
                      <a:lnTo>
                        <a:pt x="2167347" y="301196"/>
                      </a:lnTo>
                      <a:lnTo>
                        <a:pt x="2130632" y="325089"/>
                      </a:lnTo>
                      <a:lnTo>
                        <a:pt x="2182258" y="358688"/>
                      </a:lnTo>
                      <a:lnTo>
                        <a:pt x="2214781" y="337522"/>
                      </a:lnTo>
                      <a:lnTo>
                        <a:pt x="2226409" y="351038"/>
                      </a:lnTo>
                      <a:lnTo>
                        <a:pt x="2198457" y="369229"/>
                      </a:lnTo>
                      <a:lnTo>
                        <a:pt x="2250085" y="402831"/>
                      </a:lnTo>
                      <a:lnTo>
                        <a:pt x="2263473" y="394118"/>
                      </a:lnTo>
                      <a:lnTo>
                        <a:pt x="2275101" y="407634"/>
                      </a:lnTo>
                      <a:lnTo>
                        <a:pt x="2266283" y="413373"/>
                      </a:lnTo>
                      <a:lnTo>
                        <a:pt x="2297542" y="433717"/>
                      </a:lnTo>
                      <a:lnTo>
                        <a:pt x="2326464" y="467335"/>
                      </a:lnTo>
                      <a:lnTo>
                        <a:pt x="2331017" y="476587"/>
                      </a:lnTo>
                      <a:lnTo>
                        <a:pt x="2317909" y="468056"/>
                      </a:lnTo>
                      <a:lnTo>
                        <a:pt x="2266282" y="501656"/>
                      </a:lnTo>
                      <a:lnTo>
                        <a:pt x="2317910" y="535255"/>
                      </a:lnTo>
                      <a:lnTo>
                        <a:pt x="2349703" y="514564"/>
                      </a:lnTo>
                      <a:lnTo>
                        <a:pt x="2357561" y="530534"/>
                      </a:lnTo>
                      <a:lnTo>
                        <a:pt x="2334107" y="545798"/>
                      </a:lnTo>
                      <a:lnTo>
                        <a:pt x="2379656" y="575441"/>
                      </a:lnTo>
                      <a:lnTo>
                        <a:pt x="2394916" y="606456"/>
                      </a:lnTo>
                      <a:lnTo>
                        <a:pt x="2385734" y="600480"/>
                      </a:lnTo>
                      <a:lnTo>
                        <a:pt x="2334107" y="634079"/>
                      </a:lnTo>
                      <a:lnTo>
                        <a:pt x="2385734" y="667678"/>
                      </a:lnTo>
                      <a:lnTo>
                        <a:pt x="2404270" y="655615"/>
                      </a:lnTo>
                      <a:lnTo>
                        <a:pt x="2407321" y="674713"/>
                      </a:lnTo>
                      <a:lnTo>
                        <a:pt x="2401931" y="678221"/>
                      </a:lnTo>
                      <a:lnTo>
                        <a:pt x="2408573" y="682543"/>
                      </a:lnTo>
                      <a:lnTo>
                        <a:pt x="2412332" y="706073"/>
                      </a:lnTo>
                      <a:lnTo>
                        <a:pt x="2385734" y="688763"/>
                      </a:lnTo>
                      <a:lnTo>
                        <a:pt x="2334107" y="722362"/>
                      </a:lnTo>
                      <a:lnTo>
                        <a:pt x="2385733" y="755961"/>
                      </a:lnTo>
                      <a:lnTo>
                        <a:pt x="2417048" y="735582"/>
                      </a:lnTo>
                      <a:lnTo>
                        <a:pt x="2420099" y="754680"/>
                      </a:lnTo>
                      <a:lnTo>
                        <a:pt x="2401932" y="766504"/>
                      </a:lnTo>
                      <a:lnTo>
                        <a:pt x="2419715" y="778077"/>
                      </a:lnTo>
                      <a:lnTo>
                        <a:pt x="2416663" y="797175"/>
                      </a:lnTo>
                      <a:lnTo>
                        <a:pt x="2385734" y="777046"/>
                      </a:lnTo>
                      <a:lnTo>
                        <a:pt x="2334106" y="810645"/>
                      </a:lnTo>
                      <a:lnTo>
                        <a:pt x="2385733" y="844245"/>
                      </a:lnTo>
                      <a:lnTo>
                        <a:pt x="2411859" y="827243"/>
                      </a:lnTo>
                      <a:lnTo>
                        <a:pt x="2408099" y="850773"/>
                      </a:lnTo>
                      <a:lnTo>
                        <a:pt x="2401931" y="854787"/>
                      </a:lnTo>
                      <a:lnTo>
                        <a:pt x="2406937" y="858045"/>
                      </a:lnTo>
                      <a:lnTo>
                        <a:pt x="2403885" y="877142"/>
                      </a:lnTo>
                      <a:lnTo>
                        <a:pt x="2385734" y="865329"/>
                      </a:lnTo>
                      <a:lnTo>
                        <a:pt x="2334107" y="898929"/>
                      </a:lnTo>
                      <a:lnTo>
                        <a:pt x="2385733" y="932528"/>
                      </a:lnTo>
                      <a:lnTo>
                        <a:pt x="2392993" y="927804"/>
                      </a:lnTo>
                      <a:lnTo>
                        <a:pt x="2377732" y="958820"/>
                      </a:lnTo>
                      <a:lnTo>
                        <a:pt x="2334107" y="987212"/>
                      </a:lnTo>
                      <a:lnTo>
                        <a:pt x="2356569" y="1001831"/>
                      </a:lnTo>
                      <a:lnTo>
                        <a:pt x="2348712" y="1017801"/>
                      </a:lnTo>
                      <a:lnTo>
                        <a:pt x="2317909" y="997754"/>
                      </a:lnTo>
                      <a:lnTo>
                        <a:pt x="2266281" y="1031354"/>
                      </a:lnTo>
                      <a:lnTo>
                        <a:pt x="2317908" y="1064953"/>
                      </a:lnTo>
                      <a:lnTo>
                        <a:pt x="2329093" y="1057674"/>
                      </a:lnTo>
                      <a:lnTo>
                        <a:pt x="2326464" y="1063016"/>
                      </a:lnTo>
                      <a:lnTo>
                        <a:pt x="2292343" y="1102677"/>
                      </a:lnTo>
                      <a:lnTo>
                        <a:pt x="2266281" y="1119638"/>
                      </a:lnTo>
                      <a:lnTo>
                        <a:pt x="2273633" y="1124423"/>
                      </a:lnTo>
                      <a:lnTo>
                        <a:pt x="2262005" y="1137938"/>
                      </a:lnTo>
                      <a:lnTo>
                        <a:pt x="2250083" y="1130179"/>
                      </a:lnTo>
                      <a:lnTo>
                        <a:pt x="2198455" y="1163779"/>
                      </a:lnTo>
                      <a:lnTo>
                        <a:pt x="2224943" y="1181017"/>
                      </a:lnTo>
                      <a:lnTo>
                        <a:pt x="2214641" y="1192992"/>
                      </a:lnTo>
                      <a:lnTo>
                        <a:pt x="2212942" y="1194291"/>
                      </a:lnTo>
                      <a:lnTo>
                        <a:pt x="2182257" y="1174321"/>
                      </a:lnTo>
                      <a:lnTo>
                        <a:pt x="2130630" y="1207921"/>
                      </a:lnTo>
                      <a:lnTo>
                        <a:pt x="2165466" y="1230593"/>
                      </a:lnTo>
                      <a:lnTo>
                        <a:pt x="2150571" y="1241982"/>
                      </a:lnTo>
                      <a:lnTo>
                        <a:pt x="2114432" y="1218463"/>
                      </a:lnTo>
                      <a:lnTo>
                        <a:pt x="2062805" y="1252062"/>
                      </a:lnTo>
                      <a:lnTo>
                        <a:pt x="2103095" y="1278284"/>
                      </a:lnTo>
                      <a:lnTo>
                        <a:pt x="2088200" y="1289674"/>
                      </a:lnTo>
                      <a:lnTo>
                        <a:pt x="2046607" y="1262605"/>
                      </a:lnTo>
                      <a:lnTo>
                        <a:pt x="1994980" y="1296204"/>
                      </a:lnTo>
                      <a:lnTo>
                        <a:pt x="2035345" y="1322474"/>
                      </a:lnTo>
                      <a:lnTo>
                        <a:pt x="2017345" y="1331844"/>
                      </a:lnTo>
                      <a:lnTo>
                        <a:pt x="1978782" y="1306747"/>
                      </a:lnTo>
                      <a:lnTo>
                        <a:pt x="1927154" y="1340346"/>
                      </a:lnTo>
                      <a:lnTo>
                        <a:pt x="1959975" y="1361707"/>
                      </a:lnTo>
                      <a:lnTo>
                        <a:pt x="1941975" y="1371076"/>
                      </a:lnTo>
                      <a:lnTo>
                        <a:pt x="1910956" y="1350889"/>
                      </a:lnTo>
                      <a:lnTo>
                        <a:pt x="1859329" y="1384488"/>
                      </a:lnTo>
                      <a:lnTo>
                        <a:pt x="1884169" y="1400654"/>
                      </a:lnTo>
                      <a:lnTo>
                        <a:pt x="1862941" y="1407923"/>
                      </a:lnTo>
                      <a:lnTo>
                        <a:pt x="1843130" y="1395030"/>
                      </a:lnTo>
                      <a:lnTo>
                        <a:pt x="1791503" y="1428630"/>
                      </a:lnTo>
                      <a:lnTo>
                        <a:pt x="1795285" y="1431091"/>
                      </a:lnTo>
                      <a:lnTo>
                        <a:pt x="1710949" y="1459971"/>
                      </a:lnTo>
                      <a:lnTo>
                        <a:pt x="1759106" y="1428630"/>
                      </a:lnTo>
                      <a:lnTo>
                        <a:pt x="1707479" y="1395030"/>
                      </a:lnTo>
                      <a:lnTo>
                        <a:pt x="1655852" y="1428630"/>
                      </a:lnTo>
                      <a:lnTo>
                        <a:pt x="1706402" y="1461528"/>
                      </a:lnTo>
                      <a:lnTo>
                        <a:pt x="1685174" y="1468797"/>
                      </a:lnTo>
                      <a:lnTo>
                        <a:pt x="1639654" y="1439172"/>
                      </a:lnTo>
                      <a:lnTo>
                        <a:pt x="1588027" y="1472771"/>
                      </a:lnTo>
                      <a:lnTo>
                        <a:pt x="1606523" y="1484809"/>
                      </a:lnTo>
                      <a:lnTo>
                        <a:pt x="1581620" y="1489686"/>
                      </a:lnTo>
                      <a:lnTo>
                        <a:pt x="1571828" y="1483313"/>
                      </a:lnTo>
                      <a:lnTo>
                        <a:pt x="1553607" y="1495172"/>
                      </a:lnTo>
                      <a:lnTo>
                        <a:pt x="1507264" y="1504248"/>
                      </a:lnTo>
                      <a:lnTo>
                        <a:pt x="1555630" y="1472771"/>
                      </a:lnTo>
                      <a:lnTo>
                        <a:pt x="1504004" y="1439172"/>
                      </a:lnTo>
                      <a:lnTo>
                        <a:pt x="1452376" y="1472771"/>
                      </a:lnTo>
                      <a:lnTo>
                        <a:pt x="1502250" y="1505230"/>
                      </a:lnTo>
                      <a:lnTo>
                        <a:pt x="1477347" y="1510107"/>
                      </a:lnTo>
                      <a:lnTo>
                        <a:pt x="1436178" y="1483313"/>
                      </a:lnTo>
                      <a:lnTo>
                        <a:pt x="1384551" y="1516914"/>
                      </a:lnTo>
                      <a:lnTo>
                        <a:pt x="1390595" y="1520848"/>
                      </a:lnTo>
                      <a:lnTo>
                        <a:pt x="1338385" y="1525875"/>
                      </a:lnTo>
                      <a:lnTo>
                        <a:pt x="1352154" y="1516914"/>
                      </a:lnTo>
                      <a:lnTo>
                        <a:pt x="1300526" y="1483313"/>
                      </a:lnTo>
                      <a:lnTo>
                        <a:pt x="1248899" y="1516913"/>
                      </a:lnTo>
                      <a:lnTo>
                        <a:pt x="1266717" y="1528509"/>
                      </a:lnTo>
                      <a:lnTo>
                        <a:pt x="1235833" y="1529493"/>
                      </a:lnTo>
                      <a:lnTo>
                        <a:pt x="1232701" y="1527455"/>
                      </a:lnTo>
                      <a:lnTo>
                        <a:pt x="1229248" y="1529703"/>
                      </a:lnTo>
                      <a:lnTo>
                        <a:pt x="1208926" y="1530350"/>
                      </a:lnTo>
                      <a:lnTo>
                        <a:pt x="1196467" y="1529953"/>
                      </a:lnTo>
                      <a:lnTo>
                        <a:pt x="1216504" y="1516914"/>
                      </a:lnTo>
                      <a:lnTo>
                        <a:pt x="1164876" y="1483313"/>
                      </a:lnTo>
                      <a:lnTo>
                        <a:pt x="1113249" y="1516914"/>
                      </a:lnTo>
                      <a:lnTo>
                        <a:pt x="1130033" y="1527837"/>
                      </a:lnTo>
                      <a:lnTo>
                        <a:pt x="1084919" y="1526400"/>
                      </a:lnTo>
                      <a:lnTo>
                        <a:pt x="1068682" y="1524836"/>
                      </a:lnTo>
                      <a:lnTo>
                        <a:pt x="1080856" y="1516913"/>
                      </a:lnTo>
                      <a:lnTo>
                        <a:pt x="1029231" y="1483315"/>
                      </a:lnTo>
                      <a:lnTo>
                        <a:pt x="978738" y="1516176"/>
                      </a:lnTo>
                      <a:lnTo>
                        <a:pt x="964494" y="1514805"/>
                      </a:lnTo>
                      <a:lnTo>
                        <a:pt x="932265" y="1508493"/>
                      </a:lnTo>
                      <a:lnTo>
                        <a:pt x="893580" y="1483315"/>
                      </a:lnTo>
                      <a:lnTo>
                        <a:pt x="872791" y="1496845"/>
                      </a:lnTo>
                      <a:lnTo>
                        <a:pt x="847887" y="1491968"/>
                      </a:lnTo>
                      <a:lnTo>
                        <a:pt x="877380" y="1472773"/>
                      </a:lnTo>
                      <a:lnTo>
                        <a:pt x="825754" y="1439174"/>
                      </a:lnTo>
                      <a:lnTo>
                        <a:pt x="774129" y="1472774"/>
                      </a:lnTo>
                      <a:lnTo>
                        <a:pt x="784568" y="1479568"/>
                      </a:lnTo>
                      <a:lnTo>
                        <a:pt x="738227" y="1470493"/>
                      </a:lnTo>
                      <a:lnTo>
                        <a:pt x="690104" y="1439174"/>
                      </a:lnTo>
                      <a:lnTo>
                        <a:pt x="674957" y="1449031"/>
                      </a:lnTo>
                      <a:lnTo>
                        <a:pt x="653730" y="1441762"/>
                      </a:lnTo>
                      <a:lnTo>
                        <a:pt x="673905" y="1428632"/>
                      </a:lnTo>
                      <a:lnTo>
                        <a:pt x="622278" y="1395031"/>
                      </a:lnTo>
                      <a:lnTo>
                        <a:pt x="586074" y="1418594"/>
                      </a:lnTo>
                      <a:lnTo>
                        <a:pt x="564847" y="1411326"/>
                      </a:lnTo>
                      <a:lnTo>
                        <a:pt x="606081" y="1384489"/>
                      </a:lnTo>
                      <a:lnTo>
                        <a:pt x="554454" y="1350890"/>
                      </a:lnTo>
                      <a:lnTo>
                        <a:pt x="502827" y="1384489"/>
                      </a:lnTo>
                      <a:lnTo>
                        <a:pt x="507548" y="1387561"/>
                      </a:lnTo>
                      <a:lnTo>
                        <a:pt x="351312" y="1306235"/>
                      </a:lnTo>
                      <a:cubicBezTo>
                        <a:pt x="296441" y="1271618"/>
                        <a:pt x="246803" y="1233699"/>
                        <a:pt x="203212" y="1192992"/>
                      </a:cubicBezTo>
                      <a:lnTo>
                        <a:pt x="196378" y="1185048"/>
                      </a:lnTo>
                      <a:lnTo>
                        <a:pt x="215328" y="1197382"/>
                      </a:lnTo>
                      <a:lnTo>
                        <a:pt x="266955" y="1163782"/>
                      </a:lnTo>
                      <a:lnTo>
                        <a:pt x="215328" y="1130183"/>
                      </a:lnTo>
                      <a:lnTo>
                        <a:pt x="172920" y="1157783"/>
                      </a:lnTo>
                      <a:lnTo>
                        <a:pt x="161292" y="1144267"/>
                      </a:lnTo>
                      <a:lnTo>
                        <a:pt x="199131" y="1119640"/>
                      </a:lnTo>
                      <a:lnTo>
                        <a:pt x="147505" y="1086041"/>
                      </a:lnTo>
                      <a:lnTo>
                        <a:pt x="124230" y="1101189"/>
                      </a:lnTo>
                      <a:lnTo>
                        <a:pt x="112601" y="1087672"/>
                      </a:lnTo>
                      <a:lnTo>
                        <a:pt x="131306" y="1075498"/>
                      </a:lnTo>
                      <a:lnTo>
                        <a:pt x="81619" y="1043162"/>
                      </a:lnTo>
                      <a:lnTo>
                        <a:pt x="66358" y="1012146"/>
                      </a:lnTo>
                      <a:lnTo>
                        <a:pt x="79679" y="1020815"/>
                      </a:lnTo>
                      <a:lnTo>
                        <a:pt x="131307" y="987216"/>
                      </a:lnTo>
                      <a:lnTo>
                        <a:pt x="79680" y="953616"/>
                      </a:lnTo>
                      <a:lnTo>
                        <a:pt x="47776" y="974380"/>
                      </a:lnTo>
                      <a:lnTo>
                        <a:pt x="39918" y="958409"/>
                      </a:lnTo>
                      <a:lnTo>
                        <a:pt x="63481" y="943074"/>
                      </a:lnTo>
                      <a:lnTo>
                        <a:pt x="19978" y="914762"/>
                      </a:lnTo>
                      <a:lnTo>
                        <a:pt x="15396" y="886084"/>
                      </a:lnTo>
                      <a:lnTo>
                        <a:pt x="63480" y="854790"/>
                      </a:lnTo>
                      <a:lnTo>
                        <a:pt x="11854" y="821191"/>
                      </a:lnTo>
                      <a:lnTo>
                        <a:pt x="5670" y="825215"/>
                      </a:lnTo>
                      <a:lnTo>
                        <a:pt x="474" y="792701"/>
                      </a:lnTo>
                      <a:lnTo>
                        <a:pt x="11854" y="800107"/>
                      </a:lnTo>
                      <a:lnTo>
                        <a:pt x="63481" y="766506"/>
                      </a:lnTo>
                      <a:lnTo>
                        <a:pt x="11853" y="732906"/>
                      </a:lnTo>
                      <a:lnTo>
                        <a:pt x="0" y="740621"/>
                      </a:lnTo>
                      <a:lnTo>
                        <a:pt x="5284" y="707548"/>
                      </a:lnTo>
                      <a:lnTo>
                        <a:pt x="11853" y="711822"/>
                      </a:lnTo>
                      <a:lnTo>
                        <a:pt x="63481" y="678222"/>
                      </a:lnTo>
                      <a:lnTo>
                        <a:pt x="15011" y="646676"/>
                      </a:lnTo>
                      <a:lnTo>
                        <a:pt x="19503" y="618561"/>
                      </a:lnTo>
                      <a:lnTo>
                        <a:pt x="63481" y="589940"/>
                      </a:lnTo>
                      <a:lnTo>
                        <a:pt x="38925" y="573960"/>
                      </a:lnTo>
                      <a:lnTo>
                        <a:pt x="46783" y="557989"/>
                      </a:lnTo>
                      <a:lnTo>
                        <a:pt x="79679" y="579399"/>
                      </a:lnTo>
                      <a:lnTo>
                        <a:pt x="131307" y="545798"/>
                      </a:lnTo>
                      <a:lnTo>
                        <a:pt x="79680" y="512199"/>
                      </a:lnTo>
                      <a:lnTo>
                        <a:pt x="64430" y="522124"/>
                      </a:lnTo>
                      <a:lnTo>
                        <a:pt x="79690" y="491109"/>
                      </a:lnTo>
                      <a:lnTo>
                        <a:pt x="131307" y="457516"/>
                      </a:lnTo>
                      <a:lnTo>
                        <a:pt x="111132" y="444386"/>
                      </a:lnTo>
                      <a:lnTo>
                        <a:pt x="122760" y="430870"/>
                      </a:lnTo>
                      <a:lnTo>
                        <a:pt x="147504" y="446974"/>
                      </a:lnTo>
                      <a:lnTo>
                        <a:pt x="199131" y="413374"/>
                      </a:lnTo>
                      <a:lnTo>
                        <a:pt x="159823" y="387791"/>
                      </a:lnTo>
                      <a:lnTo>
                        <a:pt x="171451" y="374275"/>
                      </a:lnTo>
                      <a:lnTo>
                        <a:pt x="215330" y="402832"/>
                      </a:lnTo>
                      <a:lnTo>
                        <a:pt x="266955" y="369232"/>
                      </a:lnTo>
                      <a:lnTo>
                        <a:pt x="215330" y="335633"/>
                      </a:lnTo>
                      <a:lnTo>
                        <a:pt x="191166" y="351360"/>
                      </a:lnTo>
                      <a:lnTo>
                        <a:pt x="203212" y="337359"/>
                      </a:lnTo>
                      <a:lnTo>
                        <a:pt x="334285" y="237134"/>
                      </a:lnTo>
                      <a:lnTo>
                        <a:pt x="334784" y="236810"/>
                      </a:lnTo>
                      <a:lnTo>
                        <a:pt x="334744" y="236784"/>
                      </a:lnTo>
                      <a:lnTo>
                        <a:pt x="349640" y="225393"/>
                      </a:lnTo>
                      <a:lnTo>
                        <a:pt x="350981" y="226267"/>
                      </a:lnTo>
                      <a:lnTo>
                        <a:pt x="366173" y="216379"/>
                      </a:lnTo>
                      <a:lnTo>
                        <a:pt x="527989" y="132149"/>
                      </a:lnTo>
                      <a:lnTo>
                        <a:pt x="502829" y="148522"/>
                      </a:lnTo>
                      <a:lnTo>
                        <a:pt x="554459" y="182123"/>
                      </a:lnTo>
                      <a:lnTo>
                        <a:pt x="606088" y="148521"/>
                      </a:lnTo>
                      <a:lnTo>
                        <a:pt x="562171" y="119941"/>
                      </a:lnTo>
                      <a:lnTo>
                        <a:pt x="583396" y="112673"/>
                      </a:lnTo>
                      <a:lnTo>
                        <a:pt x="622282" y="137978"/>
                      </a:lnTo>
                      <a:lnTo>
                        <a:pt x="673909" y="104381"/>
                      </a:lnTo>
                      <a:lnTo>
                        <a:pt x="651051" y="89505"/>
                      </a:lnTo>
                      <a:lnTo>
                        <a:pt x="672278" y="82237"/>
                      </a:lnTo>
                      <a:lnTo>
                        <a:pt x="690104" y="93839"/>
                      </a:lnTo>
                      <a:lnTo>
                        <a:pt x="741734" y="60239"/>
                      </a:lnTo>
                      <a:lnTo>
                        <a:pt x="740473" y="59418"/>
                      </a:lnTo>
                      <a:lnTo>
                        <a:pt x="790420" y="49637"/>
                      </a:lnTo>
                      <a:lnTo>
                        <a:pt x="774129" y="60239"/>
                      </a:lnTo>
                      <a:lnTo>
                        <a:pt x="825754" y="93839"/>
                      </a:lnTo>
                      <a:lnTo>
                        <a:pt x="877384" y="60238"/>
                      </a:lnTo>
                      <a:lnTo>
                        <a:pt x="844744" y="38998"/>
                      </a:lnTo>
                      <a:lnTo>
                        <a:pt x="869648" y="34120"/>
                      </a:lnTo>
                      <a:lnTo>
                        <a:pt x="893580" y="49697"/>
                      </a:lnTo>
                      <a:lnTo>
                        <a:pt x="938117" y="20712"/>
                      </a:lnTo>
                      <a:lnTo>
                        <a:pt x="964494" y="15546"/>
                      </a:lnTo>
                      <a:lnTo>
                        <a:pt x="980876" y="13968"/>
                      </a:lnTo>
                      <a:lnTo>
                        <a:pt x="977606" y="16097"/>
                      </a:lnTo>
                      <a:lnTo>
                        <a:pt x="1029234" y="49696"/>
                      </a:lnTo>
                      <a:lnTo>
                        <a:pt x="1080862" y="16097"/>
                      </a:lnTo>
                      <a:lnTo>
                        <a:pt x="1065127" y="5856"/>
                      </a:lnTo>
                      <a:lnTo>
                        <a:pt x="1084919" y="3951"/>
                      </a:lnTo>
                      <a:lnTo>
                        <a:pt x="1094142" y="3657"/>
                      </a:lnTo>
                      <a:lnTo>
                        <a:pt x="1097058" y="5555"/>
                      </a:lnTo>
                      <a:lnTo>
                        <a:pt x="1100273" y="3462"/>
                      </a:lnTo>
                      <a:lnTo>
                        <a:pt x="1134332" y="2377"/>
                      </a:lnTo>
                      <a:lnTo>
                        <a:pt x="1113251" y="16097"/>
                      </a:lnTo>
                      <a:lnTo>
                        <a:pt x="1164878" y="49697"/>
                      </a:lnTo>
                      <a:lnTo>
                        <a:pt x="1216505" y="16097"/>
                      </a:lnTo>
                      <a:lnTo>
                        <a:pt x="1192572" y="521"/>
                      </a:lnTo>
                      <a:close/>
                    </a:path>
                  </a:pathLst>
                </a:custGeom>
                <a:solidFill>
                  <a:srgbClr val="CC9900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C830D215-3627-486F-9E8A-87F6AC4E97A2}"/>
                  </a:ext>
                </a:extLst>
              </p:cNvPr>
              <p:cNvSpPr/>
              <p:nvPr/>
            </p:nvSpPr>
            <p:spPr>
              <a:xfrm>
                <a:off x="3680759" y="1441452"/>
                <a:ext cx="2544482" cy="763587"/>
              </a:xfrm>
              <a:custGeom>
                <a:avLst/>
                <a:gdLst>
                  <a:gd name="connsiteX0" fmla="*/ 1272241 w 2544482"/>
                  <a:gd name="connsiteY0" fmla="*/ 0 h 763587"/>
                  <a:gd name="connsiteX1" fmla="*/ 2540980 w 2544482"/>
                  <a:gd name="connsiteY1" fmla="*/ 719977 h 763587"/>
                  <a:gd name="connsiteX2" fmla="*/ 2544482 w 2544482"/>
                  <a:gd name="connsiteY2" fmla="*/ 763587 h 763587"/>
                  <a:gd name="connsiteX3" fmla="*/ 2483397 w 2544482"/>
                  <a:gd name="connsiteY3" fmla="*/ 763587 h 763587"/>
                  <a:gd name="connsiteX4" fmla="*/ 2478829 w 2544482"/>
                  <a:gd name="connsiteY4" fmla="*/ 707937 h 763587"/>
                  <a:gd name="connsiteX5" fmla="*/ 1272241 w 2544482"/>
                  <a:gd name="connsiteY5" fmla="*/ 38099 h 763587"/>
                  <a:gd name="connsiteX6" fmla="*/ 65653 w 2544482"/>
                  <a:gd name="connsiteY6" fmla="*/ 707937 h 763587"/>
                  <a:gd name="connsiteX7" fmla="*/ 61085 w 2544482"/>
                  <a:gd name="connsiteY7" fmla="*/ 763587 h 763587"/>
                  <a:gd name="connsiteX8" fmla="*/ 0 w 2544482"/>
                  <a:gd name="connsiteY8" fmla="*/ 763587 h 763587"/>
                  <a:gd name="connsiteX9" fmla="*/ 3502 w 2544482"/>
                  <a:gd name="connsiteY9" fmla="*/ 719977 h 763587"/>
                  <a:gd name="connsiteX10" fmla="*/ 1272241 w 2544482"/>
                  <a:gd name="connsiteY10" fmla="*/ 0 h 76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4482" h="763587">
                    <a:moveTo>
                      <a:pt x="1272241" y="0"/>
                    </a:moveTo>
                    <a:cubicBezTo>
                      <a:pt x="1932561" y="0"/>
                      <a:pt x="2475671" y="315577"/>
                      <a:pt x="2540980" y="719977"/>
                    </a:cubicBezTo>
                    <a:lnTo>
                      <a:pt x="2544482" y="763587"/>
                    </a:lnTo>
                    <a:lnTo>
                      <a:pt x="2483397" y="763587"/>
                    </a:lnTo>
                    <a:lnTo>
                      <a:pt x="2478829" y="707937"/>
                    </a:lnTo>
                    <a:cubicBezTo>
                      <a:pt x="2416719" y="331699"/>
                      <a:pt x="1900215" y="38099"/>
                      <a:pt x="1272241" y="38099"/>
                    </a:cubicBezTo>
                    <a:cubicBezTo>
                      <a:pt x="644267" y="38099"/>
                      <a:pt x="127763" y="331699"/>
                      <a:pt x="65653" y="707937"/>
                    </a:cubicBezTo>
                    <a:lnTo>
                      <a:pt x="61085" y="763587"/>
                    </a:lnTo>
                    <a:lnTo>
                      <a:pt x="0" y="763587"/>
                    </a:lnTo>
                    <a:lnTo>
                      <a:pt x="3502" y="719977"/>
                    </a:lnTo>
                    <a:cubicBezTo>
                      <a:pt x="68812" y="315577"/>
                      <a:pt x="611922" y="0"/>
                      <a:pt x="1272241" y="0"/>
                    </a:cubicBezTo>
                    <a:close/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96" name="グループ化 295">
              <a:extLst>
                <a:ext uri="{FF2B5EF4-FFF2-40B4-BE49-F238E27FC236}">
                  <a16:creationId xmlns:a16="http://schemas.microsoft.com/office/drawing/2014/main" id="{4A65423D-A674-4480-8002-AB7A75EB0EDB}"/>
                </a:ext>
              </a:extLst>
            </p:cNvPr>
            <p:cNvGrpSpPr/>
            <p:nvPr/>
          </p:nvGrpSpPr>
          <p:grpSpPr>
            <a:xfrm>
              <a:off x="6614602" y="2072802"/>
              <a:ext cx="2605086" cy="1109541"/>
              <a:chOff x="3650457" y="2109787"/>
              <a:chExt cx="2605086" cy="1109541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CD9C5AFF-0396-4F5E-B770-C1CAC75EF4C9}"/>
                  </a:ext>
                </a:extLst>
              </p:cNvPr>
              <p:cNvSpPr/>
              <p:nvPr/>
            </p:nvSpPr>
            <p:spPr>
              <a:xfrm>
                <a:off x="3779034" y="2481624"/>
                <a:ext cx="2339252" cy="737704"/>
              </a:xfrm>
              <a:custGeom>
                <a:avLst/>
                <a:gdLst>
                  <a:gd name="connsiteX0" fmla="*/ 0 w 2339252"/>
                  <a:gd name="connsiteY0" fmla="*/ 0 h 737704"/>
                  <a:gd name="connsiteX1" fmla="*/ 22738 w 2339252"/>
                  <a:gd name="connsiteY1" fmla="*/ 37923 h 737704"/>
                  <a:gd name="connsiteX2" fmla="*/ 1177748 w 2339252"/>
                  <a:gd name="connsiteY2" fmla="*/ 505257 h 737704"/>
                  <a:gd name="connsiteX3" fmla="*/ 2332759 w 2339252"/>
                  <a:gd name="connsiteY3" fmla="*/ 37923 h 737704"/>
                  <a:gd name="connsiteX4" fmla="*/ 2339252 w 2339252"/>
                  <a:gd name="connsiteY4" fmla="*/ 27093 h 737704"/>
                  <a:gd name="connsiteX5" fmla="*/ 2310257 w 2339252"/>
                  <a:gd name="connsiteY5" fmla="*/ 111204 h 737704"/>
                  <a:gd name="connsiteX6" fmla="*/ 1173966 w 2339252"/>
                  <a:gd name="connsiteY6" fmla="*/ 737487 h 737704"/>
                  <a:gd name="connsiteX7" fmla="*/ 37676 w 2339252"/>
                  <a:gd name="connsiteY7" fmla="*/ 107632 h 737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9252" h="737704">
                    <a:moveTo>
                      <a:pt x="0" y="0"/>
                    </a:moveTo>
                    <a:lnTo>
                      <a:pt x="22738" y="37923"/>
                    </a:lnTo>
                    <a:cubicBezTo>
                      <a:pt x="213032" y="312555"/>
                      <a:pt x="658524" y="505257"/>
                      <a:pt x="1177748" y="505257"/>
                    </a:cubicBezTo>
                    <a:cubicBezTo>
                      <a:pt x="1696973" y="505257"/>
                      <a:pt x="2142464" y="312555"/>
                      <a:pt x="2332759" y="37923"/>
                    </a:cubicBezTo>
                    <a:lnTo>
                      <a:pt x="2339252" y="27093"/>
                    </a:lnTo>
                    <a:lnTo>
                      <a:pt x="2310257" y="111204"/>
                    </a:lnTo>
                    <a:cubicBezTo>
                      <a:pt x="2157390" y="442392"/>
                      <a:pt x="1776358" y="747012"/>
                      <a:pt x="1173966" y="737487"/>
                    </a:cubicBezTo>
                    <a:cubicBezTo>
                      <a:pt x="571575" y="727962"/>
                      <a:pt x="190542" y="432867"/>
                      <a:pt x="37676" y="107632"/>
                    </a:cubicBezTo>
                    <a:close/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F1E0CB4D-F9E4-4ADB-8F04-31B93DE788EC}"/>
                  </a:ext>
                </a:extLst>
              </p:cNvPr>
              <p:cNvSpPr/>
              <p:nvPr/>
            </p:nvSpPr>
            <p:spPr>
              <a:xfrm>
                <a:off x="3798094" y="2534613"/>
                <a:ext cx="2297359" cy="677522"/>
              </a:xfrm>
              <a:custGeom>
                <a:avLst/>
                <a:gdLst>
                  <a:gd name="connsiteX0" fmla="*/ 1068955 w 2297359"/>
                  <a:gd name="connsiteY0" fmla="*/ 613270 h 677522"/>
                  <a:gd name="connsiteX1" fmla="*/ 1027579 w 2297359"/>
                  <a:gd name="connsiteY1" fmla="*/ 635695 h 677522"/>
                  <a:gd name="connsiteX2" fmla="*/ 1068954 w 2297359"/>
                  <a:gd name="connsiteY2" fmla="*/ 658119 h 677522"/>
                  <a:gd name="connsiteX3" fmla="*/ 1110329 w 2297359"/>
                  <a:gd name="connsiteY3" fmla="*/ 635694 h 677522"/>
                  <a:gd name="connsiteX4" fmla="*/ 960240 w 2297359"/>
                  <a:gd name="connsiteY4" fmla="*/ 613270 h 677522"/>
                  <a:gd name="connsiteX5" fmla="*/ 918865 w 2297359"/>
                  <a:gd name="connsiteY5" fmla="*/ 635695 h 677522"/>
                  <a:gd name="connsiteX6" fmla="*/ 960240 w 2297359"/>
                  <a:gd name="connsiteY6" fmla="*/ 658120 h 677522"/>
                  <a:gd name="connsiteX7" fmla="*/ 1001617 w 2297359"/>
                  <a:gd name="connsiteY7" fmla="*/ 635695 h 677522"/>
                  <a:gd name="connsiteX8" fmla="*/ 1395097 w 2297359"/>
                  <a:gd name="connsiteY8" fmla="*/ 613270 h 677522"/>
                  <a:gd name="connsiteX9" fmla="*/ 1353722 w 2297359"/>
                  <a:gd name="connsiteY9" fmla="*/ 635694 h 677522"/>
                  <a:gd name="connsiteX10" fmla="*/ 1395098 w 2297359"/>
                  <a:gd name="connsiteY10" fmla="*/ 658119 h 677522"/>
                  <a:gd name="connsiteX11" fmla="*/ 1436472 w 2297359"/>
                  <a:gd name="connsiteY11" fmla="*/ 635695 h 677522"/>
                  <a:gd name="connsiteX12" fmla="*/ 1286383 w 2297359"/>
                  <a:gd name="connsiteY12" fmla="*/ 613270 h 677522"/>
                  <a:gd name="connsiteX13" fmla="*/ 1245007 w 2297359"/>
                  <a:gd name="connsiteY13" fmla="*/ 635694 h 677522"/>
                  <a:gd name="connsiteX14" fmla="*/ 1286382 w 2297359"/>
                  <a:gd name="connsiteY14" fmla="*/ 658119 h 677522"/>
                  <a:gd name="connsiteX15" fmla="*/ 1327758 w 2297359"/>
                  <a:gd name="connsiteY15" fmla="*/ 635694 h 677522"/>
                  <a:gd name="connsiteX16" fmla="*/ 1177668 w 2297359"/>
                  <a:gd name="connsiteY16" fmla="*/ 613270 h 677522"/>
                  <a:gd name="connsiteX17" fmla="*/ 1136293 w 2297359"/>
                  <a:gd name="connsiteY17" fmla="*/ 635695 h 677522"/>
                  <a:gd name="connsiteX18" fmla="*/ 1177668 w 2297359"/>
                  <a:gd name="connsiteY18" fmla="*/ 658119 h 677522"/>
                  <a:gd name="connsiteX19" fmla="*/ 1219044 w 2297359"/>
                  <a:gd name="connsiteY19" fmla="*/ 635694 h 677522"/>
                  <a:gd name="connsiteX20" fmla="*/ 1123311 w 2297359"/>
                  <a:gd name="connsiteY20" fmla="*/ 583810 h 677522"/>
                  <a:gd name="connsiteX21" fmla="*/ 1081937 w 2297359"/>
                  <a:gd name="connsiteY21" fmla="*/ 606234 h 677522"/>
                  <a:gd name="connsiteX22" fmla="*/ 1123311 w 2297359"/>
                  <a:gd name="connsiteY22" fmla="*/ 628658 h 677522"/>
                  <a:gd name="connsiteX23" fmla="*/ 1164686 w 2297359"/>
                  <a:gd name="connsiteY23" fmla="*/ 606234 h 677522"/>
                  <a:gd name="connsiteX24" fmla="*/ 1014598 w 2297359"/>
                  <a:gd name="connsiteY24" fmla="*/ 583810 h 677522"/>
                  <a:gd name="connsiteX25" fmla="*/ 973222 w 2297359"/>
                  <a:gd name="connsiteY25" fmla="*/ 606234 h 677522"/>
                  <a:gd name="connsiteX26" fmla="*/ 1014598 w 2297359"/>
                  <a:gd name="connsiteY26" fmla="*/ 628659 h 677522"/>
                  <a:gd name="connsiteX27" fmla="*/ 1055973 w 2297359"/>
                  <a:gd name="connsiteY27" fmla="*/ 606234 h 677522"/>
                  <a:gd name="connsiteX28" fmla="*/ 905884 w 2297359"/>
                  <a:gd name="connsiteY28" fmla="*/ 583810 h 677522"/>
                  <a:gd name="connsiteX29" fmla="*/ 864508 w 2297359"/>
                  <a:gd name="connsiteY29" fmla="*/ 606234 h 677522"/>
                  <a:gd name="connsiteX30" fmla="*/ 905883 w 2297359"/>
                  <a:gd name="connsiteY30" fmla="*/ 628659 h 677522"/>
                  <a:gd name="connsiteX31" fmla="*/ 947258 w 2297359"/>
                  <a:gd name="connsiteY31" fmla="*/ 606234 h 677522"/>
                  <a:gd name="connsiteX32" fmla="*/ 797174 w 2297359"/>
                  <a:gd name="connsiteY32" fmla="*/ 583810 h 677522"/>
                  <a:gd name="connsiteX33" fmla="*/ 755798 w 2297359"/>
                  <a:gd name="connsiteY33" fmla="*/ 606234 h 677522"/>
                  <a:gd name="connsiteX34" fmla="*/ 797175 w 2297359"/>
                  <a:gd name="connsiteY34" fmla="*/ 628659 h 677522"/>
                  <a:gd name="connsiteX35" fmla="*/ 838545 w 2297359"/>
                  <a:gd name="connsiteY35" fmla="*/ 606235 h 677522"/>
                  <a:gd name="connsiteX36" fmla="*/ 1558168 w 2297359"/>
                  <a:gd name="connsiteY36" fmla="*/ 583809 h 677522"/>
                  <a:gd name="connsiteX37" fmla="*/ 1516792 w 2297359"/>
                  <a:gd name="connsiteY37" fmla="*/ 606234 h 677522"/>
                  <a:gd name="connsiteX38" fmla="*/ 1558168 w 2297359"/>
                  <a:gd name="connsiteY38" fmla="*/ 628658 h 677522"/>
                  <a:gd name="connsiteX39" fmla="*/ 1599543 w 2297359"/>
                  <a:gd name="connsiteY39" fmla="*/ 606234 h 677522"/>
                  <a:gd name="connsiteX40" fmla="*/ 1449454 w 2297359"/>
                  <a:gd name="connsiteY40" fmla="*/ 583809 h 677522"/>
                  <a:gd name="connsiteX41" fmla="*/ 1408078 w 2297359"/>
                  <a:gd name="connsiteY41" fmla="*/ 606234 h 677522"/>
                  <a:gd name="connsiteX42" fmla="*/ 1449454 w 2297359"/>
                  <a:gd name="connsiteY42" fmla="*/ 628659 h 677522"/>
                  <a:gd name="connsiteX43" fmla="*/ 1490829 w 2297359"/>
                  <a:gd name="connsiteY43" fmla="*/ 606234 h 677522"/>
                  <a:gd name="connsiteX44" fmla="*/ 1340740 w 2297359"/>
                  <a:gd name="connsiteY44" fmla="*/ 583809 h 677522"/>
                  <a:gd name="connsiteX45" fmla="*/ 1299364 w 2297359"/>
                  <a:gd name="connsiteY45" fmla="*/ 606234 h 677522"/>
                  <a:gd name="connsiteX46" fmla="*/ 1340740 w 2297359"/>
                  <a:gd name="connsiteY46" fmla="*/ 628658 h 677522"/>
                  <a:gd name="connsiteX47" fmla="*/ 1382115 w 2297359"/>
                  <a:gd name="connsiteY47" fmla="*/ 606234 h 677522"/>
                  <a:gd name="connsiteX48" fmla="*/ 1232026 w 2297359"/>
                  <a:gd name="connsiteY48" fmla="*/ 583809 h 677522"/>
                  <a:gd name="connsiteX49" fmla="*/ 1190651 w 2297359"/>
                  <a:gd name="connsiteY49" fmla="*/ 606234 h 677522"/>
                  <a:gd name="connsiteX50" fmla="*/ 1232026 w 2297359"/>
                  <a:gd name="connsiteY50" fmla="*/ 628658 h 677522"/>
                  <a:gd name="connsiteX51" fmla="*/ 1273401 w 2297359"/>
                  <a:gd name="connsiteY51" fmla="*/ 606234 h 677522"/>
                  <a:gd name="connsiteX52" fmla="*/ 742818 w 2297359"/>
                  <a:gd name="connsiteY52" fmla="*/ 554349 h 677522"/>
                  <a:gd name="connsiteX53" fmla="*/ 701441 w 2297359"/>
                  <a:gd name="connsiteY53" fmla="*/ 576773 h 677522"/>
                  <a:gd name="connsiteX54" fmla="*/ 742818 w 2297359"/>
                  <a:gd name="connsiteY54" fmla="*/ 599198 h 677522"/>
                  <a:gd name="connsiteX55" fmla="*/ 784193 w 2297359"/>
                  <a:gd name="connsiteY55" fmla="*/ 576773 h 677522"/>
                  <a:gd name="connsiteX56" fmla="*/ 1068955 w 2297359"/>
                  <a:gd name="connsiteY56" fmla="*/ 554349 h 677522"/>
                  <a:gd name="connsiteX57" fmla="*/ 1027579 w 2297359"/>
                  <a:gd name="connsiteY57" fmla="*/ 576773 h 677522"/>
                  <a:gd name="connsiteX58" fmla="*/ 1068955 w 2297359"/>
                  <a:gd name="connsiteY58" fmla="*/ 599198 h 677522"/>
                  <a:gd name="connsiteX59" fmla="*/ 1110330 w 2297359"/>
                  <a:gd name="connsiteY59" fmla="*/ 576773 h 677522"/>
                  <a:gd name="connsiteX60" fmla="*/ 960240 w 2297359"/>
                  <a:gd name="connsiteY60" fmla="*/ 554349 h 677522"/>
                  <a:gd name="connsiteX61" fmla="*/ 918865 w 2297359"/>
                  <a:gd name="connsiteY61" fmla="*/ 576773 h 677522"/>
                  <a:gd name="connsiteX62" fmla="*/ 960240 w 2297359"/>
                  <a:gd name="connsiteY62" fmla="*/ 599198 h 677522"/>
                  <a:gd name="connsiteX63" fmla="*/ 1001616 w 2297359"/>
                  <a:gd name="connsiteY63" fmla="*/ 576773 h 677522"/>
                  <a:gd name="connsiteX64" fmla="*/ 1612526 w 2297359"/>
                  <a:gd name="connsiteY64" fmla="*/ 554348 h 677522"/>
                  <a:gd name="connsiteX65" fmla="*/ 1571150 w 2297359"/>
                  <a:gd name="connsiteY65" fmla="*/ 576773 h 677522"/>
                  <a:gd name="connsiteX66" fmla="*/ 1612525 w 2297359"/>
                  <a:gd name="connsiteY66" fmla="*/ 599198 h 677522"/>
                  <a:gd name="connsiteX67" fmla="*/ 1653901 w 2297359"/>
                  <a:gd name="connsiteY67" fmla="*/ 576773 h 677522"/>
                  <a:gd name="connsiteX68" fmla="*/ 1395097 w 2297359"/>
                  <a:gd name="connsiteY68" fmla="*/ 554348 h 677522"/>
                  <a:gd name="connsiteX69" fmla="*/ 1353721 w 2297359"/>
                  <a:gd name="connsiteY69" fmla="*/ 576773 h 677522"/>
                  <a:gd name="connsiteX70" fmla="*/ 1395096 w 2297359"/>
                  <a:gd name="connsiteY70" fmla="*/ 599198 h 677522"/>
                  <a:gd name="connsiteX71" fmla="*/ 1436472 w 2297359"/>
                  <a:gd name="connsiteY71" fmla="*/ 576773 h 677522"/>
                  <a:gd name="connsiteX72" fmla="*/ 1286382 w 2297359"/>
                  <a:gd name="connsiteY72" fmla="*/ 554348 h 677522"/>
                  <a:gd name="connsiteX73" fmla="*/ 1245008 w 2297359"/>
                  <a:gd name="connsiteY73" fmla="*/ 576773 h 677522"/>
                  <a:gd name="connsiteX74" fmla="*/ 1286383 w 2297359"/>
                  <a:gd name="connsiteY74" fmla="*/ 599198 h 677522"/>
                  <a:gd name="connsiteX75" fmla="*/ 1327758 w 2297359"/>
                  <a:gd name="connsiteY75" fmla="*/ 576773 h 677522"/>
                  <a:gd name="connsiteX76" fmla="*/ 1177669 w 2297359"/>
                  <a:gd name="connsiteY76" fmla="*/ 554348 h 677522"/>
                  <a:gd name="connsiteX77" fmla="*/ 1136293 w 2297359"/>
                  <a:gd name="connsiteY77" fmla="*/ 576773 h 677522"/>
                  <a:gd name="connsiteX78" fmla="*/ 1177668 w 2297359"/>
                  <a:gd name="connsiteY78" fmla="*/ 599198 h 677522"/>
                  <a:gd name="connsiteX79" fmla="*/ 1219044 w 2297359"/>
                  <a:gd name="connsiteY79" fmla="*/ 576773 h 677522"/>
                  <a:gd name="connsiteX80" fmla="*/ 851526 w 2297359"/>
                  <a:gd name="connsiteY80" fmla="*/ 554348 h 677522"/>
                  <a:gd name="connsiteX81" fmla="*/ 810150 w 2297359"/>
                  <a:gd name="connsiteY81" fmla="*/ 576773 h 677522"/>
                  <a:gd name="connsiteX82" fmla="*/ 851527 w 2297359"/>
                  <a:gd name="connsiteY82" fmla="*/ 599199 h 677522"/>
                  <a:gd name="connsiteX83" fmla="*/ 892901 w 2297359"/>
                  <a:gd name="connsiteY83" fmla="*/ 576773 h 677522"/>
                  <a:gd name="connsiteX84" fmla="*/ 1503811 w 2297359"/>
                  <a:gd name="connsiteY84" fmla="*/ 554348 h 677522"/>
                  <a:gd name="connsiteX85" fmla="*/ 1462435 w 2297359"/>
                  <a:gd name="connsiteY85" fmla="*/ 576773 h 677522"/>
                  <a:gd name="connsiteX86" fmla="*/ 1503810 w 2297359"/>
                  <a:gd name="connsiteY86" fmla="*/ 599198 h 677522"/>
                  <a:gd name="connsiteX87" fmla="*/ 1545186 w 2297359"/>
                  <a:gd name="connsiteY87" fmla="*/ 576773 h 677522"/>
                  <a:gd name="connsiteX88" fmla="*/ 1232026 w 2297359"/>
                  <a:gd name="connsiteY88" fmla="*/ 524888 h 677522"/>
                  <a:gd name="connsiteX89" fmla="*/ 1190651 w 2297359"/>
                  <a:gd name="connsiteY89" fmla="*/ 547313 h 677522"/>
                  <a:gd name="connsiteX90" fmla="*/ 1232026 w 2297359"/>
                  <a:gd name="connsiteY90" fmla="*/ 569737 h 677522"/>
                  <a:gd name="connsiteX91" fmla="*/ 1273400 w 2297359"/>
                  <a:gd name="connsiteY91" fmla="*/ 547313 h 677522"/>
                  <a:gd name="connsiteX92" fmla="*/ 1014598 w 2297359"/>
                  <a:gd name="connsiteY92" fmla="*/ 524888 h 677522"/>
                  <a:gd name="connsiteX93" fmla="*/ 973222 w 2297359"/>
                  <a:gd name="connsiteY93" fmla="*/ 547313 h 677522"/>
                  <a:gd name="connsiteX94" fmla="*/ 1014598 w 2297359"/>
                  <a:gd name="connsiteY94" fmla="*/ 569737 h 677522"/>
                  <a:gd name="connsiteX95" fmla="*/ 1055973 w 2297359"/>
                  <a:gd name="connsiteY95" fmla="*/ 547313 h 677522"/>
                  <a:gd name="connsiteX96" fmla="*/ 797175 w 2297359"/>
                  <a:gd name="connsiteY96" fmla="*/ 524888 h 677522"/>
                  <a:gd name="connsiteX97" fmla="*/ 755800 w 2297359"/>
                  <a:gd name="connsiteY97" fmla="*/ 547313 h 677522"/>
                  <a:gd name="connsiteX98" fmla="*/ 797173 w 2297359"/>
                  <a:gd name="connsiteY98" fmla="*/ 569738 h 677522"/>
                  <a:gd name="connsiteX99" fmla="*/ 838544 w 2297359"/>
                  <a:gd name="connsiteY99" fmla="*/ 547313 h 677522"/>
                  <a:gd name="connsiteX100" fmla="*/ 688457 w 2297359"/>
                  <a:gd name="connsiteY100" fmla="*/ 524888 h 677522"/>
                  <a:gd name="connsiteX101" fmla="*/ 647082 w 2297359"/>
                  <a:gd name="connsiteY101" fmla="*/ 547313 h 677522"/>
                  <a:gd name="connsiteX102" fmla="*/ 688459 w 2297359"/>
                  <a:gd name="connsiteY102" fmla="*/ 569738 h 677522"/>
                  <a:gd name="connsiteX103" fmla="*/ 729835 w 2297359"/>
                  <a:gd name="connsiteY103" fmla="*/ 547313 h 677522"/>
                  <a:gd name="connsiteX104" fmla="*/ 1340740 w 2297359"/>
                  <a:gd name="connsiteY104" fmla="*/ 524888 h 677522"/>
                  <a:gd name="connsiteX105" fmla="*/ 1299364 w 2297359"/>
                  <a:gd name="connsiteY105" fmla="*/ 547313 h 677522"/>
                  <a:gd name="connsiteX106" fmla="*/ 1340739 w 2297359"/>
                  <a:gd name="connsiteY106" fmla="*/ 569737 h 677522"/>
                  <a:gd name="connsiteX107" fmla="*/ 1382115 w 2297359"/>
                  <a:gd name="connsiteY107" fmla="*/ 547312 h 677522"/>
                  <a:gd name="connsiteX108" fmla="*/ 1123312 w 2297359"/>
                  <a:gd name="connsiteY108" fmla="*/ 524888 h 677522"/>
                  <a:gd name="connsiteX109" fmla="*/ 1081937 w 2297359"/>
                  <a:gd name="connsiteY109" fmla="*/ 547313 h 677522"/>
                  <a:gd name="connsiteX110" fmla="*/ 1123312 w 2297359"/>
                  <a:gd name="connsiteY110" fmla="*/ 569738 h 677522"/>
                  <a:gd name="connsiteX111" fmla="*/ 1164687 w 2297359"/>
                  <a:gd name="connsiteY111" fmla="*/ 547313 h 677522"/>
                  <a:gd name="connsiteX112" fmla="*/ 1666883 w 2297359"/>
                  <a:gd name="connsiteY112" fmla="*/ 524887 h 677522"/>
                  <a:gd name="connsiteX113" fmla="*/ 1625507 w 2297359"/>
                  <a:gd name="connsiteY113" fmla="*/ 547313 h 677522"/>
                  <a:gd name="connsiteX114" fmla="*/ 1666882 w 2297359"/>
                  <a:gd name="connsiteY114" fmla="*/ 569737 h 677522"/>
                  <a:gd name="connsiteX115" fmla="*/ 1708258 w 2297359"/>
                  <a:gd name="connsiteY115" fmla="*/ 547312 h 677522"/>
                  <a:gd name="connsiteX116" fmla="*/ 1558168 w 2297359"/>
                  <a:gd name="connsiteY116" fmla="*/ 524887 h 677522"/>
                  <a:gd name="connsiteX117" fmla="*/ 1516792 w 2297359"/>
                  <a:gd name="connsiteY117" fmla="*/ 547312 h 677522"/>
                  <a:gd name="connsiteX118" fmla="*/ 1558168 w 2297359"/>
                  <a:gd name="connsiteY118" fmla="*/ 569737 h 677522"/>
                  <a:gd name="connsiteX119" fmla="*/ 1599543 w 2297359"/>
                  <a:gd name="connsiteY119" fmla="*/ 547313 h 677522"/>
                  <a:gd name="connsiteX120" fmla="*/ 1449454 w 2297359"/>
                  <a:gd name="connsiteY120" fmla="*/ 524887 h 677522"/>
                  <a:gd name="connsiteX121" fmla="*/ 1408078 w 2297359"/>
                  <a:gd name="connsiteY121" fmla="*/ 547313 h 677522"/>
                  <a:gd name="connsiteX122" fmla="*/ 1449453 w 2297359"/>
                  <a:gd name="connsiteY122" fmla="*/ 569737 h 677522"/>
                  <a:gd name="connsiteX123" fmla="*/ 1490829 w 2297359"/>
                  <a:gd name="connsiteY123" fmla="*/ 547312 h 677522"/>
                  <a:gd name="connsiteX124" fmla="*/ 905882 w 2297359"/>
                  <a:gd name="connsiteY124" fmla="*/ 524887 h 677522"/>
                  <a:gd name="connsiteX125" fmla="*/ 864508 w 2297359"/>
                  <a:gd name="connsiteY125" fmla="*/ 547313 h 677522"/>
                  <a:gd name="connsiteX126" fmla="*/ 905883 w 2297359"/>
                  <a:gd name="connsiteY126" fmla="*/ 569738 h 677522"/>
                  <a:gd name="connsiteX127" fmla="*/ 947258 w 2297359"/>
                  <a:gd name="connsiteY127" fmla="*/ 547313 h 677522"/>
                  <a:gd name="connsiteX128" fmla="*/ 634101 w 2297359"/>
                  <a:gd name="connsiteY128" fmla="*/ 495429 h 677522"/>
                  <a:gd name="connsiteX129" fmla="*/ 592729 w 2297359"/>
                  <a:gd name="connsiteY129" fmla="*/ 517853 h 677522"/>
                  <a:gd name="connsiteX130" fmla="*/ 634099 w 2297359"/>
                  <a:gd name="connsiteY130" fmla="*/ 540277 h 677522"/>
                  <a:gd name="connsiteX131" fmla="*/ 675474 w 2297359"/>
                  <a:gd name="connsiteY131" fmla="*/ 517852 h 677522"/>
                  <a:gd name="connsiteX132" fmla="*/ 1286383 w 2297359"/>
                  <a:gd name="connsiteY132" fmla="*/ 495427 h 677522"/>
                  <a:gd name="connsiteX133" fmla="*/ 1245008 w 2297359"/>
                  <a:gd name="connsiteY133" fmla="*/ 517852 h 677522"/>
                  <a:gd name="connsiteX134" fmla="*/ 1286382 w 2297359"/>
                  <a:gd name="connsiteY134" fmla="*/ 540277 h 677522"/>
                  <a:gd name="connsiteX135" fmla="*/ 1327758 w 2297359"/>
                  <a:gd name="connsiteY135" fmla="*/ 517852 h 677522"/>
                  <a:gd name="connsiteX136" fmla="*/ 1177669 w 2297359"/>
                  <a:gd name="connsiteY136" fmla="*/ 495427 h 677522"/>
                  <a:gd name="connsiteX137" fmla="*/ 1136294 w 2297359"/>
                  <a:gd name="connsiteY137" fmla="*/ 517852 h 677522"/>
                  <a:gd name="connsiteX138" fmla="*/ 1177669 w 2297359"/>
                  <a:gd name="connsiteY138" fmla="*/ 540277 h 677522"/>
                  <a:gd name="connsiteX139" fmla="*/ 1219044 w 2297359"/>
                  <a:gd name="connsiteY139" fmla="*/ 517852 h 677522"/>
                  <a:gd name="connsiteX140" fmla="*/ 1068955 w 2297359"/>
                  <a:gd name="connsiteY140" fmla="*/ 495427 h 677522"/>
                  <a:gd name="connsiteX141" fmla="*/ 1027579 w 2297359"/>
                  <a:gd name="connsiteY141" fmla="*/ 517852 h 677522"/>
                  <a:gd name="connsiteX142" fmla="*/ 1068955 w 2297359"/>
                  <a:gd name="connsiteY142" fmla="*/ 540277 h 677522"/>
                  <a:gd name="connsiteX143" fmla="*/ 1110330 w 2297359"/>
                  <a:gd name="connsiteY143" fmla="*/ 517852 h 677522"/>
                  <a:gd name="connsiteX144" fmla="*/ 851526 w 2297359"/>
                  <a:gd name="connsiteY144" fmla="*/ 495427 h 677522"/>
                  <a:gd name="connsiteX145" fmla="*/ 810151 w 2297359"/>
                  <a:gd name="connsiteY145" fmla="*/ 517852 h 677522"/>
                  <a:gd name="connsiteX146" fmla="*/ 851526 w 2297359"/>
                  <a:gd name="connsiteY146" fmla="*/ 540277 h 677522"/>
                  <a:gd name="connsiteX147" fmla="*/ 892901 w 2297359"/>
                  <a:gd name="connsiteY147" fmla="*/ 517852 h 677522"/>
                  <a:gd name="connsiteX148" fmla="*/ 742818 w 2297359"/>
                  <a:gd name="connsiteY148" fmla="*/ 495427 h 677522"/>
                  <a:gd name="connsiteX149" fmla="*/ 701440 w 2297359"/>
                  <a:gd name="connsiteY149" fmla="*/ 517852 h 677522"/>
                  <a:gd name="connsiteX150" fmla="*/ 742816 w 2297359"/>
                  <a:gd name="connsiteY150" fmla="*/ 540277 h 677522"/>
                  <a:gd name="connsiteX151" fmla="*/ 784194 w 2297359"/>
                  <a:gd name="connsiteY151" fmla="*/ 517852 h 677522"/>
                  <a:gd name="connsiteX152" fmla="*/ 1721240 w 2297359"/>
                  <a:gd name="connsiteY152" fmla="*/ 495427 h 677522"/>
                  <a:gd name="connsiteX153" fmla="*/ 1679865 w 2297359"/>
                  <a:gd name="connsiteY153" fmla="*/ 517852 h 677522"/>
                  <a:gd name="connsiteX154" fmla="*/ 1721240 w 2297359"/>
                  <a:gd name="connsiteY154" fmla="*/ 540276 h 677522"/>
                  <a:gd name="connsiteX155" fmla="*/ 1762615 w 2297359"/>
                  <a:gd name="connsiteY155" fmla="*/ 517852 h 677522"/>
                  <a:gd name="connsiteX156" fmla="*/ 1612525 w 2297359"/>
                  <a:gd name="connsiteY156" fmla="*/ 495427 h 677522"/>
                  <a:gd name="connsiteX157" fmla="*/ 1571150 w 2297359"/>
                  <a:gd name="connsiteY157" fmla="*/ 517852 h 677522"/>
                  <a:gd name="connsiteX158" fmla="*/ 1612525 w 2297359"/>
                  <a:gd name="connsiteY158" fmla="*/ 540277 h 677522"/>
                  <a:gd name="connsiteX159" fmla="*/ 1653901 w 2297359"/>
                  <a:gd name="connsiteY159" fmla="*/ 517852 h 677522"/>
                  <a:gd name="connsiteX160" fmla="*/ 1503811 w 2297359"/>
                  <a:gd name="connsiteY160" fmla="*/ 495427 h 677522"/>
                  <a:gd name="connsiteX161" fmla="*/ 1462436 w 2297359"/>
                  <a:gd name="connsiteY161" fmla="*/ 517852 h 677522"/>
                  <a:gd name="connsiteX162" fmla="*/ 1503810 w 2297359"/>
                  <a:gd name="connsiteY162" fmla="*/ 540276 h 677522"/>
                  <a:gd name="connsiteX163" fmla="*/ 1545186 w 2297359"/>
                  <a:gd name="connsiteY163" fmla="*/ 517851 h 677522"/>
                  <a:gd name="connsiteX164" fmla="*/ 1395097 w 2297359"/>
                  <a:gd name="connsiteY164" fmla="*/ 495427 h 677522"/>
                  <a:gd name="connsiteX165" fmla="*/ 1353722 w 2297359"/>
                  <a:gd name="connsiteY165" fmla="*/ 517852 h 677522"/>
                  <a:gd name="connsiteX166" fmla="*/ 1395096 w 2297359"/>
                  <a:gd name="connsiteY166" fmla="*/ 540277 h 677522"/>
                  <a:gd name="connsiteX167" fmla="*/ 1436472 w 2297359"/>
                  <a:gd name="connsiteY167" fmla="*/ 517851 h 677522"/>
                  <a:gd name="connsiteX168" fmla="*/ 960240 w 2297359"/>
                  <a:gd name="connsiteY168" fmla="*/ 495427 h 677522"/>
                  <a:gd name="connsiteX169" fmla="*/ 918865 w 2297359"/>
                  <a:gd name="connsiteY169" fmla="*/ 517852 h 677522"/>
                  <a:gd name="connsiteX170" fmla="*/ 960241 w 2297359"/>
                  <a:gd name="connsiteY170" fmla="*/ 540277 h 677522"/>
                  <a:gd name="connsiteX171" fmla="*/ 1001616 w 2297359"/>
                  <a:gd name="connsiteY171" fmla="*/ 517852 h 677522"/>
                  <a:gd name="connsiteX172" fmla="*/ 688460 w 2297359"/>
                  <a:gd name="connsiteY172" fmla="*/ 465967 h 677522"/>
                  <a:gd name="connsiteX173" fmla="*/ 647082 w 2297359"/>
                  <a:gd name="connsiteY173" fmla="*/ 488392 h 677522"/>
                  <a:gd name="connsiteX174" fmla="*/ 688458 w 2297359"/>
                  <a:gd name="connsiteY174" fmla="*/ 510816 h 677522"/>
                  <a:gd name="connsiteX175" fmla="*/ 729835 w 2297359"/>
                  <a:gd name="connsiteY175" fmla="*/ 488391 h 677522"/>
                  <a:gd name="connsiteX176" fmla="*/ 579743 w 2297359"/>
                  <a:gd name="connsiteY176" fmla="*/ 465967 h 677522"/>
                  <a:gd name="connsiteX177" fmla="*/ 538370 w 2297359"/>
                  <a:gd name="connsiteY177" fmla="*/ 488392 h 677522"/>
                  <a:gd name="connsiteX178" fmla="*/ 579747 w 2297359"/>
                  <a:gd name="connsiteY178" fmla="*/ 510817 h 677522"/>
                  <a:gd name="connsiteX179" fmla="*/ 621121 w 2297359"/>
                  <a:gd name="connsiteY179" fmla="*/ 488392 h 677522"/>
                  <a:gd name="connsiteX180" fmla="*/ 905884 w 2297359"/>
                  <a:gd name="connsiteY180" fmla="*/ 465967 h 677522"/>
                  <a:gd name="connsiteX181" fmla="*/ 864508 w 2297359"/>
                  <a:gd name="connsiteY181" fmla="*/ 488392 h 677522"/>
                  <a:gd name="connsiteX182" fmla="*/ 905883 w 2297359"/>
                  <a:gd name="connsiteY182" fmla="*/ 510816 h 677522"/>
                  <a:gd name="connsiteX183" fmla="*/ 947258 w 2297359"/>
                  <a:gd name="connsiteY183" fmla="*/ 488391 h 677522"/>
                  <a:gd name="connsiteX184" fmla="*/ 797174 w 2297359"/>
                  <a:gd name="connsiteY184" fmla="*/ 465967 h 677522"/>
                  <a:gd name="connsiteX185" fmla="*/ 755802 w 2297359"/>
                  <a:gd name="connsiteY185" fmla="*/ 488392 h 677522"/>
                  <a:gd name="connsiteX186" fmla="*/ 797174 w 2297359"/>
                  <a:gd name="connsiteY186" fmla="*/ 510816 h 677522"/>
                  <a:gd name="connsiteX187" fmla="*/ 838545 w 2297359"/>
                  <a:gd name="connsiteY187" fmla="*/ 488392 h 677522"/>
                  <a:gd name="connsiteX188" fmla="*/ 1775598 w 2297359"/>
                  <a:gd name="connsiteY188" fmla="*/ 465966 h 677522"/>
                  <a:gd name="connsiteX189" fmla="*/ 1734222 w 2297359"/>
                  <a:gd name="connsiteY189" fmla="*/ 488391 h 677522"/>
                  <a:gd name="connsiteX190" fmla="*/ 1775596 w 2297359"/>
                  <a:gd name="connsiteY190" fmla="*/ 510815 h 677522"/>
                  <a:gd name="connsiteX191" fmla="*/ 1816972 w 2297359"/>
                  <a:gd name="connsiteY191" fmla="*/ 488391 h 677522"/>
                  <a:gd name="connsiteX192" fmla="*/ 1558168 w 2297359"/>
                  <a:gd name="connsiteY192" fmla="*/ 465966 h 677522"/>
                  <a:gd name="connsiteX193" fmla="*/ 1516792 w 2297359"/>
                  <a:gd name="connsiteY193" fmla="*/ 488391 h 677522"/>
                  <a:gd name="connsiteX194" fmla="*/ 1558168 w 2297359"/>
                  <a:gd name="connsiteY194" fmla="*/ 510816 h 677522"/>
                  <a:gd name="connsiteX195" fmla="*/ 1599543 w 2297359"/>
                  <a:gd name="connsiteY195" fmla="*/ 488390 h 677522"/>
                  <a:gd name="connsiteX196" fmla="*/ 1449454 w 2297359"/>
                  <a:gd name="connsiteY196" fmla="*/ 465966 h 677522"/>
                  <a:gd name="connsiteX197" fmla="*/ 1408079 w 2297359"/>
                  <a:gd name="connsiteY197" fmla="*/ 488391 h 677522"/>
                  <a:gd name="connsiteX198" fmla="*/ 1449454 w 2297359"/>
                  <a:gd name="connsiteY198" fmla="*/ 510816 h 677522"/>
                  <a:gd name="connsiteX199" fmla="*/ 1490829 w 2297359"/>
                  <a:gd name="connsiteY199" fmla="*/ 488390 h 677522"/>
                  <a:gd name="connsiteX200" fmla="*/ 1340740 w 2297359"/>
                  <a:gd name="connsiteY200" fmla="*/ 465966 h 677522"/>
                  <a:gd name="connsiteX201" fmla="*/ 1299365 w 2297359"/>
                  <a:gd name="connsiteY201" fmla="*/ 488391 h 677522"/>
                  <a:gd name="connsiteX202" fmla="*/ 1340739 w 2297359"/>
                  <a:gd name="connsiteY202" fmla="*/ 510816 h 677522"/>
                  <a:gd name="connsiteX203" fmla="*/ 1382116 w 2297359"/>
                  <a:gd name="connsiteY203" fmla="*/ 488390 h 677522"/>
                  <a:gd name="connsiteX204" fmla="*/ 1014597 w 2297359"/>
                  <a:gd name="connsiteY204" fmla="*/ 465966 h 677522"/>
                  <a:gd name="connsiteX205" fmla="*/ 973222 w 2297359"/>
                  <a:gd name="connsiteY205" fmla="*/ 488391 h 677522"/>
                  <a:gd name="connsiteX206" fmla="*/ 1014598 w 2297359"/>
                  <a:gd name="connsiteY206" fmla="*/ 510816 h 677522"/>
                  <a:gd name="connsiteX207" fmla="*/ 1055973 w 2297359"/>
                  <a:gd name="connsiteY207" fmla="*/ 488391 h 677522"/>
                  <a:gd name="connsiteX208" fmla="*/ 1666883 w 2297359"/>
                  <a:gd name="connsiteY208" fmla="*/ 465966 h 677522"/>
                  <a:gd name="connsiteX209" fmla="*/ 1625507 w 2297359"/>
                  <a:gd name="connsiteY209" fmla="*/ 488390 h 677522"/>
                  <a:gd name="connsiteX210" fmla="*/ 1666883 w 2297359"/>
                  <a:gd name="connsiteY210" fmla="*/ 510816 h 677522"/>
                  <a:gd name="connsiteX211" fmla="*/ 1708258 w 2297359"/>
                  <a:gd name="connsiteY211" fmla="*/ 488390 h 677522"/>
                  <a:gd name="connsiteX212" fmla="*/ 742818 w 2297359"/>
                  <a:gd name="connsiteY212" fmla="*/ 436507 h 677522"/>
                  <a:gd name="connsiteX213" fmla="*/ 701444 w 2297359"/>
                  <a:gd name="connsiteY213" fmla="*/ 458931 h 677522"/>
                  <a:gd name="connsiteX214" fmla="*/ 742818 w 2297359"/>
                  <a:gd name="connsiteY214" fmla="*/ 481355 h 677522"/>
                  <a:gd name="connsiteX215" fmla="*/ 784193 w 2297359"/>
                  <a:gd name="connsiteY215" fmla="*/ 458930 h 677522"/>
                  <a:gd name="connsiteX216" fmla="*/ 525389 w 2297359"/>
                  <a:gd name="connsiteY216" fmla="*/ 436507 h 677522"/>
                  <a:gd name="connsiteX217" fmla="*/ 484015 w 2297359"/>
                  <a:gd name="connsiteY217" fmla="*/ 458931 h 677522"/>
                  <a:gd name="connsiteX218" fmla="*/ 525386 w 2297359"/>
                  <a:gd name="connsiteY218" fmla="*/ 481355 h 677522"/>
                  <a:gd name="connsiteX219" fmla="*/ 566763 w 2297359"/>
                  <a:gd name="connsiteY219" fmla="*/ 458931 h 677522"/>
                  <a:gd name="connsiteX220" fmla="*/ 634099 w 2297359"/>
                  <a:gd name="connsiteY220" fmla="*/ 436506 h 677522"/>
                  <a:gd name="connsiteX221" fmla="*/ 592727 w 2297359"/>
                  <a:gd name="connsiteY221" fmla="*/ 458931 h 677522"/>
                  <a:gd name="connsiteX222" fmla="*/ 634101 w 2297359"/>
                  <a:gd name="connsiteY222" fmla="*/ 481356 h 677522"/>
                  <a:gd name="connsiteX223" fmla="*/ 675477 w 2297359"/>
                  <a:gd name="connsiteY223" fmla="*/ 458931 h 677522"/>
                  <a:gd name="connsiteX224" fmla="*/ 1829954 w 2297359"/>
                  <a:gd name="connsiteY224" fmla="*/ 436505 h 677522"/>
                  <a:gd name="connsiteX225" fmla="*/ 1788579 w 2297359"/>
                  <a:gd name="connsiteY225" fmla="*/ 458930 h 677522"/>
                  <a:gd name="connsiteX226" fmla="*/ 1829954 w 2297359"/>
                  <a:gd name="connsiteY226" fmla="*/ 481355 h 677522"/>
                  <a:gd name="connsiteX227" fmla="*/ 1871330 w 2297359"/>
                  <a:gd name="connsiteY227" fmla="*/ 458930 h 677522"/>
                  <a:gd name="connsiteX228" fmla="*/ 1721240 w 2297359"/>
                  <a:gd name="connsiteY228" fmla="*/ 436505 h 677522"/>
                  <a:gd name="connsiteX229" fmla="*/ 1679864 w 2297359"/>
                  <a:gd name="connsiteY229" fmla="*/ 458930 h 677522"/>
                  <a:gd name="connsiteX230" fmla="*/ 1721240 w 2297359"/>
                  <a:gd name="connsiteY230" fmla="*/ 481355 h 677522"/>
                  <a:gd name="connsiteX231" fmla="*/ 1762615 w 2297359"/>
                  <a:gd name="connsiteY231" fmla="*/ 458930 h 677522"/>
                  <a:gd name="connsiteX232" fmla="*/ 1612526 w 2297359"/>
                  <a:gd name="connsiteY232" fmla="*/ 436505 h 677522"/>
                  <a:gd name="connsiteX233" fmla="*/ 1571150 w 2297359"/>
                  <a:gd name="connsiteY233" fmla="*/ 458930 h 677522"/>
                  <a:gd name="connsiteX234" fmla="*/ 1612525 w 2297359"/>
                  <a:gd name="connsiteY234" fmla="*/ 481355 h 677522"/>
                  <a:gd name="connsiteX235" fmla="*/ 1653901 w 2297359"/>
                  <a:gd name="connsiteY235" fmla="*/ 458930 h 677522"/>
                  <a:gd name="connsiteX236" fmla="*/ 579747 w 2297359"/>
                  <a:gd name="connsiteY236" fmla="*/ 407046 h 677522"/>
                  <a:gd name="connsiteX237" fmla="*/ 538370 w 2297359"/>
                  <a:gd name="connsiteY237" fmla="*/ 429471 h 677522"/>
                  <a:gd name="connsiteX238" fmla="*/ 579743 w 2297359"/>
                  <a:gd name="connsiteY238" fmla="*/ 451895 h 677522"/>
                  <a:gd name="connsiteX239" fmla="*/ 621118 w 2297359"/>
                  <a:gd name="connsiteY239" fmla="*/ 429470 h 677522"/>
                  <a:gd name="connsiteX240" fmla="*/ 471030 w 2297359"/>
                  <a:gd name="connsiteY240" fmla="*/ 407046 h 677522"/>
                  <a:gd name="connsiteX241" fmla="*/ 429656 w 2297359"/>
                  <a:gd name="connsiteY241" fmla="*/ 429470 h 677522"/>
                  <a:gd name="connsiteX242" fmla="*/ 471031 w 2297359"/>
                  <a:gd name="connsiteY242" fmla="*/ 451895 h 677522"/>
                  <a:gd name="connsiteX243" fmla="*/ 512407 w 2297359"/>
                  <a:gd name="connsiteY243" fmla="*/ 429471 h 677522"/>
                  <a:gd name="connsiteX244" fmla="*/ 1666882 w 2297359"/>
                  <a:gd name="connsiteY244" fmla="*/ 407045 h 677522"/>
                  <a:gd name="connsiteX245" fmla="*/ 1625507 w 2297359"/>
                  <a:gd name="connsiteY245" fmla="*/ 429469 h 677522"/>
                  <a:gd name="connsiteX246" fmla="*/ 1666882 w 2297359"/>
                  <a:gd name="connsiteY246" fmla="*/ 451894 h 677522"/>
                  <a:gd name="connsiteX247" fmla="*/ 1708258 w 2297359"/>
                  <a:gd name="connsiteY247" fmla="*/ 429469 h 677522"/>
                  <a:gd name="connsiteX248" fmla="*/ 1884312 w 2297359"/>
                  <a:gd name="connsiteY248" fmla="*/ 407044 h 677522"/>
                  <a:gd name="connsiteX249" fmla="*/ 1842936 w 2297359"/>
                  <a:gd name="connsiteY249" fmla="*/ 429469 h 677522"/>
                  <a:gd name="connsiteX250" fmla="*/ 1884310 w 2297359"/>
                  <a:gd name="connsiteY250" fmla="*/ 451894 h 677522"/>
                  <a:gd name="connsiteX251" fmla="*/ 1925686 w 2297359"/>
                  <a:gd name="connsiteY251" fmla="*/ 429469 h 677522"/>
                  <a:gd name="connsiteX252" fmla="*/ 1775597 w 2297359"/>
                  <a:gd name="connsiteY252" fmla="*/ 407044 h 677522"/>
                  <a:gd name="connsiteX253" fmla="*/ 1734222 w 2297359"/>
                  <a:gd name="connsiteY253" fmla="*/ 429469 h 677522"/>
                  <a:gd name="connsiteX254" fmla="*/ 1775597 w 2297359"/>
                  <a:gd name="connsiteY254" fmla="*/ 451894 h 677522"/>
                  <a:gd name="connsiteX255" fmla="*/ 1816972 w 2297359"/>
                  <a:gd name="connsiteY255" fmla="*/ 429469 h 677522"/>
                  <a:gd name="connsiteX256" fmla="*/ 416675 w 2297359"/>
                  <a:gd name="connsiteY256" fmla="*/ 377586 h 677522"/>
                  <a:gd name="connsiteX257" fmla="*/ 375303 w 2297359"/>
                  <a:gd name="connsiteY257" fmla="*/ 400010 h 677522"/>
                  <a:gd name="connsiteX258" fmla="*/ 416675 w 2297359"/>
                  <a:gd name="connsiteY258" fmla="*/ 422435 h 677522"/>
                  <a:gd name="connsiteX259" fmla="*/ 458050 w 2297359"/>
                  <a:gd name="connsiteY259" fmla="*/ 400010 h 677522"/>
                  <a:gd name="connsiteX260" fmla="*/ 525387 w 2297359"/>
                  <a:gd name="connsiteY260" fmla="*/ 377585 h 677522"/>
                  <a:gd name="connsiteX261" fmla="*/ 484013 w 2297359"/>
                  <a:gd name="connsiteY261" fmla="*/ 400010 h 677522"/>
                  <a:gd name="connsiteX262" fmla="*/ 525387 w 2297359"/>
                  <a:gd name="connsiteY262" fmla="*/ 422435 h 677522"/>
                  <a:gd name="connsiteX263" fmla="*/ 566763 w 2297359"/>
                  <a:gd name="connsiteY263" fmla="*/ 400010 h 677522"/>
                  <a:gd name="connsiteX264" fmla="*/ 1829954 w 2297359"/>
                  <a:gd name="connsiteY264" fmla="*/ 377584 h 677522"/>
                  <a:gd name="connsiteX265" fmla="*/ 1788578 w 2297359"/>
                  <a:gd name="connsiteY265" fmla="*/ 400009 h 677522"/>
                  <a:gd name="connsiteX266" fmla="*/ 1829954 w 2297359"/>
                  <a:gd name="connsiteY266" fmla="*/ 422434 h 677522"/>
                  <a:gd name="connsiteX267" fmla="*/ 1871330 w 2297359"/>
                  <a:gd name="connsiteY267" fmla="*/ 400009 h 677522"/>
                  <a:gd name="connsiteX268" fmla="*/ 1938669 w 2297359"/>
                  <a:gd name="connsiteY268" fmla="*/ 377584 h 677522"/>
                  <a:gd name="connsiteX269" fmla="*/ 1897294 w 2297359"/>
                  <a:gd name="connsiteY269" fmla="*/ 400008 h 677522"/>
                  <a:gd name="connsiteX270" fmla="*/ 1938669 w 2297359"/>
                  <a:gd name="connsiteY270" fmla="*/ 422433 h 677522"/>
                  <a:gd name="connsiteX271" fmla="*/ 1980044 w 2297359"/>
                  <a:gd name="connsiteY271" fmla="*/ 400008 h 677522"/>
                  <a:gd name="connsiteX272" fmla="*/ 362320 w 2297359"/>
                  <a:gd name="connsiteY272" fmla="*/ 348125 h 677522"/>
                  <a:gd name="connsiteX273" fmla="*/ 320945 w 2297359"/>
                  <a:gd name="connsiteY273" fmla="*/ 370549 h 677522"/>
                  <a:gd name="connsiteX274" fmla="*/ 362321 w 2297359"/>
                  <a:gd name="connsiteY274" fmla="*/ 392974 h 677522"/>
                  <a:gd name="connsiteX275" fmla="*/ 403694 w 2297359"/>
                  <a:gd name="connsiteY275" fmla="*/ 370550 h 677522"/>
                  <a:gd name="connsiteX276" fmla="*/ 471035 w 2297359"/>
                  <a:gd name="connsiteY276" fmla="*/ 348125 h 677522"/>
                  <a:gd name="connsiteX277" fmla="*/ 429656 w 2297359"/>
                  <a:gd name="connsiteY277" fmla="*/ 370550 h 677522"/>
                  <a:gd name="connsiteX278" fmla="*/ 471030 w 2297359"/>
                  <a:gd name="connsiteY278" fmla="*/ 392974 h 677522"/>
                  <a:gd name="connsiteX279" fmla="*/ 512407 w 2297359"/>
                  <a:gd name="connsiteY279" fmla="*/ 370549 h 677522"/>
                  <a:gd name="connsiteX280" fmla="*/ 1884311 w 2297359"/>
                  <a:gd name="connsiteY280" fmla="*/ 348123 h 677522"/>
                  <a:gd name="connsiteX281" fmla="*/ 1842936 w 2297359"/>
                  <a:gd name="connsiteY281" fmla="*/ 370548 h 677522"/>
                  <a:gd name="connsiteX282" fmla="*/ 1884312 w 2297359"/>
                  <a:gd name="connsiteY282" fmla="*/ 392973 h 677522"/>
                  <a:gd name="connsiteX283" fmla="*/ 1925688 w 2297359"/>
                  <a:gd name="connsiteY283" fmla="*/ 370548 h 677522"/>
                  <a:gd name="connsiteX284" fmla="*/ 1993026 w 2297359"/>
                  <a:gd name="connsiteY284" fmla="*/ 348123 h 677522"/>
                  <a:gd name="connsiteX285" fmla="*/ 1951650 w 2297359"/>
                  <a:gd name="connsiteY285" fmla="*/ 370548 h 677522"/>
                  <a:gd name="connsiteX286" fmla="*/ 1993026 w 2297359"/>
                  <a:gd name="connsiteY286" fmla="*/ 392973 h 677522"/>
                  <a:gd name="connsiteX287" fmla="*/ 2034402 w 2297359"/>
                  <a:gd name="connsiteY287" fmla="*/ 370548 h 677522"/>
                  <a:gd name="connsiteX288" fmla="*/ 307961 w 2297359"/>
                  <a:gd name="connsiteY288" fmla="*/ 318665 h 677522"/>
                  <a:gd name="connsiteX289" fmla="*/ 266586 w 2297359"/>
                  <a:gd name="connsiteY289" fmla="*/ 341089 h 677522"/>
                  <a:gd name="connsiteX290" fmla="*/ 307962 w 2297359"/>
                  <a:gd name="connsiteY290" fmla="*/ 363513 h 677522"/>
                  <a:gd name="connsiteX291" fmla="*/ 349336 w 2297359"/>
                  <a:gd name="connsiteY291" fmla="*/ 341089 h 677522"/>
                  <a:gd name="connsiteX292" fmla="*/ 1938668 w 2297359"/>
                  <a:gd name="connsiteY292" fmla="*/ 318663 h 677522"/>
                  <a:gd name="connsiteX293" fmla="*/ 1897293 w 2297359"/>
                  <a:gd name="connsiteY293" fmla="*/ 341088 h 677522"/>
                  <a:gd name="connsiteX294" fmla="*/ 1938669 w 2297359"/>
                  <a:gd name="connsiteY294" fmla="*/ 363512 h 677522"/>
                  <a:gd name="connsiteX295" fmla="*/ 1980044 w 2297359"/>
                  <a:gd name="connsiteY295" fmla="*/ 341087 h 677522"/>
                  <a:gd name="connsiteX296" fmla="*/ 253603 w 2297359"/>
                  <a:gd name="connsiteY296" fmla="*/ 289204 h 677522"/>
                  <a:gd name="connsiteX297" fmla="*/ 212230 w 2297359"/>
                  <a:gd name="connsiteY297" fmla="*/ 311628 h 677522"/>
                  <a:gd name="connsiteX298" fmla="*/ 253606 w 2297359"/>
                  <a:gd name="connsiteY298" fmla="*/ 334053 h 677522"/>
                  <a:gd name="connsiteX299" fmla="*/ 294980 w 2297359"/>
                  <a:gd name="connsiteY299" fmla="*/ 311629 h 677522"/>
                  <a:gd name="connsiteX300" fmla="*/ 1993026 w 2297359"/>
                  <a:gd name="connsiteY300" fmla="*/ 289202 h 677522"/>
                  <a:gd name="connsiteX301" fmla="*/ 1951650 w 2297359"/>
                  <a:gd name="connsiteY301" fmla="*/ 311627 h 677522"/>
                  <a:gd name="connsiteX302" fmla="*/ 1993027 w 2297359"/>
                  <a:gd name="connsiteY302" fmla="*/ 334052 h 677522"/>
                  <a:gd name="connsiteX303" fmla="*/ 2034402 w 2297359"/>
                  <a:gd name="connsiteY303" fmla="*/ 311627 h 677522"/>
                  <a:gd name="connsiteX304" fmla="*/ 2047383 w 2297359"/>
                  <a:gd name="connsiteY304" fmla="*/ 259742 h 677522"/>
                  <a:gd name="connsiteX305" fmla="*/ 2006008 w 2297359"/>
                  <a:gd name="connsiteY305" fmla="*/ 282166 h 677522"/>
                  <a:gd name="connsiteX306" fmla="*/ 2047384 w 2297359"/>
                  <a:gd name="connsiteY306" fmla="*/ 304591 h 677522"/>
                  <a:gd name="connsiteX307" fmla="*/ 2088759 w 2297359"/>
                  <a:gd name="connsiteY307" fmla="*/ 282167 h 677522"/>
                  <a:gd name="connsiteX308" fmla="*/ 2101741 w 2297359"/>
                  <a:gd name="connsiteY308" fmla="*/ 230281 h 677522"/>
                  <a:gd name="connsiteX309" fmla="*/ 2060365 w 2297359"/>
                  <a:gd name="connsiteY309" fmla="*/ 252706 h 677522"/>
                  <a:gd name="connsiteX310" fmla="*/ 2101740 w 2297359"/>
                  <a:gd name="connsiteY310" fmla="*/ 275131 h 677522"/>
                  <a:gd name="connsiteX311" fmla="*/ 2143116 w 2297359"/>
                  <a:gd name="connsiteY311" fmla="*/ 252706 h 677522"/>
                  <a:gd name="connsiteX312" fmla="*/ 49430 w 2297359"/>
                  <a:gd name="connsiteY312" fmla="*/ 105552 h 677522"/>
                  <a:gd name="connsiteX313" fmla="*/ 90533 w 2297359"/>
                  <a:gd name="connsiteY313" fmla="*/ 127829 h 677522"/>
                  <a:gd name="connsiteX314" fmla="*/ 105840 w 2297359"/>
                  <a:gd name="connsiteY314" fmla="*/ 119532 h 677522"/>
                  <a:gd name="connsiteX315" fmla="*/ 115887 w 2297359"/>
                  <a:gd name="connsiteY315" fmla="*/ 128159 h 677522"/>
                  <a:gd name="connsiteX316" fmla="*/ 103515 w 2297359"/>
                  <a:gd name="connsiteY316" fmla="*/ 134865 h 677522"/>
                  <a:gd name="connsiteX317" fmla="*/ 144887 w 2297359"/>
                  <a:gd name="connsiteY317" fmla="*/ 157290 h 677522"/>
                  <a:gd name="connsiteX318" fmla="*/ 147909 w 2297359"/>
                  <a:gd name="connsiteY318" fmla="*/ 155652 h 677522"/>
                  <a:gd name="connsiteX319" fmla="*/ 157957 w 2297359"/>
                  <a:gd name="connsiteY319" fmla="*/ 164279 h 677522"/>
                  <a:gd name="connsiteX320" fmla="*/ 157870 w 2297359"/>
                  <a:gd name="connsiteY320" fmla="*/ 164326 h 677522"/>
                  <a:gd name="connsiteX321" fmla="*/ 158254 w 2297359"/>
                  <a:gd name="connsiteY321" fmla="*/ 164534 h 677522"/>
                  <a:gd name="connsiteX322" fmla="*/ 189436 w 2297359"/>
                  <a:gd name="connsiteY322" fmla="*/ 191307 h 677522"/>
                  <a:gd name="connsiteX323" fmla="*/ 232151 w 2297359"/>
                  <a:gd name="connsiteY323" fmla="*/ 218656 h 677522"/>
                  <a:gd name="connsiteX324" fmla="*/ 199247 w 2297359"/>
                  <a:gd name="connsiteY324" fmla="*/ 200822 h 677522"/>
                  <a:gd name="connsiteX325" fmla="*/ 157870 w 2297359"/>
                  <a:gd name="connsiteY325" fmla="*/ 223247 h 677522"/>
                  <a:gd name="connsiteX326" fmla="*/ 199245 w 2297359"/>
                  <a:gd name="connsiteY326" fmla="*/ 245672 h 677522"/>
                  <a:gd name="connsiteX327" fmla="*/ 239918 w 2297359"/>
                  <a:gd name="connsiteY327" fmla="*/ 223629 h 677522"/>
                  <a:gd name="connsiteX328" fmla="*/ 251821 w 2297359"/>
                  <a:gd name="connsiteY328" fmla="*/ 231250 h 677522"/>
                  <a:gd name="connsiteX329" fmla="*/ 212229 w 2297359"/>
                  <a:gd name="connsiteY329" fmla="*/ 252708 h 677522"/>
                  <a:gd name="connsiteX330" fmla="*/ 253603 w 2297359"/>
                  <a:gd name="connsiteY330" fmla="*/ 275133 h 677522"/>
                  <a:gd name="connsiteX331" fmla="*/ 289756 w 2297359"/>
                  <a:gd name="connsiteY331" fmla="*/ 255539 h 677522"/>
                  <a:gd name="connsiteX332" fmla="*/ 301659 w 2297359"/>
                  <a:gd name="connsiteY332" fmla="*/ 263160 h 677522"/>
                  <a:gd name="connsiteX333" fmla="*/ 266586 w 2297359"/>
                  <a:gd name="connsiteY333" fmla="*/ 282168 h 677522"/>
                  <a:gd name="connsiteX334" fmla="*/ 307961 w 2297359"/>
                  <a:gd name="connsiteY334" fmla="*/ 304593 h 677522"/>
                  <a:gd name="connsiteX335" fmla="*/ 343639 w 2297359"/>
                  <a:gd name="connsiteY335" fmla="*/ 285257 h 677522"/>
                  <a:gd name="connsiteX336" fmla="*/ 357414 w 2297359"/>
                  <a:gd name="connsiteY336" fmla="*/ 291863 h 677522"/>
                  <a:gd name="connsiteX337" fmla="*/ 320942 w 2297359"/>
                  <a:gd name="connsiteY337" fmla="*/ 311629 h 677522"/>
                  <a:gd name="connsiteX338" fmla="*/ 362320 w 2297359"/>
                  <a:gd name="connsiteY338" fmla="*/ 334053 h 677522"/>
                  <a:gd name="connsiteX339" fmla="*/ 401313 w 2297359"/>
                  <a:gd name="connsiteY339" fmla="*/ 312919 h 677522"/>
                  <a:gd name="connsiteX340" fmla="*/ 415087 w 2297359"/>
                  <a:gd name="connsiteY340" fmla="*/ 319525 h 677522"/>
                  <a:gd name="connsiteX341" fmla="*/ 375300 w 2297359"/>
                  <a:gd name="connsiteY341" fmla="*/ 341089 h 677522"/>
                  <a:gd name="connsiteX342" fmla="*/ 416675 w 2297359"/>
                  <a:gd name="connsiteY342" fmla="*/ 363514 h 677522"/>
                  <a:gd name="connsiteX343" fmla="*/ 458053 w 2297359"/>
                  <a:gd name="connsiteY343" fmla="*/ 341089 h 677522"/>
                  <a:gd name="connsiteX344" fmla="*/ 442704 w 2297359"/>
                  <a:gd name="connsiteY344" fmla="*/ 332771 h 677522"/>
                  <a:gd name="connsiteX345" fmla="*/ 455858 w 2297359"/>
                  <a:gd name="connsiteY345" fmla="*/ 339079 h 677522"/>
                  <a:gd name="connsiteX346" fmla="*/ 525179 w 2297359"/>
                  <a:gd name="connsiteY346" fmla="*/ 363401 h 677522"/>
                  <a:gd name="connsiteX347" fmla="*/ 525387 w 2297359"/>
                  <a:gd name="connsiteY347" fmla="*/ 363514 h 677522"/>
                  <a:gd name="connsiteX348" fmla="*/ 525431 w 2297359"/>
                  <a:gd name="connsiteY348" fmla="*/ 363490 h 677522"/>
                  <a:gd name="connsiteX349" fmla="*/ 541192 w 2297359"/>
                  <a:gd name="connsiteY349" fmla="*/ 369019 h 677522"/>
                  <a:gd name="connsiteX350" fmla="*/ 538370 w 2297359"/>
                  <a:gd name="connsiteY350" fmla="*/ 370549 h 677522"/>
                  <a:gd name="connsiteX351" fmla="*/ 579747 w 2297359"/>
                  <a:gd name="connsiteY351" fmla="*/ 392974 h 677522"/>
                  <a:gd name="connsiteX352" fmla="*/ 591425 w 2297359"/>
                  <a:gd name="connsiteY352" fmla="*/ 386644 h 677522"/>
                  <a:gd name="connsiteX353" fmla="*/ 607186 w 2297359"/>
                  <a:gd name="connsiteY353" fmla="*/ 392174 h 677522"/>
                  <a:gd name="connsiteX354" fmla="*/ 592729 w 2297359"/>
                  <a:gd name="connsiteY354" fmla="*/ 400010 h 677522"/>
                  <a:gd name="connsiteX355" fmla="*/ 634099 w 2297359"/>
                  <a:gd name="connsiteY355" fmla="*/ 422434 h 677522"/>
                  <a:gd name="connsiteX356" fmla="*/ 663643 w 2297359"/>
                  <a:gd name="connsiteY356" fmla="*/ 406422 h 677522"/>
                  <a:gd name="connsiteX357" fmla="*/ 681628 w 2297359"/>
                  <a:gd name="connsiteY357" fmla="*/ 410748 h 677522"/>
                  <a:gd name="connsiteX358" fmla="*/ 647082 w 2297359"/>
                  <a:gd name="connsiteY358" fmla="*/ 429470 h 677522"/>
                  <a:gd name="connsiteX359" fmla="*/ 688458 w 2297359"/>
                  <a:gd name="connsiteY359" fmla="*/ 451895 h 677522"/>
                  <a:gd name="connsiteX360" fmla="*/ 729836 w 2297359"/>
                  <a:gd name="connsiteY360" fmla="*/ 429471 h 677522"/>
                  <a:gd name="connsiteX361" fmla="*/ 706190 w 2297359"/>
                  <a:gd name="connsiteY361" fmla="*/ 416655 h 677522"/>
                  <a:gd name="connsiteX362" fmla="*/ 756931 w 2297359"/>
                  <a:gd name="connsiteY362" fmla="*/ 428859 h 677522"/>
                  <a:gd name="connsiteX363" fmla="*/ 755802 w 2297359"/>
                  <a:gd name="connsiteY363" fmla="*/ 429471 h 677522"/>
                  <a:gd name="connsiteX364" fmla="*/ 797173 w 2297359"/>
                  <a:gd name="connsiteY364" fmla="*/ 451895 h 677522"/>
                  <a:gd name="connsiteX365" fmla="*/ 818670 w 2297359"/>
                  <a:gd name="connsiteY365" fmla="*/ 440242 h 677522"/>
                  <a:gd name="connsiteX366" fmla="*/ 839282 w 2297359"/>
                  <a:gd name="connsiteY366" fmla="*/ 443142 h 677522"/>
                  <a:gd name="connsiteX367" fmla="*/ 810152 w 2297359"/>
                  <a:gd name="connsiteY367" fmla="*/ 458931 h 677522"/>
                  <a:gd name="connsiteX368" fmla="*/ 851526 w 2297359"/>
                  <a:gd name="connsiteY368" fmla="*/ 481356 h 677522"/>
                  <a:gd name="connsiteX369" fmla="*/ 892901 w 2297359"/>
                  <a:gd name="connsiteY369" fmla="*/ 458930 h 677522"/>
                  <a:gd name="connsiteX370" fmla="*/ 872356 w 2297359"/>
                  <a:gd name="connsiteY370" fmla="*/ 447795 h 677522"/>
                  <a:gd name="connsiteX371" fmla="*/ 925593 w 2297359"/>
                  <a:gd name="connsiteY371" fmla="*/ 455285 h 677522"/>
                  <a:gd name="connsiteX372" fmla="*/ 918866 w 2297359"/>
                  <a:gd name="connsiteY372" fmla="*/ 458931 h 677522"/>
                  <a:gd name="connsiteX373" fmla="*/ 960240 w 2297359"/>
                  <a:gd name="connsiteY373" fmla="*/ 481355 h 677522"/>
                  <a:gd name="connsiteX374" fmla="*/ 995383 w 2297359"/>
                  <a:gd name="connsiteY374" fmla="*/ 462308 h 677522"/>
                  <a:gd name="connsiteX375" fmla="*/ 1037392 w 2297359"/>
                  <a:gd name="connsiteY375" fmla="*/ 464249 h 677522"/>
                  <a:gd name="connsiteX376" fmla="*/ 1068955 w 2297359"/>
                  <a:gd name="connsiteY376" fmla="*/ 481356 h 677522"/>
                  <a:gd name="connsiteX377" fmla="*/ 1095562 w 2297359"/>
                  <a:gd name="connsiteY377" fmla="*/ 466935 h 677522"/>
                  <a:gd name="connsiteX378" fmla="*/ 1119486 w 2297359"/>
                  <a:gd name="connsiteY378" fmla="*/ 468040 h 677522"/>
                  <a:gd name="connsiteX379" fmla="*/ 1081937 w 2297359"/>
                  <a:gd name="connsiteY379" fmla="*/ 488391 h 677522"/>
                  <a:gd name="connsiteX380" fmla="*/ 1123312 w 2297359"/>
                  <a:gd name="connsiteY380" fmla="*/ 510816 h 677522"/>
                  <a:gd name="connsiteX381" fmla="*/ 1164687 w 2297359"/>
                  <a:gd name="connsiteY381" fmla="*/ 488392 h 677522"/>
                  <a:gd name="connsiteX382" fmla="*/ 1127849 w 2297359"/>
                  <a:gd name="connsiteY382" fmla="*/ 468426 h 677522"/>
                  <a:gd name="connsiteX383" fmla="*/ 1156233 w 2297359"/>
                  <a:gd name="connsiteY383" fmla="*/ 469737 h 677522"/>
                  <a:gd name="connsiteX384" fmla="*/ 1177669 w 2297359"/>
                  <a:gd name="connsiteY384" fmla="*/ 481356 h 677522"/>
                  <a:gd name="connsiteX385" fmla="*/ 1202304 w 2297359"/>
                  <a:gd name="connsiteY385" fmla="*/ 468004 h 677522"/>
                  <a:gd name="connsiteX386" fmla="*/ 1230253 w 2297359"/>
                  <a:gd name="connsiteY386" fmla="*/ 466927 h 677522"/>
                  <a:gd name="connsiteX387" fmla="*/ 1190651 w 2297359"/>
                  <a:gd name="connsiteY387" fmla="*/ 488392 h 677522"/>
                  <a:gd name="connsiteX388" fmla="*/ 1232027 w 2297359"/>
                  <a:gd name="connsiteY388" fmla="*/ 510816 h 677522"/>
                  <a:gd name="connsiteX389" fmla="*/ 1273402 w 2297359"/>
                  <a:gd name="connsiteY389" fmla="*/ 488391 h 677522"/>
                  <a:gd name="connsiteX390" fmla="*/ 1233564 w 2297359"/>
                  <a:gd name="connsiteY390" fmla="*/ 466800 h 677522"/>
                  <a:gd name="connsiteX391" fmla="*/ 1257806 w 2297359"/>
                  <a:gd name="connsiteY391" fmla="*/ 465866 h 677522"/>
                  <a:gd name="connsiteX392" fmla="*/ 1286383 w 2297359"/>
                  <a:gd name="connsiteY392" fmla="*/ 481356 h 677522"/>
                  <a:gd name="connsiteX393" fmla="*/ 1319878 w 2297359"/>
                  <a:gd name="connsiteY393" fmla="*/ 463201 h 677522"/>
                  <a:gd name="connsiteX394" fmla="*/ 1354205 w 2297359"/>
                  <a:gd name="connsiteY394" fmla="*/ 459192 h 677522"/>
                  <a:gd name="connsiteX395" fmla="*/ 1395097 w 2297359"/>
                  <a:gd name="connsiteY395" fmla="*/ 481355 h 677522"/>
                  <a:gd name="connsiteX396" fmla="*/ 1436472 w 2297359"/>
                  <a:gd name="connsiteY396" fmla="*/ 458930 h 677522"/>
                  <a:gd name="connsiteX397" fmla="*/ 1422284 w 2297359"/>
                  <a:gd name="connsiteY397" fmla="*/ 451241 h 677522"/>
                  <a:gd name="connsiteX398" fmla="*/ 1443645 w 2297359"/>
                  <a:gd name="connsiteY398" fmla="*/ 448746 h 677522"/>
                  <a:gd name="connsiteX399" fmla="*/ 1449454 w 2297359"/>
                  <a:gd name="connsiteY399" fmla="*/ 451894 h 677522"/>
                  <a:gd name="connsiteX400" fmla="*/ 1458454 w 2297359"/>
                  <a:gd name="connsiteY400" fmla="*/ 447016 h 677522"/>
                  <a:gd name="connsiteX401" fmla="*/ 1469985 w 2297359"/>
                  <a:gd name="connsiteY401" fmla="*/ 445670 h 677522"/>
                  <a:gd name="connsiteX402" fmla="*/ 1496643 w 2297359"/>
                  <a:gd name="connsiteY402" fmla="*/ 440390 h 677522"/>
                  <a:gd name="connsiteX403" fmla="*/ 1462436 w 2297359"/>
                  <a:gd name="connsiteY403" fmla="*/ 458930 h 677522"/>
                  <a:gd name="connsiteX404" fmla="*/ 1503810 w 2297359"/>
                  <a:gd name="connsiteY404" fmla="*/ 481355 h 677522"/>
                  <a:gd name="connsiteX405" fmla="*/ 1545186 w 2297359"/>
                  <a:gd name="connsiteY405" fmla="*/ 458930 h 677522"/>
                  <a:gd name="connsiteX406" fmla="*/ 1507142 w 2297359"/>
                  <a:gd name="connsiteY406" fmla="*/ 438311 h 677522"/>
                  <a:gd name="connsiteX407" fmla="*/ 1526158 w 2297359"/>
                  <a:gd name="connsiteY407" fmla="*/ 434545 h 677522"/>
                  <a:gd name="connsiteX408" fmla="*/ 1558168 w 2297359"/>
                  <a:gd name="connsiteY408" fmla="*/ 451894 h 677522"/>
                  <a:gd name="connsiteX409" fmla="*/ 1599544 w 2297359"/>
                  <a:gd name="connsiteY409" fmla="*/ 429469 h 677522"/>
                  <a:gd name="connsiteX410" fmla="*/ 1586763 w 2297359"/>
                  <a:gd name="connsiteY410" fmla="*/ 422543 h 677522"/>
                  <a:gd name="connsiteX411" fmla="*/ 1605779 w 2297359"/>
                  <a:gd name="connsiteY411" fmla="*/ 418777 h 677522"/>
                  <a:gd name="connsiteX412" fmla="*/ 1612525 w 2297359"/>
                  <a:gd name="connsiteY412" fmla="*/ 422433 h 677522"/>
                  <a:gd name="connsiteX413" fmla="*/ 1630654 w 2297359"/>
                  <a:gd name="connsiteY413" fmla="*/ 412608 h 677522"/>
                  <a:gd name="connsiteX414" fmla="*/ 1685390 w 2297359"/>
                  <a:gd name="connsiteY414" fmla="*/ 397014 h 677522"/>
                  <a:gd name="connsiteX415" fmla="*/ 1679864 w 2297359"/>
                  <a:gd name="connsiteY415" fmla="*/ 400009 h 677522"/>
                  <a:gd name="connsiteX416" fmla="*/ 1721240 w 2297359"/>
                  <a:gd name="connsiteY416" fmla="*/ 422433 h 677522"/>
                  <a:gd name="connsiteX417" fmla="*/ 1762615 w 2297359"/>
                  <a:gd name="connsiteY417" fmla="*/ 400008 h 677522"/>
                  <a:gd name="connsiteX418" fmla="*/ 1732386 w 2297359"/>
                  <a:gd name="connsiteY418" fmla="*/ 383625 h 677522"/>
                  <a:gd name="connsiteX419" fmla="*/ 1749405 w 2297359"/>
                  <a:gd name="connsiteY419" fmla="*/ 378777 h 677522"/>
                  <a:gd name="connsiteX420" fmla="*/ 1775598 w 2297359"/>
                  <a:gd name="connsiteY420" fmla="*/ 392973 h 677522"/>
                  <a:gd name="connsiteX421" fmla="*/ 1816972 w 2297359"/>
                  <a:gd name="connsiteY421" fmla="*/ 370548 h 677522"/>
                  <a:gd name="connsiteX422" fmla="*/ 1798499 w 2297359"/>
                  <a:gd name="connsiteY422" fmla="*/ 360536 h 677522"/>
                  <a:gd name="connsiteX423" fmla="*/ 1813746 w 2297359"/>
                  <a:gd name="connsiteY423" fmla="*/ 354727 h 677522"/>
                  <a:gd name="connsiteX424" fmla="*/ 1829954 w 2297359"/>
                  <a:gd name="connsiteY424" fmla="*/ 363512 h 677522"/>
                  <a:gd name="connsiteX425" fmla="*/ 1871330 w 2297359"/>
                  <a:gd name="connsiteY425" fmla="*/ 341087 h 677522"/>
                  <a:gd name="connsiteX426" fmla="*/ 1862340 w 2297359"/>
                  <a:gd name="connsiteY426" fmla="*/ 336215 h 677522"/>
                  <a:gd name="connsiteX427" fmla="*/ 1877586 w 2297359"/>
                  <a:gd name="connsiteY427" fmla="*/ 330406 h 677522"/>
                  <a:gd name="connsiteX428" fmla="*/ 1884312 w 2297359"/>
                  <a:gd name="connsiteY428" fmla="*/ 334051 h 677522"/>
                  <a:gd name="connsiteX429" fmla="*/ 1925687 w 2297359"/>
                  <a:gd name="connsiteY429" fmla="*/ 311627 h 677522"/>
                  <a:gd name="connsiteX430" fmla="*/ 1921490 w 2297359"/>
                  <a:gd name="connsiteY430" fmla="*/ 309352 h 677522"/>
                  <a:gd name="connsiteX431" fmla="*/ 1935105 w 2297359"/>
                  <a:gd name="connsiteY431" fmla="*/ 302660 h 677522"/>
                  <a:gd name="connsiteX432" fmla="*/ 1938669 w 2297359"/>
                  <a:gd name="connsiteY432" fmla="*/ 304591 h 677522"/>
                  <a:gd name="connsiteX433" fmla="*/ 1980044 w 2297359"/>
                  <a:gd name="connsiteY433" fmla="*/ 282166 h 677522"/>
                  <a:gd name="connsiteX434" fmla="*/ 1978498 w 2297359"/>
                  <a:gd name="connsiteY434" fmla="*/ 281329 h 677522"/>
                  <a:gd name="connsiteX435" fmla="*/ 1992113 w 2297359"/>
                  <a:gd name="connsiteY435" fmla="*/ 274636 h 677522"/>
                  <a:gd name="connsiteX436" fmla="*/ 1993025 w 2297359"/>
                  <a:gd name="connsiteY436" fmla="*/ 275131 h 677522"/>
                  <a:gd name="connsiteX437" fmla="*/ 2034402 w 2297359"/>
                  <a:gd name="connsiteY437" fmla="*/ 252706 h 677522"/>
                  <a:gd name="connsiteX438" fmla="*/ 2031391 w 2297359"/>
                  <a:gd name="connsiteY438" fmla="*/ 251074 h 677522"/>
                  <a:gd name="connsiteX439" fmla="*/ 2043447 w 2297359"/>
                  <a:gd name="connsiteY439" fmla="*/ 243537 h 677522"/>
                  <a:gd name="connsiteX440" fmla="*/ 2047383 w 2297359"/>
                  <a:gd name="connsiteY440" fmla="*/ 245671 h 677522"/>
                  <a:gd name="connsiteX441" fmla="*/ 2088759 w 2297359"/>
                  <a:gd name="connsiteY441" fmla="*/ 223246 h 677522"/>
                  <a:gd name="connsiteX442" fmla="*/ 2081874 w 2297359"/>
                  <a:gd name="connsiteY442" fmla="*/ 219514 h 677522"/>
                  <a:gd name="connsiteX443" fmla="*/ 2093931 w 2297359"/>
                  <a:gd name="connsiteY443" fmla="*/ 211977 h 677522"/>
                  <a:gd name="connsiteX444" fmla="*/ 2101741 w 2297359"/>
                  <a:gd name="connsiteY444" fmla="*/ 216210 h 677522"/>
                  <a:gd name="connsiteX445" fmla="*/ 2143116 w 2297359"/>
                  <a:gd name="connsiteY445" fmla="*/ 193785 h 677522"/>
                  <a:gd name="connsiteX446" fmla="*/ 2128802 w 2297359"/>
                  <a:gd name="connsiteY446" fmla="*/ 186028 h 677522"/>
                  <a:gd name="connsiteX447" fmla="*/ 2139317 w 2297359"/>
                  <a:gd name="connsiteY447" fmla="*/ 177655 h 677522"/>
                  <a:gd name="connsiteX448" fmla="*/ 2156098 w 2297359"/>
                  <a:gd name="connsiteY448" fmla="*/ 186750 h 677522"/>
                  <a:gd name="connsiteX449" fmla="*/ 2197473 w 2297359"/>
                  <a:gd name="connsiteY449" fmla="*/ 164325 h 677522"/>
                  <a:gd name="connsiteX450" fmla="*/ 2172831 w 2297359"/>
                  <a:gd name="connsiteY450" fmla="*/ 150968 h 677522"/>
                  <a:gd name="connsiteX451" fmla="*/ 2183346 w 2297359"/>
                  <a:gd name="connsiteY451" fmla="*/ 142596 h 677522"/>
                  <a:gd name="connsiteX452" fmla="*/ 2210455 w 2297359"/>
                  <a:gd name="connsiteY452" fmla="*/ 157289 h 677522"/>
                  <a:gd name="connsiteX453" fmla="*/ 2238841 w 2297359"/>
                  <a:gd name="connsiteY453" fmla="*/ 141904 h 677522"/>
                  <a:gd name="connsiteX454" fmla="*/ 2227652 w 2297359"/>
                  <a:gd name="connsiteY454" fmla="*/ 162041 h 677522"/>
                  <a:gd name="connsiteX455" fmla="*/ 2223437 w 2297359"/>
                  <a:gd name="connsiteY455" fmla="*/ 164325 h 677522"/>
                  <a:gd name="connsiteX456" fmla="*/ 2225701 w 2297359"/>
                  <a:gd name="connsiteY456" fmla="*/ 165552 h 677522"/>
                  <a:gd name="connsiteX457" fmla="*/ 2221213 w 2297359"/>
                  <a:gd name="connsiteY457" fmla="*/ 173628 h 677522"/>
                  <a:gd name="connsiteX458" fmla="*/ 2219283 w 2297359"/>
                  <a:gd name="connsiteY458" fmla="*/ 176145 h 677522"/>
                  <a:gd name="connsiteX459" fmla="*/ 2210455 w 2297359"/>
                  <a:gd name="connsiteY459" fmla="*/ 171361 h 677522"/>
                  <a:gd name="connsiteX460" fmla="*/ 2169080 w 2297359"/>
                  <a:gd name="connsiteY460" fmla="*/ 193785 h 677522"/>
                  <a:gd name="connsiteX461" fmla="*/ 2194996 w 2297359"/>
                  <a:gd name="connsiteY461" fmla="*/ 207832 h 677522"/>
                  <a:gd name="connsiteX462" fmla="*/ 2187376 w 2297359"/>
                  <a:gd name="connsiteY462" fmla="*/ 217773 h 677522"/>
                  <a:gd name="connsiteX463" fmla="*/ 2156097 w 2297359"/>
                  <a:gd name="connsiteY463" fmla="*/ 200821 h 677522"/>
                  <a:gd name="connsiteX464" fmla="*/ 2114722 w 2297359"/>
                  <a:gd name="connsiteY464" fmla="*/ 223246 h 677522"/>
                  <a:gd name="connsiteX465" fmla="*/ 2156098 w 2297359"/>
                  <a:gd name="connsiteY465" fmla="*/ 245670 h 677522"/>
                  <a:gd name="connsiteX466" fmla="*/ 2173024 w 2297359"/>
                  <a:gd name="connsiteY466" fmla="*/ 236496 h 677522"/>
                  <a:gd name="connsiteX467" fmla="*/ 2154574 w 2297359"/>
                  <a:gd name="connsiteY467" fmla="*/ 260568 h 677522"/>
                  <a:gd name="connsiteX468" fmla="*/ 2114722 w 2297359"/>
                  <a:gd name="connsiteY468" fmla="*/ 282167 h 677522"/>
                  <a:gd name="connsiteX469" fmla="*/ 2131023 w 2297359"/>
                  <a:gd name="connsiteY469" fmla="*/ 291002 h 677522"/>
                  <a:gd name="connsiteX470" fmla="*/ 2121720 w 2297359"/>
                  <a:gd name="connsiteY470" fmla="*/ 300031 h 677522"/>
                  <a:gd name="connsiteX471" fmla="*/ 2101741 w 2297359"/>
                  <a:gd name="connsiteY471" fmla="*/ 289203 h 677522"/>
                  <a:gd name="connsiteX472" fmla="*/ 2060365 w 2297359"/>
                  <a:gd name="connsiteY472" fmla="*/ 311627 h 677522"/>
                  <a:gd name="connsiteX473" fmla="*/ 2092069 w 2297359"/>
                  <a:gd name="connsiteY473" fmla="*/ 328810 h 677522"/>
                  <a:gd name="connsiteX474" fmla="*/ 2082766 w 2297359"/>
                  <a:gd name="connsiteY474" fmla="*/ 337840 h 677522"/>
                  <a:gd name="connsiteX475" fmla="*/ 2047383 w 2297359"/>
                  <a:gd name="connsiteY475" fmla="*/ 318663 h 677522"/>
                  <a:gd name="connsiteX476" fmla="*/ 2006008 w 2297359"/>
                  <a:gd name="connsiteY476" fmla="*/ 341087 h 677522"/>
                  <a:gd name="connsiteX477" fmla="*/ 2047383 w 2297359"/>
                  <a:gd name="connsiteY477" fmla="*/ 363512 h 677522"/>
                  <a:gd name="connsiteX478" fmla="*/ 2067611 w 2297359"/>
                  <a:gd name="connsiteY478" fmla="*/ 352549 h 677522"/>
                  <a:gd name="connsiteX479" fmla="*/ 2034779 w 2297359"/>
                  <a:gd name="connsiteY479" fmla="*/ 384415 h 677522"/>
                  <a:gd name="connsiteX480" fmla="*/ 2006008 w 2297359"/>
                  <a:gd name="connsiteY480" fmla="*/ 400008 h 677522"/>
                  <a:gd name="connsiteX481" fmla="*/ 2012727 w 2297359"/>
                  <a:gd name="connsiteY481" fmla="*/ 403650 h 677522"/>
                  <a:gd name="connsiteX482" fmla="*/ 2001568 w 2297359"/>
                  <a:gd name="connsiteY482" fmla="*/ 411674 h 677522"/>
                  <a:gd name="connsiteX483" fmla="*/ 1993026 w 2297359"/>
                  <a:gd name="connsiteY483" fmla="*/ 407044 h 677522"/>
                  <a:gd name="connsiteX484" fmla="*/ 1951650 w 2297359"/>
                  <a:gd name="connsiteY484" fmla="*/ 429469 h 677522"/>
                  <a:gd name="connsiteX485" fmla="*/ 1966001 w 2297359"/>
                  <a:gd name="connsiteY485" fmla="*/ 437247 h 677522"/>
                  <a:gd name="connsiteX486" fmla="*/ 1954842 w 2297359"/>
                  <a:gd name="connsiteY486" fmla="*/ 445271 h 677522"/>
                  <a:gd name="connsiteX487" fmla="*/ 1938669 w 2297359"/>
                  <a:gd name="connsiteY487" fmla="*/ 436505 h 677522"/>
                  <a:gd name="connsiteX488" fmla="*/ 1897293 w 2297359"/>
                  <a:gd name="connsiteY488" fmla="*/ 458930 h 677522"/>
                  <a:gd name="connsiteX489" fmla="*/ 1919275 w 2297359"/>
                  <a:gd name="connsiteY489" fmla="*/ 470844 h 677522"/>
                  <a:gd name="connsiteX490" fmla="*/ 1908116 w 2297359"/>
                  <a:gd name="connsiteY490" fmla="*/ 478868 h 677522"/>
                  <a:gd name="connsiteX491" fmla="*/ 1884311 w 2297359"/>
                  <a:gd name="connsiteY491" fmla="*/ 465966 h 677522"/>
                  <a:gd name="connsiteX492" fmla="*/ 1842936 w 2297359"/>
                  <a:gd name="connsiteY492" fmla="*/ 488391 h 677522"/>
                  <a:gd name="connsiteX493" fmla="*/ 1869256 w 2297359"/>
                  <a:gd name="connsiteY493" fmla="*/ 502656 h 677522"/>
                  <a:gd name="connsiteX494" fmla="*/ 1855947 w 2297359"/>
                  <a:gd name="connsiteY494" fmla="*/ 509514 h 677522"/>
                  <a:gd name="connsiteX495" fmla="*/ 1829954 w 2297359"/>
                  <a:gd name="connsiteY495" fmla="*/ 495427 h 677522"/>
                  <a:gd name="connsiteX496" fmla="*/ 1788579 w 2297359"/>
                  <a:gd name="connsiteY496" fmla="*/ 517852 h 677522"/>
                  <a:gd name="connsiteX497" fmla="*/ 1813527 w 2297359"/>
                  <a:gd name="connsiteY497" fmla="*/ 531373 h 677522"/>
                  <a:gd name="connsiteX498" fmla="*/ 1800218 w 2297359"/>
                  <a:gd name="connsiteY498" fmla="*/ 538231 h 677522"/>
                  <a:gd name="connsiteX499" fmla="*/ 1775598 w 2297359"/>
                  <a:gd name="connsiteY499" fmla="*/ 524887 h 677522"/>
                  <a:gd name="connsiteX500" fmla="*/ 1734222 w 2297359"/>
                  <a:gd name="connsiteY500" fmla="*/ 547312 h 677522"/>
                  <a:gd name="connsiteX501" fmla="*/ 1757799 w 2297359"/>
                  <a:gd name="connsiteY501" fmla="*/ 560091 h 677522"/>
                  <a:gd name="connsiteX502" fmla="*/ 1744490 w 2297359"/>
                  <a:gd name="connsiteY502" fmla="*/ 566949 h 677522"/>
                  <a:gd name="connsiteX503" fmla="*/ 1721240 w 2297359"/>
                  <a:gd name="connsiteY503" fmla="*/ 554348 h 677522"/>
                  <a:gd name="connsiteX504" fmla="*/ 1679864 w 2297359"/>
                  <a:gd name="connsiteY504" fmla="*/ 576773 h 677522"/>
                  <a:gd name="connsiteX505" fmla="*/ 1695235 w 2297359"/>
                  <a:gd name="connsiteY505" fmla="*/ 585104 h 677522"/>
                  <a:gd name="connsiteX506" fmla="*/ 1679312 w 2297359"/>
                  <a:gd name="connsiteY506" fmla="*/ 590545 h 677522"/>
                  <a:gd name="connsiteX507" fmla="*/ 1666883 w 2297359"/>
                  <a:gd name="connsiteY507" fmla="*/ 583809 h 677522"/>
                  <a:gd name="connsiteX508" fmla="*/ 1625507 w 2297359"/>
                  <a:gd name="connsiteY508" fmla="*/ 606234 h 677522"/>
                  <a:gd name="connsiteX509" fmla="*/ 1628561 w 2297359"/>
                  <a:gd name="connsiteY509" fmla="*/ 607890 h 677522"/>
                  <a:gd name="connsiteX510" fmla="*/ 1612639 w 2297359"/>
                  <a:gd name="connsiteY510" fmla="*/ 613331 h 677522"/>
                  <a:gd name="connsiteX511" fmla="*/ 1612526 w 2297359"/>
                  <a:gd name="connsiteY511" fmla="*/ 613270 h 677522"/>
                  <a:gd name="connsiteX512" fmla="*/ 1612027 w 2297359"/>
                  <a:gd name="connsiteY512" fmla="*/ 613540 h 677522"/>
                  <a:gd name="connsiteX513" fmla="*/ 1563112 w 2297359"/>
                  <a:gd name="connsiteY513" fmla="*/ 630257 h 677522"/>
                  <a:gd name="connsiteX514" fmla="*/ 1542365 w 2297359"/>
                  <a:gd name="connsiteY514" fmla="*/ 634165 h 677522"/>
                  <a:gd name="connsiteX515" fmla="*/ 1503811 w 2297359"/>
                  <a:gd name="connsiteY515" fmla="*/ 613270 h 677522"/>
                  <a:gd name="connsiteX516" fmla="*/ 1462436 w 2297359"/>
                  <a:gd name="connsiteY516" fmla="*/ 635695 h 677522"/>
                  <a:gd name="connsiteX517" fmla="*/ 1480958 w 2297359"/>
                  <a:gd name="connsiteY517" fmla="*/ 645733 h 677522"/>
                  <a:gd name="connsiteX518" fmla="*/ 1461691 w 2297359"/>
                  <a:gd name="connsiteY518" fmla="*/ 649363 h 677522"/>
                  <a:gd name="connsiteX519" fmla="*/ 1449454 w 2297359"/>
                  <a:gd name="connsiteY519" fmla="*/ 642731 h 677522"/>
                  <a:gd name="connsiteX520" fmla="*/ 1424179 w 2297359"/>
                  <a:gd name="connsiteY520" fmla="*/ 656429 h 677522"/>
                  <a:gd name="connsiteX521" fmla="*/ 1381018 w 2297359"/>
                  <a:gd name="connsiteY521" fmla="*/ 664560 h 677522"/>
                  <a:gd name="connsiteX522" fmla="*/ 1340740 w 2297359"/>
                  <a:gd name="connsiteY522" fmla="*/ 642730 h 677522"/>
                  <a:gd name="connsiteX523" fmla="*/ 1299364 w 2297359"/>
                  <a:gd name="connsiteY523" fmla="*/ 665155 h 677522"/>
                  <a:gd name="connsiteX524" fmla="*/ 1308110 w 2297359"/>
                  <a:gd name="connsiteY524" fmla="*/ 669895 h 677522"/>
                  <a:gd name="connsiteX525" fmla="*/ 1260321 w 2297359"/>
                  <a:gd name="connsiteY525" fmla="*/ 672244 h 677522"/>
                  <a:gd name="connsiteX526" fmla="*/ 1273400 w 2297359"/>
                  <a:gd name="connsiteY526" fmla="*/ 665155 h 677522"/>
                  <a:gd name="connsiteX527" fmla="*/ 1232026 w 2297359"/>
                  <a:gd name="connsiteY527" fmla="*/ 642731 h 677522"/>
                  <a:gd name="connsiteX528" fmla="*/ 1190650 w 2297359"/>
                  <a:gd name="connsiteY528" fmla="*/ 665155 h 677522"/>
                  <a:gd name="connsiteX529" fmla="*/ 1208435 w 2297359"/>
                  <a:gd name="connsiteY529" fmla="*/ 674794 h 677522"/>
                  <a:gd name="connsiteX530" fmla="*/ 1184630 w 2297359"/>
                  <a:gd name="connsiteY530" fmla="*/ 675964 h 677522"/>
                  <a:gd name="connsiteX531" fmla="*/ 1177668 w 2297359"/>
                  <a:gd name="connsiteY531" fmla="*/ 672191 h 677522"/>
                  <a:gd name="connsiteX532" fmla="*/ 1169318 w 2297359"/>
                  <a:gd name="connsiteY532" fmla="*/ 676717 h 677522"/>
                  <a:gd name="connsiteX533" fmla="*/ 1152929 w 2297359"/>
                  <a:gd name="connsiteY533" fmla="*/ 677522 h 677522"/>
                  <a:gd name="connsiteX534" fmla="*/ 1143235 w 2297359"/>
                  <a:gd name="connsiteY534" fmla="*/ 676782 h 677522"/>
                  <a:gd name="connsiteX535" fmla="*/ 1164686 w 2297359"/>
                  <a:gd name="connsiteY535" fmla="*/ 665155 h 677522"/>
                  <a:gd name="connsiteX536" fmla="*/ 1123311 w 2297359"/>
                  <a:gd name="connsiteY536" fmla="*/ 642731 h 677522"/>
                  <a:gd name="connsiteX537" fmla="*/ 1081936 w 2297359"/>
                  <a:gd name="connsiteY537" fmla="*/ 665156 h 677522"/>
                  <a:gd name="connsiteX538" fmla="*/ 1096851 w 2297359"/>
                  <a:gd name="connsiteY538" fmla="*/ 673239 h 677522"/>
                  <a:gd name="connsiteX539" fmla="*/ 1047948 w 2297359"/>
                  <a:gd name="connsiteY539" fmla="*/ 669504 h 677522"/>
                  <a:gd name="connsiteX540" fmla="*/ 1055973 w 2297359"/>
                  <a:gd name="connsiteY540" fmla="*/ 665155 h 677522"/>
                  <a:gd name="connsiteX541" fmla="*/ 1014597 w 2297359"/>
                  <a:gd name="connsiteY541" fmla="*/ 642731 h 677522"/>
                  <a:gd name="connsiteX542" fmla="*/ 975419 w 2297359"/>
                  <a:gd name="connsiteY542" fmla="*/ 663965 h 677522"/>
                  <a:gd name="connsiteX543" fmla="*/ 940082 w 2297359"/>
                  <a:gd name="connsiteY543" fmla="*/ 661266 h 677522"/>
                  <a:gd name="connsiteX544" fmla="*/ 905883 w 2297359"/>
                  <a:gd name="connsiteY544" fmla="*/ 642731 h 677522"/>
                  <a:gd name="connsiteX545" fmla="*/ 890104 w 2297359"/>
                  <a:gd name="connsiteY545" fmla="*/ 651283 h 677522"/>
                  <a:gd name="connsiteX546" fmla="*/ 871308 w 2297359"/>
                  <a:gd name="connsiteY546" fmla="*/ 647398 h 677522"/>
                  <a:gd name="connsiteX547" fmla="*/ 892901 w 2297359"/>
                  <a:gd name="connsiteY547" fmla="*/ 635695 h 677522"/>
                  <a:gd name="connsiteX548" fmla="*/ 851526 w 2297359"/>
                  <a:gd name="connsiteY548" fmla="*/ 613270 h 677522"/>
                  <a:gd name="connsiteX549" fmla="*/ 811404 w 2297359"/>
                  <a:gd name="connsiteY549" fmla="*/ 635016 h 677522"/>
                  <a:gd name="connsiteX550" fmla="*/ 765395 w 2297359"/>
                  <a:gd name="connsiteY550" fmla="*/ 625506 h 677522"/>
                  <a:gd name="connsiteX551" fmla="*/ 742818 w 2297359"/>
                  <a:gd name="connsiteY551" fmla="*/ 613270 h 677522"/>
                  <a:gd name="connsiteX552" fmla="*/ 734332 w 2297359"/>
                  <a:gd name="connsiteY552" fmla="*/ 617870 h 677522"/>
                  <a:gd name="connsiteX553" fmla="*/ 718576 w 2297359"/>
                  <a:gd name="connsiteY553" fmla="*/ 612336 h 677522"/>
                  <a:gd name="connsiteX554" fmla="*/ 729835 w 2297359"/>
                  <a:gd name="connsiteY554" fmla="*/ 606234 h 677522"/>
                  <a:gd name="connsiteX555" fmla="*/ 688459 w 2297359"/>
                  <a:gd name="connsiteY555" fmla="*/ 583810 h 677522"/>
                  <a:gd name="connsiteX556" fmla="*/ 668362 w 2297359"/>
                  <a:gd name="connsiteY556" fmla="*/ 594702 h 677522"/>
                  <a:gd name="connsiteX557" fmla="*/ 652606 w 2297359"/>
                  <a:gd name="connsiteY557" fmla="*/ 589169 h 677522"/>
                  <a:gd name="connsiteX558" fmla="*/ 675477 w 2297359"/>
                  <a:gd name="connsiteY558" fmla="*/ 576773 h 677522"/>
                  <a:gd name="connsiteX559" fmla="*/ 634099 w 2297359"/>
                  <a:gd name="connsiteY559" fmla="*/ 554349 h 677522"/>
                  <a:gd name="connsiteX560" fmla="*/ 602393 w 2297359"/>
                  <a:gd name="connsiteY560" fmla="*/ 571535 h 677522"/>
                  <a:gd name="connsiteX561" fmla="*/ 586637 w 2297359"/>
                  <a:gd name="connsiteY561" fmla="*/ 566001 h 677522"/>
                  <a:gd name="connsiteX562" fmla="*/ 621118 w 2297359"/>
                  <a:gd name="connsiteY562" fmla="*/ 547313 h 677522"/>
                  <a:gd name="connsiteX563" fmla="*/ 579747 w 2297359"/>
                  <a:gd name="connsiteY563" fmla="*/ 524889 h 677522"/>
                  <a:gd name="connsiteX564" fmla="*/ 541496 w 2297359"/>
                  <a:gd name="connsiteY564" fmla="*/ 545620 h 677522"/>
                  <a:gd name="connsiteX565" fmla="*/ 528194 w 2297359"/>
                  <a:gd name="connsiteY565" fmla="*/ 538758 h 677522"/>
                  <a:gd name="connsiteX566" fmla="*/ 566766 w 2297359"/>
                  <a:gd name="connsiteY566" fmla="*/ 517853 h 677522"/>
                  <a:gd name="connsiteX567" fmla="*/ 525387 w 2297359"/>
                  <a:gd name="connsiteY567" fmla="*/ 495427 h 677522"/>
                  <a:gd name="connsiteX568" fmla="*/ 485797 w 2297359"/>
                  <a:gd name="connsiteY568" fmla="*/ 516885 h 677522"/>
                  <a:gd name="connsiteX569" fmla="*/ 472495 w 2297359"/>
                  <a:gd name="connsiteY569" fmla="*/ 510023 h 677522"/>
                  <a:gd name="connsiteX570" fmla="*/ 512407 w 2297359"/>
                  <a:gd name="connsiteY570" fmla="*/ 488391 h 677522"/>
                  <a:gd name="connsiteX571" fmla="*/ 471034 w 2297359"/>
                  <a:gd name="connsiteY571" fmla="*/ 465967 h 677522"/>
                  <a:gd name="connsiteX572" fmla="*/ 430101 w 2297359"/>
                  <a:gd name="connsiteY572" fmla="*/ 488151 h 677522"/>
                  <a:gd name="connsiteX573" fmla="*/ 416800 w 2297359"/>
                  <a:gd name="connsiteY573" fmla="*/ 481289 h 677522"/>
                  <a:gd name="connsiteX574" fmla="*/ 458053 w 2297359"/>
                  <a:gd name="connsiteY574" fmla="*/ 458931 h 677522"/>
                  <a:gd name="connsiteX575" fmla="*/ 416675 w 2297359"/>
                  <a:gd name="connsiteY575" fmla="*/ 436506 h 677522"/>
                  <a:gd name="connsiteX576" fmla="*/ 380909 w 2297359"/>
                  <a:gd name="connsiteY576" fmla="*/ 455892 h 677522"/>
                  <a:gd name="connsiteX577" fmla="*/ 369677 w 2297359"/>
                  <a:gd name="connsiteY577" fmla="*/ 447908 h 677522"/>
                  <a:gd name="connsiteX578" fmla="*/ 403694 w 2297359"/>
                  <a:gd name="connsiteY578" fmla="*/ 429470 h 677522"/>
                  <a:gd name="connsiteX579" fmla="*/ 362321 w 2297359"/>
                  <a:gd name="connsiteY579" fmla="*/ 407046 h 677522"/>
                  <a:gd name="connsiteX580" fmla="*/ 333878 w 2297359"/>
                  <a:gd name="connsiteY580" fmla="*/ 422461 h 677522"/>
                  <a:gd name="connsiteX581" fmla="*/ 322645 w 2297359"/>
                  <a:gd name="connsiteY581" fmla="*/ 414477 h 677522"/>
                  <a:gd name="connsiteX582" fmla="*/ 349337 w 2297359"/>
                  <a:gd name="connsiteY582" fmla="*/ 400010 h 677522"/>
                  <a:gd name="connsiteX583" fmla="*/ 307962 w 2297359"/>
                  <a:gd name="connsiteY583" fmla="*/ 377586 h 677522"/>
                  <a:gd name="connsiteX584" fmla="*/ 286846 w 2297359"/>
                  <a:gd name="connsiteY584" fmla="*/ 389030 h 677522"/>
                  <a:gd name="connsiteX585" fmla="*/ 284512 w 2297359"/>
                  <a:gd name="connsiteY585" fmla="*/ 387371 h 677522"/>
                  <a:gd name="connsiteX586" fmla="*/ 277058 w 2297359"/>
                  <a:gd name="connsiteY586" fmla="*/ 380263 h 677522"/>
                  <a:gd name="connsiteX587" fmla="*/ 294980 w 2297359"/>
                  <a:gd name="connsiteY587" fmla="*/ 370549 h 677522"/>
                  <a:gd name="connsiteX588" fmla="*/ 253606 w 2297359"/>
                  <a:gd name="connsiteY588" fmla="*/ 348125 h 677522"/>
                  <a:gd name="connsiteX589" fmla="*/ 247071 w 2297359"/>
                  <a:gd name="connsiteY589" fmla="*/ 351667 h 677522"/>
                  <a:gd name="connsiteX590" fmla="*/ 237662 w 2297359"/>
                  <a:gd name="connsiteY590" fmla="*/ 342694 h 677522"/>
                  <a:gd name="connsiteX591" fmla="*/ 240623 w 2297359"/>
                  <a:gd name="connsiteY591" fmla="*/ 341089 h 677522"/>
                  <a:gd name="connsiteX592" fmla="*/ 229863 w 2297359"/>
                  <a:gd name="connsiteY592" fmla="*/ 335258 h 677522"/>
                  <a:gd name="connsiteX593" fmla="*/ 195679 w 2297359"/>
                  <a:gd name="connsiteY593" fmla="*/ 302659 h 677522"/>
                  <a:gd name="connsiteX594" fmla="*/ 199247 w 2297359"/>
                  <a:gd name="connsiteY594" fmla="*/ 304593 h 677522"/>
                  <a:gd name="connsiteX595" fmla="*/ 240620 w 2297359"/>
                  <a:gd name="connsiteY595" fmla="*/ 282168 h 677522"/>
                  <a:gd name="connsiteX596" fmla="*/ 199245 w 2297359"/>
                  <a:gd name="connsiteY596" fmla="*/ 259744 h 677522"/>
                  <a:gd name="connsiteX597" fmla="*/ 169293 w 2297359"/>
                  <a:gd name="connsiteY597" fmla="*/ 275977 h 677522"/>
                  <a:gd name="connsiteX598" fmla="*/ 161566 w 2297359"/>
                  <a:gd name="connsiteY598" fmla="*/ 266095 h 677522"/>
                  <a:gd name="connsiteX599" fmla="*/ 186267 w 2297359"/>
                  <a:gd name="connsiteY599" fmla="*/ 252708 h 677522"/>
                  <a:gd name="connsiteX600" fmla="*/ 144887 w 2297359"/>
                  <a:gd name="connsiteY600" fmla="*/ 230283 h 677522"/>
                  <a:gd name="connsiteX601" fmla="*/ 136935 w 2297359"/>
                  <a:gd name="connsiteY601" fmla="*/ 234593 h 677522"/>
                  <a:gd name="connsiteX602" fmla="*/ 129207 w 2297359"/>
                  <a:gd name="connsiteY602" fmla="*/ 224710 h 677522"/>
                  <a:gd name="connsiteX603" fmla="*/ 131906 w 2297359"/>
                  <a:gd name="connsiteY603" fmla="*/ 223247 h 677522"/>
                  <a:gd name="connsiteX604" fmla="*/ 125237 w 2297359"/>
                  <a:gd name="connsiteY604" fmla="*/ 219633 h 677522"/>
                  <a:gd name="connsiteX605" fmla="*/ 106141 w 2297359"/>
                  <a:gd name="connsiteY605" fmla="*/ 195209 h 677522"/>
                  <a:gd name="connsiteX606" fmla="*/ 144887 w 2297359"/>
                  <a:gd name="connsiteY606" fmla="*/ 216211 h 677522"/>
                  <a:gd name="connsiteX607" fmla="*/ 186267 w 2297359"/>
                  <a:gd name="connsiteY607" fmla="*/ 193786 h 677522"/>
                  <a:gd name="connsiteX608" fmla="*/ 144890 w 2297359"/>
                  <a:gd name="connsiteY608" fmla="*/ 171362 h 677522"/>
                  <a:gd name="connsiteX609" fmla="*/ 104578 w 2297359"/>
                  <a:gd name="connsiteY609" fmla="*/ 193211 h 677522"/>
                  <a:gd name="connsiteX610" fmla="*/ 96850 w 2297359"/>
                  <a:gd name="connsiteY610" fmla="*/ 183326 h 677522"/>
                  <a:gd name="connsiteX611" fmla="*/ 131906 w 2297359"/>
                  <a:gd name="connsiteY611" fmla="*/ 164326 h 677522"/>
                  <a:gd name="connsiteX612" fmla="*/ 90533 w 2297359"/>
                  <a:gd name="connsiteY612" fmla="*/ 141902 h 677522"/>
                  <a:gd name="connsiteX613" fmla="*/ 74839 w 2297359"/>
                  <a:gd name="connsiteY613" fmla="*/ 150407 h 677522"/>
                  <a:gd name="connsiteX614" fmla="*/ 68740 w 2297359"/>
                  <a:gd name="connsiteY614" fmla="*/ 139640 h 677522"/>
                  <a:gd name="connsiteX615" fmla="*/ 77551 w 2297359"/>
                  <a:gd name="connsiteY615" fmla="*/ 134865 h 677522"/>
                  <a:gd name="connsiteX616" fmla="*/ 60933 w 2297359"/>
                  <a:gd name="connsiteY616" fmla="*/ 125858 h 677522"/>
                  <a:gd name="connsiteX617" fmla="*/ 67793 w 2297359"/>
                  <a:gd name="connsiteY617" fmla="*/ 81232 h 677522"/>
                  <a:gd name="connsiteX618" fmla="*/ 75907 w 2297359"/>
                  <a:gd name="connsiteY618" fmla="*/ 90907 h 677522"/>
                  <a:gd name="connsiteX619" fmla="*/ 49302 w 2297359"/>
                  <a:gd name="connsiteY619" fmla="*/ 105327 h 677522"/>
                  <a:gd name="connsiteX620" fmla="*/ 43203 w 2297359"/>
                  <a:gd name="connsiteY620" fmla="*/ 94560 h 677522"/>
                  <a:gd name="connsiteX621" fmla="*/ 2285690 w 2297359"/>
                  <a:gd name="connsiteY621" fmla="*/ 57592 h 677522"/>
                  <a:gd name="connsiteX622" fmla="*/ 2270017 w 2297359"/>
                  <a:gd name="connsiteY622" fmla="*/ 85798 h 677522"/>
                  <a:gd name="connsiteX623" fmla="*/ 2264813 w 2297359"/>
                  <a:gd name="connsiteY623" fmla="*/ 82978 h 677522"/>
                  <a:gd name="connsiteX624" fmla="*/ 2223436 w 2297359"/>
                  <a:gd name="connsiteY624" fmla="*/ 105402 h 677522"/>
                  <a:gd name="connsiteX625" fmla="*/ 2250863 w 2297359"/>
                  <a:gd name="connsiteY625" fmla="*/ 120268 h 677522"/>
                  <a:gd name="connsiteX626" fmla="*/ 2244854 w 2297359"/>
                  <a:gd name="connsiteY626" fmla="*/ 131083 h 677522"/>
                  <a:gd name="connsiteX627" fmla="*/ 2212779 w 2297359"/>
                  <a:gd name="connsiteY627" fmla="*/ 113698 h 677522"/>
                  <a:gd name="connsiteX628" fmla="*/ 2241253 w 2297359"/>
                  <a:gd name="connsiteY628" fmla="*/ 81675 h 677522"/>
                  <a:gd name="connsiteX629" fmla="*/ 2251831 w 2297359"/>
                  <a:gd name="connsiteY629" fmla="*/ 75942 h 677522"/>
                  <a:gd name="connsiteX630" fmla="*/ 2248133 w 2297359"/>
                  <a:gd name="connsiteY630" fmla="*/ 73938 h 677522"/>
                  <a:gd name="connsiteX631" fmla="*/ 2256576 w 2297359"/>
                  <a:gd name="connsiteY631" fmla="*/ 64443 h 677522"/>
                  <a:gd name="connsiteX632" fmla="*/ 2264813 w 2297359"/>
                  <a:gd name="connsiteY632" fmla="*/ 68907 h 677522"/>
                  <a:gd name="connsiteX633" fmla="*/ 2291929 w 2297359"/>
                  <a:gd name="connsiteY633" fmla="*/ 24684 h 677522"/>
                  <a:gd name="connsiteX634" fmla="*/ 2297359 w 2297359"/>
                  <a:gd name="connsiteY634" fmla="*/ 27628 h 677522"/>
                  <a:gd name="connsiteX635" fmla="*/ 2293272 w 2297359"/>
                  <a:gd name="connsiteY635" fmla="*/ 39484 h 677522"/>
                  <a:gd name="connsiteX636" fmla="*/ 2283486 w 2297359"/>
                  <a:gd name="connsiteY636" fmla="*/ 34180 h 677522"/>
                  <a:gd name="connsiteX637" fmla="*/ 8514 w 2297359"/>
                  <a:gd name="connsiteY637" fmla="*/ 24456 h 677522"/>
                  <a:gd name="connsiteX638" fmla="*/ 29897 w 2297359"/>
                  <a:gd name="connsiteY638" fmla="*/ 36045 h 677522"/>
                  <a:gd name="connsiteX639" fmla="*/ 51531 w 2297359"/>
                  <a:gd name="connsiteY639" fmla="*/ 61842 h 677522"/>
                  <a:gd name="connsiteX640" fmla="*/ 36175 w 2297359"/>
                  <a:gd name="connsiteY640" fmla="*/ 53520 h 677522"/>
                  <a:gd name="connsiteX641" fmla="*/ 23765 w 2297359"/>
                  <a:gd name="connsiteY641" fmla="*/ 60246 h 677522"/>
                  <a:gd name="connsiteX642" fmla="*/ 17666 w 2297359"/>
                  <a:gd name="connsiteY642" fmla="*/ 49479 h 677522"/>
                  <a:gd name="connsiteX643" fmla="*/ 23194 w 2297359"/>
                  <a:gd name="connsiteY643" fmla="*/ 46483 h 677522"/>
                  <a:gd name="connsiteX644" fmla="*/ 14593 w 2297359"/>
                  <a:gd name="connsiteY644" fmla="*/ 41822 h 677522"/>
                  <a:gd name="connsiteX645" fmla="*/ 247 w 2297359"/>
                  <a:gd name="connsiteY645" fmla="*/ 0 h 677522"/>
                  <a:gd name="connsiteX646" fmla="*/ 1701 w 2297359"/>
                  <a:gd name="connsiteY646" fmla="*/ 2425 h 677522"/>
                  <a:gd name="connsiteX647" fmla="*/ 7962 w 2297359"/>
                  <a:gd name="connsiteY647" fmla="*/ 9890 h 677522"/>
                  <a:gd name="connsiteX648" fmla="*/ 4141 w 2297359"/>
                  <a:gd name="connsiteY648" fmla="*/ 11961 h 677522"/>
                  <a:gd name="connsiteX649" fmla="*/ 0 w 2297359"/>
                  <a:gd name="connsiteY649" fmla="*/ 133 h 677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</a:cxnLst>
                <a:rect l="l" t="t" r="r" b="b"/>
                <a:pathLst>
                  <a:path w="2297359" h="677522">
                    <a:moveTo>
                      <a:pt x="1068955" y="613270"/>
                    </a:moveTo>
                    <a:lnTo>
                      <a:pt x="1027579" y="635695"/>
                    </a:lnTo>
                    <a:lnTo>
                      <a:pt x="1068954" y="658119"/>
                    </a:lnTo>
                    <a:lnTo>
                      <a:pt x="1110329" y="635694"/>
                    </a:lnTo>
                    <a:close/>
                    <a:moveTo>
                      <a:pt x="960240" y="613270"/>
                    </a:moveTo>
                    <a:lnTo>
                      <a:pt x="918865" y="635695"/>
                    </a:lnTo>
                    <a:lnTo>
                      <a:pt x="960240" y="658120"/>
                    </a:lnTo>
                    <a:lnTo>
                      <a:pt x="1001617" y="635695"/>
                    </a:lnTo>
                    <a:close/>
                    <a:moveTo>
                      <a:pt x="1395097" y="613270"/>
                    </a:moveTo>
                    <a:lnTo>
                      <a:pt x="1353722" y="635694"/>
                    </a:lnTo>
                    <a:lnTo>
                      <a:pt x="1395098" y="658119"/>
                    </a:lnTo>
                    <a:lnTo>
                      <a:pt x="1436472" y="635695"/>
                    </a:lnTo>
                    <a:close/>
                    <a:moveTo>
                      <a:pt x="1286383" y="613270"/>
                    </a:moveTo>
                    <a:lnTo>
                      <a:pt x="1245007" y="635694"/>
                    </a:lnTo>
                    <a:lnTo>
                      <a:pt x="1286382" y="658119"/>
                    </a:lnTo>
                    <a:lnTo>
                      <a:pt x="1327758" y="635694"/>
                    </a:lnTo>
                    <a:close/>
                    <a:moveTo>
                      <a:pt x="1177668" y="613270"/>
                    </a:moveTo>
                    <a:lnTo>
                      <a:pt x="1136293" y="635695"/>
                    </a:lnTo>
                    <a:lnTo>
                      <a:pt x="1177668" y="658119"/>
                    </a:lnTo>
                    <a:lnTo>
                      <a:pt x="1219044" y="635694"/>
                    </a:lnTo>
                    <a:close/>
                    <a:moveTo>
                      <a:pt x="1123311" y="583810"/>
                    </a:moveTo>
                    <a:lnTo>
                      <a:pt x="1081937" y="606234"/>
                    </a:lnTo>
                    <a:lnTo>
                      <a:pt x="1123311" y="628658"/>
                    </a:lnTo>
                    <a:lnTo>
                      <a:pt x="1164686" y="606234"/>
                    </a:lnTo>
                    <a:close/>
                    <a:moveTo>
                      <a:pt x="1014598" y="583810"/>
                    </a:moveTo>
                    <a:lnTo>
                      <a:pt x="973222" y="606234"/>
                    </a:lnTo>
                    <a:lnTo>
                      <a:pt x="1014598" y="628659"/>
                    </a:lnTo>
                    <a:lnTo>
                      <a:pt x="1055973" y="606234"/>
                    </a:lnTo>
                    <a:close/>
                    <a:moveTo>
                      <a:pt x="905884" y="583810"/>
                    </a:moveTo>
                    <a:lnTo>
                      <a:pt x="864508" y="606234"/>
                    </a:lnTo>
                    <a:lnTo>
                      <a:pt x="905883" y="628659"/>
                    </a:lnTo>
                    <a:lnTo>
                      <a:pt x="947258" y="606234"/>
                    </a:lnTo>
                    <a:close/>
                    <a:moveTo>
                      <a:pt x="797174" y="583810"/>
                    </a:moveTo>
                    <a:lnTo>
                      <a:pt x="755798" y="606234"/>
                    </a:lnTo>
                    <a:lnTo>
                      <a:pt x="797175" y="628659"/>
                    </a:lnTo>
                    <a:lnTo>
                      <a:pt x="838545" y="606235"/>
                    </a:lnTo>
                    <a:close/>
                    <a:moveTo>
                      <a:pt x="1558168" y="583809"/>
                    </a:moveTo>
                    <a:lnTo>
                      <a:pt x="1516792" y="606234"/>
                    </a:lnTo>
                    <a:lnTo>
                      <a:pt x="1558168" y="628658"/>
                    </a:lnTo>
                    <a:lnTo>
                      <a:pt x="1599543" y="606234"/>
                    </a:lnTo>
                    <a:close/>
                    <a:moveTo>
                      <a:pt x="1449454" y="583809"/>
                    </a:moveTo>
                    <a:lnTo>
                      <a:pt x="1408078" y="606234"/>
                    </a:lnTo>
                    <a:lnTo>
                      <a:pt x="1449454" y="628659"/>
                    </a:lnTo>
                    <a:lnTo>
                      <a:pt x="1490829" y="606234"/>
                    </a:lnTo>
                    <a:close/>
                    <a:moveTo>
                      <a:pt x="1340740" y="583809"/>
                    </a:moveTo>
                    <a:lnTo>
                      <a:pt x="1299364" y="606234"/>
                    </a:lnTo>
                    <a:lnTo>
                      <a:pt x="1340740" y="628658"/>
                    </a:lnTo>
                    <a:lnTo>
                      <a:pt x="1382115" y="606234"/>
                    </a:lnTo>
                    <a:close/>
                    <a:moveTo>
                      <a:pt x="1232026" y="583809"/>
                    </a:moveTo>
                    <a:lnTo>
                      <a:pt x="1190651" y="606234"/>
                    </a:lnTo>
                    <a:lnTo>
                      <a:pt x="1232026" y="628658"/>
                    </a:lnTo>
                    <a:lnTo>
                      <a:pt x="1273401" y="606234"/>
                    </a:lnTo>
                    <a:close/>
                    <a:moveTo>
                      <a:pt x="742818" y="554349"/>
                    </a:moveTo>
                    <a:lnTo>
                      <a:pt x="701441" y="576773"/>
                    </a:lnTo>
                    <a:lnTo>
                      <a:pt x="742818" y="599198"/>
                    </a:lnTo>
                    <a:lnTo>
                      <a:pt x="784193" y="576773"/>
                    </a:lnTo>
                    <a:close/>
                    <a:moveTo>
                      <a:pt x="1068955" y="554349"/>
                    </a:moveTo>
                    <a:lnTo>
                      <a:pt x="1027579" y="576773"/>
                    </a:lnTo>
                    <a:lnTo>
                      <a:pt x="1068955" y="599198"/>
                    </a:lnTo>
                    <a:lnTo>
                      <a:pt x="1110330" y="576773"/>
                    </a:lnTo>
                    <a:close/>
                    <a:moveTo>
                      <a:pt x="960240" y="554349"/>
                    </a:moveTo>
                    <a:lnTo>
                      <a:pt x="918865" y="576773"/>
                    </a:lnTo>
                    <a:lnTo>
                      <a:pt x="960240" y="599198"/>
                    </a:lnTo>
                    <a:lnTo>
                      <a:pt x="1001616" y="576773"/>
                    </a:lnTo>
                    <a:close/>
                    <a:moveTo>
                      <a:pt x="1612526" y="554348"/>
                    </a:moveTo>
                    <a:lnTo>
                      <a:pt x="1571150" y="576773"/>
                    </a:lnTo>
                    <a:lnTo>
                      <a:pt x="1612525" y="599198"/>
                    </a:lnTo>
                    <a:lnTo>
                      <a:pt x="1653901" y="576773"/>
                    </a:lnTo>
                    <a:close/>
                    <a:moveTo>
                      <a:pt x="1395097" y="554348"/>
                    </a:moveTo>
                    <a:lnTo>
                      <a:pt x="1353721" y="576773"/>
                    </a:lnTo>
                    <a:lnTo>
                      <a:pt x="1395096" y="599198"/>
                    </a:lnTo>
                    <a:lnTo>
                      <a:pt x="1436472" y="576773"/>
                    </a:lnTo>
                    <a:close/>
                    <a:moveTo>
                      <a:pt x="1286382" y="554348"/>
                    </a:moveTo>
                    <a:lnTo>
                      <a:pt x="1245008" y="576773"/>
                    </a:lnTo>
                    <a:lnTo>
                      <a:pt x="1286383" y="599198"/>
                    </a:lnTo>
                    <a:lnTo>
                      <a:pt x="1327758" y="576773"/>
                    </a:lnTo>
                    <a:close/>
                    <a:moveTo>
                      <a:pt x="1177669" y="554348"/>
                    </a:moveTo>
                    <a:lnTo>
                      <a:pt x="1136293" y="576773"/>
                    </a:lnTo>
                    <a:lnTo>
                      <a:pt x="1177668" y="599198"/>
                    </a:lnTo>
                    <a:lnTo>
                      <a:pt x="1219044" y="576773"/>
                    </a:lnTo>
                    <a:close/>
                    <a:moveTo>
                      <a:pt x="851526" y="554348"/>
                    </a:moveTo>
                    <a:lnTo>
                      <a:pt x="810150" y="576773"/>
                    </a:lnTo>
                    <a:lnTo>
                      <a:pt x="851527" y="599199"/>
                    </a:lnTo>
                    <a:lnTo>
                      <a:pt x="892901" y="576773"/>
                    </a:lnTo>
                    <a:close/>
                    <a:moveTo>
                      <a:pt x="1503811" y="554348"/>
                    </a:moveTo>
                    <a:lnTo>
                      <a:pt x="1462435" y="576773"/>
                    </a:lnTo>
                    <a:lnTo>
                      <a:pt x="1503810" y="599198"/>
                    </a:lnTo>
                    <a:lnTo>
                      <a:pt x="1545186" y="576773"/>
                    </a:lnTo>
                    <a:close/>
                    <a:moveTo>
                      <a:pt x="1232026" y="524888"/>
                    </a:moveTo>
                    <a:lnTo>
                      <a:pt x="1190651" y="547313"/>
                    </a:lnTo>
                    <a:lnTo>
                      <a:pt x="1232026" y="569737"/>
                    </a:lnTo>
                    <a:lnTo>
                      <a:pt x="1273400" y="547313"/>
                    </a:lnTo>
                    <a:close/>
                    <a:moveTo>
                      <a:pt x="1014598" y="524888"/>
                    </a:moveTo>
                    <a:lnTo>
                      <a:pt x="973222" y="547313"/>
                    </a:lnTo>
                    <a:lnTo>
                      <a:pt x="1014598" y="569737"/>
                    </a:lnTo>
                    <a:lnTo>
                      <a:pt x="1055973" y="547313"/>
                    </a:lnTo>
                    <a:close/>
                    <a:moveTo>
                      <a:pt x="797175" y="524888"/>
                    </a:moveTo>
                    <a:lnTo>
                      <a:pt x="755800" y="547313"/>
                    </a:lnTo>
                    <a:lnTo>
                      <a:pt x="797173" y="569738"/>
                    </a:lnTo>
                    <a:lnTo>
                      <a:pt x="838544" y="547313"/>
                    </a:lnTo>
                    <a:close/>
                    <a:moveTo>
                      <a:pt x="688457" y="524888"/>
                    </a:moveTo>
                    <a:lnTo>
                      <a:pt x="647082" y="547313"/>
                    </a:lnTo>
                    <a:lnTo>
                      <a:pt x="688459" y="569738"/>
                    </a:lnTo>
                    <a:lnTo>
                      <a:pt x="729835" y="547313"/>
                    </a:lnTo>
                    <a:close/>
                    <a:moveTo>
                      <a:pt x="1340740" y="524888"/>
                    </a:moveTo>
                    <a:lnTo>
                      <a:pt x="1299364" y="547313"/>
                    </a:lnTo>
                    <a:lnTo>
                      <a:pt x="1340739" y="569737"/>
                    </a:lnTo>
                    <a:lnTo>
                      <a:pt x="1382115" y="547312"/>
                    </a:lnTo>
                    <a:close/>
                    <a:moveTo>
                      <a:pt x="1123312" y="524888"/>
                    </a:moveTo>
                    <a:lnTo>
                      <a:pt x="1081937" y="547313"/>
                    </a:lnTo>
                    <a:lnTo>
                      <a:pt x="1123312" y="569738"/>
                    </a:lnTo>
                    <a:lnTo>
                      <a:pt x="1164687" y="547313"/>
                    </a:lnTo>
                    <a:close/>
                    <a:moveTo>
                      <a:pt x="1666883" y="524887"/>
                    </a:moveTo>
                    <a:lnTo>
                      <a:pt x="1625507" y="547313"/>
                    </a:lnTo>
                    <a:lnTo>
                      <a:pt x="1666882" y="569737"/>
                    </a:lnTo>
                    <a:lnTo>
                      <a:pt x="1708258" y="547312"/>
                    </a:lnTo>
                    <a:close/>
                    <a:moveTo>
                      <a:pt x="1558168" y="524887"/>
                    </a:moveTo>
                    <a:lnTo>
                      <a:pt x="1516792" y="547312"/>
                    </a:lnTo>
                    <a:lnTo>
                      <a:pt x="1558168" y="569737"/>
                    </a:lnTo>
                    <a:lnTo>
                      <a:pt x="1599543" y="547313"/>
                    </a:lnTo>
                    <a:close/>
                    <a:moveTo>
                      <a:pt x="1449454" y="524887"/>
                    </a:moveTo>
                    <a:lnTo>
                      <a:pt x="1408078" y="547313"/>
                    </a:lnTo>
                    <a:lnTo>
                      <a:pt x="1449453" y="569737"/>
                    </a:lnTo>
                    <a:lnTo>
                      <a:pt x="1490829" y="547312"/>
                    </a:lnTo>
                    <a:close/>
                    <a:moveTo>
                      <a:pt x="905882" y="524887"/>
                    </a:moveTo>
                    <a:lnTo>
                      <a:pt x="864508" y="547313"/>
                    </a:lnTo>
                    <a:lnTo>
                      <a:pt x="905883" y="569738"/>
                    </a:lnTo>
                    <a:lnTo>
                      <a:pt x="947258" y="547313"/>
                    </a:lnTo>
                    <a:close/>
                    <a:moveTo>
                      <a:pt x="634101" y="495429"/>
                    </a:moveTo>
                    <a:lnTo>
                      <a:pt x="592729" y="517853"/>
                    </a:lnTo>
                    <a:lnTo>
                      <a:pt x="634099" y="540277"/>
                    </a:lnTo>
                    <a:lnTo>
                      <a:pt x="675474" y="517852"/>
                    </a:lnTo>
                    <a:close/>
                    <a:moveTo>
                      <a:pt x="1286383" y="495427"/>
                    </a:moveTo>
                    <a:lnTo>
                      <a:pt x="1245008" y="517852"/>
                    </a:lnTo>
                    <a:lnTo>
                      <a:pt x="1286382" y="540277"/>
                    </a:lnTo>
                    <a:lnTo>
                      <a:pt x="1327758" y="517852"/>
                    </a:lnTo>
                    <a:close/>
                    <a:moveTo>
                      <a:pt x="1177669" y="495427"/>
                    </a:moveTo>
                    <a:lnTo>
                      <a:pt x="1136294" y="517852"/>
                    </a:lnTo>
                    <a:lnTo>
                      <a:pt x="1177669" y="540277"/>
                    </a:lnTo>
                    <a:lnTo>
                      <a:pt x="1219044" y="517852"/>
                    </a:lnTo>
                    <a:close/>
                    <a:moveTo>
                      <a:pt x="1068955" y="495427"/>
                    </a:moveTo>
                    <a:lnTo>
                      <a:pt x="1027579" y="517852"/>
                    </a:lnTo>
                    <a:lnTo>
                      <a:pt x="1068955" y="540277"/>
                    </a:lnTo>
                    <a:lnTo>
                      <a:pt x="1110330" y="517852"/>
                    </a:lnTo>
                    <a:close/>
                    <a:moveTo>
                      <a:pt x="851526" y="495427"/>
                    </a:moveTo>
                    <a:lnTo>
                      <a:pt x="810151" y="517852"/>
                    </a:lnTo>
                    <a:lnTo>
                      <a:pt x="851526" y="540277"/>
                    </a:lnTo>
                    <a:lnTo>
                      <a:pt x="892901" y="517852"/>
                    </a:lnTo>
                    <a:close/>
                    <a:moveTo>
                      <a:pt x="742818" y="495427"/>
                    </a:moveTo>
                    <a:lnTo>
                      <a:pt x="701440" y="517852"/>
                    </a:lnTo>
                    <a:lnTo>
                      <a:pt x="742816" y="540277"/>
                    </a:lnTo>
                    <a:lnTo>
                      <a:pt x="784194" y="517852"/>
                    </a:lnTo>
                    <a:close/>
                    <a:moveTo>
                      <a:pt x="1721240" y="495427"/>
                    </a:moveTo>
                    <a:lnTo>
                      <a:pt x="1679865" y="517852"/>
                    </a:lnTo>
                    <a:lnTo>
                      <a:pt x="1721240" y="540276"/>
                    </a:lnTo>
                    <a:lnTo>
                      <a:pt x="1762615" y="517852"/>
                    </a:lnTo>
                    <a:close/>
                    <a:moveTo>
                      <a:pt x="1612525" y="495427"/>
                    </a:moveTo>
                    <a:lnTo>
                      <a:pt x="1571150" y="517852"/>
                    </a:lnTo>
                    <a:lnTo>
                      <a:pt x="1612525" y="540277"/>
                    </a:lnTo>
                    <a:lnTo>
                      <a:pt x="1653901" y="517852"/>
                    </a:lnTo>
                    <a:close/>
                    <a:moveTo>
                      <a:pt x="1503811" y="495427"/>
                    </a:moveTo>
                    <a:lnTo>
                      <a:pt x="1462436" y="517852"/>
                    </a:lnTo>
                    <a:lnTo>
                      <a:pt x="1503810" y="540276"/>
                    </a:lnTo>
                    <a:lnTo>
                      <a:pt x="1545186" y="517851"/>
                    </a:lnTo>
                    <a:close/>
                    <a:moveTo>
                      <a:pt x="1395097" y="495427"/>
                    </a:moveTo>
                    <a:lnTo>
                      <a:pt x="1353722" y="517852"/>
                    </a:lnTo>
                    <a:lnTo>
                      <a:pt x="1395096" y="540277"/>
                    </a:lnTo>
                    <a:lnTo>
                      <a:pt x="1436472" y="517851"/>
                    </a:lnTo>
                    <a:close/>
                    <a:moveTo>
                      <a:pt x="960240" y="495427"/>
                    </a:moveTo>
                    <a:lnTo>
                      <a:pt x="918865" y="517852"/>
                    </a:lnTo>
                    <a:lnTo>
                      <a:pt x="960241" y="540277"/>
                    </a:lnTo>
                    <a:lnTo>
                      <a:pt x="1001616" y="517852"/>
                    </a:lnTo>
                    <a:close/>
                    <a:moveTo>
                      <a:pt x="688460" y="465967"/>
                    </a:moveTo>
                    <a:lnTo>
                      <a:pt x="647082" y="488392"/>
                    </a:lnTo>
                    <a:lnTo>
                      <a:pt x="688458" y="510816"/>
                    </a:lnTo>
                    <a:lnTo>
                      <a:pt x="729835" y="488391"/>
                    </a:lnTo>
                    <a:close/>
                    <a:moveTo>
                      <a:pt x="579743" y="465967"/>
                    </a:moveTo>
                    <a:lnTo>
                      <a:pt x="538370" y="488392"/>
                    </a:lnTo>
                    <a:lnTo>
                      <a:pt x="579747" y="510817"/>
                    </a:lnTo>
                    <a:lnTo>
                      <a:pt x="621121" y="488392"/>
                    </a:lnTo>
                    <a:close/>
                    <a:moveTo>
                      <a:pt x="905884" y="465967"/>
                    </a:moveTo>
                    <a:lnTo>
                      <a:pt x="864508" y="488392"/>
                    </a:lnTo>
                    <a:lnTo>
                      <a:pt x="905883" y="510816"/>
                    </a:lnTo>
                    <a:lnTo>
                      <a:pt x="947258" y="488391"/>
                    </a:lnTo>
                    <a:close/>
                    <a:moveTo>
                      <a:pt x="797174" y="465967"/>
                    </a:moveTo>
                    <a:lnTo>
                      <a:pt x="755802" y="488392"/>
                    </a:lnTo>
                    <a:lnTo>
                      <a:pt x="797174" y="510816"/>
                    </a:lnTo>
                    <a:lnTo>
                      <a:pt x="838545" y="488392"/>
                    </a:lnTo>
                    <a:close/>
                    <a:moveTo>
                      <a:pt x="1775598" y="465966"/>
                    </a:moveTo>
                    <a:lnTo>
                      <a:pt x="1734222" y="488391"/>
                    </a:lnTo>
                    <a:lnTo>
                      <a:pt x="1775596" y="510815"/>
                    </a:lnTo>
                    <a:lnTo>
                      <a:pt x="1816972" y="488391"/>
                    </a:lnTo>
                    <a:close/>
                    <a:moveTo>
                      <a:pt x="1558168" y="465966"/>
                    </a:moveTo>
                    <a:lnTo>
                      <a:pt x="1516792" y="488391"/>
                    </a:lnTo>
                    <a:lnTo>
                      <a:pt x="1558168" y="510816"/>
                    </a:lnTo>
                    <a:lnTo>
                      <a:pt x="1599543" y="488390"/>
                    </a:lnTo>
                    <a:close/>
                    <a:moveTo>
                      <a:pt x="1449454" y="465966"/>
                    </a:moveTo>
                    <a:lnTo>
                      <a:pt x="1408079" y="488391"/>
                    </a:lnTo>
                    <a:lnTo>
                      <a:pt x="1449454" y="510816"/>
                    </a:lnTo>
                    <a:lnTo>
                      <a:pt x="1490829" y="488390"/>
                    </a:lnTo>
                    <a:close/>
                    <a:moveTo>
                      <a:pt x="1340740" y="465966"/>
                    </a:moveTo>
                    <a:lnTo>
                      <a:pt x="1299365" y="488391"/>
                    </a:lnTo>
                    <a:lnTo>
                      <a:pt x="1340739" y="510816"/>
                    </a:lnTo>
                    <a:lnTo>
                      <a:pt x="1382116" y="488390"/>
                    </a:lnTo>
                    <a:close/>
                    <a:moveTo>
                      <a:pt x="1014597" y="465966"/>
                    </a:moveTo>
                    <a:lnTo>
                      <a:pt x="973222" y="488391"/>
                    </a:lnTo>
                    <a:lnTo>
                      <a:pt x="1014598" y="510816"/>
                    </a:lnTo>
                    <a:lnTo>
                      <a:pt x="1055973" y="488391"/>
                    </a:lnTo>
                    <a:close/>
                    <a:moveTo>
                      <a:pt x="1666883" y="465966"/>
                    </a:moveTo>
                    <a:lnTo>
                      <a:pt x="1625507" y="488390"/>
                    </a:lnTo>
                    <a:lnTo>
                      <a:pt x="1666883" y="510816"/>
                    </a:lnTo>
                    <a:lnTo>
                      <a:pt x="1708258" y="488390"/>
                    </a:lnTo>
                    <a:close/>
                    <a:moveTo>
                      <a:pt x="742818" y="436507"/>
                    </a:moveTo>
                    <a:lnTo>
                      <a:pt x="701444" y="458931"/>
                    </a:lnTo>
                    <a:lnTo>
                      <a:pt x="742818" y="481355"/>
                    </a:lnTo>
                    <a:lnTo>
                      <a:pt x="784193" y="458930"/>
                    </a:lnTo>
                    <a:close/>
                    <a:moveTo>
                      <a:pt x="525389" y="436507"/>
                    </a:moveTo>
                    <a:lnTo>
                      <a:pt x="484015" y="458931"/>
                    </a:lnTo>
                    <a:lnTo>
                      <a:pt x="525386" y="481355"/>
                    </a:lnTo>
                    <a:lnTo>
                      <a:pt x="566763" y="458931"/>
                    </a:lnTo>
                    <a:close/>
                    <a:moveTo>
                      <a:pt x="634099" y="436506"/>
                    </a:moveTo>
                    <a:lnTo>
                      <a:pt x="592727" y="458931"/>
                    </a:lnTo>
                    <a:lnTo>
                      <a:pt x="634101" y="481356"/>
                    </a:lnTo>
                    <a:lnTo>
                      <a:pt x="675477" y="458931"/>
                    </a:lnTo>
                    <a:close/>
                    <a:moveTo>
                      <a:pt x="1829954" y="436505"/>
                    </a:moveTo>
                    <a:lnTo>
                      <a:pt x="1788579" y="458930"/>
                    </a:lnTo>
                    <a:lnTo>
                      <a:pt x="1829954" y="481355"/>
                    </a:lnTo>
                    <a:lnTo>
                      <a:pt x="1871330" y="458930"/>
                    </a:lnTo>
                    <a:close/>
                    <a:moveTo>
                      <a:pt x="1721240" y="436505"/>
                    </a:moveTo>
                    <a:lnTo>
                      <a:pt x="1679864" y="458930"/>
                    </a:lnTo>
                    <a:lnTo>
                      <a:pt x="1721240" y="481355"/>
                    </a:lnTo>
                    <a:lnTo>
                      <a:pt x="1762615" y="458930"/>
                    </a:lnTo>
                    <a:close/>
                    <a:moveTo>
                      <a:pt x="1612526" y="436505"/>
                    </a:moveTo>
                    <a:lnTo>
                      <a:pt x="1571150" y="458930"/>
                    </a:lnTo>
                    <a:lnTo>
                      <a:pt x="1612525" y="481355"/>
                    </a:lnTo>
                    <a:lnTo>
                      <a:pt x="1653901" y="458930"/>
                    </a:lnTo>
                    <a:close/>
                    <a:moveTo>
                      <a:pt x="579747" y="407046"/>
                    </a:moveTo>
                    <a:lnTo>
                      <a:pt x="538370" y="429471"/>
                    </a:lnTo>
                    <a:lnTo>
                      <a:pt x="579743" y="451895"/>
                    </a:lnTo>
                    <a:lnTo>
                      <a:pt x="621118" y="429470"/>
                    </a:lnTo>
                    <a:close/>
                    <a:moveTo>
                      <a:pt x="471030" y="407046"/>
                    </a:moveTo>
                    <a:lnTo>
                      <a:pt x="429656" y="429470"/>
                    </a:lnTo>
                    <a:lnTo>
                      <a:pt x="471031" y="451895"/>
                    </a:lnTo>
                    <a:lnTo>
                      <a:pt x="512407" y="429471"/>
                    </a:lnTo>
                    <a:close/>
                    <a:moveTo>
                      <a:pt x="1666882" y="407045"/>
                    </a:moveTo>
                    <a:lnTo>
                      <a:pt x="1625507" y="429469"/>
                    </a:lnTo>
                    <a:lnTo>
                      <a:pt x="1666882" y="451894"/>
                    </a:lnTo>
                    <a:lnTo>
                      <a:pt x="1708258" y="429469"/>
                    </a:lnTo>
                    <a:close/>
                    <a:moveTo>
                      <a:pt x="1884312" y="407044"/>
                    </a:moveTo>
                    <a:lnTo>
                      <a:pt x="1842936" y="429469"/>
                    </a:lnTo>
                    <a:lnTo>
                      <a:pt x="1884310" y="451894"/>
                    </a:lnTo>
                    <a:lnTo>
                      <a:pt x="1925686" y="429469"/>
                    </a:lnTo>
                    <a:close/>
                    <a:moveTo>
                      <a:pt x="1775597" y="407044"/>
                    </a:moveTo>
                    <a:lnTo>
                      <a:pt x="1734222" y="429469"/>
                    </a:lnTo>
                    <a:lnTo>
                      <a:pt x="1775597" y="451894"/>
                    </a:lnTo>
                    <a:lnTo>
                      <a:pt x="1816972" y="429469"/>
                    </a:lnTo>
                    <a:close/>
                    <a:moveTo>
                      <a:pt x="416675" y="377586"/>
                    </a:moveTo>
                    <a:lnTo>
                      <a:pt x="375303" y="400010"/>
                    </a:lnTo>
                    <a:lnTo>
                      <a:pt x="416675" y="422435"/>
                    </a:lnTo>
                    <a:lnTo>
                      <a:pt x="458050" y="400010"/>
                    </a:lnTo>
                    <a:close/>
                    <a:moveTo>
                      <a:pt x="525387" y="377585"/>
                    </a:moveTo>
                    <a:lnTo>
                      <a:pt x="484013" y="400010"/>
                    </a:lnTo>
                    <a:lnTo>
                      <a:pt x="525387" y="422435"/>
                    </a:lnTo>
                    <a:lnTo>
                      <a:pt x="566763" y="400010"/>
                    </a:lnTo>
                    <a:close/>
                    <a:moveTo>
                      <a:pt x="1829954" y="377584"/>
                    </a:moveTo>
                    <a:lnTo>
                      <a:pt x="1788578" y="400009"/>
                    </a:lnTo>
                    <a:lnTo>
                      <a:pt x="1829954" y="422434"/>
                    </a:lnTo>
                    <a:lnTo>
                      <a:pt x="1871330" y="400009"/>
                    </a:lnTo>
                    <a:close/>
                    <a:moveTo>
                      <a:pt x="1938669" y="377584"/>
                    </a:moveTo>
                    <a:lnTo>
                      <a:pt x="1897294" y="400008"/>
                    </a:lnTo>
                    <a:lnTo>
                      <a:pt x="1938669" y="422433"/>
                    </a:lnTo>
                    <a:lnTo>
                      <a:pt x="1980044" y="400008"/>
                    </a:lnTo>
                    <a:close/>
                    <a:moveTo>
                      <a:pt x="362320" y="348125"/>
                    </a:moveTo>
                    <a:lnTo>
                      <a:pt x="320945" y="370549"/>
                    </a:lnTo>
                    <a:lnTo>
                      <a:pt x="362321" y="392974"/>
                    </a:lnTo>
                    <a:lnTo>
                      <a:pt x="403694" y="370550"/>
                    </a:lnTo>
                    <a:close/>
                    <a:moveTo>
                      <a:pt x="471035" y="348125"/>
                    </a:moveTo>
                    <a:lnTo>
                      <a:pt x="429656" y="370550"/>
                    </a:lnTo>
                    <a:lnTo>
                      <a:pt x="471030" y="392974"/>
                    </a:lnTo>
                    <a:lnTo>
                      <a:pt x="512407" y="370549"/>
                    </a:lnTo>
                    <a:close/>
                    <a:moveTo>
                      <a:pt x="1884311" y="348123"/>
                    </a:moveTo>
                    <a:lnTo>
                      <a:pt x="1842936" y="370548"/>
                    </a:lnTo>
                    <a:lnTo>
                      <a:pt x="1884312" y="392973"/>
                    </a:lnTo>
                    <a:lnTo>
                      <a:pt x="1925688" y="370548"/>
                    </a:lnTo>
                    <a:close/>
                    <a:moveTo>
                      <a:pt x="1993026" y="348123"/>
                    </a:moveTo>
                    <a:lnTo>
                      <a:pt x="1951650" y="370548"/>
                    </a:lnTo>
                    <a:lnTo>
                      <a:pt x="1993026" y="392973"/>
                    </a:lnTo>
                    <a:lnTo>
                      <a:pt x="2034402" y="370548"/>
                    </a:lnTo>
                    <a:close/>
                    <a:moveTo>
                      <a:pt x="307961" y="318665"/>
                    </a:moveTo>
                    <a:lnTo>
                      <a:pt x="266586" y="341089"/>
                    </a:lnTo>
                    <a:lnTo>
                      <a:pt x="307962" y="363513"/>
                    </a:lnTo>
                    <a:lnTo>
                      <a:pt x="349336" y="341089"/>
                    </a:lnTo>
                    <a:close/>
                    <a:moveTo>
                      <a:pt x="1938668" y="318663"/>
                    </a:moveTo>
                    <a:lnTo>
                      <a:pt x="1897293" y="341088"/>
                    </a:lnTo>
                    <a:lnTo>
                      <a:pt x="1938669" y="363512"/>
                    </a:lnTo>
                    <a:lnTo>
                      <a:pt x="1980044" y="341087"/>
                    </a:lnTo>
                    <a:close/>
                    <a:moveTo>
                      <a:pt x="253603" y="289204"/>
                    </a:moveTo>
                    <a:lnTo>
                      <a:pt x="212230" y="311628"/>
                    </a:lnTo>
                    <a:lnTo>
                      <a:pt x="253606" y="334053"/>
                    </a:lnTo>
                    <a:lnTo>
                      <a:pt x="294980" y="311629"/>
                    </a:lnTo>
                    <a:close/>
                    <a:moveTo>
                      <a:pt x="1993026" y="289202"/>
                    </a:moveTo>
                    <a:lnTo>
                      <a:pt x="1951650" y="311627"/>
                    </a:lnTo>
                    <a:lnTo>
                      <a:pt x="1993027" y="334052"/>
                    </a:lnTo>
                    <a:lnTo>
                      <a:pt x="2034402" y="311627"/>
                    </a:lnTo>
                    <a:close/>
                    <a:moveTo>
                      <a:pt x="2047383" y="259742"/>
                    </a:moveTo>
                    <a:lnTo>
                      <a:pt x="2006008" y="282166"/>
                    </a:lnTo>
                    <a:lnTo>
                      <a:pt x="2047384" y="304591"/>
                    </a:lnTo>
                    <a:lnTo>
                      <a:pt x="2088759" y="282167"/>
                    </a:lnTo>
                    <a:close/>
                    <a:moveTo>
                      <a:pt x="2101741" y="230281"/>
                    </a:moveTo>
                    <a:lnTo>
                      <a:pt x="2060365" y="252706"/>
                    </a:lnTo>
                    <a:lnTo>
                      <a:pt x="2101740" y="275131"/>
                    </a:lnTo>
                    <a:lnTo>
                      <a:pt x="2143116" y="252706"/>
                    </a:lnTo>
                    <a:close/>
                    <a:moveTo>
                      <a:pt x="49430" y="105552"/>
                    </a:moveTo>
                    <a:lnTo>
                      <a:pt x="90533" y="127829"/>
                    </a:lnTo>
                    <a:lnTo>
                      <a:pt x="105840" y="119532"/>
                    </a:lnTo>
                    <a:lnTo>
                      <a:pt x="115887" y="128159"/>
                    </a:lnTo>
                    <a:lnTo>
                      <a:pt x="103515" y="134865"/>
                    </a:lnTo>
                    <a:lnTo>
                      <a:pt x="144887" y="157290"/>
                    </a:lnTo>
                    <a:lnTo>
                      <a:pt x="147909" y="155652"/>
                    </a:lnTo>
                    <a:lnTo>
                      <a:pt x="157957" y="164279"/>
                    </a:lnTo>
                    <a:lnTo>
                      <a:pt x="157870" y="164326"/>
                    </a:lnTo>
                    <a:lnTo>
                      <a:pt x="158254" y="164534"/>
                    </a:lnTo>
                    <a:lnTo>
                      <a:pt x="189436" y="191307"/>
                    </a:lnTo>
                    <a:lnTo>
                      <a:pt x="232151" y="218656"/>
                    </a:lnTo>
                    <a:lnTo>
                      <a:pt x="199247" y="200822"/>
                    </a:lnTo>
                    <a:lnTo>
                      <a:pt x="157870" y="223247"/>
                    </a:lnTo>
                    <a:lnTo>
                      <a:pt x="199245" y="245672"/>
                    </a:lnTo>
                    <a:lnTo>
                      <a:pt x="239918" y="223629"/>
                    </a:lnTo>
                    <a:lnTo>
                      <a:pt x="251821" y="231250"/>
                    </a:lnTo>
                    <a:lnTo>
                      <a:pt x="212229" y="252708"/>
                    </a:lnTo>
                    <a:lnTo>
                      <a:pt x="253603" y="275133"/>
                    </a:lnTo>
                    <a:lnTo>
                      <a:pt x="289756" y="255539"/>
                    </a:lnTo>
                    <a:lnTo>
                      <a:pt x="301659" y="263160"/>
                    </a:lnTo>
                    <a:lnTo>
                      <a:pt x="266586" y="282168"/>
                    </a:lnTo>
                    <a:lnTo>
                      <a:pt x="307961" y="304593"/>
                    </a:lnTo>
                    <a:lnTo>
                      <a:pt x="343639" y="285257"/>
                    </a:lnTo>
                    <a:lnTo>
                      <a:pt x="357414" y="291863"/>
                    </a:lnTo>
                    <a:lnTo>
                      <a:pt x="320942" y="311629"/>
                    </a:lnTo>
                    <a:lnTo>
                      <a:pt x="362320" y="334053"/>
                    </a:lnTo>
                    <a:lnTo>
                      <a:pt x="401313" y="312919"/>
                    </a:lnTo>
                    <a:lnTo>
                      <a:pt x="415087" y="319525"/>
                    </a:lnTo>
                    <a:lnTo>
                      <a:pt x="375300" y="341089"/>
                    </a:lnTo>
                    <a:lnTo>
                      <a:pt x="416675" y="363514"/>
                    </a:lnTo>
                    <a:lnTo>
                      <a:pt x="458053" y="341089"/>
                    </a:lnTo>
                    <a:lnTo>
                      <a:pt x="442704" y="332771"/>
                    </a:lnTo>
                    <a:lnTo>
                      <a:pt x="455858" y="339079"/>
                    </a:lnTo>
                    <a:lnTo>
                      <a:pt x="525179" y="363401"/>
                    </a:lnTo>
                    <a:lnTo>
                      <a:pt x="525387" y="363514"/>
                    </a:lnTo>
                    <a:lnTo>
                      <a:pt x="525431" y="363490"/>
                    </a:lnTo>
                    <a:lnTo>
                      <a:pt x="541192" y="369019"/>
                    </a:lnTo>
                    <a:lnTo>
                      <a:pt x="538370" y="370549"/>
                    </a:lnTo>
                    <a:lnTo>
                      <a:pt x="579747" y="392974"/>
                    </a:lnTo>
                    <a:lnTo>
                      <a:pt x="591425" y="386644"/>
                    </a:lnTo>
                    <a:lnTo>
                      <a:pt x="607186" y="392174"/>
                    </a:lnTo>
                    <a:lnTo>
                      <a:pt x="592729" y="400010"/>
                    </a:lnTo>
                    <a:lnTo>
                      <a:pt x="634099" y="422434"/>
                    </a:lnTo>
                    <a:lnTo>
                      <a:pt x="663643" y="406422"/>
                    </a:lnTo>
                    <a:lnTo>
                      <a:pt x="681628" y="410748"/>
                    </a:lnTo>
                    <a:lnTo>
                      <a:pt x="647082" y="429470"/>
                    </a:lnTo>
                    <a:lnTo>
                      <a:pt x="688458" y="451895"/>
                    </a:lnTo>
                    <a:lnTo>
                      <a:pt x="729836" y="429471"/>
                    </a:lnTo>
                    <a:lnTo>
                      <a:pt x="706190" y="416655"/>
                    </a:lnTo>
                    <a:lnTo>
                      <a:pt x="756931" y="428859"/>
                    </a:lnTo>
                    <a:lnTo>
                      <a:pt x="755802" y="429471"/>
                    </a:lnTo>
                    <a:lnTo>
                      <a:pt x="797173" y="451895"/>
                    </a:lnTo>
                    <a:lnTo>
                      <a:pt x="818670" y="440242"/>
                    </a:lnTo>
                    <a:lnTo>
                      <a:pt x="839282" y="443142"/>
                    </a:lnTo>
                    <a:lnTo>
                      <a:pt x="810152" y="458931"/>
                    </a:lnTo>
                    <a:lnTo>
                      <a:pt x="851526" y="481356"/>
                    </a:lnTo>
                    <a:lnTo>
                      <a:pt x="892901" y="458930"/>
                    </a:lnTo>
                    <a:lnTo>
                      <a:pt x="872356" y="447795"/>
                    </a:lnTo>
                    <a:lnTo>
                      <a:pt x="925593" y="455285"/>
                    </a:lnTo>
                    <a:lnTo>
                      <a:pt x="918866" y="458931"/>
                    </a:lnTo>
                    <a:lnTo>
                      <a:pt x="960240" y="481355"/>
                    </a:lnTo>
                    <a:lnTo>
                      <a:pt x="995383" y="462308"/>
                    </a:lnTo>
                    <a:lnTo>
                      <a:pt x="1037392" y="464249"/>
                    </a:lnTo>
                    <a:lnTo>
                      <a:pt x="1068955" y="481356"/>
                    </a:lnTo>
                    <a:lnTo>
                      <a:pt x="1095562" y="466935"/>
                    </a:lnTo>
                    <a:lnTo>
                      <a:pt x="1119486" y="468040"/>
                    </a:lnTo>
                    <a:lnTo>
                      <a:pt x="1081937" y="488391"/>
                    </a:lnTo>
                    <a:lnTo>
                      <a:pt x="1123312" y="510816"/>
                    </a:lnTo>
                    <a:lnTo>
                      <a:pt x="1164687" y="488392"/>
                    </a:lnTo>
                    <a:lnTo>
                      <a:pt x="1127849" y="468426"/>
                    </a:lnTo>
                    <a:lnTo>
                      <a:pt x="1156233" y="469737"/>
                    </a:lnTo>
                    <a:lnTo>
                      <a:pt x="1177669" y="481356"/>
                    </a:lnTo>
                    <a:lnTo>
                      <a:pt x="1202304" y="468004"/>
                    </a:lnTo>
                    <a:lnTo>
                      <a:pt x="1230253" y="466927"/>
                    </a:lnTo>
                    <a:lnTo>
                      <a:pt x="1190651" y="488392"/>
                    </a:lnTo>
                    <a:lnTo>
                      <a:pt x="1232027" y="510816"/>
                    </a:lnTo>
                    <a:lnTo>
                      <a:pt x="1273402" y="488391"/>
                    </a:lnTo>
                    <a:lnTo>
                      <a:pt x="1233564" y="466800"/>
                    </a:lnTo>
                    <a:lnTo>
                      <a:pt x="1257806" y="465866"/>
                    </a:lnTo>
                    <a:lnTo>
                      <a:pt x="1286383" y="481356"/>
                    </a:lnTo>
                    <a:lnTo>
                      <a:pt x="1319878" y="463201"/>
                    </a:lnTo>
                    <a:lnTo>
                      <a:pt x="1354205" y="459192"/>
                    </a:lnTo>
                    <a:lnTo>
                      <a:pt x="1395097" y="481355"/>
                    </a:lnTo>
                    <a:lnTo>
                      <a:pt x="1436472" y="458930"/>
                    </a:lnTo>
                    <a:lnTo>
                      <a:pt x="1422284" y="451241"/>
                    </a:lnTo>
                    <a:lnTo>
                      <a:pt x="1443645" y="448746"/>
                    </a:lnTo>
                    <a:lnTo>
                      <a:pt x="1449454" y="451894"/>
                    </a:lnTo>
                    <a:lnTo>
                      <a:pt x="1458454" y="447016"/>
                    </a:lnTo>
                    <a:lnTo>
                      <a:pt x="1469985" y="445670"/>
                    </a:lnTo>
                    <a:lnTo>
                      <a:pt x="1496643" y="440390"/>
                    </a:lnTo>
                    <a:lnTo>
                      <a:pt x="1462436" y="458930"/>
                    </a:lnTo>
                    <a:lnTo>
                      <a:pt x="1503810" y="481355"/>
                    </a:lnTo>
                    <a:lnTo>
                      <a:pt x="1545186" y="458930"/>
                    </a:lnTo>
                    <a:lnTo>
                      <a:pt x="1507142" y="438311"/>
                    </a:lnTo>
                    <a:lnTo>
                      <a:pt x="1526158" y="434545"/>
                    </a:lnTo>
                    <a:lnTo>
                      <a:pt x="1558168" y="451894"/>
                    </a:lnTo>
                    <a:lnTo>
                      <a:pt x="1599544" y="429469"/>
                    </a:lnTo>
                    <a:lnTo>
                      <a:pt x="1586763" y="422543"/>
                    </a:lnTo>
                    <a:lnTo>
                      <a:pt x="1605779" y="418777"/>
                    </a:lnTo>
                    <a:lnTo>
                      <a:pt x="1612525" y="422433"/>
                    </a:lnTo>
                    <a:lnTo>
                      <a:pt x="1630654" y="412608"/>
                    </a:lnTo>
                    <a:lnTo>
                      <a:pt x="1685390" y="397014"/>
                    </a:lnTo>
                    <a:lnTo>
                      <a:pt x="1679864" y="400009"/>
                    </a:lnTo>
                    <a:lnTo>
                      <a:pt x="1721240" y="422433"/>
                    </a:lnTo>
                    <a:lnTo>
                      <a:pt x="1762615" y="400008"/>
                    </a:lnTo>
                    <a:lnTo>
                      <a:pt x="1732386" y="383625"/>
                    </a:lnTo>
                    <a:lnTo>
                      <a:pt x="1749405" y="378777"/>
                    </a:lnTo>
                    <a:lnTo>
                      <a:pt x="1775598" y="392973"/>
                    </a:lnTo>
                    <a:lnTo>
                      <a:pt x="1816972" y="370548"/>
                    </a:lnTo>
                    <a:lnTo>
                      <a:pt x="1798499" y="360536"/>
                    </a:lnTo>
                    <a:lnTo>
                      <a:pt x="1813746" y="354727"/>
                    </a:lnTo>
                    <a:lnTo>
                      <a:pt x="1829954" y="363512"/>
                    </a:lnTo>
                    <a:lnTo>
                      <a:pt x="1871330" y="341087"/>
                    </a:lnTo>
                    <a:lnTo>
                      <a:pt x="1862340" y="336215"/>
                    </a:lnTo>
                    <a:lnTo>
                      <a:pt x="1877586" y="330406"/>
                    </a:lnTo>
                    <a:lnTo>
                      <a:pt x="1884312" y="334051"/>
                    </a:lnTo>
                    <a:lnTo>
                      <a:pt x="1925687" y="311627"/>
                    </a:lnTo>
                    <a:lnTo>
                      <a:pt x="1921490" y="309352"/>
                    </a:lnTo>
                    <a:lnTo>
                      <a:pt x="1935105" y="302660"/>
                    </a:lnTo>
                    <a:lnTo>
                      <a:pt x="1938669" y="304591"/>
                    </a:lnTo>
                    <a:lnTo>
                      <a:pt x="1980044" y="282166"/>
                    </a:lnTo>
                    <a:lnTo>
                      <a:pt x="1978498" y="281329"/>
                    </a:lnTo>
                    <a:lnTo>
                      <a:pt x="1992113" y="274636"/>
                    </a:lnTo>
                    <a:lnTo>
                      <a:pt x="1993025" y="275131"/>
                    </a:lnTo>
                    <a:lnTo>
                      <a:pt x="2034402" y="252706"/>
                    </a:lnTo>
                    <a:lnTo>
                      <a:pt x="2031391" y="251074"/>
                    </a:lnTo>
                    <a:lnTo>
                      <a:pt x="2043447" y="243537"/>
                    </a:lnTo>
                    <a:lnTo>
                      <a:pt x="2047383" y="245671"/>
                    </a:lnTo>
                    <a:lnTo>
                      <a:pt x="2088759" y="223246"/>
                    </a:lnTo>
                    <a:lnTo>
                      <a:pt x="2081874" y="219514"/>
                    </a:lnTo>
                    <a:lnTo>
                      <a:pt x="2093931" y="211977"/>
                    </a:lnTo>
                    <a:lnTo>
                      <a:pt x="2101741" y="216210"/>
                    </a:lnTo>
                    <a:lnTo>
                      <a:pt x="2143116" y="193785"/>
                    </a:lnTo>
                    <a:lnTo>
                      <a:pt x="2128802" y="186028"/>
                    </a:lnTo>
                    <a:lnTo>
                      <a:pt x="2139317" y="177655"/>
                    </a:lnTo>
                    <a:lnTo>
                      <a:pt x="2156098" y="186750"/>
                    </a:lnTo>
                    <a:lnTo>
                      <a:pt x="2197473" y="164325"/>
                    </a:lnTo>
                    <a:lnTo>
                      <a:pt x="2172831" y="150968"/>
                    </a:lnTo>
                    <a:lnTo>
                      <a:pt x="2183346" y="142596"/>
                    </a:lnTo>
                    <a:lnTo>
                      <a:pt x="2210455" y="157289"/>
                    </a:lnTo>
                    <a:lnTo>
                      <a:pt x="2238841" y="141904"/>
                    </a:lnTo>
                    <a:lnTo>
                      <a:pt x="2227652" y="162041"/>
                    </a:lnTo>
                    <a:lnTo>
                      <a:pt x="2223437" y="164325"/>
                    </a:lnTo>
                    <a:lnTo>
                      <a:pt x="2225701" y="165552"/>
                    </a:lnTo>
                    <a:lnTo>
                      <a:pt x="2221213" y="173628"/>
                    </a:lnTo>
                    <a:lnTo>
                      <a:pt x="2219283" y="176145"/>
                    </a:lnTo>
                    <a:lnTo>
                      <a:pt x="2210455" y="171361"/>
                    </a:lnTo>
                    <a:lnTo>
                      <a:pt x="2169080" y="193785"/>
                    </a:lnTo>
                    <a:lnTo>
                      <a:pt x="2194996" y="207832"/>
                    </a:lnTo>
                    <a:lnTo>
                      <a:pt x="2187376" y="217773"/>
                    </a:lnTo>
                    <a:lnTo>
                      <a:pt x="2156097" y="200821"/>
                    </a:lnTo>
                    <a:lnTo>
                      <a:pt x="2114722" y="223246"/>
                    </a:lnTo>
                    <a:lnTo>
                      <a:pt x="2156098" y="245670"/>
                    </a:lnTo>
                    <a:lnTo>
                      <a:pt x="2173024" y="236496"/>
                    </a:lnTo>
                    <a:lnTo>
                      <a:pt x="2154574" y="260568"/>
                    </a:lnTo>
                    <a:lnTo>
                      <a:pt x="2114722" y="282167"/>
                    </a:lnTo>
                    <a:lnTo>
                      <a:pt x="2131023" y="291002"/>
                    </a:lnTo>
                    <a:lnTo>
                      <a:pt x="2121720" y="300031"/>
                    </a:lnTo>
                    <a:lnTo>
                      <a:pt x="2101741" y="289203"/>
                    </a:lnTo>
                    <a:lnTo>
                      <a:pt x="2060365" y="311627"/>
                    </a:lnTo>
                    <a:lnTo>
                      <a:pt x="2092069" y="328810"/>
                    </a:lnTo>
                    <a:lnTo>
                      <a:pt x="2082766" y="337840"/>
                    </a:lnTo>
                    <a:lnTo>
                      <a:pt x="2047383" y="318663"/>
                    </a:lnTo>
                    <a:lnTo>
                      <a:pt x="2006008" y="341087"/>
                    </a:lnTo>
                    <a:lnTo>
                      <a:pt x="2047383" y="363512"/>
                    </a:lnTo>
                    <a:lnTo>
                      <a:pt x="2067611" y="352549"/>
                    </a:lnTo>
                    <a:lnTo>
                      <a:pt x="2034779" y="384415"/>
                    </a:lnTo>
                    <a:lnTo>
                      <a:pt x="2006008" y="400008"/>
                    </a:lnTo>
                    <a:lnTo>
                      <a:pt x="2012727" y="403650"/>
                    </a:lnTo>
                    <a:lnTo>
                      <a:pt x="2001568" y="411674"/>
                    </a:lnTo>
                    <a:lnTo>
                      <a:pt x="1993026" y="407044"/>
                    </a:lnTo>
                    <a:lnTo>
                      <a:pt x="1951650" y="429469"/>
                    </a:lnTo>
                    <a:lnTo>
                      <a:pt x="1966001" y="437247"/>
                    </a:lnTo>
                    <a:lnTo>
                      <a:pt x="1954842" y="445271"/>
                    </a:lnTo>
                    <a:lnTo>
                      <a:pt x="1938669" y="436505"/>
                    </a:lnTo>
                    <a:lnTo>
                      <a:pt x="1897293" y="458930"/>
                    </a:lnTo>
                    <a:lnTo>
                      <a:pt x="1919275" y="470844"/>
                    </a:lnTo>
                    <a:lnTo>
                      <a:pt x="1908116" y="478868"/>
                    </a:lnTo>
                    <a:lnTo>
                      <a:pt x="1884311" y="465966"/>
                    </a:lnTo>
                    <a:lnTo>
                      <a:pt x="1842936" y="488391"/>
                    </a:lnTo>
                    <a:lnTo>
                      <a:pt x="1869256" y="502656"/>
                    </a:lnTo>
                    <a:lnTo>
                      <a:pt x="1855947" y="509514"/>
                    </a:lnTo>
                    <a:lnTo>
                      <a:pt x="1829954" y="495427"/>
                    </a:lnTo>
                    <a:lnTo>
                      <a:pt x="1788579" y="517852"/>
                    </a:lnTo>
                    <a:lnTo>
                      <a:pt x="1813527" y="531373"/>
                    </a:lnTo>
                    <a:lnTo>
                      <a:pt x="1800218" y="538231"/>
                    </a:lnTo>
                    <a:lnTo>
                      <a:pt x="1775598" y="524887"/>
                    </a:lnTo>
                    <a:lnTo>
                      <a:pt x="1734222" y="547312"/>
                    </a:lnTo>
                    <a:lnTo>
                      <a:pt x="1757799" y="560091"/>
                    </a:lnTo>
                    <a:lnTo>
                      <a:pt x="1744490" y="566949"/>
                    </a:lnTo>
                    <a:lnTo>
                      <a:pt x="1721240" y="554348"/>
                    </a:lnTo>
                    <a:lnTo>
                      <a:pt x="1679864" y="576773"/>
                    </a:lnTo>
                    <a:lnTo>
                      <a:pt x="1695235" y="585104"/>
                    </a:lnTo>
                    <a:lnTo>
                      <a:pt x="1679312" y="590545"/>
                    </a:lnTo>
                    <a:lnTo>
                      <a:pt x="1666883" y="583809"/>
                    </a:lnTo>
                    <a:lnTo>
                      <a:pt x="1625507" y="606234"/>
                    </a:lnTo>
                    <a:lnTo>
                      <a:pt x="1628561" y="607890"/>
                    </a:lnTo>
                    <a:lnTo>
                      <a:pt x="1612639" y="613331"/>
                    </a:lnTo>
                    <a:lnTo>
                      <a:pt x="1612526" y="613270"/>
                    </a:lnTo>
                    <a:lnTo>
                      <a:pt x="1612027" y="613540"/>
                    </a:lnTo>
                    <a:lnTo>
                      <a:pt x="1563112" y="630257"/>
                    </a:lnTo>
                    <a:lnTo>
                      <a:pt x="1542365" y="634165"/>
                    </a:lnTo>
                    <a:lnTo>
                      <a:pt x="1503811" y="613270"/>
                    </a:lnTo>
                    <a:lnTo>
                      <a:pt x="1462436" y="635695"/>
                    </a:lnTo>
                    <a:lnTo>
                      <a:pt x="1480958" y="645733"/>
                    </a:lnTo>
                    <a:lnTo>
                      <a:pt x="1461691" y="649363"/>
                    </a:lnTo>
                    <a:lnTo>
                      <a:pt x="1449454" y="642731"/>
                    </a:lnTo>
                    <a:lnTo>
                      <a:pt x="1424179" y="656429"/>
                    </a:lnTo>
                    <a:lnTo>
                      <a:pt x="1381018" y="664560"/>
                    </a:lnTo>
                    <a:lnTo>
                      <a:pt x="1340740" y="642730"/>
                    </a:lnTo>
                    <a:lnTo>
                      <a:pt x="1299364" y="665155"/>
                    </a:lnTo>
                    <a:lnTo>
                      <a:pt x="1308110" y="669895"/>
                    </a:lnTo>
                    <a:lnTo>
                      <a:pt x="1260321" y="672244"/>
                    </a:lnTo>
                    <a:lnTo>
                      <a:pt x="1273400" y="665155"/>
                    </a:lnTo>
                    <a:lnTo>
                      <a:pt x="1232026" y="642731"/>
                    </a:lnTo>
                    <a:lnTo>
                      <a:pt x="1190650" y="665155"/>
                    </a:lnTo>
                    <a:lnTo>
                      <a:pt x="1208435" y="674794"/>
                    </a:lnTo>
                    <a:lnTo>
                      <a:pt x="1184630" y="675964"/>
                    </a:lnTo>
                    <a:lnTo>
                      <a:pt x="1177668" y="672191"/>
                    </a:lnTo>
                    <a:lnTo>
                      <a:pt x="1169318" y="676717"/>
                    </a:lnTo>
                    <a:lnTo>
                      <a:pt x="1152929" y="677522"/>
                    </a:lnTo>
                    <a:lnTo>
                      <a:pt x="1143235" y="676782"/>
                    </a:lnTo>
                    <a:lnTo>
                      <a:pt x="1164686" y="665155"/>
                    </a:lnTo>
                    <a:lnTo>
                      <a:pt x="1123311" y="642731"/>
                    </a:lnTo>
                    <a:lnTo>
                      <a:pt x="1081936" y="665156"/>
                    </a:lnTo>
                    <a:lnTo>
                      <a:pt x="1096851" y="673239"/>
                    </a:lnTo>
                    <a:lnTo>
                      <a:pt x="1047948" y="669504"/>
                    </a:lnTo>
                    <a:lnTo>
                      <a:pt x="1055973" y="665155"/>
                    </a:lnTo>
                    <a:lnTo>
                      <a:pt x="1014597" y="642731"/>
                    </a:lnTo>
                    <a:lnTo>
                      <a:pt x="975419" y="663965"/>
                    </a:lnTo>
                    <a:lnTo>
                      <a:pt x="940082" y="661266"/>
                    </a:lnTo>
                    <a:lnTo>
                      <a:pt x="905883" y="642731"/>
                    </a:lnTo>
                    <a:lnTo>
                      <a:pt x="890104" y="651283"/>
                    </a:lnTo>
                    <a:lnTo>
                      <a:pt x="871308" y="647398"/>
                    </a:lnTo>
                    <a:lnTo>
                      <a:pt x="892901" y="635695"/>
                    </a:lnTo>
                    <a:lnTo>
                      <a:pt x="851526" y="613270"/>
                    </a:lnTo>
                    <a:lnTo>
                      <a:pt x="811404" y="635016"/>
                    </a:lnTo>
                    <a:lnTo>
                      <a:pt x="765395" y="625506"/>
                    </a:lnTo>
                    <a:lnTo>
                      <a:pt x="742818" y="613270"/>
                    </a:lnTo>
                    <a:lnTo>
                      <a:pt x="734332" y="617870"/>
                    </a:lnTo>
                    <a:lnTo>
                      <a:pt x="718576" y="612336"/>
                    </a:lnTo>
                    <a:lnTo>
                      <a:pt x="729835" y="606234"/>
                    </a:lnTo>
                    <a:lnTo>
                      <a:pt x="688459" y="583810"/>
                    </a:lnTo>
                    <a:lnTo>
                      <a:pt x="668362" y="594702"/>
                    </a:lnTo>
                    <a:lnTo>
                      <a:pt x="652606" y="589169"/>
                    </a:lnTo>
                    <a:lnTo>
                      <a:pt x="675477" y="576773"/>
                    </a:lnTo>
                    <a:lnTo>
                      <a:pt x="634099" y="554349"/>
                    </a:lnTo>
                    <a:lnTo>
                      <a:pt x="602393" y="571535"/>
                    </a:lnTo>
                    <a:lnTo>
                      <a:pt x="586637" y="566001"/>
                    </a:lnTo>
                    <a:lnTo>
                      <a:pt x="621118" y="547313"/>
                    </a:lnTo>
                    <a:lnTo>
                      <a:pt x="579747" y="524889"/>
                    </a:lnTo>
                    <a:lnTo>
                      <a:pt x="541496" y="545620"/>
                    </a:lnTo>
                    <a:lnTo>
                      <a:pt x="528194" y="538758"/>
                    </a:lnTo>
                    <a:lnTo>
                      <a:pt x="566766" y="517853"/>
                    </a:lnTo>
                    <a:lnTo>
                      <a:pt x="525387" y="495427"/>
                    </a:lnTo>
                    <a:lnTo>
                      <a:pt x="485797" y="516885"/>
                    </a:lnTo>
                    <a:lnTo>
                      <a:pt x="472495" y="510023"/>
                    </a:lnTo>
                    <a:lnTo>
                      <a:pt x="512407" y="488391"/>
                    </a:lnTo>
                    <a:lnTo>
                      <a:pt x="471034" y="465967"/>
                    </a:lnTo>
                    <a:lnTo>
                      <a:pt x="430101" y="488151"/>
                    </a:lnTo>
                    <a:lnTo>
                      <a:pt x="416800" y="481289"/>
                    </a:lnTo>
                    <a:lnTo>
                      <a:pt x="458053" y="458931"/>
                    </a:lnTo>
                    <a:lnTo>
                      <a:pt x="416675" y="436506"/>
                    </a:lnTo>
                    <a:lnTo>
                      <a:pt x="380909" y="455892"/>
                    </a:lnTo>
                    <a:lnTo>
                      <a:pt x="369677" y="447908"/>
                    </a:lnTo>
                    <a:lnTo>
                      <a:pt x="403694" y="429470"/>
                    </a:lnTo>
                    <a:lnTo>
                      <a:pt x="362321" y="407046"/>
                    </a:lnTo>
                    <a:lnTo>
                      <a:pt x="333878" y="422461"/>
                    </a:lnTo>
                    <a:lnTo>
                      <a:pt x="322645" y="414477"/>
                    </a:lnTo>
                    <a:lnTo>
                      <a:pt x="349337" y="400010"/>
                    </a:lnTo>
                    <a:lnTo>
                      <a:pt x="307962" y="377586"/>
                    </a:lnTo>
                    <a:lnTo>
                      <a:pt x="286846" y="389030"/>
                    </a:lnTo>
                    <a:lnTo>
                      <a:pt x="284512" y="387371"/>
                    </a:lnTo>
                    <a:lnTo>
                      <a:pt x="277058" y="380263"/>
                    </a:lnTo>
                    <a:lnTo>
                      <a:pt x="294980" y="370549"/>
                    </a:lnTo>
                    <a:lnTo>
                      <a:pt x="253606" y="348125"/>
                    </a:lnTo>
                    <a:lnTo>
                      <a:pt x="247071" y="351667"/>
                    </a:lnTo>
                    <a:lnTo>
                      <a:pt x="237662" y="342694"/>
                    </a:lnTo>
                    <a:lnTo>
                      <a:pt x="240623" y="341089"/>
                    </a:lnTo>
                    <a:lnTo>
                      <a:pt x="229863" y="335258"/>
                    </a:lnTo>
                    <a:lnTo>
                      <a:pt x="195679" y="302659"/>
                    </a:lnTo>
                    <a:lnTo>
                      <a:pt x="199247" y="304593"/>
                    </a:lnTo>
                    <a:lnTo>
                      <a:pt x="240620" y="282168"/>
                    </a:lnTo>
                    <a:lnTo>
                      <a:pt x="199245" y="259744"/>
                    </a:lnTo>
                    <a:lnTo>
                      <a:pt x="169293" y="275977"/>
                    </a:lnTo>
                    <a:lnTo>
                      <a:pt x="161566" y="266095"/>
                    </a:lnTo>
                    <a:lnTo>
                      <a:pt x="186267" y="252708"/>
                    </a:lnTo>
                    <a:lnTo>
                      <a:pt x="144887" y="230283"/>
                    </a:lnTo>
                    <a:lnTo>
                      <a:pt x="136935" y="234593"/>
                    </a:lnTo>
                    <a:lnTo>
                      <a:pt x="129207" y="224710"/>
                    </a:lnTo>
                    <a:lnTo>
                      <a:pt x="131906" y="223247"/>
                    </a:lnTo>
                    <a:lnTo>
                      <a:pt x="125237" y="219633"/>
                    </a:lnTo>
                    <a:lnTo>
                      <a:pt x="106141" y="195209"/>
                    </a:lnTo>
                    <a:lnTo>
                      <a:pt x="144887" y="216211"/>
                    </a:lnTo>
                    <a:lnTo>
                      <a:pt x="186267" y="193786"/>
                    </a:lnTo>
                    <a:lnTo>
                      <a:pt x="144890" y="171362"/>
                    </a:lnTo>
                    <a:lnTo>
                      <a:pt x="104578" y="193211"/>
                    </a:lnTo>
                    <a:lnTo>
                      <a:pt x="96850" y="183326"/>
                    </a:lnTo>
                    <a:lnTo>
                      <a:pt x="131906" y="164326"/>
                    </a:lnTo>
                    <a:lnTo>
                      <a:pt x="90533" y="141902"/>
                    </a:lnTo>
                    <a:lnTo>
                      <a:pt x="74839" y="150407"/>
                    </a:lnTo>
                    <a:lnTo>
                      <a:pt x="68740" y="139640"/>
                    </a:lnTo>
                    <a:lnTo>
                      <a:pt x="77551" y="134865"/>
                    </a:lnTo>
                    <a:lnTo>
                      <a:pt x="60933" y="125858"/>
                    </a:lnTo>
                    <a:close/>
                    <a:moveTo>
                      <a:pt x="67793" y="81232"/>
                    </a:moveTo>
                    <a:lnTo>
                      <a:pt x="75907" y="90907"/>
                    </a:lnTo>
                    <a:lnTo>
                      <a:pt x="49302" y="105327"/>
                    </a:lnTo>
                    <a:lnTo>
                      <a:pt x="43203" y="94560"/>
                    </a:lnTo>
                    <a:close/>
                    <a:moveTo>
                      <a:pt x="2285690" y="57592"/>
                    </a:moveTo>
                    <a:lnTo>
                      <a:pt x="2270017" y="85798"/>
                    </a:lnTo>
                    <a:lnTo>
                      <a:pt x="2264813" y="82978"/>
                    </a:lnTo>
                    <a:lnTo>
                      <a:pt x="2223436" y="105402"/>
                    </a:lnTo>
                    <a:lnTo>
                      <a:pt x="2250863" y="120268"/>
                    </a:lnTo>
                    <a:lnTo>
                      <a:pt x="2244854" y="131083"/>
                    </a:lnTo>
                    <a:lnTo>
                      <a:pt x="2212779" y="113698"/>
                    </a:lnTo>
                    <a:lnTo>
                      <a:pt x="2241253" y="81675"/>
                    </a:lnTo>
                    <a:lnTo>
                      <a:pt x="2251831" y="75942"/>
                    </a:lnTo>
                    <a:lnTo>
                      <a:pt x="2248133" y="73938"/>
                    </a:lnTo>
                    <a:lnTo>
                      <a:pt x="2256576" y="64443"/>
                    </a:lnTo>
                    <a:lnTo>
                      <a:pt x="2264813" y="68907"/>
                    </a:lnTo>
                    <a:close/>
                    <a:moveTo>
                      <a:pt x="2291929" y="24684"/>
                    </a:moveTo>
                    <a:lnTo>
                      <a:pt x="2297359" y="27628"/>
                    </a:lnTo>
                    <a:lnTo>
                      <a:pt x="2293272" y="39484"/>
                    </a:lnTo>
                    <a:lnTo>
                      <a:pt x="2283486" y="34180"/>
                    </a:lnTo>
                    <a:close/>
                    <a:moveTo>
                      <a:pt x="8514" y="24456"/>
                    </a:moveTo>
                    <a:lnTo>
                      <a:pt x="29897" y="36045"/>
                    </a:lnTo>
                    <a:lnTo>
                      <a:pt x="51531" y="61842"/>
                    </a:lnTo>
                    <a:lnTo>
                      <a:pt x="36175" y="53520"/>
                    </a:lnTo>
                    <a:lnTo>
                      <a:pt x="23765" y="60246"/>
                    </a:lnTo>
                    <a:lnTo>
                      <a:pt x="17666" y="49479"/>
                    </a:lnTo>
                    <a:lnTo>
                      <a:pt x="23194" y="46483"/>
                    </a:lnTo>
                    <a:lnTo>
                      <a:pt x="14593" y="41822"/>
                    </a:lnTo>
                    <a:close/>
                    <a:moveTo>
                      <a:pt x="247" y="0"/>
                    </a:moveTo>
                    <a:lnTo>
                      <a:pt x="1701" y="2425"/>
                    </a:lnTo>
                    <a:lnTo>
                      <a:pt x="7962" y="9890"/>
                    </a:lnTo>
                    <a:lnTo>
                      <a:pt x="4141" y="11961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CC9900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83" name="グループ化 382">
                <a:extLst>
                  <a:ext uri="{FF2B5EF4-FFF2-40B4-BE49-F238E27FC236}">
                    <a16:creationId xmlns:a16="http://schemas.microsoft.com/office/drawing/2014/main" id="{8226FC8F-DF39-429A-B760-1456D2349E97}"/>
                  </a:ext>
                </a:extLst>
              </p:cNvPr>
              <p:cNvGrpSpPr/>
              <p:nvPr/>
            </p:nvGrpSpPr>
            <p:grpSpPr>
              <a:xfrm>
                <a:off x="3650457" y="2109787"/>
                <a:ext cx="2605086" cy="935613"/>
                <a:chOff x="3650457" y="2109787"/>
                <a:chExt cx="2605086" cy="935613"/>
              </a:xfrm>
              <a:grpFill/>
            </p:grpSpPr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7A16C1F3-CE87-45C9-8141-4FEB08E61487}"/>
                    </a:ext>
                  </a:extLst>
                </p:cNvPr>
                <p:cNvSpPr/>
                <p:nvPr/>
              </p:nvSpPr>
              <p:spPr>
                <a:xfrm>
                  <a:off x="3677677" y="2205039"/>
                  <a:ext cx="2550646" cy="840361"/>
                </a:xfrm>
                <a:custGeom>
                  <a:avLst/>
                  <a:gdLst>
                    <a:gd name="connsiteX0" fmla="*/ 3082 w 2550646"/>
                    <a:gd name="connsiteY0" fmla="*/ 0 h 840361"/>
                    <a:gd name="connsiteX1" fmla="*/ 64167 w 2550646"/>
                    <a:gd name="connsiteY1" fmla="*/ 0 h 840361"/>
                    <a:gd name="connsiteX2" fmla="*/ 62473 w 2550646"/>
                    <a:gd name="connsiteY2" fmla="*/ 20637 h 840361"/>
                    <a:gd name="connsiteX3" fmla="*/ 1275323 w 2550646"/>
                    <a:gd name="connsiteY3" fmla="*/ 766762 h 840361"/>
                    <a:gd name="connsiteX4" fmla="*/ 2488173 w 2550646"/>
                    <a:gd name="connsiteY4" fmla="*/ 20637 h 840361"/>
                    <a:gd name="connsiteX5" fmla="*/ 2486479 w 2550646"/>
                    <a:gd name="connsiteY5" fmla="*/ 0 h 840361"/>
                    <a:gd name="connsiteX6" fmla="*/ 2547564 w 2550646"/>
                    <a:gd name="connsiteY6" fmla="*/ 0 h 840361"/>
                    <a:gd name="connsiteX7" fmla="*/ 2550646 w 2550646"/>
                    <a:gd name="connsiteY7" fmla="*/ 38387 h 840361"/>
                    <a:gd name="connsiteX8" fmla="*/ 1275323 w 2550646"/>
                    <a:gd name="connsiteY8" fmla="*/ 840361 h 840361"/>
                    <a:gd name="connsiteX9" fmla="*/ 0 w 2550646"/>
                    <a:gd name="connsiteY9" fmla="*/ 38387 h 840361"/>
                    <a:gd name="connsiteX10" fmla="*/ 3082 w 2550646"/>
                    <a:gd name="connsiteY10" fmla="*/ 0 h 840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0646" h="840361">
                      <a:moveTo>
                        <a:pt x="3082" y="0"/>
                      </a:moveTo>
                      <a:lnTo>
                        <a:pt x="64167" y="0"/>
                      </a:lnTo>
                      <a:lnTo>
                        <a:pt x="62473" y="20637"/>
                      </a:lnTo>
                      <a:cubicBezTo>
                        <a:pt x="62473" y="432710"/>
                        <a:pt x="605484" y="766762"/>
                        <a:pt x="1275323" y="766762"/>
                      </a:cubicBezTo>
                      <a:cubicBezTo>
                        <a:pt x="1945162" y="766762"/>
                        <a:pt x="2488173" y="432710"/>
                        <a:pt x="2488173" y="20637"/>
                      </a:cubicBezTo>
                      <a:lnTo>
                        <a:pt x="2486479" y="0"/>
                      </a:lnTo>
                      <a:lnTo>
                        <a:pt x="2547564" y="0"/>
                      </a:lnTo>
                      <a:lnTo>
                        <a:pt x="2550646" y="38387"/>
                      </a:lnTo>
                      <a:cubicBezTo>
                        <a:pt x="2550646" y="481305"/>
                        <a:pt x="1979664" y="840361"/>
                        <a:pt x="1275323" y="840361"/>
                      </a:cubicBezTo>
                      <a:cubicBezTo>
                        <a:pt x="570982" y="840361"/>
                        <a:pt x="0" y="481305"/>
                        <a:pt x="0" y="38387"/>
                      </a:cubicBezTo>
                      <a:lnTo>
                        <a:pt x="3082" y="0"/>
                      </a:lnTo>
                      <a:close/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5" name="フリーフォーム: 図形 384">
                  <a:extLst>
                    <a:ext uri="{FF2B5EF4-FFF2-40B4-BE49-F238E27FC236}">
                      <a16:creationId xmlns:a16="http://schemas.microsoft.com/office/drawing/2014/main" id="{3440A32D-B8D9-44B2-868F-00C4A7DBD73A}"/>
                    </a:ext>
                  </a:extLst>
                </p:cNvPr>
                <p:cNvSpPr/>
                <p:nvPr/>
              </p:nvSpPr>
              <p:spPr>
                <a:xfrm>
                  <a:off x="3650457" y="2109787"/>
                  <a:ext cx="147637" cy="223838"/>
                </a:xfrm>
                <a:custGeom>
                  <a:avLst/>
                  <a:gdLst>
                    <a:gd name="connsiteX0" fmla="*/ 53182 w 147637"/>
                    <a:gd name="connsiteY0" fmla="*/ 0 h 223838"/>
                    <a:gd name="connsiteX1" fmla="*/ 94455 w 147637"/>
                    <a:gd name="connsiteY1" fmla="*/ 0 h 223838"/>
                    <a:gd name="connsiteX2" fmla="*/ 147637 w 147637"/>
                    <a:gd name="connsiteY2" fmla="*/ 53182 h 223838"/>
                    <a:gd name="connsiteX3" fmla="*/ 147637 w 147637"/>
                    <a:gd name="connsiteY3" fmla="*/ 177800 h 223838"/>
                    <a:gd name="connsiteX4" fmla="*/ 132061 w 147637"/>
                    <a:gd name="connsiteY4" fmla="*/ 215406 h 223838"/>
                    <a:gd name="connsiteX5" fmla="*/ 111702 w 147637"/>
                    <a:gd name="connsiteY5" fmla="*/ 223838 h 223838"/>
                    <a:gd name="connsiteX6" fmla="*/ 94455 w 147637"/>
                    <a:gd name="connsiteY6" fmla="*/ 216694 h 223838"/>
                    <a:gd name="connsiteX7" fmla="*/ 53182 w 147637"/>
                    <a:gd name="connsiteY7" fmla="*/ 216694 h 223838"/>
                    <a:gd name="connsiteX8" fmla="*/ 35935 w 147637"/>
                    <a:gd name="connsiteY8" fmla="*/ 223838 h 223838"/>
                    <a:gd name="connsiteX9" fmla="*/ 15577 w 147637"/>
                    <a:gd name="connsiteY9" fmla="*/ 215406 h 223838"/>
                    <a:gd name="connsiteX10" fmla="*/ 0 w 147637"/>
                    <a:gd name="connsiteY10" fmla="*/ 177800 h 223838"/>
                    <a:gd name="connsiteX11" fmla="*/ 0 w 147637"/>
                    <a:gd name="connsiteY11" fmla="*/ 53182 h 223838"/>
                    <a:gd name="connsiteX12" fmla="*/ 53182 w 147637"/>
                    <a:gd name="connsiteY12" fmla="*/ 0 h 22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7637" h="223838">
                      <a:moveTo>
                        <a:pt x="53182" y="0"/>
                      </a:moveTo>
                      <a:lnTo>
                        <a:pt x="94455" y="0"/>
                      </a:lnTo>
                      <a:cubicBezTo>
                        <a:pt x="123827" y="0"/>
                        <a:pt x="147637" y="23810"/>
                        <a:pt x="147637" y="53182"/>
                      </a:cubicBezTo>
                      <a:lnTo>
                        <a:pt x="147637" y="177800"/>
                      </a:lnTo>
                      <a:cubicBezTo>
                        <a:pt x="147637" y="192486"/>
                        <a:pt x="141685" y="205782"/>
                        <a:pt x="132061" y="215406"/>
                      </a:cubicBezTo>
                      <a:lnTo>
                        <a:pt x="111702" y="223838"/>
                      </a:lnTo>
                      <a:lnTo>
                        <a:pt x="94455" y="216694"/>
                      </a:lnTo>
                      <a:lnTo>
                        <a:pt x="53182" y="216694"/>
                      </a:lnTo>
                      <a:lnTo>
                        <a:pt x="35935" y="223838"/>
                      </a:lnTo>
                      <a:lnTo>
                        <a:pt x="15577" y="215406"/>
                      </a:lnTo>
                      <a:cubicBezTo>
                        <a:pt x="5953" y="205782"/>
                        <a:pt x="0" y="192486"/>
                        <a:pt x="0" y="177800"/>
                      </a:cubicBezTo>
                      <a:lnTo>
                        <a:pt x="0" y="53182"/>
                      </a:lnTo>
                      <a:cubicBezTo>
                        <a:pt x="0" y="23810"/>
                        <a:pt x="23810" y="0"/>
                        <a:pt x="53182" y="0"/>
                      </a:cubicBezTo>
                      <a:close/>
                    </a:path>
                  </a:pathLst>
                </a:custGeom>
                <a:pattFill prst="dkHorz">
                  <a:fgClr>
                    <a:schemeClr val="accent4">
                      <a:lumMod val="60000"/>
                      <a:lumOff val="40000"/>
                    </a:schemeClr>
                  </a:fgClr>
                  <a:bgClr>
                    <a:schemeClr val="accent4">
                      <a:lumMod val="75000"/>
                    </a:schemeClr>
                  </a:bgClr>
                </a:patt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6" name="フリーフォーム: 図形 385">
                  <a:extLst>
                    <a:ext uri="{FF2B5EF4-FFF2-40B4-BE49-F238E27FC236}">
                      <a16:creationId xmlns:a16="http://schemas.microsoft.com/office/drawing/2014/main" id="{44D2809B-8A7F-43FA-8C40-897C3C7E5499}"/>
                    </a:ext>
                  </a:extLst>
                </p:cNvPr>
                <p:cNvSpPr/>
                <p:nvPr/>
              </p:nvSpPr>
              <p:spPr>
                <a:xfrm>
                  <a:off x="6107906" y="2109787"/>
                  <a:ext cx="147637" cy="223838"/>
                </a:xfrm>
                <a:custGeom>
                  <a:avLst/>
                  <a:gdLst>
                    <a:gd name="connsiteX0" fmla="*/ 53182 w 147637"/>
                    <a:gd name="connsiteY0" fmla="*/ 0 h 223838"/>
                    <a:gd name="connsiteX1" fmla="*/ 94455 w 147637"/>
                    <a:gd name="connsiteY1" fmla="*/ 0 h 223838"/>
                    <a:gd name="connsiteX2" fmla="*/ 147637 w 147637"/>
                    <a:gd name="connsiteY2" fmla="*/ 53182 h 223838"/>
                    <a:gd name="connsiteX3" fmla="*/ 147637 w 147637"/>
                    <a:gd name="connsiteY3" fmla="*/ 177800 h 223838"/>
                    <a:gd name="connsiteX4" fmla="*/ 132061 w 147637"/>
                    <a:gd name="connsiteY4" fmla="*/ 215406 h 223838"/>
                    <a:gd name="connsiteX5" fmla="*/ 111702 w 147637"/>
                    <a:gd name="connsiteY5" fmla="*/ 223838 h 223838"/>
                    <a:gd name="connsiteX6" fmla="*/ 94455 w 147637"/>
                    <a:gd name="connsiteY6" fmla="*/ 216694 h 223838"/>
                    <a:gd name="connsiteX7" fmla="*/ 53182 w 147637"/>
                    <a:gd name="connsiteY7" fmla="*/ 216694 h 223838"/>
                    <a:gd name="connsiteX8" fmla="*/ 35935 w 147637"/>
                    <a:gd name="connsiteY8" fmla="*/ 223838 h 223838"/>
                    <a:gd name="connsiteX9" fmla="*/ 15577 w 147637"/>
                    <a:gd name="connsiteY9" fmla="*/ 215406 h 223838"/>
                    <a:gd name="connsiteX10" fmla="*/ 0 w 147637"/>
                    <a:gd name="connsiteY10" fmla="*/ 177800 h 223838"/>
                    <a:gd name="connsiteX11" fmla="*/ 0 w 147637"/>
                    <a:gd name="connsiteY11" fmla="*/ 53182 h 223838"/>
                    <a:gd name="connsiteX12" fmla="*/ 53182 w 147637"/>
                    <a:gd name="connsiteY12" fmla="*/ 0 h 22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7637" h="223838">
                      <a:moveTo>
                        <a:pt x="53182" y="0"/>
                      </a:moveTo>
                      <a:lnTo>
                        <a:pt x="94455" y="0"/>
                      </a:lnTo>
                      <a:cubicBezTo>
                        <a:pt x="123827" y="0"/>
                        <a:pt x="147637" y="23810"/>
                        <a:pt x="147637" y="53182"/>
                      </a:cubicBezTo>
                      <a:lnTo>
                        <a:pt x="147637" y="177800"/>
                      </a:lnTo>
                      <a:cubicBezTo>
                        <a:pt x="147637" y="192486"/>
                        <a:pt x="141685" y="205782"/>
                        <a:pt x="132061" y="215406"/>
                      </a:cubicBezTo>
                      <a:lnTo>
                        <a:pt x="111702" y="223838"/>
                      </a:lnTo>
                      <a:lnTo>
                        <a:pt x="94455" y="216694"/>
                      </a:lnTo>
                      <a:lnTo>
                        <a:pt x="53182" y="216694"/>
                      </a:lnTo>
                      <a:lnTo>
                        <a:pt x="35935" y="223838"/>
                      </a:lnTo>
                      <a:lnTo>
                        <a:pt x="15577" y="215406"/>
                      </a:lnTo>
                      <a:cubicBezTo>
                        <a:pt x="5953" y="205782"/>
                        <a:pt x="0" y="192486"/>
                        <a:pt x="0" y="177800"/>
                      </a:cubicBezTo>
                      <a:lnTo>
                        <a:pt x="0" y="53182"/>
                      </a:lnTo>
                      <a:cubicBezTo>
                        <a:pt x="0" y="23810"/>
                        <a:pt x="23810" y="0"/>
                        <a:pt x="53182" y="0"/>
                      </a:cubicBezTo>
                      <a:close/>
                    </a:path>
                  </a:pathLst>
                </a:custGeom>
                <a:pattFill prst="dkHorz">
                  <a:fgClr>
                    <a:schemeClr val="accent4">
                      <a:lumMod val="60000"/>
                      <a:lumOff val="40000"/>
                    </a:schemeClr>
                  </a:fgClr>
                  <a:bgClr>
                    <a:schemeClr val="accent4">
                      <a:lumMod val="75000"/>
                    </a:schemeClr>
                  </a:bgClr>
                </a:patt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297" name="グループ化 296">
              <a:extLst>
                <a:ext uri="{FF2B5EF4-FFF2-40B4-BE49-F238E27FC236}">
                  <a16:creationId xmlns:a16="http://schemas.microsoft.com/office/drawing/2014/main" id="{DF414DF3-1E27-4504-B4F0-5BD76D56F0B8}"/>
                </a:ext>
              </a:extLst>
            </p:cNvPr>
            <p:cNvGrpSpPr/>
            <p:nvPr/>
          </p:nvGrpSpPr>
          <p:grpSpPr>
            <a:xfrm rot="2708325">
              <a:off x="6981048" y="880641"/>
              <a:ext cx="1872194" cy="2164735"/>
              <a:chOff x="2418103" y="603084"/>
              <a:chExt cx="3154370" cy="3647259"/>
            </a:xfrm>
          </p:grpSpPr>
          <p:grpSp>
            <p:nvGrpSpPr>
              <p:cNvPr id="340" name="グループ化 339">
                <a:extLst>
                  <a:ext uri="{FF2B5EF4-FFF2-40B4-BE49-F238E27FC236}">
                    <a16:creationId xmlns:a16="http://schemas.microsoft.com/office/drawing/2014/main" id="{0637BD28-5646-48C8-AF0F-D184ECA33309}"/>
                  </a:ext>
                </a:extLst>
              </p:cNvPr>
              <p:cNvGrpSpPr/>
              <p:nvPr/>
            </p:nvGrpSpPr>
            <p:grpSpPr>
              <a:xfrm rot="3347226">
                <a:off x="4117752" y="1860046"/>
                <a:ext cx="292964" cy="966350"/>
                <a:chOff x="5674519" y="1390651"/>
                <a:chExt cx="861274" cy="2781300"/>
              </a:xfrm>
            </p:grpSpPr>
            <p:grpSp>
              <p:nvGrpSpPr>
                <p:cNvPr id="377" name="グループ化 376">
                  <a:extLst>
                    <a:ext uri="{FF2B5EF4-FFF2-40B4-BE49-F238E27FC236}">
                      <a16:creationId xmlns:a16="http://schemas.microsoft.com/office/drawing/2014/main" id="{AC277A8C-47F7-47A6-B140-B8A34469C8E0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379" name="フリーフォーム: 図形 378">
                    <a:extLst>
                      <a:ext uri="{FF2B5EF4-FFF2-40B4-BE49-F238E27FC236}">
                        <a16:creationId xmlns:a16="http://schemas.microsoft.com/office/drawing/2014/main" id="{7A6C1529-6488-44B7-BBD7-6FC30278ED3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" name="フリーフォーム: 図形 379">
                    <a:extLst>
                      <a:ext uri="{FF2B5EF4-FFF2-40B4-BE49-F238E27FC236}">
                        <a16:creationId xmlns:a16="http://schemas.microsoft.com/office/drawing/2014/main" id="{FF664D95-E7E0-4A50-8FF0-F1F46F4E6531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78" name="フリーフォーム: 図形 377">
                  <a:extLst>
                    <a:ext uri="{FF2B5EF4-FFF2-40B4-BE49-F238E27FC236}">
                      <a16:creationId xmlns:a16="http://schemas.microsoft.com/office/drawing/2014/main" id="{4BCED252-F668-4EC9-9AAD-B8274267CC6C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41" name="グループ化 340">
                <a:extLst>
                  <a:ext uri="{FF2B5EF4-FFF2-40B4-BE49-F238E27FC236}">
                    <a16:creationId xmlns:a16="http://schemas.microsoft.com/office/drawing/2014/main" id="{CD9850C2-1B36-42FD-A201-70F8DF5C0A84}"/>
                  </a:ext>
                </a:extLst>
              </p:cNvPr>
              <p:cNvGrpSpPr/>
              <p:nvPr/>
            </p:nvGrpSpPr>
            <p:grpSpPr>
              <a:xfrm rot="18252774" flipH="1">
                <a:off x="2687950" y="1850352"/>
                <a:ext cx="426656" cy="966350"/>
                <a:chOff x="5674519" y="1390651"/>
                <a:chExt cx="861274" cy="2781300"/>
              </a:xfrm>
            </p:grpSpPr>
            <p:grpSp>
              <p:nvGrpSpPr>
                <p:cNvPr id="373" name="グループ化 372">
                  <a:extLst>
                    <a:ext uri="{FF2B5EF4-FFF2-40B4-BE49-F238E27FC236}">
                      <a16:creationId xmlns:a16="http://schemas.microsoft.com/office/drawing/2014/main" id="{F3BC644D-EBE5-4D26-A31B-7AEF46D447B6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375" name="フリーフォーム: 図形 374">
                    <a:extLst>
                      <a:ext uri="{FF2B5EF4-FFF2-40B4-BE49-F238E27FC236}">
                        <a16:creationId xmlns:a16="http://schemas.microsoft.com/office/drawing/2014/main" id="{353E36AE-31F5-4520-819A-14B92EA5269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6" name="フリーフォーム: 図形 375">
                    <a:extLst>
                      <a:ext uri="{FF2B5EF4-FFF2-40B4-BE49-F238E27FC236}">
                        <a16:creationId xmlns:a16="http://schemas.microsoft.com/office/drawing/2014/main" id="{897B4901-1C1F-42C7-B450-C7EB80046C9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74" name="フリーフォーム: 図形 373">
                  <a:extLst>
                    <a:ext uri="{FF2B5EF4-FFF2-40B4-BE49-F238E27FC236}">
                      <a16:creationId xmlns:a16="http://schemas.microsoft.com/office/drawing/2014/main" id="{F9BE6925-A898-45F7-A798-0DD87A5B11FE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ED887C90-FA26-4763-83A7-D384D31A4628}"/>
                  </a:ext>
                </a:extLst>
              </p:cNvPr>
              <p:cNvSpPr/>
              <p:nvPr/>
            </p:nvSpPr>
            <p:spPr>
              <a:xfrm rot="19425613" flipH="1">
                <a:off x="3238040" y="189687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A431BA7A-4296-4F81-A5DE-D9931ECCDB5F}"/>
                  </a:ext>
                </a:extLst>
              </p:cNvPr>
              <p:cNvSpPr/>
              <p:nvPr/>
            </p:nvSpPr>
            <p:spPr>
              <a:xfrm rot="19425613" flipH="1">
                <a:off x="3257090" y="218262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3DD925FC-0CAB-48AF-B3EC-B4E3633F42D2}"/>
                  </a:ext>
                </a:extLst>
              </p:cNvPr>
              <p:cNvSpPr/>
              <p:nvPr/>
            </p:nvSpPr>
            <p:spPr>
              <a:xfrm rot="2174387">
                <a:off x="3923038" y="1963359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45" name="グループ化 344">
                <a:extLst>
                  <a:ext uri="{FF2B5EF4-FFF2-40B4-BE49-F238E27FC236}">
                    <a16:creationId xmlns:a16="http://schemas.microsoft.com/office/drawing/2014/main" id="{B21B1BC7-622D-42A7-A746-E1CC41AB0BAB}"/>
                  </a:ext>
                </a:extLst>
              </p:cNvPr>
              <p:cNvGrpSpPr/>
              <p:nvPr/>
            </p:nvGrpSpPr>
            <p:grpSpPr>
              <a:xfrm rot="352824">
                <a:off x="2957046" y="1390649"/>
                <a:ext cx="872005" cy="2859693"/>
                <a:chOff x="2696696" y="829409"/>
                <a:chExt cx="966288" cy="3420934"/>
              </a:xfrm>
            </p:grpSpPr>
            <p:sp>
              <p:nvSpPr>
                <p:cNvPr id="371" name="台形 370">
                  <a:extLst>
                    <a:ext uri="{FF2B5EF4-FFF2-40B4-BE49-F238E27FC236}">
                      <a16:creationId xmlns:a16="http://schemas.microsoft.com/office/drawing/2014/main" id="{54022B35-51CF-4C05-AF79-B6C60D90E562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2" name="フリーフォーム: 図形 371">
                  <a:extLst>
                    <a:ext uri="{FF2B5EF4-FFF2-40B4-BE49-F238E27FC236}">
                      <a16:creationId xmlns:a16="http://schemas.microsoft.com/office/drawing/2014/main" id="{421C255A-CFA3-4C65-8BA1-56AB4277EA71}"/>
                    </a:ext>
                  </a:extLst>
                </p:cNvPr>
                <p:cNvSpPr/>
                <p:nvPr/>
              </p:nvSpPr>
              <p:spPr>
                <a:xfrm rot="15591182">
                  <a:off x="2455744" y="1070361"/>
                  <a:ext cx="1448191" cy="9662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61BDF724-8B1F-497E-9D69-E600C193EC7F}"/>
                  </a:ext>
                </a:extLst>
              </p:cNvPr>
              <p:cNvSpPr/>
              <p:nvPr/>
            </p:nvSpPr>
            <p:spPr>
              <a:xfrm rot="2700000">
                <a:off x="4152453" y="2187626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DA3997B7-EAA1-47BF-81A6-D6659DAB18CA}"/>
                  </a:ext>
                </a:extLst>
              </p:cNvPr>
              <p:cNvSpPr/>
              <p:nvPr/>
            </p:nvSpPr>
            <p:spPr>
              <a:xfrm rot="8963138">
                <a:off x="3144125" y="2310694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台形 347">
                <a:extLst>
                  <a:ext uri="{FF2B5EF4-FFF2-40B4-BE49-F238E27FC236}">
                    <a16:creationId xmlns:a16="http://schemas.microsoft.com/office/drawing/2014/main" id="{672CFC44-E016-458B-BF93-5C6DC034359F}"/>
                  </a:ext>
                </a:extLst>
              </p:cNvPr>
              <p:cNvSpPr/>
              <p:nvPr/>
            </p:nvSpPr>
            <p:spPr>
              <a:xfrm rot="558662">
                <a:off x="3762950" y="2236037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台形 348">
                <a:extLst>
                  <a:ext uri="{FF2B5EF4-FFF2-40B4-BE49-F238E27FC236}">
                    <a16:creationId xmlns:a16="http://schemas.microsoft.com/office/drawing/2014/main" id="{EF8EB016-240D-411B-A3EA-52DC0D320729}"/>
                  </a:ext>
                </a:extLst>
              </p:cNvPr>
              <p:cNvSpPr/>
              <p:nvPr/>
            </p:nvSpPr>
            <p:spPr>
              <a:xfrm>
                <a:off x="3630190" y="2240704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50" name="グループ化 349">
                <a:extLst>
                  <a:ext uri="{FF2B5EF4-FFF2-40B4-BE49-F238E27FC236}">
                    <a16:creationId xmlns:a16="http://schemas.microsoft.com/office/drawing/2014/main" id="{46A2BB05-ABAA-43A7-B949-5695782C8212}"/>
                  </a:ext>
                </a:extLst>
              </p:cNvPr>
              <p:cNvGrpSpPr/>
              <p:nvPr/>
            </p:nvGrpSpPr>
            <p:grpSpPr>
              <a:xfrm rot="1109717">
                <a:off x="3689249" y="815377"/>
                <a:ext cx="1031020" cy="1545207"/>
                <a:chOff x="3944937" y="1390650"/>
                <a:chExt cx="1855788" cy="2781300"/>
              </a:xfrm>
            </p:grpSpPr>
            <p:sp>
              <p:nvSpPr>
                <p:cNvPr id="369" name="フリーフォーム: 図形 368">
                  <a:extLst>
                    <a:ext uri="{FF2B5EF4-FFF2-40B4-BE49-F238E27FC236}">
                      <a16:creationId xmlns:a16="http://schemas.microsoft.com/office/drawing/2014/main" id="{19C132E0-612E-4994-9E85-3FB912E70045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" name="フリーフォーム: 図形 369">
                  <a:extLst>
                    <a:ext uri="{FF2B5EF4-FFF2-40B4-BE49-F238E27FC236}">
                      <a16:creationId xmlns:a16="http://schemas.microsoft.com/office/drawing/2014/main" id="{B654570D-4C91-4AFE-A07D-2974DBD92A56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51" name="グループ化 350">
                <a:extLst>
                  <a:ext uri="{FF2B5EF4-FFF2-40B4-BE49-F238E27FC236}">
                    <a16:creationId xmlns:a16="http://schemas.microsoft.com/office/drawing/2014/main" id="{D7E5C899-4EEE-4E47-B795-7B2DC74A5547}"/>
                  </a:ext>
                </a:extLst>
              </p:cNvPr>
              <p:cNvGrpSpPr/>
              <p:nvPr/>
            </p:nvGrpSpPr>
            <p:grpSpPr>
              <a:xfrm>
                <a:off x="2696695" y="829409"/>
                <a:ext cx="966288" cy="3420934"/>
                <a:chOff x="2696695" y="829409"/>
                <a:chExt cx="966288" cy="3420934"/>
              </a:xfrm>
            </p:grpSpPr>
            <p:sp>
              <p:nvSpPr>
                <p:cNvPr id="365" name="台形 364">
                  <a:extLst>
                    <a:ext uri="{FF2B5EF4-FFF2-40B4-BE49-F238E27FC236}">
                      <a16:creationId xmlns:a16="http://schemas.microsoft.com/office/drawing/2014/main" id="{F6B20F86-930D-43B5-8970-445568854428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366" name="グループ化 365">
                  <a:extLst>
                    <a:ext uri="{FF2B5EF4-FFF2-40B4-BE49-F238E27FC236}">
                      <a16:creationId xmlns:a16="http://schemas.microsoft.com/office/drawing/2014/main" id="{0E4F1325-B09E-4D51-BF68-213DE1DAAB4F}"/>
                    </a:ext>
                  </a:extLst>
                </p:cNvPr>
                <p:cNvGrpSpPr/>
                <p:nvPr/>
              </p:nvGrpSpPr>
              <p:grpSpPr>
                <a:xfrm rot="20991182">
                  <a:off x="2696695" y="829409"/>
                  <a:ext cx="966288" cy="1448191"/>
                  <a:chOff x="3944937" y="1390650"/>
                  <a:chExt cx="1855788" cy="2781300"/>
                </a:xfrm>
              </p:grpSpPr>
              <p:sp>
                <p:nvSpPr>
                  <p:cNvPr id="367" name="フリーフォーム: 図形 366">
                    <a:extLst>
                      <a:ext uri="{FF2B5EF4-FFF2-40B4-BE49-F238E27FC236}">
                        <a16:creationId xmlns:a16="http://schemas.microsoft.com/office/drawing/2014/main" id="{3B030148-37D1-464C-B9DD-C24B1CD0BBB8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8" name="フリーフォーム: 図形 367">
                    <a:extLst>
                      <a:ext uri="{FF2B5EF4-FFF2-40B4-BE49-F238E27FC236}">
                        <a16:creationId xmlns:a16="http://schemas.microsoft.com/office/drawing/2014/main" id="{0FD17BEA-9F37-4F4D-A739-28ABCFBD030C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352" name="グループ化 351">
                <a:extLst>
                  <a:ext uri="{FF2B5EF4-FFF2-40B4-BE49-F238E27FC236}">
                    <a16:creationId xmlns:a16="http://schemas.microsoft.com/office/drawing/2014/main" id="{B8148122-D929-4DA6-9914-9F450C13E997}"/>
                  </a:ext>
                </a:extLst>
              </p:cNvPr>
              <p:cNvGrpSpPr/>
              <p:nvPr/>
            </p:nvGrpSpPr>
            <p:grpSpPr>
              <a:xfrm rot="3124461">
                <a:off x="4574783" y="1084981"/>
                <a:ext cx="537644" cy="1457736"/>
                <a:chOff x="5674519" y="1390651"/>
                <a:chExt cx="861274" cy="2781300"/>
              </a:xfrm>
            </p:grpSpPr>
            <p:grpSp>
              <p:nvGrpSpPr>
                <p:cNvPr id="361" name="グループ化 360">
                  <a:extLst>
                    <a:ext uri="{FF2B5EF4-FFF2-40B4-BE49-F238E27FC236}">
                      <a16:creationId xmlns:a16="http://schemas.microsoft.com/office/drawing/2014/main" id="{BCAC1EBE-1794-4FD3-BBE2-4F8282F99D10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363" name="フリーフォーム: 図形 362">
                    <a:extLst>
                      <a:ext uri="{FF2B5EF4-FFF2-40B4-BE49-F238E27FC236}">
                        <a16:creationId xmlns:a16="http://schemas.microsoft.com/office/drawing/2014/main" id="{9B1DA820-AE91-4C30-9100-F48C664405BB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4" name="フリーフォーム: 図形 363">
                    <a:extLst>
                      <a:ext uri="{FF2B5EF4-FFF2-40B4-BE49-F238E27FC236}">
                        <a16:creationId xmlns:a16="http://schemas.microsoft.com/office/drawing/2014/main" id="{8FFBE21F-6E5A-4643-95BD-9A0822D5B98A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9209A8B3-98F1-4CD1-99A2-9D20C91BFABB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53" name="グループ化 352">
                <a:extLst>
                  <a:ext uri="{FF2B5EF4-FFF2-40B4-BE49-F238E27FC236}">
                    <a16:creationId xmlns:a16="http://schemas.microsoft.com/office/drawing/2014/main" id="{0FAAEC7B-E22A-4431-AB7B-91624B00BE9D}"/>
                  </a:ext>
                </a:extLst>
              </p:cNvPr>
              <p:cNvGrpSpPr/>
              <p:nvPr/>
            </p:nvGrpSpPr>
            <p:grpSpPr>
              <a:xfrm rot="19454971" flipH="1">
                <a:off x="2568415" y="1199057"/>
                <a:ext cx="445903" cy="1238531"/>
                <a:chOff x="5674519" y="1390651"/>
                <a:chExt cx="861274" cy="2781300"/>
              </a:xfrm>
            </p:grpSpPr>
            <p:grpSp>
              <p:nvGrpSpPr>
                <p:cNvPr id="357" name="グループ化 356">
                  <a:extLst>
                    <a:ext uri="{FF2B5EF4-FFF2-40B4-BE49-F238E27FC236}">
                      <a16:creationId xmlns:a16="http://schemas.microsoft.com/office/drawing/2014/main" id="{6C026072-F379-4EAD-A315-E688123EF50B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359" name="フリーフォーム: 図形 358">
                    <a:extLst>
                      <a:ext uri="{FF2B5EF4-FFF2-40B4-BE49-F238E27FC236}">
                        <a16:creationId xmlns:a16="http://schemas.microsoft.com/office/drawing/2014/main" id="{2035BCE3-FD6A-4573-BC2D-1881B1C5D3C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0" name="フリーフォーム: 図形 359">
                    <a:extLst>
                      <a:ext uri="{FF2B5EF4-FFF2-40B4-BE49-F238E27FC236}">
                        <a16:creationId xmlns:a16="http://schemas.microsoft.com/office/drawing/2014/main" id="{E41B0381-8EDF-4C82-B683-8021BDDD69E9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9326CF04-08A9-4839-A22C-03A3E2FD01FC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54" name="グループ化 353">
                <a:extLst>
                  <a:ext uri="{FF2B5EF4-FFF2-40B4-BE49-F238E27FC236}">
                    <a16:creationId xmlns:a16="http://schemas.microsoft.com/office/drawing/2014/main" id="{55AB012A-1314-4EFF-89A8-56C130E58AD2}"/>
                  </a:ext>
                </a:extLst>
              </p:cNvPr>
              <p:cNvGrpSpPr/>
              <p:nvPr/>
            </p:nvGrpSpPr>
            <p:grpSpPr>
              <a:xfrm>
                <a:off x="3117236" y="603084"/>
                <a:ext cx="1117300" cy="1674516"/>
                <a:chOff x="3944937" y="1390650"/>
                <a:chExt cx="1855788" cy="2781300"/>
              </a:xfrm>
            </p:grpSpPr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CE85E800-06F0-4563-B2FA-2AEC10C78F38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5F34857F-8A00-4015-AE12-6B3C4120EF6A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98" name="グループ化 297">
              <a:extLst>
                <a:ext uri="{FF2B5EF4-FFF2-40B4-BE49-F238E27FC236}">
                  <a16:creationId xmlns:a16="http://schemas.microsoft.com/office/drawing/2014/main" id="{D448CBC1-F085-4EE5-A8F3-90182DFB78BE}"/>
                </a:ext>
              </a:extLst>
            </p:cNvPr>
            <p:cNvGrpSpPr/>
            <p:nvPr/>
          </p:nvGrpSpPr>
          <p:grpSpPr>
            <a:xfrm rot="4119089">
              <a:off x="7209647" y="1352369"/>
              <a:ext cx="1872194" cy="2164735"/>
              <a:chOff x="2418103" y="603084"/>
              <a:chExt cx="3154370" cy="3647259"/>
            </a:xfrm>
          </p:grpSpPr>
          <p:grpSp>
            <p:nvGrpSpPr>
              <p:cNvPr id="299" name="グループ化 298">
                <a:extLst>
                  <a:ext uri="{FF2B5EF4-FFF2-40B4-BE49-F238E27FC236}">
                    <a16:creationId xmlns:a16="http://schemas.microsoft.com/office/drawing/2014/main" id="{3D80993D-449B-48DA-A292-89D956B81AAC}"/>
                  </a:ext>
                </a:extLst>
              </p:cNvPr>
              <p:cNvGrpSpPr/>
              <p:nvPr/>
            </p:nvGrpSpPr>
            <p:grpSpPr>
              <a:xfrm rot="3347226">
                <a:off x="4117752" y="1860046"/>
                <a:ext cx="292964" cy="966350"/>
                <a:chOff x="5674519" y="1390651"/>
                <a:chExt cx="861274" cy="2781300"/>
              </a:xfrm>
            </p:grpSpPr>
            <p:grpSp>
              <p:nvGrpSpPr>
                <p:cNvPr id="336" name="グループ化 335">
                  <a:extLst>
                    <a:ext uri="{FF2B5EF4-FFF2-40B4-BE49-F238E27FC236}">
                      <a16:creationId xmlns:a16="http://schemas.microsoft.com/office/drawing/2014/main" id="{B9DA5441-E199-4073-A50F-C0A1B2B3AE26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338" name="フリーフォーム: 図形 337">
                    <a:extLst>
                      <a:ext uri="{FF2B5EF4-FFF2-40B4-BE49-F238E27FC236}">
                        <a16:creationId xmlns:a16="http://schemas.microsoft.com/office/drawing/2014/main" id="{11A2C1AF-60E8-4DAB-BD95-5CE9155034C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9" name="フリーフォーム: 図形 338">
                    <a:extLst>
                      <a:ext uri="{FF2B5EF4-FFF2-40B4-BE49-F238E27FC236}">
                        <a16:creationId xmlns:a16="http://schemas.microsoft.com/office/drawing/2014/main" id="{27466B3D-407A-4DB9-B0B3-1E875CA8A48D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37" name="フリーフォーム: 図形 336">
                  <a:extLst>
                    <a:ext uri="{FF2B5EF4-FFF2-40B4-BE49-F238E27FC236}">
                      <a16:creationId xmlns:a16="http://schemas.microsoft.com/office/drawing/2014/main" id="{C2E5C086-AD9F-4C98-B42D-F9721B8F70F4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00" name="グループ化 299">
                <a:extLst>
                  <a:ext uri="{FF2B5EF4-FFF2-40B4-BE49-F238E27FC236}">
                    <a16:creationId xmlns:a16="http://schemas.microsoft.com/office/drawing/2014/main" id="{1DB4B46F-875E-47AF-A2BB-1B71E09FD4B2}"/>
                  </a:ext>
                </a:extLst>
              </p:cNvPr>
              <p:cNvGrpSpPr/>
              <p:nvPr/>
            </p:nvGrpSpPr>
            <p:grpSpPr>
              <a:xfrm rot="18252774" flipH="1">
                <a:off x="2687950" y="1850352"/>
                <a:ext cx="426656" cy="966350"/>
                <a:chOff x="5674519" y="1390651"/>
                <a:chExt cx="861274" cy="2781300"/>
              </a:xfrm>
            </p:grpSpPr>
            <p:grpSp>
              <p:nvGrpSpPr>
                <p:cNvPr id="332" name="グループ化 331">
                  <a:extLst>
                    <a:ext uri="{FF2B5EF4-FFF2-40B4-BE49-F238E27FC236}">
                      <a16:creationId xmlns:a16="http://schemas.microsoft.com/office/drawing/2014/main" id="{DC6A6279-88AF-4DEC-92F8-19E0A58EBBEA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334" name="フリーフォーム: 図形 333">
                    <a:extLst>
                      <a:ext uri="{FF2B5EF4-FFF2-40B4-BE49-F238E27FC236}">
                        <a16:creationId xmlns:a16="http://schemas.microsoft.com/office/drawing/2014/main" id="{5D87C8FF-DADA-4702-A1CD-F8905DFEC0E6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5" name="フリーフォーム: 図形 334">
                    <a:extLst>
                      <a:ext uri="{FF2B5EF4-FFF2-40B4-BE49-F238E27FC236}">
                        <a16:creationId xmlns:a16="http://schemas.microsoft.com/office/drawing/2014/main" id="{2A1AFC29-8CBC-4D1F-93CB-DC5DD2EA5E94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0FE95A94-9AB5-487C-ACE9-7B9E7D233527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08152B2E-2261-4B93-B635-D89AEE8E39BE}"/>
                  </a:ext>
                </a:extLst>
              </p:cNvPr>
              <p:cNvSpPr/>
              <p:nvPr/>
            </p:nvSpPr>
            <p:spPr>
              <a:xfrm rot="19425613" flipH="1">
                <a:off x="3238040" y="189687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FE4275BE-963A-4A59-85F4-596F33395A6B}"/>
                  </a:ext>
                </a:extLst>
              </p:cNvPr>
              <p:cNvSpPr/>
              <p:nvPr/>
            </p:nvSpPr>
            <p:spPr>
              <a:xfrm rot="19425613" flipH="1">
                <a:off x="3257090" y="218262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B070DB30-65DC-47C5-834D-084988C3F57F}"/>
                  </a:ext>
                </a:extLst>
              </p:cNvPr>
              <p:cNvSpPr/>
              <p:nvPr/>
            </p:nvSpPr>
            <p:spPr>
              <a:xfrm rot="2174387">
                <a:off x="3923038" y="1963359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04" name="グループ化 303">
                <a:extLst>
                  <a:ext uri="{FF2B5EF4-FFF2-40B4-BE49-F238E27FC236}">
                    <a16:creationId xmlns:a16="http://schemas.microsoft.com/office/drawing/2014/main" id="{CD177792-8EDD-4D8D-8BC6-9D0334BEF714}"/>
                  </a:ext>
                </a:extLst>
              </p:cNvPr>
              <p:cNvGrpSpPr/>
              <p:nvPr/>
            </p:nvGrpSpPr>
            <p:grpSpPr>
              <a:xfrm rot="352824">
                <a:off x="2957046" y="1390649"/>
                <a:ext cx="872005" cy="2859693"/>
                <a:chOff x="2696696" y="829409"/>
                <a:chExt cx="966288" cy="3420934"/>
              </a:xfrm>
            </p:grpSpPr>
            <p:sp>
              <p:nvSpPr>
                <p:cNvPr id="330" name="台形 329">
                  <a:extLst>
                    <a:ext uri="{FF2B5EF4-FFF2-40B4-BE49-F238E27FC236}">
                      <a16:creationId xmlns:a16="http://schemas.microsoft.com/office/drawing/2014/main" id="{C108B45C-5DA4-43D7-B3A4-6ABFBB427396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881BDCE3-79C9-4941-8BD5-A31776A009F7}"/>
                    </a:ext>
                  </a:extLst>
                </p:cNvPr>
                <p:cNvSpPr/>
                <p:nvPr/>
              </p:nvSpPr>
              <p:spPr>
                <a:xfrm rot="15591182">
                  <a:off x="2455744" y="1070361"/>
                  <a:ext cx="1448191" cy="9662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1B2957CA-E975-42F1-831B-1DFA620F24EA}"/>
                  </a:ext>
                </a:extLst>
              </p:cNvPr>
              <p:cNvSpPr/>
              <p:nvPr/>
            </p:nvSpPr>
            <p:spPr>
              <a:xfrm rot="2700000">
                <a:off x="4152453" y="2187626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DD8EB036-0E9C-42FD-9B16-B248A8E4384A}"/>
                  </a:ext>
                </a:extLst>
              </p:cNvPr>
              <p:cNvSpPr/>
              <p:nvPr/>
            </p:nvSpPr>
            <p:spPr>
              <a:xfrm rot="8963138">
                <a:off x="3144125" y="2310694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台形 306">
                <a:extLst>
                  <a:ext uri="{FF2B5EF4-FFF2-40B4-BE49-F238E27FC236}">
                    <a16:creationId xmlns:a16="http://schemas.microsoft.com/office/drawing/2014/main" id="{AADEC7CD-4D14-49C5-9BA5-CBB07A0A9A09}"/>
                  </a:ext>
                </a:extLst>
              </p:cNvPr>
              <p:cNvSpPr/>
              <p:nvPr/>
            </p:nvSpPr>
            <p:spPr>
              <a:xfrm rot="558662">
                <a:off x="3762950" y="2236037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台形 307">
                <a:extLst>
                  <a:ext uri="{FF2B5EF4-FFF2-40B4-BE49-F238E27FC236}">
                    <a16:creationId xmlns:a16="http://schemas.microsoft.com/office/drawing/2014/main" id="{3A36809B-9EE8-433B-83F0-5E668E595F70}"/>
                  </a:ext>
                </a:extLst>
              </p:cNvPr>
              <p:cNvSpPr/>
              <p:nvPr/>
            </p:nvSpPr>
            <p:spPr>
              <a:xfrm>
                <a:off x="3630190" y="2240704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09" name="グループ化 308">
                <a:extLst>
                  <a:ext uri="{FF2B5EF4-FFF2-40B4-BE49-F238E27FC236}">
                    <a16:creationId xmlns:a16="http://schemas.microsoft.com/office/drawing/2014/main" id="{A104E574-889A-487E-83EC-2F2E2FA0DAB2}"/>
                  </a:ext>
                </a:extLst>
              </p:cNvPr>
              <p:cNvGrpSpPr/>
              <p:nvPr/>
            </p:nvGrpSpPr>
            <p:grpSpPr>
              <a:xfrm rot="1109717">
                <a:off x="3689249" y="815377"/>
                <a:ext cx="1031020" cy="1545207"/>
                <a:chOff x="3944937" y="1390650"/>
                <a:chExt cx="1855788" cy="2781300"/>
              </a:xfrm>
            </p:grpSpPr>
            <p:sp>
              <p:nvSpPr>
                <p:cNvPr id="328" name="フリーフォーム: 図形 327">
                  <a:extLst>
                    <a:ext uri="{FF2B5EF4-FFF2-40B4-BE49-F238E27FC236}">
                      <a16:creationId xmlns:a16="http://schemas.microsoft.com/office/drawing/2014/main" id="{6F4F17C8-DAB9-40AF-8336-C2F62528C611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" name="フリーフォーム: 図形 328">
                  <a:extLst>
                    <a:ext uri="{FF2B5EF4-FFF2-40B4-BE49-F238E27FC236}">
                      <a16:creationId xmlns:a16="http://schemas.microsoft.com/office/drawing/2014/main" id="{448D4D3B-B2A2-40A6-9C09-EA0A723BA501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10" name="グループ化 309">
                <a:extLst>
                  <a:ext uri="{FF2B5EF4-FFF2-40B4-BE49-F238E27FC236}">
                    <a16:creationId xmlns:a16="http://schemas.microsoft.com/office/drawing/2014/main" id="{23284FF1-E15C-4E69-93D6-FC1BA25E3322}"/>
                  </a:ext>
                </a:extLst>
              </p:cNvPr>
              <p:cNvGrpSpPr/>
              <p:nvPr/>
            </p:nvGrpSpPr>
            <p:grpSpPr>
              <a:xfrm>
                <a:off x="2696695" y="829409"/>
                <a:ext cx="966288" cy="3420934"/>
                <a:chOff x="2696695" y="829409"/>
                <a:chExt cx="966288" cy="3420934"/>
              </a:xfrm>
            </p:grpSpPr>
            <p:sp>
              <p:nvSpPr>
                <p:cNvPr id="324" name="台形 323">
                  <a:extLst>
                    <a:ext uri="{FF2B5EF4-FFF2-40B4-BE49-F238E27FC236}">
                      <a16:creationId xmlns:a16="http://schemas.microsoft.com/office/drawing/2014/main" id="{C109F5B9-D091-430B-BA4A-56EDDBF6B082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325" name="グループ化 324">
                  <a:extLst>
                    <a:ext uri="{FF2B5EF4-FFF2-40B4-BE49-F238E27FC236}">
                      <a16:creationId xmlns:a16="http://schemas.microsoft.com/office/drawing/2014/main" id="{ED9E8042-4BE6-4E74-BF9A-C39605BAC85D}"/>
                    </a:ext>
                  </a:extLst>
                </p:cNvPr>
                <p:cNvGrpSpPr/>
                <p:nvPr/>
              </p:nvGrpSpPr>
              <p:grpSpPr>
                <a:xfrm rot="20991182">
                  <a:off x="2696695" y="829409"/>
                  <a:ext cx="966288" cy="1448191"/>
                  <a:chOff x="3944937" y="1390650"/>
                  <a:chExt cx="1855788" cy="2781300"/>
                </a:xfrm>
              </p:grpSpPr>
              <p:sp>
                <p:nvSpPr>
                  <p:cNvPr id="326" name="フリーフォーム: 図形 325">
                    <a:extLst>
                      <a:ext uri="{FF2B5EF4-FFF2-40B4-BE49-F238E27FC236}">
                        <a16:creationId xmlns:a16="http://schemas.microsoft.com/office/drawing/2014/main" id="{D308CF75-A5EB-4D1B-9871-CF2337F71AD3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" name="フリーフォーム: 図形 326">
                    <a:extLst>
                      <a:ext uri="{FF2B5EF4-FFF2-40B4-BE49-F238E27FC236}">
                        <a16:creationId xmlns:a16="http://schemas.microsoft.com/office/drawing/2014/main" id="{7A728775-E68E-4220-8334-E56D9B4D0022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311" name="グループ化 310">
                <a:extLst>
                  <a:ext uri="{FF2B5EF4-FFF2-40B4-BE49-F238E27FC236}">
                    <a16:creationId xmlns:a16="http://schemas.microsoft.com/office/drawing/2014/main" id="{7EA8137E-3FA7-479B-880A-4A6DADC071C4}"/>
                  </a:ext>
                </a:extLst>
              </p:cNvPr>
              <p:cNvGrpSpPr/>
              <p:nvPr/>
            </p:nvGrpSpPr>
            <p:grpSpPr>
              <a:xfrm rot="3124461">
                <a:off x="4574783" y="1084981"/>
                <a:ext cx="537644" cy="1457736"/>
                <a:chOff x="5674519" y="1390651"/>
                <a:chExt cx="861274" cy="2781300"/>
              </a:xfrm>
            </p:grpSpPr>
            <p:grpSp>
              <p:nvGrpSpPr>
                <p:cNvPr id="320" name="グループ化 319">
                  <a:extLst>
                    <a:ext uri="{FF2B5EF4-FFF2-40B4-BE49-F238E27FC236}">
                      <a16:creationId xmlns:a16="http://schemas.microsoft.com/office/drawing/2014/main" id="{C388D116-B274-4649-BB34-2421349AC719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322" name="フリーフォーム: 図形 321">
                    <a:extLst>
                      <a:ext uri="{FF2B5EF4-FFF2-40B4-BE49-F238E27FC236}">
                        <a16:creationId xmlns:a16="http://schemas.microsoft.com/office/drawing/2014/main" id="{B820ACB7-62E5-4EFB-9AFE-7C43CD991A9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" name="フリーフォーム: 図形 322">
                    <a:extLst>
                      <a:ext uri="{FF2B5EF4-FFF2-40B4-BE49-F238E27FC236}">
                        <a16:creationId xmlns:a16="http://schemas.microsoft.com/office/drawing/2014/main" id="{C6637FF1-3C75-46F4-BE53-62FB3DD2FF28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21" name="フリーフォーム: 図形 320">
                  <a:extLst>
                    <a:ext uri="{FF2B5EF4-FFF2-40B4-BE49-F238E27FC236}">
                      <a16:creationId xmlns:a16="http://schemas.microsoft.com/office/drawing/2014/main" id="{904A2BC8-E0D8-4B07-A667-D4342F855AD5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12" name="グループ化 311">
                <a:extLst>
                  <a:ext uri="{FF2B5EF4-FFF2-40B4-BE49-F238E27FC236}">
                    <a16:creationId xmlns:a16="http://schemas.microsoft.com/office/drawing/2014/main" id="{483E3D2F-57E2-4648-98AB-62D15D470EBE}"/>
                  </a:ext>
                </a:extLst>
              </p:cNvPr>
              <p:cNvGrpSpPr/>
              <p:nvPr/>
            </p:nvGrpSpPr>
            <p:grpSpPr>
              <a:xfrm rot="19454971" flipH="1">
                <a:off x="2568415" y="1199057"/>
                <a:ext cx="445903" cy="1238531"/>
                <a:chOff x="5674519" y="1390651"/>
                <a:chExt cx="861274" cy="2781300"/>
              </a:xfrm>
            </p:grpSpPr>
            <p:grpSp>
              <p:nvGrpSpPr>
                <p:cNvPr id="316" name="グループ化 315">
                  <a:extLst>
                    <a:ext uri="{FF2B5EF4-FFF2-40B4-BE49-F238E27FC236}">
                      <a16:creationId xmlns:a16="http://schemas.microsoft.com/office/drawing/2014/main" id="{BF05B802-E3D7-4A22-BE83-67D0AA65BD04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318" name="フリーフォーム: 図形 317">
                    <a:extLst>
                      <a:ext uri="{FF2B5EF4-FFF2-40B4-BE49-F238E27FC236}">
                        <a16:creationId xmlns:a16="http://schemas.microsoft.com/office/drawing/2014/main" id="{5DE3A9C2-5D7E-466D-9404-07208BB59B0A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" name="フリーフォーム: 図形 318">
                    <a:extLst>
                      <a:ext uri="{FF2B5EF4-FFF2-40B4-BE49-F238E27FC236}">
                        <a16:creationId xmlns:a16="http://schemas.microsoft.com/office/drawing/2014/main" id="{D5DD3EF9-AD1A-43F4-B4CD-4BB5E6A56EA2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17" name="フリーフォーム: 図形 316">
                  <a:extLst>
                    <a:ext uri="{FF2B5EF4-FFF2-40B4-BE49-F238E27FC236}">
                      <a16:creationId xmlns:a16="http://schemas.microsoft.com/office/drawing/2014/main" id="{7CD0D89C-C1D0-4856-80B8-15D19657076E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13" name="グループ化 312">
                <a:extLst>
                  <a:ext uri="{FF2B5EF4-FFF2-40B4-BE49-F238E27FC236}">
                    <a16:creationId xmlns:a16="http://schemas.microsoft.com/office/drawing/2014/main" id="{BDFF6784-F552-4BCA-8259-99C15BAD7890}"/>
                  </a:ext>
                </a:extLst>
              </p:cNvPr>
              <p:cNvGrpSpPr/>
              <p:nvPr/>
            </p:nvGrpSpPr>
            <p:grpSpPr>
              <a:xfrm>
                <a:off x="3117236" y="603084"/>
                <a:ext cx="1117300" cy="1674516"/>
                <a:chOff x="3944937" y="1390650"/>
                <a:chExt cx="1855788" cy="2781300"/>
              </a:xfrm>
            </p:grpSpPr>
            <p:sp>
              <p:nvSpPr>
                <p:cNvPr id="314" name="フリーフォーム: 図形 313">
                  <a:extLst>
                    <a:ext uri="{FF2B5EF4-FFF2-40B4-BE49-F238E27FC236}">
                      <a16:creationId xmlns:a16="http://schemas.microsoft.com/office/drawing/2014/main" id="{066F0939-A2AB-4FA5-BF7A-4935915FEB20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D2E81636-4F8E-45AC-B663-92CB86D759E7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391" name="グループ化 390">
            <a:extLst>
              <a:ext uri="{FF2B5EF4-FFF2-40B4-BE49-F238E27FC236}">
                <a16:creationId xmlns:a16="http://schemas.microsoft.com/office/drawing/2014/main" id="{19392F5D-C6C7-433F-95E8-8266780F561F}"/>
              </a:ext>
            </a:extLst>
          </p:cNvPr>
          <p:cNvGrpSpPr/>
          <p:nvPr/>
        </p:nvGrpSpPr>
        <p:grpSpPr>
          <a:xfrm>
            <a:off x="3684741" y="4095729"/>
            <a:ext cx="2624488" cy="2381030"/>
            <a:chOff x="3825740" y="1231175"/>
            <a:chExt cx="2624488" cy="2381030"/>
          </a:xfrm>
        </p:grpSpPr>
        <p:grpSp>
          <p:nvGrpSpPr>
            <p:cNvPr id="392" name="グループ化 391">
              <a:extLst>
                <a:ext uri="{FF2B5EF4-FFF2-40B4-BE49-F238E27FC236}">
                  <a16:creationId xmlns:a16="http://schemas.microsoft.com/office/drawing/2014/main" id="{43ECBE9D-407B-49FB-8554-7F5CDA06939F}"/>
                </a:ext>
              </a:extLst>
            </p:cNvPr>
            <p:cNvGrpSpPr/>
            <p:nvPr/>
          </p:nvGrpSpPr>
          <p:grpSpPr>
            <a:xfrm>
              <a:off x="3825740" y="1231175"/>
              <a:ext cx="2119662" cy="2142905"/>
              <a:chOff x="3825740" y="1231175"/>
              <a:chExt cx="2119662" cy="2142905"/>
            </a:xfrm>
          </p:grpSpPr>
          <p:grpSp>
            <p:nvGrpSpPr>
              <p:cNvPr id="437" name="グループ化 436">
                <a:extLst>
                  <a:ext uri="{FF2B5EF4-FFF2-40B4-BE49-F238E27FC236}">
                    <a16:creationId xmlns:a16="http://schemas.microsoft.com/office/drawing/2014/main" id="{93B81969-F0B3-4DC9-B36C-65B4361BB61E}"/>
                  </a:ext>
                </a:extLst>
              </p:cNvPr>
              <p:cNvGrpSpPr/>
              <p:nvPr/>
            </p:nvGrpSpPr>
            <p:grpSpPr>
              <a:xfrm rot="3600000">
                <a:off x="4199881" y="1104683"/>
                <a:ext cx="1619030" cy="1872013"/>
                <a:chOff x="2418103" y="603084"/>
                <a:chExt cx="3154370" cy="3647259"/>
              </a:xfrm>
            </p:grpSpPr>
            <p:grpSp>
              <p:nvGrpSpPr>
                <p:cNvPr id="490" name="グループ化 489">
                  <a:extLst>
                    <a:ext uri="{FF2B5EF4-FFF2-40B4-BE49-F238E27FC236}">
                      <a16:creationId xmlns:a16="http://schemas.microsoft.com/office/drawing/2014/main" id="{2207A1F0-E9C2-496C-A50F-B3867F5602BB}"/>
                    </a:ext>
                  </a:extLst>
                </p:cNvPr>
                <p:cNvGrpSpPr/>
                <p:nvPr/>
              </p:nvGrpSpPr>
              <p:grpSpPr>
                <a:xfrm rot="3347226">
                  <a:off x="4117752" y="1860046"/>
                  <a:ext cx="292964" cy="966350"/>
                  <a:chOff x="5674519" y="1390651"/>
                  <a:chExt cx="861274" cy="2781300"/>
                </a:xfrm>
              </p:grpSpPr>
              <p:grpSp>
                <p:nvGrpSpPr>
                  <p:cNvPr id="527" name="グループ化 526">
                    <a:extLst>
                      <a:ext uri="{FF2B5EF4-FFF2-40B4-BE49-F238E27FC236}">
                        <a16:creationId xmlns:a16="http://schemas.microsoft.com/office/drawing/2014/main" id="{AEEC5417-C26B-4A47-B580-E302D45CC3C6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529" name="フリーフォーム: 図形 528">
                      <a:extLst>
                        <a:ext uri="{FF2B5EF4-FFF2-40B4-BE49-F238E27FC236}">
                          <a16:creationId xmlns:a16="http://schemas.microsoft.com/office/drawing/2014/main" id="{C831B8F1-A33B-4004-9641-6439CD349913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30" name="フリーフォーム: 図形 529">
                      <a:extLst>
                        <a:ext uri="{FF2B5EF4-FFF2-40B4-BE49-F238E27FC236}">
                          <a16:creationId xmlns:a16="http://schemas.microsoft.com/office/drawing/2014/main" id="{6AA0CE77-DF85-446E-8795-62FFFD99872C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528" name="フリーフォーム: 図形 527">
                    <a:extLst>
                      <a:ext uri="{FF2B5EF4-FFF2-40B4-BE49-F238E27FC236}">
                        <a16:creationId xmlns:a16="http://schemas.microsoft.com/office/drawing/2014/main" id="{45D64CF8-E645-44B5-A696-718BDA748590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91" name="グループ化 490">
                  <a:extLst>
                    <a:ext uri="{FF2B5EF4-FFF2-40B4-BE49-F238E27FC236}">
                      <a16:creationId xmlns:a16="http://schemas.microsoft.com/office/drawing/2014/main" id="{2CF10CA0-60C2-434A-AF7C-73A6DCDF2E2B}"/>
                    </a:ext>
                  </a:extLst>
                </p:cNvPr>
                <p:cNvGrpSpPr/>
                <p:nvPr/>
              </p:nvGrpSpPr>
              <p:grpSpPr>
                <a:xfrm rot="18252774" flipH="1">
                  <a:off x="2687950" y="1850352"/>
                  <a:ext cx="426656" cy="966350"/>
                  <a:chOff x="5674519" y="1390651"/>
                  <a:chExt cx="861274" cy="2781300"/>
                </a:xfrm>
              </p:grpSpPr>
              <p:grpSp>
                <p:nvGrpSpPr>
                  <p:cNvPr id="523" name="グループ化 522">
                    <a:extLst>
                      <a:ext uri="{FF2B5EF4-FFF2-40B4-BE49-F238E27FC236}">
                        <a16:creationId xmlns:a16="http://schemas.microsoft.com/office/drawing/2014/main" id="{5C84EE94-6EB3-4C01-ACBE-8849CC3211E2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525" name="フリーフォーム: 図形 524">
                      <a:extLst>
                        <a:ext uri="{FF2B5EF4-FFF2-40B4-BE49-F238E27FC236}">
                          <a16:creationId xmlns:a16="http://schemas.microsoft.com/office/drawing/2014/main" id="{1BF518AD-690D-43E0-A4A8-B2ED6B7E07FE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26" name="フリーフォーム: 図形 525">
                      <a:extLst>
                        <a:ext uri="{FF2B5EF4-FFF2-40B4-BE49-F238E27FC236}">
                          <a16:creationId xmlns:a16="http://schemas.microsoft.com/office/drawing/2014/main" id="{54917958-07D5-4FD9-A444-317ABB041995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524" name="フリーフォーム: 図形 523">
                    <a:extLst>
                      <a:ext uri="{FF2B5EF4-FFF2-40B4-BE49-F238E27FC236}">
                        <a16:creationId xmlns:a16="http://schemas.microsoft.com/office/drawing/2014/main" id="{9403DAD9-095C-4737-9836-800055DC35C4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F52B164C-8062-4FF8-A7A7-081E6206E230}"/>
                    </a:ext>
                  </a:extLst>
                </p:cNvPr>
                <p:cNvSpPr/>
                <p:nvPr/>
              </p:nvSpPr>
              <p:spPr>
                <a:xfrm rot="19425613" flipH="1">
                  <a:off x="3238040" y="189687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3" name="フリーフォーム: 図形 492">
                  <a:extLst>
                    <a:ext uri="{FF2B5EF4-FFF2-40B4-BE49-F238E27FC236}">
                      <a16:creationId xmlns:a16="http://schemas.microsoft.com/office/drawing/2014/main" id="{78F1CA25-7563-4BFE-BC8D-FFD45FA860DB}"/>
                    </a:ext>
                  </a:extLst>
                </p:cNvPr>
                <p:cNvSpPr/>
                <p:nvPr/>
              </p:nvSpPr>
              <p:spPr>
                <a:xfrm rot="19425613" flipH="1">
                  <a:off x="3257090" y="218262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4" name="フリーフォーム: 図形 493">
                  <a:extLst>
                    <a:ext uri="{FF2B5EF4-FFF2-40B4-BE49-F238E27FC236}">
                      <a16:creationId xmlns:a16="http://schemas.microsoft.com/office/drawing/2014/main" id="{77F39A8F-5C30-4E70-8C72-1B24D0BAF4B2}"/>
                    </a:ext>
                  </a:extLst>
                </p:cNvPr>
                <p:cNvSpPr/>
                <p:nvPr/>
              </p:nvSpPr>
              <p:spPr>
                <a:xfrm rot="2174387">
                  <a:off x="3923038" y="1963359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495" name="グループ化 494">
                  <a:extLst>
                    <a:ext uri="{FF2B5EF4-FFF2-40B4-BE49-F238E27FC236}">
                      <a16:creationId xmlns:a16="http://schemas.microsoft.com/office/drawing/2014/main" id="{01D30B16-9B88-4B9C-BB18-13E8694BCCCB}"/>
                    </a:ext>
                  </a:extLst>
                </p:cNvPr>
                <p:cNvGrpSpPr/>
                <p:nvPr/>
              </p:nvGrpSpPr>
              <p:grpSpPr>
                <a:xfrm rot="352824">
                  <a:off x="2957046" y="1390649"/>
                  <a:ext cx="872005" cy="2859693"/>
                  <a:chOff x="2696696" y="829409"/>
                  <a:chExt cx="966288" cy="3420934"/>
                </a:xfrm>
              </p:grpSpPr>
              <p:sp>
                <p:nvSpPr>
                  <p:cNvPr id="521" name="台形 520">
                    <a:extLst>
                      <a:ext uri="{FF2B5EF4-FFF2-40B4-BE49-F238E27FC236}">
                        <a16:creationId xmlns:a16="http://schemas.microsoft.com/office/drawing/2014/main" id="{DC57E9D7-4303-419F-8322-38EC00107B6A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2" name="フリーフォーム: 図形 521">
                    <a:extLst>
                      <a:ext uri="{FF2B5EF4-FFF2-40B4-BE49-F238E27FC236}">
                        <a16:creationId xmlns:a16="http://schemas.microsoft.com/office/drawing/2014/main" id="{E2B891F4-FF4B-4DB9-A12B-4FEABDE80236}"/>
                      </a:ext>
                    </a:extLst>
                  </p:cNvPr>
                  <p:cNvSpPr/>
                  <p:nvPr/>
                </p:nvSpPr>
                <p:spPr>
                  <a:xfrm rot="15591182">
                    <a:off x="2455744" y="1070361"/>
                    <a:ext cx="1448191" cy="9662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96" name="フリーフォーム: 図形 495">
                  <a:extLst>
                    <a:ext uri="{FF2B5EF4-FFF2-40B4-BE49-F238E27FC236}">
                      <a16:creationId xmlns:a16="http://schemas.microsoft.com/office/drawing/2014/main" id="{C69E89A6-9225-4E65-A464-58C5281D5216}"/>
                    </a:ext>
                  </a:extLst>
                </p:cNvPr>
                <p:cNvSpPr/>
                <p:nvPr/>
              </p:nvSpPr>
              <p:spPr>
                <a:xfrm rot="2700000">
                  <a:off x="4152453" y="2187626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7" name="フリーフォーム: 図形 496">
                  <a:extLst>
                    <a:ext uri="{FF2B5EF4-FFF2-40B4-BE49-F238E27FC236}">
                      <a16:creationId xmlns:a16="http://schemas.microsoft.com/office/drawing/2014/main" id="{098781C5-A017-4A3F-90D5-B05415C01172}"/>
                    </a:ext>
                  </a:extLst>
                </p:cNvPr>
                <p:cNvSpPr/>
                <p:nvPr/>
              </p:nvSpPr>
              <p:spPr>
                <a:xfrm rot="8963138">
                  <a:off x="3144125" y="2310694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8" name="台形 497">
                  <a:extLst>
                    <a:ext uri="{FF2B5EF4-FFF2-40B4-BE49-F238E27FC236}">
                      <a16:creationId xmlns:a16="http://schemas.microsoft.com/office/drawing/2014/main" id="{2AA50C73-DC98-4152-849C-84C17DC96740}"/>
                    </a:ext>
                  </a:extLst>
                </p:cNvPr>
                <p:cNvSpPr/>
                <p:nvPr/>
              </p:nvSpPr>
              <p:spPr>
                <a:xfrm rot="558662">
                  <a:off x="3762950" y="2236037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9" name="台形 498">
                  <a:extLst>
                    <a:ext uri="{FF2B5EF4-FFF2-40B4-BE49-F238E27FC236}">
                      <a16:creationId xmlns:a16="http://schemas.microsoft.com/office/drawing/2014/main" id="{91FF28A5-A607-49A3-9D56-298896CAC7A1}"/>
                    </a:ext>
                  </a:extLst>
                </p:cNvPr>
                <p:cNvSpPr/>
                <p:nvPr/>
              </p:nvSpPr>
              <p:spPr>
                <a:xfrm>
                  <a:off x="3630190" y="2240704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500" name="グループ化 499">
                  <a:extLst>
                    <a:ext uri="{FF2B5EF4-FFF2-40B4-BE49-F238E27FC236}">
                      <a16:creationId xmlns:a16="http://schemas.microsoft.com/office/drawing/2014/main" id="{4A25CC13-7C41-4642-B4C7-0B5538E91219}"/>
                    </a:ext>
                  </a:extLst>
                </p:cNvPr>
                <p:cNvGrpSpPr/>
                <p:nvPr/>
              </p:nvGrpSpPr>
              <p:grpSpPr>
                <a:xfrm rot="1109717">
                  <a:off x="3689249" y="815377"/>
                  <a:ext cx="1031020" cy="1545207"/>
                  <a:chOff x="3944937" y="1390650"/>
                  <a:chExt cx="1855788" cy="2781300"/>
                </a:xfrm>
              </p:grpSpPr>
              <p:sp>
                <p:nvSpPr>
                  <p:cNvPr id="519" name="フリーフォーム: 図形 518">
                    <a:extLst>
                      <a:ext uri="{FF2B5EF4-FFF2-40B4-BE49-F238E27FC236}">
                        <a16:creationId xmlns:a16="http://schemas.microsoft.com/office/drawing/2014/main" id="{32A359DF-93B0-4B97-AC26-54674B6EEA4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0" name="フリーフォーム: 図形 519">
                    <a:extLst>
                      <a:ext uri="{FF2B5EF4-FFF2-40B4-BE49-F238E27FC236}">
                        <a16:creationId xmlns:a16="http://schemas.microsoft.com/office/drawing/2014/main" id="{E0FFEEA2-4396-407E-9FEA-BCB877CAC340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01" name="グループ化 500">
                  <a:extLst>
                    <a:ext uri="{FF2B5EF4-FFF2-40B4-BE49-F238E27FC236}">
                      <a16:creationId xmlns:a16="http://schemas.microsoft.com/office/drawing/2014/main" id="{D1EBF8BF-E8DC-4A4F-951B-DC29E69C3391}"/>
                    </a:ext>
                  </a:extLst>
                </p:cNvPr>
                <p:cNvGrpSpPr/>
                <p:nvPr/>
              </p:nvGrpSpPr>
              <p:grpSpPr>
                <a:xfrm>
                  <a:off x="2696695" y="829409"/>
                  <a:ext cx="966288" cy="3420934"/>
                  <a:chOff x="2696695" y="829409"/>
                  <a:chExt cx="966288" cy="3420934"/>
                </a:xfrm>
              </p:grpSpPr>
              <p:sp>
                <p:nvSpPr>
                  <p:cNvPr id="515" name="台形 514">
                    <a:extLst>
                      <a:ext uri="{FF2B5EF4-FFF2-40B4-BE49-F238E27FC236}">
                        <a16:creationId xmlns:a16="http://schemas.microsoft.com/office/drawing/2014/main" id="{CF3FF80C-8202-4536-ADFE-49E0EAFA901C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516" name="グループ化 515">
                    <a:extLst>
                      <a:ext uri="{FF2B5EF4-FFF2-40B4-BE49-F238E27FC236}">
                        <a16:creationId xmlns:a16="http://schemas.microsoft.com/office/drawing/2014/main" id="{C53E0D86-AC8F-4FF5-9F8D-D27FAA58FD4A}"/>
                      </a:ext>
                    </a:extLst>
                  </p:cNvPr>
                  <p:cNvGrpSpPr/>
                  <p:nvPr/>
                </p:nvGrpSpPr>
                <p:grpSpPr>
                  <a:xfrm rot="20991182">
                    <a:off x="2696695" y="829409"/>
                    <a:ext cx="966288" cy="1448191"/>
                    <a:chOff x="3944937" y="1390650"/>
                    <a:chExt cx="1855788" cy="2781300"/>
                  </a:xfrm>
                </p:grpSpPr>
                <p:sp>
                  <p:nvSpPr>
                    <p:cNvPr id="517" name="フリーフォーム: 図形 516">
                      <a:extLst>
                        <a:ext uri="{FF2B5EF4-FFF2-40B4-BE49-F238E27FC236}">
                          <a16:creationId xmlns:a16="http://schemas.microsoft.com/office/drawing/2014/main" id="{59F56374-FBD9-4631-9CFB-850DF3D2F58C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482181" y="1853406"/>
                      <a:ext cx="2781300" cy="1855788"/>
                    </a:xfrm>
                    <a:custGeom>
                      <a:avLst/>
                      <a:gdLst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637144 w 2781300"/>
                        <a:gd name="connsiteY87" fmla="*/ 321068 h 1855788"/>
                        <a:gd name="connsiteX88" fmla="*/ 1757367 w 2781300"/>
                        <a:gd name="connsiteY88" fmla="*/ 311945 h 1855788"/>
                        <a:gd name="connsiteX89" fmla="*/ 1735914 w 2781300"/>
                        <a:gd name="connsiteY89" fmla="*/ 364629 h 1855788"/>
                        <a:gd name="connsiteX90" fmla="*/ 1808129 w 2781300"/>
                        <a:gd name="connsiteY90" fmla="*/ 359574 h 1855788"/>
                        <a:gd name="connsiteX91" fmla="*/ 1792112 w 2781300"/>
                        <a:gd name="connsiteY91" fmla="*/ 395862 h 1855788"/>
                        <a:gd name="connsiteX92" fmla="*/ 1908140 w 2781300"/>
                        <a:gd name="connsiteY92" fmla="*/ 388149 h 1855788"/>
                        <a:gd name="connsiteX93" fmla="*/ 1877411 w 2781300"/>
                        <a:gd name="connsiteY93" fmla="*/ 454261 h 1855788"/>
                        <a:gd name="connsiteX94" fmla="*/ 1882194 w 2781300"/>
                        <a:gd name="connsiteY94" fmla="*/ 456941 h 1855788"/>
                        <a:gd name="connsiteX95" fmla="*/ 1972435 w 2781300"/>
                        <a:gd name="connsiteY95" fmla="*/ 451649 h 1855788"/>
                        <a:gd name="connsiteX96" fmla="*/ 1949751 w 2781300"/>
                        <a:gd name="connsiteY96" fmla="*/ 494699 h 1855788"/>
                        <a:gd name="connsiteX97" fmla="*/ 2014323 w 2781300"/>
                        <a:gd name="connsiteY97" fmla="*/ 530563 h 1855788"/>
                        <a:gd name="connsiteX98" fmla="*/ 2100242 w 2781300"/>
                        <a:gd name="connsiteY98" fmla="*/ 524674 h 1855788"/>
                        <a:gd name="connsiteX99" fmla="*/ 2080914 w 2781300"/>
                        <a:gd name="connsiteY99" fmla="*/ 567549 h 1855788"/>
                        <a:gd name="connsiteX100" fmla="*/ 2107058 w 2781300"/>
                        <a:gd name="connsiteY100" fmla="*/ 582069 h 1855788"/>
                        <a:gd name="connsiteX101" fmla="*/ 2203928 w 2781300"/>
                        <a:gd name="connsiteY101" fmla="*/ 576262 h 1855788"/>
                        <a:gd name="connsiteX102" fmla="*/ 2180042 w 2781300"/>
                        <a:gd name="connsiteY102" fmla="*/ 622605 h 1855788"/>
                        <a:gd name="connsiteX103" fmla="*/ 2218414 w 2781300"/>
                        <a:gd name="connsiteY103" fmla="*/ 643918 h 1855788"/>
                        <a:gd name="connsiteX104" fmla="*/ 2254837 w 2781300"/>
                        <a:gd name="connsiteY104" fmla="*/ 636822 h 1855788"/>
                        <a:gd name="connsiteX105" fmla="*/ 2346339 w 2781300"/>
                        <a:gd name="connsiteY105" fmla="*/ 631032 h 1855788"/>
                        <a:gd name="connsiteX106" fmla="*/ 2319231 w 2781300"/>
                        <a:gd name="connsiteY106" fmla="*/ 696341 h 1855788"/>
                        <a:gd name="connsiteX107" fmla="*/ 2348431 w 2781300"/>
                        <a:gd name="connsiteY107" fmla="*/ 711403 h 1855788"/>
                        <a:gd name="connsiteX108" fmla="*/ 2438404 w 2781300"/>
                        <a:gd name="connsiteY108" fmla="*/ 707232 h 1855788"/>
                        <a:gd name="connsiteX109" fmla="*/ 2416227 w 2781300"/>
                        <a:gd name="connsiteY109" fmla="*/ 746374 h 1855788"/>
                        <a:gd name="connsiteX110" fmla="*/ 2435226 w 2781300"/>
                        <a:gd name="connsiteY110" fmla="*/ 756174 h 1855788"/>
                        <a:gd name="connsiteX111" fmla="*/ 2548297 w 2781300"/>
                        <a:gd name="connsiteY111" fmla="*/ 747713 h 1855788"/>
                        <a:gd name="connsiteX112" fmla="*/ 2513846 w 2781300"/>
                        <a:gd name="connsiteY112" fmla="*/ 796728 h 1855788"/>
                        <a:gd name="connsiteX113" fmla="*/ 2531059 w 2781300"/>
                        <a:gd name="connsiteY113" fmla="*/ 805607 h 1855788"/>
                        <a:gd name="connsiteX114" fmla="*/ 2534192 w 2781300"/>
                        <a:gd name="connsiteY114" fmla="*/ 804820 h 1855788"/>
                        <a:gd name="connsiteX115" fmla="*/ 2660245 w 2781300"/>
                        <a:gd name="connsiteY115" fmla="*/ 795338 h 1855788"/>
                        <a:gd name="connsiteX116" fmla="*/ 2629833 w 2781300"/>
                        <a:gd name="connsiteY116" fmla="*/ 852351 h 1855788"/>
                        <a:gd name="connsiteX117" fmla="*/ 2639870 w 2781300"/>
                        <a:gd name="connsiteY117" fmla="*/ 856988 h 1855788"/>
                        <a:gd name="connsiteX118" fmla="*/ 2710659 w 2781300"/>
                        <a:gd name="connsiteY118" fmla="*/ 852487 h 1855788"/>
                        <a:gd name="connsiteX119" fmla="*/ 2692412 w 2781300"/>
                        <a:gd name="connsiteY119" fmla="*/ 881266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014323 w 2781300"/>
                        <a:gd name="connsiteY96" fmla="*/ 530563 h 1855788"/>
                        <a:gd name="connsiteX97" fmla="*/ 2100242 w 2781300"/>
                        <a:gd name="connsiteY97" fmla="*/ 524674 h 1855788"/>
                        <a:gd name="connsiteX98" fmla="*/ 2080914 w 2781300"/>
                        <a:gd name="connsiteY98" fmla="*/ 567549 h 1855788"/>
                        <a:gd name="connsiteX99" fmla="*/ 2107058 w 2781300"/>
                        <a:gd name="connsiteY99" fmla="*/ 582069 h 1855788"/>
                        <a:gd name="connsiteX100" fmla="*/ 2203928 w 2781300"/>
                        <a:gd name="connsiteY100" fmla="*/ 576262 h 1855788"/>
                        <a:gd name="connsiteX101" fmla="*/ 2180042 w 2781300"/>
                        <a:gd name="connsiteY101" fmla="*/ 622605 h 1855788"/>
                        <a:gd name="connsiteX102" fmla="*/ 2218414 w 2781300"/>
                        <a:gd name="connsiteY102" fmla="*/ 643918 h 1855788"/>
                        <a:gd name="connsiteX103" fmla="*/ 2254837 w 2781300"/>
                        <a:gd name="connsiteY103" fmla="*/ 636822 h 1855788"/>
                        <a:gd name="connsiteX104" fmla="*/ 2346339 w 2781300"/>
                        <a:gd name="connsiteY104" fmla="*/ 631032 h 1855788"/>
                        <a:gd name="connsiteX105" fmla="*/ 2319231 w 2781300"/>
                        <a:gd name="connsiteY105" fmla="*/ 696341 h 1855788"/>
                        <a:gd name="connsiteX106" fmla="*/ 2348431 w 2781300"/>
                        <a:gd name="connsiteY106" fmla="*/ 711403 h 1855788"/>
                        <a:gd name="connsiteX107" fmla="*/ 2438404 w 2781300"/>
                        <a:gd name="connsiteY107" fmla="*/ 707232 h 1855788"/>
                        <a:gd name="connsiteX108" fmla="*/ 2416227 w 2781300"/>
                        <a:gd name="connsiteY108" fmla="*/ 746374 h 1855788"/>
                        <a:gd name="connsiteX109" fmla="*/ 2435226 w 2781300"/>
                        <a:gd name="connsiteY109" fmla="*/ 756174 h 1855788"/>
                        <a:gd name="connsiteX110" fmla="*/ 2548297 w 2781300"/>
                        <a:gd name="connsiteY110" fmla="*/ 747713 h 1855788"/>
                        <a:gd name="connsiteX111" fmla="*/ 2513846 w 2781300"/>
                        <a:gd name="connsiteY111" fmla="*/ 796728 h 1855788"/>
                        <a:gd name="connsiteX112" fmla="*/ 2531059 w 2781300"/>
                        <a:gd name="connsiteY112" fmla="*/ 805607 h 1855788"/>
                        <a:gd name="connsiteX113" fmla="*/ 2534192 w 2781300"/>
                        <a:gd name="connsiteY113" fmla="*/ 804820 h 1855788"/>
                        <a:gd name="connsiteX114" fmla="*/ 2660245 w 2781300"/>
                        <a:gd name="connsiteY114" fmla="*/ 795338 h 1855788"/>
                        <a:gd name="connsiteX115" fmla="*/ 2629833 w 2781300"/>
                        <a:gd name="connsiteY115" fmla="*/ 852351 h 1855788"/>
                        <a:gd name="connsiteX116" fmla="*/ 2639870 w 2781300"/>
                        <a:gd name="connsiteY116" fmla="*/ 856988 h 1855788"/>
                        <a:gd name="connsiteX117" fmla="*/ 2710659 w 2781300"/>
                        <a:gd name="connsiteY117" fmla="*/ 852487 h 1855788"/>
                        <a:gd name="connsiteX118" fmla="*/ 2692412 w 2781300"/>
                        <a:gd name="connsiteY118" fmla="*/ 881266 h 1855788"/>
                        <a:gd name="connsiteX119" fmla="*/ 2781300 w 2781300"/>
                        <a:gd name="connsiteY11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107058 w 2781300"/>
                        <a:gd name="connsiteY98" fmla="*/ 582069 h 1855788"/>
                        <a:gd name="connsiteX99" fmla="*/ 2203928 w 2781300"/>
                        <a:gd name="connsiteY99" fmla="*/ 576262 h 1855788"/>
                        <a:gd name="connsiteX100" fmla="*/ 2180042 w 2781300"/>
                        <a:gd name="connsiteY100" fmla="*/ 622605 h 1855788"/>
                        <a:gd name="connsiteX101" fmla="*/ 2218414 w 2781300"/>
                        <a:gd name="connsiteY101" fmla="*/ 643918 h 1855788"/>
                        <a:gd name="connsiteX102" fmla="*/ 2254837 w 2781300"/>
                        <a:gd name="connsiteY102" fmla="*/ 636822 h 1855788"/>
                        <a:gd name="connsiteX103" fmla="*/ 2346339 w 2781300"/>
                        <a:gd name="connsiteY103" fmla="*/ 631032 h 1855788"/>
                        <a:gd name="connsiteX104" fmla="*/ 2319231 w 2781300"/>
                        <a:gd name="connsiteY104" fmla="*/ 696341 h 1855788"/>
                        <a:gd name="connsiteX105" fmla="*/ 2348431 w 2781300"/>
                        <a:gd name="connsiteY105" fmla="*/ 711403 h 1855788"/>
                        <a:gd name="connsiteX106" fmla="*/ 2438404 w 2781300"/>
                        <a:gd name="connsiteY106" fmla="*/ 707232 h 1855788"/>
                        <a:gd name="connsiteX107" fmla="*/ 2416227 w 2781300"/>
                        <a:gd name="connsiteY107" fmla="*/ 746374 h 1855788"/>
                        <a:gd name="connsiteX108" fmla="*/ 2435226 w 2781300"/>
                        <a:gd name="connsiteY108" fmla="*/ 756174 h 1855788"/>
                        <a:gd name="connsiteX109" fmla="*/ 2548297 w 2781300"/>
                        <a:gd name="connsiteY109" fmla="*/ 747713 h 1855788"/>
                        <a:gd name="connsiteX110" fmla="*/ 2513846 w 2781300"/>
                        <a:gd name="connsiteY110" fmla="*/ 796728 h 1855788"/>
                        <a:gd name="connsiteX111" fmla="*/ 2531059 w 2781300"/>
                        <a:gd name="connsiteY111" fmla="*/ 805607 h 1855788"/>
                        <a:gd name="connsiteX112" fmla="*/ 2534192 w 2781300"/>
                        <a:gd name="connsiteY112" fmla="*/ 804820 h 1855788"/>
                        <a:gd name="connsiteX113" fmla="*/ 2660245 w 2781300"/>
                        <a:gd name="connsiteY113" fmla="*/ 795338 h 1855788"/>
                        <a:gd name="connsiteX114" fmla="*/ 2629833 w 2781300"/>
                        <a:gd name="connsiteY114" fmla="*/ 852351 h 1855788"/>
                        <a:gd name="connsiteX115" fmla="*/ 2639870 w 2781300"/>
                        <a:gd name="connsiteY115" fmla="*/ 856988 h 1855788"/>
                        <a:gd name="connsiteX116" fmla="*/ 2710659 w 2781300"/>
                        <a:gd name="connsiteY116" fmla="*/ 852487 h 1855788"/>
                        <a:gd name="connsiteX117" fmla="*/ 2692412 w 2781300"/>
                        <a:gd name="connsiteY117" fmla="*/ 881266 h 1855788"/>
                        <a:gd name="connsiteX118" fmla="*/ 2781300 w 2781300"/>
                        <a:gd name="connsiteY11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18414 w 2781300"/>
                        <a:gd name="connsiteY100" fmla="*/ 643918 h 1855788"/>
                        <a:gd name="connsiteX101" fmla="*/ 2254837 w 2781300"/>
                        <a:gd name="connsiteY101" fmla="*/ 636822 h 1855788"/>
                        <a:gd name="connsiteX102" fmla="*/ 2346339 w 2781300"/>
                        <a:gd name="connsiteY102" fmla="*/ 631032 h 1855788"/>
                        <a:gd name="connsiteX103" fmla="*/ 2319231 w 2781300"/>
                        <a:gd name="connsiteY103" fmla="*/ 696341 h 1855788"/>
                        <a:gd name="connsiteX104" fmla="*/ 2348431 w 2781300"/>
                        <a:gd name="connsiteY104" fmla="*/ 711403 h 1855788"/>
                        <a:gd name="connsiteX105" fmla="*/ 2438404 w 2781300"/>
                        <a:gd name="connsiteY105" fmla="*/ 707232 h 1855788"/>
                        <a:gd name="connsiteX106" fmla="*/ 2416227 w 2781300"/>
                        <a:gd name="connsiteY106" fmla="*/ 746374 h 1855788"/>
                        <a:gd name="connsiteX107" fmla="*/ 2435226 w 2781300"/>
                        <a:gd name="connsiteY107" fmla="*/ 756174 h 1855788"/>
                        <a:gd name="connsiteX108" fmla="*/ 2548297 w 2781300"/>
                        <a:gd name="connsiteY108" fmla="*/ 747713 h 1855788"/>
                        <a:gd name="connsiteX109" fmla="*/ 2513846 w 2781300"/>
                        <a:gd name="connsiteY109" fmla="*/ 796728 h 1855788"/>
                        <a:gd name="connsiteX110" fmla="*/ 2531059 w 2781300"/>
                        <a:gd name="connsiteY110" fmla="*/ 805607 h 1855788"/>
                        <a:gd name="connsiteX111" fmla="*/ 2534192 w 2781300"/>
                        <a:gd name="connsiteY111" fmla="*/ 804820 h 1855788"/>
                        <a:gd name="connsiteX112" fmla="*/ 2660245 w 2781300"/>
                        <a:gd name="connsiteY112" fmla="*/ 795338 h 1855788"/>
                        <a:gd name="connsiteX113" fmla="*/ 2629833 w 2781300"/>
                        <a:gd name="connsiteY113" fmla="*/ 852351 h 1855788"/>
                        <a:gd name="connsiteX114" fmla="*/ 2639870 w 2781300"/>
                        <a:gd name="connsiteY114" fmla="*/ 856988 h 1855788"/>
                        <a:gd name="connsiteX115" fmla="*/ 2710659 w 2781300"/>
                        <a:gd name="connsiteY115" fmla="*/ 852487 h 1855788"/>
                        <a:gd name="connsiteX116" fmla="*/ 2692412 w 2781300"/>
                        <a:gd name="connsiteY116" fmla="*/ 881266 h 1855788"/>
                        <a:gd name="connsiteX117" fmla="*/ 2781300 w 2781300"/>
                        <a:gd name="connsiteY11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54837 w 2781300"/>
                        <a:gd name="connsiteY100" fmla="*/ 636822 h 1855788"/>
                        <a:gd name="connsiteX101" fmla="*/ 2346339 w 2781300"/>
                        <a:gd name="connsiteY101" fmla="*/ 631032 h 1855788"/>
                        <a:gd name="connsiteX102" fmla="*/ 2319231 w 2781300"/>
                        <a:gd name="connsiteY102" fmla="*/ 696341 h 1855788"/>
                        <a:gd name="connsiteX103" fmla="*/ 2348431 w 2781300"/>
                        <a:gd name="connsiteY103" fmla="*/ 711403 h 1855788"/>
                        <a:gd name="connsiteX104" fmla="*/ 2438404 w 2781300"/>
                        <a:gd name="connsiteY104" fmla="*/ 707232 h 1855788"/>
                        <a:gd name="connsiteX105" fmla="*/ 2416227 w 2781300"/>
                        <a:gd name="connsiteY105" fmla="*/ 746374 h 1855788"/>
                        <a:gd name="connsiteX106" fmla="*/ 2435226 w 2781300"/>
                        <a:gd name="connsiteY106" fmla="*/ 756174 h 1855788"/>
                        <a:gd name="connsiteX107" fmla="*/ 2548297 w 2781300"/>
                        <a:gd name="connsiteY107" fmla="*/ 747713 h 1855788"/>
                        <a:gd name="connsiteX108" fmla="*/ 2513846 w 2781300"/>
                        <a:gd name="connsiteY108" fmla="*/ 796728 h 1855788"/>
                        <a:gd name="connsiteX109" fmla="*/ 2531059 w 2781300"/>
                        <a:gd name="connsiteY109" fmla="*/ 805607 h 1855788"/>
                        <a:gd name="connsiteX110" fmla="*/ 2534192 w 2781300"/>
                        <a:gd name="connsiteY110" fmla="*/ 804820 h 1855788"/>
                        <a:gd name="connsiteX111" fmla="*/ 2660245 w 2781300"/>
                        <a:gd name="connsiteY111" fmla="*/ 795338 h 1855788"/>
                        <a:gd name="connsiteX112" fmla="*/ 2629833 w 2781300"/>
                        <a:gd name="connsiteY112" fmla="*/ 852351 h 1855788"/>
                        <a:gd name="connsiteX113" fmla="*/ 2639870 w 2781300"/>
                        <a:gd name="connsiteY113" fmla="*/ 856988 h 1855788"/>
                        <a:gd name="connsiteX114" fmla="*/ 2710659 w 2781300"/>
                        <a:gd name="connsiteY114" fmla="*/ 852487 h 1855788"/>
                        <a:gd name="connsiteX115" fmla="*/ 2692412 w 2781300"/>
                        <a:gd name="connsiteY115" fmla="*/ 881266 h 1855788"/>
                        <a:gd name="connsiteX116" fmla="*/ 2781300 w 2781300"/>
                        <a:gd name="connsiteY11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346339 w 2781300"/>
                        <a:gd name="connsiteY100" fmla="*/ 631032 h 1855788"/>
                        <a:gd name="connsiteX101" fmla="*/ 2319231 w 2781300"/>
                        <a:gd name="connsiteY101" fmla="*/ 696341 h 1855788"/>
                        <a:gd name="connsiteX102" fmla="*/ 2348431 w 2781300"/>
                        <a:gd name="connsiteY102" fmla="*/ 711403 h 1855788"/>
                        <a:gd name="connsiteX103" fmla="*/ 2438404 w 2781300"/>
                        <a:gd name="connsiteY103" fmla="*/ 707232 h 1855788"/>
                        <a:gd name="connsiteX104" fmla="*/ 2416227 w 2781300"/>
                        <a:gd name="connsiteY104" fmla="*/ 746374 h 1855788"/>
                        <a:gd name="connsiteX105" fmla="*/ 2435226 w 2781300"/>
                        <a:gd name="connsiteY105" fmla="*/ 756174 h 1855788"/>
                        <a:gd name="connsiteX106" fmla="*/ 2548297 w 2781300"/>
                        <a:gd name="connsiteY106" fmla="*/ 747713 h 1855788"/>
                        <a:gd name="connsiteX107" fmla="*/ 2513846 w 2781300"/>
                        <a:gd name="connsiteY107" fmla="*/ 796728 h 1855788"/>
                        <a:gd name="connsiteX108" fmla="*/ 2531059 w 2781300"/>
                        <a:gd name="connsiteY108" fmla="*/ 805607 h 1855788"/>
                        <a:gd name="connsiteX109" fmla="*/ 2534192 w 2781300"/>
                        <a:gd name="connsiteY109" fmla="*/ 804820 h 1855788"/>
                        <a:gd name="connsiteX110" fmla="*/ 2660245 w 2781300"/>
                        <a:gd name="connsiteY110" fmla="*/ 795338 h 1855788"/>
                        <a:gd name="connsiteX111" fmla="*/ 2629833 w 2781300"/>
                        <a:gd name="connsiteY111" fmla="*/ 852351 h 1855788"/>
                        <a:gd name="connsiteX112" fmla="*/ 2639870 w 2781300"/>
                        <a:gd name="connsiteY112" fmla="*/ 856988 h 1855788"/>
                        <a:gd name="connsiteX113" fmla="*/ 2710659 w 2781300"/>
                        <a:gd name="connsiteY113" fmla="*/ 852487 h 1855788"/>
                        <a:gd name="connsiteX114" fmla="*/ 2692412 w 2781300"/>
                        <a:gd name="connsiteY114" fmla="*/ 881266 h 1855788"/>
                        <a:gd name="connsiteX115" fmla="*/ 2781300 w 2781300"/>
                        <a:gd name="connsiteY11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182115 w 2781300"/>
                        <a:gd name="connsiteY16" fmla="*/ 1237205 h 1855788"/>
                        <a:gd name="connsiteX17" fmla="*/ 2203928 w 2781300"/>
                        <a:gd name="connsiteY17" fmla="*/ 1279526 h 1855788"/>
                        <a:gd name="connsiteX18" fmla="*/ 2115908 w 2781300"/>
                        <a:gd name="connsiteY18" fmla="*/ 1274250 h 1855788"/>
                        <a:gd name="connsiteX19" fmla="*/ 2083782 w 2781300"/>
                        <a:gd name="connsiteY19" fmla="*/ 1292225 h 1855788"/>
                        <a:gd name="connsiteX20" fmla="*/ 2100242 w 2781300"/>
                        <a:gd name="connsiteY20" fmla="*/ 1328738 h 1855788"/>
                        <a:gd name="connsiteX21" fmla="*/ 2027443 w 2781300"/>
                        <a:gd name="connsiteY21" fmla="*/ 1323749 h 1855788"/>
                        <a:gd name="connsiteX22" fmla="*/ 1953212 w 2781300"/>
                        <a:gd name="connsiteY22" fmla="*/ 1365283 h 1855788"/>
                        <a:gd name="connsiteX23" fmla="*/ 1972435 w 2781300"/>
                        <a:gd name="connsiteY23" fmla="*/ 1401763 h 1855788"/>
                        <a:gd name="connsiteX24" fmla="*/ 1896025 w 2781300"/>
                        <a:gd name="connsiteY24" fmla="*/ 1397283 h 1855788"/>
                        <a:gd name="connsiteX25" fmla="*/ 1880564 w 2781300"/>
                        <a:gd name="connsiteY25" fmla="*/ 1405935 h 1855788"/>
                        <a:gd name="connsiteX26" fmla="*/ 1908140 w 2781300"/>
                        <a:gd name="connsiteY26" fmla="*/ 1465263 h 1855788"/>
                        <a:gd name="connsiteX27" fmla="*/ 1792112 w 2781300"/>
                        <a:gd name="connsiteY27" fmla="*/ 1457550 h 1855788"/>
                        <a:gd name="connsiteX28" fmla="*/ 1808129 w 2781300"/>
                        <a:gd name="connsiteY28" fmla="*/ 1493838 h 1855788"/>
                        <a:gd name="connsiteX29" fmla="*/ 1735915 w 2781300"/>
                        <a:gd name="connsiteY29" fmla="*/ 1488783 h 1855788"/>
                        <a:gd name="connsiteX30" fmla="*/ 1757367 w 2781300"/>
                        <a:gd name="connsiteY30" fmla="*/ 1541467 h 1855788"/>
                        <a:gd name="connsiteX31" fmla="*/ 1652019 w 2781300"/>
                        <a:gd name="connsiteY31" fmla="*/ 1533474 h 1855788"/>
                        <a:gd name="connsiteX32" fmla="*/ 1603174 w 2781300"/>
                        <a:gd name="connsiteY32" fmla="*/ 1559366 h 1855788"/>
                        <a:gd name="connsiteX33" fmla="*/ 1620474 w 2781300"/>
                        <a:gd name="connsiteY33" fmla="*/ 1605760 h 1855788"/>
                        <a:gd name="connsiteX34" fmla="*/ 1620474 w 2781300"/>
                        <a:gd name="connsiteY34" fmla="*/ 1605761 h 1855788"/>
                        <a:gd name="connsiteX35" fmla="*/ 1538878 w 2781300"/>
                        <a:gd name="connsiteY35" fmla="*/ 1599000 h 1855788"/>
                        <a:gd name="connsiteX36" fmla="*/ 1558931 w 2781300"/>
                        <a:gd name="connsiteY36" fmla="*/ 1655763 h 1855788"/>
                        <a:gd name="connsiteX37" fmla="*/ 1473151 w 2781300"/>
                        <a:gd name="connsiteY37" fmla="*/ 1652005 h 1855788"/>
                        <a:gd name="connsiteX38" fmla="*/ 1434815 w 2781300"/>
                        <a:gd name="connsiteY38" fmla="*/ 1646929 h 1855788"/>
                        <a:gd name="connsiteX39" fmla="*/ 1416069 w 2781300"/>
                        <a:gd name="connsiteY39" fmla="*/ 1655838 h 1855788"/>
                        <a:gd name="connsiteX40" fmla="*/ 1430344 w 2781300"/>
                        <a:gd name="connsiteY40" fmla="*/ 1698626 h 1855788"/>
                        <a:gd name="connsiteX41" fmla="*/ 1344564 w 2781300"/>
                        <a:gd name="connsiteY41" fmla="*/ 1694647 h 1855788"/>
                        <a:gd name="connsiteX42" fmla="*/ 1336720 w 2781300"/>
                        <a:gd name="connsiteY42" fmla="*/ 1693547 h 1855788"/>
                        <a:gd name="connsiteX43" fmla="*/ 1333007 w 2781300"/>
                        <a:gd name="connsiteY43" fmla="*/ 1695312 h 1855788"/>
                        <a:gd name="connsiteX44" fmla="*/ 1346173 w 2781300"/>
                        <a:gd name="connsiteY44" fmla="*/ 1736726 h 1855788"/>
                        <a:gd name="connsiteX45" fmla="*/ 1260393 w 2781300"/>
                        <a:gd name="connsiteY45" fmla="*/ 1732550 h 1855788"/>
                        <a:gd name="connsiteX46" fmla="*/ 1252800 w 2781300"/>
                        <a:gd name="connsiteY46" fmla="*/ 1731433 h 1855788"/>
                        <a:gd name="connsiteX47" fmla="*/ 1209062 w 2781300"/>
                        <a:gd name="connsiteY47" fmla="*/ 1749131 h 1855788"/>
                        <a:gd name="connsiteX48" fmla="*/ 1222348 w 2781300"/>
                        <a:gd name="connsiteY48" fmla="*/ 1793876 h 1855788"/>
                        <a:gd name="connsiteX49" fmla="*/ 1136568 w 2781300"/>
                        <a:gd name="connsiteY49" fmla="*/ 1789405 h 1855788"/>
                        <a:gd name="connsiteX50" fmla="*/ 1107314 w 2781300"/>
                        <a:gd name="connsiteY50" fmla="*/ 1784797 h 1855788"/>
                        <a:gd name="connsiteX51" fmla="*/ 1098822 w 2781300"/>
                        <a:gd name="connsiteY51" fmla="*/ 1787442 h 1855788"/>
                        <a:gd name="connsiteX52" fmla="*/ 1108885 w 2781300"/>
                        <a:gd name="connsiteY52" fmla="*/ 1822451 h 1855788"/>
                        <a:gd name="connsiteX53" fmla="*/ 1023105 w 2781300"/>
                        <a:gd name="connsiteY53" fmla="*/ 1817833 h 1855788"/>
                        <a:gd name="connsiteX54" fmla="*/ 1003642 w 2781300"/>
                        <a:gd name="connsiteY54" fmla="*/ 1814666 h 1855788"/>
                        <a:gd name="connsiteX55" fmla="*/ 997790 w 2781300"/>
                        <a:gd name="connsiteY55" fmla="*/ 1815797 h 1855788"/>
                        <a:gd name="connsiteX56" fmla="*/ 1008873 w 2781300"/>
                        <a:gd name="connsiteY56" fmla="*/ 1855788 h 1855788"/>
                        <a:gd name="connsiteX57" fmla="*/ 839790 w 2781300"/>
                        <a:gd name="connsiteY57" fmla="*/ 1836937 h 1855788"/>
                        <a:gd name="connsiteX58" fmla="*/ 821133 w 2781300"/>
                        <a:gd name="connsiteY58" fmla="*/ 1831631 h 1855788"/>
                        <a:gd name="connsiteX59" fmla="*/ 775540 w 2781300"/>
                        <a:gd name="connsiteY59" fmla="*/ 1828957 h 1855788"/>
                        <a:gd name="connsiteX60" fmla="*/ 0 w 2781300"/>
                        <a:gd name="connsiteY60" fmla="*/ 941388 h 1855788"/>
                        <a:gd name="connsiteX61" fmla="*/ 626400 w 2781300"/>
                        <a:gd name="connsiteY61" fmla="*/ 93223 h 1855788"/>
                        <a:gd name="connsiteX62" fmla="*/ 667074 w 2781300"/>
                        <a:gd name="connsiteY62" fmla="*/ 81034 h 1855788"/>
                        <a:gd name="connsiteX63" fmla="*/ 682305 w 2781300"/>
                        <a:gd name="connsiteY63" fmla="*/ 72919 h 1855788"/>
                        <a:gd name="connsiteX64" fmla="*/ 1008873 w 2781300"/>
                        <a:gd name="connsiteY64" fmla="*/ 0 h 1855788"/>
                        <a:gd name="connsiteX65" fmla="*/ 997186 w 2781300"/>
                        <a:gd name="connsiteY65" fmla="*/ 42173 h 1855788"/>
                        <a:gd name="connsiteX66" fmla="*/ 1023105 w 2781300"/>
                        <a:gd name="connsiteY66" fmla="*/ 37956 h 1855788"/>
                        <a:gd name="connsiteX67" fmla="*/ 1108885 w 2781300"/>
                        <a:gd name="connsiteY67" fmla="*/ 33337 h 1855788"/>
                        <a:gd name="connsiteX68" fmla="*/ 1097623 w 2781300"/>
                        <a:gd name="connsiteY68" fmla="*/ 72518 h 1855788"/>
                        <a:gd name="connsiteX69" fmla="*/ 1136568 w 2781300"/>
                        <a:gd name="connsiteY69" fmla="*/ 66383 h 1855788"/>
                        <a:gd name="connsiteX70" fmla="*/ 1222348 w 2781300"/>
                        <a:gd name="connsiteY70" fmla="*/ 61912 h 1855788"/>
                        <a:gd name="connsiteX71" fmla="*/ 1206030 w 2781300"/>
                        <a:gd name="connsiteY71" fmla="*/ 116866 h 1855788"/>
                        <a:gd name="connsiteX72" fmla="*/ 1232453 w 2781300"/>
                        <a:gd name="connsiteY72" fmla="*/ 127349 h 1855788"/>
                        <a:gd name="connsiteX73" fmla="*/ 1260393 w 2781300"/>
                        <a:gd name="connsiteY73" fmla="*/ 123238 h 1855788"/>
                        <a:gd name="connsiteX74" fmla="*/ 1346173 w 2781300"/>
                        <a:gd name="connsiteY74" fmla="*/ 119062 h 1855788"/>
                        <a:gd name="connsiteX75" fmla="*/ 1332246 w 2781300"/>
                        <a:gd name="connsiteY75" fmla="*/ 162868 h 1855788"/>
                        <a:gd name="connsiteX76" fmla="*/ 1344564 w 2781300"/>
                        <a:gd name="connsiteY76" fmla="*/ 161141 h 1855788"/>
                        <a:gd name="connsiteX77" fmla="*/ 1430344 w 2781300"/>
                        <a:gd name="connsiteY77" fmla="*/ 157162 h 1855788"/>
                        <a:gd name="connsiteX78" fmla="*/ 1413731 w 2781300"/>
                        <a:gd name="connsiteY78" fmla="*/ 206956 h 1855788"/>
                        <a:gd name="connsiteX79" fmla="*/ 1421485 w 2781300"/>
                        <a:gd name="connsiteY79" fmla="*/ 210624 h 1855788"/>
                        <a:gd name="connsiteX80" fmla="*/ 1473151 w 2781300"/>
                        <a:gd name="connsiteY80" fmla="*/ 203783 h 1855788"/>
                        <a:gd name="connsiteX81" fmla="*/ 1558931 w 2781300"/>
                        <a:gd name="connsiteY81" fmla="*/ 200025 h 1855788"/>
                        <a:gd name="connsiteX82" fmla="*/ 1535305 w 2781300"/>
                        <a:gd name="connsiteY82" fmla="*/ 266902 h 1855788"/>
                        <a:gd name="connsiteX83" fmla="*/ 1540646 w 2781300"/>
                        <a:gd name="connsiteY83" fmla="*/ 269743 h 1855788"/>
                        <a:gd name="connsiteX84" fmla="*/ 1620474 w 2781300"/>
                        <a:gd name="connsiteY84" fmla="*/ 263128 h 1855788"/>
                        <a:gd name="connsiteX85" fmla="*/ 1605204 w 2781300"/>
                        <a:gd name="connsiteY85" fmla="*/ 304079 h 1855788"/>
                        <a:gd name="connsiteX86" fmla="*/ 1757367 w 2781300"/>
                        <a:gd name="connsiteY86" fmla="*/ 311945 h 1855788"/>
                        <a:gd name="connsiteX87" fmla="*/ 1735914 w 2781300"/>
                        <a:gd name="connsiteY87" fmla="*/ 364629 h 1855788"/>
                        <a:gd name="connsiteX88" fmla="*/ 1808129 w 2781300"/>
                        <a:gd name="connsiteY88" fmla="*/ 359574 h 1855788"/>
                        <a:gd name="connsiteX89" fmla="*/ 1792112 w 2781300"/>
                        <a:gd name="connsiteY89" fmla="*/ 395862 h 1855788"/>
                        <a:gd name="connsiteX90" fmla="*/ 1908140 w 2781300"/>
                        <a:gd name="connsiteY90" fmla="*/ 388149 h 1855788"/>
                        <a:gd name="connsiteX91" fmla="*/ 1877411 w 2781300"/>
                        <a:gd name="connsiteY91" fmla="*/ 454261 h 1855788"/>
                        <a:gd name="connsiteX92" fmla="*/ 1882194 w 2781300"/>
                        <a:gd name="connsiteY92" fmla="*/ 456941 h 1855788"/>
                        <a:gd name="connsiteX93" fmla="*/ 1972435 w 2781300"/>
                        <a:gd name="connsiteY93" fmla="*/ 451649 h 1855788"/>
                        <a:gd name="connsiteX94" fmla="*/ 1949751 w 2781300"/>
                        <a:gd name="connsiteY94" fmla="*/ 494699 h 1855788"/>
                        <a:gd name="connsiteX95" fmla="*/ 2100242 w 2781300"/>
                        <a:gd name="connsiteY95" fmla="*/ 524674 h 1855788"/>
                        <a:gd name="connsiteX96" fmla="*/ 2080914 w 2781300"/>
                        <a:gd name="connsiteY96" fmla="*/ 567549 h 1855788"/>
                        <a:gd name="connsiteX97" fmla="*/ 2203928 w 2781300"/>
                        <a:gd name="connsiteY97" fmla="*/ 576262 h 1855788"/>
                        <a:gd name="connsiteX98" fmla="*/ 2180042 w 2781300"/>
                        <a:gd name="connsiteY98" fmla="*/ 622605 h 1855788"/>
                        <a:gd name="connsiteX99" fmla="*/ 2346339 w 2781300"/>
                        <a:gd name="connsiteY99" fmla="*/ 631032 h 1855788"/>
                        <a:gd name="connsiteX100" fmla="*/ 2319231 w 2781300"/>
                        <a:gd name="connsiteY100" fmla="*/ 696341 h 1855788"/>
                        <a:gd name="connsiteX101" fmla="*/ 2348431 w 2781300"/>
                        <a:gd name="connsiteY101" fmla="*/ 711403 h 1855788"/>
                        <a:gd name="connsiteX102" fmla="*/ 2438404 w 2781300"/>
                        <a:gd name="connsiteY102" fmla="*/ 707232 h 1855788"/>
                        <a:gd name="connsiteX103" fmla="*/ 2416227 w 2781300"/>
                        <a:gd name="connsiteY103" fmla="*/ 746374 h 1855788"/>
                        <a:gd name="connsiteX104" fmla="*/ 2435226 w 2781300"/>
                        <a:gd name="connsiteY104" fmla="*/ 756174 h 1855788"/>
                        <a:gd name="connsiteX105" fmla="*/ 2548297 w 2781300"/>
                        <a:gd name="connsiteY105" fmla="*/ 747713 h 1855788"/>
                        <a:gd name="connsiteX106" fmla="*/ 2513846 w 2781300"/>
                        <a:gd name="connsiteY106" fmla="*/ 796728 h 1855788"/>
                        <a:gd name="connsiteX107" fmla="*/ 2531059 w 2781300"/>
                        <a:gd name="connsiteY107" fmla="*/ 805607 h 1855788"/>
                        <a:gd name="connsiteX108" fmla="*/ 2534192 w 2781300"/>
                        <a:gd name="connsiteY108" fmla="*/ 804820 h 1855788"/>
                        <a:gd name="connsiteX109" fmla="*/ 2660245 w 2781300"/>
                        <a:gd name="connsiteY109" fmla="*/ 795338 h 1855788"/>
                        <a:gd name="connsiteX110" fmla="*/ 2629833 w 2781300"/>
                        <a:gd name="connsiteY110" fmla="*/ 852351 h 1855788"/>
                        <a:gd name="connsiteX111" fmla="*/ 2639870 w 2781300"/>
                        <a:gd name="connsiteY111" fmla="*/ 856988 h 1855788"/>
                        <a:gd name="connsiteX112" fmla="*/ 2710659 w 2781300"/>
                        <a:gd name="connsiteY112" fmla="*/ 852487 h 1855788"/>
                        <a:gd name="connsiteX113" fmla="*/ 2692412 w 2781300"/>
                        <a:gd name="connsiteY113" fmla="*/ 881266 h 1855788"/>
                        <a:gd name="connsiteX114" fmla="*/ 2781300 w 2781300"/>
                        <a:gd name="connsiteY11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46339 w 2781300"/>
                        <a:gd name="connsiteY14" fmla="*/ 1200944 h 1855788"/>
                        <a:gd name="connsiteX15" fmla="*/ 2182115 w 2781300"/>
                        <a:gd name="connsiteY15" fmla="*/ 1237205 h 1855788"/>
                        <a:gd name="connsiteX16" fmla="*/ 2203928 w 2781300"/>
                        <a:gd name="connsiteY16" fmla="*/ 1279526 h 1855788"/>
                        <a:gd name="connsiteX17" fmla="*/ 2115908 w 2781300"/>
                        <a:gd name="connsiteY17" fmla="*/ 1274250 h 1855788"/>
                        <a:gd name="connsiteX18" fmla="*/ 2083782 w 2781300"/>
                        <a:gd name="connsiteY18" fmla="*/ 1292225 h 1855788"/>
                        <a:gd name="connsiteX19" fmla="*/ 2100242 w 2781300"/>
                        <a:gd name="connsiteY19" fmla="*/ 1328738 h 1855788"/>
                        <a:gd name="connsiteX20" fmla="*/ 2027443 w 2781300"/>
                        <a:gd name="connsiteY20" fmla="*/ 1323749 h 1855788"/>
                        <a:gd name="connsiteX21" fmla="*/ 1953212 w 2781300"/>
                        <a:gd name="connsiteY21" fmla="*/ 1365283 h 1855788"/>
                        <a:gd name="connsiteX22" fmla="*/ 1972435 w 2781300"/>
                        <a:gd name="connsiteY22" fmla="*/ 1401763 h 1855788"/>
                        <a:gd name="connsiteX23" fmla="*/ 1896025 w 2781300"/>
                        <a:gd name="connsiteY23" fmla="*/ 1397283 h 1855788"/>
                        <a:gd name="connsiteX24" fmla="*/ 1880564 w 2781300"/>
                        <a:gd name="connsiteY24" fmla="*/ 1405935 h 1855788"/>
                        <a:gd name="connsiteX25" fmla="*/ 1908140 w 2781300"/>
                        <a:gd name="connsiteY25" fmla="*/ 1465263 h 1855788"/>
                        <a:gd name="connsiteX26" fmla="*/ 1792112 w 2781300"/>
                        <a:gd name="connsiteY26" fmla="*/ 1457550 h 1855788"/>
                        <a:gd name="connsiteX27" fmla="*/ 1808129 w 2781300"/>
                        <a:gd name="connsiteY27" fmla="*/ 1493838 h 1855788"/>
                        <a:gd name="connsiteX28" fmla="*/ 1735915 w 2781300"/>
                        <a:gd name="connsiteY28" fmla="*/ 1488783 h 1855788"/>
                        <a:gd name="connsiteX29" fmla="*/ 1757367 w 2781300"/>
                        <a:gd name="connsiteY29" fmla="*/ 1541467 h 1855788"/>
                        <a:gd name="connsiteX30" fmla="*/ 1652019 w 2781300"/>
                        <a:gd name="connsiteY30" fmla="*/ 1533474 h 1855788"/>
                        <a:gd name="connsiteX31" fmla="*/ 1603174 w 2781300"/>
                        <a:gd name="connsiteY31" fmla="*/ 1559366 h 1855788"/>
                        <a:gd name="connsiteX32" fmla="*/ 1620474 w 2781300"/>
                        <a:gd name="connsiteY32" fmla="*/ 1605760 h 1855788"/>
                        <a:gd name="connsiteX33" fmla="*/ 1620474 w 2781300"/>
                        <a:gd name="connsiteY33" fmla="*/ 1605761 h 1855788"/>
                        <a:gd name="connsiteX34" fmla="*/ 1538878 w 2781300"/>
                        <a:gd name="connsiteY34" fmla="*/ 1599000 h 1855788"/>
                        <a:gd name="connsiteX35" fmla="*/ 1558931 w 2781300"/>
                        <a:gd name="connsiteY35" fmla="*/ 1655763 h 1855788"/>
                        <a:gd name="connsiteX36" fmla="*/ 1473151 w 2781300"/>
                        <a:gd name="connsiteY36" fmla="*/ 1652005 h 1855788"/>
                        <a:gd name="connsiteX37" fmla="*/ 1434815 w 2781300"/>
                        <a:gd name="connsiteY37" fmla="*/ 1646929 h 1855788"/>
                        <a:gd name="connsiteX38" fmla="*/ 1416069 w 2781300"/>
                        <a:gd name="connsiteY38" fmla="*/ 1655838 h 1855788"/>
                        <a:gd name="connsiteX39" fmla="*/ 1430344 w 2781300"/>
                        <a:gd name="connsiteY39" fmla="*/ 1698626 h 1855788"/>
                        <a:gd name="connsiteX40" fmla="*/ 1344564 w 2781300"/>
                        <a:gd name="connsiteY40" fmla="*/ 1694647 h 1855788"/>
                        <a:gd name="connsiteX41" fmla="*/ 1336720 w 2781300"/>
                        <a:gd name="connsiteY41" fmla="*/ 1693547 h 1855788"/>
                        <a:gd name="connsiteX42" fmla="*/ 1333007 w 2781300"/>
                        <a:gd name="connsiteY42" fmla="*/ 1695312 h 1855788"/>
                        <a:gd name="connsiteX43" fmla="*/ 1346173 w 2781300"/>
                        <a:gd name="connsiteY43" fmla="*/ 1736726 h 1855788"/>
                        <a:gd name="connsiteX44" fmla="*/ 1260393 w 2781300"/>
                        <a:gd name="connsiteY44" fmla="*/ 1732550 h 1855788"/>
                        <a:gd name="connsiteX45" fmla="*/ 1252800 w 2781300"/>
                        <a:gd name="connsiteY45" fmla="*/ 1731433 h 1855788"/>
                        <a:gd name="connsiteX46" fmla="*/ 1209062 w 2781300"/>
                        <a:gd name="connsiteY46" fmla="*/ 1749131 h 1855788"/>
                        <a:gd name="connsiteX47" fmla="*/ 1222348 w 2781300"/>
                        <a:gd name="connsiteY47" fmla="*/ 1793876 h 1855788"/>
                        <a:gd name="connsiteX48" fmla="*/ 1136568 w 2781300"/>
                        <a:gd name="connsiteY48" fmla="*/ 1789405 h 1855788"/>
                        <a:gd name="connsiteX49" fmla="*/ 1107314 w 2781300"/>
                        <a:gd name="connsiteY49" fmla="*/ 1784797 h 1855788"/>
                        <a:gd name="connsiteX50" fmla="*/ 1098822 w 2781300"/>
                        <a:gd name="connsiteY50" fmla="*/ 1787442 h 1855788"/>
                        <a:gd name="connsiteX51" fmla="*/ 1108885 w 2781300"/>
                        <a:gd name="connsiteY51" fmla="*/ 1822451 h 1855788"/>
                        <a:gd name="connsiteX52" fmla="*/ 1023105 w 2781300"/>
                        <a:gd name="connsiteY52" fmla="*/ 1817833 h 1855788"/>
                        <a:gd name="connsiteX53" fmla="*/ 1003642 w 2781300"/>
                        <a:gd name="connsiteY53" fmla="*/ 1814666 h 1855788"/>
                        <a:gd name="connsiteX54" fmla="*/ 997790 w 2781300"/>
                        <a:gd name="connsiteY54" fmla="*/ 1815797 h 1855788"/>
                        <a:gd name="connsiteX55" fmla="*/ 1008873 w 2781300"/>
                        <a:gd name="connsiteY55" fmla="*/ 1855788 h 1855788"/>
                        <a:gd name="connsiteX56" fmla="*/ 839790 w 2781300"/>
                        <a:gd name="connsiteY56" fmla="*/ 1836937 h 1855788"/>
                        <a:gd name="connsiteX57" fmla="*/ 821133 w 2781300"/>
                        <a:gd name="connsiteY57" fmla="*/ 1831631 h 1855788"/>
                        <a:gd name="connsiteX58" fmla="*/ 775540 w 2781300"/>
                        <a:gd name="connsiteY58" fmla="*/ 1828957 h 1855788"/>
                        <a:gd name="connsiteX59" fmla="*/ 0 w 2781300"/>
                        <a:gd name="connsiteY59" fmla="*/ 941388 h 1855788"/>
                        <a:gd name="connsiteX60" fmla="*/ 626400 w 2781300"/>
                        <a:gd name="connsiteY60" fmla="*/ 93223 h 1855788"/>
                        <a:gd name="connsiteX61" fmla="*/ 667074 w 2781300"/>
                        <a:gd name="connsiteY61" fmla="*/ 81034 h 1855788"/>
                        <a:gd name="connsiteX62" fmla="*/ 682305 w 2781300"/>
                        <a:gd name="connsiteY62" fmla="*/ 72919 h 1855788"/>
                        <a:gd name="connsiteX63" fmla="*/ 1008873 w 2781300"/>
                        <a:gd name="connsiteY63" fmla="*/ 0 h 1855788"/>
                        <a:gd name="connsiteX64" fmla="*/ 997186 w 2781300"/>
                        <a:gd name="connsiteY64" fmla="*/ 42173 h 1855788"/>
                        <a:gd name="connsiteX65" fmla="*/ 1023105 w 2781300"/>
                        <a:gd name="connsiteY65" fmla="*/ 37956 h 1855788"/>
                        <a:gd name="connsiteX66" fmla="*/ 1108885 w 2781300"/>
                        <a:gd name="connsiteY66" fmla="*/ 33337 h 1855788"/>
                        <a:gd name="connsiteX67" fmla="*/ 1097623 w 2781300"/>
                        <a:gd name="connsiteY67" fmla="*/ 72518 h 1855788"/>
                        <a:gd name="connsiteX68" fmla="*/ 1136568 w 2781300"/>
                        <a:gd name="connsiteY68" fmla="*/ 66383 h 1855788"/>
                        <a:gd name="connsiteX69" fmla="*/ 1222348 w 2781300"/>
                        <a:gd name="connsiteY69" fmla="*/ 61912 h 1855788"/>
                        <a:gd name="connsiteX70" fmla="*/ 1206030 w 2781300"/>
                        <a:gd name="connsiteY70" fmla="*/ 116866 h 1855788"/>
                        <a:gd name="connsiteX71" fmla="*/ 1232453 w 2781300"/>
                        <a:gd name="connsiteY71" fmla="*/ 127349 h 1855788"/>
                        <a:gd name="connsiteX72" fmla="*/ 1260393 w 2781300"/>
                        <a:gd name="connsiteY72" fmla="*/ 123238 h 1855788"/>
                        <a:gd name="connsiteX73" fmla="*/ 1346173 w 2781300"/>
                        <a:gd name="connsiteY73" fmla="*/ 119062 h 1855788"/>
                        <a:gd name="connsiteX74" fmla="*/ 1332246 w 2781300"/>
                        <a:gd name="connsiteY74" fmla="*/ 162868 h 1855788"/>
                        <a:gd name="connsiteX75" fmla="*/ 1344564 w 2781300"/>
                        <a:gd name="connsiteY75" fmla="*/ 161141 h 1855788"/>
                        <a:gd name="connsiteX76" fmla="*/ 1430344 w 2781300"/>
                        <a:gd name="connsiteY76" fmla="*/ 157162 h 1855788"/>
                        <a:gd name="connsiteX77" fmla="*/ 1413731 w 2781300"/>
                        <a:gd name="connsiteY77" fmla="*/ 206956 h 1855788"/>
                        <a:gd name="connsiteX78" fmla="*/ 1421485 w 2781300"/>
                        <a:gd name="connsiteY78" fmla="*/ 210624 h 1855788"/>
                        <a:gd name="connsiteX79" fmla="*/ 1473151 w 2781300"/>
                        <a:gd name="connsiteY79" fmla="*/ 203783 h 1855788"/>
                        <a:gd name="connsiteX80" fmla="*/ 1558931 w 2781300"/>
                        <a:gd name="connsiteY80" fmla="*/ 200025 h 1855788"/>
                        <a:gd name="connsiteX81" fmla="*/ 1535305 w 2781300"/>
                        <a:gd name="connsiteY81" fmla="*/ 266902 h 1855788"/>
                        <a:gd name="connsiteX82" fmla="*/ 1540646 w 2781300"/>
                        <a:gd name="connsiteY82" fmla="*/ 269743 h 1855788"/>
                        <a:gd name="connsiteX83" fmla="*/ 1620474 w 2781300"/>
                        <a:gd name="connsiteY83" fmla="*/ 263128 h 1855788"/>
                        <a:gd name="connsiteX84" fmla="*/ 1605204 w 2781300"/>
                        <a:gd name="connsiteY84" fmla="*/ 304079 h 1855788"/>
                        <a:gd name="connsiteX85" fmla="*/ 1757367 w 2781300"/>
                        <a:gd name="connsiteY85" fmla="*/ 311945 h 1855788"/>
                        <a:gd name="connsiteX86" fmla="*/ 1735914 w 2781300"/>
                        <a:gd name="connsiteY86" fmla="*/ 364629 h 1855788"/>
                        <a:gd name="connsiteX87" fmla="*/ 1808129 w 2781300"/>
                        <a:gd name="connsiteY87" fmla="*/ 359574 h 1855788"/>
                        <a:gd name="connsiteX88" fmla="*/ 1792112 w 2781300"/>
                        <a:gd name="connsiteY88" fmla="*/ 395862 h 1855788"/>
                        <a:gd name="connsiteX89" fmla="*/ 1908140 w 2781300"/>
                        <a:gd name="connsiteY89" fmla="*/ 388149 h 1855788"/>
                        <a:gd name="connsiteX90" fmla="*/ 1877411 w 2781300"/>
                        <a:gd name="connsiteY90" fmla="*/ 454261 h 1855788"/>
                        <a:gd name="connsiteX91" fmla="*/ 1882194 w 2781300"/>
                        <a:gd name="connsiteY91" fmla="*/ 456941 h 1855788"/>
                        <a:gd name="connsiteX92" fmla="*/ 1972435 w 2781300"/>
                        <a:gd name="connsiteY92" fmla="*/ 451649 h 1855788"/>
                        <a:gd name="connsiteX93" fmla="*/ 1949751 w 2781300"/>
                        <a:gd name="connsiteY93" fmla="*/ 494699 h 1855788"/>
                        <a:gd name="connsiteX94" fmla="*/ 2100242 w 2781300"/>
                        <a:gd name="connsiteY94" fmla="*/ 524674 h 1855788"/>
                        <a:gd name="connsiteX95" fmla="*/ 2080914 w 2781300"/>
                        <a:gd name="connsiteY95" fmla="*/ 567549 h 1855788"/>
                        <a:gd name="connsiteX96" fmla="*/ 2203928 w 2781300"/>
                        <a:gd name="connsiteY96" fmla="*/ 576262 h 1855788"/>
                        <a:gd name="connsiteX97" fmla="*/ 2180042 w 2781300"/>
                        <a:gd name="connsiteY97" fmla="*/ 622605 h 1855788"/>
                        <a:gd name="connsiteX98" fmla="*/ 2346339 w 2781300"/>
                        <a:gd name="connsiteY98" fmla="*/ 631032 h 1855788"/>
                        <a:gd name="connsiteX99" fmla="*/ 2319231 w 2781300"/>
                        <a:gd name="connsiteY99" fmla="*/ 696341 h 1855788"/>
                        <a:gd name="connsiteX100" fmla="*/ 2348431 w 2781300"/>
                        <a:gd name="connsiteY100" fmla="*/ 711403 h 1855788"/>
                        <a:gd name="connsiteX101" fmla="*/ 2438404 w 2781300"/>
                        <a:gd name="connsiteY101" fmla="*/ 707232 h 1855788"/>
                        <a:gd name="connsiteX102" fmla="*/ 2416227 w 2781300"/>
                        <a:gd name="connsiteY102" fmla="*/ 746374 h 1855788"/>
                        <a:gd name="connsiteX103" fmla="*/ 2435226 w 2781300"/>
                        <a:gd name="connsiteY103" fmla="*/ 756174 h 1855788"/>
                        <a:gd name="connsiteX104" fmla="*/ 2548297 w 2781300"/>
                        <a:gd name="connsiteY104" fmla="*/ 747713 h 1855788"/>
                        <a:gd name="connsiteX105" fmla="*/ 2513846 w 2781300"/>
                        <a:gd name="connsiteY105" fmla="*/ 796728 h 1855788"/>
                        <a:gd name="connsiteX106" fmla="*/ 2531059 w 2781300"/>
                        <a:gd name="connsiteY106" fmla="*/ 805607 h 1855788"/>
                        <a:gd name="connsiteX107" fmla="*/ 2534192 w 2781300"/>
                        <a:gd name="connsiteY107" fmla="*/ 804820 h 1855788"/>
                        <a:gd name="connsiteX108" fmla="*/ 2660245 w 2781300"/>
                        <a:gd name="connsiteY108" fmla="*/ 795338 h 1855788"/>
                        <a:gd name="connsiteX109" fmla="*/ 2629833 w 2781300"/>
                        <a:gd name="connsiteY109" fmla="*/ 852351 h 1855788"/>
                        <a:gd name="connsiteX110" fmla="*/ 2639870 w 2781300"/>
                        <a:gd name="connsiteY110" fmla="*/ 856988 h 1855788"/>
                        <a:gd name="connsiteX111" fmla="*/ 2710659 w 2781300"/>
                        <a:gd name="connsiteY111" fmla="*/ 852487 h 1855788"/>
                        <a:gd name="connsiteX112" fmla="*/ 2692412 w 2781300"/>
                        <a:gd name="connsiteY112" fmla="*/ 881266 h 1855788"/>
                        <a:gd name="connsiteX113" fmla="*/ 2781300 w 2781300"/>
                        <a:gd name="connsiteY11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348431 w 2781300"/>
                        <a:gd name="connsiteY99" fmla="*/ 711403 h 1855788"/>
                        <a:gd name="connsiteX100" fmla="*/ 2438404 w 2781300"/>
                        <a:gd name="connsiteY100" fmla="*/ 707232 h 1855788"/>
                        <a:gd name="connsiteX101" fmla="*/ 2416227 w 2781300"/>
                        <a:gd name="connsiteY101" fmla="*/ 746374 h 1855788"/>
                        <a:gd name="connsiteX102" fmla="*/ 2435226 w 2781300"/>
                        <a:gd name="connsiteY102" fmla="*/ 756174 h 1855788"/>
                        <a:gd name="connsiteX103" fmla="*/ 2548297 w 2781300"/>
                        <a:gd name="connsiteY103" fmla="*/ 747713 h 1855788"/>
                        <a:gd name="connsiteX104" fmla="*/ 2513846 w 2781300"/>
                        <a:gd name="connsiteY104" fmla="*/ 796728 h 1855788"/>
                        <a:gd name="connsiteX105" fmla="*/ 2531059 w 2781300"/>
                        <a:gd name="connsiteY105" fmla="*/ 805607 h 1855788"/>
                        <a:gd name="connsiteX106" fmla="*/ 2534192 w 2781300"/>
                        <a:gd name="connsiteY106" fmla="*/ 804820 h 1855788"/>
                        <a:gd name="connsiteX107" fmla="*/ 2660245 w 2781300"/>
                        <a:gd name="connsiteY107" fmla="*/ 795338 h 1855788"/>
                        <a:gd name="connsiteX108" fmla="*/ 2629833 w 2781300"/>
                        <a:gd name="connsiteY108" fmla="*/ 852351 h 1855788"/>
                        <a:gd name="connsiteX109" fmla="*/ 2639870 w 2781300"/>
                        <a:gd name="connsiteY109" fmla="*/ 856988 h 1855788"/>
                        <a:gd name="connsiteX110" fmla="*/ 2710659 w 2781300"/>
                        <a:gd name="connsiteY110" fmla="*/ 852487 h 1855788"/>
                        <a:gd name="connsiteX111" fmla="*/ 2692412 w 2781300"/>
                        <a:gd name="connsiteY111" fmla="*/ 881266 h 1855788"/>
                        <a:gd name="connsiteX112" fmla="*/ 2781300 w 2781300"/>
                        <a:gd name="connsiteY11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435226 w 2781300"/>
                        <a:gd name="connsiteY101" fmla="*/ 756174 h 1855788"/>
                        <a:gd name="connsiteX102" fmla="*/ 2548297 w 2781300"/>
                        <a:gd name="connsiteY102" fmla="*/ 747713 h 1855788"/>
                        <a:gd name="connsiteX103" fmla="*/ 2513846 w 2781300"/>
                        <a:gd name="connsiteY103" fmla="*/ 796728 h 1855788"/>
                        <a:gd name="connsiteX104" fmla="*/ 2531059 w 2781300"/>
                        <a:gd name="connsiteY104" fmla="*/ 805607 h 1855788"/>
                        <a:gd name="connsiteX105" fmla="*/ 2534192 w 2781300"/>
                        <a:gd name="connsiteY105" fmla="*/ 804820 h 1855788"/>
                        <a:gd name="connsiteX106" fmla="*/ 2660245 w 2781300"/>
                        <a:gd name="connsiteY106" fmla="*/ 795338 h 1855788"/>
                        <a:gd name="connsiteX107" fmla="*/ 2629833 w 2781300"/>
                        <a:gd name="connsiteY107" fmla="*/ 852351 h 1855788"/>
                        <a:gd name="connsiteX108" fmla="*/ 2639870 w 2781300"/>
                        <a:gd name="connsiteY108" fmla="*/ 856988 h 1855788"/>
                        <a:gd name="connsiteX109" fmla="*/ 2710659 w 2781300"/>
                        <a:gd name="connsiteY109" fmla="*/ 852487 h 1855788"/>
                        <a:gd name="connsiteX110" fmla="*/ 2692412 w 2781300"/>
                        <a:gd name="connsiteY110" fmla="*/ 881266 h 1855788"/>
                        <a:gd name="connsiteX111" fmla="*/ 2781300 w 2781300"/>
                        <a:gd name="connsiteY11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534192 w 2781300"/>
                        <a:gd name="connsiteY104" fmla="*/ 804820 h 1855788"/>
                        <a:gd name="connsiteX105" fmla="*/ 2660245 w 2781300"/>
                        <a:gd name="connsiteY105" fmla="*/ 795338 h 1855788"/>
                        <a:gd name="connsiteX106" fmla="*/ 2629833 w 2781300"/>
                        <a:gd name="connsiteY106" fmla="*/ 852351 h 1855788"/>
                        <a:gd name="connsiteX107" fmla="*/ 2639870 w 2781300"/>
                        <a:gd name="connsiteY107" fmla="*/ 856988 h 1855788"/>
                        <a:gd name="connsiteX108" fmla="*/ 2710659 w 2781300"/>
                        <a:gd name="connsiteY108" fmla="*/ 852487 h 1855788"/>
                        <a:gd name="connsiteX109" fmla="*/ 2692412 w 2781300"/>
                        <a:gd name="connsiteY109" fmla="*/ 881266 h 1855788"/>
                        <a:gd name="connsiteX110" fmla="*/ 2781300 w 2781300"/>
                        <a:gd name="connsiteY11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660245 w 2781300"/>
                        <a:gd name="connsiteY104" fmla="*/ 795338 h 1855788"/>
                        <a:gd name="connsiteX105" fmla="*/ 2629833 w 2781300"/>
                        <a:gd name="connsiteY105" fmla="*/ 852351 h 1855788"/>
                        <a:gd name="connsiteX106" fmla="*/ 2639870 w 2781300"/>
                        <a:gd name="connsiteY106" fmla="*/ 856988 h 1855788"/>
                        <a:gd name="connsiteX107" fmla="*/ 2710659 w 2781300"/>
                        <a:gd name="connsiteY107" fmla="*/ 852487 h 1855788"/>
                        <a:gd name="connsiteX108" fmla="*/ 2692412 w 2781300"/>
                        <a:gd name="connsiteY108" fmla="*/ 881266 h 1855788"/>
                        <a:gd name="connsiteX109" fmla="*/ 2781300 w 2781300"/>
                        <a:gd name="connsiteY10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639870 w 2781300"/>
                        <a:gd name="connsiteY105" fmla="*/ 856988 h 1855788"/>
                        <a:gd name="connsiteX106" fmla="*/ 2710659 w 2781300"/>
                        <a:gd name="connsiteY106" fmla="*/ 852487 h 1855788"/>
                        <a:gd name="connsiteX107" fmla="*/ 2692412 w 2781300"/>
                        <a:gd name="connsiteY107" fmla="*/ 881266 h 1855788"/>
                        <a:gd name="connsiteX108" fmla="*/ 2781300 w 2781300"/>
                        <a:gd name="connsiteY10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710659 w 2781300"/>
                        <a:gd name="connsiteY105" fmla="*/ 852487 h 1855788"/>
                        <a:gd name="connsiteX106" fmla="*/ 2692412 w 2781300"/>
                        <a:gd name="connsiteY106" fmla="*/ 881266 h 1855788"/>
                        <a:gd name="connsiteX107" fmla="*/ 2781300 w 2781300"/>
                        <a:gd name="connsiteY10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76829 w 2781300"/>
                        <a:gd name="connsiteY8" fmla="*/ 1078916 h 1855788"/>
                        <a:gd name="connsiteX9" fmla="*/ 2426967 w 2781300"/>
                        <a:gd name="connsiteY9" fmla="*/ 1104558 h 1855788"/>
                        <a:gd name="connsiteX10" fmla="*/ 2438404 w 2781300"/>
                        <a:gd name="connsiteY10" fmla="*/ 1124744 h 1855788"/>
                        <a:gd name="connsiteX11" fmla="*/ 2330762 w 2781300"/>
                        <a:gd name="connsiteY11" fmla="*/ 1154032 h 1855788"/>
                        <a:gd name="connsiteX12" fmla="*/ 2346339 w 2781300"/>
                        <a:gd name="connsiteY12" fmla="*/ 1200944 h 1855788"/>
                        <a:gd name="connsiteX13" fmla="*/ 2182115 w 2781300"/>
                        <a:gd name="connsiteY13" fmla="*/ 1237205 h 1855788"/>
                        <a:gd name="connsiteX14" fmla="*/ 2203928 w 2781300"/>
                        <a:gd name="connsiteY14" fmla="*/ 1279526 h 1855788"/>
                        <a:gd name="connsiteX15" fmla="*/ 2115908 w 2781300"/>
                        <a:gd name="connsiteY15" fmla="*/ 1274250 h 1855788"/>
                        <a:gd name="connsiteX16" fmla="*/ 2083782 w 2781300"/>
                        <a:gd name="connsiteY16" fmla="*/ 1292225 h 1855788"/>
                        <a:gd name="connsiteX17" fmla="*/ 2100242 w 2781300"/>
                        <a:gd name="connsiteY17" fmla="*/ 1328738 h 1855788"/>
                        <a:gd name="connsiteX18" fmla="*/ 2027443 w 2781300"/>
                        <a:gd name="connsiteY18" fmla="*/ 1323749 h 1855788"/>
                        <a:gd name="connsiteX19" fmla="*/ 1953212 w 2781300"/>
                        <a:gd name="connsiteY19" fmla="*/ 1365283 h 1855788"/>
                        <a:gd name="connsiteX20" fmla="*/ 1972435 w 2781300"/>
                        <a:gd name="connsiteY20" fmla="*/ 1401763 h 1855788"/>
                        <a:gd name="connsiteX21" fmla="*/ 1896025 w 2781300"/>
                        <a:gd name="connsiteY21" fmla="*/ 1397283 h 1855788"/>
                        <a:gd name="connsiteX22" fmla="*/ 1880564 w 2781300"/>
                        <a:gd name="connsiteY22" fmla="*/ 1405935 h 1855788"/>
                        <a:gd name="connsiteX23" fmla="*/ 1908140 w 2781300"/>
                        <a:gd name="connsiteY23" fmla="*/ 1465263 h 1855788"/>
                        <a:gd name="connsiteX24" fmla="*/ 1792112 w 2781300"/>
                        <a:gd name="connsiteY24" fmla="*/ 1457550 h 1855788"/>
                        <a:gd name="connsiteX25" fmla="*/ 1808129 w 2781300"/>
                        <a:gd name="connsiteY25" fmla="*/ 1493838 h 1855788"/>
                        <a:gd name="connsiteX26" fmla="*/ 1735915 w 2781300"/>
                        <a:gd name="connsiteY26" fmla="*/ 1488783 h 1855788"/>
                        <a:gd name="connsiteX27" fmla="*/ 1757367 w 2781300"/>
                        <a:gd name="connsiteY27" fmla="*/ 1541467 h 1855788"/>
                        <a:gd name="connsiteX28" fmla="*/ 1652019 w 2781300"/>
                        <a:gd name="connsiteY28" fmla="*/ 1533474 h 1855788"/>
                        <a:gd name="connsiteX29" fmla="*/ 1603174 w 2781300"/>
                        <a:gd name="connsiteY29" fmla="*/ 1559366 h 1855788"/>
                        <a:gd name="connsiteX30" fmla="*/ 1620474 w 2781300"/>
                        <a:gd name="connsiteY30" fmla="*/ 1605760 h 1855788"/>
                        <a:gd name="connsiteX31" fmla="*/ 1620474 w 2781300"/>
                        <a:gd name="connsiteY31" fmla="*/ 1605761 h 1855788"/>
                        <a:gd name="connsiteX32" fmla="*/ 1538878 w 2781300"/>
                        <a:gd name="connsiteY32" fmla="*/ 1599000 h 1855788"/>
                        <a:gd name="connsiteX33" fmla="*/ 1558931 w 2781300"/>
                        <a:gd name="connsiteY33" fmla="*/ 1655763 h 1855788"/>
                        <a:gd name="connsiteX34" fmla="*/ 1473151 w 2781300"/>
                        <a:gd name="connsiteY34" fmla="*/ 1652005 h 1855788"/>
                        <a:gd name="connsiteX35" fmla="*/ 1434815 w 2781300"/>
                        <a:gd name="connsiteY35" fmla="*/ 1646929 h 1855788"/>
                        <a:gd name="connsiteX36" fmla="*/ 1416069 w 2781300"/>
                        <a:gd name="connsiteY36" fmla="*/ 1655838 h 1855788"/>
                        <a:gd name="connsiteX37" fmla="*/ 1430344 w 2781300"/>
                        <a:gd name="connsiteY37" fmla="*/ 1698626 h 1855788"/>
                        <a:gd name="connsiteX38" fmla="*/ 1344564 w 2781300"/>
                        <a:gd name="connsiteY38" fmla="*/ 1694647 h 1855788"/>
                        <a:gd name="connsiteX39" fmla="*/ 1336720 w 2781300"/>
                        <a:gd name="connsiteY39" fmla="*/ 1693547 h 1855788"/>
                        <a:gd name="connsiteX40" fmla="*/ 1333007 w 2781300"/>
                        <a:gd name="connsiteY40" fmla="*/ 1695312 h 1855788"/>
                        <a:gd name="connsiteX41" fmla="*/ 1346173 w 2781300"/>
                        <a:gd name="connsiteY41" fmla="*/ 1736726 h 1855788"/>
                        <a:gd name="connsiteX42" fmla="*/ 1260393 w 2781300"/>
                        <a:gd name="connsiteY42" fmla="*/ 1732550 h 1855788"/>
                        <a:gd name="connsiteX43" fmla="*/ 1252800 w 2781300"/>
                        <a:gd name="connsiteY43" fmla="*/ 1731433 h 1855788"/>
                        <a:gd name="connsiteX44" fmla="*/ 1209062 w 2781300"/>
                        <a:gd name="connsiteY44" fmla="*/ 1749131 h 1855788"/>
                        <a:gd name="connsiteX45" fmla="*/ 1222348 w 2781300"/>
                        <a:gd name="connsiteY45" fmla="*/ 1793876 h 1855788"/>
                        <a:gd name="connsiteX46" fmla="*/ 1136568 w 2781300"/>
                        <a:gd name="connsiteY46" fmla="*/ 1789405 h 1855788"/>
                        <a:gd name="connsiteX47" fmla="*/ 1107314 w 2781300"/>
                        <a:gd name="connsiteY47" fmla="*/ 1784797 h 1855788"/>
                        <a:gd name="connsiteX48" fmla="*/ 1098822 w 2781300"/>
                        <a:gd name="connsiteY48" fmla="*/ 1787442 h 1855788"/>
                        <a:gd name="connsiteX49" fmla="*/ 1108885 w 2781300"/>
                        <a:gd name="connsiteY49" fmla="*/ 1822451 h 1855788"/>
                        <a:gd name="connsiteX50" fmla="*/ 1023105 w 2781300"/>
                        <a:gd name="connsiteY50" fmla="*/ 1817833 h 1855788"/>
                        <a:gd name="connsiteX51" fmla="*/ 1003642 w 2781300"/>
                        <a:gd name="connsiteY51" fmla="*/ 1814666 h 1855788"/>
                        <a:gd name="connsiteX52" fmla="*/ 997790 w 2781300"/>
                        <a:gd name="connsiteY52" fmla="*/ 1815797 h 1855788"/>
                        <a:gd name="connsiteX53" fmla="*/ 1008873 w 2781300"/>
                        <a:gd name="connsiteY53" fmla="*/ 1855788 h 1855788"/>
                        <a:gd name="connsiteX54" fmla="*/ 839790 w 2781300"/>
                        <a:gd name="connsiteY54" fmla="*/ 1836937 h 1855788"/>
                        <a:gd name="connsiteX55" fmla="*/ 821133 w 2781300"/>
                        <a:gd name="connsiteY55" fmla="*/ 1831631 h 1855788"/>
                        <a:gd name="connsiteX56" fmla="*/ 775540 w 2781300"/>
                        <a:gd name="connsiteY56" fmla="*/ 1828957 h 1855788"/>
                        <a:gd name="connsiteX57" fmla="*/ 0 w 2781300"/>
                        <a:gd name="connsiteY57" fmla="*/ 941388 h 1855788"/>
                        <a:gd name="connsiteX58" fmla="*/ 626400 w 2781300"/>
                        <a:gd name="connsiteY58" fmla="*/ 93223 h 1855788"/>
                        <a:gd name="connsiteX59" fmla="*/ 667074 w 2781300"/>
                        <a:gd name="connsiteY59" fmla="*/ 81034 h 1855788"/>
                        <a:gd name="connsiteX60" fmla="*/ 682305 w 2781300"/>
                        <a:gd name="connsiteY60" fmla="*/ 72919 h 1855788"/>
                        <a:gd name="connsiteX61" fmla="*/ 1008873 w 2781300"/>
                        <a:gd name="connsiteY61" fmla="*/ 0 h 1855788"/>
                        <a:gd name="connsiteX62" fmla="*/ 997186 w 2781300"/>
                        <a:gd name="connsiteY62" fmla="*/ 42173 h 1855788"/>
                        <a:gd name="connsiteX63" fmla="*/ 1023105 w 2781300"/>
                        <a:gd name="connsiteY63" fmla="*/ 37956 h 1855788"/>
                        <a:gd name="connsiteX64" fmla="*/ 1108885 w 2781300"/>
                        <a:gd name="connsiteY64" fmla="*/ 33337 h 1855788"/>
                        <a:gd name="connsiteX65" fmla="*/ 1097623 w 2781300"/>
                        <a:gd name="connsiteY65" fmla="*/ 72518 h 1855788"/>
                        <a:gd name="connsiteX66" fmla="*/ 1136568 w 2781300"/>
                        <a:gd name="connsiteY66" fmla="*/ 66383 h 1855788"/>
                        <a:gd name="connsiteX67" fmla="*/ 1222348 w 2781300"/>
                        <a:gd name="connsiteY67" fmla="*/ 61912 h 1855788"/>
                        <a:gd name="connsiteX68" fmla="*/ 1206030 w 2781300"/>
                        <a:gd name="connsiteY68" fmla="*/ 116866 h 1855788"/>
                        <a:gd name="connsiteX69" fmla="*/ 1232453 w 2781300"/>
                        <a:gd name="connsiteY69" fmla="*/ 127349 h 1855788"/>
                        <a:gd name="connsiteX70" fmla="*/ 1260393 w 2781300"/>
                        <a:gd name="connsiteY70" fmla="*/ 123238 h 1855788"/>
                        <a:gd name="connsiteX71" fmla="*/ 1346173 w 2781300"/>
                        <a:gd name="connsiteY71" fmla="*/ 119062 h 1855788"/>
                        <a:gd name="connsiteX72" fmla="*/ 1332246 w 2781300"/>
                        <a:gd name="connsiteY72" fmla="*/ 162868 h 1855788"/>
                        <a:gd name="connsiteX73" fmla="*/ 1344564 w 2781300"/>
                        <a:gd name="connsiteY73" fmla="*/ 161141 h 1855788"/>
                        <a:gd name="connsiteX74" fmla="*/ 1430344 w 2781300"/>
                        <a:gd name="connsiteY74" fmla="*/ 157162 h 1855788"/>
                        <a:gd name="connsiteX75" fmla="*/ 1413731 w 2781300"/>
                        <a:gd name="connsiteY75" fmla="*/ 206956 h 1855788"/>
                        <a:gd name="connsiteX76" fmla="*/ 1421485 w 2781300"/>
                        <a:gd name="connsiteY76" fmla="*/ 210624 h 1855788"/>
                        <a:gd name="connsiteX77" fmla="*/ 1473151 w 2781300"/>
                        <a:gd name="connsiteY77" fmla="*/ 203783 h 1855788"/>
                        <a:gd name="connsiteX78" fmla="*/ 1558931 w 2781300"/>
                        <a:gd name="connsiteY78" fmla="*/ 200025 h 1855788"/>
                        <a:gd name="connsiteX79" fmla="*/ 1535305 w 2781300"/>
                        <a:gd name="connsiteY79" fmla="*/ 266902 h 1855788"/>
                        <a:gd name="connsiteX80" fmla="*/ 1540646 w 2781300"/>
                        <a:gd name="connsiteY80" fmla="*/ 269743 h 1855788"/>
                        <a:gd name="connsiteX81" fmla="*/ 1620474 w 2781300"/>
                        <a:gd name="connsiteY81" fmla="*/ 263128 h 1855788"/>
                        <a:gd name="connsiteX82" fmla="*/ 1605204 w 2781300"/>
                        <a:gd name="connsiteY82" fmla="*/ 304079 h 1855788"/>
                        <a:gd name="connsiteX83" fmla="*/ 1757367 w 2781300"/>
                        <a:gd name="connsiteY83" fmla="*/ 311945 h 1855788"/>
                        <a:gd name="connsiteX84" fmla="*/ 1735914 w 2781300"/>
                        <a:gd name="connsiteY84" fmla="*/ 364629 h 1855788"/>
                        <a:gd name="connsiteX85" fmla="*/ 1808129 w 2781300"/>
                        <a:gd name="connsiteY85" fmla="*/ 359574 h 1855788"/>
                        <a:gd name="connsiteX86" fmla="*/ 1792112 w 2781300"/>
                        <a:gd name="connsiteY86" fmla="*/ 395862 h 1855788"/>
                        <a:gd name="connsiteX87" fmla="*/ 1908140 w 2781300"/>
                        <a:gd name="connsiteY87" fmla="*/ 388149 h 1855788"/>
                        <a:gd name="connsiteX88" fmla="*/ 1877411 w 2781300"/>
                        <a:gd name="connsiteY88" fmla="*/ 454261 h 1855788"/>
                        <a:gd name="connsiteX89" fmla="*/ 1882194 w 2781300"/>
                        <a:gd name="connsiteY89" fmla="*/ 456941 h 1855788"/>
                        <a:gd name="connsiteX90" fmla="*/ 1972435 w 2781300"/>
                        <a:gd name="connsiteY90" fmla="*/ 451649 h 1855788"/>
                        <a:gd name="connsiteX91" fmla="*/ 1949751 w 2781300"/>
                        <a:gd name="connsiteY91" fmla="*/ 494699 h 1855788"/>
                        <a:gd name="connsiteX92" fmla="*/ 2100242 w 2781300"/>
                        <a:gd name="connsiteY92" fmla="*/ 524674 h 1855788"/>
                        <a:gd name="connsiteX93" fmla="*/ 2080914 w 2781300"/>
                        <a:gd name="connsiteY93" fmla="*/ 567549 h 1855788"/>
                        <a:gd name="connsiteX94" fmla="*/ 2203928 w 2781300"/>
                        <a:gd name="connsiteY94" fmla="*/ 576262 h 1855788"/>
                        <a:gd name="connsiteX95" fmla="*/ 2180042 w 2781300"/>
                        <a:gd name="connsiteY95" fmla="*/ 622605 h 1855788"/>
                        <a:gd name="connsiteX96" fmla="*/ 2346339 w 2781300"/>
                        <a:gd name="connsiteY96" fmla="*/ 631032 h 1855788"/>
                        <a:gd name="connsiteX97" fmla="*/ 2319231 w 2781300"/>
                        <a:gd name="connsiteY97" fmla="*/ 696341 h 1855788"/>
                        <a:gd name="connsiteX98" fmla="*/ 2438404 w 2781300"/>
                        <a:gd name="connsiteY98" fmla="*/ 707232 h 1855788"/>
                        <a:gd name="connsiteX99" fmla="*/ 2416227 w 2781300"/>
                        <a:gd name="connsiteY99" fmla="*/ 746374 h 1855788"/>
                        <a:gd name="connsiteX100" fmla="*/ 2548297 w 2781300"/>
                        <a:gd name="connsiteY100" fmla="*/ 747713 h 1855788"/>
                        <a:gd name="connsiteX101" fmla="*/ 2513846 w 2781300"/>
                        <a:gd name="connsiteY101" fmla="*/ 796728 h 1855788"/>
                        <a:gd name="connsiteX102" fmla="*/ 2660245 w 2781300"/>
                        <a:gd name="connsiteY102" fmla="*/ 795338 h 1855788"/>
                        <a:gd name="connsiteX103" fmla="*/ 2629833 w 2781300"/>
                        <a:gd name="connsiteY103" fmla="*/ 852351 h 1855788"/>
                        <a:gd name="connsiteX104" fmla="*/ 2710659 w 2781300"/>
                        <a:gd name="connsiteY104" fmla="*/ 852487 h 1855788"/>
                        <a:gd name="connsiteX105" fmla="*/ 2692412 w 2781300"/>
                        <a:gd name="connsiteY105" fmla="*/ 881266 h 1855788"/>
                        <a:gd name="connsiteX106" fmla="*/ 2781300 w 2781300"/>
                        <a:gd name="connsiteY10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2027443 w 2781300"/>
                        <a:gd name="connsiteY17" fmla="*/ 1323749 h 1855788"/>
                        <a:gd name="connsiteX18" fmla="*/ 1953212 w 2781300"/>
                        <a:gd name="connsiteY18" fmla="*/ 1365283 h 1855788"/>
                        <a:gd name="connsiteX19" fmla="*/ 1972435 w 2781300"/>
                        <a:gd name="connsiteY19" fmla="*/ 1401763 h 1855788"/>
                        <a:gd name="connsiteX20" fmla="*/ 1896025 w 2781300"/>
                        <a:gd name="connsiteY20" fmla="*/ 1397283 h 1855788"/>
                        <a:gd name="connsiteX21" fmla="*/ 1880564 w 2781300"/>
                        <a:gd name="connsiteY21" fmla="*/ 1405935 h 1855788"/>
                        <a:gd name="connsiteX22" fmla="*/ 1908140 w 2781300"/>
                        <a:gd name="connsiteY22" fmla="*/ 1465263 h 1855788"/>
                        <a:gd name="connsiteX23" fmla="*/ 1792112 w 2781300"/>
                        <a:gd name="connsiteY23" fmla="*/ 1457550 h 1855788"/>
                        <a:gd name="connsiteX24" fmla="*/ 1808129 w 2781300"/>
                        <a:gd name="connsiteY24" fmla="*/ 1493838 h 1855788"/>
                        <a:gd name="connsiteX25" fmla="*/ 1735915 w 2781300"/>
                        <a:gd name="connsiteY25" fmla="*/ 1488783 h 1855788"/>
                        <a:gd name="connsiteX26" fmla="*/ 1757367 w 2781300"/>
                        <a:gd name="connsiteY26" fmla="*/ 1541467 h 1855788"/>
                        <a:gd name="connsiteX27" fmla="*/ 1652019 w 2781300"/>
                        <a:gd name="connsiteY27" fmla="*/ 1533474 h 1855788"/>
                        <a:gd name="connsiteX28" fmla="*/ 1603174 w 2781300"/>
                        <a:gd name="connsiteY28" fmla="*/ 1559366 h 1855788"/>
                        <a:gd name="connsiteX29" fmla="*/ 1620474 w 2781300"/>
                        <a:gd name="connsiteY29" fmla="*/ 1605760 h 1855788"/>
                        <a:gd name="connsiteX30" fmla="*/ 1620474 w 2781300"/>
                        <a:gd name="connsiteY30" fmla="*/ 1605761 h 1855788"/>
                        <a:gd name="connsiteX31" fmla="*/ 1538878 w 2781300"/>
                        <a:gd name="connsiteY31" fmla="*/ 1599000 h 1855788"/>
                        <a:gd name="connsiteX32" fmla="*/ 1558931 w 2781300"/>
                        <a:gd name="connsiteY32" fmla="*/ 1655763 h 1855788"/>
                        <a:gd name="connsiteX33" fmla="*/ 1473151 w 2781300"/>
                        <a:gd name="connsiteY33" fmla="*/ 1652005 h 1855788"/>
                        <a:gd name="connsiteX34" fmla="*/ 1434815 w 2781300"/>
                        <a:gd name="connsiteY34" fmla="*/ 1646929 h 1855788"/>
                        <a:gd name="connsiteX35" fmla="*/ 1416069 w 2781300"/>
                        <a:gd name="connsiteY35" fmla="*/ 1655838 h 1855788"/>
                        <a:gd name="connsiteX36" fmla="*/ 1430344 w 2781300"/>
                        <a:gd name="connsiteY36" fmla="*/ 1698626 h 1855788"/>
                        <a:gd name="connsiteX37" fmla="*/ 1344564 w 2781300"/>
                        <a:gd name="connsiteY37" fmla="*/ 1694647 h 1855788"/>
                        <a:gd name="connsiteX38" fmla="*/ 1336720 w 2781300"/>
                        <a:gd name="connsiteY38" fmla="*/ 1693547 h 1855788"/>
                        <a:gd name="connsiteX39" fmla="*/ 1333007 w 2781300"/>
                        <a:gd name="connsiteY39" fmla="*/ 1695312 h 1855788"/>
                        <a:gd name="connsiteX40" fmla="*/ 1346173 w 2781300"/>
                        <a:gd name="connsiteY40" fmla="*/ 1736726 h 1855788"/>
                        <a:gd name="connsiteX41" fmla="*/ 1260393 w 2781300"/>
                        <a:gd name="connsiteY41" fmla="*/ 1732550 h 1855788"/>
                        <a:gd name="connsiteX42" fmla="*/ 1252800 w 2781300"/>
                        <a:gd name="connsiteY42" fmla="*/ 1731433 h 1855788"/>
                        <a:gd name="connsiteX43" fmla="*/ 1209062 w 2781300"/>
                        <a:gd name="connsiteY43" fmla="*/ 1749131 h 1855788"/>
                        <a:gd name="connsiteX44" fmla="*/ 1222348 w 2781300"/>
                        <a:gd name="connsiteY44" fmla="*/ 1793876 h 1855788"/>
                        <a:gd name="connsiteX45" fmla="*/ 1136568 w 2781300"/>
                        <a:gd name="connsiteY45" fmla="*/ 1789405 h 1855788"/>
                        <a:gd name="connsiteX46" fmla="*/ 1107314 w 2781300"/>
                        <a:gd name="connsiteY46" fmla="*/ 1784797 h 1855788"/>
                        <a:gd name="connsiteX47" fmla="*/ 1098822 w 2781300"/>
                        <a:gd name="connsiteY47" fmla="*/ 1787442 h 1855788"/>
                        <a:gd name="connsiteX48" fmla="*/ 1108885 w 2781300"/>
                        <a:gd name="connsiteY48" fmla="*/ 1822451 h 1855788"/>
                        <a:gd name="connsiteX49" fmla="*/ 1023105 w 2781300"/>
                        <a:gd name="connsiteY49" fmla="*/ 1817833 h 1855788"/>
                        <a:gd name="connsiteX50" fmla="*/ 1003642 w 2781300"/>
                        <a:gd name="connsiteY50" fmla="*/ 1814666 h 1855788"/>
                        <a:gd name="connsiteX51" fmla="*/ 997790 w 2781300"/>
                        <a:gd name="connsiteY51" fmla="*/ 1815797 h 1855788"/>
                        <a:gd name="connsiteX52" fmla="*/ 1008873 w 2781300"/>
                        <a:gd name="connsiteY52" fmla="*/ 1855788 h 1855788"/>
                        <a:gd name="connsiteX53" fmla="*/ 839790 w 2781300"/>
                        <a:gd name="connsiteY53" fmla="*/ 1836937 h 1855788"/>
                        <a:gd name="connsiteX54" fmla="*/ 821133 w 2781300"/>
                        <a:gd name="connsiteY54" fmla="*/ 1831631 h 1855788"/>
                        <a:gd name="connsiteX55" fmla="*/ 775540 w 2781300"/>
                        <a:gd name="connsiteY55" fmla="*/ 1828957 h 1855788"/>
                        <a:gd name="connsiteX56" fmla="*/ 0 w 2781300"/>
                        <a:gd name="connsiteY56" fmla="*/ 941388 h 1855788"/>
                        <a:gd name="connsiteX57" fmla="*/ 626400 w 2781300"/>
                        <a:gd name="connsiteY57" fmla="*/ 93223 h 1855788"/>
                        <a:gd name="connsiteX58" fmla="*/ 667074 w 2781300"/>
                        <a:gd name="connsiteY58" fmla="*/ 81034 h 1855788"/>
                        <a:gd name="connsiteX59" fmla="*/ 682305 w 2781300"/>
                        <a:gd name="connsiteY59" fmla="*/ 72919 h 1855788"/>
                        <a:gd name="connsiteX60" fmla="*/ 1008873 w 2781300"/>
                        <a:gd name="connsiteY60" fmla="*/ 0 h 1855788"/>
                        <a:gd name="connsiteX61" fmla="*/ 997186 w 2781300"/>
                        <a:gd name="connsiteY61" fmla="*/ 42173 h 1855788"/>
                        <a:gd name="connsiteX62" fmla="*/ 1023105 w 2781300"/>
                        <a:gd name="connsiteY62" fmla="*/ 37956 h 1855788"/>
                        <a:gd name="connsiteX63" fmla="*/ 1108885 w 2781300"/>
                        <a:gd name="connsiteY63" fmla="*/ 33337 h 1855788"/>
                        <a:gd name="connsiteX64" fmla="*/ 1097623 w 2781300"/>
                        <a:gd name="connsiteY64" fmla="*/ 72518 h 1855788"/>
                        <a:gd name="connsiteX65" fmla="*/ 1136568 w 2781300"/>
                        <a:gd name="connsiteY65" fmla="*/ 66383 h 1855788"/>
                        <a:gd name="connsiteX66" fmla="*/ 1222348 w 2781300"/>
                        <a:gd name="connsiteY66" fmla="*/ 61912 h 1855788"/>
                        <a:gd name="connsiteX67" fmla="*/ 1206030 w 2781300"/>
                        <a:gd name="connsiteY67" fmla="*/ 116866 h 1855788"/>
                        <a:gd name="connsiteX68" fmla="*/ 1232453 w 2781300"/>
                        <a:gd name="connsiteY68" fmla="*/ 127349 h 1855788"/>
                        <a:gd name="connsiteX69" fmla="*/ 1260393 w 2781300"/>
                        <a:gd name="connsiteY69" fmla="*/ 123238 h 1855788"/>
                        <a:gd name="connsiteX70" fmla="*/ 1346173 w 2781300"/>
                        <a:gd name="connsiteY70" fmla="*/ 119062 h 1855788"/>
                        <a:gd name="connsiteX71" fmla="*/ 1332246 w 2781300"/>
                        <a:gd name="connsiteY71" fmla="*/ 162868 h 1855788"/>
                        <a:gd name="connsiteX72" fmla="*/ 1344564 w 2781300"/>
                        <a:gd name="connsiteY72" fmla="*/ 161141 h 1855788"/>
                        <a:gd name="connsiteX73" fmla="*/ 1430344 w 2781300"/>
                        <a:gd name="connsiteY73" fmla="*/ 157162 h 1855788"/>
                        <a:gd name="connsiteX74" fmla="*/ 1413731 w 2781300"/>
                        <a:gd name="connsiteY74" fmla="*/ 206956 h 1855788"/>
                        <a:gd name="connsiteX75" fmla="*/ 1421485 w 2781300"/>
                        <a:gd name="connsiteY75" fmla="*/ 210624 h 1855788"/>
                        <a:gd name="connsiteX76" fmla="*/ 1473151 w 2781300"/>
                        <a:gd name="connsiteY76" fmla="*/ 203783 h 1855788"/>
                        <a:gd name="connsiteX77" fmla="*/ 1558931 w 2781300"/>
                        <a:gd name="connsiteY77" fmla="*/ 200025 h 1855788"/>
                        <a:gd name="connsiteX78" fmla="*/ 1535305 w 2781300"/>
                        <a:gd name="connsiteY78" fmla="*/ 266902 h 1855788"/>
                        <a:gd name="connsiteX79" fmla="*/ 1540646 w 2781300"/>
                        <a:gd name="connsiteY79" fmla="*/ 269743 h 1855788"/>
                        <a:gd name="connsiteX80" fmla="*/ 1620474 w 2781300"/>
                        <a:gd name="connsiteY80" fmla="*/ 263128 h 1855788"/>
                        <a:gd name="connsiteX81" fmla="*/ 1605204 w 2781300"/>
                        <a:gd name="connsiteY81" fmla="*/ 304079 h 1855788"/>
                        <a:gd name="connsiteX82" fmla="*/ 1757367 w 2781300"/>
                        <a:gd name="connsiteY82" fmla="*/ 311945 h 1855788"/>
                        <a:gd name="connsiteX83" fmla="*/ 1735914 w 2781300"/>
                        <a:gd name="connsiteY83" fmla="*/ 364629 h 1855788"/>
                        <a:gd name="connsiteX84" fmla="*/ 1808129 w 2781300"/>
                        <a:gd name="connsiteY84" fmla="*/ 359574 h 1855788"/>
                        <a:gd name="connsiteX85" fmla="*/ 1792112 w 2781300"/>
                        <a:gd name="connsiteY85" fmla="*/ 395862 h 1855788"/>
                        <a:gd name="connsiteX86" fmla="*/ 1908140 w 2781300"/>
                        <a:gd name="connsiteY86" fmla="*/ 388149 h 1855788"/>
                        <a:gd name="connsiteX87" fmla="*/ 1877411 w 2781300"/>
                        <a:gd name="connsiteY87" fmla="*/ 454261 h 1855788"/>
                        <a:gd name="connsiteX88" fmla="*/ 1882194 w 2781300"/>
                        <a:gd name="connsiteY88" fmla="*/ 456941 h 1855788"/>
                        <a:gd name="connsiteX89" fmla="*/ 1972435 w 2781300"/>
                        <a:gd name="connsiteY89" fmla="*/ 451649 h 1855788"/>
                        <a:gd name="connsiteX90" fmla="*/ 1949751 w 2781300"/>
                        <a:gd name="connsiteY90" fmla="*/ 494699 h 1855788"/>
                        <a:gd name="connsiteX91" fmla="*/ 2100242 w 2781300"/>
                        <a:gd name="connsiteY91" fmla="*/ 524674 h 1855788"/>
                        <a:gd name="connsiteX92" fmla="*/ 2080914 w 2781300"/>
                        <a:gd name="connsiteY92" fmla="*/ 567549 h 1855788"/>
                        <a:gd name="connsiteX93" fmla="*/ 2203928 w 2781300"/>
                        <a:gd name="connsiteY93" fmla="*/ 576262 h 1855788"/>
                        <a:gd name="connsiteX94" fmla="*/ 2180042 w 2781300"/>
                        <a:gd name="connsiteY94" fmla="*/ 622605 h 1855788"/>
                        <a:gd name="connsiteX95" fmla="*/ 2346339 w 2781300"/>
                        <a:gd name="connsiteY95" fmla="*/ 631032 h 1855788"/>
                        <a:gd name="connsiteX96" fmla="*/ 2319231 w 2781300"/>
                        <a:gd name="connsiteY96" fmla="*/ 696341 h 1855788"/>
                        <a:gd name="connsiteX97" fmla="*/ 2438404 w 2781300"/>
                        <a:gd name="connsiteY97" fmla="*/ 707232 h 1855788"/>
                        <a:gd name="connsiteX98" fmla="*/ 2416227 w 2781300"/>
                        <a:gd name="connsiteY98" fmla="*/ 746374 h 1855788"/>
                        <a:gd name="connsiteX99" fmla="*/ 2548297 w 2781300"/>
                        <a:gd name="connsiteY99" fmla="*/ 747713 h 1855788"/>
                        <a:gd name="connsiteX100" fmla="*/ 2513846 w 2781300"/>
                        <a:gd name="connsiteY100" fmla="*/ 796728 h 1855788"/>
                        <a:gd name="connsiteX101" fmla="*/ 2660245 w 2781300"/>
                        <a:gd name="connsiteY101" fmla="*/ 795338 h 1855788"/>
                        <a:gd name="connsiteX102" fmla="*/ 2629833 w 2781300"/>
                        <a:gd name="connsiteY102" fmla="*/ 852351 h 1855788"/>
                        <a:gd name="connsiteX103" fmla="*/ 2710659 w 2781300"/>
                        <a:gd name="connsiteY103" fmla="*/ 852487 h 1855788"/>
                        <a:gd name="connsiteX104" fmla="*/ 2692412 w 2781300"/>
                        <a:gd name="connsiteY104" fmla="*/ 881266 h 1855788"/>
                        <a:gd name="connsiteX105" fmla="*/ 2781300 w 2781300"/>
                        <a:gd name="connsiteY10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1953212 w 2781300"/>
                        <a:gd name="connsiteY17" fmla="*/ 1365283 h 1855788"/>
                        <a:gd name="connsiteX18" fmla="*/ 1972435 w 2781300"/>
                        <a:gd name="connsiteY18" fmla="*/ 1401763 h 1855788"/>
                        <a:gd name="connsiteX19" fmla="*/ 1896025 w 2781300"/>
                        <a:gd name="connsiteY19" fmla="*/ 1397283 h 1855788"/>
                        <a:gd name="connsiteX20" fmla="*/ 1880564 w 2781300"/>
                        <a:gd name="connsiteY20" fmla="*/ 1405935 h 1855788"/>
                        <a:gd name="connsiteX21" fmla="*/ 1908140 w 2781300"/>
                        <a:gd name="connsiteY21" fmla="*/ 1465263 h 1855788"/>
                        <a:gd name="connsiteX22" fmla="*/ 1792112 w 2781300"/>
                        <a:gd name="connsiteY22" fmla="*/ 1457550 h 1855788"/>
                        <a:gd name="connsiteX23" fmla="*/ 1808129 w 2781300"/>
                        <a:gd name="connsiteY23" fmla="*/ 1493838 h 1855788"/>
                        <a:gd name="connsiteX24" fmla="*/ 1735915 w 2781300"/>
                        <a:gd name="connsiteY24" fmla="*/ 1488783 h 1855788"/>
                        <a:gd name="connsiteX25" fmla="*/ 1757367 w 2781300"/>
                        <a:gd name="connsiteY25" fmla="*/ 1541467 h 1855788"/>
                        <a:gd name="connsiteX26" fmla="*/ 1652019 w 2781300"/>
                        <a:gd name="connsiteY26" fmla="*/ 1533474 h 1855788"/>
                        <a:gd name="connsiteX27" fmla="*/ 1603174 w 2781300"/>
                        <a:gd name="connsiteY27" fmla="*/ 1559366 h 1855788"/>
                        <a:gd name="connsiteX28" fmla="*/ 1620474 w 2781300"/>
                        <a:gd name="connsiteY28" fmla="*/ 1605760 h 1855788"/>
                        <a:gd name="connsiteX29" fmla="*/ 1620474 w 2781300"/>
                        <a:gd name="connsiteY29" fmla="*/ 1605761 h 1855788"/>
                        <a:gd name="connsiteX30" fmla="*/ 1538878 w 2781300"/>
                        <a:gd name="connsiteY30" fmla="*/ 1599000 h 1855788"/>
                        <a:gd name="connsiteX31" fmla="*/ 1558931 w 2781300"/>
                        <a:gd name="connsiteY31" fmla="*/ 1655763 h 1855788"/>
                        <a:gd name="connsiteX32" fmla="*/ 1473151 w 2781300"/>
                        <a:gd name="connsiteY32" fmla="*/ 1652005 h 1855788"/>
                        <a:gd name="connsiteX33" fmla="*/ 1434815 w 2781300"/>
                        <a:gd name="connsiteY33" fmla="*/ 1646929 h 1855788"/>
                        <a:gd name="connsiteX34" fmla="*/ 1416069 w 2781300"/>
                        <a:gd name="connsiteY34" fmla="*/ 1655838 h 1855788"/>
                        <a:gd name="connsiteX35" fmla="*/ 1430344 w 2781300"/>
                        <a:gd name="connsiteY35" fmla="*/ 1698626 h 1855788"/>
                        <a:gd name="connsiteX36" fmla="*/ 1344564 w 2781300"/>
                        <a:gd name="connsiteY36" fmla="*/ 1694647 h 1855788"/>
                        <a:gd name="connsiteX37" fmla="*/ 1336720 w 2781300"/>
                        <a:gd name="connsiteY37" fmla="*/ 1693547 h 1855788"/>
                        <a:gd name="connsiteX38" fmla="*/ 1333007 w 2781300"/>
                        <a:gd name="connsiteY38" fmla="*/ 1695312 h 1855788"/>
                        <a:gd name="connsiteX39" fmla="*/ 1346173 w 2781300"/>
                        <a:gd name="connsiteY39" fmla="*/ 1736726 h 1855788"/>
                        <a:gd name="connsiteX40" fmla="*/ 1260393 w 2781300"/>
                        <a:gd name="connsiteY40" fmla="*/ 1732550 h 1855788"/>
                        <a:gd name="connsiteX41" fmla="*/ 1252800 w 2781300"/>
                        <a:gd name="connsiteY41" fmla="*/ 1731433 h 1855788"/>
                        <a:gd name="connsiteX42" fmla="*/ 1209062 w 2781300"/>
                        <a:gd name="connsiteY42" fmla="*/ 1749131 h 1855788"/>
                        <a:gd name="connsiteX43" fmla="*/ 1222348 w 2781300"/>
                        <a:gd name="connsiteY43" fmla="*/ 1793876 h 1855788"/>
                        <a:gd name="connsiteX44" fmla="*/ 1136568 w 2781300"/>
                        <a:gd name="connsiteY44" fmla="*/ 1789405 h 1855788"/>
                        <a:gd name="connsiteX45" fmla="*/ 1107314 w 2781300"/>
                        <a:gd name="connsiteY45" fmla="*/ 1784797 h 1855788"/>
                        <a:gd name="connsiteX46" fmla="*/ 1098822 w 2781300"/>
                        <a:gd name="connsiteY46" fmla="*/ 1787442 h 1855788"/>
                        <a:gd name="connsiteX47" fmla="*/ 1108885 w 2781300"/>
                        <a:gd name="connsiteY47" fmla="*/ 1822451 h 1855788"/>
                        <a:gd name="connsiteX48" fmla="*/ 1023105 w 2781300"/>
                        <a:gd name="connsiteY48" fmla="*/ 1817833 h 1855788"/>
                        <a:gd name="connsiteX49" fmla="*/ 1003642 w 2781300"/>
                        <a:gd name="connsiteY49" fmla="*/ 1814666 h 1855788"/>
                        <a:gd name="connsiteX50" fmla="*/ 997790 w 2781300"/>
                        <a:gd name="connsiteY50" fmla="*/ 1815797 h 1855788"/>
                        <a:gd name="connsiteX51" fmla="*/ 1008873 w 2781300"/>
                        <a:gd name="connsiteY51" fmla="*/ 1855788 h 1855788"/>
                        <a:gd name="connsiteX52" fmla="*/ 839790 w 2781300"/>
                        <a:gd name="connsiteY52" fmla="*/ 1836937 h 1855788"/>
                        <a:gd name="connsiteX53" fmla="*/ 821133 w 2781300"/>
                        <a:gd name="connsiteY53" fmla="*/ 1831631 h 1855788"/>
                        <a:gd name="connsiteX54" fmla="*/ 775540 w 2781300"/>
                        <a:gd name="connsiteY54" fmla="*/ 1828957 h 1855788"/>
                        <a:gd name="connsiteX55" fmla="*/ 0 w 2781300"/>
                        <a:gd name="connsiteY55" fmla="*/ 941388 h 1855788"/>
                        <a:gd name="connsiteX56" fmla="*/ 626400 w 2781300"/>
                        <a:gd name="connsiteY56" fmla="*/ 93223 h 1855788"/>
                        <a:gd name="connsiteX57" fmla="*/ 667074 w 2781300"/>
                        <a:gd name="connsiteY57" fmla="*/ 81034 h 1855788"/>
                        <a:gd name="connsiteX58" fmla="*/ 682305 w 2781300"/>
                        <a:gd name="connsiteY58" fmla="*/ 72919 h 1855788"/>
                        <a:gd name="connsiteX59" fmla="*/ 1008873 w 2781300"/>
                        <a:gd name="connsiteY59" fmla="*/ 0 h 1855788"/>
                        <a:gd name="connsiteX60" fmla="*/ 997186 w 2781300"/>
                        <a:gd name="connsiteY60" fmla="*/ 42173 h 1855788"/>
                        <a:gd name="connsiteX61" fmla="*/ 1023105 w 2781300"/>
                        <a:gd name="connsiteY61" fmla="*/ 37956 h 1855788"/>
                        <a:gd name="connsiteX62" fmla="*/ 1108885 w 2781300"/>
                        <a:gd name="connsiteY62" fmla="*/ 33337 h 1855788"/>
                        <a:gd name="connsiteX63" fmla="*/ 1097623 w 2781300"/>
                        <a:gd name="connsiteY63" fmla="*/ 72518 h 1855788"/>
                        <a:gd name="connsiteX64" fmla="*/ 1136568 w 2781300"/>
                        <a:gd name="connsiteY64" fmla="*/ 66383 h 1855788"/>
                        <a:gd name="connsiteX65" fmla="*/ 1222348 w 2781300"/>
                        <a:gd name="connsiteY65" fmla="*/ 61912 h 1855788"/>
                        <a:gd name="connsiteX66" fmla="*/ 1206030 w 2781300"/>
                        <a:gd name="connsiteY66" fmla="*/ 116866 h 1855788"/>
                        <a:gd name="connsiteX67" fmla="*/ 1232453 w 2781300"/>
                        <a:gd name="connsiteY67" fmla="*/ 127349 h 1855788"/>
                        <a:gd name="connsiteX68" fmla="*/ 1260393 w 2781300"/>
                        <a:gd name="connsiteY68" fmla="*/ 123238 h 1855788"/>
                        <a:gd name="connsiteX69" fmla="*/ 1346173 w 2781300"/>
                        <a:gd name="connsiteY69" fmla="*/ 119062 h 1855788"/>
                        <a:gd name="connsiteX70" fmla="*/ 1332246 w 2781300"/>
                        <a:gd name="connsiteY70" fmla="*/ 162868 h 1855788"/>
                        <a:gd name="connsiteX71" fmla="*/ 1344564 w 2781300"/>
                        <a:gd name="connsiteY71" fmla="*/ 161141 h 1855788"/>
                        <a:gd name="connsiteX72" fmla="*/ 1430344 w 2781300"/>
                        <a:gd name="connsiteY72" fmla="*/ 157162 h 1855788"/>
                        <a:gd name="connsiteX73" fmla="*/ 1413731 w 2781300"/>
                        <a:gd name="connsiteY73" fmla="*/ 206956 h 1855788"/>
                        <a:gd name="connsiteX74" fmla="*/ 1421485 w 2781300"/>
                        <a:gd name="connsiteY74" fmla="*/ 210624 h 1855788"/>
                        <a:gd name="connsiteX75" fmla="*/ 1473151 w 2781300"/>
                        <a:gd name="connsiteY75" fmla="*/ 203783 h 1855788"/>
                        <a:gd name="connsiteX76" fmla="*/ 1558931 w 2781300"/>
                        <a:gd name="connsiteY76" fmla="*/ 200025 h 1855788"/>
                        <a:gd name="connsiteX77" fmla="*/ 1535305 w 2781300"/>
                        <a:gd name="connsiteY77" fmla="*/ 266902 h 1855788"/>
                        <a:gd name="connsiteX78" fmla="*/ 1540646 w 2781300"/>
                        <a:gd name="connsiteY78" fmla="*/ 269743 h 1855788"/>
                        <a:gd name="connsiteX79" fmla="*/ 1620474 w 2781300"/>
                        <a:gd name="connsiteY79" fmla="*/ 263128 h 1855788"/>
                        <a:gd name="connsiteX80" fmla="*/ 1605204 w 2781300"/>
                        <a:gd name="connsiteY80" fmla="*/ 304079 h 1855788"/>
                        <a:gd name="connsiteX81" fmla="*/ 1757367 w 2781300"/>
                        <a:gd name="connsiteY81" fmla="*/ 311945 h 1855788"/>
                        <a:gd name="connsiteX82" fmla="*/ 1735914 w 2781300"/>
                        <a:gd name="connsiteY82" fmla="*/ 364629 h 1855788"/>
                        <a:gd name="connsiteX83" fmla="*/ 1808129 w 2781300"/>
                        <a:gd name="connsiteY83" fmla="*/ 359574 h 1855788"/>
                        <a:gd name="connsiteX84" fmla="*/ 1792112 w 2781300"/>
                        <a:gd name="connsiteY84" fmla="*/ 395862 h 1855788"/>
                        <a:gd name="connsiteX85" fmla="*/ 1908140 w 2781300"/>
                        <a:gd name="connsiteY85" fmla="*/ 388149 h 1855788"/>
                        <a:gd name="connsiteX86" fmla="*/ 1877411 w 2781300"/>
                        <a:gd name="connsiteY86" fmla="*/ 454261 h 1855788"/>
                        <a:gd name="connsiteX87" fmla="*/ 1882194 w 2781300"/>
                        <a:gd name="connsiteY87" fmla="*/ 456941 h 1855788"/>
                        <a:gd name="connsiteX88" fmla="*/ 1972435 w 2781300"/>
                        <a:gd name="connsiteY88" fmla="*/ 451649 h 1855788"/>
                        <a:gd name="connsiteX89" fmla="*/ 1949751 w 2781300"/>
                        <a:gd name="connsiteY89" fmla="*/ 494699 h 1855788"/>
                        <a:gd name="connsiteX90" fmla="*/ 2100242 w 2781300"/>
                        <a:gd name="connsiteY90" fmla="*/ 524674 h 1855788"/>
                        <a:gd name="connsiteX91" fmla="*/ 2080914 w 2781300"/>
                        <a:gd name="connsiteY91" fmla="*/ 567549 h 1855788"/>
                        <a:gd name="connsiteX92" fmla="*/ 2203928 w 2781300"/>
                        <a:gd name="connsiteY92" fmla="*/ 576262 h 1855788"/>
                        <a:gd name="connsiteX93" fmla="*/ 2180042 w 2781300"/>
                        <a:gd name="connsiteY93" fmla="*/ 622605 h 1855788"/>
                        <a:gd name="connsiteX94" fmla="*/ 2346339 w 2781300"/>
                        <a:gd name="connsiteY94" fmla="*/ 631032 h 1855788"/>
                        <a:gd name="connsiteX95" fmla="*/ 2319231 w 2781300"/>
                        <a:gd name="connsiteY95" fmla="*/ 696341 h 1855788"/>
                        <a:gd name="connsiteX96" fmla="*/ 2438404 w 2781300"/>
                        <a:gd name="connsiteY96" fmla="*/ 707232 h 1855788"/>
                        <a:gd name="connsiteX97" fmla="*/ 2416227 w 2781300"/>
                        <a:gd name="connsiteY97" fmla="*/ 746374 h 1855788"/>
                        <a:gd name="connsiteX98" fmla="*/ 2548297 w 2781300"/>
                        <a:gd name="connsiteY98" fmla="*/ 747713 h 1855788"/>
                        <a:gd name="connsiteX99" fmla="*/ 2513846 w 2781300"/>
                        <a:gd name="connsiteY99" fmla="*/ 796728 h 1855788"/>
                        <a:gd name="connsiteX100" fmla="*/ 2660245 w 2781300"/>
                        <a:gd name="connsiteY100" fmla="*/ 795338 h 1855788"/>
                        <a:gd name="connsiteX101" fmla="*/ 2629833 w 2781300"/>
                        <a:gd name="connsiteY101" fmla="*/ 852351 h 1855788"/>
                        <a:gd name="connsiteX102" fmla="*/ 2710659 w 2781300"/>
                        <a:gd name="connsiteY102" fmla="*/ 852487 h 1855788"/>
                        <a:gd name="connsiteX103" fmla="*/ 2692412 w 2781300"/>
                        <a:gd name="connsiteY103" fmla="*/ 881266 h 1855788"/>
                        <a:gd name="connsiteX104" fmla="*/ 2781300 w 2781300"/>
                        <a:gd name="connsiteY10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96025 w 2781300"/>
                        <a:gd name="connsiteY18" fmla="*/ 1397283 h 1855788"/>
                        <a:gd name="connsiteX19" fmla="*/ 1880564 w 2781300"/>
                        <a:gd name="connsiteY19" fmla="*/ 1405935 h 1855788"/>
                        <a:gd name="connsiteX20" fmla="*/ 1908140 w 2781300"/>
                        <a:gd name="connsiteY20" fmla="*/ 1465263 h 1855788"/>
                        <a:gd name="connsiteX21" fmla="*/ 1792112 w 2781300"/>
                        <a:gd name="connsiteY21" fmla="*/ 1457550 h 1855788"/>
                        <a:gd name="connsiteX22" fmla="*/ 1808129 w 2781300"/>
                        <a:gd name="connsiteY22" fmla="*/ 1493838 h 1855788"/>
                        <a:gd name="connsiteX23" fmla="*/ 1735915 w 2781300"/>
                        <a:gd name="connsiteY23" fmla="*/ 1488783 h 1855788"/>
                        <a:gd name="connsiteX24" fmla="*/ 1757367 w 2781300"/>
                        <a:gd name="connsiteY24" fmla="*/ 1541467 h 1855788"/>
                        <a:gd name="connsiteX25" fmla="*/ 1652019 w 2781300"/>
                        <a:gd name="connsiteY25" fmla="*/ 1533474 h 1855788"/>
                        <a:gd name="connsiteX26" fmla="*/ 1603174 w 2781300"/>
                        <a:gd name="connsiteY26" fmla="*/ 1559366 h 1855788"/>
                        <a:gd name="connsiteX27" fmla="*/ 1620474 w 2781300"/>
                        <a:gd name="connsiteY27" fmla="*/ 1605760 h 1855788"/>
                        <a:gd name="connsiteX28" fmla="*/ 1620474 w 2781300"/>
                        <a:gd name="connsiteY28" fmla="*/ 1605761 h 1855788"/>
                        <a:gd name="connsiteX29" fmla="*/ 1538878 w 2781300"/>
                        <a:gd name="connsiteY29" fmla="*/ 1599000 h 1855788"/>
                        <a:gd name="connsiteX30" fmla="*/ 1558931 w 2781300"/>
                        <a:gd name="connsiteY30" fmla="*/ 1655763 h 1855788"/>
                        <a:gd name="connsiteX31" fmla="*/ 1473151 w 2781300"/>
                        <a:gd name="connsiteY31" fmla="*/ 1652005 h 1855788"/>
                        <a:gd name="connsiteX32" fmla="*/ 1434815 w 2781300"/>
                        <a:gd name="connsiteY32" fmla="*/ 1646929 h 1855788"/>
                        <a:gd name="connsiteX33" fmla="*/ 1416069 w 2781300"/>
                        <a:gd name="connsiteY33" fmla="*/ 1655838 h 1855788"/>
                        <a:gd name="connsiteX34" fmla="*/ 1430344 w 2781300"/>
                        <a:gd name="connsiteY34" fmla="*/ 1698626 h 1855788"/>
                        <a:gd name="connsiteX35" fmla="*/ 1344564 w 2781300"/>
                        <a:gd name="connsiteY35" fmla="*/ 1694647 h 1855788"/>
                        <a:gd name="connsiteX36" fmla="*/ 1336720 w 2781300"/>
                        <a:gd name="connsiteY36" fmla="*/ 1693547 h 1855788"/>
                        <a:gd name="connsiteX37" fmla="*/ 1333007 w 2781300"/>
                        <a:gd name="connsiteY37" fmla="*/ 1695312 h 1855788"/>
                        <a:gd name="connsiteX38" fmla="*/ 1346173 w 2781300"/>
                        <a:gd name="connsiteY38" fmla="*/ 1736726 h 1855788"/>
                        <a:gd name="connsiteX39" fmla="*/ 1260393 w 2781300"/>
                        <a:gd name="connsiteY39" fmla="*/ 1732550 h 1855788"/>
                        <a:gd name="connsiteX40" fmla="*/ 1252800 w 2781300"/>
                        <a:gd name="connsiteY40" fmla="*/ 1731433 h 1855788"/>
                        <a:gd name="connsiteX41" fmla="*/ 1209062 w 2781300"/>
                        <a:gd name="connsiteY41" fmla="*/ 1749131 h 1855788"/>
                        <a:gd name="connsiteX42" fmla="*/ 1222348 w 2781300"/>
                        <a:gd name="connsiteY42" fmla="*/ 1793876 h 1855788"/>
                        <a:gd name="connsiteX43" fmla="*/ 1136568 w 2781300"/>
                        <a:gd name="connsiteY43" fmla="*/ 1789405 h 1855788"/>
                        <a:gd name="connsiteX44" fmla="*/ 1107314 w 2781300"/>
                        <a:gd name="connsiteY44" fmla="*/ 1784797 h 1855788"/>
                        <a:gd name="connsiteX45" fmla="*/ 1098822 w 2781300"/>
                        <a:gd name="connsiteY45" fmla="*/ 1787442 h 1855788"/>
                        <a:gd name="connsiteX46" fmla="*/ 1108885 w 2781300"/>
                        <a:gd name="connsiteY46" fmla="*/ 1822451 h 1855788"/>
                        <a:gd name="connsiteX47" fmla="*/ 1023105 w 2781300"/>
                        <a:gd name="connsiteY47" fmla="*/ 1817833 h 1855788"/>
                        <a:gd name="connsiteX48" fmla="*/ 1003642 w 2781300"/>
                        <a:gd name="connsiteY48" fmla="*/ 1814666 h 1855788"/>
                        <a:gd name="connsiteX49" fmla="*/ 997790 w 2781300"/>
                        <a:gd name="connsiteY49" fmla="*/ 1815797 h 1855788"/>
                        <a:gd name="connsiteX50" fmla="*/ 1008873 w 2781300"/>
                        <a:gd name="connsiteY50" fmla="*/ 1855788 h 1855788"/>
                        <a:gd name="connsiteX51" fmla="*/ 839790 w 2781300"/>
                        <a:gd name="connsiteY51" fmla="*/ 1836937 h 1855788"/>
                        <a:gd name="connsiteX52" fmla="*/ 821133 w 2781300"/>
                        <a:gd name="connsiteY52" fmla="*/ 1831631 h 1855788"/>
                        <a:gd name="connsiteX53" fmla="*/ 775540 w 2781300"/>
                        <a:gd name="connsiteY53" fmla="*/ 1828957 h 1855788"/>
                        <a:gd name="connsiteX54" fmla="*/ 0 w 2781300"/>
                        <a:gd name="connsiteY54" fmla="*/ 941388 h 1855788"/>
                        <a:gd name="connsiteX55" fmla="*/ 626400 w 2781300"/>
                        <a:gd name="connsiteY55" fmla="*/ 93223 h 1855788"/>
                        <a:gd name="connsiteX56" fmla="*/ 667074 w 2781300"/>
                        <a:gd name="connsiteY56" fmla="*/ 81034 h 1855788"/>
                        <a:gd name="connsiteX57" fmla="*/ 682305 w 2781300"/>
                        <a:gd name="connsiteY57" fmla="*/ 72919 h 1855788"/>
                        <a:gd name="connsiteX58" fmla="*/ 1008873 w 2781300"/>
                        <a:gd name="connsiteY58" fmla="*/ 0 h 1855788"/>
                        <a:gd name="connsiteX59" fmla="*/ 997186 w 2781300"/>
                        <a:gd name="connsiteY59" fmla="*/ 42173 h 1855788"/>
                        <a:gd name="connsiteX60" fmla="*/ 1023105 w 2781300"/>
                        <a:gd name="connsiteY60" fmla="*/ 37956 h 1855788"/>
                        <a:gd name="connsiteX61" fmla="*/ 1108885 w 2781300"/>
                        <a:gd name="connsiteY61" fmla="*/ 33337 h 1855788"/>
                        <a:gd name="connsiteX62" fmla="*/ 1097623 w 2781300"/>
                        <a:gd name="connsiteY62" fmla="*/ 72518 h 1855788"/>
                        <a:gd name="connsiteX63" fmla="*/ 1136568 w 2781300"/>
                        <a:gd name="connsiteY63" fmla="*/ 66383 h 1855788"/>
                        <a:gd name="connsiteX64" fmla="*/ 1222348 w 2781300"/>
                        <a:gd name="connsiteY64" fmla="*/ 61912 h 1855788"/>
                        <a:gd name="connsiteX65" fmla="*/ 1206030 w 2781300"/>
                        <a:gd name="connsiteY65" fmla="*/ 116866 h 1855788"/>
                        <a:gd name="connsiteX66" fmla="*/ 1232453 w 2781300"/>
                        <a:gd name="connsiteY66" fmla="*/ 127349 h 1855788"/>
                        <a:gd name="connsiteX67" fmla="*/ 1260393 w 2781300"/>
                        <a:gd name="connsiteY67" fmla="*/ 123238 h 1855788"/>
                        <a:gd name="connsiteX68" fmla="*/ 1346173 w 2781300"/>
                        <a:gd name="connsiteY68" fmla="*/ 119062 h 1855788"/>
                        <a:gd name="connsiteX69" fmla="*/ 1332246 w 2781300"/>
                        <a:gd name="connsiteY69" fmla="*/ 162868 h 1855788"/>
                        <a:gd name="connsiteX70" fmla="*/ 1344564 w 2781300"/>
                        <a:gd name="connsiteY70" fmla="*/ 161141 h 1855788"/>
                        <a:gd name="connsiteX71" fmla="*/ 1430344 w 2781300"/>
                        <a:gd name="connsiteY71" fmla="*/ 157162 h 1855788"/>
                        <a:gd name="connsiteX72" fmla="*/ 1413731 w 2781300"/>
                        <a:gd name="connsiteY72" fmla="*/ 206956 h 1855788"/>
                        <a:gd name="connsiteX73" fmla="*/ 1421485 w 2781300"/>
                        <a:gd name="connsiteY73" fmla="*/ 210624 h 1855788"/>
                        <a:gd name="connsiteX74" fmla="*/ 1473151 w 2781300"/>
                        <a:gd name="connsiteY74" fmla="*/ 203783 h 1855788"/>
                        <a:gd name="connsiteX75" fmla="*/ 1558931 w 2781300"/>
                        <a:gd name="connsiteY75" fmla="*/ 200025 h 1855788"/>
                        <a:gd name="connsiteX76" fmla="*/ 1535305 w 2781300"/>
                        <a:gd name="connsiteY76" fmla="*/ 266902 h 1855788"/>
                        <a:gd name="connsiteX77" fmla="*/ 1540646 w 2781300"/>
                        <a:gd name="connsiteY77" fmla="*/ 269743 h 1855788"/>
                        <a:gd name="connsiteX78" fmla="*/ 1620474 w 2781300"/>
                        <a:gd name="connsiteY78" fmla="*/ 263128 h 1855788"/>
                        <a:gd name="connsiteX79" fmla="*/ 1605204 w 2781300"/>
                        <a:gd name="connsiteY79" fmla="*/ 304079 h 1855788"/>
                        <a:gd name="connsiteX80" fmla="*/ 1757367 w 2781300"/>
                        <a:gd name="connsiteY80" fmla="*/ 311945 h 1855788"/>
                        <a:gd name="connsiteX81" fmla="*/ 1735914 w 2781300"/>
                        <a:gd name="connsiteY81" fmla="*/ 364629 h 1855788"/>
                        <a:gd name="connsiteX82" fmla="*/ 1808129 w 2781300"/>
                        <a:gd name="connsiteY82" fmla="*/ 359574 h 1855788"/>
                        <a:gd name="connsiteX83" fmla="*/ 1792112 w 2781300"/>
                        <a:gd name="connsiteY83" fmla="*/ 395862 h 1855788"/>
                        <a:gd name="connsiteX84" fmla="*/ 1908140 w 2781300"/>
                        <a:gd name="connsiteY84" fmla="*/ 388149 h 1855788"/>
                        <a:gd name="connsiteX85" fmla="*/ 1877411 w 2781300"/>
                        <a:gd name="connsiteY85" fmla="*/ 454261 h 1855788"/>
                        <a:gd name="connsiteX86" fmla="*/ 1882194 w 2781300"/>
                        <a:gd name="connsiteY86" fmla="*/ 456941 h 1855788"/>
                        <a:gd name="connsiteX87" fmla="*/ 1972435 w 2781300"/>
                        <a:gd name="connsiteY87" fmla="*/ 451649 h 1855788"/>
                        <a:gd name="connsiteX88" fmla="*/ 1949751 w 2781300"/>
                        <a:gd name="connsiteY88" fmla="*/ 494699 h 1855788"/>
                        <a:gd name="connsiteX89" fmla="*/ 2100242 w 2781300"/>
                        <a:gd name="connsiteY89" fmla="*/ 524674 h 1855788"/>
                        <a:gd name="connsiteX90" fmla="*/ 2080914 w 2781300"/>
                        <a:gd name="connsiteY90" fmla="*/ 567549 h 1855788"/>
                        <a:gd name="connsiteX91" fmla="*/ 2203928 w 2781300"/>
                        <a:gd name="connsiteY91" fmla="*/ 576262 h 1855788"/>
                        <a:gd name="connsiteX92" fmla="*/ 2180042 w 2781300"/>
                        <a:gd name="connsiteY92" fmla="*/ 622605 h 1855788"/>
                        <a:gd name="connsiteX93" fmla="*/ 2346339 w 2781300"/>
                        <a:gd name="connsiteY93" fmla="*/ 631032 h 1855788"/>
                        <a:gd name="connsiteX94" fmla="*/ 2319231 w 2781300"/>
                        <a:gd name="connsiteY94" fmla="*/ 696341 h 1855788"/>
                        <a:gd name="connsiteX95" fmla="*/ 2438404 w 2781300"/>
                        <a:gd name="connsiteY95" fmla="*/ 707232 h 1855788"/>
                        <a:gd name="connsiteX96" fmla="*/ 2416227 w 2781300"/>
                        <a:gd name="connsiteY96" fmla="*/ 746374 h 1855788"/>
                        <a:gd name="connsiteX97" fmla="*/ 2548297 w 2781300"/>
                        <a:gd name="connsiteY97" fmla="*/ 747713 h 1855788"/>
                        <a:gd name="connsiteX98" fmla="*/ 2513846 w 2781300"/>
                        <a:gd name="connsiteY98" fmla="*/ 796728 h 1855788"/>
                        <a:gd name="connsiteX99" fmla="*/ 2660245 w 2781300"/>
                        <a:gd name="connsiteY99" fmla="*/ 795338 h 1855788"/>
                        <a:gd name="connsiteX100" fmla="*/ 2629833 w 2781300"/>
                        <a:gd name="connsiteY100" fmla="*/ 852351 h 1855788"/>
                        <a:gd name="connsiteX101" fmla="*/ 2710659 w 2781300"/>
                        <a:gd name="connsiteY101" fmla="*/ 852487 h 1855788"/>
                        <a:gd name="connsiteX102" fmla="*/ 2692412 w 2781300"/>
                        <a:gd name="connsiteY102" fmla="*/ 881266 h 1855788"/>
                        <a:gd name="connsiteX103" fmla="*/ 2781300 w 2781300"/>
                        <a:gd name="connsiteY10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73151 w 2781300"/>
                        <a:gd name="connsiteY30" fmla="*/ 1652005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66007 w 2781300"/>
                        <a:gd name="connsiteY30" fmla="*/ 1649624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34815 w 2781300"/>
                        <a:gd name="connsiteY30" fmla="*/ 1646929 h 1855788"/>
                        <a:gd name="connsiteX31" fmla="*/ 1416069 w 2781300"/>
                        <a:gd name="connsiteY31" fmla="*/ 1655838 h 1855788"/>
                        <a:gd name="connsiteX32" fmla="*/ 1430344 w 2781300"/>
                        <a:gd name="connsiteY32" fmla="*/ 1698626 h 1855788"/>
                        <a:gd name="connsiteX33" fmla="*/ 1344564 w 2781300"/>
                        <a:gd name="connsiteY33" fmla="*/ 1694647 h 1855788"/>
                        <a:gd name="connsiteX34" fmla="*/ 1336720 w 2781300"/>
                        <a:gd name="connsiteY34" fmla="*/ 1693547 h 1855788"/>
                        <a:gd name="connsiteX35" fmla="*/ 1333007 w 2781300"/>
                        <a:gd name="connsiteY35" fmla="*/ 1695312 h 1855788"/>
                        <a:gd name="connsiteX36" fmla="*/ 1346173 w 2781300"/>
                        <a:gd name="connsiteY36" fmla="*/ 1736726 h 1855788"/>
                        <a:gd name="connsiteX37" fmla="*/ 1260393 w 2781300"/>
                        <a:gd name="connsiteY37" fmla="*/ 1732550 h 1855788"/>
                        <a:gd name="connsiteX38" fmla="*/ 1252800 w 2781300"/>
                        <a:gd name="connsiteY38" fmla="*/ 1731433 h 1855788"/>
                        <a:gd name="connsiteX39" fmla="*/ 1209062 w 2781300"/>
                        <a:gd name="connsiteY39" fmla="*/ 1749131 h 1855788"/>
                        <a:gd name="connsiteX40" fmla="*/ 1222348 w 2781300"/>
                        <a:gd name="connsiteY40" fmla="*/ 1793876 h 1855788"/>
                        <a:gd name="connsiteX41" fmla="*/ 1136568 w 2781300"/>
                        <a:gd name="connsiteY41" fmla="*/ 1789405 h 1855788"/>
                        <a:gd name="connsiteX42" fmla="*/ 1107314 w 2781300"/>
                        <a:gd name="connsiteY42" fmla="*/ 1784797 h 1855788"/>
                        <a:gd name="connsiteX43" fmla="*/ 1098822 w 2781300"/>
                        <a:gd name="connsiteY43" fmla="*/ 1787442 h 1855788"/>
                        <a:gd name="connsiteX44" fmla="*/ 1108885 w 2781300"/>
                        <a:gd name="connsiteY44" fmla="*/ 1822451 h 1855788"/>
                        <a:gd name="connsiteX45" fmla="*/ 1023105 w 2781300"/>
                        <a:gd name="connsiteY45" fmla="*/ 1817833 h 1855788"/>
                        <a:gd name="connsiteX46" fmla="*/ 1003642 w 2781300"/>
                        <a:gd name="connsiteY46" fmla="*/ 1814666 h 1855788"/>
                        <a:gd name="connsiteX47" fmla="*/ 997790 w 2781300"/>
                        <a:gd name="connsiteY47" fmla="*/ 1815797 h 1855788"/>
                        <a:gd name="connsiteX48" fmla="*/ 1008873 w 2781300"/>
                        <a:gd name="connsiteY48" fmla="*/ 1855788 h 1855788"/>
                        <a:gd name="connsiteX49" fmla="*/ 839790 w 2781300"/>
                        <a:gd name="connsiteY49" fmla="*/ 1836937 h 1855788"/>
                        <a:gd name="connsiteX50" fmla="*/ 821133 w 2781300"/>
                        <a:gd name="connsiteY50" fmla="*/ 1831631 h 1855788"/>
                        <a:gd name="connsiteX51" fmla="*/ 775540 w 2781300"/>
                        <a:gd name="connsiteY51" fmla="*/ 1828957 h 1855788"/>
                        <a:gd name="connsiteX52" fmla="*/ 0 w 2781300"/>
                        <a:gd name="connsiteY52" fmla="*/ 941388 h 1855788"/>
                        <a:gd name="connsiteX53" fmla="*/ 626400 w 2781300"/>
                        <a:gd name="connsiteY53" fmla="*/ 93223 h 1855788"/>
                        <a:gd name="connsiteX54" fmla="*/ 667074 w 2781300"/>
                        <a:gd name="connsiteY54" fmla="*/ 81034 h 1855788"/>
                        <a:gd name="connsiteX55" fmla="*/ 682305 w 2781300"/>
                        <a:gd name="connsiteY55" fmla="*/ 72919 h 1855788"/>
                        <a:gd name="connsiteX56" fmla="*/ 1008873 w 2781300"/>
                        <a:gd name="connsiteY56" fmla="*/ 0 h 1855788"/>
                        <a:gd name="connsiteX57" fmla="*/ 997186 w 2781300"/>
                        <a:gd name="connsiteY57" fmla="*/ 42173 h 1855788"/>
                        <a:gd name="connsiteX58" fmla="*/ 1023105 w 2781300"/>
                        <a:gd name="connsiteY58" fmla="*/ 37956 h 1855788"/>
                        <a:gd name="connsiteX59" fmla="*/ 1108885 w 2781300"/>
                        <a:gd name="connsiteY59" fmla="*/ 33337 h 1855788"/>
                        <a:gd name="connsiteX60" fmla="*/ 1097623 w 2781300"/>
                        <a:gd name="connsiteY60" fmla="*/ 72518 h 1855788"/>
                        <a:gd name="connsiteX61" fmla="*/ 1136568 w 2781300"/>
                        <a:gd name="connsiteY61" fmla="*/ 66383 h 1855788"/>
                        <a:gd name="connsiteX62" fmla="*/ 1222348 w 2781300"/>
                        <a:gd name="connsiteY62" fmla="*/ 61912 h 1855788"/>
                        <a:gd name="connsiteX63" fmla="*/ 1206030 w 2781300"/>
                        <a:gd name="connsiteY63" fmla="*/ 116866 h 1855788"/>
                        <a:gd name="connsiteX64" fmla="*/ 1232453 w 2781300"/>
                        <a:gd name="connsiteY64" fmla="*/ 127349 h 1855788"/>
                        <a:gd name="connsiteX65" fmla="*/ 1260393 w 2781300"/>
                        <a:gd name="connsiteY65" fmla="*/ 123238 h 1855788"/>
                        <a:gd name="connsiteX66" fmla="*/ 1346173 w 2781300"/>
                        <a:gd name="connsiteY66" fmla="*/ 119062 h 1855788"/>
                        <a:gd name="connsiteX67" fmla="*/ 1332246 w 2781300"/>
                        <a:gd name="connsiteY67" fmla="*/ 162868 h 1855788"/>
                        <a:gd name="connsiteX68" fmla="*/ 1344564 w 2781300"/>
                        <a:gd name="connsiteY68" fmla="*/ 161141 h 1855788"/>
                        <a:gd name="connsiteX69" fmla="*/ 1430344 w 2781300"/>
                        <a:gd name="connsiteY69" fmla="*/ 157162 h 1855788"/>
                        <a:gd name="connsiteX70" fmla="*/ 1413731 w 2781300"/>
                        <a:gd name="connsiteY70" fmla="*/ 206956 h 1855788"/>
                        <a:gd name="connsiteX71" fmla="*/ 1421485 w 2781300"/>
                        <a:gd name="connsiteY71" fmla="*/ 210624 h 1855788"/>
                        <a:gd name="connsiteX72" fmla="*/ 1473151 w 2781300"/>
                        <a:gd name="connsiteY72" fmla="*/ 203783 h 1855788"/>
                        <a:gd name="connsiteX73" fmla="*/ 1558931 w 2781300"/>
                        <a:gd name="connsiteY73" fmla="*/ 200025 h 1855788"/>
                        <a:gd name="connsiteX74" fmla="*/ 1535305 w 2781300"/>
                        <a:gd name="connsiteY74" fmla="*/ 266902 h 1855788"/>
                        <a:gd name="connsiteX75" fmla="*/ 1540646 w 2781300"/>
                        <a:gd name="connsiteY75" fmla="*/ 269743 h 1855788"/>
                        <a:gd name="connsiteX76" fmla="*/ 1620474 w 2781300"/>
                        <a:gd name="connsiteY76" fmla="*/ 263128 h 1855788"/>
                        <a:gd name="connsiteX77" fmla="*/ 1605204 w 2781300"/>
                        <a:gd name="connsiteY77" fmla="*/ 304079 h 1855788"/>
                        <a:gd name="connsiteX78" fmla="*/ 1757367 w 2781300"/>
                        <a:gd name="connsiteY78" fmla="*/ 311945 h 1855788"/>
                        <a:gd name="connsiteX79" fmla="*/ 1735914 w 2781300"/>
                        <a:gd name="connsiteY79" fmla="*/ 364629 h 1855788"/>
                        <a:gd name="connsiteX80" fmla="*/ 1808129 w 2781300"/>
                        <a:gd name="connsiteY80" fmla="*/ 359574 h 1855788"/>
                        <a:gd name="connsiteX81" fmla="*/ 1792112 w 2781300"/>
                        <a:gd name="connsiteY81" fmla="*/ 395862 h 1855788"/>
                        <a:gd name="connsiteX82" fmla="*/ 1908140 w 2781300"/>
                        <a:gd name="connsiteY82" fmla="*/ 388149 h 1855788"/>
                        <a:gd name="connsiteX83" fmla="*/ 1877411 w 2781300"/>
                        <a:gd name="connsiteY83" fmla="*/ 454261 h 1855788"/>
                        <a:gd name="connsiteX84" fmla="*/ 1882194 w 2781300"/>
                        <a:gd name="connsiteY84" fmla="*/ 456941 h 1855788"/>
                        <a:gd name="connsiteX85" fmla="*/ 1972435 w 2781300"/>
                        <a:gd name="connsiteY85" fmla="*/ 451649 h 1855788"/>
                        <a:gd name="connsiteX86" fmla="*/ 1949751 w 2781300"/>
                        <a:gd name="connsiteY86" fmla="*/ 494699 h 1855788"/>
                        <a:gd name="connsiteX87" fmla="*/ 2100242 w 2781300"/>
                        <a:gd name="connsiteY87" fmla="*/ 524674 h 1855788"/>
                        <a:gd name="connsiteX88" fmla="*/ 2080914 w 2781300"/>
                        <a:gd name="connsiteY88" fmla="*/ 567549 h 1855788"/>
                        <a:gd name="connsiteX89" fmla="*/ 2203928 w 2781300"/>
                        <a:gd name="connsiteY89" fmla="*/ 576262 h 1855788"/>
                        <a:gd name="connsiteX90" fmla="*/ 2180042 w 2781300"/>
                        <a:gd name="connsiteY90" fmla="*/ 622605 h 1855788"/>
                        <a:gd name="connsiteX91" fmla="*/ 2346339 w 2781300"/>
                        <a:gd name="connsiteY91" fmla="*/ 631032 h 1855788"/>
                        <a:gd name="connsiteX92" fmla="*/ 2319231 w 2781300"/>
                        <a:gd name="connsiteY92" fmla="*/ 696341 h 1855788"/>
                        <a:gd name="connsiteX93" fmla="*/ 2438404 w 2781300"/>
                        <a:gd name="connsiteY93" fmla="*/ 707232 h 1855788"/>
                        <a:gd name="connsiteX94" fmla="*/ 2416227 w 2781300"/>
                        <a:gd name="connsiteY94" fmla="*/ 746374 h 1855788"/>
                        <a:gd name="connsiteX95" fmla="*/ 2548297 w 2781300"/>
                        <a:gd name="connsiteY95" fmla="*/ 747713 h 1855788"/>
                        <a:gd name="connsiteX96" fmla="*/ 2513846 w 2781300"/>
                        <a:gd name="connsiteY96" fmla="*/ 796728 h 1855788"/>
                        <a:gd name="connsiteX97" fmla="*/ 2660245 w 2781300"/>
                        <a:gd name="connsiteY97" fmla="*/ 795338 h 1855788"/>
                        <a:gd name="connsiteX98" fmla="*/ 2629833 w 2781300"/>
                        <a:gd name="connsiteY98" fmla="*/ 852351 h 1855788"/>
                        <a:gd name="connsiteX99" fmla="*/ 2710659 w 2781300"/>
                        <a:gd name="connsiteY99" fmla="*/ 852487 h 1855788"/>
                        <a:gd name="connsiteX100" fmla="*/ 2692412 w 2781300"/>
                        <a:gd name="connsiteY100" fmla="*/ 881266 h 1855788"/>
                        <a:gd name="connsiteX101" fmla="*/ 2781300 w 2781300"/>
                        <a:gd name="connsiteY10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33007 w 2781300"/>
                        <a:gd name="connsiteY34" fmla="*/ 1695312 h 1855788"/>
                        <a:gd name="connsiteX35" fmla="*/ 1346173 w 2781300"/>
                        <a:gd name="connsiteY35" fmla="*/ 1736726 h 1855788"/>
                        <a:gd name="connsiteX36" fmla="*/ 1260393 w 2781300"/>
                        <a:gd name="connsiteY36" fmla="*/ 1732550 h 1855788"/>
                        <a:gd name="connsiteX37" fmla="*/ 1252800 w 2781300"/>
                        <a:gd name="connsiteY37" fmla="*/ 1731433 h 1855788"/>
                        <a:gd name="connsiteX38" fmla="*/ 1209062 w 2781300"/>
                        <a:gd name="connsiteY38" fmla="*/ 1749131 h 1855788"/>
                        <a:gd name="connsiteX39" fmla="*/ 1222348 w 2781300"/>
                        <a:gd name="connsiteY39" fmla="*/ 1793876 h 1855788"/>
                        <a:gd name="connsiteX40" fmla="*/ 1136568 w 2781300"/>
                        <a:gd name="connsiteY40" fmla="*/ 1789405 h 1855788"/>
                        <a:gd name="connsiteX41" fmla="*/ 1107314 w 2781300"/>
                        <a:gd name="connsiteY41" fmla="*/ 1784797 h 1855788"/>
                        <a:gd name="connsiteX42" fmla="*/ 1098822 w 2781300"/>
                        <a:gd name="connsiteY42" fmla="*/ 1787442 h 1855788"/>
                        <a:gd name="connsiteX43" fmla="*/ 1108885 w 2781300"/>
                        <a:gd name="connsiteY43" fmla="*/ 1822451 h 1855788"/>
                        <a:gd name="connsiteX44" fmla="*/ 1023105 w 2781300"/>
                        <a:gd name="connsiteY44" fmla="*/ 1817833 h 1855788"/>
                        <a:gd name="connsiteX45" fmla="*/ 1003642 w 2781300"/>
                        <a:gd name="connsiteY45" fmla="*/ 1814666 h 1855788"/>
                        <a:gd name="connsiteX46" fmla="*/ 997790 w 2781300"/>
                        <a:gd name="connsiteY46" fmla="*/ 1815797 h 1855788"/>
                        <a:gd name="connsiteX47" fmla="*/ 1008873 w 2781300"/>
                        <a:gd name="connsiteY47" fmla="*/ 1855788 h 1855788"/>
                        <a:gd name="connsiteX48" fmla="*/ 839790 w 2781300"/>
                        <a:gd name="connsiteY48" fmla="*/ 1836937 h 1855788"/>
                        <a:gd name="connsiteX49" fmla="*/ 821133 w 2781300"/>
                        <a:gd name="connsiteY49" fmla="*/ 1831631 h 1855788"/>
                        <a:gd name="connsiteX50" fmla="*/ 775540 w 2781300"/>
                        <a:gd name="connsiteY50" fmla="*/ 1828957 h 1855788"/>
                        <a:gd name="connsiteX51" fmla="*/ 0 w 2781300"/>
                        <a:gd name="connsiteY51" fmla="*/ 941388 h 1855788"/>
                        <a:gd name="connsiteX52" fmla="*/ 626400 w 2781300"/>
                        <a:gd name="connsiteY52" fmla="*/ 93223 h 1855788"/>
                        <a:gd name="connsiteX53" fmla="*/ 667074 w 2781300"/>
                        <a:gd name="connsiteY53" fmla="*/ 81034 h 1855788"/>
                        <a:gd name="connsiteX54" fmla="*/ 682305 w 2781300"/>
                        <a:gd name="connsiteY54" fmla="*/ 72919 h 1855788"/>
                        <a:gd name="connsiteX55" fmla="*/ 1008873 w 2781300"/>
                        <a:gd name="connsiteY55" fmla="*/ 0 h 1855788"/>
                        <a:gd name="connsiteX56" fmla="*/ 997186 w 2781300"/>
                        <a:gd name="connsiteY56" fmla="*/ 42173 h 1855788"/>
                        <a:gd name="connsiteX57" fmla="*/ 1023105 w 2781300"/>
                        <a:gd name="connsiteY57" fmla="*/ 37956 h 1855788"/>
                        <a:gd name="connsiteX58" fmla="*/ 1108885 w 2781300"/>
                        <a:gd name="connsiteY58" fmla="*/ 33337 h 1855788"/>
                        <a:gd name="connsiteX59" fmla="*/ 1097623 w 2781300"/>
                        <a:gd name="connsiteY59" fmla="*/ 72518 h 1855788"/>
                        <a:gd name="connsiteX60" fmla="*/ 1136568 w 2781300"/>
                        <a:gd name="connsiteY60" fmla="*/ 66383 h 1855788"/>
                        <a:gd name="connsiteX61" fmla="*/ 1222348 w 2781300"/>
                        <a:gd name="connsiteY61" fmla="*/ 61912 h 1855788"/>
                        <a:gd name="connsiteX62" fmla="*/ 1206030 w 2781300"/>
                        <a:gd name="connsiteY62" fmla="*/ 116866 h 1855788"/>
                        <a:gd name="connsiteX63" fmla="*/ 1232453 w 2781300"/>
                        <a:gd name="connsiteY63" fmla="*/ 127349 h 1855788"/>
                        <a:gd name="connsiteX64" fmla="*/ 1260393 w 2781300"/>
                        <a:gd name="connsiteY64" fmla="*/ 123238 h 1855788"/>
                        <a:gd name="connsiteX65" fmla="*/ 1346173 w 2781300"/>
                        <a:gd name="connsiteY65" fmla="*/ 119062 h 1855788"/>
                        <a:gd name="connsiteX66" fmla="*/ 1332246 w 2781300"/>
                        <a:gd name="connsiteY66" fmla="*/ 162868 h 1855788"/>
                        <a:gd name="connsiteX67" fmla="*/ 1344564 w 2781300"/>
                        <a:gd name="connsiteY67" fmla="*/ 161141 h 1855788"/>
                        <a:gd name="connsiteX68" fmla="*/ 1430344 w 2781300"/>
                        <a:gd name="connsiteY68" fmla="*/ 157162 h 1855788"/>
                        <a:gd name="connsiteX69" fmla="*/ 1413731 w 2781300"/>
                        <a:gd name="connsiteY69" fmla="*/ 206956 h 1855788"/>
                        <a:gd name="connsiteX70" fmla="*/ 1421485 w 2781300"/>
                        <a:gd name="connsiteY70" fmla="*/ 210624 h 1855788"/>
                        <a:gd name="connsiteX71" fmla="*/ 1473151 w 2781300"/>
                        <a:gd name="connsiteY71" fmla="*/ 203783 h 1855788"/>
                        <a:gd name="connsiteX72" fmla="*/ 1558931 w 2781300"/>
                        <a:gd name="connsiteY72" fmla="*/ 200025 h 1855788"/>
                        <a:gd name="connsiteX73" fmla="*/ 1535305 w 2781300"/>
                        <a:gd name="connsiteY73" fmla="*/ 266902 h 1855788"/>
                        <a:gd name="connsiteX74" fmla="*/ 1540646 w 2781300"/>
                        <a:gd name="connsiteY74" fmla="*/ 269743 h 1855788"/>
                        <a:gd name="connsiteX75" fmla="*/ 1620474 w 2781300"/>
                        <a:gd name="connsiteY75" fmla="*/ 263128 h 1855788"/>
                        <a:gd name="connsiteX76" fmla="*/ 1605204 w 2781300"/>
                        <a:gd name="connsiteY76" fmla="*/ 304079 h 1855788"/>
                        <a:gd name="connsiteX77" fmla="*/ 1757367 w 2781300"/>
                        <a:gd name="connsiteY77" fmla="*/ 311945 h 1855788"/>
                        <a:gd name="connsiteX78" fmla="*/ 1735914 w 2781300"/>
                        <a:gd name="connsiteY78" fmla="*/ 364629 h 1855788"/>
                        <a:gd name="connsiteX79" fmla="*/ 1808129 w 2781300"/>
                        <a:gd name="connsiteY79" fmla="*/ 359574 h 1855788"/>
                        <a:gd name="connsiteX80" fmla="*/ 1792112 w 2781300"/>
                        <a:gd name="connsiteY80" fmla="*/ 395862 h 1855788"/>
                        <a:gd name="connsiteX81" fmla="*/ 1908140 w 2781300"/>
                        <a:gd name="connsiteY81" fmla="*/ 388149 h 1855788"/>
                        <a:gd name="connsiteX82" fmla="*/ 1877411 w 2781300"/>
                        <a:gd name="connsiteY82" fmla="*/ 454261 h 1855788"/>
                        <a:gd name="connsiteX83" fmla="*/ 1882194 w 2781300"/>
                        <a:gd name="connsiteY83" fmla="*/ 456941 h 1855788"/>
                        <a:gd name="connsiteX84" fmla="*/ 1972435 w 2781300"/>
                        <a:gd name="connsiteY84" fmla="*/ 451649 h 1855788"/>
                        <a:gd name="connsiteX85" fmla="*/ 1949751 w 2781300"/>
                        <a:gd name="connsiteY85" fmla="*/ 494699 h 1855788"/>
                        <a:gd name="connsiteX86" fmla="*/ 2100242 w 2781300"/>
                        <a:gd name="connsiteY86" fmla="*/ 524674 h 1855788"/>
                        <a:gd name="connsiteX87" fmla="*/ 2080914 w 2781300"/>
                        <a:gd name="connsiteY87" fmla="*/ 567549 h 1855788"/>
                        <a:gd name="connsiteX88" fmla="*/ 2203928 w 2781300"/>
                        <a:gd name="connsiteY88" fmla="*/ 576262 h 1855788"/>
                        <a:gd name="connsiteX89" fmla="*/ 2180042 w 2781300"/>
                        <a:gd name="connsiteY89" fmla="*/ 622605 h 1855788"/>
                        <a:gd name="connsiteX90" fmla="*/ 2346339 w 2781300"/>
                        <a:gd name="connsiteY90" fmla="*/ 631032 h 1855788"/>
                        <a:gd name="connsiteX91" fmla="*/ 2319231 w 2781300"/>
                        <a:gd name="connsiteY91" fmla="*/ 696341 h 1855788"/>
                        <a:gd name="connsiteX92" fmla="*/ 2438404 w 2781300"/>
                        <a:gd name="connsiteY92" fmla="*/ 707232 h 1855788"/>
                        <a:gd name="connsiteX93" fmla="*/ 2416227 w 2781300"/>
                        <a:gd name="connsiteY93" fmla="*/ 746374 h 1855788"/>
                        <a:gd name="connsiteX94" fmla="*/ 2548297 w 2781300"/>
                        <a:gd name="connsiteY94" fmla="*/ 747713 h 1855788"/>
                        <a:gd name="connsiteX95" fmla="*/ 2513846 w 2781300"/>
                        <a:gd name="connsiteY95" fmla="*/ 796728 h 1855788"/>
                        <a:gd name="connsiteX96" fmla="*/ 2660245 w 2781300"/>
                        <a:gd name="connsiteY96" fmla="*/ 795338 h 1855788"/>
                        <a:gd name="connsiteX97" fmla="*/ 2629833 w 2781300"/>
                        <a:gd name="connsiteY97" fmla="*/ 852351 h 1855788"/>
                        <a:gd name="connsiteX98" fmla="*/ 2710659 w 2781300"/>
                        <a:gd name="connsiteY98" fmla="*/ 852487 h 1855788"/>
                        <a:gd name="connsiteX99" fmla="*/ 2692412 w 2781300"/>
                        <a:gd name="connsiteY99" fmla="*/ 881266 h 1855788"/>
                        <a:gd name="connsiteX100" fmla="*/ 2781300 w 2781300"/>
                        <a:gd name="connsiteY10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52800 w 2781300"/>
                        <a:gd name="connsiteY36" fmla="*/ 1731433 h 1855788"/>
                        <a:gd name="connsiteX37" fmla="*/ 1209062 w 2781300"/>
                        <a:gd name="connsiteY37" fmla="*/ 1749131 h 1855788"/>
                        <a:gd name="connsiteX38" fmla="*/ 1222348 w 2781300"/>
                        <a:gd name="connsiteY38" fmla="*/ 1793876 h 1855788"/>
                        <a:gd name="connsiteX39" fmla="*/ 1136568 w 2781300"/>
                        <a:gd name="connsiteY39" fmla="*/ 1789405 h 1855788"/>
                        <a:gd name="connsiteX40" fmla="*/ 1107314 w 2781300"/>
                        <a:gd name="connsiteY40" fmla="*/ 1784797 h 1855788"/>
                        <a:gd name="connsiteX41" fmla="*/ 1098822 w 2781300"/>
                        <a:gd name="connsiteY41" fmla="*/ 1787442 h 1855788"/>
                        <a:gd name="connsiteX42" fmla="*/ 1108885 w 2781300"/>
                        <a:gd name="connsiteY42" fmla="*/ 1822451 h 1855788"/>
                        <a:gd name="connsiteX43" fmla="*/ 1023105 w 2781300"/>
                        <a:gd name="connsiteY43" fmla="*/ 1817833 h 1855788"/>
                        <a:gd name="connsiteX44" fmla="*/ 1003642 w 2781300"/>
                        <a:gd name="connsiteY44" fmla="*/ 1814666 h 1855788"/>
                        <a:gd name="connsiteX45" fmla="*/ 997790 w 2781300"/>
                        <a:gd name="connsiteY45" fmla="*/ 1815797 h 1855788"/>
                        <a:gd name="connsiteX46" fmla="*/ 1008873 w 2781300"/>
                        <a:gd name="connsiteY46" fmla="*/ 1855788 h 1855788"/>
                        <a:gd name="connsiteX47" fmla="*/ 839790 w 2781300"/>
                        <a:gd name="connsiteY47" fmla="*/ 1836937 h 1855788"/>
                        <a:gd name="connsiteX48" fmla="*/ 821133 w 2781300"/>
                        <a:gd name="connsiteY48" fmla="*/ 1831631 h 1855788"/>
                        <a:gd name="connsiteX49" fmla="*/ 775540 w 2781300"/>
                        <a:gd name="connsiteY49" fmla="*/ 1828957 h 1855788"/>
                        <a:gd name="connsiteX50" fmla="*/ 0 w 2781300"/>
                        <a:gd name="connsiteY50" fmla="*/ 941388 h 1855788"/>
                        <a:gd name="connsiteX51" fmla="*/ 626400 w 2781300"/>
                        <a:gd name="connsiteY51" fmla="*/ 93223 h 1855788"/>
                        <a:gd name="connsiteX52" fmla="*/ 667074 w 2781300"/>
                        <a:gd name="connsiteY52" fmla="*/ 81034 h 1855788"/>
                        <a:gd name="connsiteX53" fmla="*/ 682305 w 2781300"/>
                        <a:gd name="connsiteY53" fmla="*/ 72919 h 1855788"/>
                        <a:gd name="connsiteX54" fmla="*/ 1008873 w 2781300"/>
                        <a:gd name="connsiteY54" fmla="*/ 0 h 1855788"/>
                        <a:gd name="connsiteX55" fmla="*/ 997186 w 2781300"/>
                        <a:gd name="connsiteY55" fmla="*/ 42173 h 1855788"/>
                        <a:gd name="connsiteX56" fmla="*/ 1023105 w 2781300"/>
                        <a:gd name="connsiteY56" fmla="*/ 37956 h 1855788"/>
                        <a:gd name="connsiteX57" fmla="*/ 1108885 w 2781300"/>
                        <a:gd name="connsiteY57" fmla="*/ 33337 h 1855788"/>
                        <a:gd name="connsiteX58" fmla="*/ 1097623 w 2781300"/>
                        <a:gd name="connsiteY58" fmla="*/ 72518 h 1855788"/>
                        <a:gd name="connsiteX59" fmla="*/ 1136568 w 2781300"/>
                        <a:gd name="connsiteY59" fmla="*/ 66383 h 1855788"/>
                        <a:gd name="connsiteX60" fmla="*/ 1222348 w 2781300"/>
                        <a:gd name="connsiteY60" fmla="*/ 61912 h 1855788"/>
                        <a:gd name="connsiteX61" fmla="*/ 1206030 w 2781300"/>
                        <a:gd name="connsiteY61" fmla="*/ 116866 h 1855788"/>
                        <a:gd name="connsiteX62" fmla="*/ 1232453 w 2781300"/>
                        <a:gd name="connsiteY62" fmla="*/ 127349 h 1855788"/>
                        <a:gd name="connsiteX63" fmla="*/ 1260393 w 2781300"/>
                        <a:gd name="connsiteY63" fmla="*/ 123238 h 1855788"/>
                        <a:gd name="connsiteX64" fmla="*/ 1346173 w 2781300"/>
                        <a:gd name="connsiteY64" fmla="*/ 119062 h 1855788"/>
                        <a:gd name="connsiteX65" fmla="*/ 1332246 w 2781300"/>
                        <a:gd name="connsiteY65" fmla="*/ 162868 h 1855788"/>
                        <a:gd name="connsiteX66" fmla="*/ 1344564 w 2781300"/>
                        <a:gd name="connsiteY66" fmla="*/ 161141 h 1855788"/>
                        <a:gd name="connsiteX67" fmla="*/ 1430344 w 2781300"/>
                        <a:gd name="connsiteY67" fmla="*/ 157162 h 1855788"/>
                        <a:gd name="connsiteX68" fmla="*/ 1413731 w 2781300"/>
                        <a:gd name="connsiteY68" fmla="*/ 206956 h 1855788"/>
                        <a:gd name="connsiteX69" fmla="*/ 1421485 w 2781300"/>
                        <a:gd name="connsiteY69" fmla="*/ 210624 h 1855788"/>
                        <a:gd name="connsiteX70" fmla="*/ 1473151 w 2781300"/>
                        <a:gd name="connsiteY70" fmla="*/ 203783 h 1855788"/>
                        <a:gd name="connsiteX71" fmla="*/ 1558931 w 2781300"/>
                        <a:gd name="connsiteY71" fmla="*/ 200025 h 1855788"/>
                        <a:gd name="connsiteX72" fmla="*/ 1535305 w 2781300"/>
                        <a:gd name="connsiteY72" fmla="*/ 266902 h 1855788"/>
                        <a:gd name="connsiteX73" fmla="*/ 1540646 w 2781300"/>
                        <a:gd name="connsiteY73" fmla="*/ 269743 h 1855788"/>
                        <a:gd name="connsiteX74" fmla="*/ 1620474 w 2781300"/>
                        <a:gd name="connsiteY74" fmla="*/ 263128 h 1855788"/>
                        <a:gd name="connsiteX75" fmla="*/ 1605204 w 2781300"/>
                        <a:gd name="connsiteY75" fmla="*/ 304079 h 1855788"/>
                        <a:gd name="connsiteX76" fmla="*/ 1757367 w 2781300"/>
                        <a:gd name="connsiteY76" fmla="*/ 311945 h 1855788"/>
                        <a:gd name="connsiteX77" fmla="*/ 1735914 w 2781300"/>
                        <a:gd name="connsiteY77" fmla="*/ 364629 h 1855788"/>
                        <a:gd name="connsiteX78" fmla="*/ 1808129 w 2781300"/>
                        <a:gd name="connsiteY78" fmla="*/ 359574 h 1855788"/>
                        <a:gd name="connsiteX79" fmla="*/ 1792112 w 2781300"/>
                        <a:gd name="connsiteY79" fmla="*/ 395862 h 1855788"/>
                        <a:gd name="connsiteX80" fmla="*/ 1908140 w 2781300"/>
                        <a:gd name="connsiteY80" fmla="*/ 388149 h 1855788"/>
                        <a:gd name="connsiteX81" fmla="*/ 1877411 w 2781300"/>
                        <a:gd name="connsiteY81" fmla="*/ 454261 h 1855788"/>
                        <a:gd name="connsiteX82" fmla="*/ 1882194 w 2781300"/>
                        <a:gd name="connsiteY82" fmla="*/ 456941 h 1855788"/>
                        <a:gd name="connsiteX83" fmla="*/ 1972435 w 2781300"/>
                        <a:gd name="connsiteY83" fmla="*/ 451649 h 1855788"/>
                        <a:gd name="connsiteX84" fmla="*/ 1949751 w 2781300"/>
                        <a:gd name="connsiteY84" fmla="*/ 494699 h 1855788"/>
                        <a:gd name="connsiteX85" fmla="*/ 2100242 w 2781300"/>
                        <a:gd name="connsiteY85" fmla="*/ 524674 h 1855788"/>
                        <a:gd name="connsiteX86" fmla="*/ 2080914 w 2781300"/>
                        <a:gd name="connsiteY86" fmla="*/ 567549 h 1855788"/>
                        <a:gd name="connsiteX87" fmla="*/ 2203928 w 2781300"/>
                        <a:gd name="connsiteY87" fmla="*/ 576262 h 1855788"/>
                        <a:gd name="connsiteX88" fmla="*/ 2180042 w 2781300"/>
                        <a:gd name="connsiteY88" fmla="*/ 622605 h 1855788"/>
                        <a:gd name="connsiteX89" fmla="*/ 2346339 w 2781300"/>
                        <a:gd name="connsiteY89" fmla="*/ 631032 h 1855788"/>
                        <a:gd name="connsiteX90" fmla="*/ 2319231 w 2781300"/>
                        <a:gd name="connsiteY90" fmla="*/ 696341 h 1855788"/>
                        <a:gd name="connsiteX91" fmla="*/ 2438404 w 2781300"/>
                        <a:gd name="connsiteY91" fmla="*/ 707232 h 1855788"/>
                        <a:gd name="connsiteX92" fmla="*/ 2416227 w 2781300"/>
                        <a:gd name="connsiteY92" fmla="*/ 746374 h 1855788"/>
                        <a:gd name="connsiteX93" fmla="*/ 2548297 w 2781300"/>
                        <a:gd name="connsiteY93" fmla="*/ 747713 h 1855788"/>
                        <a:gd name="connsiteX94" fmla="*/ 2513846 w 2781300"/>
                        <a:gd name="connsiteY94" fmla="*/ 796728 h 1855788"/>
                        <a:gd name="connsiteX95" fmla="*/ 2660245 w 2781300"/>
                        <a:gd name="connsiteY95" fmla="*/ 795338 h 1855788"/>
                        <a:gd name="connsiteX96" fmla="*/ 2629833 w 2781300"/>
                        <a:gd name="connsiteY96" fmla="*/ 852351 h 1855788"/>
                        <a:gd name="connsiteX97" fmla="*/ 2710659 w 2781300"/>
                        <a:gd name="connsiteY97" fmla="*/ 852487 h 1855788"/>
                        <a:gd name="connsiteX98" fmla="*/ 2692412 w 2781300"/>
                        <a:gd name="connsiteY98" fmla="*/ 881266 h 1855788"/>
                        <a:gd name="connsiteX99" fmla="*/ 2781300 w 2781300"/>
                        <a:gd name="connsiteY9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09062 w 2781300"/>
                        <a:gd name="connsiteY36" fmla="*/ 1749131 h 1855788"/>
                        <a:gd name="connsiteX37" fmla="*/ 1222348 w 2781300"/>
                        <a:gd name="connsiteY37" fmla="*/ 1793876 h 1855788"/>
                        <a:gd name="connsiteX38" fmla="*/ 1136568 w 2781300"/>
                        <a:gd name="connsiteY38" fmla="*/ 1789405 h 1855788"/>
                        <a:gd name="connsiteX39" fmla="*/ 1107314 w 2781300"/>
                        <a:gd name="connsiteY39" fmla="*/ 1784797 h 1855788"/>
                        <a:gd name="connsiteX40" fmla="*/ 1098822 w 2781300"/>
                        <a:gd name="connsiteY40" fmla="*/ 1787442 h 1855788"/>
                        <a:gd name="connsiteX41" fmla="*/ 1108885 w 2781300"/>
                        <a:gd name="connsiteY41" fmla="*/ 1822451 h 1855788"/>
                        <a:gd name="connsiteX42" fmla="*/ 1023105 w 2781300"/>
                        <a:gd name="connsiteY42" fmla="*/ 1817833 h 1855788"/>
                        <a:gd name="connsiteX43" fmla="*/ 1003642 w 2781300"/>
                        <a:gd name="connsiteY43" fmla="*/ 1814666 h 1855788"/>
                        <a:gd name="connsiteX44" fmla="*/ 997790 w 2781300"/>
                        <a:gd name="connsiteY44" fmla="*/ 1815797 h 1855788"/>
                        <a:gd name="connsiteX45" fmla="*/ 1008873 w 2781300"/>
                        <a:gd name="connsiteY45" fmla="*/ 1855788 h 1855788"/>
                        <a:gd name="connsiteX46" fmla="*/ 839790 w 2781300"/>
                        <a:gd name="connsiteY46" fmla="*/ 1836937 h 1855788"/>
                        <a:gd name="connsiteX47" fmla="*/ 821133 w 2781300"/>
                        <a:gd name="connsiteY47" fmla="*/ 1831631 h 1855788"/>
                        <a:gd name="connsiteX48" fmla="*/ 775540 w 2781300"/>
                        <a:gd name="connsiteY48" fmla="*/ 1828957 h 1855788"/>
                        <a:gd name="connsiteX49" fmla="*/ 0 w 2781300"/>
                        <a:gd name="connsiteY49" fmla="*/ 941388 h 1855788"/>
                        <a:gd name="connsiteX50" fmla="*/ 626400 w 2781300"/>
                        <a:gd name="connsiteY50" fmla="*/ 93223 h 1855788"/>
                        <a:gd name="connsiteX51" fmla="*/ 667074 w 2781300"/>
                        <a:gd name="connsiteY51" fmla="*/ 81034 h 1855788"/>
                        <a:gd name="connsiteX52" fmla="*/ 682305 w 2781300"/>
                        <a:gd name="connsiteY52" fmla="*/ 72919 h 1855788"/>
                        <a:gd name="connsiteX53" fmla="*/ 1008873 w 2781300"/>
                        <a:gd name="connsiteY53" fmla="*/ 0 h 1855788"/>
                        <a:gd name="connsiteX54" fmla="*/ 997186 w 2781300"/>
                        <a:gd name="connsiteY54" fmla="*/ 42173 h 1855788"/>
                        <a:gd name="connsiteX55" fmla="*/ 1023105 w 2781300"/>
                        <a:gd name="connsiteY55" fmla="*/ 37956 h 1855788"/>
                        <a:gd name="connsiteX56" fmla="*/ 1108885 w 2781300"/>
                        <a:gd name="connsiteY56" fmla="*/ 33337 h 1855788"/>
                        <a:gd name="connsiteX57" fmla="*/ 1097623 w 2781300"/>
                        <a:gd name="connsiteY57" fmla="*/ 72518 h 1855788"/>
                        <a:gd name="connsiteX58" fmla="*/ 1136568 w 2781300"/>
                        <a:gd name="connsiteY58" fmla="*/ 66383 h 1855788"/>
                        <a:gd name="connsiteX59" fmla="*/ 1222348 w 2781300"/>
                        <a:gd name="connsiteY59" fmla="*/ 61912 h 1855788"/>
                        <a:gd name="connsiteX60" fmla="*/ 1206030 w 2781300"/>
                        <a:gd name="connsiteY60" fmla="*/ 116866 h 1855788"/>
                        <a:gd name="connsiteX61" fmla="*/ 1232453 w 2781300"/>
                        <a:gd name="connsiteY61" fmla="*/ 127349 h 1855788"/>
                        <a:gd name="connsiteX62" fmla="*/ 1260393 w 2781300"/>
                        <a:gd name="connsiteY62" fmla="*/ 123238 h 1855788"/>
                        <a:gd name="connsiteX63" fmla="*/ 1346173 w 2781300"/>
                        <a:gd name="connsiteY63" fmla="*/ 119062 h 1855788"/>
                        <a:gd name="connsiteX64" fmla="*/ 1332246 w 2781300"/>
                        <a:gd name="connsiteY64" fmla="*/ 162868 h 1855788"/>
                        <a:gd name="connsiteX65" fmla="*/ 1344564 w 2781300"/>
                        <a:gd name="connsiteY65" fmla="*/ 161141 h 1855788"/>
                        <a:gd name="connsiteX66" fmla="*/ 1430344 w 2781300"/>
                        <a:gd name="connsiteY66" fmla="*/ 157162 h 1855788"/>
                        <a:gd name="connsiteX67" fmla="*/ 1413731 w 2781300"/>
                        <a:gd name="connsiteY67" fmla="*/ 206956 h 1855788"/>
                        <a:gd name="connsiteX68" fmla="*/ 1421485 w 2781300"/>
                        <a:gd name="connsiteY68" fmla="*/ 210624 h 1855788"/>
                        <a:gd name="connsiteX69" fmla="*/ 1473151 w 2781300"/>
                        <a:gd name="connsiteY69" fmla="*/ 203783 h 1855788"/>
                        <a:gd name="connsiteX70" fmla="*/ 1558931 w 2781300"/>
                        <a:gd name="connsiteY70" fmla="*/ 200025 h 1855788"/>
                        <a:gd name="connsiteX71" fmla="*/ 1535305 w 2781300"/>
                        <a:gd name="connsiteY71" fmla="*/ 266902 h 1855788"/>
                        <a:gd name="connsiteX72" fmla="*/ 1540646 w 2781300"/>
                        <a:gd name="connsiteY72" fmla="*/ 269743 h 1855788"/>
                        <a:gd name="connsiteX73" fmla="*/ 1620474 w 2781300"/>
                        <a:gd name="connsiteY73" fmla="*/ 263128 h 1855788"/>
                        <a:gd name="connsiteX74" fmla="*/ 1605204 w 2781300"/>
                        <a:gd name="connsiteY74" fmla="*/ 304079 h 1855788"/>
                        <a:gd name="connsiteX75" fmla="*/ 1757367 w 2781300"/>
                        <a:gd name="connsiteY75" fmla="*/ 311945 h 1855788"/>
                        <a:gd name="connsiteX76" fmla="*/ 1735914 w 2781300"/>
                        <a:gd name="connsiteY76" fmla="*/ 364629 h 1855788"/>
                        <a:gd name="connsiteX77" fmla="*/ 1808129 w 2781300"/>
                        <a:gd name="connsiteY77" fmla="*/ 359574 h 1855788"/>
                        <a:gd name="connsiteX78" fmla="*/ 1792112 w 2781300"/>
                        <a:gd name="connsiteY78" fmla="*/ 395862 h 1855788"/>
                        <a:gd name="connsiteX79" fmla="*/ 1908140 w 2781300"/>
                        <a:gd name="connsiteY79" fmla="*/ 388149 h 1855788"/>
                        <a:gd name="connsiteX80" fmla="*/ 1877411 w 2781300"/>
                        <a:gd name="connsiteY80" fmla="*/ 454261 h 1855788"/>
                        <a:gd name="connsiteX81" fmla="*/ 1882194 w 2781300"/>
                        <a:gd name="connsiteY81" fmla="*/ 456941 h 1855788"/>
                        <a:gd name="connsiteX82" fmla="*/ 1972435 w 2781300"/>
                        <a:gd name="connsiteY82" fmla="*/ 451649 h 1855788"/>
                        <a:gd name="connsiteX83" fmla="*/ 1949751 w 2781300"/>
                        <a:gd name="connsiteY83" fmla="*/ 494699 h 1855788"/>
                        <a:gd name="connsiteX84" fmla="*/ 2100242 w 2781300"/>
                        <a:gd name="connsiteY84" fmla="*/ 524674 h 1855788"/>
                        <a:gd name="connsiteX85" fmla="*/ 2080914 w 2781300"/>
                        <a:gd name="connsiteY85" fmla="*/ 567549 h 1855788"/>
                        <a:gd name="connsiteX86" fmla="*/ 2203928 w 2781300"/>
                        <a:gd name="connsiteY86" fmla="*/ 576262 h 1855788"/>
                        <a:gd name="connsiteX87" fmla="*/ 2180042 w 2781300"/>
                        <a:gd name="connsiteY87" fmla="*/ 622605 h 1855788"/>
                        <a:gd name="connsiteX88" fmla="*/ 2346339 w 2781300"/>
                        <a:gd name="connsiteY88" fmla="*/ 631032 h 1855788"/>
                        <a:gd name="connsiteX89" fmla="*/ 2319231 w 2781300"/>
                        <a:gd name="connsiteY89" fmla="*/ 696341 h 1855788"/>
                        <a:gd name="connsiteX90" fmla="*/ 2438404 w 2781300"/>
                        <a:gd name="connsiteY90" fmla="*/ 707232 h 1855788"/>
                        <a:gd name="connsiteX91" fmla="*/ 2416227 w 2781300"/>
                        <a:gd name="connsiteY91" fmla="*/ 746374 h 1855788"/>
                        <a:gd name="connsiteX92" fmla="*/ 2548297 w 2781300"/>
                        <a:gd name="connsiteY92" fmla="*/ 747713 h 1855788"/>
                        <a:gd name="connsiteX93" fmla="*/ 2513846 w 2781300"/>
                        <a:gd name="connsiteY93" fmla="*/ 796728 h 1855788"/>
                        <a:gd name="connsiteX94" fmla="*/ 2660245 w 2781300"/>
                        <a:gd name="connsiteY94" fmla="*/ 795338 h 1855788"/>
                        <a:gd name="connsiteX95" fmla="*/ 2629833 w 2781300"/>
                        <a:gd name="connsiteY95" fmla="*/ 852351 h 1855788"/>
                        <a:gd name="connsiteX96" fmla="*/ 2710659 w 2781300"/>
                        <a:gd name="connsiteY96" fmla="*/ 852487 h 1855788"/>
                        <a:gd name="connsiteX97" fmla="*/ 2692412 w 2781300"/>
                        <a:gd name="connsiteY97" fmla="*/ 881266 h 1855788"/>
                        <a:gd name="connsiteX98" fmla="*/ 2781300 w 2781300"/>
                        <a:gd name="connsiteY9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60393 w 2781300"/>
                        <a:gd name="connsiteY34" fmla="*/ 1732550 h 1855788"/>
                        <a:gd name="connsiteX35" fmla="*/ 1209062 w 2781300"/>
                        <a:gd name="connsiteY35" fmla="*/ 1749131 h 1855788"/>
                        <a:gd name="connsiteX36" fmla="*/ 1222348 w 2781300"/>
                        <a:gd name="connsiteY36" fmla="*/ 1793876 h 1855788"/>
                        <a:gd name="connsiteX37" fmla="*/ 1136568 w 2781300"/>
                        <a:gd name="connsiteY37" fmla="*/ 1789405 h 1855788"/>
                        <a:gd name="connsiteX38" fmla="*/ 1107314 w 2781300"/>
                        <a:gd name="connsiteY38" fmla="*/ 1784797 h 1855788"/>
                        <a:gd name="connsiteX39" fmla="*/ 1098822 w 2781300"/>
                        <a:gd name="connsiteY39" fmla="*/ 1787442 h 1855788"/>
                        <a:gd name="connsiteX40" fmla="*/ 1108885 w 2781300"/>
                        <a:gd name="connsiteY40" fmla="*/ 1822451 h 1855788"/>
                        <a:gd name="connsiteX41" fmla="*/ 1023105 w 2781300"/>
                        <a:gd name="connsiteY41" fmla="*/ 1817833 h 1855788"/>
                        <a:gd name="connsiteX42" fmla="*/ 1003642 w 2781300"/>
                        <a:gd name="connsiteY42" fmla="*/ 1814666 h 1855788"/>
                        <a:gd name="connsiteX43" fmla="*/ 997790 w 2781300"/>
                        <a:gd name="connsiteY43" fmla="*/ 1815797 h 1855788"/>
                        <a:gd name="connsiteX44" fmla="*/ 1008873 w 2781300"/>
                        <a:gd name="connsiteY44" fmla="*/ 1855788 h 1855788"/>
                        <a:gd name="connsiteX45" fmla="*/ 839790 w 2781300"/>
                        <a:gd name="connsiteY45" fmla="*/ 1836937 h 1855788"/>
                        <a:gd name="connsiteX46" fmla="*/ 821133 w 2781300"/>
                        <a:gd name="connsiteY46" fmla="*/ 1831631 h 1855788"/>
                        <a:gd name="connsiteX47" fmla="*/ 775540 w 2781300"/>
                        <a:gd name="connsiteY47" fmla="*/ 1828957 h 1855788"/>
                        <a:gd name="connsiteX48" fmla="*/ 0 w 2781300"/>
                        <a:gd name="connsiteY48" fmla="*/ 941388 h 1855788"/>
                        <a:gd name="connsiteX49" fmla="*/ 626400 w 2781300"/>
                        <a:gd name="connsiteY49" fmla="*/ 93223 h 1855788"/>
                        <a:gd name="connsiteX50" fmla="*/ 667074 w 2781300"/>
                        <a:gd name="connsiteY50" fmla="*/ 81034 h 1855788"/>
                        <a:gd name="connsiteX51" fmla="*/ 682305 w 2781300"/>
                        <a:gd name="connsiteY51" fmla="*/ 72919 h 1855788"/>
                        <a:gd name="connsiteX52" fmla="*/ 1008873 w 2781300"/>
                        <a:gd name="connsiteY52" fmla="*/ 0 h 1855788"/>
                        <a:gd name="connsiteX53" fmla="*/ 997186 w 2781300"/>
                        <a:gd name="connsiteY53" fmla="*/ 42173 h 1855788"/>
                        <a:gd name="connsiteX54" fmla="*/ 1023105 w 2781300"/>
                        <a:gd name="connsiteY54" fmla="*/ 37956 h 1855788"/>
                        <a:gd name="connsiteX55" fmla="*/ 1108885 w 2781300"/>
                        <a:gd name="connsiteY55" fmla="*/ 33337 h 1855788"/>
                        <a:gd name="connsiteX56" fmla="*/ 1097623 w 2781300"/>
                        <a:gd name="connsiteY56" fmla="*/ 72518 h 1855788"/>
                        <a:gd name="connsiteX57" fmla="*/ 1136568 w 2781300"/>
                        <a:gd name="connsiteY57" fmla="*/ 66383 h 1855788"/>
                        <a:gd name="connsiteX58" fmla="*/ 1222348 w 2781300"/>
                        <a:gd name="connsiteY58" fmla="*/ 61912 h 1855788"/>
                        <a:gd name="connsiteX59" fmla="*/ 1206030 w 2781300"/>
                        <a:gd name="connsiteY59" fmla="*/ 116866 h 1855788"/>
                        <a:gd name="connsiteX60" fmla="*/ 1232453 w 2781300"/>
                        <a:gd name="connsiteY60" fmla="*/ 127349 h 1855788"/>
                        <a:gd name="connsiteX61" fmla="*/ 1260393 w 2781300"/>
                        <a:gd name="connsiteY61" fmla="*/ 123238 h 1855788"/>
                        <a:gd name="connsiteX62" fmla="*/ 1346173 w 2781300"/>
                        <a:gd name="connsiteY62" fmla="*/ 119062 h 1855788"/>
                        <a:gd name="connsiteX63" fmla="*/ 1332246 w 2781300"/>
                        <a:gd name="connsiteY63" fmla="*/ 162868 h 1855788"/>
                        <a:gd name="connsiteX64" fmla="*/ 1344564 w 2781300"/>
                        <a:gd name="connsiteY64" fmla="*/ 161141 h 1855788"/>
                        <a:gd name="connsiteX65" fmla="*/ 1430344 w 2781300"/>
                        <a:gd name="connsiteY65" fmla="*/ 157162 h 1855788"/>
                        <a:gd name="connsiteX66" fmla="*/ 1413731 w 2781300"/>
                        <a:gd name="connsiteY66" fmla="*/ 206956 h 1855788"/>
                        <a:gd name="connsiteX67" fmla="*/ 1421485 w 2781300"/>
                        <a:gd name="connsiteY67" fmla="*/ 210624 h 1855788"/>
                        <a:gd name="connsiteX68" fmla="*/ 1473151 w 2781300"/>
                        <a:gd name="connsiteY68" fmla="*/ 203783 h 1855788"/>
                        <a:gd name="connsiteX69" fmla="*/ 1558931 w 2781300"/>
                        <a:gd name="connsiteY69" fmla="*/ 200025 h 1855788"/>
                        <a:gd name="connsiteX70" fmla="*/ 1535305 w 2781300"/>
                        <a:gd name="connsiteY70" fmla="*/ 266902 h 1855788"/>
                        <a:gd name="connsiteX71" fmla="*/ 1540646 w 2781300"/>
                        <a:gd name="connsiteY71" fmla="*/ 269743 h 1855788"/>
                        <a:gd name="connsiteX72" fmla="*/ 1620474 w 2781300"/>
                        <a:gd name="connsiteY72" fmla="*/ 263128 h 1855788"/>
                        <a:gd name="connsiteX73" fmla="*/ 1605204 w 2781300"/>
                        <a:gd name="connsiteY73" fmla="*/ 304079 h 1855788"/>
                        <a:gd name="connsiteX74" fmla="*/ 1757367 w 2781300"/>
                        <a:gd name="connsiteY74" fmla="*/ 311945 h 1855788"/>
                        <a:gd name="connsiteX75" fmla="*/ 1735914 w 2781300"/>
                        <a:gd name="connsiteY75" fmla="*/ 364629 h 1855788"/>
                        <a:gd name="connsiteX76" fmla="*/ 1808129 w 2781300"/>
                        <a:gd name="connsiteY76" fmla="*/ 359574 h 1855788"/>
                        <a:gd name="connsiteX77" fmla="*/ 1792112 w 2781300"/>
                        <a:gd name="connsiteY77" fmla="*/ 395862 h 1855788"/>
                        <a:gd name="connsiteX78" fmla="*/ 1908140 w 2781300"/>
                        <a:gd name="connsiteY78" fmla="*/ 388149 h 1855788"/>
                        <a:gd name="connsiteX79" fmla="*/ 1877411 w 2781300"/>
                        <a:gd name="connsiteY79" fmla="*/ 454261 h 1855788"/>
                        <a:gd name="connsiteX80" fmla="*/ 1882194 w 2781300"/>
                        <a:gd name="connsiteY80" fmla="*/ 456941 h 1855788"/>
                        <a:gd name="connsiteX81" fmla="*/ 1972435 w 2781300"/>
                        <a:gd name="connsiteY81" fmla="*/ 451649 h 1855788"/>
                        <a:gd name="connsiteX82" fmla="*/ 1949751 w 2781300"/>
                        <a:gd name="connsiteY82" fmla="*/ 494699 h 1855788"/>
                        <a:gd name="connsiteX83" fmla="*/ 2100242 w 2781300"/>
                        <a:gd name="connsiteY83" fmla="*/ 524674 h 1855788"/>
                        <a:gd name="connsiteX84" fmla="*/ 2080914 w 2781300"/>
                        <a:gd name="connsiteY84" fmla="*/ 567549 h 1855788"/>
                        <a:gd name="connsiteX85" fmla="*/ 2203928 w 2781300"/>
                        <a:gd name="connsiteY85" fmla="*/ 576262 h 1855788"/>
                        <a:gd name="connsiteX86" fmla="*/ 2180042 w 2781300"/>
                        <a:gd name="connsiteY86" fmla="*/ 622605 h 1855788"/>
                        <a:gd name="connsiteX87" fmla="*/ 2346339 w 2781300"/>
                        <a:gd name="connsiteY87" fmla="*/ 631032 h 1855788"/>
                        <a:gd name="connsiteX88" fmla="*/ 2319231 w 2781300"/>
                        <a:gd name="connsiteY88" fmla="*/ 696341 h 1855788"/>
                        <a:gd name="connsiteX89" fmla="*/ 2438404 w 2781300"/>
                        <a:gd name="connsiteY89" fmla="*/ 707232 h 1855788"/>
                        <a:gd name="connsiteX90" fmla="*/ 2416227 w 2781300"/>
                        <a:gd name="connsiteY90" fmla="*/ 746374 h 1855788"/>
                        <a:gd name="connsiteX91" fmla="*/ 2548297 w 2781300"/>
                        <a:gd name="connsiteY91" fmla="*/ 747713 h 1855788"/>
                        <a:gd name="connsiteX92" fmla="*/ 2513846 w 2781300"/>
                        <a:gd name="connsiteY92" fmla="*/ 796728 h 1855788"/>
                        <a:gd name="connsiteX93" fmla="*/ 2660245 w 2781300"/>
                        <a:gd name="connsiteY93" fmla="*/ 795338 h 1855788"/>
                        <a:gd name="connsiteX94" fmla="*/ 2629833 w 2781300"/>
                        <a:gd name="connsiteY94" fmla="*/ 852351 h 1855788"/>
                        <a:gd name="connsiteX95" fmla="*/ 2710659 w 2781300"/>
                        <a:gd name="connsiteY95" fmla="*/ 852487 h 1855788"/>
                        <a:gd name="connsiteX96" fmla="*/ 2692412 w 2781300"/>
                        <a:gd name="connsiteY96" fmla="*/ 881266 h 1855788"/>
                        <a:gd name="connsiteX97" fmla="*/ 2781300 w 2781300"/>
                        <a:gd name="connsiteY9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36568 w 2781300"/>
                        <a:gd name="connsiteY36" fmla="*/ 1789405 h 1855788"/>
                        <a:gd name="connsiteX37" fmla="*/ 1107314 w 2781300"/>
                        <a:gd name="connsiteY37" fmla="*/ 1784797 h 1855788"/>
                        <a:gd name="connsiteX38" fmla="*/ 1098822 w 2781300"/>
                        <a:gd name="connsiteY38" fmla="*/ 1787442 h 1855788"/>
                        <a:gd name="connsiteX39" fmla="*/ 1108885 w 2781300"/>
                        <a:gd name="connsiteY39" fmla="*/ 1822451 h 1855788"/>
                        <a:gd name="connsiteX40" fmla="*/ 1023105 w 2781300"/>
                        <a:gd name="connsiteY40" fmla="*/ 1817833 h 1855788"/>
                        <a:gd name="connsiteX41" fmla="*/ 1003642 w 2781300"/>
                        <a:gd name="connsiteY41" fmla="*/ 1814666 h 1855788"/>
                        <a:gd name="connsiteX42" fmla="*/ 997790 w 2781300"/>
                        <a:gd name="connsiteY42" fmla="*/ 1815797 h 1855788"/>
                        <a:gd name="connsiteX43" fmla="*/ 1008873 w 2781300"/>
                        <a:gd name="connsiteY43" fmla="*/ 1855788 h 1855788"/>
                        <a:gd name="connsiteX44" fmla="*/ 839790 w 2781300"/>
                        <a:gd name="connsiteY44" fmla="*/ 1836937 h 1855788"/>
                        <a:gd name="connsiteX45" fmla="*/ 821133 w 2781300"/>
                        <a:gd name="connsiteY45" fmla="*/ 1831631 h 1855788"/>
                        <a:gd name="connsiteX46" fmla="*/ 775540 w 2781300"/>
                        <a:gd name="connsiteY46" fmla="*/ 1828957 h 1855788"/>
                        <a:gd name="connsiteX47" fmla="*/ 0 w 2781300"/>
                        <a:gd name="connsiteY47" fmla="*/ 941388 h 1855788"/>
                        <a:gd name="connsiteX48" fmla="*/ 626400 w 2781300"/>
                        <a:gd name="connsiteY48" fmla="*/ 93223 h 1855788"/>
                        <a:gd name="connsiteX49" fmla="*/ 667074 w 2781300"/>
                        <a:gd name="connsiteY49" fmla="*/ 81034 h 1855788"/>
                        <a:gd name="connsiteX50" fmla="*/ 682305 w 2781300"/>
                        <a:gd name="connsiteY50" fmla="*/ 72919 h 1855788"/>
                        <a:gd name="connsiteX51" fmla="*/ 1008873 w 2781300"/>
                        <a:gd name="connsiteY51" fmla="*/ 0 h 1855788"/>
                        <a:gd name="connsiteX52" fmla="*/ 997186 w 2781300"/>
                        <a:gd name="connsiteY52" fmla="*/ 42173 h 1855788"/>
                        <a:gd name="connsiteX53" fmla="*/ 1023105 w 2781300"/>
                        <a:gd name="connsiteY53" fmla="*/ 37956 h 1855788"/>
                        <a:gd name="connsiteX54" fmla="*/ 1108885 w 2781300"/>
                        <a:gd name="connsiteY54" fmla="*/ 33337 h 1855788"/>
                        <a:gd name="connsiteX55" fmla="*/ 1097623 w 2781300"/>
                        <a:gd name="connsiteY55" fmla="*/ 72518 h 1855788"/>
                        <a:gd name="connsiteX56" fmla="*/ 1136568 w 2781300"/>
                        <a:gd name="connsiteY56" fmla="*/ 66383 h 1855788"/>
                        <a:gd name="connsiteX57" fmla="*/ 1222348 w 2781300"/>
                        <a:gd name="connsiteY57" fmla="*/ 61912 h 1855788"/>
                        <a:gd name="connsiteX58" fmla="*/ 1206030 w 2781300"/>
                        <a:gd name="connsiteY58" fmla="*/ 116866 h 1855788"/>
                        <a:gd name="connsiteX59" fmla="*/ 1232453 w 2781300"/>
                        <a:gd name="connsiteY59" fmla="*/ 127349 h 1855788"/>
                        <a:gd name="connsiteX60" fmla="*/ 1260393 w 2781300"/>
                        <a:gd name="connsiteY60" fmla="*/ 123238 h 1855788"/>
                        <a:gd name="connsiteX61" fmla="*/ 1346173 w 2781300"/>
                        <a:gd name="connsiteY61" fmla="*/ 119062 h 1855788"/>
                        <a:gd name="connsiteX62" fmla="*/ 1332246 w 2781300"/>
                        <a:gd name="connsiteY62" fmla="*/ 162868 h 1855788"/>
                        <a:gd name="connsiteX63" fmla="*/ 1344564 w 2781300"/>
                        <a:gd name="connsiteY63" fmla="*/ 161141 h 1855788"/>
                        <a:gd name="connsiteX64" fmla="*/ 1430344 w 2781300"/>
                        <a:gd name="connsiteY64" fmla="*/ 157162 h 1855788"/>
                        <a:gd name="connsiteX65" fmla="*/ 1413731 w 2781300"/>
                        <a:gd name="connsiteY65" fmla="*/ 206956 h 1855788"/>
                        <a:gd name="connsiteX66" fmla="*/ 1421485 w 2781300"/>
                        <a:gd name="connsiteY66" fmla="*/ 210624 h 1855788"/>
                        <a:gd name="connsiteX67" fmla="*/ 1473151 w 2781300"/>
                        <a:gd name="connsiteY67" fmla="*/ 203783 h 1855788"/>
                        <a:gd name="connsiteX68" fmla="*/ 1558931 w 2781300"/>
                        <a:gd name="connsiteY68" fmla="*/ 200025 h 1855788"/>
                        <a:gd name="connsiteX69" fmla="*/ 1535305 w 2781300"/>
                        <a:gd name="connsiteY69" fmla="*/ 266902 h 1855788"/>
                        <a:gd name="connsiteX70" fmla="*/ 1540646 w 2781300"/>
                        <a:gd name="connsiteY70" fmla="*/ 269743 h 1855788"/>
                        <a:gd name="connsiteX71" fmla="*/ 1620474 w 2781300"/>
                        <a:gd name="connsiteY71" fmla="*/ 263128 h 1855788"/>
                        <a:gd name="connsiteX72" fmla="*/ 1605204 w 2781300"/>
                        <a:gd name="connsiteY72" fmla="*/ 304079 h 1855788"/>
                        <a:gd name="connsiteX73" fmla="*/ 1757367 w 2781300"/>
                        <a:gd name="connsiteY73" fmla="*/ 311945 h 1855788"/>
                        <a:gd name="connsiteX74" fmla="*/ 1735914 w 2781300"/>
                        <a:gd name="connsiteY74" fmla="*/ 364629 h 1855788"/>
                        <a:gd name="connsiteX75" fmla="*/ 1808129 w 2781300"/>
                        <a:gd name="connsiteY75" fmla="*/ 359574 h 1855788"/>
                        <a:gd name="connsiteX76" fmla="*/ 1792112 w 2781300"/>
                        <a:gd name="connsiteY76" fmla="*/ 395862 h 1855788"/>
                        <a:gd name="connsiteX77" fmla="*/ 1908140 w 2781300"/>
                        <a:gd name="connsiteY77" fmla="*/ 388149 h 1855788"/>
                        <a:gd name="connsiteX78" fmla="*/ 1877411 w 2781300"/>
                        <a:gd name="connsiteY78" fmla="*/ 454261 h 1855788"/>
                        <a:gd name="connsiteX79" fmla="*/ 1882194 w 2781300"/>
                        <a:gd name="connsiteY79" fmla="*/ 456941 h 1855788"/>
                        <a:gd name="connsiteX80" fmla="*/ 1972435 w 2781300"/>
                        <a:gd name="connsiteY80" fmla="*/ 451649 h 1855788"/>
                        <a:gd name="connsiteX81" fmla="*/ 1949751 w 2781300"/>
                        <a:gd name="connsiteY81" fmla="*/ 494699 h 1855788"/>
                        <a:gd name="connsiteX82" fmla="*/ 2100242 w 2781300"/>
                        <a:gd name="connsiteY82" fmla="*/ 524674 h 1855788"/>
                        <a:gd name="connsiteX83" fmla="*/ 2080914 w 2781300"/>
                        <a:gd name="connsiteY83" fmla="*/ 567549 h 1855788"/>
                        <a:gd name="connsiteX84" fmla="*/ 2203928 w 2781300"/>
                        <a:gd name="connsiteY84" fmla="*/ 576262 h 1855788"/>
                        <a:gd name="connsiteX85" fmla="*/ 2180042 w 2781300"/>
                        <a:gd name="connsiteY85" fmla="*/ 622605 h 1855788"/>
                        <a:gd name="connsiteX86" fmla="*/ 2346339 w 2781300"/>
                        <a:gd name="connsiteY86" fmla="*/ 631032 h 1855788"/>
                        <a:gd name="connsiteX87" fmla="*/ 2319231 w 2781300"/>
                        <a:gd name="connsiteY87" fmla="*/ 696341 h 1855788"/>
                        <a:gd name="connsiteX88" fmla="*/ 2438404 w 2781300"/>
                        <a:gd name="connsiteY88" fmla="*/ 707232 h 1855788"/>
                        <a:gd name="connsiteX89" fmla="*/ 2416227 w 2781300"/>
                        <a:gd name="connsiteY89" fmla="*/ 746374 h 1855788"/>
                        <a:gd name="connsiteX90" fmla="*/ 2548297 w 2781300"/>
                        <a:gd name="connsiteY90" fmla="*/ 747713 h 1855788"/>
                        <a:gd name="connsiteX91" fmla="*/ 2513846 w 2781300"/>
                        <a:gd name="connsiteY91" fmla="*/ 796728 h 1855788"/>
                        <a:gd name="connsiteX92" fmla="*/ 2660245 w 2781300"/>
                        <a:gd name="connsiteY92" fmla="*/ 795338 h 1855788"/>
                        <a:gd name="connsiteX93" fmla="*/ 2629833 w 2781300"/>
                        <a:gd name="connsiteY93" fmla="*/ 852351 h 1855788"/>
                        <a:gd name="connsiteX94" fmla="*/ 2710659 w 2781300"/>
                        <a:gd name="connsiteY94" fmla="*/ 852487 h 1855788"/>
                        <a:gd name="connsiteX95" fmla="*/ 2692412 w 2781300"/>
                        <a:gd name="connsiteY95" fmla="*/ 881266 h 1855788"/>
                        <a:gd name="connsiteX96" fmla="*/ 2781300 w 2781300"/>
                        <a:gd name="connsiteY9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098822 w 2781300"/>
                        <a:gd name="connsiteY37" fmla="*/ 1787442 h 1855788"/>
                        <a:gd name="connsiteX38" fmla="*/ 1108885 w 2781300"/>
                        <a:gd name="connsiteY38" fmla="*/ 1822451 h 1855788"/>
                        <a:gd name="connsiteX39" fmla="*/ 1023105 w 2781300"/>
                        <a:gd name="connsiteY39" fmla="*/ 1817833 h 1855788"/>
                        <a:gd name="connsiteX40" fmla="*/ 1003642 w 2781300"/>
                        <a:gd name="connsiteY40" fmla="*/ 1814666 h 1855788"/>
                        <a:gd name="connsiteX41" fmla="*/ 997790 w 2781300"/>
                        <a:gd name="connsiteY41" fmla="*/ 1815797 h 1855788"/>
                        <a:gd name="connsiteX42" fmla="*/ 1008873 w 2781300"/>
                        <a:gd name="connsiteY42" fmla="*/ 1855788 h 1855788"/>
                        <a:gd name="connsiteX43" fmla="*/ 839790 w 2781300"/>
                        <a:gd name="connsiteY43" fmla="*/ 1836937 h 1855788"/>
                        <a:gd name="connsiteX44" fmla="*/ 821133 w 2781300"/>
                        <a:gd name="connsiteY44" fmla="*/ 1831631 h 1855788"/>
                        <a:gd name="connsiteX45" fmla="*/ 775540 w 2781300"/>
                        <a:gd name="connsiteY45" fmla="*/ 1828957 h 1855788"/>
                        <a:gd name="connsiteX46" fmla="*/ 0 w 2781300"/>
                        <a:gd name="connsiteY46" fmla="*/ 941388 h 1855788"/>
                        <a:gd name="connsiteX47" fmla="*/ 626400 w 2781300"/>
                        <a:gd name="connsiteY47" fmla="*/ 93223 h 1855788"/>
                        <a:gd name="connsiteX48" fmla="*/ 667074 w 2781300"/>
                        <a:gd name="connsiteY48" fmla="*/ 81034 h 1855788"/>
                        <a:gd name="connsiteX49" fmla="*/ 682305 w 2781300"/>
                        <a:gd name="connsiteY49" fmla="*/ 72919 h 1855788"/>
                        <a:gd name="connsiteX50" fmla="*/ 1008873 w 2781300"/>
                        <a:gd name="connsiteY50" fmla="*/ 0 h 1855788"/>
                        <a:gd name="connsiteX51" fmla="*/ 997186 w 2781300"/>
                        <a:gd name="connsiteY51" fmla="*/ 42173 h 1855788"/>
                        <a:gd name="connsiteX52" fmla="*/ 1023105 w 2781300"/>
                        <a:gd name="connsiteY52" fmla="*/ 37956 h 1855788"/>
                        <a:gd name="connsiteX53" fmla="*/ 1108885 w 2781300"/>
                        <a:gd name="connsiteY53" fmla="*/ 33337 h 1855788"/>
                        <a:gd name="connsiteX54" fmla="*/ 1097623 w 2781300"/>
                        <a:gd name="connsiteY54" fmla="*/ 72518 h 1855788"/>
                        <a:gd name="connsiteX55" fmla="*/ 1136568 w 2781300"/>
                        <a:gd name="connsiteY55" fmla="*/ 66383 h 1855788"/>
                        <a:gd name="connsiteX56" fmla="*/ 1222348 w 2781300"/>
                        <a:gd name="connsiteY56" fmla="*/ 61912 h 1855788"/>
                        <a:gd name="connsiteX57" fmla="*/ 1206030 w 2781300"/>
                        <a:gd name="connsiteY57" fmla="*/ 116866 h 1855788"/>
                        <a:gd name="connsiteX58" fmla="*/ 1232453 w 2781300"/>
                        <a:gd name="connsiteY58" fmla="*/ 127349 h 1855788"/>
                        <a:gd name="connsiteX59" fmla="*/ 1260393 w 2781300"/>
                        <a:gd name="connsiteY59" fmla="*/ 123238 h 1855788"/>
                        <a:gd name="connsiteX60" fmla="*/ 1346173 w 2781300"/>
                        <a:gd name="connsiteY60" fmla="*/ 119062 h 1855788"/>
                        <a:gd name="connsiteX61" fmla="*/ 1332246 w 2781300"/>
                        <a:gd name="connsiteY61" fmla="*/ 162868 h 1855788"/>
                        <a:gd name="connsiteX62" fmla="*/ 1344564 w 2781300"/>
                        <a:gd name="connsiteY62" fmla="*/ 161141 h 1855788"/>
                        <a:gd name="connsiteX63" fmla="*/ 1430344 w 2781300"/>
                        <a:gd name="connsiteY63" fmla="*/ 157162 h 1855788"/>
                        <a:gd name="connsiteX64" fmla="*/ 1413731 w 2781300"/>
                        <a:gd name="connsiteY64" fmla="*/ 206956 h 1855788"/>
                        <a:gd name="connsiteX65" fmla="*/ 1421485 w 2781300"/>
                        <a:gd name="connsiteY65" fmla="*/ 210624 h 1855788"/>
                        <a:gd name="connsiteX66" fmla="*/ 1473151 w 2781300"/>
                        <a:gd name="connsiteY66" fmla="*/ 203783 h 1855788"/>
                        <a:gd name="connsiteX67" fmla="*/ 1558931 w 2781300"/>
                        <a:gd name="connsiteY67" fmla="*/ 200025 h 1855788"/>
                        <a:gd name="connsiteX68" fmla="*/ 1535305 w 2781300"/>
                        <a:gd name="connsiteY68" fmla="*/ 266902 h 1855788"/>
                        <a:gd name="connsiteX69" fmla="*/ 1540646 w 2781300"/>
                        <a:gd name="connsiteY69" fmla="*/ 269743 h 1855788"/>
                        <a:gd name="connsiteX70" fmla="*/ 1620474 w 2781300"/>
                        <a:gd name="connsiteY70" fmla="*/ 263128 h 1855788"/>
                        <a:gd name="connsiteX71" fmla="*/ 1605204 w 2781300"/>
                        <a:gd name="connsiteY71" fmla="*/ 304079 h 1855788"/>
                        <a:gd name="connsiteX72" fmla="*/ 1757367 w 2781300"/>
                        <a:gd name="connsiteY72" fmla="*/ 311945 h 1855788"/>
                        <a:gd name="connsiteX73" fmla="*/ 1735914 w 2781300"/>
                        <a:gd name="connsiteY73" fmla="*/ 364629 h 1855788"/>
                        <a:gd name="connsiteX74" fmla="*/ 1808129 w 2781300"/>
                        <a:gd name="connsiteY74" fmla="*/ 359574 h 1855788"/>
                        <a:gd name="connsiteX75" fmla="*/ 1792112 w 2781300"/>
                        <a:gd name="connsiteY75" fmla="*/ 395862 h 1855788"/>
                        <a:gd name="connsiteX76" fmla="*/ 1908140 w 2781300"/>
                        <a:gd name="connsiteY76" fmla="*/ 388149 h 1855788"/>
                        <a:gd name="connsiteX77" fmla="*/ 1877411 w 2781300"/>
                        <a:gd name="connsiteY77" fmla="*/ 454261 h 1855788"/>
                        <a:gd name="connsiteX78" fmla="*/ 1882194 w 2781300"/>
                        <a:gd name="connsiteY78" fmla="*/ 456941 h 1855788"/>
                        <a:gd name="connsiteX79" fmla="*/ 1972435 w 2781300"/>
                        <a:gd name="connsiteY79" fmla="*/ 451649 h 1855788"/>
                        <a:gd name="connsiteX80" fmla="*/ 1949751 w 2781300"/>
                        <a:gd name="connsiteY80" fmla="*/ 494699 h 1855788"/>
                        <a:gd name="connsiteX81" fmla="*/ 2100242 w 2781300"/>
                        <a:gd name="connsiteY81" fmla="*/ 524674 h 1855788"/>
                        <a:gd name="connsiteX82" fmla="*/ 2080914 w 2781300"/>
                        <a:gd name="connsiteY82" fmla="*/ 567549 h 1855788"/>
                        <a:gd name="connsiteX83" fmla="*/ 2203928 w 2781300"/>
                        <a:gd name="connsiteY83" fmla="*/ 576262 h 1855788"/>
                        <a:gd name="connsiteX84" fmla="*/ 2180042 w 2781300"/>
                        <a:gd name="connsiteY84" fmla="*/ 622605 h 1855788"/>
                        <a:gd name="connsiteX85" fmla="*/ 2346339 w 2781300"/>
                        <a:gd name="connsiteY85" fmla="*/ 631032 h 1855788"/>
                        <a:gd name="connsiteX86" fmla="*/ 2319231 w 2781300"/>
                        <a:gd name="connsiteY86" fmla="*/ 696341 h 1855788"/>
                        <a:gd name="connsiteX87" fmla="*/ 2438404 w 2781300"/>
                        <a:gd name="connsiteY87" fmla="*/ 707232 h 1855788"/>
                        <a:gd name="connsiteX88" fmla="*/ 2416227 w 2781300"/>
                        <a:gd name="connsiteY88" fmla="*/ 746374 h 1855788"/>
                        <a:gd name="connsiteX89" fmla="*/ 2548297 w 2781300"/>
                        <a:gd name="connsiteY89" fmla="*/ 747713 h 1855788"/>
                        <a:gd name="connsiteX90" fmla="*/ 2513846 w 2781300"/>
                        <a:gd name="connsiteY90" fmla="*/ 796728 h 1855788"/>
                        <a:gd name="connsiteX91" fmla="*/ 2660245 w 2781300"/>
                        <a:gd name="connsiteY91" fmla="*/ 795338 h 1855788"/>
                        <a:gd name="connsiteX92" fmla="*/ 2629833 w 2781300"/>
                        <a:gd name="connsiteY92" fmla="*/ 852351 h 1855788"/>
                        <a:gd name="connsiteX93" fmla="*/ 2710659 w 2781300"/>
                        <a:gd name="connsiteY93" fmla="*/ 852487 h 1855788"/>
                        <a:gd name="connsiteX94" fmla="*/ 2692412 w 2781300"/>
                        <a:gd name="connsiteY94" fmla="*/ 881266 h 1855788"/>
                        <a:gd name="connsiteX95" fmla="*/ 2781300 w 2781300"/>
                        <a:gd name="connsiteY9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108885 w 2781300"/>
                        <a:gd name="connsiteY37" fmla="*/ 1822451 h 1855788"/>
                        <a:gd name="connsiteX38" fmla="*/ 1023105 w 2781300"/>
                        <a:gd name="connsiteY38" fmla="*/ 1817833 h 1855788"/>
                        <a:gd name="connsiteX39" fmla="*/ 1003642 w 2781300"/>
                        <a:gd name="connsiteY39" fmla="*/ 1814666 h 1855788"/>
                        <a:gd name="connsiteX40" fmla="*/ 997790 w 2781300"/>
                        <a:gd name="connsiteY40" fmla="*/ 1815797 h 1855788"/>
                        <a:gd name="connsiteX41" fmla="*/ 1008873 w 2781300"/>
                        <a:gd name="connsiteY41" fmla="*/ 1855788 h 1855788"/>
                        <a:gd name="connsiteX42" fmla="*/ 839790 w 2781300"/>
                        <a:gd name="connsiteY42" fmla="*/ 1836937 h 1855788"/>
                        <a:gd name="connsiteX43" fmla="*/ 821133 w 2781300"/>
                        <a:gd name="connsiteY43" fmla="*/ 1831631 h 1855788"/>
                        <a:gd name="connsiteX44" fmla="*/ 775540 w 2781300"/>
                        <a:gd name="connsiteY44" fmla="*/ 1828957 h 1855788"/>
                        <a:gd name="connsiteX45" fmla="*/ 0 w 2781300"/>
                        <a:gd name="connsiteY45" fmla="*/ 941388 h 1855788"/>
                        <a:gd name="connsiteX46" fmla="*/ 626400 w 2781300"/>
                        <a:gd name="connsiteY46" fmla="*/ 93223 h 1855788"/>
                        <a:gd name="connsiteX47" fmla="*/ 667074 w 2781300"/>
                        <a:gd name="connsiteY47" fmla="*/ 81034 h 1855788"/>
                        <a:gd name="connsiteX48" fmla="*/ 682305 w 2781300"/>
                        <a:gd name="connsiteY48" fmla="*/ 72919 h 1855788"/>
                        <a:gd name="connsiteX49" fmla="*/ 1008873 w 2781300"/>
                        <a:gd name="connsiteY49" fmla="*/ 0 h 1855788"/>
                        <a:gd name="connsiteX50" fmla="*/ 997186 w 2781300"/>
                        <a:gd name="connsiteY50" fmla="*/ 42173 h 1855788"/>
                        <a:gd name="connsiteX51" fmla="*/ 1023105 w 2781300"/>
                        <a:gd name="connsiteY51" fmla="*/ 37956 h 1855788"/>
                        <a:gd name="connsiteX52" fmla="*/ 1108885 w 2781300"/>
                        <a:gd name="connsiteY52" fmla="*/ 33337 h 1855788"/>
                        <a:gd name="connsiteX53" fmla="*/ 1097623 w 2781300"/>
                        <a:gd name="connsiteY53" fmla="*/ 72518 h 1855788"/>
                        <a:gd name="connsiteX54" fmla="*/ 1136568 w 2781300"/>
                        <a:gd name="connsiteY54" fmla="*/ 66383 h 1855788"/>
                        <a:gd name="connsiteX55" fmla="*/ 1222348 w 2781300"/>
                        <a:gd name="connsiteY55" fmla="*/ 61912 h 1855788"/>
                        <a:gd name="connsiteX56" fmla="*/ 1206030 w 2781300"/>
                        <a:gd name="connsiteY56" fmla="*/ 116866 h 1855788"/>
                        <a:gd name="connsiteX57" fmla="*/ 1232453 w 2781300"/>
                        <a:gd name="connsiteY57" fmla="*/ 127349 h 1855788"/>
                        <a:gd name="connsiteX58" fmla="*/ 1260393 w 2781300"/>
                        <a:gd name="connsiteY58" fmla="*/ 123238 h 1855788"/>
                        <a:gd name="connsiteX59" fmla="*/ 1346173 w 2781300"/>
                        <a:gd name="connsiteY59" fmla="*/ 119062 h 1855788"/>
                        <a:gd name="connsiteX60" fmla="*/ 1332246 w 2781300"/>
                        <a:gd name="connsiteY60" fmla="*/ 162868 h 1855788"/>
                        <a:gd name="connsiteX61" fmla="*/ 1344564 w 2781300"/>
                        <a:gd name="connsiteY61" fmla="*/ 161141 h 1855788"/>
                        <a:gd name="connsiteX62" fmla="*/ 1430344 w 2781300"/>
                        <a:gd name="connsiteY62" fmla="*/ 157162 h 1855788"/>
                        <a:gd name="connsiteX63" fmla="*/ 1413731 w 2781300"/>
                        <a:gd name="connsiteY63" fmla="*/ 206956 h 1855788"/>
                        <a:gd name="connsiteX64" fmla="*/ 1421485 w 2781300"/>
                        <a:gd name="connsiteY64" fmla="*/ 210624 h 1855788"/>
                        <a:gd name="connsiteX65" fmla="*/ 1473151 w 2781300"/>
                        <a:gd name="connsiteY65" fmla="*/ 203783 h 1855788"/>
                        <a:gd name="connsiteX66" fmla="*/ 1558931 w 2781300"/>
                        <a:gd name="connsiteY66" fmla="*/ 200025 h 1855788"/>
                        <a:gd name="connsiteX67" fmla="*/ 1535305 w 2781300"/>
                        <a:gd name="connsiteY67" fmla="*/ 266902 h 1855788"/>
                        <a:gd name="connsiteX68" fmla="*/ 1540646 w 2781300"/>
                        <a:gd name="connsiteY68" fmla="*/ 269743 h 1855788"/>
                        <a:gd name="connsiteX69" fmla="*/ 1620474 w 2781300"/>
                        <a:gd name="connsiteY69" fmla="*/ 263128 h 1855788"/>
                        <a:gd name="connsiteX70" fmla="*/ 1605204 w 2781300"/>
                        <a:gd name="connsiteY70" fmla="*/ 304079 h 1855788"/>
                        <a:gd name="connsiteX71" fmla="*/ 1757367 w 2781300"/>
                        <a:gd name="connsiteY71" fmla="*/ 311945 h 1855788"/>
                        <a:gd name="connsiteX72" fmla="*/ 1735914 w 2781300"/>
                        <a:gd name="connsiteY72" fmla="*/ 364629 h 1855788"/>
                        <a:gd name="connsiteX73" fmla="*/ 1808129 w 2781300"/>
                        <a:gd name="connsiteY73" fmla="*/ 359574 h 1855788"/>
                        <a:gd name="connsiteX74" fmla="*/ 1792112 w 2781300"/>
                        <a:gd name="connsiteY74" fmla="*/ 395862 h 1855788"/>
                        <a:gd name="connsiteX75" fmla="*/ 1908140 w 2781300"/>
                        <a:gd name="connsiteY75" fmla="*/ 388149 h 1855788"/>
                        <a:gd name="connsiteX76" fmla="*/ 1877411 w 2781300"/>
                        <a:gd name="connsiteY76" fmla="*/ 454261 h 1855788"/>
                        <a:gd name="connsiteX77" fmla="*/ 1882194 w 2781300"/>
                        <a:gd name="connsiteY77" fmla="*/ 456941 h 1855788"/>
                        <a:gd name="connsiteX78" fmla="*/ 1972435 w 2781300"/>
                        <a:gd name="connsiteY78" fmla="*/ 451649 h 1855788"/>
                        <a:gd name="connsiteX79" fmla="*/ 1949751 w 2781300"/>
                        <a:gd name="connsiteY79" fmla="*/ 494699 h 1855788"/>
                        <a:gd name="connsiteX80" fmla="*/ 2100242 w 2781300"/>
                        <a:gd name="connsiteY80" fmla="*/ 524674 h 1855788"/>
                        <a:gd name="connsiteX81" fmla="*/ 2080914 w 2781300"/>
                        <a:gd name="connsiteY81" fmla="*/ 567549 h 1855788"/>
                        <a:gd name="connsiteX82" fmla="*/ 2203928 w 2781300"/>
                        <a:gd name="connsiteY82" fmla="*/ 576262 h 1855788"/>
                        <a:gd name="connsiteX83" fmla="*/ 2180042 w 2781300"/>
                        <a:gd name="connsiteY83" fmla="*/ 622605 h 1855788"/>
                        <a:gd name="connsiteX84" fmla="*/ 2346339 w 2781300"/>
                        <a:gd name="connsiteY84" fmla="*/ 631032 h 1855788"/>
                        <a:gd name="connsiteX85" fmla="*/ 2319231 w 2781300"/>
                        <a:gd name="connsiteY85" fmla="*/ 696341 h 1855788"/>
                        <a:gd name="connsiteX86" fmla="*/ 2438404 w 2781300"/>
                        <a:gd name="connsiteY86" fmla="*/ 707232 h 1855788"/>
                        <a:gd name="connsiteX87" fmla="*/ 2416227 w 2781300"/>
                        <a:gd name="connsiteY87" fmla="*/ 746374 h 1855788"/>
                        <a:gd name="connsiteX88" fmla="*/ 2548297 w 2781300"/>
                        <a:gd name="connsiteY88" fmla="*/ 747713 h 1855788"/>
                        <a:gd name="connsiteX89" fmla="*/ 2513846 w 2781300"/>
                        <a:gd name="connsiteY89" fmla="*/ 796728 h 1855788"/>
                        <a:gd name="connsiteX90" fmla="*/ 2660245 w 2781300"/>
                        <a:gd name="connsiteY90" fmla="*/ 795338 h 1855788"/>
                        <a:gd name="connsiteX91" fmla="*/ 2629833 w 2781300"/>
                        <a:gd name="connsiteY91" fmla="*/ 852351 h 1855788"/>
                        <a:gd name="connsiteX92" fmla="*/ 2710659 w 2781300"/>
                        <a:gd name="connsiteY92" fmla="*/ 852487 h 1855788"/>
                        <a:gd name="connsiteX93" fmla="*/ 2692412 w 2781300"/>
                        <a:gd name="connsiteY93" fmla="*/ 881266 h 1855788"/>
                        <a:gd name="connsiteX94" fmla="*/ 2781300 w 2781300"/>
                        <a:gd name="connsiteY9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23105 w 2781300"/>
                        <a:gd name="connsiteY37" fmla="*/ 1817833 h 1855788"/>
                        <a:gd name="connsiteX38" fmla="*/ 1003642 w 2781300"/>
                        <a:gd name="connsiteY38" fmla="*/ 1814666 h 1855788"/>
                        <a:gd name="connsiteX39" fmla="*/ 997790 w 2781300"/>
                        <a:gd name="connsiteY39" fmla="*/ 1815797 h 1855788"/>
                        <a:gd name="connsiteX40" fmla="*/ 1008873 w 2781300"/>
                        <a:gd name="connsiteY40" fmla="*/ 1855788 h 1855788"/>
                        <a:gd name="connsiteX41" fmla="*/ 839790 w 2781300"/>
                        <a:gd name="connsiteY41" fmla="*/ 1836937 h 1855788"/>
                        <a:gd name="connsiteX42" fmla="*/ 821133 w 2781300"/>
                        <a:gd name="connsiteY42" fmla="*/ 1831631 h 1855788"/>
                        <a:gd name="connsiteX43" fmla="*/ 775540 w 2781300"/>
                        <a:gd name="connsiteY43" fmla="*/ 1828957 h 1855788"/>
                        <a:gd name="connsiteX44" fmla="*/ 0 w 2781300"/>
                        <a:gd name="connsiteY44" fmla="*/ 941388 h 1855788"/>
                        <a:gd name="connsiteX45" fmla="*/ 626400 w 2781300"/>
                        <a:gd name="connsiteY45" fmla="*/ 93223 h 1855788"/>
                        <a:gd name="connsiteX46" fmla="*/ 667074 w 2781300"/>
                        <a:gd name="connsiteY46" fmla="*/ 81034 h 1855788"/>
                        <a:gd name="connsiteX47" fmla="*/ 682305 w 2781300"/>
                        <a:gd name="connsiteY47" fmla="*/ 72919 h 1855788"/>
                        <a:gd name="connsiteX48" fmla="*/ 1008873 w 2781300"/>
                        <a:gd name="connsiteY48" fmla="*/ 0 h 1855788"/>
                        <a:gd name="connsiteX49" fmla="*/ 997186 w 2781300"/>
                        <a:gd name="connsiteY49" fmla="*/ 42173 h 1855788"/>
                        <a:gd name="connsiteX50" fmla="*/ 1023105 w 2781300"/>
                        <a:gd name="connsiteY50" fmla="*/ 37956 h 1855788"/>
                        <a:gd name="connsiteX51" fmla="*/ 1108885 w 2781300"/>
                        <a:gd name="connsiteY51" fmla="*/ 33337 h 1855788"/>
                        <a:gd name="connsiteX52" fmla="*/ 1097623 w 2781300"/>
                        <a:gd name="connsiteY52" fmla="*/ 72518 h 1855788"/>
                        <a:gd name="connsiteX53" fmla="*/ 1136568 w 2781300"/>
                        <a:gd name="connsiteY53" fmla="*/ 66383 h 1855788"/>
                        <a:gd name="connsiteX54" fmla="*/ 1222348 w 2781300"/>
                        <a:gd name="connsiteY54" fmla="*/ 61912 h 1855788"/>
                        <a:gd name="connsiteX55" fmla="*/ 1206030 w 2781300"/>
                        <a:gd name="connsiteY55" fmla="*/ 116866 h 1855788"/>
                        <a:gd name="connsiteX56" fmla="*/ 1232453 w 2781300"/>
                        <a:gd name="connsiteY56" fmla="*/ 127349 h 1855788"/>
                        <a:gd name="connsiteX57" fmla="*/ 1260393 w 2781300"/>
                        <a:gd name="connsiteY57" fmla="*/ 123238 h 1855788"/>
                        <a:gd name="connsiteX58" fmla="*/ 1346173 w 2781300"/>
                        <a:gd name="connsiteY58" fmla="*/ 119062 h 1855788"/>
                        <a:gd name="connsiteX59" fmla="*/ 1332246 w 2781300"/>
                        <a:gd name="connsiteY59" fmla="*/ 162868 h 1855788"/>
                        <a:gd name="connsiteX60" fmla="*/ 1344564 w 2781300"/>
                        <a:gd name="connsiteY60" fmla="*/ 161141 h 1855788"/>
                        <a:gd name="connsiteX61" fmla="*/ 1430344 w 2781300"/>
                        <a:gd name="connsiteY61" fmla="*/ 157162 h 1855788"/>
                        <a:gd name="connsiteX62" fmla="*/ 1413731 w 2781300"/>
                        <a:gd name="connsiteY62" fmla="*/ 206956 h 1855788"/>
                        <a:gd name="connsiteX63" fmla="*/ 1421485 w 2781300"/>
                        <a:gd name="connsiteY63" fmla="*/ 210624 h 1855788"/>
                        <a:gd name="connsiteX64" fmla="*/ 1473151 w 2781300"/>
                        <a:gd name="connsiteY64" fmla="*/ 203783 h 1855788"/>
                        <a:gd name="connsiteX65" fmla="*/ 1558931 w 2781300"/>
                        <a:gd name="connsiteY65" fmla="*/ 200025 h 1855788"/>
                        <a:gd name="connsiteX66" fmla="*/ 1535305 w 2781300"/>
                        <a:gd name="connsiteY66" fmla="*/ 266902 h 1855788"/>
                        <a:gd name="connsiteX67" fmla="*/ 1540646 w 2781300"/>
                        <a:gd name="connsiteY67" fmla="*/ 269743 h 1855788"/>
                        <a:gd name="connsiteX68" fmla="*/ 1620474 w 2781300"/>
                        <a:gd name="connsiteY68" fmla="*/ 263128 h 1855788"/>
                        <a:gd name="connsiteX69" fmla="*/ 1605204 w 2781300"/>
                        <a:gd name="connsiteY69" fmla="*/ 304079 h 1855788"/>
                        <a:gd name="connsiteX70" fmla="*/ 1757367 w 2781300"/>
                        <a:gd name="connsiteY70" fmla="*/ 311945 h 1855788"/>
                        <a:gd name="connsiteX71" fmla="*/ 1735914 w 2781300"/>
                        <a:gd name="connsiteY71" fmla="*/ 364629 h 1855788"/>
                        <a:gd name="connsiteX72" fmla="*/ 1808129 w 2781300"/>
                        <a:gd name="connsiteY72" fmla="*/ 359574 h 1855788"/>
                        <a:gd name="connsiteX73" fmla="*/ 1792112 w 2781300"/>
                        <a:gd name="connsiteY73" fmla="*/ 395862 h 1855788"/>
                        <a:gd name="connsiteX74" fmla="*/ 1908140 w 2781300"/>
                        <a:gd name="connsiteY74" fmla="*/ 388149 h 1855788"/>
                        <a:gd name="connsiteX75" fmla="*/ 1877411 w 2781300"/>
                        <a:gd name="connsiteY75" fmla="*/ 454261 h 1855788"/>
                        <a:gd name="connsiteX76" fmla="*/ 1882194 w 2781300"/>
                        <a:gd name="connsiteY76" fmla="*/ 456941 h 1855788"/>
                        <a:gd name="connsiteX77" fmla="*/ 1972435 w 2781300"/>
                        <a:gd name="connsiteY77" fmla="*/ 451649 h 1855788"/>
                        <a:gd name="connsiteX78" fmla="*/ 1949751 w 2781300"/>
                        <a:gd name="connsiteY78" fmla="*/ 494699 h 1855788"/>
                        <a:gd name="connsiteX79" fmla="*/ 2100242 w 2781300"/>
                        <a:gd name="connsiteY79" fmla="*/ 524674 h 1855788"/>
                        <a:gd name="connsiteX80" fmla="*/ 2080914 w 2781300"/>
                        <a:gd name="connsiteY80" fmla="*/ 567549 h 1855788"/>
                        <a:gd name="connsiteX81" fmla="*/ 2203928 w 2781300"/>
                        <a:gd name="connsiteY81" fmla="*/ 576262 h 1855788"/>
                        <a:gd name="connsiteX82" fmla="*/ 2180042 w 2781300"/>
                        <a:gd name="connsiteY82" fmla="*/ 622605 h 1855788"/>
                        <a:gd name="connsiteX83" fmla="*/ 2346339 w 2781300"/>
                        <a:gd name="connsiteY83" fmla="*/ 631032 h 1855788"/>
                        <a:gd name="connsiteX84" fmla="*/ 2319231 w 2781300"/>
                        <a:gd name="connsiteY84" fmla="*/ 696341 h 1855788"/>
                        <a:gd name="connsiteX85" fmla="*/ 2438404 w 2781300"/>
                        <a:gd name="connsiteY85" fmla="*/ 707232 h 1855788"/>
                        <a:gd name="connsiteX86" fmla="*/ 2416227 w 2781300"/>
                        <a:gd name="connsiteY86" fmla="*/ 746374 h 1855788"/>
                        <a:gd name="connsiteX87" fmla="*/ 2548297 w 2781300"/>
                        <a:gd name="connsiteY87" fmla="*/ 747713 h 1855788"/>
                        <a:gd name="connsiteX88" fmla="*/ 2513846 w 2781300"/>
                        <a:gd name="connsiteY88" fmla="*/ 796728 h 1855788"/>
                        <a:gd name="connsiteX89" fmla="*/ 2660245 w 2781300"/>
                        <a:gd name="connsiteY89" fmla="*/ 795338 h 1855788"/>
                        <a:gd name="connsiteX90" fmla="*/ 2629833 w 2781300"/>
                        <a:gd name="connsiteY90" fmla="*/ 852351 h 1855788"/>
                        <a:gd name="connsiteX91" fmla="*/ 2710659 w 2781300"/>
                        <a:gd name="connsiteY91" fmla="*/ 852487 h 1855788"/>
                        <a:gd name="connsiteX92" fmla="*/ 2692412 w 2781300"/>
                        <a:gd name="connsiteY92" fmla="*/ 881266 h 1855788"/>
                        <a:gd name="connsiteX93" fmla="*/ 2781300 w 2781300"/>
                        <a:gd name="connsiteY9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03642 w 2781300"/>
                        <a:gd name="connsiteY37" fmla="*/ 1814666 h 1855788"/>
                        <a:gd name="connsiteX38" fmla="*/ 997790 w 2781300"/>
                        <a:gd name="connsiteY38" fmla="*/ 1815797 h 1855788"/>
                        <a:gd name="connsiteX39" fmla="*/ 1008873 w 2781300"/>
                        <a:gd name="connsiteY39" fmla="*/ 1855788 h 1855788"/>
                        <a:gd name="connsiteX40" fmla="*/ 839790 w 2781300"/>
                        <a:gd name="connsiteY40" fmla="*/ 1836937 h 1855788"/>
                        <a:gd name="connsiteX41" fmla="*/ 821133 w 2781300"/>
                        <a:gd name="connsiteY41" fmla="*/ 1831631 h 1855788"/>
                        <a:gd name="connsiteX42" fmla="*/ 775540 w 2781300"/>
                        <a:gd name="connsiteY42" fmla="*/ 1828957 h 1855788"/>
                        <a:gd name="connsiteX43" fmla="*/ 0 w 2781300"/>
                        <a:gd name="connsiteY43" fmla="*/ 941388 h 1855788"/>
                        <a:gd name="connsiteX44" fmla="*/ 626400 w 2781300"/>
                        <a:gd name="connsiteY44" fmla="*/ 93223 h 1855788"/>
                        <a:gd name="connsiteX45" fmla="*/ 667074 w 2781300"/>
                        <a:gd name="connsiteY45" fmla="*/ 81034 h 1855788"/>
                        <a:gd name="connsiteX46" fmla="*/ 682305 w 2781300"/>
                        <a:gd name="connsiteY46" fmla="*/ 72919 h 1855788"/>
                        <a:gd name="connsiteX47" fmla="*/ 1008873 w 2781300"/>
                        <a:gd name="connsiteY47" fmla="*/ 0 h 1855788"/>
                        <a:gd name="connsiteX48" fmla="*/ 997186 w 2781300"/>
                        <a:gd name="connsiteY48" fmla="*/ 42173 h 1855788"/>
                        <a:gd name="connsiteX49" fmla="*/ 1023105 w 2781300"/>
                        <a:gd name="connsiteY49" fmla="*/ 37956 h 1855788"/>
                        <a:gd name="connsiteX50" fmla="*/ 1108885 w 2781300"/>
                        <a:gd name="connsiteY50" fmla="*/ 33337 h 1855788"/>
                        <a:gd name="connsiteX51" fmla="*/ 1097623 w 2781300"/>
                        <a:gd name="connsiteY51" fmla="*/ 72518 h 1855788"/>
                        <a:gd name="connsiteX52" fmla="*/ 1136568 w 2781300"/>
                        <a:gd name="connsiteY52" fmla="*/ 66383 h 1855788"/>
                        <a:gd name="connsiteX53" fmla="*/ 1222348 w 2781300"/>
                        <a:gd name="connsiteY53" fmla="*/ 61912 h 1855788"/>
                        <a:gd name="connsiteX54" fmla="*/ 1206030 w 2781300"/>
                        <a:gd name="connsiteY54" fmla="*/ 116866 h 1855788"/>
                        <a:gd name="connsiteX55" fmla="*/ 1232453 w 2781300"/>
                        <a:gd name="connsiteY55" fmla="*/ 127349 h 1855788"/>
                        <a:gd name="connsiteX56" fmla="*/ 1260393 w 2781300"/>
                        <a:gd name="connsiteY56" fmla="*/ 123238 h 1855788"/>
                        <a:gd name="connsiteX57" fmla="*/ 1346173 w 2781300"/>
                        <a:gd name="connsiteY57" fmla="*/ 119062 h 1855788"/>
                        <a:gd name="connsiteX58" fmla="*/ 1332246 w 2781300"/>
                        <a:gd name="connsiteY58" fmla="*/ 162868 h 1855788"/>
                        <a:gd name="connsiteX59" fmla="*/ 1344564 w 2781300"/>
                        <a:gd name="connsiteY59" fmla="*/ 161141 h 1855788"/>
                        <a:gd name="connsiteX60" fmla="*/ 1430344 w 2781300"/>
                        <a:gd name="connsiteY60" fmla="*/ 157162 h 1855788"/>
                        <a:gd name="connsiteX61" fmla="*/ 1413731 w 2781300"/>
                        <a:gd name="connsiteY61" fmla="*/ 206956 h 1855788"/>
                        <a:gd name="connsiteX62" fmla="*/ 1421485 w 2781300"/>
                        <a:gd name="connsiteY62" fmla="*/ 210624 h 1855788"/>
                        <a:gd name="connsiteX63" fmla="*/ 1473151 w 2781300"/>
                        <a:gd name="connsiteY63" fmla="*/ 203783 h 1855788"/>
                        <a:gd name="connsiteX64" fmla="*/ 1558931 w 2781300"/>
                        <a:gd name="connsiteY64" fmla="*/ 200025 h 1855788"/>
                        <a:gd name="connsiteX65" fmla="*/ 1535305 w 2781300"/>
                        <a:gd name="connsiteY65" fmla="*/ 266902 h 1855788"/>
                        <a:gd name="connsiteX66" fmla="*/ 1540646 w 2781300"/>
                        <a:gd name="connsiteY66" fmla="*/ 269743 h 1855788"/>
                        <a:gd name="connsiteX67" fmla="*/ 1620474 w 2781300"/>
                        <a:gd name="connsiteY67" fmla="*/ 263128 h 1855788"/>
                        <a:gd name="connsiteX68" fmla="*/ 1605204 w 2781300"/>
                        <a:gd name="connsiteY68" fmla="*/ 304079 h 1855788"/>
                        <a:gd name="connsiteX69" fmla="*/ 1757367 w 2781300"/>
                        <a:gd name="connsiteY69" fmla="*/ 311945 h 1855788"/>
                        <a:gd name="connsiteX70" fmla="*/ 1735914 w 2781300"/>
                        <a:gd name="connsiteY70" fmla="*/ 364629 h 1855788"/>
                        <a:gd name="connsiteX71" fmla="*/ 1808129 w 2781300"/>
                        <a:gd name="connsiteY71" fmla="*/ 359574 h 1855788"/>
                        <a:gd name="connsiteX72" fmla="*/ 1792112 w 2781300"/>
                        <a:gd name="connsiteY72" fmla="*/ 395862 h 1855788"/>
                        <a:gd name="connsiteX73" fmla="*/ 1908140 w 2781300"/>
                        <a:gd name="connsiteY73" fmla="*/ 388149 h 1855788"/>
                        <a:gd name="connsiteX74" fmla="*/ 1877411 w 2781300"/>
                        <a:gd name="connsiteY74" fmla="*/ 454261 h 1855788"/>
                        <a:gd name="connsiteX75" fmla="*/ 1882194 w 2781300"/>
                        <a:gd name="connsiteY75" fmla="*/ 456941 h 1855788"/>
                        <a:gd name="connsiteX76" fmla="*/ 1972435 w 2781300"/>
                        <a:gd name="connsiteY76" fmla="*/ 451649 h 1855788"/>
                        <a:gd name="connsiteX77" fmla="*/ 1949751 w 2781300"/>
                        <a:gd name="connsiteY77" fmla="*/ 494699 h 1855788"/>
                        <a:gd name="connsiteX78" fmla="*/ 2100242 w 2781300"/>
                        <a:gd name="connsiteY78" fmla="*/ 524674 h 1855788"/>
                        <a:gd name="connsiteX79" fmla="*/ 2080914 w 2781300"/>
                        <a:gd name="connsiteY79" fmla="*/ 567549 h 1855788"/>
                        <a:gd name="connsiteX80" fmla="*/ 2203928 w 2781300"/>
                        <a:gd name="connsiteY80" fmla="*/ 576262 h 1855788"/>
                        <a:gd name="connsiteX81" fmla="*/ 2180042 w 2781300"/>
                        <a:gd name="connsiteY81" fmla="*/ 622605 h 1855788"/>
                        <a:gd name="connsiteX82" fmla="*/ 2346339 w 2781300"/>
                        <a:gd name="connsiteY82" fmla="*/ 631032 h 1855788"/>
                        <a:gd name="connsiteX83" fmla="*/ 2319231 w 2781300"/>
                        <a:gd name="connsiteY83" fmla="*/ 696341 h 1855788"/>
                        <a:gd name="connsiteX84" fmla="*/ 2438404 w 2781300"/>
                        <a:gd name="connsiteY84" fmla="*/ 707232 h 1855788"/>
                        <a:gd name="connsiteX85" fmla="*/ 2416227 w 2781300"/>
                        <a:gd name="connsiteY85" fmla="*/ 746374 h 1855788"/>
                        <a:gd name="connsiteX86" fmla="*/ 2548297 w 2781300"/>
                        <a:gd name="connsiteY86" fmla="*/ 747713 h 1855788"/>
                        <a:gd name="connsiteX87" fmla="*/ 2513846 w 2781300"/>
                        <a:gd name="connsiteY87" fmla="*/ 796728 h 1855788"/>
                        <a:gd name="connsiteX88" fmla="*/ 2660245 w 2781300"/>
                        <a:gd name="connsiteY88" fmla="*/ 795338 h 1855788"/>
                        <a:gd name="connsiteX89" fmla="*/ 2629833 w 2781300"/>
                        <a:gd name="connsiteY89" fmla="*/ 852351 h 1855788"/>
                        <a:gd name="connsiteX90" fmla="*/ 2710659 w 2781300"/>
                        <a:gd name="connsiteY90" fmla="*/ 852487 h 1855788"/>
                        <a:gd name="connsiteX91" fmla="*/ 2692412 w 2781300"/>
                        <a:gd name="connsiteY91" fmla="*/ 881266 h 1855788"/>
                        <a:gd name="connsiteX92" fmla="*/ 2781300 w 2781300"/>
                        <a:gd name="connsiteY9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136568 w 2781300"/>
                        <a:gd name="connsiteY51" fmla="*/ 66383 h 1855788"/>
                        <a:gd name="connsiteX52" fmla="*/ 1222348 w 2781300"/>
                        <a:gd name="connsiteY52" fmla="*/ 61912 h 1855788"/>
                        <a:gd name="connsiteX53" fmla="*/ 1206030 w 2781300"/>
                        <a:gd name="connsiteY53" fmla="*/ 116866 h 1855788"/>
                        <a:gd name="connsiteX54" fmla="*/ 1232453 w 2781300"/>
                        <a:gd name="connsiteY54" fmla="*/ 127349 h 1855788"/>
                        <a:gd name="connsiteX55" fmla="*/ 1260393 w 2781300"/>
                        <a:gd name="connsiteY55" fmla="*/ 123238 h 1855788"/>
                        <a:gd name="connsiteX56" fmla="*/ 1346173 w 2781300"/>
                        <a:gd name="connsiteY56" fmla="*/ 119062 h 1855788"/>
                        <a:gd name="connsiteX57" fmla="*/ 1332246 w 2781300"/>
                        <a:gd name="connsiteY57" fmla="*/ 162868 h 1855788"/>
                        <a:gd name="connsiteX58" fmla="*/ 1344564 w 2781300"/>
                        <a:gd name="connsiteY58" fmla="*/ 161141 h 1855788"/>
                        <a:gd name="connsiteX59" fmla="*/ 1430344 w 2781300"/>
                        <a:gd name="connsiteY59" fmla="*/ 157162 h 1855788"/>
                        <a:gd name="connsiteX60" fmla="*/ 1413731 w 2781300"/>
                        <a:gd name="connsiteY60" fmla="*/ 206956 h 1855788"/>
                        <a:gd name="connsiteX61" fmla="*/ 1421485 w 2781300"/>
                        <a:gd name="connsiteY61" fmla="*/ 210624 h 1855788"/>
                        <a:gd name="connsiteX62" fmla="*/ 1473151 w 2781300"/>
                        <a:gd name="connsiteY62" fmla="*/ 203783 h 1855788"/>
                        <a:gd name="connsiteX63" fmla="*/ 1558931 w 2781300"/>
                        <a:gd name="connsiteY63" fmla="*/ 200025 h 1855788"/>
                        <a:gd name="connsiteX64" fmla="*/ 1535305 w 2781300"/>
                        <a:gd name="connsiteY64" fmla="*/ 266902 h 1855788"/>
                        <a:gd name="connsiteX65" fmla="*/ 1540646 w 2781300"/>
                        <a:gd name="connsiteY65" fmla="*/ 269743 h 1855788"/>
                        <a:gd name="connsiteX66" fmla="*/ 1620474 w 2781300"/>
                        <a:gd name="connsiteY66" fmla="*/ 263128 h 1855788"/>
                        <a:gd name="connsiteX67" fmla="*/ 1605204 w 2781300"/>
                        <a:gd name="connsiteY67" fmla="*/ 304079 h 1855788"/>
                        <a:gd name="connsiteX68" fmla="*/ 1757367 w 2781300"/>
                        <a:gd name="connsiteY68" fmla="*/ 311945 h 1855788"/>
                        <a:gd name="connsiteX69" fmla="*/ 1735914 w 2781300"/>
                        <a:gd name="connsiteY69" fmla="*/ 364629 h 1855788"/>
                        <a:gd name="connsiteX70" fmla="*/ 1808129 w 2781300"/>
                        <a:gd name="connsiteY70" fmla="*/ 359574 h 1855788"/>
                        <a:gd name="connsiteX71" fmla="*/ 1792112 w 2781300"/>
                        <a:gd name="connsiteY71" fmla="*/ 395862 h 1855788"/>
                        <a:gd name="connsiteX72" fmla="*/ 1908140 w 2781300"/>
                        <a:gd name="connsiteY72" fmla="*/ 388149 h 1855788"/>
                        <a:gd name="connsiteX73" fmla="*/ 1877411 w 2781300"/>
                        <a:gd name="connsiteY73" fmla="*/ 454261 h 1855788"/>
                        <a:gd name="connsiteX74" fmla="*/ 1882194 w 2781300"/>
                        <a:gd name="connsiteY74" fmla="*/ 456941 h 1855788"/>
                        <a:gd name="connsiteX75" fmla="*/ 1972435 w 2781300"/>
                        <a:gd name="connsiteY75" fmla="*/ 451649 h 1855788"/>
                        <a:gd name="connsiteX76" fmla="*/ 1949751 w 2781300"/>
                        <a:gd name="connsiteY76" fmla="*/ 494699 h 1855788"/>
                        <a:gd name="connsiteX77" fmla="*/ 2100242 w 2781300"/>
                        <a:gd name="connsiteY77" fmla="*/ 524674 h 1855788"/>
                        <a:gd name="connsiteX78" fmla="*/ 2080914 w 2781300"/>
                        <a:gd name="connsiteY78" fmla="*/ 567549 h 1855788"/>
                        <a:gd name="connsiteX79" fmla="*/ 2203928 w 2781300"/>
                        <a:gd name="connsiteY79" fmla="*/ 576262 h 1855788"/>
                        <a:gd name="connsiteX80" fmla="*/ 2180042 w 2781300"/>
                        <a:gd name="connsiteY80" fmla="*/ 622605 h 1855788"/>
                        <a:gd name="connsiteX81" fmla="*/ 2346339 w 2781300"/>
                        <a:gd name="connsiteY81" fmla="*/ 631032 h 1855788"/>
                        <a:gd name="connsiteX82" fmla="*/ 2319231 w 2781300"/>
                        <a:gd name="connsiteY82" fmla="*/ 696341 h 1855788"/>
                        <a:gd name="connsiteX83" fmla="*/ 2438404 w 2781300"/>
                        <a:gd name="connsiteY83" fmla="*/ 707232 h 1855788"/>
                        <a:gd name="connsiteX84" fmla="*/ 2416227 w 2781300"/>
                        <a:gd name="connsiteY84" fmla="*/ 746374 h 1855788"/>
                        <a:gd name="connsiteX85" fmla="*/ 2548297 w 2781300"/>
                        <a:gd name="connsiteY85" fmla="*/ 747713 h 1855788"/>
                        <a:gd name="connsiteX86" fmla="*/ 2513846 w 2781300"/>
                        <a:gd name="connsiteY86" fmla="*/ 796728 h 1855788"/>
                        <a:gd name="connsiteX87" fmla="*/ 2660245 w 2781300"/>
                        <a:gd name="connsiteY87" fmla="*/ 795338 h 1855788"/>
                        <a:gd name="connsiteX88" fmla="*/ 2629833 w 2781300"/>
                        <a:gd name="connsiteY88" fmla="*/ 852351 h 1855788"/>
                        <a:gd name="connsiteX89" fmla="*/ 2710659 w 2781300"/>
                        <a:gd name="connsiteY89" fmla="*/ 852487 h 1855788"/>
                        <a:gd name="connsiteX90" fmla="*/ 2692412 w 2781300"/>
                        <a:gd name="connsiteY90" fmla="*/ 881266 h 1855788"/>
                        <a:gd name="connsiteX91" fmla="*/ 2781300 w 2781300"/>
                        <a:gd name="connsiteY9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222348 w 2781300"/>
                        <a:gd name="connsiteY51" fmla="*/ 61912 h 1855788"/>
                        <a:gd name="connsiteX52" fmla="*/ 1206030 w 2781300"/>
                        <a:gd name="connsiteY52" fmla="*/ 116866 h 1855788"/>
                        <a:gd name="connsiteX53" fmla="*/ 1232453 w 2781300"/>
                        <a:gd name="connsiteY53" fmla="*/ 127349 h 1855788"/>
                        <a:gd name="connsiteX54" fmla="*/ 1260393 w 2781300"/>
                        <a:gd name="connsiteY54" fmla="*/ 123238 h 1855788"/>
                        <a:gd name="connsiteX55" fmla="*/ 1346173 w 2781300"/>
                        <a:gd name="connsiteY55" fmla="*/ 119062 h 1855788"/>
                        <a:gd name="connsiteX56" fmla="*/ 1332246 w 2781300"/>
                        <a:gd name="connsiteY56" fmla="*/ 162868 h 1855788"/>
                        <a:gd name="connsiteX57" fmla="*/ 1344564 w 2781300"/>
                        <a:gd name="connsiteY57" fmla="*/ 161141 h 1855788"/>
                        <a:gd name="connsiteX58" fmla="*/ 1430344 w 2781300"/>
                        <a:gd name="connsiteY58" fmla="*/ 157162 h 1855788"/>
                        <a:gd name="connsiteX59" fmla="*/ 1413731 w 2781300"/>
                        <a:gd name="connsiteY59" fmla="*/ 206956 h 1855788"/>
                        <a:gd name="connsiteX60" fmla="*/ 1421485 w 2781300"/>
                        <a:gd name="connsiteY60" fmla="*/ 210624 h 1855788"/>
                        <a:gd name="connsiteX61" fmla="*/ 1473151 w 2781300"/>
                        <a:gd name="connsiteY61" fmla="*/ 203783 h 1855788"/>
                        <a:gd name="connsiteX62" fmla="*/ 1558931 w 2781300"/>
                        <a:gd name="connsiteY62" fmla="*/ 200025 h 1855788"/>
                        <a:gd name="connsiteX63" fmla="*/ 1535305 w 2781300"/>
                        <a:gd name="connsiteY63" fmla="*/ 266902 h 1855788"/>
                        <a:gd name="connsiteX64" fmla="*/ 1540646 w 2781300"/>
                        <a:gd name="connsiteY64" fmla="*/ 269743 h 1855788"/>
                        <a:gd name="connsiteX65" fmla="*/ 1620474 w 2781300"/>
                        <a:gd name="connsiteY65" fmla="*/ 263128 h 1855788"/>
                        <a:gd name="connsiteX66" fmla="*/ 1605204 w 2781300"/>
                        <a:gd name="connsiteY66" fmla="*/ 304079 h 1855788"/>
                        <a:gd name="connsiteX67" fmla="*/ 1757367 w 2781300"/>
                        <a:gd name="connsiteY67" fmla="*/ 311945 h 1855788"/>
                        <a:gd name="connsiteX68" fmla="*/ 1735914 w 2781300"/>
                        <a:gd name="connsiteY68" fmla="*/ 364629 h 1855788"/>
                        <a:gd name="connsiteX69" fmla="*/ 1808129 w 2781300"/>
                        <a:gd name="connsiteY69" fmla="*/ 359574 h 1855788"/>
                        <a:gd name="connsiteX70" fmla="*/ 1792112 w 2781300"/>
                        <a:gd name="connsiteY70" fmla="*/ 395862 h 1855788"/>
                        <a:gd name="connsiteX71" fmla="*/ 1908140 w 2781300"/>
                        <a:gd name="connsiteY71" fmla="*/ 388149 h 1855788"/>
                        <a:gd name="connsiteX72" fmla="*/ 1877411 w 2781300"/>
                        <a:gd name="connsiteY72" fmla="*/ 454261 h 1855788"/>
                        <a:gd name="connsiteX73" fmla="*/ 1882194 w 2781300"/>
                        <a:gd name="connsiteY73" fmla="*/ 456941 h 1855788"/>
                        <a:gd name="connsiteX74" fmla="*/ 1972435 w 2781300"/>
                        <a:gd name="connsiteY74" fmla="*/ 451649 h 1855788"/>
                        <a:gd name="connsiteX75" fmla="*/ 1949751 w 2781300"/>
                        <a:gd name="connsiteY75" fmla="*/ 494699 h 1855788"/>
                        <a:gd name="connsiteX76" fmla="*/ 2100242 w 2781300"/>
                        <a:gd name="connsiteY76" fmla="*/ 524674 h 1855788"/>
                        <a:gd name="connsiteX77" fmla="*/ 2080914 w 2781300"/>
                        <a:gd name="connsiteY77" fmla="*/ 567549 h 1855788"/>
                        <a:gd name="connsiteX78" fmla="*/ 2203928 w 2781300"/>
                        <a:gd name="connsiteY78" fmla="*/ 576262 h 1855788"/>
                        <a:gd name="connsiteX79" fmla="*/ 2180042 w 2781300"/>
                        <a:gd name="connsiteY79" fmla="*/ 622605 h 1855788"/>
                        <a:gd name="connsiteX80" fmla="*/ 2346339 w 2781300"/>
                        <a:gd name="connsiteY80" fmla="*/ 631032 h 1855788"/>
                        <a:gd name="connsiteX81" fmla="*/ 2319231 w 2781300"/>
                        <a:gd name="connsiteY81" fmla="*/ 696341 h 1855788"/>
                        <a:gd name="connsiteX82" fmla="*/ 2438404 w 2781300"/>
                        <a:gd name="connsiteY82" fmla="*/ 707232 h 1855788"/>
                        <a:gd name="connsiteX83" fmla="*/ 2416227 w 2781300"/>
                        <a:gd name="connsiteY83" fmla="*/ 746374 h 1855788"/>
                        <a:gd name="connsiteX84" fmla="*/ 2548297 w 2781300"/>
                        <a:gd name="connsiteY84" fmla="*/ 747713 h 1855788"/>
                        <a:gd name="connsiteX85" fmla="*/ 2513846 w 2781300"/>
                        <a:gd name="connsiteY85" fmla="*/ 796728 h 1855788"/>
                        <a:gd name="connsiteX86" fmla="*/ 2660245 w 2781300"/>
                        <a:gd name="connsiteY86" fmla="*/ 795338 h 1855788"/>
                        <a:gd name="connsiteX87" fmla="*/ 2629833 w 2781300"/>
                        <a:gd name="connsiteY87" fmla="*/ 852351 h 1855788"/>
                        <a:gd name="connsiteX88" fmla="*/ 2710659 w 2781300"/>
                        <a:gd name="connsiteY88" fmla="*/ 852487 h 1855788"/>
                        <a:gd name="connsiteX89" fmla="*/ 2692412 w 2781300"/>
                        <a:gd name="connsiteY89" fmla="*/ 881266 h 1855788"/>
                        <a:gd name="connsiteX90" fmla="*/ 2781300 w 2781300"/>
                        <a:gd name="connsiteY9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32453 w 2781300"/>
                        <a:gd name="connsiteY52" fmla="*/ 127349 h 1855788"/>
                        <a:gd name="connsiteX53" fmla="*/ 1260393 w 2781300"/>
                        <a:gd name="connsiteY53" fmla="*/ 123238 h 1855788"/>
                        <a:gd name="connsiteX54" fmla="*/ 1346173 w 2781300"/>
                        <a:gd name="connsiteY54" fmla="*/ 119062 h 1855788"/>
                        <a:gd name="connsiteX55" fmla="*/ 1332246 w 2781300"/>
                        <a:gd name="connsiteY55" fmla="*/ 162868 h 1855788"/>
                        <a:gd name="connsiteX56" fmla="*/ 1344564 w 2781300"/>
                        <a:gd name="connsiteY56" fmla="*/ 161141 h 1855788"/>
                        <a:gd name="connsiteX57" fmla="*/ 1430344 w 2781300"/>
                        <a:gd name="connsiteY57" fmla="*/ 157162 h 1855788"/>
                        <a:gd name="connsiteX58" fmla="*/ 1413731 w 2781300"/>
                        <a:gd name="connsiteY58" fmla="*/ 206956 h 1855788"/>
                        <a:gd name="connsiteX59" fmla="*/ 1421485 w 2781300"/>
                        <a:gd name="connsiteY59" fmla="*/ 210624 h 1855788"/>
                        <a:gd name="connsiteX60" fmla="*/ 1473151 w 2781300"/>
                        <a:gd name="connsiteY60" fmla="*/ 203783 h 1855788"/>
                        <a:gd name="connsiteX61" fmla="*/ 1558931 w 2781300"/>
                        <a:gd name="connsiteY61" fmla="*/ 200025 h 1855788"/>
                        <a:gd name="connsiteX62" fmla="*/ 1535305 w 2781300"/>
                        <a:gd name="connsiteY62" fmla="*/ 266902 h 1855788"/>
                        <a:gd name="connsiteX63" fmla="*/ 1540646 w 2781300"/>
                        <a:gd name="connsiteY63" fmla="*/ 269743 h 1855788"/>
                        <a:gd name="connsiteX64" fmla="*/ 1620474 w 2781300"/>
                        <a:gd name="connsiteY64" fmla="*/ 263128 h 1855788"/>
                        <a:gd name="connsiteX65" fmla="*/ 1605204 w 2781300"/>
                        <a:gd name="connsiteY65" fmla="*/ 304079 h 1855788"/>
                        <a:gd name="connsiteX66" fmla="*/ 1757367 w 2781300"/>
                        <a:gd name="connsiteY66" fmla="*/ 311945 h 1855788"/>
                        <a:gd name="connsiteX67" fmla="*/ 1735914 w 2781300"/>
                        <a:gd name="connsiteY67" fmla="*/ 364629 h 1855788"/>
                        <a:gd name="connsiteX68" fmla="*/ 1808129 w 2781300"/>
                        <a:gd name="connsiteY68" fmla="*/ 359574 h 1855788"/>
                        <a:gd name="connsiteX69" fmla="*/ 1792112 w 2781300"/>
                        <a:gd name="connsiteY69" fmla="*/ 395862 h 1855788"/>
                        <a:gd name="connsiteX70" fmla="*/ 1908140 w 2781300"/>
                        <a:gd name="connsiteY70" fmla="*/ 388149 h 1855788"/>
                        <a:gd name="connsiteX71" fmla="*/ 1877411 w 2781300"/>
                        <a:gd name="connsiteY71" fmla="*/ 454261 h 1855788"/>
                        <a:gd name="connsiteX72" fmla="*/ 1882194 w 2781300"/>
                        <a:gd name="connsiteY72" fmla="*/ 456941 h 1855788"/>
                        <a:gd name="connsiteX73" fmla="*/ 1972435 w 2781300"/>
                        <a:gd name="connsiteY73" fmla="*/ 451649 h 1855788"/>
                        <a:gd name="connsiteX74" fmla="*/ 1949751 w 2781300"/>
                        <a:gd name="connsiteY74" fmla="*/ 494699 h 1855788"/>
                        <a:gd name="connsiteX75" fmla="*/ 2100242 w 2781300"/>
                        <a:gd name="connsiteY75" fmla="*/ 524674 h 1855788"/>
                        <a:gd name="connsiteX76" fmla="*/ 2080914 w 2781300"/>
                        <a:gd name="connsiteY76" fmla="*/ 567549 h 1855788"/>
                        <a:gd name="connsiteX77" fmla="*/ 2203928 w 2781300"/>
                        <a:gd name="connsiteY77" fmla="*/ 576262 h 1855788"/>
                        <a:gd name="connsiteX78" fmla="*/ 2180042 w 2781300"/>
                        <a:gd name="connsiteY78" fmla="*/ 622605 h 1855788"/>
                        <a:gd name="connsiteX79" fmla="*/ 2346339 w 2781300"/>
                        <a:gd name="connsiteY79" fmla="*/ 631032 h 1855788"/>
                        <a:gd name="connsiteX80" fmla="*/ 2319231 w 2781300"/>
                        <a:gd name="connsiteY80" fmla="*/ 696341 h 1855788"/>
                        <a:gd name="connsiteX81" fmla="*/ 2438404 w 2781300"/>
                        <a:gd name="connsiteY81" fmla="*/ 707232 h 1855788"/>
                        <a:gd name="connsiteX82" fmla="*/ 2416227 w 2781300"/>
                        <a:gd name="connsiteY82" fmla="*/ 746374 h 1855788"/>
                        <a:gd name="connsiteX83" fmla="*/ 2548297 w 2781300"/>
                        <a:gd name="connsiteY83" fmla="*/ 747713 h 1855788"/>
                        <a:gd name="connsiteX84" fmla="*/ 2513846 w 2781300"/>
                        <a:gd name="connsiteY84" fmla="*/ 796728 h 1855788"/>
                        <a:gd name="connsiteX85" fmla="*/ 2660245 w 2781300"/>
                        <a:gd name="connsiteY85" fmla="*/ 795338 h 1855788"/>
                        <a:gd name="connsiteX86" fmla="*/ 2629833 w 2781300"/>
                        <a:gd name="connsiteY86" fmla="*/ 852351 h 1855788"/>
                        <a:gd name="connsiteX87" fmla="*/ 2710659 w 2781300"/>
                        <a:gd name="connsiteY87" fmla="*/ 852487 h 1855788"/>
                        <a:gd name="connsiteX88" fmla="*/ 2692412 w 2781300"/>
                        <a:gd name="connsiteY88" fmla="*/ 881266 h 1855788"/>
                        <a:gd name="connsiteX89" fmla="*/ 2781300 w 2781300"/>
                        <a:gd name="connsiteY8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60393 w 2781300"/>
                        <a:gd name="connsiteY52" fmla="*/ 123238 h 1855788"/>
                        <a:gd name="connsiteX53" fmla="*/ 1346173 w 2781300"/>
                        <a:gd name="connsiteY53" fmla="*/ 119062 h 1855788"/>
                        <a:gd name="connsiteX54" fmla="*/ 1332246 w 2781300"/>
                        <a:gd name="connsiteY54" fmla="*/ 162868 h 1855788"/>
                        <a:gd name="connsiteX55" fmla="*/ 1344564 w 2781300"/>
                        <a:gd name="connsiteY55" fmla="*/ 161141 h 1855788"/>
                        <a:gd name="connsiteX56" fmla="*/ 1430344 w 2781300"/>
                        <a:gd name="connsiteY56" fmla="*/ 157162 h 1855788"/>
                        <a:gd name="connsiteX57" fmla="*/ 1413731 w 2781300"/>
                        <a:gd name="connsiteY57" fmla="*/ 206956 h 1855788"/>
                        <a:gd name="connsiteX58" fmla="*/ 1421485 w 2781300"/>
                        <a:gd name="connsiteY58" fmla="*/ 210624 h 1855788"/>
                        <a:gd name="connsiteX59" fmla="*/ 1473151 w 2781300"/>
                        <a:gd name="connsiteY59" fmla="*/ 203783 h 1855788"/>
                        <a:gd name="connsiteX60" fmla="*/ 1558931 w 2781300"/>
                        <a:gd name="connsiteY60" fmla="*/ 200025 h 1855788"/>
                        <a:gd name="connsiteX61" fmla="*/ 1535305 w 2781300"/>
                        <a:gd name="connsiteY61" fmla="*/ 266902 h 1855788"/>
                        <a:gd name="connsiteX62" fmla="*/ 1540646 w 2781300"/>
                        <a:gd name="connsiteY62" fmla="*/ 269743 h 1855788"/>
                        <a:gd name="connsiteX63" fmla="*/ 1620474 w 2781300"/>
                        <a:gd name="connsiteY63" fmla="*/ 263128 h 1855788"/>
                        <a:gd name="connsiteX64" fmla="*/ 1605204 w 2781300"/>
                        <a:gd name="connsiteY64" fmla="*/ 304079 h 1855788"/>
                        <a:gd name="connsiteX65" fmla="*/ 1757367 w 2781300"/>
                        <a:gd name="connsiteY65" fmla="*/ 311945 h 1855788"/>
                        <a:gd name="connsiteX66" fmla="*/ 1735914 w 2781300"/>
                        <a:gd name="connsiteY66" fmla="*/ 364629 h 1855788"/>
                        <a:gd name="connsiteX67" fmla="*/ 1808129 w 2781300"/>
                        <a:gd name="connsiteY67" fmla="*/ 359574 h 1855788"/>
                        <a:gd name="connsiteX68" fmla="*/ 1792112 w 2781300"/>
                        <a:gd name="connsiteY68" fmla="*/ 395862 h 1855788"/>
                        <a:gd name="connsiteX69" fmla="*/ 1908140 w 2781300"/>
                        <a:gd name="connsiteY69" fmla="*/ 388149 h 1855788"/>
                        <a:gd name="connsiteX70" fmla="*/ 1877411 w 2781300"/>
                        <a:gd name="connsiteY70" fmla="*/ 454261 h 1855788"/>
                        <a:gd name="connsiteX71" fmla="*/ 1882194 w 2781300"/>
                        <a:gd name="connsiteY71" fmla="*/ 456941 h 1855788"/>
                        <a:gd name="connsiteX72" fmla="*/ 1972435 w 2781300"/>
                        <a:gd name="connsiteY72" fmla="*/ 451649 h 1855788"/>
                        <a:gd name="connsiteX73" fmla="*/ 1949751 w 2781300"/>
                        <a:gd name="connsiteY73" fmla="*/ 494699 h 1855788"/>
                        <a:gd name="connsiteX74" fmla="*/ 2100242 w 2781300"/>
                        <a:gd name="connsiteY74" fmla="*/ 524674 h 1855788"/>
                        <a:gd name="connsiteX75" fmla="*/ 2080914 w 2781300"/>
                        <a:gd name="connsiteY75" fmla="*/ 567549 h 1855788"/>
                        <a:gd name="connsiteX76" fmla="*/ 2203928 w 2781300"/>
                        <a:gd name="connsiteY76" fmla="*/ 576262 h 1855788"/>
                        <a:gd name="connsiteX77" fmla="*/ 2180042 w 2781300"/>
                        <a:gd name="connsiteY77" fmla="*/ 622605 h 1855788"/>
                        <a:gd name="connsiteX78" fmla="*/ 2346339 w 2781300"/>
                        <a:gd name="connsiteY78" fmla="*/ 631032 h 1855788"/>
                        <a:gd name="connsiteX79" fmla="*/ 2319231 w 2781300"/>
                        <a:gd name="connsiteY79" fmla="*/ 696341 h 1855788"/>
                        <a:gd name="connsiteX80" fmla="*/ 2438404 w 2781300"/>
                        <a:gd name="connsiteY80" fmla="*/ 707232 h 1855788"/>
                        <a:gd name="connsiteX81" fmla="*/ 2416227 w 2781300"/>
                        <a:gd name="connsiteY81" fmla="*/ 746374 h 1855788"/>
                        <a:gd name="connsiteX82" fmla="*/ 2548297 w 2781300"/>
                        <a:gd name="connsiteY82" fmla="*/ 747713 h 1855788"/>
                        <a:gd name="connsiteX83" fmla="*/ 2513846 w 2781300"/>
                        <a:gd name="connsiteY83" fmla="*/ 796728 h 1855788"/>
                        <a:gd name="connsiteX84" fmla="*/ 2660245 w 2781300"/>
                        <a:gd name="connsiteY84" fmla="*/ 795338 h 1855788"/>
                        <a:gd name="connsiteX85" fmla="*/ 2629833 w 2781300"/>
                        <a:gd name="connsiteY85" fmla="*/ 852351 h 1855788"/>
                        <a:gd name="connsiteX86" fmla="*/ 2710659 w 2781300"/>
                        <a:gd name="connsiteY86" fmla="*/ 852487 h 1855788"/>
                        <a:gd name="connsiteX87" fmla="*/ 2692412 w 2781300"/>
                        <a:gd name="connsiteY87" fmla="*/ 881266 h 1855788"/>
                        <a:gd name="connsiteX88" fmla="*/ 2781300 w 2781300"/>
                        <a:gd name="connsiteY8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344564 w 2781300"/>
                        <a:gd name="connsiteY54" fmla="*/ 161141 h 1855788"/>
                        <a:gd name="connsiteX55" fmla="*/ 1430344 w 2781300"/>
                        <a:gd name="connsiteY55" fmla="*/ 157162 h 1855788"/>
                        <a:gd name="connsiteX56" fmla="*/ 1413731 w 2781300"/>
                        <a:gd name="connsiteY56" fmla="*/ 206956 h 1855788"/>
                        <a:gd name="connsiteX57" fmla="*/ 1421485 w 2781300"/>
                        <a:gd name="connsiteY57" fmla="*/ 210624 h 1855788"/>
                        <a:gd name="connsiteX58" fmla="*/ 1473151 w 2781300"/>
                        <a:gd name="connsiteY58" fmla="*/ 203783 h 1855788"/>
                        <a:gd name="connsiteX59" fmla="*/ 1558931 w 2781300"/>
                        <a:gd name="connsiteY59" fmla="*/ 200025 h 1855788"/>
                        <a:gd name="connsiteX60" fmla="*/ 1535305 w 2781300"/>
                        <a:gd name="connsiteY60" fmla="*/ 266902 h 1855788"/>
                        <a:gd name="connsiteX61" fmla="*/ 1540646 w 2781300"/>
                        <a:gd name="connsiteY61" fmla="*/ 269743 h 1855788"/>
                        <a:gd name="connsiteX62" fmla="*/ 1620474 w 2781300"/>
                        <a:gd name="connsiteY62" fmla="*/ 263128 h 1855788"/>
                        <a:gd name="connsiteX63" fmla="*/ 1605204 w 2781300"/>
                        <a:gd name="connsiteY63" fmla="*/ 304079 h 1855788"/>
                        <a:gd name="connsiteX64" fmla="*/ 1757367 w 2781300"/>
                        <a:gd name="connsiteY64" fmla="*/ 311945 h 1855788"/>
                        <a:gd name="connsiteX65" fmla="*/ 1735914 w 2781300"/>
                        <a:gd name="connsiteY65" fmla="*/ 364629 h 1855788"/>
                        <a:gd name="connsiteX66" fmla="*/ 1808129 w 2781300"/>
                        <a:gd name="connsiteY66" fmla="*/ 359574 h 1855788"/>
                        <a:gd name="connsiteX67" fmla="*/ 1792112 w 2781300"/>
                        <a:gd name="connsiteY67" fmla="*/ 395862 h 1855788"/>
                        <a:gd name="connsiteX68" fmla="*/ 1908140 w 2781300"/>
                        <a:gd name="connsiteY68" fmla="*/ 388149 h 1855788"/>
                        <a:gd name="connsiteX69" fmla="*/ 1877411 w 2781300"/>
                        <a:gd name="connsiteY69" fmla="*/ 454261 h 1855788"/>
                        <a:gd name="connsiteX70" fmla="*/ 1882194 w 2781300"/>
                        <a:gd name="connsiteY70" fmla="*/ 456941 h 1855788"/>
                        <a:gd name="connsiteX71" fmla="*/ 1972435 w 2781300"/>
                        <a:gd name="connsiteY71" fmla="*/ 451649 h 1855788"/>
                        <a:gd name="connsiteX72" fmla="*/ 1949751 w 2781300"/>
                        <a:gd name="connsiteY72" fmla="*/ 494699 h 1855788"/>
                        <a:gd name="connsiteX73" fmla="*/ 2100242 w 2781300"/>
                        <a:gd name="connsiteY73" fmla="*/ 524674 h 1855788"/>
                        <a:gd name="connsiteX74" fmla="*/ 2080914 w 2781300"/>
                        <a:gd name="connsiteY74" fmla="*/ 567549 h 1855788"/>
                        <a:gd name="connsiteX75" fmla="*/ 2203928 w 2781300"/>
                        <a:gd name="connsiteY75" fmla="*/ 576262 h 1855788"/>
                        <a:gd name="connsiteX76" fmla="*/ 2180042 w 2781300"/>
                        <a:gd name="connsiteY76" fmla="*/ 622605 h 1855788"/>
                        <a:gd name="connsiteX77" fmla="*/ 2346339 w 2781300"/>
                        <a:gd name="connsiteY77" fmla="*/ 631032 h 1855788"/>
                        <a:gd name="connsiteX78" fmla="*/ 2319231 w 2781300"/>
                        <a:gd name="connsiteY78" fmla="*/ 696341 h 1855788"/>
                        <a:gd name="connsiteX79" fmla="*/ 2438404 w 2781300"/>
                        <a:gd name="connsiteY79" fmla="*/ 707232 h 1855788"/>
                        <a:gd name="connsiteX80" fmla="*/ 2416227 w 2781300"/>
                        <a:gd name="connsiteY80" fmla="*/ 746374 h 1855788"/>
                        <a:gd name="connsiteX81" fmla="*/ 2548297 w 2781300"/>
                        <a:gd name="connsiteY81" fmla="*/ 747713 h 1855788"/>
                        <a:gd name="connsiteX82" fmla="*/ 2513846 w 2781300"/>
                        <a:gd name="connsiteY82" fmla="*/ 796728 h 1855788"/>
                        <a:gd name="connsiteX83" fmla="*/ 2660245 w 2781300"/>
                        <a:gd name="connsiteY83" fmla="*/ 795338 h 1855788"/>
                        <a:gd name="connsiteX84" fmla="*/ 2629833 w 2781300"/>
                        <a:gd name="connsiteY84" fmla="*/ 852351 h 1855788"/>
                        <a:gd name="connsiteX85" fmla="*/ 2710659 w 2781300"/>
                        <a:gd name="connsiteY85" fmla="*/ 852487 h 1855788"/>
                        <a:gd name="connsiteX86" fmla="*/ 2692412 w 2781300"/>
                        <a:gd name="connsiteY86" fmla="*/ 881266 h 1855788"/>
                        <a:gd name="connsiteX87" fmla="*/ 2781300 w 2781300"/>
                        <a:gd name="connsiteY8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473151 w 2781300"/>
                        <a:gd name="connsiteY57" fmla="*/ 203783 h 1855788"/>
                        <a:gd name="connsiteX58" fmla="*/ 1558931 w 2781300"/>
                        <a:gd name="connsiteY58" fmla="*/ 200025 h 1855788"/>
                        <a:gd name="connsiteX59" fmla="*/ 1535305 w 2781300"/>
                        <a:gd name="connsiteY59" fmla="*/ 266902 h 1855788"/>
                        <a:gd name="connsiteX60" fmla="*/ 1540646 w 2781300"/>
                        <a:gd name="connsiteY60" fmla="*/ 269743 h 1855788"/>
                        <a:gd name="connsiteX61" fmla="*/ 1620474 w 2781300"/>
                        <a:gd name="connsiteY61" fmla="*/ 263128 h 1855788"/>
                        <a:gd name="connsiteX62" fmla="*/ 1605204 w 2781300"/>
                        <a:gd name="connsiteY62" fmla="*/ 304079 h 1855788"/>
                        <a:gd name="connsiteX63" fmla="*/ 1757367 w 2781300"/>
                        <a:gd name="connsiteY63" fmla="*/ 311945 h 1855788"/>
                        <a:gd name="connsiteX64" fmla="*/ 1735914 w 2781300"/>
                        <a:gd name="connsiteY64" fmla="*/ 364629 h 1855788"/>
                        <a:gd name="connsiteX65" fmla="*/ 1808129 w 2781300"/>
                        <a:gd name="connsiteY65" fmla="*/ 359574 h 1855788"/>
                        <a:gd name="connsiteX66" fmla="*/ 1792112 w 2781300"/>
                        <a:gd name="connsiteY66" fmla="*/ 395862 h 1855788"/>
                        <a:gd name="connsiteX67" fmla="*/ 1908140 w 2781300"/>
                        <a:gd name="connsiteY67" fmla="*/ 388149 h 1855788"/>
                        <a:gd name="connsiteX68" fmla="*/ 1877411 w 2781300"/>
                        <a:gd name="connsiteY68" fmla="*/ 454261 h 1855788"/>
                        <a:gd name="connsiteX69" fmla="*/ 1882194 w 2781300"/>
                        <a:gd name="connsiteY69" fmla="*/ 456941 h 1855788"/>
                        <a:gd name="connsiteX70" fmla="*/ 1972435 w 2781300"/>
                        <a:gd name="connsiteY70" fmla="*/ 451649 h 1855788"/>
                        <a:gd name="connsiteX71" fmla="*/ 1949751 w 2781300"/>
                        <a:gd name="connsiteY71" fmla="*/ 494699 h 1855788"/>
                        <a:gd name="connsiteX72" fmla="*/ 2100242 w 2781300"/>
                        <a:gd name="connsiteY72" fmla="*/ 524674 h 1855788"/>
                        <a:gd name="connsiteX73" fmla="*/ 2080914 w 2781300"/>
                        <a:gd name="connsiteY73" fmla="*/ 567549 h 1855788"/>
                        <a:gd name="connsiteX74" fmla="*/ 2203928 w 2781300"/>
                        <a:gd name="connsiteY74" fmla="*/ 576262 h 1855788"/>
                        <a:gd name="connsiteX75" fmla="*/ 2180042 w 2781300"/>
                        <a:gd name="connsiteY75" fmla="*/ 622605 h 1855788"/>
                        <a:gd name="connsiteX76" fmla="*/ 2346339 w 2781300"/>
                        <a:gd name="connsiteY76" fmla="*/ 631032 h 1855788"/>
                        <a:gd name="connsiteX77" fmla="*/ 2319231 w 2781300"/>
                        <a:gd name="connsiteY77" fmla="*/ 696341 h 1855788"/>
                        <a:gd name="connsiteX78" fmla="*/ 2438404 w 2781300"/>
                        <a:gd name="connsiteY78" fmla="*/ 707232 h 1855788"/>
                        <a:gd name="connsiteX79" fmla="*/ 2416227 w 2781300"/>
                        <a:gd name="connsiteY79" fmla="*/ 746374 h 1855788"/>
                        <a:gd name="connsiteX80" fmla="*/ 2548297 w 2781300"/>
                        <a:gd name="connsiteY80" fmla="*/ 747713 h 1855788"/>
                        <a:gd name="connsiteX81" fmla="*/ 2513846 w 2781300"/>
                        <a:gd name="connsiteY81" fmla="*/ 796728 h 1855788"/>
                        <a:gd name="connsiteX82" fmla="*/ 2660245 w 2781300"/>
                        <a:gd name="connsiteY82" fmla="*/ 795338 h 1855788"/>
                        <a:gd name="connsiteX83" fmla="*/ 2629833 w 2781300"/>
                        <a:gd name="connsiteY83" fmla="*/ 852351 h 1855788"/>
                        <a:gd name="connsiteX84" fmla="*/ 2710659 w 2781300"/>
                        <a:gd name="connsiteY84" fmla="*/ 852487 h 1855788"/>
                        <a:gd name="connsiteX85" fmla="*/ 2692412 w 2781300"/>
                        <a:gd name="connsiteY85" fmla="*/ 881266 h 1855788"/>
                        <a:gd name="connsiteX86" fmla="*/ 2781300 w 2781300"/>
                        <a:gd name="connsiteY8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558931 w 2781300"/>
                        <a:gd name="connsiteY57" fmla="*/ 200025 h 1855788"/>
                        <a:gd name="connsiteX58" fmla="*/ 1535305 w 2781300"/>
                        <a:gd name="connsiteY58" fmla="*/ 266902 h 1855788"/>
                        <a:gd name="connsiteX59" fmla="*/ 1540646 w 2781300"/>
                        <a:gd name="connsiteY59" fmla="*/ 269743 h 1855788"/>
                        <a:gd name="connsiteX60" fmla="*/ 1620474 w 2781300"/>
                        <a:gd name="connsiteY60" fmla="*/ 263128 h 1855788"/>
                        <a:gd name="connsiteX61" fmla="*/ 1605204 w 2781300"/>
                        <a:gd name="connsiteY61" fmla="*/ 304079 h 1855788"/>
                        <a:gd name="connsiteX62" fmla="*/ 1757367 w 2781300"/>
                        <a:gd name="connsiteY62" fmla="*/ 311945 h 1855788"/>
                        <a:gd name="connsiteX63" fmla="*/ 1735914 w 2781300"/>
                        <a:gd name="connsiteY63" fmla="*/ 364629 h 1855788"/>
                        <a:gd name="connsiteX64" fmla="*/ 1808129 w 2781300"/>
                        <a:gd name="connsiteY64" fmla="*/ 359574 h 1855788"/>
                        <a:gd name="connsiteX65" fmla="*/ 1792112 w 2781300"/>
                        <a:gd name="connsiteY65" fmla="*/ 395862 h 1855788"/>
                        <a:gd name="connsiteX66" fmla="*/ 1908140 w 2781300"/>
                        <a:gd name="connsiteY66" fmla="*/ 388149 h 1855788"/>
                        <a:gd name="connsiteX67" fmla="*/ 1877411 w 2781300"/>
                        <a:gd name="connsiteY67" fmla="*/ 454261 h 1855788"/>
                        <a:gd name="connsiteX68" fmla="*/ 1882194 w 2781300"/>
                        <a:gd name="connsiteY68" fmla="*/ 456941 h 1855788"/>
                        <a:gd name="connsiteX69" fmla="*/ 1972435 w 2781300"/>
                        <a:gd name="connsiteY69" fmla="*/ 451649 h 1855788"/>
                        <a:gd name="connsiteX70" fmla="*/ 1949751 w 2781300"/>
                        <a:gd name="connsiteY70" fmla="*/ 494699 h 1855788"/>
                        <a:gd name="connsiteX71" fmla="*/ 2100242 w 2781300"/>
                        <a:gd name="connsiteY71" fmla="*/ 524674 h 1855788"/>
                        <a:gd name="connsiteX72" fmla="*/ 2080914 w 2781300"/>
                        <a:gd name="connsiteY72" fmla="*/ 567549 h 1855788"/>
                        <a:gd name="connsiteX73" fmla="*/ 2203928 w 2781300"/>
                        <a:gd name="connsiteY73" fmla="*/ 576262 h 1855788"/>
                        <a:gd name="connsiteX74" fmla="*/ 2180042 w 2781300"/>
                        <a:gd name="connsiteY74" fmla="*/ 622605 h 1855788"/>
                        <a:gd name="connsiteX75" fmla="*/ 2346339 w 2781300"/>
                        <a:gd name="connsiteY75" fmla="*/ 631032 h 1855788"/>
                        <a:gd name="connsiteX76" fmla="*/ 2319231 w 2781300"/>
                        <a:gd name="connsiteY76" fmla="*/ 696341 h 1855788"/>
                        <a:gd name="connsiteX77" fmla="*/ 2438404 w 2781300"/>
                        <a:gd name="connsiteY77" fmla="*/ 707232 h 1855788"/>
                        <a:gd name="connsiteX78" fmla="*/ 2416227 w 2781300"/>
                        <a:gd name="connsiteY78" fmla="*/ 746374 h 1855788"/>
                        <a:gd name="connsiteX79" fmla="*/ 2548297 w 2781300"/>
                        <a:gd name="connsiteY79" fmla="*/ 747713 h 1855788"/>
                        <a:gd name="connsiteX80" fmla="*/ 2513846 w 2781300"/>
                        <a:gd name="connsiteY80" fmla="*/ 796728 h 1855788"/>
                        <a:gd name="connsiteX81" fmla="*/ 2660245 w 2781300"/>
                        <a:gd name="connsiteY81" fmla="*/ 795338 h 1855788"/>
                        <a:gd name="connsiteX82" fmla="*/ 2629833 w 2781300"/>
                        <a:gd name="connsiteY82" fmla="*/ 852351 h 1855788"/>
                        <a:gd name="connsiteX83" fmla="*/ 2710659 w 2781300"/>
                        <a:gd name="connsiteY83" fmla="*/ 852487 h 1855788"/>
                        <a:gd name="connsiteX84" fmla="*/ 2692412 w 2781300"/>
                        <a:gd name="connsiteY84" fmla="*/ 881266 h 1855788"/>
                        <a:gd name="connsiteX85" fmla="*/ 2781300 w 2781300"/>
                        <a:gd name="connsiteY8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540646 w 2781300"/>
                        <a:gd name="connsiteY58" fmla="*/ 269743 h 1855788"/>
                        <a:gd name="connsiteX59" fmla="*/ 1620474 w 2781300"/>
                        <a:gd name="connsiteY59" fmla="*/ 263128 h 1855788"/>
                        <a:gd name="connsiteX60" fmla="*/ 1605204 w 2781300"/>
                        <a:gd name="connsiteY60" fmla="*/ 304079 h 1855788"/>
                        <a:gd name="connsiteX61" fmla="*/ 1757367 w 2781300"/>
                        <a:gd name="connsiteY61" fmla="*/ 311945 h 1855788"/>
                        <a:gd name="connsiteX62" fmla="*/ 1735914 w 2781300"/>
                        <a:gd name="connsiteY62" fmla="*/ 364629 h 1855788"/>
                        <a:gd name="connsiteX63" fmla="*/ 1808129 w 2781300"/>
                        <a:gd name="connsiteY63" fmla="*/ 359574 h 1855788"/>
                        <a:gd name="connsiteX64" fmla="*/ 1792112 w 2781300"/>
                        <a:gd name="connsiteY64" fmla="*/ 395862 h 1855788"/>
                        <a:gd name="connsiteX65" fmla="*/ 1908140 w 2781300"/>
                        <a:gd name="connsiteY65" fmla="*/ 388149 h 1855788"/>
                        <a:gd name="connsiteX66" fmla="*/ 1877411 w 2781300"/>
                        <a:gd name="connsiteY66" fmla="*/ 454261 h 1855788"/>
                        <a:gd name="connsiteX67" fmla="*/ 1882194 w 2781300"/>
                        <a:gd name="connsiteY67" fmla="*/ 456941 h 1855788"/>
                        <a:gd name="connsiteX68" fmla="*/ 1972435 w 2781300"/>
                        <a:gd name="connsiteY68" fmla="*/ 451649 h 1855788"/>
                        <a:gd name="connsiteX69" fmla="*/ 1949751 w 2781300"/>
                        <a:gd name="connsiteY69" fmla="*/ 494699 h 1855788"/>
                        <a:gd name="connsiteX70" fmla="*/ 2100242 w 2781300"/>
                        <a:gd name="connsiteY70" fmla="*/ 524674 h 1855788"/>
                        <a:gd name="connsiteX71" fmla="*/ 2080914 w 2781300"/>
                        <a:gd name="connsiteY71" fmla="*/ 567549 h 1855788"/>
                        <a:gd name="connsiteX72" fmla="*/ 2203928 w 2781300"/>
                        <a:gd name="connsiteY72" fmla="*/ 576262 h 1855788"/>
                        <a:gd name="connsiteX73" fmla="*/ 2180042 w 2781300"/>
                        <a:gd name="connsiteY73" fmla="*/ 622605 h 1855788"/>
                        <a:gd name="connsiteX74" fmla="*/ 2346339 w 2781300"/>
                        <a:gd name="connsiteY74" fmla="*/ 631032 h 1855788"/>
                        <a:gd name="connsiteX75" fmla="*/ 2319231 w 2781300"/>
                        <a:gd name="connsiteY75" fmla="*/ 696341 h 1855788"/>
                        <a:gd name="connsiteX76" fmla="*/ 2438404 w 2781300"/>
                        <a:gd name="connsiteY76" fmla="*/ 707232 h 1855788"/>
                        <a:gd name="connsiteX77" fmla="*/ 2416227 w 2781300"/>
                        <a:gd name="connsiteY77" fmla="*/ 746374 h 1855788"/>
                        <a:gd name="connsiteX78" fmla="*/ 2548297 w 2781300"/>
                        <a:gd name="connsiteY78" fmla="*/ 747713 h 1855788"/>
                        <a:gd name="connsiteX79" fmla="*/ 2513846 w 2781300"/>
                        <a:gd name="connsiteY79" fmla="*/ 796728 h 1855788"/>
                        <a:gd name="connsiteX80" fmla="*/ 2660245 w 2781300"/>
                        <a:gd name="connsiteY80" fmla="*/ 795338 h 1855788"/>
                        <a:gd name="connsiteX81" fmla="*/ 2629833 w 2781300"/>
                        <a:gd name="connsiteY81" fmla="*/ 852351 h 1855788"/>
                        <a:gd name="connsiteX82" fmla="*/ 2710659 w 2781300"/>
                        <a:gd name="connsiteY82" fmla="*/ 852487 h 1855788"/>
                        <a:gd name="connsiteX83" fmla="*/ 2692412 w 2781300"/>
                        <a:gd name="connsiteY83" fmla="*/ 881266 h 1855788"/>
                        <a:gd name="connsiteX84" fmla="*/ 2781300 w 2781300"/>
                        <a:gd name="connsiteY8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882194 w 2781300"/>
                        <a:gd name="connsiteY66" fmla="*/ 456941 h 1855788"/>
                        <a:gd name="connsiteX67" fmla="*/ 1972435 w 2781300"/>
                        <a:gd name="connsiteY67" fmla="*/ 451649 h 1855788"/>
                        <a:gd name="connsiteX68" fmla="*/ 1949751 w 2781300"/>
                        <a:gd name="connsiteY68" fmla="*/ 494699 h 1855788"/>
                        <a:gd name="connsiteX69" fmla="*/ 2100242 w 2781300"/>
                        <a:gd name="connsiteY69" fmla="*/ 524674 h 1855788"/>
                        <a:gd name="connsiteX70" fmla="*/ 2080914 w 2781300"/>
                        <a:gd name="connsiteY70" fmla="*/ 567549 h 1855788"/>
                        <a:gd name="connsiteX71" fmla="*/ 2203928 w 2781300"/>
                        <a:gd name="connsiteY71" fmla="*/ 576262 h 1855788"/>
                        <a:gd name="connsiteX72" fmla="*/ 2180042 w 2781300"/>
                        <a:gd name="connsiteY72" fmla="*/ 622605 h 1855788"/>
                        <a:gd name="connsiteX73" fmla="*/ 2346339 w 2781300"/>
                        <a:gd name="connsiteY73" fmla="*/ 631032 h 1855788"/>
                        <a:gd name="connsiteX74" fmla="*/ 2319231 w 2781300"/>
                        <a:gd name="connsiteY74" fmla="*/ 696341 h 1855788"/>
                        <a:gd name="connsiteX75" fmla="*/ 2438404 w 2781300"/>
                        <a:gd name="connsiteY75" fmla="*/ 707232 h 1855788"/>
                        <a:gd name="connsiteX76" fmla="*/ 2416227 w 2781300"/>
                        <a:gd name="connsiteY76" fmla="*/ 746374 h 1855788"/>
                        <a:gd name="connsiteX77" fmla="*/ 2548297 w 2781300"/>
                        <a:gd name="connsiteY77" fmla="*/ 747713 h 1855788"/>
                        <a:gd name="connsiteX78" fmla="*/ 2513846 w 2781300"/>
                        <a:gd name="connsiteY78" fmla="*/ 796728 h 1855788"/>
                        <a:gd name="connsiteX79" fmla="*/ 2660245 w 2781300"/>
                        <a:gd name="connsiteY79" fmla="*/ 795338 h 1855788"/>
                        <a:gd name="connsiteX80" fmla="*/ 2629833 w 2781300"/>
                        <a:gd name="connsiteY80" fmla="*/ 852351 h 1855788"/>
                        <a:gd name="connsiteX81" fmla="*/ 2710659 w 2781300"/>
                        <a:gd name="connsiteY81" fmla="*/ 852487 h 1855788"/>
                        <a:gd name="connsiteX82" fmla="*/ 2692412 w 2781300"/>
                        <a:gd name="connsiteY82" fmla="*/ 881266 h 1855788"/>
                        <a:gd name="connsiteX83" fmla="*/ 2781300 w 2781300"/>
                        <a:gd name="connsiteY8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972435 w 2781300"/>
                        <a:gd name="connsiteY66" fmla="*/ 451649 h 1855788"/>
                        <a:gd name="connsiteX67" fmla="*/ 1949751 w 2781300"/>
                        <a:gd name="connsiteY67" fmla="*/ 494699 h 1855788"/>
                        <a:gd name="connsiteX68" fmla="*/ 2100242 w 2781300"/>
                        <a:gd name="connsiteY68" fmla="*/ 524674 h 1855788"/>
                        <a:gd name="connsiteX69" fmla="*/ 2080914 w 2781300"/>
                        <a:gd name="connsiteY69" fmla="*/ 567549 h 1855788"/>
                        <a:gd name="connsiteX70" fmla="*/ 2203928 w 2781300"/>
                        <a:gd name="connsiteY70" fmla="*/ 576262 h 1855788"/>
                        <a:gd name="connsiteX71" fmla="*/ 2180042 w 2781300"/>
                        <a:gd name="connsiteY71" fmla="*/ 622605 h 1855788"/>
                        <a:gd name="connsiteX72" fmla="*/ 2346339 w 2781300"/>
                        <a:gd name="connsiteY72" fmla="*/ 631032 h 1855788"/>
                        <a:gd name="connsiteX73" fmla="*/ 2319231 w 2781300"/>
                        <a:gd name="connsiteY73" fmla="*/ 696341 h 1855788"/>
                        <a:gd name="connsiteX74" fmla="*/ 2438404 w 2781300"/>
                        <a:gd name="connsiteY74" fmla="*/ 707232 h 1855788"/>
                        <a:gd name="connsiteX75" fmla="*/ 2416227 w 2781300"/>
                        <a:gd name="connsiteY75" fmla="*/ 746374 h 1855788"/>
                        <a:gd name="connsiteX76" fmla="*/ 2548297 w 2781300"/>
                        <a:gd name="connsiteY76" fmla="*/ 747713 h 1855788"/>
                        <a:gd name="connsiteX77" fmla="*/ 2513846 w 2781300"/>
                        <a:gd name="connsiteY77" fmla="*/ 796728 h 1855788"/>
                        <a:gd name="connsiteX78" fmla="*/ 2660245 w 2781300"/>
                        <a:gd name="connsiteY78" fmla="*/ 795338 h 1855788"/>
                        <a:gd name="connsiteX79" fmla="*/ 2629833 w 2781300"/>
                        <a:gd name="connsiteY79" fmla="*/ 852351 h 1855788"/>
                        <a:gd name="connsiteX80" fmla="*/ 2710659 w 2781300"/>
                        <a:gd name="connsiteY80" fmla="*/ 852487 h 1855788"/>
                        <a:gd name="connsiteX81" fmla="*/ 2692412 w 2781300"/>
                        <a:gd name="connsiteY81" fmla="*/ 881266 h 1855788"/>
                        <a:gd name="connsiteX82" fmla="*/ 2781300 w 2781300"/>
                        <a:gd name="connsiteY8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821133 w 2781300"/>
                        <a:gd name="connsiteY39" fmla="*/ 1831631 h 1855788"/>
                        <a:gd name="connsiteX40" fmla="*/ 775540 w 2781300"/>
                        <a:gd name="connsiteY40" fmla="*/ 1828957 h 1855788"/>
                        <a:gd name="connsiteX41" fmla="*/ 0 w 2781300"/>
                        <a:gd name="connsiteY41" fmla="*/ 941388 h 1855788"/>
                        <a:gd name="connsiteX42" fmla="*/ 626400 w 2781300"/>
                        <a:gd name="connsiteY42" fmla="*/ 93223 h 1855788"/>
                        <a:gd name="connsiteX43" fmla="*/ 667074 w 2781300"/>
                        <a:gd name="connsiteY43" fmla="*/ 81034 h 1855788"/>
                        <a:gd name="connsiteX44" fmla="*/ 682305 w 2781300"/>
                        <a:gd name="connsiteY44" fmla="*/ 72919 h 1855788"/>
                        <a:gd name="connsiteX45" fmla="*/ 1008873 w 2781300"/>
                        <a:gd name="connsiteY45" fmla="*/ 0 h 1855788"/>
                        <a:gd name="connsiteX46" fmla="*/ 997186 w 2781300"/>
                        <a:gd name="connsiteY46" fmla="*/ 42173 h 1855788"/>
                        <a:gd name="connsiteX47" fmla="*/ 1108885 w 2781300"/>
                        <a:gd name="connsiteY47" fmla="*/ 33337 h 1855788"/>
                        <a:gd name="connsiteX48" fmla="*/ 1097623 w 2781300"/>
                        <a:gd name="connsiteY48" fmla="*/ 72518 h 1855788"/>
                        <a:gd name="connsiteX49" fmla="*/ 1222348 w 2781300"/>
                        <a:gd name="connsiteY49" fmla="*/ 61912 h 1855788"/>
                        <a:gd name="connsiteX50" fmla="*/ 1206030 w 2781300"/>
                        <a:gd name="connsiteY50" fmla="*/ 116866 h 1855788"/>
                        <a:gd name="connsiteX51" fmla="*/ 1346173 w 2781300"/>
                        <a:gd name="connsiteY51" fmla="*/ 119062 h 1855788"/>
                        <a:gd name="connsiteX52" fmla="*/ 1332246 w 2781300"/>
                        <a:gd name="connsiteY52" fmla="*/ 162868 h 1855788"/>
                        <a:gd name="connsiteX53" fmla="*/ 1430344 w 2781300"/>
                        <a:gd name="connsiteY53" fmla="*/ 157162 h 1855788"/>
                        <a:gd name="connsiteX54" fmla="*/ 1413731 w 2781300"/>
                        <a:gd name="connsiteY54" fmla="*/ 206956 h 1855788"/>
                        <a:gd name="connsiteX55" fmla="*/ 1558931 w 2781300"/>
                        <a:gd name="connsiteY55" fmla="*/ 200025 h 1855788"/>
                        <a:gd name="connsiteX56" fmla="*/ 1535305 w 2781300"/>
                        <a:gd name="connsiteY56" fmla="*/ 266902 h 1855788"/>
                        <a:gd name="connsiteX57" fmla="*/ 1620474 w 2781300"/>
                        <a:gd name="connsiteY57" fmla="*/ 263128 h 1855788"/>
                        <a:gd name="connsiteX58" fmla="*/ 1605204 w 2781300"/>
                        <a:gd name="connsiteY58" fmla="*/ 304079 h 1855788"/>
                        <a:gd name="connsiteX59" fmla="*/ 1757367 w 2781300"/>
                        <a:gd name="connsiteY59" fmla="*/ 311945 h 1855788"/>
                        <a:gd name="connsiteX60" fmla="*/ 1735914 w 2781300"/>
                        <a:gd name="connsiteY60" fmla="*/ 364629 h 1855788"/>
                        <a:gd name="connsiteX61" fmla="*/ 1808129 w 2781300"/>
                        <a:gd name="connsiteY61" fmla="*/ 359574 h 1855788"/>
                        <a:gd name="connsiteX62" fmla="*/ 1792112 w 2781300"/>
                        <a:gd name="connsiteY62" fmla="*/ 395862 h 1855788"/>
                        <a:gd name="connsiteX63" fmla="*/ 1908140 w 2781300"/>
                        <a:gd name="connsiteY63" fmla="*/ 388149 h 1855788"/>
                        <a:gd name="connsiteX64" fmla="*/ 1877411 w 2781300"/>
                        <a:gd name="connsiteY64" fmla="*/ 454261 h 1855788"/>
                        <a:gd name="connsiteX65" fmla="*/ 1972435 w 2781300"/>
                        <a:gd name="connsiteY65" fmla="*/ 451649 h 1855788"/>
                        <a:gd name="connsiteX66" fmla="*/ 1949751 w 2781300"/>
                        <a:gd name="connsiteY66" fmla="*/ 494699 h 1855788"/>
                        <a:gd name="connsiteX67" fmla="*/ 2100242 w 2781300"/>
                        <a:gd name="connsiteY67" fmla="*/ 524674 h 1855788"/>
                        <a:gd name="connsiteX68" fmla="*/ 2080914 w 2781300"/>
                        <a:gd name="connsiteY68" fmla="*/ 567549 h 1855788"/>
                        <a:gd name="connsiteX69" fmla="*/ 2203928 w 2781300"/>
                        <a:gd name="connsiteY69" fmla="*/ 576262 h 1855788"/>
                        <a:gd name="connsiteX70" fmla="*/ 2180042 w 2781300"/>
                        <a:gd name="connsiteY70" fmla="*/ 622605 h 1855788"/>
                        <a:gd name="connsiteX71" fmla="*/ 2346339 w 2781300"/>
                        <a:gd name="connsiteY71" fmla="*/ 631032 h 1855788"/>
                        <a:gd name="connsiteX72" fmla="*/ 2319231 w 2781300"/>
                        <a:gd name="connsiteY72" fmla="*/ 696341 h 1855788"/>
                        <a:gd name="connsiteX73" fmla="*/ 2438404 w 2781300"/>
                        <a:gd name="connsiteY73" fmla="*/ 707232 h 1855788"/>
                        <a:gd name="connsiteX74" fmla="*/ 2416227 w 2781300"/>
                        <a:gd name="connsiteY74" fmla="*/ 746374 h 1855788"/>
                        <a:gd name="connsiteX75" fmla="*/ 2548297 w 2781300"/>
                        <a:gd name="connsiteY75" fmla="*/ 747713 h 1855788"/>
                        <a:gd name="connsiteX76" fmla="*/ 2513846 w 2781300"/>
                        <a:gd name="connsiteY76" fmla="*/ 796728 h 1855788"/>
                        <a:gd name="connsiteX77" fmla="*/ 2660245 w 2781300"/>
                        <a:gd name="connsiteY77" fmla="*/ 795338 h 1855788"/>
                        <a:gd name="connsiteX78" fmla="*/ 2629833 w 2781300"/>
                        <a:gd name="connsiteY78" fmla="*/ 852351 h 1855788"/>
                        <a:gd name="connsiteX79" fmla="*/ 2710659 w 2781300"/>
                        <a:gd name="connsiteY79" fmla="*/ 852487 h 1855788"/>
                        <a:gd name="connsiteX80" fmla="*/ 2692412 w 2781300"/>
                        <a:gd name="connsiteY80" fmla="*/ 881266 h 1855788"/>
                        <a:gd name="connsiteX81" fmla="*/ 2781300 w 2781300"/>
                        <a:gd name="connsiteY8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67074 w 2781300"/>
                        <a:gd name="connsiteY42" fmla="*/ 81034 h 1855788"/>
                        <a:gd name="connsiteX43" fmla="*/ 682305 w 2781300"/>
                        <a:gd name="connsiteY43" fmla="*/ 72919 h 1855788"/>
                        <a:gd name="connsiteX44" fmla="*/ 1008873 w 2781300"/>
                        <a:gd name="connsiteY44" fmla="*/ 0 h 1855788"/>
                        <a:gd name="connsiteX45" fmla="*/ 997186 w 2781300"/>
                        <a:gd name="connsiteY45" fmla="*/ 42173 h 1855788"/>
                        <a:gd name="connsiteX46" fmla="*/ 1108885 w 2781300"/>
                        <a:gd name="connsiteY46" fmla="*/ 33337 h 1855788"/>
                        <a:gd name="connsiteX47" fmla="*/ 1097623 w 2781300"/>
                        <a:gd name="connsiteY47" fmla="*/ 72518 h 1855788"/>
                        <a:gd name="connsiteX48" fmla="*/ 1222348 w 2781300"/>
                        <a:gd name="connsiteY48" fmla="*/ 61912 h 1855788"/>
                        <a:gd name="connsiteX49" fmla="*/ 1206030 w 2781300"/>
                        <a:gd name="connsiteY49" fmla="*/ 116866 h 1855788"/>
                        <a:gd name="connsiteX50" fmla="*/ 1346173 w 2781300"/>
                        <a:gd name="connsiteY50" fmla="*/ 119062 h 1855788"/>
                        <a:gd name="connsiteX51" fmla="*/ 1332246 w 2781300"/>
                        <a:gd name="connsiteY51" fmla="*/ 162868 h 1855788"/>
                        <a:gd name="connsiteX52" fmla="*/ 1430344 w 2781300"/>
                        <a:gd name="connsiteY52" fmla="*/ 157162 h 1855788"/>
                        <a:gd name="connsiteX53" fmla="*/ 1413731 w 2781300"/>
                        <a:gd name="connsiteY53" fmla="*/ 206956 h 1855788"/>
                        <a:gd name="connsiteX54" fmla="*/ 1558931 w 2781300"/>
                        <a:gd name="connsiteY54" fmla="*/ 200025 h 1855788"/>
                        <a:gd name="connsiteX55" fmla="*/ 1535305 w 2781300"/>
                        <a:gd name="connsiteY55" fmla="*/ 266902 h 1855788"/>
                        <a:gd name="connsiteX56" fmla="*/ 1620474 w 2781300"/>
                        <a:gd name="connsiteY56" fmla="*/ 263128 h 1855788"/>
                        <a:gd name="connsiteX57" fmla="*/ 1605204 w 2781300"/>
                        <a:gd name="connsiteY57" fmla="*/ 304079 h 1855788"/>
                        <a:gd name="connsiteX58" fmla="*/ 1757367 w 2781300"/>
                        <a:gd name="connsiteY58" fmla="*/ 311945 h 1855788"/>
                        <a:gd name="connsiteX59" fmla="*/ 1735914 w 2781300"/>
                        <a:gd name="connsiteY59" fmla="*/ 364629 h 1855788"/>
                        <a:gd name="connsiteX60" fmla="*/ 1808129 w 2781300"/>
                        <a:gd name="connsiteY60" fmla="*/ 359574 h 1855788"/>
                        <a:gd name="connsiteX61" fmla="*/ 1792112 w 2781300"/>
                        <a:gd name="connsiteY61" fmla="*/ 395862 h 1855788"/>
                        <a:gd name="connsiteX62" fmla="*/ 1908140 w 2781300"/>
                        <a:gd name="connsiteY62" fmla="*/ 388149 h 1855788"/>
                        <a:gd name="connsiteX63" fmla="*/ 1877411 w 2781300"/>
                        <a:gd name="connsiteY63" fmla="*/ 454261 h 1855788"/>
                        <a:gd name="connsiteX64" fmla="*/ 1972435 w 2781300"/>
                        <a:gd name="connsiteY64" fmla="*/ 451649 h 1855788"/>
                        <a:gd name="connsiteX65" fmla="*/ 1949751 w 2781300"/>
                        <a:gd name="connsiteY65" fmla="*/ 494699 h 1855788"/>
                        <a:gd name="connsiteX66" fmla="*/ 2100242 w 2781300"/>
                        <a:gd name="connsiteY66" fmla="*/ 524674 h 1855788"/>
                        <a:gd name="connsiteX67" fmla="*/ 2080914 w 2781300"/>
                        <a:gd name="connsiteY67" fmla="*/ 567549 h 1855788"/>
                        <a:gd name="connsiteX68" fmla="*/ 2203928 w 2781300"/>
                        <a:gd name="connsiteY68" fmla="*/ 576262 h 1855788"/>
                        <a:gd name="connsiteX69" fmla="*/ 2180042 w 2781300"/>
                        <a:gd name="connsiteY69" fmla="*/ 622605 h 1855788"/>
                        <a:gd name="connsiteX70" fmla="*/ 2346339 w 2781300"/>
                        <a:gd name="connsiteY70" fmla="*/ 631032 h 1855788"/>
                        <a:gd name="connsiteX71" fmla="*/ 2319231 w 2781300"/>
                        <a:gd name="connsiteY71" fmla="*/ 696341 h 1855788"/>
                        <a:gd name="connsiteX72" fmla="*/ 2438404 w 2781300"/>
                        <a:gd name="connsiteY72" fmla="*/ 707232 h 1855788"/>
                        <a:gd name="connsiteX73" fmla="*/ 2416227 w 2781300"/>
                        <a:gd name="connsiteY73" fmla="*/ 746374 h 1855788"/>
                        <a:gd name="connsiteX74" fmla="*/ 2548297 w 2781300"/>
                        <a:gd name="connsiteY74" fmla="*/ 747713 h 1855788"/>
                        <a:gd name="connsiteX75" fmla="*/ 2513846 w 2781300"/>
                        <a:gd name="connsiteY75" fmla="*/ 796728 h 1855788"/>
                        <a:gd name="connsiteX76" fmla="*/ 2660245 w 2781300"/>
                        <a:gd name="connsiteY76" fmla="*/ 795338 h 1855788"/>
                        <a:gd name="connsiteX77" fmla="*/ 2629833 w 2781300"/>
                        <a:gd name="connsiteY77" fmla="*/ 852351 h 1855788"/>
                        <a:gd name="connsiteX78" fmla="*/ 2710659 w 2781300"/>
                        <a:gd name="connsiteY78" fmla="*/ 852487 h 1855788"/>
                        <a:gd name="connsiteX79" fmla="*/ 2692412 w 2781300"/>
                        <a:gd name="connsiteY79" fmla="*/ 881266 h 1855788"/>
                        <a:gd name="connsiteX80" fmla="*/ 2781300 w 2781300"/>
                        <a:gd name="connsiteY8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82305 w 2781300"/>
                        <a:gd name="connsiteY42" fmla="*/ 72919 h 1855788"/>
                        <a:gd name="connsiteX43" fmla="*/ 1008873 w 2781300"/>
                        <a:gd name="connsiteY43" fmla="*/ 0 h 1855788"/>
                        <a:gd name="connsiteX44" fmla="*/ 997186 w 2781300"/>
                        <a:gd name="connsiteY44" fmla="*/ 42173 h 1855788"/>
                        <a:gd name="connsiteX45" fmla="*/ 1108885 w 2781300"/>
                        <a:gd name="connsiteY45" fmla="*/ 33337 h 1855788"/>
                        <a:gd name="connsiteX46" fmla="*/ 1097623 w 2781300"/>
                        <a:gd name="connsiteY46" fmla="*/ 72518 h 1855788"/>
                        <a:gd name="connsiteX47" fmla="*/ 1222348 w 2781300"/>
                        <a:gd name="connsiteY47" fmla="*/ 61912 h 1855788"/>
                        <a:gd name="connsiteX48" fmla="*/ 1206030 w 2781300"/>
                        <a:gd name="connsiteY48" fmla="*/ 116866 h 1855788"/>
                        <a:gd name="connsiteX49" fmla="*/ 1346173 w 2781300"/>
                        <a:gd name="connsiteY49" fmla="*/ 119062 h 1855788"/>
                        <a:gd name="connsiteX50" fmla="*/ 1332246 w 2781300"/>
                        <a:gd name="connsiteY50" fmla="*/ 162868 h 1855788"/>
                        <a:gd name="connsiteX51" fmla="*/ 1430344 w 2781300"/>
                        <a:gd name="connsiteY51" fmla="*/ 157162 h 1855788"/>
                        <a:gd name="connsiteX52" fmla="*/ 1413731 w 2781300"/>
                        <a:gd name="connsiteY52" fmla="*/ 206956 h 1855788"/>
                        <a:gd name="connsiteX53" fmla="*/ 1558931 w 2781300"/>
                        <a:gd name="connsiteY53" fmla="*/ 200025 h 1855788"/>
                        <a:gd name="connsiteX54" fmla="*/ 1535305 w 2781300"/>
                        <a:gd name="connsiteY54" fmla="*/ 266902 h 1855788"/>
                        <a:gd name="connsiteX55" fmla="*/ 1620474 w 2781300"/>
                        <a:gd name="connsiteY55" fmla="*/ 263128 h 1855788"/>
                        <a:gd name="connsiteX56" fmla="*/ 1605204 w 2781300"/>
                        <a:gd name="connsiteY56" fmla="*/ 304079 h 1855788"/>
                        <a:gd name="connsiteX57" fmla="*/ 1757367 w 2781300"/>
                        <a:gd name="connsiteY57" fmla="*/ 311945 h 1855788"/>
                        <a:gd name="connsiteX58" fmla="*/ 1735914 w 2781300"/>
                        <a:gd name="connsiteY58" fmla="*/ 364629 h 1855788"/>
                        <a:gd name="connsiteX59" fmla="*/ 1808129 w 2781300"/>
                        <a:gd name="connsiteY59" fmla="*/ 359574 h 1855788"/>
                        <a:gd name="connsiteX60" fmla="*/ 1792112 w 2781300"/>
                        <a:gd name="connsiteY60" fmla="*/ 395862 h 1855788"/>
                        <a:gd name="connsiteX61" fmla="*/ 1908140 w 2781300"/>
                        <a:gd name="connsiteY61" fmla="*/ 388149 h 1855788"/>
                        <a:gd name="connsiteX62" fmla="*/ 1877411 w 2781300"/>
                        <a:gd name="connsiteY62" fmla="*/ 454261 h 1855788"/>
                        <a:gd name="connsiteX63" fmla="*/ 1972435 w 2781300"/>
                        <a:gd name="connsiteY63" fmla="*/ 451649 h 1855788"/>
                        <a:gd name="connsiteX64" fmla="*/ 1949751 w 2781300"/>
                        <a:gd name="connsiteY64" fmla="*/ 494699 h 1855788"/>
                        <a:gd name="connsiteX65" fmla="*/ 2100242 w 2781300"/>
                        <a:gd name="connsiteY65" fmla="*/ 524674 h 1855788"/>
                        <a:gd name="connsiteX66" fmla="*/ 2080914 w 2781300"/>
                        <a:gd name="connsiteY66" fmla="*/ 567549 h 1855788"/>
                        <a:gd name="connsiteX67" fmla="*/ 2203928 w 2781300"/>
                        <a:gd name="connsiteY67" fmla="*/ 576262 h 1855788"/>
                        <a:gd name="connsiteX68" fmla="*/ 2180042 w 2781300"/>
                        <a:gd name="connsiteY68" fmla="*/ 622605 h 1855788"/>
                        <a:gd name="connsiteX69" fmla="*/ 2346339 w 2781300"/>
                        <a:gd name="connsiteY69" fmla="*/ 631032 h 1855788"/>
                        <a:gd name="connsiteX70" fmla="*/ 2319231 w 2781300"/>
                        <a:gd name="connsiteY70" fmla="*/ 696341 h 1855788"/>
                        <a:gd name="connsiteX71" fmla="*/ 2438404 w 2781300"/>
                        <a:gd name="connsiteY71" fmla="*/ 707232 h 1855788"/>
                        <a:gd name="connsiteX72" fmla="*/ 2416227 w 2781300"/>
                        <a:gd name="connsiteY72" fmla="*/ 746374 h 1855788"/>
                        <a:gd name="connsiteX73" fmla="*/ 2548297 w 2781300"/>
                        <a:gd name="connsiteY73" fmla="*/ 747713 h 1855788"/>
                        <a:gd name="connsiteX74" fmla="*/ 2513846 w 2781300"/>
                        <a:gd name="connsiteY74" fmla="*/ 796728 h 1855788"/>
                        <a:gd name="connsiteX75" fmla="*/ 2660245 w 2781300"/>
                        <a:gd name="connsiteY75" fmla="*/ 795338 h 1855788"/>
                        <a:gd name="connsiteX76" fmla="*/ 2629833 w 2781300"/>
                        <a:gd name="connsiteY76" fmla="*/ 852351 h 1855788"/>
                        <a:gd name="connsiteX77" fmla="*/ 2710659 w 2781300"/>
                        <a:gd name="connsiteY77" fmla="*/ 852487 h 1855788"/>
                        <a:gd name="connsiteX78" fmla="*/ 2692412 w 2781300"/>
                        <a:gd name="connsiteY78" fmla="*/ 881266 h 1855788"/>
                        <a:gd name="connsiteX79" fmla="*/ 2781300 w 2781300"/>
                        <a:gd name="connsiteY7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03174 w 2781300"/>
                        <a:gd name="connsiteY24" fmla="*/ 1559366 h 1855788"/>
                        <a:gd name="connsiteX25" fmla="*/ 1620474 w 2781300"/>
                        <a:gd name="connsiteY25" fmla="*/ 1605760 h 1855788"/>
                        <a:gd name="connsiteX26" fmla="*/ 1620474 w 2781300"/>
                        <a:gd name="connsiteY26" fmla="*/ 1605761 h 1855788"/>
                        <a:gd name="connsiteX27" fmla="*/ 1538878 w 2781300"/>
                        <a:gd name="connsiteY27" fmla="*/ 1599000 h 1855788"/>
                        <a:gd name="connsiteX28" fmla="*/ 1558931 w 2781300"/>
                        <a:gd name="connsiteY28" fmla="*/ 1655763 h 1855788"/>
                        <a:gd name="connsiteX29" fmla="*/ 1416069 w 2781300"/>
                        <a:gd name="connsiteY29" fmla="*/ 1655838 h 1855788"/>
                        <a:gd name="connsiteX30" fmla="*/ 1430344 w 2781300"/>
                        <a:gd name="connsiteY30" fmla="*/ 1698626 h 1855788"/>
                        <a:gd name="connsiteX31" fmla="*/ 1344564 w 2781300"/>
                        <a:gd name="connsiteY31" fmla="*/ 1694647 h 1855788"/>
                        <a:gd name="connsiteX32" fmla="*/ 1346173 w 2781300"/>
                        <a:gd name="connsiteY32" fmla="*/ 1736726 h 1855788"/>
                        <a:gd name="connsiteX33" fmla="*/ 1209062 w 2781300"/>
                        <a:gd name="connsiteY33" fmla="*/ 1749131 h 1855788"/>
                        <a:gd name="connsiteX34" fmla="*/ 1222348 w 2781300"/>
                        <a:gd name="connsiteY34" fmla="*/ 1793876 h 1855788"/>
                        <a:gd name="connsiteX35" fmla="*/ 1003642 w 2781300"/>
                        <a:gd name="connsiteY35" fmla="*/ 1814666 h 1855788"/>
                        <a:gd name="connsiteX36" fmla="*/ 1008873 w 2781300"/>
                        <a:gd name="connsiteY36" fmla="*/ 1855788 h 1855788"/>
                        <a:gd name="connsiteX37" fmla="*/ 839790 w 2781300"/>
                        <a:gd name="connsiteY37" fmla="*/ 1836937 h 1855788"/>
                        <a:gd name="connsiteX38" fmla="*/ 775540 w 2781300"/>
                        <a:gd name="connsiteY38" fmla="*/ 1828957 h 1855788"/>
                        <a:gd name="connsiteX39" fmla="*/ 0 w 2781300"/>
                        <a:gd name="connsiteY39" fmla="*/ 941388 h 1855788"/>
                        <a:gd name="connsiteX40" fmla="*/ 626400 w 2781300"/>
                        <a:gd name="connsiteY40" fmla="*/ 93223 h 1855788"/>
                        <a:gd name="connsiteX41" fmla="*/ 682305 w 2781300"/>
                        <a:gd name="connsiteY41" fmla="*/ 72919 h 1855788"/>
                        <a:gd name="connsiteX42" fmla="*/ 1008873 w 2781300"/>
                        <a:gd name="connsiteY42" fmla="*/ 0 h 1855788"/>
                        <a:gd name="connsiteX43" fmla="*/ 997186 w 2781300"/>
                        <a:gd name="connsiteY43" fmla="*/ 42173 h 1855788"/>
                        <a:gd name="connsiteX44" fmla="*/ 1108885 w 2781300"/>
                        <a:gd name="connsiteY44" fmla="*/ 33337 h 1855788"/>
                        <a:gd name="connsiteX45" fmla="*/ 1097623 w 2781300"/>
                        <a:gd name="connsiteY45" fmla="*/ 72518 h 1855788"/>
                        <a:gd name="connsiteX46" fmla="*/ 1222348 w 2781300"/>
                        <a:gd name="connsiteY46" fmla="*/ 61912 h 1855788"/>
                        <a:gd name="connsiteX47" fmla="*/ 1206030 w 2781300"/>
                        <a:gd name="connsiteY47" fmla="*/ 116866 h 1855788"/>
                        <a:gd name="connsiteX48" fmla="*/ 1346173 w 2781300"/>
                        <a:gd name="connsiteY48" fmla="*/ 119062 h 1855788"/>
                        <a:gd name="connsiteX49" fmla="*/ 1332246 w 2781300"/>
                        <a:gd name="connsiteY49" fmla="*/ 162868 h 1855788"/>
                        <a:gd name="connsiteX50" fmla="*/ 1430344 w 2781300"/>
                        <a:gd name="connsiteY50" fmla="*/ 157162 h 1855788"/>
                        <a:gd name="connsiteX51" fmla="*/ 1413731 w 2781300"/>
                        <a:gd name="connsiteY51" fmla="*/ 206956 h 1855788"/>
                        <a:gd name="connsiteX52" fmla="*/ 1558931 w 2781300"/>
                        <a:gd name="connsiteY52" fmla="*/ 200025 h 1855788"/>
                        <a:gd name="connsiteX53" fmla="*/ 1535305 w 2781300"/>
                        <a:gd name="connsiteY53" fmla="*/ 266902 h 1855788"/>
                        <a:gd name="connsiteX54" fmla="*/ 1620474 w 2781300"/>
                        <a:gd name="connsiteY54" fmla="*/ 263128 h 1855788"/>
                        <a:gd name="connsiteX55" fmla="*/ 1605204 w 2781300"/>
                        <a:gd name="connsiteY55" fmla="*/ 304079 h 1855788"/>
                        <a:gd name="connsiteX56" fmla="*/ 1757367 w 2781300"/>
                        <a:gd name="connsiteY56" fmla="*/ 311945 h 1855788"/>
                        <a:gd name="connsiteX57" fmla="*/ 1735914 w 2781300"/>
                        <a:gd name="connsiteY57" fmla="*/ 364629 h 1855788"/>
                        <a:gd name="connsiteX58" fmla="*/ 1808129 w 2781300"/>
                        <a:gd name="connsiteY58" fmla="*/ 359574 h 1855788"/>
                        <a:gd name="connsiteX59" fmla="*/ 1792112 w 2781300"/>
                        <a:gd name="connsiteY59" fmla="*/ 395862 h 1855788"/>
                        <a:gd name="connsiteX60" fmla="*/ 1908140 w 2781300"/>
                        <a:gd name="connsiteY60" fmla="*/ 388149 h 1855788"/>
                        <a:gd name="connsiteX61" fmla="*/ 1877411 w 2781300"/>
                        <a:gd name="connsiteY61" fmla="*/ 454261 h 1855788"/>
                        <a:gd name="connsiteX62" fmla="*/ 1972435 w 2781300"/>
                        <a:gd name="connsiteY62" fmla="*/ 451649 h 1855788"/>
                        <a:gd name="connsiteX63" fmla="*/ 1949751 w 2781300"/>
                        <a:gd name="connsiteY63" fmla="*/ 494699 h 1855788"/>
                        <a:gd name="connsiteX64" fmla="*/ 2100242 w 2781300"/>
                        <a:gd name="connsiteY64" fmla="*/ 524674 h 1855788"/>
                        <a:gd name="connsiteX65" fmla="*/ 2080914 w 2781300"/>
                        <a:gd name="connsiteY65" fmla="*/ 567549 h 1855788"/>
                        <a:gd name="connsiteX66" fmla="*/ 2203928 w 2781300"/>
                        <a:gd name="connsiteY66" fmla="*/ 576262 h 1855788"/>
                        <a:gd name="connsiteX67" fmla="*/ 2180042 w 2781300"/>
                        <a:gd name="connsiteY67" fmla="*/ 622605 h 1855788"/>
                        <a:gd name="connsiteX68" fmla="*/ 2346339 w 2781300"/>
                        <a:gd name="connsiteY68" fmla="*/ 631032 h 1855788"/>
                        <a:gd name="connsiteX69" fmla="*/ 2319231 w 2781300"/>
                        <a:gd name="connsiteY69" fmla="*/ 696341 h 1855788"/>
                        <a:gd name="connsiteX70" fmla="*/ 2438404 w 2781300"/>
                        <a:gd name="connsiteY70" fmla="*/ 707232 h 1855788"/>
                        <a:gd name="connsiteX71" fmla="*/ 2416227 w 2781300"/>
                        <a:gd name="connsiteY71" fmla="*/ 746374 h 1855788"/>
                        <a:gd name="connsiteX72" fmla="*/ 2548297 w 2781300"/>
                        <a:gd name="connsiteY72" fmla="*/ 747713 h 1855788"/>
                        <a:gd name="connsiteX73" fmla="*/ 2513846 w 2781300"/>
                        <a:gd name="connsiteY73" fmla="*/ 796728 h 1855788"/>
                        <a:gd name="connsiteX74" fmla="*/ 2660245 w 2781300"/>
                        <a:gd name="connsiteY74" fmla="*/ 795338 h 1855788"/>
                        <a:gd name="connsiteX75" fmla="*/ 2629833 w 2781300"/>
                        <a:gd name="connsiteY75" fmla="*/ 852351 h 1855788"/>
                        <a:gd name="connsiteX76" fmla="*/ 2710659 w 2781300"/>
                        <a:gd name="connsiteY76" fmla="*/ 852487 h 1855788"/>
                        <a:gd name="connsiteX77" fmla="*/ 2692412 w 2781300"/>
                        <a:gd name="connsiteY77" fmla="*/ 881266 h 1855788"/>
                        <a:gd name="connsiteX78" fmla="*/ 2781300 w 2781300"/>
                        <a:gd name="connsiteY78" fmla="*/ 922338 h 1855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</a:cxnLst>
                      <a:rect l="l" t="t" r="r" b="b"/>
                      <a:pathLst>
                        <a:path w="2781300" h="1855788">
                          <a:moveTo>
                            <a:pt x="2781300" y="922338"/>
                          </a:moveTo>
                          <a:lnTo>
                            <a:pt x="2700702" y="963787"/>
                          </a:lnTo>
                          <a:lnTo>
                            <a:pt x="2710659" y="979491"/>
                          </a:lnTo>
                          <a:lnTo>
                            <a:pt x="2638459" y="995796"/>
                          </a:lnTo>
                          <a:lnTo>
                            <a:pt x="2660245" y="1036638"/>
                          </a:lnTo>
                          <a:lnTo>
                            <a:pt x="2571953" y="1029997"/>
                          </a:lnTo>
                          <a:lnTo>
                            <a:pt x="2526562" y="1053340"/>
                          </a:lnTo>
                          <a:lnTo>
                            <a:pt x="2548297" y="1084263"/>
                          </a:lnTo>
                          <a:lnTo>
                            <a:pt x="2426967" y="1104558"/>
                          </a:lnTo>
                          <a:lnTo>
                            <a:pt x="2438404" y="1124744"/>
                          </a:lnTo>
                          <a:lnTo>
                            <a:pt x="2330762" y="1154032"/>
                          </a:lnTo>
                          <a:lnTo>
                            <a:pt x="2346339" y="1200944"/>
                          </a:lnTo>
                          <a:lnTo>
                            <a:pt x="2182115" y="1237205"/>
                          </a:lnTo>
                          <a:lnTo>
                            <a:pt x="2203928" y="1279526"/>
                          </a:lnTo>
                          <a:lnTo>
                            <a:pt x="2083782" y="1292225"/>
                          </a:lnTo>
                          <a:lnTo>
                            <a:pt x="2100242" y="1328738"/>
                          </a:lnTo>
                          <a:lnTo>
                            <a:pt x="1953212" y="1365283"/>
                          </a:lnTo>
                          <a:lnTo>
                            <a:pt x="1972435" y="1401763"/>
                          </a:lnTo>
                          <a:lnTo>
                            <a:pt x="1880564" y="1405935"/>
                          </a:lnTo>
                          <a:lnTo>
                            <a:pt x="1908140" y="1465263"/>
                          </a:lnTo>
                          <a:lnTo>
                            <a:pt x="1792112" y="1457550"/>
                          </a:lnTo>
                          <a:lnTo>
                            <a:pt x="1808129" y="1493838"/>
                          </a:lnTo>
                          <a:lnTo>
                            <a:pt x="1735915" y="1488783"/>
                          </a:lnTo>
                          <a:lnTo>
                            <a:pt x="1757367" y="1541467"/>
                          </a:lnTo>
                          <a:lnTo>
                            <a:pt x="1603174" y="1559366"/>
                          </a:lnTo>
                          <a:lnTo>
                            <a:pt x="1620474" y="1605760"/>
                          </a:lnTo>
                          <a:lnTo>
                            <a:pt x="1620474" y="1605761"/>
                          </a:lnTo>
                          <a:lnTo>
                            <a:pt x="1538878" y="1599000"/>
                          </a:lnTo>
                          <a:lnTo>
                            <a:pt x="1558931" y="1655763"/>
                          </a:lnTo>
                          <a:cubicBezTo>
                            <a:pt x="1538463" y="1665236"/>
                            <a:pt x="1437500" y="1648694"/>
                            <a:pt x="1416069" y="1655838"/>
                          </a:cubicBezTo>
                          <a:lnTo>
                            <a:pt x="1430344" y="1698626"/>
                          </a:lnTo>
                          <a:cubicBezTo>
                            <a:pt x="1401384" y="1698626"/>
                            <a:pt x="1372768" y="1697278"/>
                            <a:pt x="1344564" y="1694647"/>
                          </a:cubicBezTo>
                          <a:cubicBezTo>
                            <a:pt x="1345100" y="1708673"/>
                            <a:pt x="1345637" y="1722700"/>
                            <a:pt x="1346173" y="1736726"/>
                          </a:cubicBezTo>
                          <a:cubicBezTo>
                            <a:pt x="1323589" y="1745807"/>
                            <a:pt x="1229699" y="1739606"/>
                            <a:pt x="1209062" y="1749131"/>
                          </a:cubicBezTo>
                          <a:lnTo>
                            <a:pt x="1222348" y="1793876"/>
                          </a:lnTo>
                          <a:cubicBezTo>
                            <a:pt x="1188111" y="1804799"/>
                            <a:pt x="1041068" y="1811013"/>
                            <a:pt x="1003642" y="1814666"/>
                          </a:cubicBezTo>
                          <a:lnTo>
                            <a:pt x="1008873" y="1855788"/>
                          </a:lnTo>
                          <a:cubicBezTo>
                            <a:pt x="950954" y="1855788"/>
                            <a:pt x="894405" y="1849297"/>
                            <a:pt x="839790" y="1836937"/>
                          </a:cubicBezTo>
                          <a:lnTo>
                            <a:pt x="775540" y="1828957"/>
                          </a:lnTo>
                          <a:cubicBezTo>
                            <a:pt x="386673" y="1783269"/>
                            <a:pt x="59531" y="1403327"/>
                            <a:pt x="0" y="941388"/>
                          </a:cubicBezTo>
                          <a:cubicBezTo>
                            <a:pt x="56753" y="566838"/>
                            <a:pt x="291666" y="214053"/>
                            <a:pt x="626400" y="93223"/>
                          </a:cubicBezTo>
                          <a:lnTo>
                            <a:pt x="682305" y="72919"/>
                          </a:lnTo>
                          <a:cubicBezTo>
                            <a:pt x="782679" y="25965"/>
                            <a:pt x="893034" y="0"/>
                            <a:pt x="1008873" y="0"/>
                          </a:cubicBezTo>
                          <a:lnTo>
                            <a:pt x="997186" y="42173"/>
                          </a:lnTo>
                          <a:lnTo>
                            <a:pt x="1108885" y="33337"/>
                          </a:lnTo>
                          <a:lnTo>
                            <a:pt x="1097623" y="72518"/>
                          </a:lnTo>
                          <a:lnTo>
                            <a:pt x="1222348" y="61912"/>
                          </a:lnTo>
                          <a:lnTo>
                            <a:pt x="1206030" y="116866"/>
                          </a:lnTo>
                          <a:lnTo>
                            <a:pt x="1346173" y="119062"/>
                          </a:lnTo>
                          <a:lnTo>
                            <a:pt x="1332246" y="162868"/>
                          </a:lnTo>
                          <a:lnTo>
                            <a:pt x="1430344" y="157162"/>
                          </a:lnTo>
                          <a:lnTo>
                            <a:pt x="1413731" y="206956"/>
                          </a:lnTo>
                          <a:lnTo>
                            <a:pt x="1558931" y="200025"/>
                          </a:lnTo>
                          <a:lnTo>
                            <a:pt x="1535305" y="266902"/>
                          </a:lnTo>
                          <a:lnTo>
                            <a:pt x="1620474" y="263128"/>
                          </a:lnTo>
                          <a:lnTo>
                            <a:pt x="1605204" y="304079"/>
                          </a:lnTo>
                          <a:lnTo>
                            <a:pt x="1757367" y="311945"/>
                          </a:lnTo>
                          <a:lnTo>
                            <a:pt x="1735914" y="364629"/>
                          </a:lnTo>
                          <a:lnTo>
                            <a:pt x="1808129" y="359574"/>
                          </a:lnTo>
                          <a:lnTo>
                            <a:pt x="1792112" y="395862"/>
                          </a:lnTo>
                          <a:lnTo>
                            <a:pt x="1908140" y="388149"/>
                          </a:lnTo>
                          <a:lnTo>
                            <a:pt x="1877411" y="454261"/>
                          </a:lnTo>
                          <a:lnTo>
                            <a:pt x="1972435" y="451649"/>
                          </a:lnTo>
                          <a:lnTo>
                            <a:pt x="1949751" y="494699"/>
                          </a:lnTo>
                          <a:lnTo>
                            <a:pt x="2100242" y="524674"/>
                          </a:lnTo>
                          <a:lnTo>
                            <a:pt x="2080914" y="567549"/>
                          </a:lnTo>
                          <a:lnTo>
                            <a:pt x="2203928" y="576262"/>
                          </a:lnTo>
                          <a:lnTo>
                            <a:pt x="2180042" y="622605"/>
                          </a:lnTo>
                          <a:lnTo>
                            <a:pt x="2346339" y="631032"/>
                          </a:lnTo>
                          <a:lnTo>
                            <a:pt x="2319231" y="696341"/>
                          </a:lnTo>
                          <a:lnTo>
                            <a:pt x="2438404" y="707232"/>
                          </a:lnTo>
                          <a:lnTo>
                            <a:pt x="2416227" y="746374"/>
                          </a:lnTo>
                          <a:lnTo>
                            <a:pt x="2548297" y="747713"/>
                          </a:lnTo>
                          <a:lnTo>
                            <a:pt x="2513846" y="796728"/>
                          </a:lnTo>
                          <a:lnTo>
                            <a:pt x="2660245" y="795338"/>
                          </a:lnTo>
                          <a:lnTo>
                            <a:pt x="2629833" y="852351"/>
                          </a:lnTo>
                          <a:lnTo>
                            <a:pt x="2710659" y="852487"/>
                          </a:lnTo>
                          <a:lnTo>
                            <a:pt x="2692412" y="881266"/>
                          </a:lnTo>
                          <a:lnTo>
                            <a:pt x="2781300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18" name="フリーフォーム: 図形 517">
                      <a:extLst>
                        <a:ext uri="{FF2B5EF4-FFF2-40B4-BE49-F238E27FC236}">
                          <a16:creationId xmlns:a16="http://schemas.microsoft.com/office/drawing/2014/main" id="{1E029786-D372-4F9F-9040-9CC95B4D8159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111880" y="1764431"/>
                      <a:ext cx="1545970" cy="2349384"/>
                    </a:xfrm>
                    <a:custGeom>
                      <a:avLst/>
                      <a:gdLst>
                        <a:gd name="connsiteX0" fmla="*/ 856643 w 1554483"/>
                        <a:gd name="connsiteY0" fmla="*/ 0 h 2349384"/>
                        <a:gd name="connsiteX1" fmla="*/ 855358 w 1554483"/>
                        <a:gd name="connsiteY1" fmla="*/ 1333 h 2349384"/>
                        <a:gd name="connsiteX2" fmla="*/ 782039 w 1554483"/>
                        <a:gd name="connsiteY2" fmla="*/ 72132 h 2349384"/>
                        <a:gd name="connsiteX3" fmla="*/ 780827 w 1554483"/>
                        <a:gd name="connsiteY3" fmla="*/ 44609 h 2349384"/>
                        <a:gd name="connsiteX4" fmla="*/ 777620 w 1554483"/>
                        <a:gd name="connsiteY4" fmla="*/ 20956 h 2349384"/>
                        <a:gd name="connsiteX5" fmla="*/ 774413 w 1554483"/>
                        <a:gd name="connsiteY5" fmla="*/ 44609 h 2349384"/>
                        <a:gd name="connsiteX6" fmla="*/ 773171 w 1554483"/>
                        <a:gd name="connsiteY6" fmla="*/ 72834 h 2349384"/>
                        <a:gd name="connsiteX7" fmla="*/ 699125 w 1554483"/>
                        <a:gd name="connsiteY7" fmla="*/ 1333 h 2349384"/>
                        <a:gd name="connsiteX8" fmla="*/ 697840 w 1554483"/>
                        <a:gd name="connsiteY8" fmla="*/ 0 h 2349384"/>
                        <a:gd name="connsiteX9" fmla="*/ 767157 w 1554483"/>
                        <a:gd name="connsiteY9" fmla="*/ 84299 h 2349384"/>
                        <a:gd name="connsiteX10" fmla="*/ 772421 w 1554483"/>
                        <a:gd name="connsiteY10" fmla="*/ 89853 h 2349384"/>
                        <a:gd name="connsiteX11" fmla="*/ 771427 w 1554483"/>
                        <a:gd name="connsiteY11" fmla="*/ 112446 h 2349384"/>
                        <a:gd name="connsiteX12" fmla="*/ 769196 w 1554483"/>
                        <a:gd name="connsiteY12" fmla="*/ 201033 h 2349384"/>
                        <a:gd name="connsiteX13" fmla="*/ 661026 w 1554483"/>
                        <a:gd name="connsiteY13" fmla="*/ 96583 h 2349384"/>
                        <a:gd name="connsiteX14" fmla="*/ 659742 w 1554483"/>
                        <a:gd name="connsiteY14" fmla="*/ 95249 h 2349384"/>
                        <a:gd name="connsiteX15" fmla="*/ 729059 w 1554483"/>
                        <a:gd name="connsiteY15" fmla="*/ 179548 h 2349384"/>
                        <a:gd name="connsiteX16" fmla="*/ 768697 w 1554483"/>
                        <a:gd name="connsiteY16" fmla="*/ 221366 h 2349384"/>
                        <a:gd name="connsiteX17" fmla="*/ 766369 w 1554483"/>
                        <a:gd name="connsiteY17" fmla="*/ 361946 h 2349384"/>
                        <a:gd name="connsiteX18" fmla="*/ 765999 w 1554483"/>
                        <a:gd name="connsiteY18" fmla="*/ 394773 h 2349384"/>
                        <a:gd name="connsiteX19" fmla="*/ 708635 w 1554483"/>
                        <a:gd name="connsiteY19" fmla="*/ 343353 h 2349384"/>
                        <a:gd name="connsiteX20" fmla="*/ 591177 w 1554483"/>
                        <a:gd name="connsiteY20" fmla="*/ 229933 h 2349384"/>
                        <a:gd name="connsiteX21" fmla="*/ 589892 w 1554483"/>
                        <a:gd name="connsiteY21" fmla="*/ 228600 h 2349384"/>
                        <a:gd name="connsiteX22" fmla="*/ 659209 w 1554483"/>
                        <a:gd name="connsiteY22" fmla="*/ 312899 h 2349384"/>
                        <a:gd name="connsiteX23" fmla="*/ 749798 w 1554483"/>
                        <a:gd name="connsiteY23" fmla="*/ 408470 h 2349384"/>
                        <a:gd name="connsiteX24" fmla="*/ 765674 w 1554483"/>
                        <a:gd name="connsiteY24" fmla="*/ 423564 h 2349384"/>
                        <a:gd name="connsiteX25" fmla="*/ 764426 w 1554483"/>
                        <a:gd name="connsiteY25" fmla="*/ 534247 h 2349384"/>
                        <a:gd name="connsiteX26" fmla="*/ 763699 w 1554483"/>
                        <a:gd name="connsiteY26" fmla="*/ 632157 h 2349384"/>
                        <a:gd name="connsiteX27" fmla="*/ 758608 w 1554483"/>
                        <a:gd name="connsiteY27" fmla="*/ 627905 h 2349384"/>
                        <a:gd name="connsiteX28" fmla="*/ 514977 w 1554483"/>
                        <a:gd name="connsiteY28" fmla="*/ 401384 h 2349384"/>
                        <a:gd name="connsiteX29" fmla="*/ 513692 w 1554483"/>
                        <a:gd name="connsiteY29" fmla="*/ 400051 h 2349384"/>
                        <a:gd name="connsiteX30" fmla="*/ 583009 w 1554483"/>
                        <a:gd name="connsiteY30" fmla="*/ 484350 h 2349384"/>
                        <a:gd name="connsiteX31" fmla="*/ 673598 w 1554483"/>
                        <a:gd name="connsiteY31" fmla="*/ 579921 h 2349384"/>
                        <a:gd name="connsiteX32" fmla="*/ 763453 w 1554483"/>
                        <a:gd name="connsiteY32" fmla="*/ 665350 h 2349384"/>
                        <a:gd name="connsiteX33" fmla="*/ 762959 w 1554483"/>
                        <a:gd name="connsiteY33" fmla="*/ 732005 h 2349384"/>
                        <a:gd name="connsiteX34" fmla="*/ 762032 w 1554483"/>
                        <a:gd name="connsiteY34" fmla="*/ 950540 h 2349384"/>
                        <a:gd name="connsiteX35" fmla="*/ 761925 w 1554483"/>
                        <a:gd name="connsiteY35" fmla="*/ 1027805 h 2349384"/>
                        <a:gd name="connsiteX36" fmla="*/ 658390 w 1554483"/>
                        <a:gd name="connsiteY36" fmla="*/ 941339 h 2349384"/>
                        <a:gd name="connsiteX37" fmla="*/ 414759 w 1554483"/>
                        <a:gd name="connsiteY37" fmla="*/ 714819 h 2349384"/>
                        <a:gd name="connsiteX38" fmla="*/ 413474 w 1554483"/>
                        <a:gd name="connsiteY38" fmla="*/ 713485 h 2349384"/>
                        <a:gd name="connsiteX39" fmla="*/ 482791 w 1554483"/>
                        <a:gd name="connsiteY39" fmla="*/ 797784 h 2349384"/>
                        <a:gd name="connsiteX40" fmla="*/ 676111 w 1554483"/>
                        <a:gd name="connsiteY40" fmla="*/ 991026 h 2349384"/>
                        <a:gd name="connsiteX41" fmla="*/ 761874 w 1554483"/>
                        <a:gd name="connsiteY41" fmla="*/ 1065125 h 2349384"/>
                        <a:gd name="connsiteX42" fmla="*/ 761708 w 1554483"/>
                        <a:gd name="connsiteY42" fmla="*/ 1185170 h 2349384"/>
                        <a:gd name="connsiteX43" fmla="*/ 762032 w 1554483"/>
                        <a:gd name="connsiteY43" fmla="*/ 1419800 h 2349384"/>
                        <a:gd name="connsiteX44" fmla="*/ 762567 w 1554483"/>
                        <a:gd name="connsiteY44" fmla="*/ 1545927 h 2349384"/>
                        <a:gd name="connsiteX45" fmla="*/ 681613 w 1554483"/>
                        <a:gd name="connsiteY45" fmla="*/ 1487126 h 2349384"/>
                        <a:gd name="connsiteX46" fmla="*/ 164186 w 1554483"/>
                        <a:gd name="connsiteY46" fmla="*/ 1039804 h 2349384"/>
                        <a:gd name="connsiteX47" fmla="*/ 162902 w 1554483"/>
                        <a:gd name="connsiteY47" fmla="*/ 1038470 h 2349384"/>
                        <a:gd name="connsiteX48" fmla="*/ 232218 w 1554483"/>
                        <a:gd name="connsiteY48" fmla="*/ 1122770 h 2349384"/>
                        <a:gd name="connsiteX49" fmla="*/ 663056 w 1554483"/>
                        <a:gd name="connsiteY49" fmla="*/ 1511791 h 2349384"/>
                        <a:gd name="connsiteX50" fmla="*/ 762726 w 1554483"/>
                        <a:gd name="connsiteY50" fmla="*/ 1583371 h 2349384"/>
                        <a:gd name="connsiteX51" fmla="*/ 762959 w 1554483"/>
                        <a:gd name="connsiteY51" fmla="*/ 1638335 h 2349384"/>
                        <a:gd name="connsiteX52" fmla="*/ 766369 w 1554483"/>
                        <a:gd name="connsiteY52" fmla="*/ 2008394 h 2349384"/>
                        <a:gd name="connsiteX53" fmla="*/ 767403 w 1554483"/>
                        <a:gd name="connsiteY53" fmla="*/ 2070843 h 2349384"/>
                        <a:gd name="connsiteX54" fmla="*/ 648946 w 1554483"/>
                        <a:gd name="connsiteY54" fmla="*/ 1995196 h 2349384"/>
                        <a:gd name="connsiteX55" fmla="*/ 504353 w 1554483"/>
                        <a:gd name="connsiteY55" fmla="*/ 1892061 h 2349384"/>
                        <a:gd name="connsiteX56" fmla="*/ 1194 w 1554483"/>
                        <a:gd name="connsiteY56" fmla="*/ 1425775 h 2349384"/>
                        <a:gd name="connsiteX57" fmla="*/ 0 w 1554483"/>
                        <a:gd name="connsiteY57" fmla="*/ 1424321 h 2349384"/>
                        <a:gd name="connsiteX58" fmla="*/ 61412 w 1554483"/>
                        <a:gd name="connsiteY58" fmla="*/ 1519127 h 2349384"/>
                        <a:gd name="connsiteX59" fmla="*/ 476298 w 1554483"/>
                        <a:gd name="connsiteY59" fmla="*/ 1929350 h 2349384"/>
                        <a:gd name="connsiteX60" fmla="*/ 734424 w 1554483"/>
                        <a:gd name="connsiteY60" fmla="*/ 2097739 h 2349384"/>
                        <a:gd name="connsiteX61" fmla="*/ 768134 w 1554483"/>
                        <a:gd name="connsiteY61" fmla="*/ 2114944 h 2349384"/>
                        <a:gd name="connsiteX62" fmla="*/ 768724 w 1554483"/>
                        <a:gd name="connsiteY62" fmla="*/ 2150555 h 2349384"/>
                        <a:gd name="connsiteX63" fmla="*/ 777620 w 1554483"/>
                        <a:gd name="connsiteY63" fmla="*/ 2349384 h 2349384"/>
                        <a:gd name="connsiteX64" fmla="*/ 786517 w 1554483"/>
                        <a:gd name="connsiteY64" fmla="*/ 2150555 h 2349384"/>
                        <a:gd name="connsiteX65" fmla="*/ 787113 w 1554483"/>
                        <a:gd name="connsiteY65" fmla="*/ 2114554 h 2349384"/>
                        <a:gd name="connsiteX66" fmla="*/ 820059 w 1554483"/>
                        <a:gd name="connsiteY66" fmla="*/ 2097739 h 2349384"/>
                        <a:gd name="connsiteX67" fmla="*/ 1078185 w 1554483"/>
                        <a:gd name="connsiteY67" fmla="*/ 1929350 h 2349384"/>
                        <a:gd name="connsiteX68" fmla="*/ 1493071 w 1554483"/>
                        <a:gd name="connsiteY68" fmla="*/ 1519127 h 2349384"/>
                        <a:gd name="connsiteX69" fmla="*/ 1554483 w 1554483"/>
                        <a:gd name="connsiteY69" fmla="*/ 1424321 h 2349384"/>
                        <a:gd name="connsiteX70" fmla="*/ 1553289 w 1554483"/>
                        <a:gd name="connsiteY70" fmla="*/ 1425775 h 2349384"/>
                        <a:gd name="connsiteX71" fmla="*/ 1050130 w 1554483"/>
                        <a:gd name="connsiteY71" fmla="*/ 1892061 h 2349384"/>
                        <a:gd name="connsiteX72" fmla="*/ 905537 w 1554483"/>
                        <a:gd name="connsiteY72" fmla="*/ 1995196 h 2349384"/>
                        <a:gd name="connsiteX73" fmla="*/ 787845 w 1554483"/>
                        <a:gd name="connsiteY73" fmla="*/ 2070354 h 2349384"/>
                        <a:gd name="connsiteX74" fmla="*/ 788872 w 1554483"/>
                        <a:gd name="connsiteY74" fmla="*/ 2008394 h 2349384"/>
                        <a:gd name="connsiteX75" fmla="*/ 792282 w 1554483"/>
                        <a:gd name="connsiteY75" fmla="*/ 1638335 h 2349384"/>
                        <a:gd name="connsiteX76" fmla="*/ 792517 w 1554483"/>
                        <a:gd name="connsiteY76" fmla="*/ 1582825 h 2349384"/>
                        <a:gd name="connsiteX77" fmla="*/ 891427 w 1554483"/>
                        <a:gd name="connsiteY77" fmla="*/ 1511791 h 2349384"/>
                        <a:gd name="connsiteX78" fmla="*/ 1322265 w 1554483"/>
                        <a:gd name="connsiteY78" fmla="*/ 1122770 h 2349384"/>
                        <a:gd name="connsiteX79" fmla="*/ 1391581 w 1554483"/>
                        <a:gd name="connsiteY79" fmla="*/ 1038470 h 2349384"/>
                        <a:gd name="connsiteX80" fmla="*/ 1390297 w 1554483"/>
                        <a:gd name="connsiteY80" fmla="*/ 1039804 h 2349384"/>
                        <a:gd name="connsiteX81" fmla="*/ 872870 w 1554483"/>
                        <a:gd name="connsiteY81" fmla="*/ 1487126 h 2349384"/>
                        <a:gd name="connsiteX82" fmla="*/ 792676 w 1554483"/>
                        <a:gd name="connsiteY82" fmla="*/ 1545375 h 2349384"/>
                        <a:gd name="connsiteX83" fmla="*/ 793209 w 1554483"/>
                        <a:gd name="connsiteY83" fmla="*/ 1419800 h 2349384"/>
                        <a:gd name="connsiteX84" fmla="*/ 793532 w 1554483"/>
                        <a:gd name="connsiteY84" fmla="*/ 1185170 h 2349384"/>
                        <a:gd name="connsiteX85" fmla="*/ 793366 w 1554483"/>
                        <a:gd name="connsiteY85" fmla="*/ 1064472 h 2349384"/>
                        <a:gd name="connsiteX86" fmla="*/ 878372 w 1554483"/>
                        <a:gd name="connsiteY86" fmla="*/ 991026 h 2349384"/>
                        <a:gd name="connsiteX87" fmla="*/ 1071692 w 1554483"/>
                        <a:gd name="connsiteY87" fmla="*/ 797784 h 2349384"/>
                        <a:gd name="connsiteX88" fmla="*/ 1141009 w 1554483"/>
                        <a:gd name="connsiteY88" fmla="*/ 713485 h 2349384"/>
                        <a:gd name="connsiteX89" fmla="*/ 1139724 w 1554483"/>
                        <a:gd name="connsiteY89" fmla="*/ 714819 h 2349384"/>
                        <a:gd name="connsiteX90" fmla="*/ 896093 w 1554483"/>
                        <a:gd name="connsiteY90" fmla="*/ 941339 h 2349384"/>
                        <a:gd name="connsiteX91" fmla="*/ 793315 w 1554483"/>
                        <a:gd name="connsiteY91" fmla="*/ 1027173 h 2349384"/>
                        <a:gd name="connsiteX92" fmla="*/ 793209 w 1554483"/>
                        <a:gd name="connsiteY92" fmla="*/ 950540 h 2349384"/>
                        <a:gd name="connsiteX93" fmla="*/ 792282 w 1554483"/>
                        <a:gd name="connsiteY93" fmla="*/ 732005 h 2349384"/>
                        <a:gd name="connsiteX94" fmla="*/ 791782 w 1554483"/>
                        <a:gd name="connsiteY94" fmla="*/ 664636 h 2349384"/>
                        <a:gd name="connsiteX95" fmla="*/ 880885 w 1554483"/>
                        <a:gd name="connsiteY95" fmla="*/ 579921 h 2349384"/>
                        <a:gd name="connsiteX96" fmla="*/ 971474 w 1554483"/>
                        <a:gd name="connsiteY96" fmla="*/ 484350 h 2349384"/>
                        <a:gd name="connsiteX97" fmla="*/ 1040791 w 1554483"/>
                        <a:gd name="connsiteY97" fmla="*/ 400051 h 2349384"/>
                        <a:gd name="connsiteX98" fmla="*/ 1039506 w 1554483"/>
                        <a:gd name="connsiteY98" fmla="*/ 401384 h 2349384"/>
                        <a:gd name="connsiteX99" fmla="*/ 795875 w 1554483"/>
                        <a:gd name="connsiteY99" fmla="*/ 627905 h 2349384"/>
                        <a:gd name="connsiteX100" fmla="*/ 791536 w 1554483"/>
                        <a:gd name="connsiteY100" fmla="*/ 631529 h 2349384"/>
                        <a:gd name="connsiteX101" fmla="*/ 790815 w 1554483"/>
                        <a:gd name="connsiteY101" fmla="*/ 534247 h 2349384"/>
                        <a:gd name="connsiteX102" fmla="*/ 789559 w 1554483"/>
                        <a:gd name="connsiteY102" fmla="*/ 422852 h 2349384"/>
                        <a:gd name="connsiteX103" fmla="*/ 804685 w 1554483"/>
                        <a:gd name="connsiteY103" fmla="*/ 408470 h 2349384"/>
                        <a:gd name="connsiteX104" fmla="*/ 895274 w 1554483"/>
                        <a:gd name="connsiteY104" fmla="*/ 312899 h 2349384"/>
                        <a:gd name="connsiteX105" fmla="*/ 964591 w 1554483"/>
                        <a:gd name="connsiteY105" fmla="*/ 228600 h 2349384"/>
                        <a:gd name="connsiteX106" fmla="*/ 963306 w 1554483"/>
                        <a:gd name="connsiteY106" fmla="*/ 229933 h 2349384"/>
                        <a:gd name="connsiteX107" fmla="*/ 845848 w 1554483"/>
                        <a:gd name="connsiteY107" fmla="*/ 343353 h 2349384"/>
                        <a:gd name="connsiteX108" fmla="*/ 789234 w 1554483"/>
                        <a:gd name="connsiteY108" fmla="*/ 394101 h 2349384"/>
                        <a:gd name="connsiteX109" fmla="*/ 788872 w 1554483"/>
                        <a:gd name="connsiteY109" fmla="*/ 361946 h 2349384"/>
                        <a:gd name="connsiteX110" fmla="*/ 786530 w 1554483"/>
                        <a:gd name="connsiteY110" fmla="*/ 220582 h 2349384"/>
                        <a:gd name="connsiteX111" fmla="*/ 825424 w 1554483"/>
                        <a:gd name="connsiteY111" fmla="*/ 179548 h 2349384"/>
                        <a:gd name="connsiteX112" fmla="*/ 894741 w 1554483"/>
                        <a:gd name="connsiteY112" fmla="*/ 95249 h 2349384"/>
                        <a:gd name="connsiteX113" fmla="*/ 893457 w 1554483"/>
                        <a:gd name="connsiteY113" fmla="*/ 96583 h 2349384"/>
                        <a:gd name="connsiteX114" fmla="*/ 786027 w 1554483"/>
                        <a:gd name="connsiteY114" fmla="*/ 200320 h 2349384"/>
                        <a:gd name="connsiteX115" fmla="*/ 783814 w 1554483"/>
                        <a:gd name="connsiteY115" fmla="*/ 112446 h 2349384"/>
                        <a:gd name="connsiteX116" fmla="*/ 782786 w 1554483"/>
                        <a:gd name="connsiteY116" fmla="*/ 89089 h 2349384"/>
                        <a:gd name="connsiteX117" fmla="*/ 787326 w 1554483"/>
                        <a:gd name="connsiteY117" fmla="*/ 84299 h 2349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</a:cxnLst>
                      <a:rect l="l" t="t" r="r" b="b"/>
                      <a:pathLst>
                        <a:path w="1554483" h="2349384">
                          <a:moveTo>
                            <a:pt x="856643" y="0"/>
                          </a:moveTo>
                          <a:lnTo>
                            <a:pt x="855358" y="1333"/>
                          </a:lnTo>
                          <a:lnTo>
                            <a:pt x="782039" y="72132"/>
                          </a:lnTo>
                          <a:lnTo>
                            <a:pt x="780827" y="44609"/>
                          </a:lnTo>
                          <a:cubicBezTo>
                            <a:pt x="779791" y="29100"/>
                            <a:pt x="778719" y="20956"/>
                            <a:pt x="777620" y="20956"/>
                          </a:cubicBezTo>
                          <a:cubicBezTo>
                            <a:pt x="776522" y="20956"/>
                            <a:pt x="775449" y="29100"/>
                            <a:pt x="774413" y="44609"/>
                          </a:cubicBezTo>
                          <a:lnTo>
                            <a:pt x="773171" y="72834"/>
                          </a:lnTo>
                          <a:lnTo>
                            <a:pt x="699125" y="1333"/>
                          </a:lnTo>
                          <a:lnTo>
                            <a:pt x="697840" y="0"/>
                          </a:lnTo>
                          <a:lnTo>
                            <a:pt x="767157" y="84299"/>
                          </a:lnTo>
                          <a:lnTo>
                            <a:pt x="772421" y="89853"/>
                          </a:lnTo>
                          <a:lnTo>
                            <a:pt x="771427" y="112446"/>
                          </a:lnTo>
                          <a:lnTo>
                            <a:pt x="769196" y="201033"/>
                          </a:lnTo>
                          <a:lnTo>
                            <a:pt x="661026" y="96583"/>
                          </a:lnTo>
                          <a:lnTo>
                            <a:pt x="659742" y="95249"/>
                          </a:lnTo>
                          <a:lnTo>
                            <a:pt x="729059" y="179548"/>
                          </a:lnTo>
                          <a:lnTo>
                            <a:pt x="768697" y="221366"/>
                          </a:lnTo>
                          <a:lnTo>
                            <a:pt x="766369" y="361946"/>
                          </a:lnTo>
                          <a:lnTo>
                            <a:pt x="765999" y="394773"/>
                          </a:lnTo>
                          <a:lnTo>
                            <a:pt x="708635" y="343353"/>
                          </a:lnTo>
                          <a:cubicBezTo>
                            <a:pt x="667964" y="305539"/>
                            <a:pt x="628746" y="267670"/>
                            <a:pt x="591177" y="229933"/>
                          </a:cubicBezTo>
                          <a:lnTo>
                            <a:pt x="589892" y="228600"/>
                          </a:lnTo>
                          <a:lnTo>
                            <a:pt x="659209" y="312899"/>
                          </a:lnTo>
                          <a:cubicBezTo>
                            <a:pt x="687260" y="344243"/>
                            <a:pt x="717517" y="376182"/>
                            <a:pt x="749798" y="408470"/>
                          </a:cubicBezTo>
                          <a:lnTo>
                            <a:pt x="765674" y="423564"/>
                          </a:lnTo>
                          <a:lnTo>
                            <a:pt x="764426" y="534247"/>
                          </a:lnTo>
                          <a:lnTo>
                            <a:pt x="763699" y="632157"/>
                          </a:lnTo>
                          <a:lnTo>
                            <a:pt x="758608" y="627905"/>
                          </a:lnTo>
                          <a:cubicBezTo>
                            <a:pt x="671848" y="552858"/>
                            <a:pt x="590115" y="476858"/>
                            <a:pt x="514977" y="401384"/>
                          </a:cubicBezTo>
                          <a:lnTo>
                            <a:pt x="513692" y="400051"/>
                          </a:lnTo>
                          <a:lnTo>
                            <a:pt x="583009" y="484350"/>
                          </a:lnTo>
                          <a:cubicBezTo>
                            <a:pt x="611060" y="515694"/>
                            <a:pt x="641317" y="547633"/>
                            <a:pt x="673598" y="579921"/>
                          </a:cubicBezTo>
                          <a:lnTo>
                            <a:pt x="763453" y="665350"/>
                          </a:lnTo>
                          <a:lnTo>
                            <a:pt x="762959" y="732005"/>
                          </a:lnTo>
                          <a:cubicBezTo>
                            <a:pt x="762556" y="801648"/>
                            <a:pt x="762243" y="874753"/>
                            <a:pt x="762032" y="950540"/>
                          </a:cubicBezTo>
                          <a:lnTo>
                            <a:pt x="761925" y="1027805"/>
                          </a:lnTo>
                          <a:lnTo>
                            <a:pt x="658390" y="941339"/>
                          </a:lnTo>
                          <a:cubicBezTo>
                            <a:pt x="571630" y="866292"/>
                            <a:pt x="489897" y="790293"/>
                            <a:pt x="414759" y="714819"/>
                          </a:cubicBezTo>
                          <a:lnTo>
                            <a:pt x="413474" y="713485"/>
                          </a:lnTo>
                          <a:lnTo>
                            <a:pt x="482791" y="797784"/>
                          </a:lnTo>
                          <a:cubicBezTo>
                            <a:pt x="538893" y="860472"/>
                            <a:pt x="603819" y="925538"/>
                            <a:pt x="676111" y="991026"/>
                          </a:cubicBezTo>
                          <a:lnTo>
                            <a:pt x="761874" y="1065125"/>
                          </a:lnTo>
                          <a:lnTo>
                            <a:pt x="761708" y="1185170"/>
                          </a:lnTo>
                          <a:cubicBezTo>
                            <a:pt x="761708" y="1265542"/>
                            <a:pt x="761820" y="1344012"/>
                            <a:pt x="762032" y="1419800"/>
                          </a:cubicBezTo>
                          <a:lnTo>
                            <a:pt x="762567" y="1545927"/>
                          </a:lnTo>
                          <a:lnTo>
                            <a:pt x="681613" y="1487126"/>
                          </a:lnTo>
                          <a:cubicBezTo>
                            <a:pt x="491117" y="1343803"/>
                            <a:pt x="314463" y="1190750"/>
                            <a:pt x="164186" y="1039804"/>
                          </a:cubicBezTo>
                          <a:lnTo>
                            <a:pt x="162902" y="1038470"/>
                          </a:lnTo>
                          <a:lnTo>
                            <a:pt x="232218" y="1122770"/>
                          </a:lnTo>
                          <a:cubicBezTo>
                            <a:pt x="344423" y="1248145"/>
                            <a:pt x="491919" y="1383032"/>
                            <a:pt x="663056" y="1511791"/>
                          </a:cubicBezTo>
                          <a:lnTo>
                            <a:pt x="762726" y="1583371"/>
                          </a:lnTo>
                          <a:lnTo>
                            <a:pt x="762959" y="1638335"/>
                          </a:lnTo>
                          <a:cubicBezTo>
                            <a:pt x="763764" y="1777620"/>
                            <a:pt x="764929" y="1903053"/>
                            <a:pt x="766369" y="2008394"/>
                          </a:cubicBezTo>
                          <a:lnTo>
                            <a:pt x="767403" y="2070843"/>
                          </a:lnTo>
                          <a:lnTo>
                            <a:pt x="648946" y="1995196"/>
                          </a:lnTo>
                          <a:cubicBezTo>
                            <a:pt x="600255" y="1962312"/>
                            <a:pt x="551977" y="1927892"/>
                            <a:pt x="504353" y="1892061"/>
                          </a:cubicBezTo>
                          <a:cubicBezTo>
                            <a:pt x="313857" y="1748738"/>
                            <a:pt x="142155" y="1589103"/>
                            <a:pt x="1194" y="1425775"/>
                          </a:cubicBezTo>
                          <a:lnTo>
                            <a:pt x="0" y="1424321"/>
                          </a:lnTo>
                          <a:lnTo>
                            <a:pt x="61412" y="1519127"/>
                          </a:lnTo>
                          <a:cubicBezTo>
                            <a:pt x="163546" y="1657889"/>
                            <a:pt x="305161" y="1800591"/>
                            <a:pt x="476298" y="1929350"/>
                          </a:cubicBezTo>
                          <a:cubicBezTo>
                            <a:pt x="561866" y="1993730"/>
                            <a:pt x="648739" y="2050052"/>
                            <a:pt x="734424" y="2097739"/>
                          </a:cubicBezTo>
                          <a:lnTo>
                            <a:pt x="768134" y="2114944"/>
                          </a:lnTo>
                          <a:lnTo>
                            <a:pt x="768724" y="2150555"/>
                          </a:lnTo>
                          <a:cubicBezTo>
                            <a:pt x="771263" y="2276085"/>
                            <a:pt x="774325" y="2349384"/>
                            <a:pt x="777620" y="2349384"/>
                          </a:cubicBezTo>
                          <a:cubicBezTo>
                            <a:pt x="780916" y="2349384"/>
                            <a:pt x="783977" y="2276085"/>
                            <a:pt x="786517" y="2150555"/>
                          </a:cubicBezTo>
                          <a:lnTo>
                            <a:pt x="787113" y="2114554"/>
                          </a:lnTo>
                          <a:lnTo>
                            <a:pt x="820059" y="2097739"/>
                          </a:lnTo>
                          <a:cubicBezTo>
                            <a:pt x="905744" y="2050052"/>
                            <a:pt x="992617" y="1993730"/>
                            <a:pt x="1078185" y="1929350"/>
                          </a:cubicBezTo>
                          <a:cubicBezTo>
                            <a:pt x="1249322" y="1800591"/>
                            <a:pt x="1390937" y="1657889"/>
                            <a:pt x="1493071" y="1519127"/>
                          </a:cubicBezTo>
                          <a:lnTo>
                            <a:pt x="1554483" y="1424321"/>
                          </a:lnTo>
                          <a:lnTo>
                            <a:pt x="1553289" y="1425775"/>
                          </a:lnTo>
                          <a:cubicBezTo>
                            <a:pt x="1412328" y="1589103"/>
                            <a:pt x="1240626" y="1748738"/>
                            <a:pt x="1050130" y="1892061"/>
                          </a:cubicBezTo>
                          <a:cubicBezTo>
                            <a:pt x="1002506" y="1927892"/>
                            <a:pt x="954228" y="1962312"/>
                            <a:pt x="905537" y="1995196"/>
                          </a:cubicBezTo>
                          <a:lnTo>
                            <a:pt x="787845" y="2070354"/>
                          </a:lnTo>
                          <a:lnTo>
                            <a:pt x="788872" y="2008394"/>
                          </a:lnTo>
                          <a:cubicBezTo>
                            <a:pt x="790311" y="1903053"/>
                            <a:pt x="791477" y="1777620"/>
                            <a:pt x="792282" y="1638335"/>
                          </a:cubicBezTo>
                          <a:lnTo>
                            <a:pt x="792517" y="1582825"/>
                          </a:lnTo>
                          <a:lnTo>
                            <a:pt x="891427" y="1511791"/>
                          </a:lnTo>
                          <a:cubicBezTo>
                            <a:pt x="1062564" y="1383032"/>
                            <a:pt x="1210060" y="1248145"/>
                            <a:pt x="1322265" y="1122770"/>
                          </a:cubicBezTo>
                          <a:lnTo>
                            <a:pt x="1391581" y="1038470"/>
                          </a:lnTo>
                          <a:lnTo>
                            <a:pt x="1390297" y="1039804"/>
                          </a:lnTo>
                          <a:cubicBezTo>
                            <a:pt x="1240020" y="1190750"/>
                            <a:pt x="1063366" y="1343803"/>
                            <a:pt x="872870" y="1487126"/>
                          </a:cubicBezTo>
                          <a:lnTo>
                            <a:pt x="792676" y="1545375"/>
                          </a:lnTo>
                          <a:lnTo>
                            <a:pt x="793209" y="1419800"/>
                          </a:lnTo>
                          <a:cubicBezTo>
                            <a:pt x="793421" y="1344012"/>
                            <a:pt x="793532" y="1265542"/>
                            <a:pt x="793532" y="1185170"/>
                          </a:cubicBezTo>
                          <a:lnTo>
                            <a:pt x="793366" y="1064472"/>
                          </a:lnTo>
                          <a:lnTo>
                            <a:pt x="878372" y="991026"/>
                          </a:lnTo>
                          <a:cubicBezTo>
                            <a:pt x="950664" y="925538"/>
                            <a:pt x="1015590" y="860472"/>
                            <a:pt x="1071692" y="797784"/>
                          </a:cubicBezTo>
                          <a:lnTo>
                            <a:pt x="1141009" y="713485"/>
                          </a:lnTo>
                          <a:lnTo>
                            <a:pt x="1139724" y="714819"/>
                          </a:lnTo>
                          <a:cubicBezTo>
                            <a:pt x="1064586" y="790293"/>
                            <a:pt x="982853" y="866292"/>
                            <a:pt x="896093" y="941339"/>
                          </a:cubicBezTo>
                          <a:lnTo>
                            <a:pt x="793315" y="1027173"/>
                          </a:lnTo>
                          <a:lnTo>
                            <a:pt x="793209" y="950540"/>
                          </a:lnTo>
                          <a:cubicBezTo>
                            <a:pt x="792997" y="874753"/>
                            <a:pt x="792684" y="801648"/>
                            <a:pt x="792282" y="732005"/>
                          </a:cubicBezTo>
                          <a:lnTo>
                            <a:pt x="791782" y="664636"/>
                          </a:lnTo>
                          <a:lnTo>
                            <a:pt x="880885" y="579921"/>
                          </a:lnTo>
                          <a:cubicBezTo>
                            <a:pt x="913166" y="547633"/>
                            <a:pt x="943423" y="515694"/>
                            <a:pt x="971474" y="484350"/>
                          </a:cubicBezTo>
                          <a:lnTo>
                            <a:pt x="1040791" y="400051"/>
                          </a:lnTo>
                          <a:lnTo>
                            <a:pt x="1039506" y="401384"/>
                          </a:lnTo>
                          <a:cubicBezTo>
                            <a:pt x="964368" y="476858"/>
                            <a:pt x="882635" y="552858"/>
                            <a:pt x="795875" y="627905"/>
                          </a:cubicBezTo>
                          <a:lnTo>
                            <a:pt x="791536" y="631529"/>
                          </a:lnTo>
                          <a:lnTo>
                            <a:pt x="790815" y="534247"/>
                          </a:lnTo>
                          <a:lnTo>
                            <a:pt x="789559" y="422852"/>
                          </a:lnTo>
                          <a:lnTo>
                            <a:pt x="804685" y="408470"/>
                          </a:lnTo>
                          <a:cubicBezTo>
                            <a:pt x="836966" y="376182"/>
                            <a:pt x="867223" y="344243"/>
                            <a:pt x="895274" y="312899"/>
                          </a:cubicBezTo>
                          <a:lnTo>
                            <a:pt x="964591" y="228600"/>
                          </a:lnTo>
                          <a:lnTo>
                            <a:pt x="963306" y="229933"/>
                          </a:lnTo>
                          <a:cubicBezTo>
                            <a:pt x="925737" y="267670"/>
                            <a:pt x="886519" y="305539"/>
                            <a:pt x="845848" y="343353"/>
                          </a:cubicBezTo>
                          <a:lnTo>
                            <a:pt x="789234" y="394101"/>
                          </a:lnTo>
                          <a:lnTo>
                            <a:pt x="788872" y="361946"/>
                          </a:lnTo>
                          <a:lnTo>
                            <a:pt x="786530" y="220582"/>
                          </a:lnTo>
                          <a:lnTo>
                            <a:pt x="825424" y="179548"/>
                          </a:lnTo>
                          <a:lnTo>
                            <a:pt x="894741" y="95249"/>
                          </a:lnTo>
                          <a:lnTo>
                            <a:pt x="893457" y="96583"/>
                          </a:lnTo>
                          <a:lnTo>
                            <a:pt x="786027" y="200320"/>
                          </a:lnTo>
                          <a:lnTo>
                            <a:pt x="783814" y="112446"/>
                          </a:lnTo>
                          <a:lnTo>
                            <a:pt x="782786" y="89089"/>
                          </a:lnTo>
                          <a:lnTo>
                            <a:pt x="787326" y="8429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grpSp>
              <p:nvGrpSpPr>
                <p:cNvPr id="502" name="グループ化 501">
                  <a:extLst>
                    <a:ext uri="{FF2B5EF4-FFF2-40B4-BE49-F238E27FC236}">
                      <a16:creationId xmlns:a16="http://schemas.microsoft.com/office/drawing/2014/main" id="{8081D2DE-99ED-40E5-AE67-949F77D5B767}"/>
                    </a:ext>
                  </a:extLst>
                </p:cNvPr>
                <p:cNvGrpSpPr/>
                <p:nvPr/>
              </p:nvGrpSpPr>
              <p:grpSpPr>
                <a:xfrm rot="3124461">
                  <a:off x="4574783" y="1084981"/>
                  <a:ext cx="537644" cy="1457736"/>
                  <a:chOff x="5674519" y="1390651"/>
                  <a:chExt cx="861274" cy="2781300"/>
                </a:xfrm>
              </p:grpSpPr>
              <p:grpSp>
                <p:nvGrpSpPr>
                  <p:cNvPr id="511" name="グループ化 510">
                    <a:extLst>
                      <a:ext uri="{FF2B5EF4-FFF2-40B4-BE49-F238E27FC236}">
                        <a16:creationId xmlns:a16="http://schemas.microsoft.com/office/drawing/2014/main" id="{8030C8BF-F8C2-43C0-88EC-C5D4F36F023B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513" name="フリーフォーム: 図形 512">
                      <a:extLst>
                        <a:ext uri="{FF2B5EF4-FFF2-40B4-BE49-F238E27FC236}">
                          <a16:creationId xmlns:a16="http://schemas.microsoft.com/office/drawing/2014/main" id="{F748123F-15EB-483A-8336-FB8CDEA3B597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14" name="フリーフォーム: 図形 513">
                      <a:extLst>
                        <a:ext uri="{FF2B5EF4-FFF2-40B4-BE49-F238E27FC236}">
                          <a16:creationId xmlns:a16="http://schemas.microsoft.com/office/drawing/2014/main" id="{477643F0-A343-45A7-8895-C2F455573228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C3A31415-FAFC-4654-842D-351DE9E04276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03" name="グループ化 502">
                  <a:extLst>
                    <a:ext uri="{FF2B5EF4-FFF2-40B4-BE49-F238E27FC236}">
                      <a16:creationId xmlns:a16="http://schemas.microsoft.com/office/drawing/2014/main" id="{803E3E7E-D8A7-43F2-BC0E-F4B9E832F3F0}"/>
                    </a:ext>
                  </a:extLst>
                </p:cNvPr>
                <p:cNvGrpSpPr/>
                <p:nvPr/>
              </p:nvGrpSpPr>
              <p:grpSpPr>
                <a:xfrm rot="19454971" flipH="1">
                  <a:off x="2568415" y="1199057"/>
                  <a:ext cx="445903" cy="1238531"/>
                  <a:chOff x="5674519" y="1390651"/>
                  <a:chExt cx="861274" cy="2781300"/>
                </a:xfrm>
              </p:grpSpPr>
              <p:grpSp>
                <p:nvGrpSpPr>
                  <p:cNvPr id="507" name="グループ化 506">
                    <a:extLst>
                      <a:ext uri="{FF2B5EF4-FFF2-40B4-BE49-F238E27FC236}">
                        <a16:creationId xmlns:a16="http://schemas.microsoft.com/office/drawing/2014/main" id="{6B2C77FD-B086-49A5-A5D8-54713374F3BD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509" name="フリーフォーム: 図形 508">
                      <a:extLst>
                        <a:ext uri="{FF2B5EF4-FFF2-40B4-BE49-F238E27FC236}">
                          <a16:creationId xmlns:a16="http://schemas.microsoft.com/office/drawing/2014/main" id="{88E3EB2D-05AB-42C2-AD23-F63F6F1E952C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10" name="フリーフォーム: 図形 509">
                      <a:extLst>
                        <a:ext uri="{FF2B5EF4-FFF2-40B4-BE49-F238E27FC236}">
                          <a16:creationId xmlns:a16="http://schemas.microsoft.com/office/drawing/2014/main" id="{B330C798-1D2B-4854-822C-A2B7BCC33F4E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508" name="フリーフォーム: 図形 507">
                    <a:extLst>
                      <a:ext uri="{FF2B5EF4-FFF2-40B4-BE49-F238E27FC236}">
                        <a16:creationId xmlns:a16="http://schemas.microsoft.com/office/drawing/2014/main" id="{30564654-98AC-45AB-BC99-647305B39EB4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04" name="グループ化 503">
                  <a:extLst>
                    <a:ext uri="{FF2B5EF4-FFF2-40B4-BE49-F238E27FC236}">
                      <a16:creationId xmlns:a16="http://schemas.microsoft.com/office/drawing/2014/main" id="{230AE5FE-CB88-4CDA-BD2A-6DCC39BB7F6F}"/>
                    </a:ext>
                  </a:extLst>
                </p:cNvPr>
                <p:cNvGrpSpPr/>
                <p:nvPr/>
              </p:nvGrpSpPr>
              <p:grpSpPr>
                <a:xfrm>
                  <a:off x="3117236" y="603084"/>
                  <a:ext cx="1117300" cy="1674516"/>
                  <a:chOff x="3944937" y="1390650"/>
                  <a:chExt cx="1855788" cy="2781300"/>
                </a:xfrm>
              </p:grpSpPr>
              <p:sp>
                <p:nvSpPr>
                  <p:cNvPr id="505" name="フリーフォーム: 図形 504">
                    <a:extLst>
                      <a:ext uri="{FF2B5EF4-FFF2-40B4-BE49-F238E27FC236}">
                        <a16:creationId xmlns:a16="http://schemas.microsoft.com/office/drawing/2014/main" id="{8EBFC4C7-CC61-4A8D-A720-A15A7B5EA6B1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6" name="フリーフォーム: 図形 505">
                    <a:extLst>
                      <a:ext uri="{FF2B5EF4-FFF2-40B4-BE49-F238E27FC236}">
                        <a16:creationId xmlns:a16="http://schemas.microsoft.com/office/drawing/2014/main" id="{01B5D0E1-A6ED-4872-9384-4ECF21BADA34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38" name="グループ化 437">
                <a:extLst>
                  <a:ext uri="{FF2B5EF4-FFF2-40B4-BE49-F238E27FC236}">
                    <a16:creationId xmlns:a16="http://schemas.microsoft.com/office/drawing/2014/main" id="{4E6D3CB5-CAEF-41FA-9420-921753D01698}"/>
                  </a:ext>
                </a:extLst>
              </p:cNvPr>
              <p:cNvGrpSpPr/>
              <p:nvPr/>
            </p:nvGrpSpPr>
            <p:grpSpPr>
              <a:xfrm rot="3600000">
                <a:off x="3952232" y="1628558"/>
                <a:ext cx="1619030" cy="1872013"/>
                <a:chOff x="2418103" y="603084"/>
                <a:chExt cx="3154370" cy="3647259"/>
              </a:xfrm>
            </p:grpSpPr>
            <p:grpSp>
              <p:nvGrpSpPr>
                <p:cNvPr id="439" name="グループ化 438">
                  <a:extLst>
                    <a:ext uri="{FF2B5EF4-FFF2-40B4-BE49-F238E27FC236}">
                      <a16:creationId xmlns:a16="http://schemas.microsoft.com/office/drawing/2014/main" id="{73CC1182-6519-4480-8E52-A2AD84BBBC29}"/>
                    </a:ext>
                  </a:extLst>
                </p:cNvPr>
                <p:cNvGrpSpPr/>
                <p:nvPr/>
              </p:nvGrpSpPr>
              <p:grpSpPr>
                <a:xfrm rot="3347226">
                  <a:off x="4117752" y="1860046"/>
                  <a:ext cx="292964" cy="966350"/>
                  <a:chOff x="5674519" y="1390651"/>
                  <a:chExt cx="861274" cy="2781300"/>
                </a:xfrm>
              </p:grpSpPr>
              <p:grpSp>
                <p:nvGrpSpPr>
                  <p:cNvPr id="486" name="グループ化 485">
                    <a:extLst>
                      <a:ext uri="{FF2B5EF4-FFF2-40B4-BE49-F238E27FC236}">
                        <a16:creationId xmlns:a16="http://schemas.microsoft.com/office/drawing/2014/main" id="{A4FFA9B0-9A41-4DD7-8660-8DE704724D15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488" name="フリーフォーム: 図形 487">
                      <a:extLst>
                        <a:ext uri="{FF2B5EF4-FFF2-40B4-BE49-F238E27FC236}">
                          <a16:creationId xmlns:a16="http://schemas.microsoft.com/office/drawing/2014/main" id="{1F1C8A5B-A1ED-4F29-A4CD-4CE83E796D4C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89" name="フリーフォーム: 図形 488">
                      <a:extLst>
                        <a:ext uri="{FF2B5EF4-FFF2-40B4-BE49-F238E27FC236}">
                          <a16:creationId xmlns:a16="http://schemas.microsoft.com/office/drawing/2014/main" id="{1EA93E4E-3AD8-41BE-A4A4-F43616638D29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487" name="フリーフォーム: 図形 486">
                    <a:extLst>
                      <a:ext uri="{FF2B5EF4-FFF2-40B4-BE49-F238E27FC236}">
                        <a16:creationId xmlns:a16="http://schemas.microsoft.com/office/drawing/2014/main" id="{A0E729F3-44A8-4154-B42E-24654A0A0869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40" name="グループ化 439">
                  <a:extLst>
                    <a:ext uri="{FF2B5EF4-FFF2-40B4-BE49-F238E27FC236}">
                      <a16:creationId xmlns:a16="http://schemas.microsoft.com/office/drawing/2014/main" id="{EB717D1D-756B-41CA-9E9E-4BDC0F79F467}"/>
                    </a:ext>
                  </a:extLst>
                </p:cNvPr>
                <p:cNvGrpSpPr/>
                <p:nvPr/>
              </p:nvGrpSpPr>
              <p:grpSpPr>
                <a:xfrm rot="18252774" flipH="1">
                  <a:off x="2687950" y="1850352"/>
                  <a:ext cx="426656" cy="966350"/>
                  <a:chOff x="5674519" y="1390651"/>
                  <a:chExt cx="861274" cy="2781300"/>
                </a:xfrm>
              </p:grpSpPr>
              <p:grpSp>
                <p:nvGrpSpPr>
                  <p:cNvPr id="482" name="グループ化 481">
                    <a:extLst>
                      <a:ext uri="{FF2B5EF4-FFF2-40B4-BE49-F238E27FC236}">
                        <a16:creationId xmlns:a16="http://schemas.microsoft.com/office/drawing/2014/main" id="{EF13888C-A294-4D60-ABC3-B16B0A26233F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484" name="フリーフォーム: 図形 483">
                      <a:extLst>
                        <a:ext uri="{FF2B5EF4-FFF2-40B4-BE49-F238E27FC236}">
                          <a16:creationId xmlns:a16="http://schemas.microsoft.com/office/drawing/2014/main" id="{1127CB8C-1DAB-4E2B-B5A1-978BDC6CFB35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85" name="フリーフォーム: 図形 484">
                      <a:extLst>
                        <a:ext uri="{FF2B5EF4-FFF2-40B4-BE49-F238E27FC236}">
                          <a16:creationId xmlns:a16="http://schemas.microsoft.com/office/drawing/2014/main" id="{DE1E2311-68F1-489A-8F41-A47D0ABC28E3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483" name="フリーフォーム: 図形 482">
                    <a:extLst>
                      <a:ext uri="{FF2B5EF4-FFF2-40B4-BE49-F238E27FC236}">
                        <a16:creationId xmlns:a16="http://schemas.microsoft.com/office/drawing/2014/main" id="{BF1550C8-234B-473D-8657-7DBDF2214D9E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51" name="フリーフォーム: 図形 450">
                  <a:extLst>
                    <a:ext uri="{FF2B5EF4-FFF2-40B4-BE49-F238E27FC236}">
                      <a16:creationId xmlns:a16="http://schemas.microsoft.com/office/drawing/2014/main" id="{2585E40C-3E08-4E05-B2AE-6E07356BFFF7}"/>
                    </a:ext>
                  </a:extLst>
                </p:cNvPr>
                <p:cNvSpPr/>
                <p:nvPr/>
              </p:nvSpPr>
              <p:spPr>
                <a:xfrm rot="19425613" flipH="1">
                  <a:off x="3238040" y="189687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2" name="フリーフォーム: 図形 451">
                  <a:extLst>
                    <a:ext uri="{FF2B5EF4-FFF2-40B4-BE49-F238E27FC236}">
                      <a16:creationId xmlns:a16="http://schemas.microsoft.com/office/drawing/2014/main" id="{94F95BE1-5C77-4E5E-A527-4D961BDD5CFE}"/>
                    </a:ext>
                  </a:extLst>
                </p:cNvPr>
                <p:cNvSpPr/>
                <p:nvPr/>
              </p:nvSpPr>
              <p:spPr>
                <a:xfrm rot="19425613" flipH="1">
                  <a:off x="3257090" y="218262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3" name="フリーフォーム: 図形 452">
                  <a:extLst>
                    <a:ext uri="{FF2B5EF4-FFF2-40B4-BE49-F238E27FC236}">
                      <a16:creationId xmlns:a16="http://schemas.microsoft.com/office/drawing/2014/main" id="{9AE42DDA-6870-4877-A3C8-19B3593C3F49}"/>
                    </a:ext>
                  </a:extLst>
                </p:cNvPr>
                <p:cNvSpPr/>
                <p:nvPr/>
              </p:nvSpPr>
              <p:spPr>
                <a:xfrm rot="2174387">
                  <a:off x="3923038" y="1963359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454" name="グループ化 453">
                  <a:extLst>
                    <a:ext uri="{FF2B5EF4-FFF2-40B4-BE49-F238E27FC236}">
                      <a16:creationId xmlns:a16="http://schemas.microsoft.com/office/drawing/2014/main" id="{CDFEB5BA-A99B-412E-9DEA-FA8209700074}"/>
                    </a:ext>
                  </a:extLst>
                </p:cNvPr>
                <p:cNvGrpSpPr/>
                <p:nvPr/>
              </p:nvGrpSpPr>
              <p:grpSpPr>
                <a:xfrm rot="352824">
                  <a:off x="2957046" y="1390649"/>
                  <a:ext cx="872005" cy="2859693"/>
                  <a:chOff x="2696696" y="829409"/>
                  <a:chExt cx="966288" cy="3420934"/>
                </a:xfrm>
              </p:grpSpPr>
              <p:sp>
                <p:nvSpPr>
                  <p:cNvPr id="480" name="台形 479">
                    <a:extLst>
                      <a:ext uri="{FF2B5EF4-FFF2-40B4-BE49-F238E27FC236}">
                        <a16:creationId xmlns:a16="http://schemas.microsoft.com/office/drawing/2014/main" id="{87E52299-4A22-46E0-BA85-6C42B47A4671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1" name="フリーフォーム: 図形 480">
                    <a:extLst>
                      <a:ext uri="{FF2B5EF4-FFF2-40B4-BE49-F238E27FC236}">
                        <a16:creationId xmlns:a16="http://schemas.microsoft.com/office/drawing/2014/main" id="{47E69BB9-3F00-4180-95F8-7E02B611E833}"/>
                      </a:ext>
                    </a:extLst>
                  </p:cNvPr>
                  <p:cNvSpPr/>
                  <p:nvPr/>
                </p:nvSpPr>
                <p:spPr>
                  <a:xfrm rot="15591182">
                    <a:off x="2455744" y="1070361"/>
                    <a:ext cx="1448191" cy="9662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55" name="フリーフォーム: 図形 454">
                  <a:extLst>
                    <a:ext uri="{FF2B5EF4-FFF2-40B4-BE49-F238E27FC236}">
                      <a16:creationId xmlns:a16="http://schemas.microsoft.com/office/drawing/2014/main" id="{BCB150F6-9C3C-4324-B6D8-CF2A1036B0AD}"/>
                    </a:ext>
                  </a:extLst>
                </p:cNvPr>
                <p:cNvSpPr/>
                <p:nvPr/>
              </p:nvSpPr>
              <p:spPr>
                <a:xfrm rot="2700000">
                  <a:off x="4152453" y="2187626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3A4936BB-8C2B-4BE0-9254-B4505622A5E8}"/>
                    </a:ext>
                  </a:extLst>
                </p:cNvPr>
                <p:cNvSpPr/>
                <p:nvPr/>
              </p:nvSpPr>
              <p:spPr>
                <a:xfrm rot="8963138">
                  <a:off x="3144125" y="2310694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7" name="台形 456">
                  <a:extLst>
                    <a:ext uri="{FF2B5EF4-FFF2-40B4-BE49-F238E27FC236}">
                      <a16:creationId xmlns:a16="http://schemas.microsoft.com/office/drawing/2014/main" id="{D9209B56-A738-4DA0-BD87-ECEDB2928E98}"/>
                    </a:ext>
                  </a:extLst>
                </p:cNvPr>
                <p:cNvSpPr/>
                <p:nvPr/>
              </p:nvSpPr>
              <p:spPr>
                <a:xfrm rot="558662">
                  <a:off x="3762950" y="2236037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8" name="台形 457">
                  <a:extLst>
                    <a:ext uri="{FF2B5EF4-FFF2-40B4-BE49-F238E27FC236}">
                      <a16:creationId xmlns:a16="http://schemas.microsoft.com/office/drawing/2014/main" id="{8A352AB7-63E8-44B3-B808-D6DB4B4CD8FE}"/>
                    </a:ext>
                  </a:extLst>
                </p:cNvPr>
                <p:cNvSpPr/>
                <p:nvPr/>
              </p:nvSpPr>
              <p:spPr>
                <a:xfrm>
                  <a:off x="3630190" y="2240704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459" name="グループ化 458">
                  <a:extLst>
                    <a:ext uri="{FF2B5EF4-FFF2-40B4-BE49-F238E27FC236}">
                      <a16:creationId xmlns:a16="http://schemas.microsoft.com/office/drawing/2014/main" id="{82FB4852-7C1D-49E2-A4E1-EE2F8499CA56}"/>
                    </a:ext>
                  </a:extLst>
                </p:cNvPr>
                <p:cNvGrpSpPr/>
                <p:nvPr/>
              </p:nvGrpSpPr>
              <p:grpSpPr>
                <a:xfrm rot="1109717">
                  <a:off x="3689249" y="815377"/>
                  <a:ext cx="1031020" cy="1545207"/>
                  <a:chOff x="3944937" y="1390650"/>
                  <a:chExt cx="1855788" cy="2781300"/>
                </a:xfrm>
              </p:grpSpPr>
              <p:sp>
                <p:nvSpPr>
                  <p:cNvPr id="478" name="フリーフォーム: 図形 477">
                    <a:extLst>
                      <a:ext uri="{FF2B5EF4-FFF2-40B4-BE49-F238E27FC236}">
                        <a16:creationId xmlns:a16="http://schemas.microsoft.com/office/drawing/2014/main" id="{441B853D-1073-4ABD-923C-C46327774423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9" name="フリーフォーム: 図形 478">
                    <a:extLst>
                      <a:ext uri="{FF2B5EF4-FFF2-40B4-BE49-F238E27FC236}">
                        <a16:creationId xmlns:a16="http://schemas.microsoft.com/office/drawing/2014/main" id="{02365FB4-8C56-4CFC-B279-814DE08CD212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60" name="グループ化 459">
                  <a:extLst>
                    <a:ext uri="{FF2B5EF4-FFF2-40B4-BE49-F238E27FC236}">
                      <a16:creationId xmlns:a16="http://schemas.microsoft.com/office/drawing/2014/main" id="{4D3F9E4A-D4D4-4C13-9352-D60500FC5FBA}"/>
                    </a:ext>
                  </a:extLst>
                </p:cNvPr>
                <p:cNvGrpSpPr/>
                <p:nvPr/>
              </p:nvGrpSpPr>
              <p:grpSpPr>
                <a:xfrm>
                  <a:off x="2696695" y="829409"/>
                  <a:ext cx="966288" cy="3420934"/>
                  <a:chOff x="2696695" y="829409"/>
                  <a:chExt cx="966288" cy="3420934"/>
                </a:xfrm>
              </p:grpSpPr>
              <p:sp>
                <p:nvSpPr>
                  <p:cNvPr id="474" name="台形 473">
                    <a:extLst>
                      <a:ext uri="{FF2B5EF4-FFF2-40B4-BE49-F238E27FC236}">
                        <a16:creationId xmlns:a16="http://schemas.microsoft.com/office/drawing/2014/main" id="{90AAA73C-68AD-4466-AED7-2E3FF74F7B6E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475" name="グループ化 474">
                    <a:extLst>
                      <a:ext uri="{FF2B5EF4-FFF2-40B4-BE49-F238E27FC236}">
                        <a16:creationId xmlns:a16="http://schemas.microsoft.com/office/drawing/2014/main" id="{3043BDA3-80BA-4BC2-8907-F80F58DC31C8}"/>
                      </a:ext>
                    </a:extLst>
                  </p:cNvPr>
                  <p:cNvGrpSpPr/>
                  <p:nvPr/>
                </p:nvGrpSpPr>
                <p:grpSpPr>
                  <a:xfrm rot="20991182">
                    <a:off x="2696695" y="829409"/>
                    <a:ext cx="966288" cy="1448191"/>
                    <a:chOff x="3944937" y="1390650"/>
                    <a:chExt cx="1855788" cy="2781300"/>
                  </a:xfrm>
                </p:grpSpPr>
                <p:sp>
                  <p:nvSpPr>
                    <p:cNvPr id="476" name="フリーフォーム: 図形 475">
                      <a:extLst>
                        <a:ext uri="{FF2B5EF4-FFF2-40B4-BE49-F238E27FC236}">
                          <a16:creationId xmlns:a16="http://schemas.microsoft.com/office/drawing/2014/main" id="{656F56EC-8DDC-4A04-89D1-A59EAD2F3D7D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482181" y="1853406"/>
                      <a:ext cx="2781300" cy="1855788"/>
                    </a:xfrm>
                    <a:custGeom>
                      <a:avLst/>
                      <a:gdLst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637144 w 2781300"/>
                        <a:gd name="connsiteY87" fmla="*/ 321068 h 1855788"/>
                        <a:gd name="connsiteX88" fmla="*/ 1757367 w 2781300"/>
                        <a:gd name="connsiteY88" fmla="*/ 311945 h 1855788"/>
                        <a:gd name="connsiteX89" fmla="*/ 1735914 w 2781300"/>
                        <a:gd name="connsiteY89" fmla="*/ 364629 h 1855788"/>
                        <a:gd name="connsiteX90" fmla="*/ 1808129 w 2781300"/>
                        <a:gd name="connsiteY90" fmla="*/ 359574 h 1855788"/>
                        <a:gd name="connsiteX91" fmla="*/ 1792112 w 2781300"/>
                        <a:gd name="connsiteY91" fmla="*/ 395862 h 1855788"/>
                        <a:gd name="connsiteX92" fmla="*/ 1908140 w 2781300"/>
                        <a:gd name="connsiteY92" fmla="*/ 388149 h 1855788"/>
                        <a:gd name="connsiteX93" fmla="*/ 1877411 w 2781300"/>
                        <a:gd name="connsiteY93" fmla="*/ 454261 h 1855788"/>
                        <a:gd name="connsiteX94" fmla="*/ 1882194 w 2781300"/>
                        <a:gd name="connsiteY94" fmla="*/ 456941 h 1855788"/>
                        <a:gd name="connsiteX95" fmla="*/ 1972435 w 2781300"/>
                        <a:gd name="connsiteY95" fmla="*/ 451649 h 1855788"/>
                        <a:gd name="connsiteX96" fmla="*/ 1949751 w 2781300"/>
                        <a:gd name="connsiteY96" fmla="*/ 494699 h 1855788"/>
                        <a:gd name="connsiteX97" fmla="*/ 2014323 w 2781300"/>
                        <a:gd name="connsiteY97" fmla="*/ 530563 h 1855788"/>
                        <a:gd name="connsiteX98" fmla="*/ 2100242 w 2781300"/>
                        <a:gd name="connsiteY98" fmla="*/ 524674 h 1855788"/>
                        <a:gd name="connsiteX99" fmla="*/ 2080914 w 2781300"/>
                        <a:gd name="connsiteY99" fmla="*/ 567549 h 1855788"/>
                        <a:gd name="connsiteX100" fmla="*/ 2107058 w 2781300"/>
                        <a:gd name="connsiteY100" fmla="*/ 582069 h 1855788"/>
                        <a:gd name="connsiteX101" fmla="*/ 2203928 w 2781300"/>
                        <a:gd name="connsiteY101" fmla="*/ 576262 h 1855788"/>
                        <a:gd name="connsiteX102" fmla="*/ 2180042 w 2781300"/>
                        <a:gd name="connsiteY102" fmla="*/ 622605 h 1855788"/>
                        <a:gd name="connsiteX103" fmla="*/ 2218414 w 2781300"/>
                        <a:gd name="connsiteY103" fmla="*/ 643918 h 1855788"/>
                        <a:gd name="connsiteX104" fmla="*/ 2254837 w 2781300"/>
                        <a:gd name="connsiteY104" fmla="*/ 636822 h 1855788"/>
                        <a:gd name="connsiteX105" fmla="*/ 2346339 w 2781300"/>
                        <a:gd name="connsiteY105" fmla="*/ 631032 h 1855788"/>
                        <a:gd name="connsiteX106" fmla="*/ 2319231 w 2781300"/>
                        <a:gd name="connsiteY106" fmla="*/ 696341 h 1855788"/>
                        <a:gd name="connsiteX107" fmla="*/ 2348431 w 2781300"/>
                        <a:gd name="connsiteY107" fmla="*/ 711403 h 1855788"/>
                        <a:gd name="connsiteX108" fmla="*/ 2438404 w 2781300"/>
                        <a:gd name="connsiteY108" fmla="*/ 707232 h 1855788"/>
                        <a:gd name="connsiteX109" fmla="*/ 2416227 w 2781300"/>
                        <a:gd name="connsiteY109" fmla="*/ 746374 h 1855788"/>
                        <a:gd name="connsiteX110" fmla="*/ 2435226 w 2781300"/>
                        <a:gd name="connsiteY110" fmla="*/ 756174 h 1855788"/>
                        <a:gd name="connsiteX111" fmla="*/ 2548297 w 2781300"/>
                        <a:gd name="connsiteY111" fmla="*/ 747713 h 1855788"/>
                        <a:gd name="connsiteX112" fmla="*/ 2513846 w 2781300"/>
                        <a:gd name="connsiteY112" fmla="*/ 796728 h 1855788"/>
                        <a:gd name="connsiteX113" fmla="*/ 2531059 w 2781300"/>
                        <a:gd name="connsiteY113" fmla="*/ 805607 h 1855788"/>
                        <a:gd name="connsiteX114" fmla="*/ 2534192 w 2781300"/>
                        <a:gd name="connsiteY114" fmla="*/ 804820 h 1855788"/>
                        <a:gd name="connsiteX115" fmla="*/ 2660245 w 2781300"/>
                        <a:gd name="connsiteY115" fmla="*/ 795338 h 1855788"/>
                        <a:gd name="connsiteX116" fmla="*/ 2629833 w 2781300"/>
                        <a:gd name="connsiteY116" fmla="*/ 852351 h 1855788"/>
                        <a:gd name="connsiteX117" fmla="*/ 2639870 w 2781300"/>
                        <a:gd name="connsiteY117" fmla="*/ 856988 h 1855788"/>
                        <a:gd name="connsiteX118" fmla="*/ 2710659 w 2781300"/>
                        <a:gd name="connsiteY118" fmla="*/ 852487 h 1855788"/>
                        <a:gd name="connsiteX119" fmla="*/ 2692412 w 2781300"/>
                        <a:gd name="connsiteY119" fmla="*/ 881266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014323 w 2781300"/>
                        <a:gd name="connsiteY96" fmla="*/ 530563 h 1855788"/>
                        <a:gd name="connsiteX97" fmla="*/ 2100242 w 2781300"/>
                        <a:gd name="connsiteY97" fmla="*/ 524674 h 1855788"/>
                        <a:gd name="connsiteX98" fmla="*/ 2080914 w 2781300"/>
                        <a:gd name="connsiteY98" fmla="*/ 567549 h 1855788"/>
                        <a:gd name="connsiteX99" fmla="*/ 2107058 w 2781300"/>
                        <a:gd name="connsiteY99" fmla="*/ 582069 h 1855788"/>
                        <a:gd name="connsiteX100" fmla="*/ 2203928 w 2781300"/>
                        <a:gd name="connsiteY100" fmla="*/ 576262 h 1855788"/>
                        <a:gd name="connsiteX101" fmla="*/ 2180042 w 2781300"/>
                        <a:gd name="connsiteY101" fmla="*/ 622605 h 1855788"/>
                        <a:gd name="connsiteX102" fmla="*/ 2218414 w 2781300"/>
                        <a:gd name="connsiteY102" fmla="*/ 643918 h 1855788"/>
                        <a:gd name="connsiteX103" fmla="*/ 2254837 w 2781300"/>
                        <a:gd name="connsiteY103" fmla="*/ 636822 h 1855788"/>
                        <a:gd name="connsiteX104" fmla="*/ 2346339 w 2781300"/>
                        <a:gd name="connsiteY104" fmla="*/ 631032 h 1855788"/>
                        <a:gd name="connsiteX105" fmla="*/ 2319231 w 2781300"/>
                        <a:gd name="connsiteY105" fmla="*/ 696341 h 1855788"/>
                        <a:gd name="connsiteX106" fmla="*/ 2348431 w 2781300"/>
                        <a:gd name="connsiteY106" fmla="*/ 711403 h 1855788"/>
                        <a:gd name="connsiteX107" fmla="*/ 2438404 w 2781300"/>
                        <a:gd name="connsiteY107" fmla="*/ 707232 h 1855788"/>
                        <a:gd name="connsiteX108" fmla="*/ 2416227 w 2781300"/>
                        <a:gd name="connsiteY108" fmla="*/ 746374 h 1855788"/>
                        <a:gd name="connsiteX109" fmla="*/ 2435226 w 2781300"/>
                        <a:gd name="connsiteY109" fmla="*/ 756174 h 1855788"/>
                        <a:gd name="connsiteX110" fmla="*/ 2548297 w 2781300"/>
                        <a:gd name="connsiteY110" fmla="*/ 747713 h 1855788"/>
                        <a:gd name="connsiteX111" fmla="*/ 2513846 w 2781300"/>
                        <a:gd name="connsiteY111" fmla="*/ 796728 h 1855788"/>
                        <a:gd name="connsiteX112" fmla="*/ 2531059 w 2781300"/>
                        <a:gd name="connsiteY112" fmla="*/ 805607 h 1855788"/>
                        <a:gd name="connsiteX113" fmla="*/ 2534192 w 2781300"/>
                        <a:gd name="connsiteY113" fmla="*/ 804820 h 1855788"/>
                        <a:gd name="connsiteX114" fmla="*/ 2660245 w 2781300"/>
                        <a:gd name="connsiteY114" fmla="*/ 795338 h 1855788"/>
                        <a:gd name="connsiteX115" fmla="*/ 2629833 w 2781300"/>
                        <a:gd name="connsiteY115" fmla="*/ 852351 h 1855788"/>
                        <a:gd name="connsiteX116" fmla="*/ 2639870 w 2781300"/>
                        <a:gd name="connsiteY116" fmla="*/ 856988 h 1855788"/>
                        <a:gd name="connsiteX117" fmla="*/ 2710659 w 2781300"/>
                        <a:gd name="connsiteY117" fmla="*/ 852487 h 1855788"/>
                        <a:gd name="connsiteX118" fmla="*/ 2692412 w 2781300"/>
                        <a:gd name="connsiteY118" fmla="*/ 881266 h 1855788"/>
                        <a:gd name="connsiteX119" fmla="*/ 2781300 w 2781300"/>
                        <a:gd name="connsiteY11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107058 w 2781300"/>
                        <a:gd name="connsiteY98" fmla="*/ 582069 h 1855788"/>
                        <a:gd name="connsiteX99" fmla="*/ 2203928 w 2781300"/>
                        <a:gd name="connsiteY99" fmla="*/ 576262 h 1855788"/>
                        <a:gd name="connsiteX100" fmla="*/ 2180042 w 2781300"/>
                        <a:gd name="connsiteY100" fmla="*/ 622605 h 1855788"/>
                        <a:gd name="connsiteX101" fmla="*/ 2218414 w 2781300"/>
                        <a:gd name="connsiteY101" fmla="*/ 643918 h 1855788"/>
                        <a:gd name="connsiteX102" fmla="*/ 2254837 w 2781300"/>
                        <a:gd name="connsiteY102" fmla="*/ 636822 h 1855788"/>
                        <a:gd name="connsiteX103" fmla="*/ 2346339 w 2781300"/>
                        <a:gd name="connsiteY103" fmla="*/ 631032 h 1855788"/>
                        <a:gd name="connsiteX104" fmla="*/ 2319231 w 2781300"/>
                        <a:gd name="connsiteY104" fmla="*/ 696341 h 1855788"/>
                        <a:gd name="connsiteX105" fmla="*/ 2348431 w 2781300"/>
                        <a:gd name="connsiteY105" fmla="*/ 711403 h 1855788"/>
                        <a:gd name="connsiteX106" fmla="*/ 2438404 w 2781300"/>
                        <a:gd name="connsiteY106" fmla="*/ 707232 h 1855788"/>
                        <a:gd name="connsiteX107" fmla="*/ 2416227 w 2781300"/>
                        <a:gd name="connsiteY107" fmla="*/ 746374 h 1855788"/>
                        <a:gd name="connsiteX108" fmla="*/ 2435226 w 2781300"/>
                        <a:gd name="connsiteY108" fmla="*/ 756174 h 1855788"/>
                        <a:gd name="connsiteX109" fmla="*/ 2548297 w 2781300"/>
                        <a:gd name="connsiteY109" fmla="*/ 747713 h 1855788"/>
                        <a:gd name="connsiteX110" fmla="*/ 2513846 w 2781300"/>
                        <a:gd name="connsiteY110" fmla="*/ 796728 h 1855788"/>
                        <a:gd name="connsiteX111" fmla="*/ 2531059 w 2781300"/>
                        <a:gd name="connsiteY111" fmla="*/ 805607 h 1855788"/>
                        <a:gd name="connsiteX112" fmla="*/ 2534192 w 2781300"/>
                        <a:gd name="connsiteY112" fmla="*/ 804820 h 1855788"/>
                        <a:gd name="connsiteX113" fmla="*/ 2660245 w 2781300"/>
                        <a:gd name="connsiteY113" fmla="*/ 795338 h 1855788"/>
                        <a:gd name="connsiteX114" fmla="*/ 2629833 w 2781300"/>
                        <a:gd name="connsiteY114" fmla="*/ 852351 h 1855788"/>
                        <a:gd name="connsiteX115" fmla="*/ 2639870 w 2781300"/>
                        <a:gd name="connsiteY115" fmla="*/ 856988 h 1855788"/>
                        <a:gd name="connsiteX116" fmla="*/ 2710659 w 2781300"/>
                        <a:gd name="connsiteY116" fmla="*/ 852487 h 1855788"/>
                        <a:gd name="connsiteX117" fmla="*/ 2692412 w 2781300"/>
                        <a:gd name="connsiteY117" fmla="*/ 881266 h 1855788"/>
                        <a:gd name="connsiteX118" fmla="*/ 2781300 w 2781300"/>
                        <a:gd name="connsiteY11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18414 w 2781300"/>
                        <a:gd name="connsiteY100" fmla="*/ 643918 h 1855788"/>
                        <a:gd name="connsiteX101" fmla="*/ 2254837 w 2781300"/>
                        <a:gd name="connsiteY101" fmla="*/ 636822 h 1855788"/>
                        <a:gd name="connsiteX102" fmla="*/ 2346339 w 2781300"/>
                        <a:gd name="connsiteY102" fmla="*/ 631032 h 1855788"/>
                        <a:gd name="connsiteX103" fmla="*/ 2319231 w 2781300"/>
                        <a:gd name="connsiteY103" fmla="*/ 696341 h 1855788"/>
                        <a:gd name="connsiteX104" fmla="*/ 2348431 w 2781300"/>
                        <a:gd name="connsiteY104" fmla="*/ 711403 h 1855788"/>
                        <a:gd name="connsiteX105" fmla="*/ 2438404 w 2781300"/>
                        <a:gd name="connsiteY105" fmla="*/ 707232 h 1855788"/>
                        <a:gd name="connsiteX106" fmla="*/ 2416227 w 2781300"/>
                        <a:gd name="connsiteY106" fmla="*/ 746374 h 1855788"/>
                        <a:gd name="connsiteX107" fmla="*/ 2435226 w 2781300"/>
                        <a:gd name="connsiteY107" fmla="*/ 756174 h 1855788"/>
                        <a:gd name="connsiteX108" fmla="*/ 2548297 w 2781300"/>
                        <a:gd name="connsiteY108" fmla="*/ 747713 h 1855788"/>
                        <a:gd name="connsiteX109" fmla="*/ 2513846 w 2781300"/>
                        <a:gd name="connsiteY109" fmla="*/ 796728 h 1855788"/>
                        <a:gd name="connsiteX110" fmla="*/ 2531059 w 2781300"/>
                        <a:gd name="connsiteY110" fmla="*/ 805607 h 1855788"/>
                        <a:gd name="connsiteX111" fmla="*/ 2534192 w 2781300"/>
                        <a:gd name="connsiteY111" fmla="*/ 804820 h 1855788"/>
                        <a:gd name="connsiteX112" fmla="*/ 2660245 w 2781300"/>
                        <a:gd name="connsiteY112" fmla="*/ 795338 h 1855788"/>
                        <a:gd name="connsiteX113" fmla="*/ 2629833 w 2781300"/>
                        <a:gd name="connsiteY113" fmla="*/ 852351 h 1855788"/>
                        <a:gd name="connsiteX114" fmla="*/ 2639870 w 2781300"/>
                        <a:gd name="connsiteY114" fmla="*/ 856988 h 1855788"/>
                        <a:gd name="connsiteX115" fmla="*/ 2710659 w 2781300"/>
                        <a:gd name="connsiteY115" fmla="*/ 852487 h 1855788"/>
                        <a:gd name="connsiteX116" fmla="*/ 2692412 w 2781300"/>
                        <a:gd name="connsiteY116" fmla="*/ 881266 h 1855788"/>
                        <a:gd name="connsiteX117" fmla="*/ 2781300 w 2781300"/>
                        <a:gd name="connsiteY11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54837 w 2781300"/>
                        <a:gd name="connsiteY100" fmla="*/ 636822 h 1855788"/>
                        <a:gd name="connsiteX101" fmla="*/ 2346339 w 2781300"/>
                        <a:gd name="connsiteY101" fmla="*/ 631032 h 1855788"/>
                        <a:gd name="connsiteX102" fmla="*/ 2319231 w 2781300"/>
                        <a:gd name="connsiteY102" fmla="*/ 696341 h 1855788"/>
                        <a:gd name="connsiteX103" fmla="*/ 2348431 w 2781300"/>
                        <a:gd name="connsiteY103" fmla="*/ 711403 h 1855788"/>
                        <a:gd name="connsiteX104" fmla="*/ 2438404 w 2781300"/>
                        <a:gd name="connsiteY104" fmla="*/ 707232 h 1855788"/>
                        <a:gd name="connsiteX105" fmla="*/ 2416227 w 2781300"/>
                        <a:gd name="connsiteY105" fmla="*/ 746374 h 1855788"/>
                        <a:gd name="connsiteX106" fmla="*/ 2435226 w 2781300"/>
                        <a:gd name="connsiteY106" fmla="*/ 756174 h 1855788"/>
                        <a:gd name="connsiteX107" fmla="*/ 2548297 w 2781300"/>
                        <a:gd name="connsiteY107" fmla="*/ 747713 h 1855788"/>
                        <a:gd name="connsiteX108" fmla="*/ 2513846 w 2781300"/>
                        <a:gd name="connsiteY108" fmla="*/ 796728 h 1855788"/>
                        <a:gd name="connsiteX109" fmla="*/ 2531059 w 2781300"/>
                        <a:gd name="connsiteY109" fmla="*/ 805607 h 1855788"/>
                        <a:gd name="connsiteX110" fmla="*/ 2534192 w 2781300"/>
                        <a:gd name="connsiteY110" fmla="*/ 804820 h 1855788"/>
                        <a:gd name="connsiteX111" fmla="*/ 2660245 w 2781300"/>
                        <a:gd name="connsiteY111" fmla="*/ 795338 h 1855788"/>
                        <a:gd name="connsiteX112" fmla="*/ 2629833 w 2781300"/>
                        <a:gd name="connsiteY112" fmla="*/ 852351 h 1855788"/>
                        <a:gd name="connsiteX113" fmla="*/ 2639870 w 2781300"/>
                        <a:gd name="connsiteY113" fmla="*/ 856988 h 1855788"/>
                        <a:gd name="connsiteX114" fmla="*/ 2710659 w 2781300"/>
                        <a:gd name="connsiteY114" fmla="*/ 852487 h 1855788"/>
                        <a:gd name="connsiteX115" fmla="*/ 2692412 w 2781300"/>
                        <a:gd name="connsiteY115" fmla="*/ 881266 h 1855788"/>
                        <a:gd name="connsiteX116" fmla="*/ 2781300 w 2781300"/>
                        <a:gd name="connsiteY11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346339 w 2781300"/>
                        <a:gd name="connsiteY100" fmla="*/ 631032 h 1855788"/>
                        <a:gd name="connsiteX101" fmla="*/ 2319231 w 2781300"/>
                        <a:gd name="connsiteY101" fmla="*/ 696341 h 1855788"/>
                        <a:gd name="connsiteX102" fmla="*/ 2348431 w 2781300"/>
                        <a:gd name="connsiteY102" fmla="*/ 711403 h 1855788"/>
                        <a:gd name="connsiteX103" fmla="*/ 2438404 w 2781300"/>
                        <a:gd name="connsiteY103" fmla="*/ 707232 h 1855788"/>
                        <a:gd name="connsiteX104" fmla="*/ 2416227 w 2781300"/>
                        <a:gd name="connsiteY104" fmla="*/ 746374 h 1855788"/>
                        <a:gd name="connsiteX105" fmla="*/ 2435226 w 2781300"/>
                        <a:gd name="connsiteY105" fmla="*/ 756174 h 1855788"/>
                        <a:gd name="connsiteX106" fmla="*/ 2548297 w 2781300"/>
                        <a:gd name="connsiteY106" fmla="*/ 747713 h 1855788"/>
                        <a:gd name="connsiteX107" fmla="*/ 2513846 w 2781300"/>
                        <a:gd name="connsiteY107" fmla="*/ 796728 h 1855788"/>
                        <a:gd name="connsiteX108" fmla="*/ 2531059 w 2781300"/>
                        <a:gd name="connsiteY108" fmla="*/ 805607 h 1855788"/>
                        <a:gd name="connsiteX109" fmla="*/ 2534192 w 2781300"/>
                        <a:gd name="connsiteY109" fmla="*/ 804820 h 1855788"/>
                        <a:gd name="connsiteX110" fmla="*/ 2660245 w 2781300"/>
                        <a:gd name="connsiteY110" fmla="*/ 795338 h 1855788"/>
                        <a:gd name="connsiteX111" fmla="*/ 2629833 w 2781300"/>
                        <a:gd name="connsiteY111" fmla="*/ 852351 h 1855788"/>
                        <a:gd name="connsiteX112" fmla="*/ 2639870 w 2781300"/>
                        <a:gd name="connsiteY112" fmla="*/ 856988 h 1855788"/>
                        <a:gd name="connsiteX113" fmla="*/ 2710659 w 2781300"/>
                        <a:gd name="connsiteY113" fmla="*/ 852487 h 1855788"/>
                        <a:gd name="connsiteX114" fmla="*/ 2692412 w 2781300"/>
                        <a:gd name="connsiteY114" fmla="*/ 881266 h 1855788"/>
                        <a:gd name="connsiteX115" fmla="*/ 2781300 w 2781300"/>
                        <a:gd name="connsiteY11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182115 w 2781300"/>
                        <a:gd name="connsiteY16" fmla="*/ 1237205 h 1855788"/>
                        <a:gd name="connsiteX17" fmla="*/ 2203928 w 2781300"/>
                        <a:gd name="connsiteY17" fmla="*/ 1279526 h 1855788"/>
                        <a:gd name="connsiteX18" fmla="*/ 2115908 w 2781300"/>
                        <a:gd name="connsiteY18" fmla="*/ 1274250 h 1855788"/>
                        <a:gd name="connsiteX19" fmla="*/ 2083782 w 2781300"/>
                        <a:gd name="connsiteY19" fmla="*/ 1292225 h 1855788"/>
                        <a:gd name="connsiteX20" fmla="*/ 2100242 w 2781300"/>
                        <a:gd name="connsiteY20" fmla="*/ 1328738 h 1855788"/>
                        <a:gd name="connsiteX21" fmla="*/ 2027443 w 2781300"/>
                        <a:gd name="connsiteY21" fmla="*/ 1323749 h 1855788"/>
                        <a:gd name="connsiteX22" fmla="*/ 1953212 w 2781300"/>
                        <a:gd name="connsiteY22" fmla="*/ 1365283 h 1855788"/>
                        <a:gd name="connsiteX23" fmla="*/ 1972435 w 2781300"/>
                        <a:gd name="connsiteY23" fmla="*/ 1401763 h 1855788"/>
                        <a:gd name="connsiteX24" fmla="*/ 1896025 w 2781300"/>
                        <a:gd name="connsiteY24" fmla="*/ 1397283 h 1855788"/>
                        <a:gd name="connsiteX25" fmla="*/ 1880564 w 2781300"/>
                        <a:gd name="connsiteY25" fmla="*/ 1405935 h 1855788"/>
                        <a:gd name="connsiteX26" fmla="*/ 1908140 w 2781300"/>
                        <a:gd name="connsiteY26" fmla="*/ 1465263 h 1855788"/>
                        <a:gd name="connsiteX27" fmla="*/ 1792112 w 2781300"/>
                        <a:gd name="connsiteY27" fmla="*/ 1457550 h 1855788"/>
                        <a:gd name="connsiteX28" fmla="*/ 1808129 w 2781300"/>
                        <a:gd name="connsiteY28" fmla="*/ 1493838 h 1855788"/>
                        <a:gd name="connsiteX29" fmla="*/ 1735915 w 2781300"/>
                        <a:gd name="connsiteY29" fmla="*/ 1488783 h 1855788"/>
                        <a:gd name="connsiteX30" fmla="*/ 1757367 w 2781300"/>
                        <a:gd name="connsiteY30" fmla="*/ 1541467 h 1855788"/>
                        <a:gd name="connsiteX31" fmla="*/ 1652019 w 2781300"/>
                        <a:gd name="connsiteY31" fmla="*/ 1533474 h 1855788"/>
                        <a:gd name="connsiteX32" fmla="*/ 1603174 w 2781300"/>
                        <a:gd name="connsiteY32" fmla="*/ 1559366 h 1855788"/>
                        <a:gd name="connsiteX33" fmla="*/ 1620474 w 2781300"/>
                        <a:gd name="connsiteY33" fmla="*/ 1605760 h 1855788"/>
                        <a:gd name="connsiteX34" fmla="*/ 1620474 w 2781300"/>
                        <a:gd name="connsiteY34" fmla="*/ 1605761 h 1855788"/>
                        <a:gd name="connsiteX35" fmla="*/ 1538878 w 2781300"/>
                        <a:gd name="connsiteY35" fmla="*/ 1599000 h 1855788"/>
                        <a:gd name="connsiteX36" fmla="*/ 1558931 w 2781300"/>
                        <a:gd name="connsiteY36" fmla="*/ 1655763 h 1855788"/>
                        <a:gd name="connsiteX37" fmla="*/ 1473151 w 2781300"/>
                        <a:gd name="connsiteY37" fmla="*/ 1652005 h 1855788"/>
                        <a:gd name="connsiteX38" fmla="*/ 1434815 w 2781300"/>
                        <a:gd name="connsiteY38" fmla="*/ 1646929 h 1855788"/>
                        <a:gd name="connsiteX39" fmla="*/ 1416069 w 2781300"/>
                        <a:gd name="connsiteY39" fmla="*/ 1655838 h 1855788"/>
                        <a:gd name="connsiteX40" fmla="*/ 1430344 w 2781300"/>
                        <a:gd name="connsiteY40" fmla="*/ 1698626 h 1855788"/>
                        <a:gd name="connsiteX41" fmla="*/ 1344564 w 2781300"/>
                        <a:gd name="connsiteY41" fmla="*/ 1694647 h 1855788"/>
                        <a:gd name="connsiteX42" fmla="*/ 1336720 w 2781300"/>
                        <a:gd name="connsiteY42" fmla="*/ 1693547 h 1855788"/>
                        <a:gd name="connsiteX43" fmla="*/ 1333007 w 2781300"/>
                        <a:gd name="connsiteY43" fmla="*/ 1695312 h 1855788"/>
                        <a:gd name="connsiteX44" fmla="*/ 1346173 w 2781300"/>
                        <a:gd name="connsiteY44" fmla="*/ 1736726 h 1855788"/>
                        <a:gd name="connsiteX45" fmla="*/ 1260393 w 2781300"/>
                        <a:gd name="connsiteY45" fmla="*/ 1732550 h 1855788"/>
                        <a:gd name="connsiteX46" fmla="*/ 1252800 w 2781300"/>
                        <a:gd name="connsiteY46" fmla="*/ 1731433 h 1855788"/>
                        <a:gd name="connsiteX47" fmla="*/ 1209062 w 2781300"/>
                        <a:gd name="connsiteY47" fmla="*/ 1749131 h 1855788"/>
                        <a:gd name="connsiteX48" fmla="*/ 1222348 w 2781300"/>
                        <a:gd name="connsiteY48" fmla="*/ 1793876 h 1855788"/>
                        <a:gd name="connsiteX49" fmla="*/ 1136568 w 2781300"/>
                        <a:gd name="connsiteY49" fmla="*/ 1789405 h 1855788"/>
                        <a:gd name="connsiteX50" fmla="*/ 1107314 w 2781300"/>
                        <a:gd name="connsiteY50" fmla="*/ 1784797 h 1855788"/>
                        <a:gd name="connsiteX51" fmla="*/ 1098822 w 2781300"/>
                        <a:gd name="connsiteY51" fmla="*/ 1787442 h 1855788"/>
                        <a:gd name="connsiteX52" fmla="*/ 1108885 w 2781300"/>
                        <a:gd name="connsiteY52" fmla="*/ 1822451 h 1855788"/>
                        <a:gd name="connsiteX53" fmla="*/ 1023105 w 2781300"/>
                        <a:gd name="connsiteY53" fmla="*/ 1817833 h 1855788"/>
                        <a:gd name="connsiteX54" fmla="*/ 1003642 w 2781300"/>
                        <a:gd name="connsiteY54" fmla="*/ 1814666 h 1855788"/>
                        <a:gd name="connsiteX55" fmla="*/ 997790 w 2781300"/>
                        <a:gd name="connsiteY55" fmla="*/ 1815797 h 1855788"/>
                        <a:gd name="connsiteX56" fmla="*/ 1008873 w 2781300"/>
                        <a:gd name="connsiteY56" fmla="*/ 1855788 h 1855788"/>
                        <a:gd name="connsiteX57" fmla="*/ 839790 w 2781300"/>
                        <a:gd name="connsiteY57" fmla="*/ 1836937 h 1855788"/>
                        <a:gd name="connsiteX58" fmla="*/ 821133 w 2781300"/>
                        <a:gd name="connsiteY58" fmla="*/ 1831631 h 1855788"/>
                        <a:gd name="connsiteX59" fmla="*/ 775540 w 2781300"/>
                        <a:gd name="connsiteY59" fmla="*/ 1828957 h 1855788"/>
                        <a:gd name="connsiteX60" fmla="*/ 0 w 2781300"/>
                        <a:gd name="connsiteY60" fmla="*/ 941388 h 1855788"/>
                        <a:gd name="connsiteX61" fmla="*/ 626400 w 2781300"/>
                        <a:gd name="connsiteY61" fmla="*/ 93223 h 1855788"/>
                        <a:gd name="connsiteX62" fmla="*/ 667074 w 2781300"/>
                        <a:gd name="connsiteY62" fmla="*/ 81034 h 1855788"/>
                        <a:gd name="connsiteX63" fmla="*/ 682305 w 2781300"/>
                        <a:gd name="connsiteY63" fmla="*/ 72919 h 1855788"/>
                        <a:gd name="connsiteX64" fmla="*/ 1008873 w 2781300"/>
                        <a:gd name="connsiteY64" fmla="*/ 0 h 1855788"/>
                        <a:gd name="connsiteX65" fmla="*/ 997186 w 2781300"/>
                        <a:gd name="connsiteY65" fmla="*/ 42173 h 1855788"/>
                        <a:gd name="connsiteX66" fmla="*/ 1023105 w 2781300"/>
                        <a:gd name="connsiteY66" fmla="*/ 37956 h 1855788"/>
                        <a:gd name="connsiteX67" fmla="*/ 1108885 w 2781300"/>
                        <a:gd name="connsiteY67" fmla="*/ 33337 h 1855788"/>
                        <a:gd name="connsiteX68" fmla="*/ 1097623 w 2781300"/>
                        <a:gd name="connsiteY68" fmla="*/ 72518 h 1855788"/>
                        <a:gd name="connsiteX69" fmla="*/ 1136568 w 2781300"/>
                        <a:gd name="connsiteY69" fmla="*/ 66383 h 1855788"/>
                        <a:gd name="connsiteX70" fmla="*/ 1222348 w 2781300"/>
                        <a:gd name="connsiteY70" fmla="*/ 61912 h 1855788"/>
                        <a:gd name="connsiteX71" fmla="*/ 1206030 w 2781300"/>
                        <a:gd name="connsiteY71" fmla="*/ 116866 h 1855788"/>
                        <a:gd name="connsiteX72" fmla="*/ 1232453 w 2781300"/>
                        <a:gd name="connsiteY72" fmla="*/ 127349 h 1855788"/>
                        <a:gd name="connsiteX73" fmla="*/ 1260393 w 2781300"/>
                        <a:gd name="connsiteY73" fmla="*/ 123238 h 1855788"/>
                        <a:gd name="connsiteX74" fmla="*/ 1346173 w 2781300"/>
                        <a:gd name="connsiteY74" fmla="*/ 119062 h 1855788"/>
                        <a:gd name="connsiteX75" fmla="*/ 1332246 w 2781300"/>
                        <a:gd name="connsiteY75" fmla="*/ 162868 h 1855788"/>
                        <a:gd name="connsiteX76" fmla="*/ 1344564 w 2781300"/>
                        <a:gd name="connsiteY76" fmla="*/ 161141 h 1855788"/>
                        <a:gd name="connsiteX77" fmla="*/ 1430344 w 2781300"/>
                        <a:gd name="connsiteY77" fmla="*/ 157162 h 1855788"/>
                        <a:gd name="connsiteX78" fmla="*/ 1413731 w 2781300"/>
                        <a:gd name="connsiteY78" fmla="*/ 206956 h 1855788"/>
                        <a:gd name="connsiteX79" fmla="*/ 1421485 w 2781300"/>
                        <a:gd name="connsiteY79" fmla="*/ 210624 h 1855788"/>
                        <a:gd name="connsiteX80" fmla="*/ 1473151 w 2781300"/>
                        <a:gd name="connsiteY80" fmla="*/ 203783 h 1855788"/>
                        <a:gd name="connsiteX81" fmla="*/ 1558931 w 2781300"/>
                        <a:gd name="connsiteY81" fmla="*/ 200025 h 1855788"/>
                        <a:gd name="connsiteX82" fmla="*/ 1535305 w 2781300"/>
                        <a:gd name="connsiteY82" fmla="*/ 266902 h 1855788"/>
                        <a:gd name="connsiteX83" fmla="*/ 1540646 w 2781300"/>
                        <a:gd name="connsiteY83" fmla="*/ 269743 h 1855788"/>
                        <a:gd name="connsiteX84" fmla="*/ 1620474 w 2781300"/>
                        <a:gd name="connsiteY84" fmla="*/ 263128 h 1855788"/>
                        <a:gd name="connsiteX85" fmla="*/ 1605204 w 2781300"/>
                        <a:gd name="connsiteY85" fmla="*/ 304079 h 1855788"/>
                        <a:gd name="connsiteX86" fmla="*/ 1757367 w 2781300"/>
                        <a:gd name="connsiteY86" fmla="*/ 311945 h 1855788"/>
                        <a:gd name="connsiteX87" fmla="*/ 1735914 w 2781300"/>
                        <a:gd name="connsiteY87" fmla="*/ 364629 h 1855788"/>
                        <a:gd name="connsiteX88" fmla="*/ 1808129 w 2781300"/>
                        <a:gd name="connsiteY88" fmla="*/ 359574 h 1855788"/>
                        <a:gd name="connsiteX89" fmla="*/ 1792112 w 2781300"/>
                        <a:gd name="connsiteY89" fmla="*/ 395862 h 1855788"/>
                        <a:gd name="connsiteX90" fmla="*/ 1908140 w 2781300"/>
                        <a:gd name="connsiteY90" fmla="*/ 388149 h 1855788"/>
                        <a:gd name="connsiteX91" fmla="*/ 1877411 w 2781300"/>
                        <a:gd name="connsiteY91" fmla="*/ 454261 h 1855788"/>
                        <a:gd name="connsiteX92" fmla="*/ 1882194 w 2781300"/>
                        <a:gd name="connsiteY92" fmla="*/ 456941 h 1855788"/>
                        <a:gd name="connsiteX93" fmla="*/ 1972435 w 2781300"/>
                        <a:gd name="connsiteY93" fmla="*/ 451649 h 1855788"/>
                        <a:gd name="connsiteX94" fmla="*/ 1949751 w 2781300"/>
                        <a:gd name="connsiteY94" fmla="*/ 494699 h 1855788"/>
                        <a:gd name="connsiteX95" fmla="*/ 2100242 w 2781300"/>
                        <a:gd name="connsiteY95" fmla="*/ 524674 h 1855788"/>
                        <a:gd name="connsiteX96" fmla="*/ 2080914 w 2781300"/>
                        <a:gd name="connsiteY96" fmla="*/ 567549 h 1855788"/>
                        <a:gd name="connsiteX97" fmla="*/ 2203928 w 2781300"/>
                        <a:gd name="connsiteY97" fmla="*/ 576262 h 1855788"/>
                        <a:gd name="connsiteX98" fmla="*/ 2180042 w 2781300"/>
                        <a:gd name="connsiteY98" fmla="*/ 622605 h 1855788"/>
                        <a:gd name="connsiteX99" fmla="*/ 2346339 w 2781300"/>
                        <a:gd name="connsiteY99" fmla="*/ 631032 h 1855788"/>
                        <a:gd name="connsiteX100" fmla="*/ 2319231 w 2781300"/>
                        <a:gd name="connsiteY100" fmla="*/ 696341 h 1855788"/>
                        <a:gd name="connsiteX101" fmla="*/ 2348431 w 2781300"/>
                        <a:gd name="connsiteY101" fmla="*/ 711403 h 1855788"/>
                        <a:gd name="connsiteX102" fmla="*/ 2438404 w 2781300"/>
                        <a:gd name="connsiteY102" fmla="*/ 707232 h 1855788"/>
                        <a:gd name="connsiteX103" fmla="*/ 2416227 w 2781300"/>
                        <a:gd name="connsiteY103" fmla="*/ 746374 h 1855788"/>
                        <a:gd name="connsiteX104" fmla="*/ 2435226 w 2781300"/>
                        <a:gd name="connsiteY104" fmla="*/ 756174 h 1855788"/>
                        <a:gd name="connsiteX105" fmla="*/ 2548297 w 2781300"/>
                        <a:gd name="connsiteY105" fmla="*/ 747713 h 1855788"/>
                        <a:gd name="connsiteX106" fmla="*/ 2513846 w 2781300"/>
                        <a:gd name="connsiteY106" fmla="*/ 796728 h 1855788"/>
                        <a:gd name="connsiteX107" fmla="*/ 2531059 w 2781300"/>
                        <a:gd name="connsiteY107" fmla="*/ 805607 h 1855788"/>
                        <a:gd name="connsiteX108" fmla="*/ 2534192 w 2781300"/>
                        <a:gd name="connsiteY108" fmla="*/ 804820 h 1855788"/>
                        <a:gd name="connsiteX109" fmla="*/ 2660245 w 2781300"/>
                        <a:gd name="connsiteY109" fmla="*/ 795338 h 1855788"/>
                        <a:gd name="connsiteX110" fmla="*/ 2629833 w 2781300"/>
                        <a:gd name="connsiteY110" fmla="*/ 852351 h 1855788"/>
                        <a:gd name="connsiteX111" fmla="*/ 2639870 w 2781300"/>
                        <a:gd name="connsiteY111" fmla="*/ 856988 h 1855788"/>
                        <a:gd name="connsiteX112" fmla="*/ 2710659 w 2781300"/>
                        <a:gd name="connsiteY112" fmla="*/ 852487 h 1855788"/>
                        <a:gd name="connsiteX113" fmla="*/ 2692412 w 2781300"/>
                        <a:gd name="connsiteY113" fmla="*/ 881266 h 1855788"/>
                        <a:gd name="connsiteX114" fmla="*/ 2781300 w 2781300"/>
                        <a:gd name="connsiteY11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46339 w 2781300"/>
                        <a:gd name="connsiteY14" fmla="*/ 1200944 h 1855788"/>
                        <a:gd name="connsiteX15" fmla="*/ 2182115 w 2781300"/>
                        <a:gd name="connsiteY15" fmla="*/ 1237205 h 1855788"/>
                        <a:gd name="connsiteX16" fmla="*/ 2203928 w 2781300"/>
                        <a:gd name="connsiteY16" fmla="*/ 1279526 h 1855788"/>
                        <a:gd name="connsiteX17" fmla="*/ 2115908 w 2781300"/>
                        <a:gd name="connsiteY17" fmla="*/ 1274250 h 1855788"/>
                        <a:gd name="connsiteX18" fmla="*/ 2083782 w 2781300"/>
                        <a:gd name="connsiteY18" fmla="*/ 1292225 h 1855788"/>
                        <a:gd name="connsiteX19" fmla="*/ 2100242 w 2781300"/>
                        <a:gd name="connsiteY19" fmla="*/ 1328738 h 1855788"/>
                        <a:gd name="connsiteX20" fmla="*/ 2027443 w 2781300"/>
                        <a:gd name="connsiteY20" fmla="*/ 1323749 h 1855788"/>
                        <a:gd name="connsiteX21" fmla="*/ 1953212 w 2781300"/>
                        <a:gd name="connsiteY21" fmla="*/ 1365283 h 1855788"/>
                        <a:gd name="connsiteX22" fmla="*/ 1972435 w 2781300"/>
                        <a:gd name="connsiteY22" fmla="*/ 1401763 h 1855788"/>
                        <a:gd name="connsiteX23" fmla="*/ 1896025 w 2781300"/>
                        <a:gd name="connsiteY23" fmla="*/ 1397283 h 1855788"/>
                        <a:gd name="connsiteX24" fmla="*/ 1880564 w 2781300"/>
                        <a:gd name="connsiteY24" fmla="*/ 1405935 h 1855788"/>
                        <a:gd name="connsiteX25" fmla="*/ 1908140 w 2781300"/>
                        <a:gd name="connsiteY25" fmla="*/ 1465263 h 1855788"/>
                        <a:gd name="connsiteX26" fmla="*/ 1792112 w 2781300"/>
                        <a:gd name="connsiteY26" fmla="*/ 1457550 h 1855788"/>
                        <a:gd name="connsiteX27" fmla="*/ 1808129 w 2781300"/>
                        <a:gd name="connsiteY27" fmla="*/ 1493838 h 1855788"/>
                        <a:gd name="connsiteX28" fmla="*/ 1735915 w 2781300"/>
                        <a:gd name="connsiteY28" fmla="*/ 1488783 h 1855788"/>
                        <a:gd name="connsiteX29" fmla="*/ 1757367 w 2781300"/>
                        <a:gd name="connsiteY29" fmla="*/ 1541467 h 1855788"/>
                        <a:gd name="connsiteX30" fmla="*/ 1652019 w 2781300"/>
                        <a:gd name="connsiteY30" fmla="*/ 1533474 h 1855788"/>
                        <a:gd name="connsiteX31" fmla="*/ 1603174 w 2781300"/>
                        <a:gd name="connsiteY31" fmla="*/ 1559366 h 1855788"/>
                        <a:gd name="connsiteX32" fmla="*/ 1620474 w 2781300"/>
                        <a:gd name="connsiteY32" fmla="*/ 1605760 h 1855788"/>
                        <a:gd name="connsiteX33" fmla="*/ 1620474 w 2781300"/>
                        <a:gd name="connsiteY33" fmla="*/ 1605761 h 1855788"/>
                        <a:gd name="connsiteX34" fmla="*/ 1538878 w 2781300"/>
                        <a:gd name="connsiteY34" fmla="*/ 1599000 h 1855788"/>
                        <a:gd name="connsiteX35" fmla="*/ 1558931 w 2781300"/>
                        <a:gd name="connsiteY35" fmla="*/ 1655763 h 1855788"/>
                        <a:gd name="connsiteX36" fmla="*/ 1473151 w 2781300"/>
                        <a:gd name="connsiteY36" fmla="*/ 1652005 h 1855788"/>
                        <a:gd name="connsiteX37" fmla="*/ 1434815 w 2781300"/>
                        <a:gd name="connsiteY37" fmla="*/ 1646929 h 1855788"/>
                        <a:gd name="connsiteX38" fmla="*/ 1416069 w 2781300"/>
                        <a:gd name="connsiteY38" fmla="*/ 1655838 h 1855788"/>
                        <a:gd name="connsiteX39" fmla="*/ 1430344 w 2781300"/>
                        <a:gd name="connsiteY39" fmla="*/ 1698626 h 1855788"/>
                        <a:gd name="connsiteX40" fmla="*/ 1344564 w 2781300"/>
                        <a:gd name="connsiteY40" fmla="*/ 1694647 h 1855788"/>
                        <a:gd name="connsiteX41" fmla="*/ 1336720 w 2781300"/>
                        <a:gd name="connsiteY41" fmla="*/ 1693547 h 1855788"/>
                        <a:gd name="connsiteX42" fmla="*/ 1333007 w 2781300"/>
                        <a:gd name="connsiteY42" fmla="*/ 1695312 h 1855788"/>
                        <a:gd name="connsiteX43" fmla="*/ 1346173 w 2781300"/>
                        <a:gd name="connsiteY43" fmla="*/ 1736726 h 1855788"/>
                        <a:gd name="connsiteX44" fmla="*/ 1260393 w 2781300"/>
                        <a:gd name="connsiteY44" fmla="*/ 1732550 h 1855788"/>
                        <a:gd name="connsiteX45" fmla="*/ 1252800 w 2781300"/>
                        <a:gd name="connsiteY45" fmla="*/ 1731433 h 1855788"/>
                        <a:gd name="connsiteX46" fmla="*/ 1209062 w 2781300"/>
                        <a:gd name="connsiteY46" fmla="*/ 1749131 h 1855788"/>
                        <a:gd name="connsiteX47" fmla="*/ 1222348 w 2781300"/>
                        <a:gd name="connsiteY47" fmla="*/ 1793876 h 1855788"/>
                        <a:gd name="connsiteX48" fmla="*/ 1136568 w 2781300"/>
                        <a:gd name="connsiteY48" fmla="*/ 1789405 h 1855788"/>
                        <a:gd name="connsiteX49" fmla="*/ 1107314 w 2781300"/>
                        <a:gd name="connsiteY49" fmla="*/ 1784797 h 1855788"/>
                        <a:gd name="connsiteX50" fmla="*/ 1098822 w 2781300"/>
                        <a:gd name="connsiteY50" fmla="*/ 1787442 h 1855788"/>
                        <a:gd name="connsiteX51" fmla="*/ 1108885 w 2781300"/>
                        <a:gd name="connsiteY51" fmla="*/ 1822451 h 1855788"/>
                        <a:gd name="connsiteX52" fmla="*/ 1023105 w 2781300"/>
                        <a:gd name="connsiteY52" fmla="*/ 1817833 h 1855788"/>
                        <a:gd name="connsiteX53" fmla="*/ 1003642 w 2781300"/>
                        <a:gd name="connsiteY53" fmla="*/ 1814666 h 1855788"/>
                        <a:gd name="connsiteX54" fmla="*/ 997790 w 2781300"/>
                        <a:gd name="connsiteY54" fmla="*/ 1815797 h 1855788"/>
                        <a:gd name="connsiteX55" fmla="*/ 1008873 w 2781300"/>
                        <a:gd name="connsiteY55" fmla="*/ 1855788 h 1855788"/>
                        <a:gd name="connsiteX56" fmla="*/ 839790 w 2781300"/>
                        <a:gd name="connsiteY56" fmla="*/ 1836937 h 1855788"/>
                        <a:gd name="connsiteX57" fmla="*/ 821133 w 2781300"/>
                        <a:gd name="connsiteY57" fmla="*/ 1831631 h 1855788"/>
                        <a:gd name="connsiteX58" fmla="*/ 775540 w 2781300"/>
                        <a:gd name="connsiteY58" fmla="*/ 1828957 h 1855788"/>
                        <a:gd name="connsiteX59" fmla="*/ 0 w 2781300"/>
                        <a:gd name="connsiteY59" fmla="*/ 941388 h 1855788"/>
                        <a:gd name="connsiteX60" fmla="*/ 626400 w 2781300"/>
                        <a:gd name="connsiteY60" fmla="*/ 93223 h 1855788"/>
                        <a:gd name="connsiteX61" fmla="*/ 667074 w 2781300"/>
                        <a:gd name="connsiteY61" fmla="*/ 81034 h 1855788"/>
                        <a:gd name="connsiteX62" fmla="*/ 682305 w 2781300"/>
                        <a:gd name="connsiteY62" fmla="*/ 72919 h 1855788"/>
                        <a:gd name="connsiteX63" fmla="*/ 1008873 w 2781300"/>
                        <a:gd name="connsiteY63" fmla="*/ 0 h 1855788"/>
                        <a:gd name="connsiteX64" fmla="*/ 997186 w 2781300"/>
                        <a:gd name="connsiteY64" fmla="*/ 42173 h 1855788"/>
                        <a:gd name="connsiteX65" fmla="*/ 1023105 w 2781300"/>
                        <a:gd name="connsiteY65" fmla="*/ 37956 h 1855788"/>
                        <a:gd name="connsiteX66" fmla="*/ 1108885 w 2781300"/>
                        <a:gd name="connsiteY66" fmla="*/ 33337 h 1855788"/>
                        <a:gd name="connsiteX67" fmla="*/ 1097623 w 2781300"/>
                        <a:gd name="connsiteY67" fmla="*/ 72518 h 1855788"/>
                        <a:gd name="connsiteX68" fmla="*/ 1136568 w 2781300"/>
                        <a:gd name="connsiteY68" fmla="*/ 66383 h 1855788"/>
                        <a:gd name="connsiteX69" fmla="*/ 1222348 w 2781300"/>
                        <a:gd name="connsiteY69" fmla="*/ 61912 h 1855788"/>
                        <a:gd name="connsiteX70" fmla="*/ 1206030 w 2781300"/>
                        <a:gd name="connsiteY70" fmla="*/ 116866 h 1855788"/>
                        <a:gd name="connsiteX71" fmla="*/ 1232453 w 2781300"/>
                        <a:gd name="connsiteY71" fmla="*/ 127349 h 1855788"/>
                        <a:gd name="connsiteX72" fmla="*/ 1260393 w 2781300"/>
                        <a:gd name="connsiteY72" fmla="*/ 123238 h 1855788"/>
                        <a:gd name="connsiteX73" fmla="*/ 1346173 w 2781300"/>
                        <a:gd name="connsiteY73" fmla="*/ 119062 h 1855788"/>
                        <a:gd name="connsiteX74" fmla="*/ 1332246 w 2781300"/>
                        <a:gd name="connsiteY74" fmla="*/ 162868 h 1855788"/>
                        <a:gd name="connsiteX75" fmla="*/ 1344564 w 2781300"/>
                        <a:gd name="connsiteY75" fmla="*/ 161141 h 1855788"/>
                        <a:gd name="connsiteX76" fmla="*/ 1430344 w 2781300"/>
                        <a:gd name="connsiteY76" fmla="*/ 157162 h 1855788"/>
                        <a:gd name="connsiteX77" fmla="*/ 1413731 w 2781300"/>
                        <a:gd name="connsiteY77" fmla="*/ 206956 h 1855788"/>
                        <a:gd name="connsiteX78" fmla="*/ 1421485 w 2781300"/>
                        <a:gd name="connsiteY78" fmla="*/ 210624 h 1855788"/>
                        <a:gd name="connsiteX79" fmla="*/ 1473151 w 2781300"/>
                        <a:gd name="connsiteY79" fmla="*/ 203783 h 1855788"/>
                        <a:gd name="connsiteX80" fmla="*/ 1558931 w 2781300"/>
                        <a:gd name="connsiteY80" fmla="*/ 200025 h 1855788"/>
                        <a:gd name="connsiteX81" fmla="*/ 1535305 w 2781300"/>
                        <a:gd name="connsiteY81" fmla="*/ 266902 h 1855788"/>
                        <a:gd name="connsiteX82" fmla="*/ 1540646 w 2781300"/>
                        <a:gd name="connsiteY82" fmla="*/ 269743 h 1855788"/>
                        <a:gd name="connsiteX83" fmla="*/ 1620474 w 2781300"/>
                        <a:gd name="connsiteY83" fmla="*/ 263128 h 1855788"/>
                        <a:gd name="connsiteX84" fmla="*/ 1605204 w 2781300"/>
                        <a:gd name="connsiteY84" fmla="*/ 304079 h 1855788"/>
                        <a:gd name="connsiteX85" fmla="*/ 1757367 w 2781300"/>
                        <a:gd name="connsiteY85" fmla="*/ 311945 h 1855788"/>
                        <a:gd name="connsiteX86" fmla="*/ 1735914 w 2781300"/>
                        <a:gd name="connsiteY86" fmla="*/ 364629 h 1855788"/>
                        <a:gd name="connsiteX87" fmla="*/ 1808129 w 2781300"/>
                        <a:gd name="connsiteY87" fmla="*/ 359574 h 1855788"/>
                        <a:gd name="connsiteX88" fmla="*/ 1792112 w 2781300"/>
                        <a:gd name="connsiteY88" fmla="*/ 395862 h 1855788"/>
                        <a:gd name="connsiteX89" fmla="*/ 1908140 w 2781300"/>
                        <a:gd name="connsiteY89" fmla="*/ 388149 h 1855788"/>
                        <a:gd name="connsiteX90" fmla="*/ 1877411 w 2781300"/>
                        <a:gd name="connsiteY90" fmla="*/ 454261 h 1855788"/>
                        <a:gd name="connsiteX91" fmla="*/ 1882194 w 2781300"/>
                        <a:gd name="connsiteY91" fmla="*/ 456941 h 1855788"/>
                        <a:gd name="connsiteX92" fmla="*/ 1972435 w 2781300"/>
                        <a:gd name="connsiteY92" fmla="*/ 451649 h 1855788"/>
                        <a:gd name="connsiteX93" fmla="*/ 1949751 w 2781300"/>
                        <a:gd name="connsiteY93" fmla="*/ 494699 h 1855788"/>
                        <a:gd name="connsiteX94" fmla="*/ 2100242 w 2781300"/>
                        <a:gd name="connsiteY94" fmla="*/ 524674 h 1855788"/>
                        <a:gd name="connsiteX95" fmla="*/ 2080914 w 2781300"/>
                        <a:gd name="connsiteY95" fmla="*/ 567549 h 1855788"/>
                        <a:gd name="connsiteX96" fmla="*/ 2203928 w 2781300"/>
                        <a:gd name="connsiteY96" fmla="*/ 576262 h 1855788"/>
                        <a:gd name="connsiteX97" fmla="*/ 2180042 w 2781300"/>
                        <a:gd name="connsiteY97" fmla="*/ 622605 h 1855788"/>
                        <a:gd name="connsiteX98" fmla="*/ 2346339 w 2781300"/>
                        <a:gd name="connsiteY98" fmla="*/ 631032 h 1855788"/>
                        <a:gd name="connsiteX99" fmla="*/ 2319231 w 2781300"/>
                        <a:gd name="connsiteY99" fmla="*/ 696341 h 1855788"/>
                        <a:gd name="connsiteX100" fmla="*/ 2348431 w 2781300"/>
                        <a:gd name="connsiteY100" fmla="*/ 711403 h 1855788"/>
                        <a:gd name="connsiteX101" fmla="*/ 2438404 w 2781300"/>
                        <a:gd name="connsiteY101" fmla="*/ 707232 h 1855788"/>
                        <a:gd name="connsiteX102" fmla="*/ 2416227 w 2781300"/>
                        <a:gd name="connsiteY102" fmla="*/ 746374 h 1855788"/>
                        <a:gd name="connsiteX103" fmla="*/ 2435226 w 2781300"/>
                        <a:gd name="connsiteY103" fmla="*/ 756174 h 1855788"/>
                        <a:gd name="connsiteX104" fmla="*/ 2548297 w 2781300"/>
                        <a:gd name="connsiteY104" fmla="*/ 747713 h 1855788"/>
                        <a:gd name="connsiteX105" fmla="*/ 2513846 w 2781300"/>
                        <a:gd name="connsiteY105" fmla="*/ 796728 h 1855788"/>
                        <a:gd name="connsiteX106" fmla="*/ 2531059 w 2781300"/>
                        <a:gd name="connsiteY106" fmla="*/ 805607 h 1855788"/>
                        <a:gd name="connsiteX107" fmla="*/ 2534192 w 2781300"/>
                        <a:gd name="connsiteY107" fmla="*/ 804820 h 1855788"/>
                        <a:gd name="connsiteX108" fmla="*/ 2660245 w 2781300"/>
                        <a:gd name="connsiteY108" fmla="*/ 795338 h 1855788"/>
                        <a:gd name="connsiteX109" fmla="*/ 2629833 w 2781300"/>
                        <a:gd name="connsiteY109" fmla="*/ 852351 h 1855788"/>
                        <a:gd name="connsiteX110" fmla="*/ 2639870 w 2781300"/>
                        <a:gd name="connsiteY110" fmla="*/ 856988 h 1855788"/>
                        <a:gd name="connsiteX111" fmla="*/ 2710659 w 2781300"/>
                        <a:gd name="connsiteY111" fmla="*/ 852487 h 1855788"/>
                        <a:gd name="connsiteX112" fmla="*/ 2692412 w 2781300"/>
                        <a:gd name="connsiteY112" fmla="*/ 881266 h 1855788"/>
                        <a:gd name="connsiteX113" fmla="*/ 2781300 w 2781300"/>
                        <a:gd name="connsiteY11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348431 w 2781300"/>
                        <a:gd name="connsiteY99" fmla="*/ 711403 h 1855788"/>
                        <a:gd name="connsiteX100" fmla="*/ 2438404 w 2781300"/>
                        <a:gd name="connsiteY100" fmla="*/ 707232 h 1855788"/>
                        <a:gd name="connsiteX101" fmla="*/ 2416227 w 2781300"/>
                        <a:gd name="connsiteY101" fmla="*/ 746374 h 1855788"/>
                        <a:gd name="connsiteX102" fmla="*/ 2435226 w 2781300"/>
                        <a:gd name="connsiteY102" fmla="*/ 756174 h 1855788"/>
                        <a:gd name="connsiteX103" fmla="*/ 2548297 w 2781300"/>
                        <a:gd name="connsiteY103" fmla="*/ 747713 h 1855788"/>
                        <a:gd name="connsiteX104" fmla="*/ 2513846 w 2781300"/>
                        <a:gd name="connsiteY104" fmla="*/ 796728 h 1855788"/>
                        <a:gd name="connsiteX105" fmla="*/ 2531059 w 2781300"/>
                        <a:gd name="connsiteY105" fmla="*/ 805607 h 1855788"/>
                        <a:gd name="connsiteX106" fmla="*/ 2534192 w 2781300"/>
                        <a:gd name="connsiteY106" fmla="*/ 804820 h 1855788"/>
                        <a:gd name="connsiteX107" fmla="*/ 2660245 w 2781300"/>
                        <a:gd name="connsiteY107" fmla="*/ 795338 h 1855788"/>
                        <a:gd name="connsiteX108" fmla="*/ 2629833 w 2781300"/>
                        <a:gd name="connsiteY108" fmla="*/ 852351 h 1855788"/>
                        <a:gd name="connsiteX109" fmla="*/ 2639870 w 2781300"/>
                        <a:gd name="connsiteY109" fmla="*/ 856988 h 1855788"/>
                        <a:gd name="connsiteX110" fmla="*/ 2710659 w 2781300"/>
                        <a:gd name="connsiteY110" fmla="*/ 852487 h 1855788"/>
                        <a:gd name="connsiteX111" fmla="*/ 2692412 w 2781300"/>
                        <a:gd name="connsiteY111" fmla="*/ 881266 h 1855788"/>
                        <a:gd name="connsiteX112" fmla="*/ 2781300 w 2781300"/>
                        <a:gd name="connsiteY11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435226 w 2781300"/>
                        <a:gd name="connsiteY101" fmla="*/ 756174 h 1855788"/>
                        <a:gd name="connsiteX102" fmla="*/ 2548297 w 2781300"/>
                        <a:gd name="connsiteY102" fmla="*/ 747713 h 1855788"/>
                        <a:gd name="connsiteX103" fmla="*/ 2513846 w 2781300"/>
                        <a:gd name="connsiteY103" fmla="*/ 796728 h 1855788"/>
                        <a:gd name="connsiteX104" fmla="*/ 2531059 w 2781300"/>
                        <a:gd name="connsiteY104" fmla="*/ 805607 h 1855788"/>
                        <a:gd name="connsiteX105" fmla="*/ 2534192 w 2781300"/>
                        <a:gd name="connsiteY105" fmla="*/ 804820 h 1855788"/>
                        <a:gd name="connsiteX106" fmla="*/ 2660245 w 2781300"/>
                        <a:gd name="connsiteY106" fmla="*/ 795338 h 1855788"/>
                        <a:gd name="connsiteX107" fmla="*/ 2629833 w 2781300"/>
                        <a:gd name="connsiteY107" fmla="*/ 852351 h 1855788"/>
                        <a:gd name="connsiteX108" fmla="*/ 2639870 w 2781300"/>
                        <a:gd name="connsiteY108" fmla="*/ 856988 h 1855788"/>
                        <a:gd name="connsiteX109" fmla="*/ 2710659 w 2781300"/>
                        <a:gd name="connsiteY109" fmla="*/ 852487 h 1855788"/>
                        <a:gd name="connsiteX110" fmla="*/ 2692412 w 2781300"/>
                        <a:gd name="connsiteY110" fmla="*/ 881266 h 1855788"/>
                        <a:gd name="connsiteX111" fmla="*/ 2781300 w 2781300"/>
                        <a:gd name="connsiteY11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534192 w 2781300"/>
                        <a:gd name="connsiteY104" fmla="*/ 804820 h 1855788"/>
                        <a:gd name="connsiteX105" fmla="*/ 2660245 w 2781300"/>
                        <a:gd name="connsiteY105" fmla="*/ 795338 h 1855788"/>
                        <a:gd name="connsiteX106" fmla="*/ 2629833 w 2781300"/>
                        <a:gd name="connsiteY106" fmla="*/ 852351 h 1855788"/>
                        <a:gd name="connsiteX107" fmla="*/ 2639870 w 2781300"/>
                        <a:gd name="connsiteY107" fmla="*/ 856988 h 1855788"/>
                        <a:gd name="connsiteX108" fmla="*/ 2710659 w 2781300"/>
                        <a:gd name="connsiteY108" fmla="*/ 852487 h 1855788"/>
                        <a:gd name="connsiteX109" fmla="*/ 2692412 w 2781300"/>
                        <a:gd name="connsiteY109" fmla="*/ 881266 h 1855788"/>
                        <a:gd name="connsiteX110" fmla="*/ 2781300 w 2781300"/>
                        <a:gd name="connsiteY11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660245 w 2781300"/>
                        <a:gd name="connsiteY104" fmla="*/ 795338 h 1855788"/>
                        <a:gd name="connsiteX105" fmla="*/ 2629833 w 2781300"/>
                        <a:gd name="connsiteY105" fmla="*/ 852351 h 1855788"/>
                        <a:gd name="connsiteX106" fmla="*/ 2639870 w 2781300"/>
                        <a:gd name="connsiteY106" fmla="*/ 856988 h 1855788"/>
                        <a:gd name="connsiteX107" fmla="*/ 2710659 w 2781300"/>
                        <a:gd name="connsiteY107" fmla="*/ 852487 h 1855788"/>
                        <a:gd name="connsiteX108" fmla="*/ 2692412 w 2781300"/>
                        <a:gd name="connsiteY108" fmla="*/ 881266 h 1855788"/>
                        <a:gd name="connsiteX109" fmla="*/ 2781300 w 2781300"/>
                        <a:gd name="connsiteY10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639870 w 2781300"/>
                        <a:gd name="connsiteY105" fmla="*/ 856988 h 1855788"/>
                        <a:gd name="connsiteX106" fmla="*/ 2710659 w 2781300"/>
                        <a:gd name="connsiteY106" fmla="*/ 852487 h 1855788"/>
                        <a:gd name="connsiteX107" fmla="*/ 2692412 w 2781300"/>
                        <a:gd name="connsiteY107" fmla="*/ 881266 h 1855788"/>
                        <a:gd name="connsiteX108" fmla="*/ 2781300 w 2781300"/>
                        <a:gd name="connsiteY10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710659 w 2781300"/>
                        <a:gd name="connsiteY105" fmla="*/ 852487 h 1855788"/>
                        <a:gd name="connsiteX106" fmla="*/ 2692412 w 2781300"/>
                        <a:gd name="connsiteY106" fmla="*/ 881266 h 1855788"/>
                        <a:gd name="connsiteX107" fmla="*/ 2781300 w 2781300"/>
                        <a:gd name="connsiteY10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76829 w 2781300"/>
                        <a:gd name="connsiteY8" fmla="*/ 1078916 h 1855788"/>
                        <a:gd name="connsiteX9" fmla="*/ 2426967 w 2781300"/>
                        <a:gd name="connsiteY9" fmla="*/ 1104558 h 1855788"/>
                        <a:gd name="connsiteX10" fmla="*/ 2438404 w 2781300"/>
                        <a:gd name="connsiteY10" fmla="*/ 1124744 h 1855788"/>
                        <a:gd name="connsiteX11" fmla="*/ 2330762 w 2781300"/>
                        <a:gd name="connsiteY11" fmla="*/ 1154032 h 1855788"/>
                        <a:gd name="connsiteX12" fmla="*/ 2346339 w 2781300"/>
                        <a:gd name="connsiteY12" fmla="*/ 1200944 h 1855788"/>
                        <a:gd name="connsiteX13" fmla="*/ 2182115 w 2781300"/>
                        <a:gd name="connsiteY13" fmla="*/ 1237205 h 1855788"/>
                        <a:gd name="connsiteX14" fmla="*/ 2203928 w 2781300"/>
                        <a:gd name="connsiteY14" fmla="*/ 1279526 h 1855788"/>
                        <a:gd name="connsiteX15" fmla="*/ 2115908 w 2781300"/>
                        <a:gd name="connsiteY15" fmla="*/ 1274250 h 1855788"/>
                        <a:gd name="connsiteX16" fmla="*/ 2083782 w 2781300"/>
                        <a:gd name="connsiteY16" fmla="*/ 1292225 h 1855788"/>
                        <a:gd name="connsiteX17" fmla="*/ 2100242 w 2781300"/>
                        <a:gd name="connsiteY17" fmla="*/ 1328738 h 1855788"/>
                        <a:gd name="connsiteX18" fmla="*/ 2027443 w 2781300"/>
                        <a:gd name="connsiteY18" fmla="*/ 1323749 h 1855788"/>
                        <a:gd name="connsiteX19" fmla="*/ 1953212 w 2781300"/>
                        <a:gd name="connsiteY19" fmla="*/ 1365283 h 1855788"/>
                        <a:gd name="connsiteX20" fmla="*/ 1972435 w 2781300"/>
                        <a:gd name="connsiteY20" fmla="*/ 1401763 h 1855788"/>
                        <a:gd name="connsiteX21" fmla="*/ 1896025 w 2781300"/>
                        <a:gd name="connsiteY21" fmla="*/ 1397283 h 1855788"/>
                        <a:gd name="connsiteX22" fmla="*/ 1880564 w 2781300"/>
                        <a:gd name="connsiteY22" fmla="*/ 1405935 h 1855788"/>
                        <a:gd name="connsiteX23" fmla="*/ 1908140 w 2781300"/>
                        <a:gd name="connsiteY23" fmla="*/ 1465263 h 1855788"/>
                        <a:gd name="connsiteX24" fmla="*/ 1792112 w 2781300"/>
                        <a:gd name="connsiteY24" fmla="*/ 1457550 h 1855788"/>
                        <a:gd name="connsiteX25" fmla="*/ 1808129 w 2781300"/>
                        <a:gd name="connsiteY25" fmla="*/ 1493838 h 1855788"/>
                        <a:gd name="connsiteX26" fmla="*/ 1735915 w 2781300"/>
                        <a:gd name="connsiteY26" fmla="*/ 1488783 h 1855788"/>
                        <a:gd name="connsiteX27" fmla="*/ 1757367 w 2781300"/>
                        <a:gd name="connsiteY27" fmla="*/ 1541467 h 1855788"/>
                        <a:gd name="connsiteX28" fmla="*/ 1652019 w 2781300"/>
                        <a:gd name="connsiteY28" fmla="*/ 1533474 h 1855788"/>
                        <a:gd name="connsiteX29" fmla="*/ 1603174 w 2781300"/>
                        <a:gd name="connsiteY29" fmla="*/ 1559366 h 1855788"/>
                        <a:gd name="connsiteX30" fmla="*/ 1620474 w 2781300"/>
                        <a:gd name="connsiteY30" fmla="*/ 1605760 h 1855788"/>
                        <a:gd name="connsiteX31" fmla="*/ 1620474 w 2781300"/>
                        <a:gd name="connsiteY31" fmla="*/ 1605761 h 1855788"/>
                        <a:gd name="connsiteX32" fmla="*/ 1538878 w 2781300"/>
                        <a:gd name="connsiteY32" fmla="*/ 1599000 h 1855788"/>
                        <a:gd name="connsiteX33" fmla="*/ 1558931 w 2781300"/>
                        <a:gd name="connsiteY33" fmla="*/ 1655763 h 1855788"/>
                        <a:gd name="connsiteX34" fmla="*/ 1473151 w 2781300"/>
                        <a:gd name="connsiteY34" fmla="*/ 1652005 h 1855788"/>
                        <a:gd name="connsiteX35" fmla="*/ 1434815 w 2781300"/>
                        <a:gd name="connsiteY35" fmla="*/ 1646929 h 1855788"/>
                        <a:gd name="connsiteX36" fmla="*/ 1416069 w 2781300"/>
                        <a:gd name="connsiteY36" fmla="*/ 1655838 h 1855788"/>
                        <a:gd name="connsiteX37" fmla="*/ 1430344 w 2781300"/>
                        <a:gd name="connsiteY37" fmla="*/ 1698626 h 1855788"/>
                        <a:gd name="connsiteX38" fmla="*/ 1344564 w 2781300"/>
                        <a:gd name="connsiteY38" fmla="*/ 1694647 h 1855788"/>
                        <a:gd name="connsiteX39" fmla="*/ 1336720 w 2781300"/>
                        <a:gd name="connsiteY39" fmla="*/ 1693547 h 1855788"/>
                        <a:gd name="connsiteX40" fmla="*/ 1333007 w 2781300"/>
                        <a:gd name="connsiteY40" fmla="*/ 1695312 h 1855788"/>
                        <a:gd name="connsiteX41" fmla="*/ 1346173 w 2781300"/>
                        <a:gd name="connsiteY41" fmla="*/ 1736726 h 1855788"/>
                        <a:gd name="connsiteX42" fmla="*/ 1260393 w 2781300"/>
                        <a:gd name="connsiteY42" fmla="*/ 1732550 h 1855788"/>
                        <a:gd name="connsiteX43" fmla="*/ 1252800 w 2781300"/>
                        <a:gd name="connsiteY43" fmla="*/ 1731433 h 1855788"/>
                        <a:gd name="connsiteX44" fmla="*/ 1209062 w 2781300"/>
                        <a:gd name="connsiteY44" fmla="*/ 1749131 h 1855788"/>
                        <a:gd name="connsiteX45" fmla="*/ 1222348 w 2781300"/>
                        <a:gd name="connsiteY45" fmla="*/ 1793876 h 1855788"/>
                        <a:gd name="connsiteX46" fmla="*/ 1136568 w 2781300"/>
                        <a:gd name="connsiteY46" fmla="*/ 1789405 h 1855788"/>
                        <a:gd name="connsiteX47" fmla="*/ 1107314 w 2781300"/>
                        <a:gd name="connsiteY47" fmla="*/ 1784797 h 1855788"/>
                        <a:gd name="connsiteX48" fmla="*/ 1098822 w 2781300"/>
                        <a:gd name="connsiteY48" fmla="*/ 1787442 h 1855788"/>
                        <a:gd name="connsiteX49" fmla="*/ 1108885 w 2781300"/>
                        <a:gd name="connsiteY49" fmla="*/ 1822451 h 1855788"/>
                        <a:gd name="connsiteX50" fmla="*/ 1023105 w 2781300"/>
                        <a:gd name="connsiteY50" fmla="*/ 1817833 h 1855788"/>
                        <a:gd name="connsiteX51" fmla="*/ 1003642 w 2781300"/>
                        <a:gd name="connsiteY51" fmla="*/ 1814666 h 1855788"/>
                        <a:gd name="connsiteX52" fmla="*/ 997790 w 2781300"/>
                        <a:gd name="connsiteY52" fmla="*/ 1815797 h 1855788"/>
                        <a:gd name="connsiteX53" fmla="*/ 1008873 w 2781300"/>
                        <a:gd name="connsiteY53" fmla="*/ 1855788 h 1855788"/>
                        <a:gd name="connsiteX54" fmla="*/ 839790 w 2781300"/>
                        <a:gd name="connsiteY54" fmla="*/ 1836937 h 1855788"/>
                        <a:gd name="connsiteX55" fmla="*/ 821133 w 2781300"/>
                        <a:gd name="connsiteY55" fmla="*/ 1831631 h 1855788"/>
                        <a:gd name="connsiteX56" fmla="*/ 775540 w 2781300"/>
                        <a:gd name="connsiteY56" fmla="*/ 1828957 h 1855788"/>
                        <a:gd name="connsiteX57" fmla="*/ 0 w 2781300"/>
                        <a:gd name="connsiteY57" fmla="*/ 941388 h 1855788"/>
                        <a:gd name="connsiteX58" fmla="*/ 626400 w 2781300"/>
                        <a:gd name="connsiteY58" fmla="*/ 93223 h 1855788"/>
                        <a:gd name="connsiteX59" fmla="*/ 667074 w 2781300"/>
                        <a:gd name="connsiteY59" fmla="*/ 81034 h 1855788"/>
                        <a:gd name="connsiteX60" fmla="*/ 682305 w 2781300"/>
                        <a:gd name="connsiteY60" fmla="*/ 72919 h 1855788"/>
                        <a:gd name="connsiteX61" fmla="*/ 1008873 w 2781300"/>
                        <a:gd name="connsiteY61" fmla="*/ 0 h 1855788"/>
                        <a:gd name="connsiteX62" fmla="*/ 997186 w 2781300"/>
                        <a:gd name="connsiteY62" fmla="*/ 42173 h 1855788"/>
                        <a:gd name="connsiteX63" fmla="*/ 1023105 w 2781300"/>
                        <a:gd name="connsiteY63" fmla="*/ 37956 h 1855788"/>
                        <a:gd name="connsiteX64" fmla="*/ 1108885 w 2781300"/>
                        <a:gd name="connsiteY64" fmla="*/ 33337 h 1855788"/>
                        <a:gd name="connsiteX65" fmla="*/ 1097623 w 2781300"/>
                        <a:gd name="connsiteY65" fmla="*/ 72518 h 1855788"/>
                        <a:gd name="connsiteX66" fmla="*/ 1136568 w 2781300"/>
                        <a:gd name="connsiteY66" fmla="*/ 66383 h 1855788"/>
                        <a:gd name="connsiteX67" fmla="*/ 1222348 w 2781300"/>
                        <a:gd name="connsiteY67" fmla="*/ 61912 h 1855788"/>
                        <a:gd name="connsiteX68" fmla="*/ 1206030 w 2781300"/>
                        <a:gd name="connsiteY68" fmla="*/ 116866 h 1855788"/>
                        <a:gd name="connsiteX69" fmla="*/ 1232453 w 2781300"/>
                        <a:gd name="connsiteY69" fmla="*/ 127349 h 1855788"/>
                        <a:gd name="connsiteX70" fmla="*/ 1260393 w 2781300"/>
                        <a:gd name="connsiteY70" fmla="*/ 123238 h 1855788"/>
                        <a:gd name="connsiteX71" fmla="*/ 1346173 w 2781300"/>
                        <a:gd name="connsiteY71" fmla="*/ 119062 h 1855788"/>
                        <a:gd name="connsiteX72" fmla="*/ 1332246 w 2781300"/>
                        <a:gd name="connsiteY72" fmla="*/ 162868 h 1855788"/>
                        <a:gd name="connsiteX73" fmla="*/ 1344564 w 2781300"/>
                        <a:gd name="connsiteY73" fmla="*/ 161141 h 1855788"/>
                        <a:gd name="connsiteX74" fmla="*/ 1430344 w 2781300"/>
                        <a:gd name="connsiteY74" fmla="*/ 157162 h 1855788"/>
                        <a:gd name="connsiteX75" fmla="*/ 1413731 w 2781300"/>
                        <a:gd name="connsiteY75" fmla="*/ 206956 h 1855788"/>
                        <a:gd name="connsiteX76" fmla="*/ 1421485 w 2781300"/>
                        <a:gd name="connsiteY76" fmla="*/ 210624 h 1855788"/>
                        <a:gd name="connsiteX77" fmla="*/ 1473151 w 2781300"/>
                        <a:gd name="connsiteY77" fmla="*/ 203783 h 1855788"/>
                        <a:gd name="connsiteX78" fmla="*/ 1558931 w 2781300"/>
                        <a:gd name="connsiteY78" fmla="*/ 200025 h 1855788"/>
                        <a:gd name="connsiteX79" fmla="*/ 1535305 w 2781300"/>
                        <a:gd name="connsiteY79" fmla="*/ 266902 h 1855788"/>
                        <a:gd name="connsiteX80" fmla="*/ 1540646 w 2781300"/>
                        <a:gd name="connsiteY80" fmla="*/ 269743 h 1855788"/>
                        <a:gd name="connsiteX81" fmla="*/ 1620474 w 2781300"/>
                        <a:gd name="connsiteY81" fmla="*/ 263128 h 1855788"/>
                        <a:gd name="connsiteX82" fmla="*/ 1605204 w 2781300"/>
                        <a:gd name="connsiteY82" fmla="*/ 304079 h 1855788"/>
                        <a:gd name="connsiteX83" fmla="*/ 1757367 w 2781300"/>
                        <a:gd name="connsiteY83" fmla="*/ 311945 h 1855788"/>
                        <a:gd name="connsiteX84" fmla="*/ 1735914 w 2781300"/>
                        <a:gd name="connsiteY84" fmla="*/ 364629 h 1855788"/>
                        <a:gd name="connsiteX85" fmla="*/ 1808129 w 2781300"/>
                        <a:gd name="connsiteY85" fmla="*/ 359574 h 1855788"/>
                        <a:gd name="connsiteX86" fmla="*/ 1792112 w 2781300"/>
                        <a:gd name="connsiteY86" fmla="*/ 395862 h 1855788"/>
                        <a:gd name="connsiteX87" fmla="*/ 1908140 w 2781300"/>
                        <a:gd name="connsiteY87" fmla="*/ 388149 h 1855788"/>
                        <a:gd name="connsiteX88" fmla="*/ 1877411 w 2781300"/>
                        <a:gd name="connsiteY88" fmla="*/ 454261 h 1855788"/>
                        <a:gd name="connsiteX89" fmla="*/ 1882194 w 2781300"/>
                        <a:gd name="connsiteY89" fmla="*/ 456941 h 1855788"/>
                        <a:gd name="connsiteX90" fmla="*/ 1972435 w 2781300"/>
                        <a:gd name="connsiteY90" fmla="*/ 451649 h 1855788"/>
                        <a:gd name="connsiteX91" fmla="*/ 1949751 w 2781300"/>
                        <a:gd name="connsiteY91" fmla="*/ 494699 h 1855788"/>
                        <a:gd name="connsiteX92" fmla="*/ 2100242 w 2781300"/>
                        <a:gd name="connsiteY92" fmla="*/ 524674 h 1855788"/>
                        <a:gd name="connsiteX93" fmla="*/ 2080914 w 2781300"/>
                        <a:gd name="connsiteY93" fmla="*/ 567549 h 1855788"/>
                        <a:gd name="connsiteX94" fmla="*/ 2203928 w 2781300"/>
                        <a:gd name="connsiteY94" fmla="*/ 576262 h 1855788"/>
                        <a:gd name="connsiteX95" fmla="*/ 2180042 w 2781300"/>
                        <a:gd name="connsiteY95" fmla="*/ 622605 h 1855788"/>
                        <a:gd name="connsiteX96" fmla="*/ 2346339 w 2781300"/>
                        <a:gd name="connsiteY96" fmla="*/ 631032 h 1855788"/>
                        <a:gd name="connsiteX97" fmla="*/ 2319231 w 2781300"/>
                        <a:gd name="connsiteY97" fmla="*/ 696341 h 1855788"/>
                        <a:gd name="connsiteX98" fmla="*/ 2438404 w 2781300"/>
                        <a:gd name="connsiteY98" fmla="*/ 707232 h 1855788"/>
                        <a:gd name="connsiteX99" fmla="*/ 2416227 w 2781300"/>
                        <a:gd name="connsiteY99" fmla="*/ 746374 h 1855788"/>
                        <a:gd name="connsiteX100" fmla="*/ 2548297 w 2781300"/>
                        <a:gd name="connsiteY100" fmla="*/ 747713 h 1855788"/>
                        <a:gd name="connsiteX101" fmla="*/ 2513846 w 2781300"/>
                        <a:gd name="connsiteY101" fmla="*/ 796728 h 1855788"/>
                        <a:gd name="connsiteX102" fmla="*/ 2660245 w 2781300"/>
                        <a:gd name="connsiteY102" fmla="*/ 795338 h 1855788"/>
                        <a:gd name="connsiteX103" fmla="*/ 2629833 w 2781300"/>
                        <a:gd name="connsiteY103" fmla="*/ 852351 h 1855788"/>
                        <a:gd name="connsiteX104" fmla="*/ 2710659 w 2781300"/>
                        <a:gd name="connsiteY104" fmla="*/ 852487 h 1855788"/>
                        <a:gd name="connsiteX105" fmla="*/ 2692412 w 2781300"/>
                        <a:gd name="connsiteY105" fmla="*/ 881266 h 1855788"/>
                        <a:gd name="connsiteX106" fmla="*/ 2781300 w 2781300"/>
                        <a:gd name="connsiteY10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2027443 w 2781300"/>
                        <a:gd name="connsiteY17" fmla="*/ 1323749 h 1855788"/>
                        <a:gd name="connsiteX18" fmla="*/ 1953212 w 2781300"/>
                        <a:gd name="connsiteY18" fmla="*/ 1365283 h 1855788"/>
                        <a:gd name="connsiteX19" fmla="*/ 1972435 w 2781300"/>
                        <a:gd name="connsiteY19" fmla="*/ 1401763 h 1855788"/>
                        <a:gd name="connsiteX20" fmla="*/ 1896025 w 2781300"/>
                        <a:gd name="connsiteY20" fmla="*/ 1397283 h 1855788"/>
                        <a:gd name="connsiteX21" fmla="*/ 1880564 w 2781300"/>
                        <a:gd name="connsiteY21" fmla="*/ 1405935 h 1855788"/>
                        <a:gd name="connsiteX22" fmla="*/ 1908140 w 2781300"/>
                        <a:gd name="connsiteY22" fmla="*/ 1465263 h 1855788"/>
                        <a:gd name="connsiteX23" fmla="*/ 1792112 w 2781300"/>
                        <a:gd name="connsiteY23" fmla="*/ 1457550 h 1855788"/>
                        <a:gd name="connsiteX24" fmla="*/ 1808129 w 2781300"/>
                        <a:gd name="connsiteY24" fmla="*/ 1493838 h 1855788"/>
                        <a:gd name="connsiteX25" fmla="*/ 1735915 w 2781300"/>
                        <a:gd name="connsiteY25" fmla="*/ 1488783 h 1855788"/>
                        <a:gd name="connsiteX26" fmla="*/ 1757367 w 2781300"/>
                        <a:gd name="connsiteY26" fmla="*/ 1541467 h 1855788"/>
                        <a:gd name="connsiteX27" fmla="*/ 1652019 w 2781300"/>
                        <a:gd name="connsiteY27" fmla="*/ 1533474 h 1855788"/>
                        <a:gd name="connsiteX28" fmla="*/ 1603174 w 2781300"/>
                        <a:gd name="connsiteY28" fmla="*/ 1559366 h 1855788"/>
                        <a:gd name="connsiteX29" fmla="*/ 1620474 w 2781300"/>
                        <a:gd name="connsiteY29" fmla="*/ 1605760 h 1855788"/>
                        <a:gd name="connsiteX30" fmla="*/ 1620474 w 2781300"/>
                        <a:gd name="connsiteY30" fmla="*/ 1605761 h 1855788"/>
                        <a:gd name="connsiteX31" fmla="*/ 1538878 w 2781300"/>
                        <a:gd name="connsiteY31" fmla="*/ 1599000 h 1855788"/>
                        <a:gd name="connsiteX32" fmla="*/ 1558931 w 2781300"/>
                        <a:gd name="connsiteY32" fmla="*/ 1655763 h 1855788"/>
                        <a:gd name="connsiteX33" fmla="*/ 1473151 w 2781300"/>
                        <a:gd name="connsiteY33" fmla="*/ 1652005 h 1855788"/>
                        <a:gd name="connsiteX34" fmla="*/ 1434815 w 2781300"/>
                        <a:gd name="connsiteY34" fmla="*/ 1646929 h 1855788"/>
                        <a:gd name="connsiteX35" fmla="*/ 1416069 w 2781300"/>
                        <a:gd name="connsiteY35" fmla="*/ 1655838 h 1855788"/>
                        <a:gd name="connsiteX36" fmla="*/ 1430344 w 2781300"/>
                        <a:gd name="connsiteY36" fmla="*/ 1698626 h 1855788"/>
                        <a:gd name="connsiteX37" fmla="*/ 1344564 w 2781300"/>
                        <a:gd name="connsiteY37" fmla="*/ 1694647 h 1855788"/>
                        <a:gd name="connsiteX38" fmla="*/ 1336720 w 2781300"/>
                        <a:gd name="connsiteY38" fmla="*/ 1693547 h 1855788"/>
                        <a:gd name="connsiteX39" fmla="*/ 1333007 w 2781300"/>
                        <a:gd name="connsiteY39" fmla="*/ 1695312 h 1855788"/>
                        <a:gd name="connsiteX40" fmla="*/ 1346173 w 2781300"/>
                        <a:gd name="connsiteY40" fmla="*/ 1736726 h 1855788"/>
                        <a:gd name="connsiteX41" fmla="*/ 1260393 w 2781300"/>
                        <a:gd name="connsiteY41" fmla="*/ 1732550 h 1855788"/>
                        <a:gd name="connsiteX42" fmla="*/ 1252800 w 2781300"/>
                        <a:gd name="connsiteY42" fmla="*/ 1731433 h 1855788"/>
                        <a:gd name="connsiteX43" fmla="*/ 1209062 w 2781300"/>
                        <a:gd name="connsiteY43" fmla="*/ 1749131 h 1855788"/>
                        <a:gd name="connsiteX44" fmla="*/ 1222348 w 2781300"/>
                        <a:gd name="connsiteY44" fmla="*/ 1793876 h 1855788"/>
                        <a:gd name="connsiteX45" fmla="*/ 1136568 w 2781300"/>
                        <a:gd name="connsiteY45" fmla="*/ 1789405 h 1855788"/>
                        <a:gd name="connsiteX46" fmla="*/ 1107314 w 2781300"/>
                        <a:gd name="connsiteY46" fmla="*/ 1784797 h 1855788"/>
                        <a:gd name="connsiteX47" fmla="*/ 1098822 w 2781300"/>
                        <a:gd name="connsiteY47" fmla="*/ 1787442 h 1855788"/>
                        <a:gd name="connsiteX48" fmla="*/ 1108885 w 2781300"/>
                        <a:gd name="connsiteY48" fmla="*/ 1822451 h 1855788"/>
                        <a:gd name="connsiteX49" fmla="*/ 1023105 w 2781300"/>
                        <a:gd name="connsiteY49" fmla="*/ 1817833 h 1855788"/>
                        <a:gd name="connsiteX50" fmla="*/ 1003642 w 2781300"/>
                        <a:gd name="connsiteY50" fmla="*/ 1814666 h 1855788"/>
                        <a:gd name="connsiteX51" fmla="*/ 997790 w 2781300"/>
                        <a:gd name="connsiteY51" fmla="*/ 1815797 h 1855788"/>
                        <a:gd name="connsiteX52" fmla="*/ 1008873 w 2781300"/>
                        <a:gd name="connsiteY52" fmla="*/ 1855788 h 1855788"/>
                        <a:gd name="connsiteX53" fmla="*/ 839790 w 2781300"/>
                        <a:gd name="connsiteY53" fmla="*/ 1836937 h 1855788"/>
                        <a:gd name="connsiteX54" fmla="*/ 821133 w 2781300"/>
                        <a:gd name="connsiteY54" fmla="*/ 1831631 h 1855788"/>
                        <a:gd name="connsiteX55" fmla="*/ 775540 w 2781300"/>
                        <a:gd name="connsiteY55" fmla="*/ 1828957 h 1855788"/>
                        <a:gd name="connsiteX56" fmla="*/ 0 w 2781300"/>
                        <a:gd name="connsiteY56" fmla="*/ 941388 h 1855788"/>
                        <a:gd name="connsiteX57" fmla="*/ 626400 w 2781300"/>
                        <a:gd name="connsiteY57" fmla="*/ 93223 h 1855788"/>
                        <a:gd name="connsiteX58" fmla="*/ 667074 w 2781300"/>
                        <a:gd name="connsiteY58" fmla="*/ 81034 h 1855788"/>
                        <a:gd name="connsiteX59" fmla="*/ 682305 w 2781300"/>
                        <a:gd name="connsiteY59" fmla="*/ 72919 h 1855788"/>
                        <a:gd name="connsiteX60" fmla="*/ 1008873 w 2781300"/>
                        <a:gd name="connsiteY60" fmla="*/ 0 h 1855788"/>
                        <a:gd name="connsiteX61" fmla="*/ 997186 w 2781300"/>
                        <a:gd name="connsiteY61" fmla="*/ 42173 h 1855788"/>
                        <a:gd name="connsiteX62" fmla="*/ 1023105 w 2781300"/>
                        <a:gd name="connsiteY62" fmla="*/ 37956 h 1855788"/>
                        <a:gd name="connsiteX63" fmla="*/ 1108885 w 2781300"/>
                        <a:gd name="connsiteY63" fmla="*/ 33337 h 1855788"/>
                        <a:gd name="connsiteX64" fmla="*/ 1097623 w 2781300"/>
                        <a:gd name="connsiteY64" fmla="*/ 72518 h 1855788"/>
                        <a:gd name="connsiteX65" fmla="*/ 1136568 w 2781300"/>
                        <a:gd name="connsiteY65" fmla="*/ 66383 h 1855788"/>
                        <a:gd name="connsiteX66" fmla="*/ 1222348 w 2781300"/>
                        <a:gd name="connsiteY66" fmla="*/ 61912 h 1855788"/>
                        <a:gd name="connsiteX67" fmla="*/ 1206030 w 2781300"/>
                        <a:gd name="connsiteY67" fmla="*/ 116866 h 1855788"/>
                        <a:gd name="connsiteX68" fmla="*/ 1232453 w 2781300"/>
                        <a:gd name="connsiteY68" fmla="*/ 127349 h 1855788"/>
                        <a:gd name="connsiteX69" fmla="*/ 1260393 w 2781300"/>
                        <a:gd name="connsiteY69" fmla="*/ 123238 h 1855788"/>
                        <a:gd name="connsiteX70" fmla="*/ 1346173 w 2781300"/>
                        <a:gd name="connsiteY70" fmla="*/ 119062 h 1855788"/>
                        <a:gd name="connsiteX71" fmla="*/ 1332246 w 2781300"/>
                        <a:gd name="connsiteY71" fmla="*/ 162868 h 1855788"/>
                        <a:gd name="connsiteX72" fmla="*/ 1344564 w 2781300"/>
                        <a:gd name="connsiteY72" fmla="*/ 161141 h 1855788"/>
                        <a:gd name="connsiteX73" fmla="*/ 1430344 w 2781300"/>
                        <a:gd name="connsiteY73" fmla="*/ 157162 h 1855788"/>
                        <a:gd name="connsiteX74" fmla="*/ 1413731 w 2781300"/>
                        <a:gd name="connsiteY74" fmla="*/ 206956 h 1855788"/>
                        <a:gd name="connsiteX75" fmla="*/ 1421485 w 2781300"/>
                        <a:gd name="connsiteY75" fmla="*/ 210624 h 1855788"/>
                        <a:gd name="connsiteX76" fmla="*/ 1473151 w 2781300"/>
                        <a:gd name="connsiteY76" fmla="*/ 203783 h 1855788"/>
                        <a:gd name="connsiteX77" fmla="*/ 1558931 w 2781300"/>
                        <a:gd name="connsiteY77" fmla="*/ 200025 h 1855788"/>
                        <a:gd name="connsiteX78" fmla="*/ 1535305 w 2781300"/>
                        <a:gd name="connsiteY78" fmla="*/ 266902 h 1855788"/>
                        <a:gd name="connsiteX79" fmla="*/ 1540646 w 2781300"/>
                        <a:gd name="connsiteY79" fmla="*/ 269743 h 1855788"/>
                        <a:gd name="connsiteX80" fmla="*/ 1620474 w 2781300"/>
                        <a:gd name="connsiteY80" fmla="*/ 263128 h 1855788"/>
                        <a:gd name="connsiteX81" fmla="*/ 1605204 w 2781300"/>
                        <a:gd name="connsiteY81" fmla="*/ 304079 h 1855788"/>
                        <a:gd name="connsiteX82" fmla="*/ 1757367 w 2781300"/>
                        <a:gd name="connsiteY82" fmla="*/ 311945 h 1855788"/>
                        <a:gd name="connsiteX83" fmla="*/ 1735914 w 2781300"/>
                        <a:gd name="connsiteY83" fmla="*/ 364629 h 1855788"/>
                        <a:gd name="connsiteX84" fmla="*/ 1808129 w 2781300"/>
                        <a:gd name="connsiteY84" fmla="*/ 359574 h 1855788"/>
                        <a:gd name="connsiteX85" fmla="*/ 1792112 w 2781300"/>
                        <a:gd name="connsiteY85" fmla="*/ 395862 h 1855788"/>
                        <a:gd name="connsiteX86" fmla="*/ 1908140 w 2781300"/>
                        <a:gd name="connsiteY86" fmla="*/ 388149 h 1855788"/>
                        <a:gd name="connsiteX87" fmla="*/ 1877411 w 2781300"/>
                        <a:gd name="connsiteY87" fmla="*/ 454261 h 1855788"/>
                        <a:gd name="connsiteX88" fmla="*/ 1882194 w 2781300"/>
                        <a:gd name="connsiteY88" fmla="*/ 456941 h 1855788"/>
                        <a:gd name="connsiteX89" fmla="*/ 1972435 w 2781300"/>
                        <a:gd name="connsiteY89" fmla="*/ 451649 h 1855788"/>
                        <a:gd name="connsiteX90" fmla="*/ 1949751 w 2781300"/>
                        <a:gd name="connsiteY90" fmla="*/ 494699 h 1855788"/>
                        <a:gd name="connsiteX91" fmla="*/ 2100242 w 2781300"/>
                        <a:gd name="connsiteY91" fmla="*/ 524674 h 1855788"/>
                        <a:gd name="connsiteX92" fmla="*/ 2080914 w 2781300"/>
                        <a:gd name="connsiteY92" fmla="*/ 567549 h 1855788"/>
                        <a:gd name="connsiteX93" fmla="*/ 2203928 w 2781300"/>
                        <a:gd name="connsiteY93" fmla="*/ 576262 h 1855788"/>
                        <a:gd name="connsiteX94" fmla="*/ 2180042 w 2781300"/>
                        <a:gd name="connsiteY94" fmla="*/ 622605 h 1855788"/>
                        <a:gd name="connsiteX95" fmla="*/ 2346339 w 2781300"/>
                        <a:gd name="connsiteY95" fmla="*/ 631032 h 1855788"/>
                        <a:gd name="connsiteX96" fmla="*/ 2319231 w 2781300"/>
                        <a:gd name="connsiteY96" fmla="*/ 696341 h 1855788"/>
                        <a:gd name="connsiteX97" fmla="*/ 2438404 w 2781300"/>
                        <a:gd name="connsiteY97" fmla="*/ 707232 h 1855788"/>
                        <a:gd name="connsiteX98" fmla="*/ 2416227 w 2781300"/>
                        <a:gd name="connsiteY98" fmla="*/ 746374 h 1855788"/>
                        <a:gd name="connsiteX99" fmla="*/ 2548297 w 2781300"/>
                        <a:gd name="connsiteY99" fmla="*/ 747713 h 1855788"/>
                        <a:gd name="connsiteX100" fmla="*/ 2513846 w 2781300"/>
                        <a:gd name="connsiteY100" fmla="*/ 796728 h 1855788"/>
                        <a:gd name="connsiteX101" fmla="*/ 2660245 w 2781300"/>
                        <a:gd name="connsiteY101" fmla="*/ 795338 h 1855788"/>
                        <a:gd name="connsiteX102" fmla="*/ 2629833 w 2781300"/>
                        <a:gd name="connsiteY102" fmla="*/ 852351 h 1855788"/>
                        <a:gd name="connsiteX103" fmla="*/ 2710659 w 2781300"/>
                        <a:gd name="connsiteY103" fmla="*/ 852487 h 1855788"/>
                        <a:gd name="connsiteX104" fmla="*/ 2692412 w 2781300"/>
                        <a:gd name="connsiteY104" fmla="*/ 881266 h 1855788"/>
                        <a:gd name="connsiteX105" fmla="*/ 2781300 w 2781300"/>
                        <a:gd name="connsiteY10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1953212 w 2781300"/>
                        <a:gd name="connsiteY17" fmla="*/ 1365283 h 1855788"/>
                        <a:gd name="connsiteX18" fmla="*/ 1972435 w 2781300"/>
                        <a:gd name="connsiteY18" fmla="*/ 1401763 h 1855788"/>
                        <a:gd name="connsiteX19" fmla="*/ 1896025 w 2781300"/>
                        <a:gd name="connsiteY19" fmla="*/ 1397283 h 1855788"/>
                        <a:gd name="connsiteX20" fmla="*/ 1880564 w 2781300"/>
                        <a:gd name="connsiteY20" fmla="*/ 1405935 h 1855788"/>
                        <a:gd name="connsiteX21" fmla="*/ 1908140 w 2781300"/>
                        <a:gd name="connsiteY21" fmla="*/ 1465263 h 1855788"/>
                        <a:gd name="connsiteX22" fmla="*/ 1792112 w 2781300"/>
                        <a:gd name="connsiteY22" fmla="*/ 1457550 h 1855788"/>
                        <a:gd name="connsiteX23" fmla="*/ 1808129 w 2781300"/>
                        <a:gd name="connsiteY23" fmla="*/ 1493838 h 1855788"/>
                        <a:gd name="connsiteX24" fmla="*/ 1735915 w 2781300"/>
                        <a:gd name="connsiteY24" fmla="*/ 1488783 h 1855788"/>
                        <a:gd name="connsiteX25" fmla="*/ 1757367 w 2781300"/>
                        <a:gd name="connsiteY25" fmla="*/ 1541467 h 1855788"/>
                        <a:gd name="connsiteX26" fmla="*/ 1652019 w 2781300"/>
                        <a:gd name="connsiteY26" fmla="*/ 1533474 h 1855788"/>
                        <a:gd name="connsiteX27" fmla="*/ 1603174 w 2781300"/>
                        <a:gd name="connsiteY27" fmla="*/ 1559366 h 1855788"/>
                        <a:gd name="connsiteX28" fmla="*/ 1620474 w 2781300"/>
                        <a:gd name="connsiteY28" fmla="*/ 1605760 h 1855788"/>
                        <a:gd name="connsiteX29" fmla="*/ 1620474 w 2781300"/>
                        <a:gd name="connsiteY29" fmla="*/ 1605761 h 1855788"/>
                        <a:gd name="connsiteX30" fmla="*/ 1538878 w 2781300"/>
                        <a:gd name="connsiteY30" fmla="*/ 1599000 h 1855788"/>
                        <a:gd name="connsiteX31" fmla="*/ 1558931 w 2781300"/>
                        <a:gd name="connsiteY31" fmla="*/ 1655763 h 1855788"/>
                        <a:gd name="connsiteX32" fmla="*/ 1473151 w 2781300"/>
                        <a:gd name="connsiteY32" fmla="*/ 1652005 h 1855788"/>
                        <a:gd name="connsiteX33" fmla="*/ 1434815 w 2781300"/>
                        <a:gd name="connsiteY33" fmla="*/ 1646929 h 1855788"/>
                        <a:gd name="connsiteX34" fmla="*/ 1416069 w 2781300"/>
                        <a:gd name="connsiteY34" fmla="*/ 1655838 h 1855788"/>
                        <a:gd name="connsiteX35" fmla="*/ 1430344 w 2781300"/>
                        <a:gd name="connsiteY35" fmla="*/ 1698626 h 1855788"/>
                        <a:gd name="connsiteX36" fmla="*/ 1344564 w 2781300"/>
                        <a:gd name="connsiteY36" fmla="*/ 1694647 h 1855788"/>
                        <a:gd name="connsiteX37" fmla="*/ 1336720 w 2781300"/>
                        <a:gd name="connsiteY37" fmla="*/ 1693547 h 1855788"/>
                        <a:gd name="connsiteX38" fmla="*/ 1333007 w 2781300"/>
                        <a:gd name="connsiteY38" fmla="*/ 1695312 h 1855788"/>
                        <a:gd name="connsiteX39" fmla="*/ 1346173 w 2781300"/>
                        <a:gd name="connsiteY39" fmla="*/ 1736726 h 1855788"/>
                        <a:gd name="connsiteX40" fmla="*/ 1260393 w 2781300"/>
                        <a:gd name="connsiteY40" fmla="*/ 1732550 h 1855788"/>
                        <a:gd name="connsiteX41" fmla="*/ 1252800 w 2781300"/>
                        <a:gd name="connsiteY41" fmla="*/ 1731433 h 1855788"/>
                        <a:gd name="connsiteX42" fmla="*/ 1209062 w 2781300"/>
                        <a:gd name="connsiteY42" fmla="*/ 1749131 h 1855788"/>
                        <a:gd name="connsiteX43" fmla="*/ 1222348 w 2781300"/>
                        <a:gd name="connsiteY43" fmla="*/ 1793876 h 1855788"/>
                        <a:gd name="connsiteX44" fmla="*/ 1136568 w 2781300"/>
                        <a:gd name="connsiteY44" fmla="*/ 1789405 h 1855788"/>
                        <a:gd name="connsiteX45" fmla="*/ 1107314 w 2781300"/>
                        <a:gd name="connsiteY45" fmla="*/ 1784797 h 1855788"/>
                        <a:gd name="connsiteX46" fmla="*/ 1098822 w 2781300"/>
                        <a:gd name="connsiteY46" fmla="*/ 1787442 h 1855788"/>
                        <a:gd name="connsiteX47" fmla="*/ 1108885 w 2781300"/>
                        <a:gd name="connsiteY47" fmla="*/ 1822451 h 1855788"/>
                        <a:gd name="connsiteX48" fmla="*/ 1023105 w 2781300"/>
                        <a:gd name="connsiteY48" fmla="*/ 1817833 h 1855788"/>
                        <a:gd name="connsiteX49" fmla="*/ 1003642 w 2781300"/>
                        <a:gd name="connsiteY49" fmla="*/ 1814666 h 1855788"/>
                        <a:gd name="connsiteX50" fmla="*/ 997790 w 2781300"/>
                        <a:gd name="connsiteY50" fmla="*/ 1815797 h 1855788"/>
                        <a:gd name="connsiteX51" fmla="*/ 1008873 w 2781300"/>
                        <a:gd name="connsiteY51" fmla="*/ 1855788 h 1855788"/>
                        <a:gd name="connsiteX52" fmla="*/ 839790 w 2781300"/>
                        <a:gd name="connsiteY52" fmla="*/ 1836937 h 1855788"/>
                        <a:gd name="connsiteX53" fmla="*/ 821133 w 2781300"/>
                        <a:gd name="connsiteY53" fmla="*/ 1831631 h 1855788"/>
                        <a:gd name="connsiteX54" fmla="*/ 775540 w 2781300"/>
                        <a:gd name="connsiteY54" fmla="*/ 1828957 h 1855788"/>
                        <a:gd name="connsiteX55" fmla="*/ 0 w 2781300"/>
                        <a:gd name="connsiteY55" fmla="*/ 941388 h 1855788"/>
                        <a:gd name="connsiteX56" fmla="*/ 626400 w 2781300"/>
                        <a:gd name="connsiteY56" fmla="*/ 93223 h 1855788"/>
                        <a:gd name="connsiteX57" fmla="*/ 667074 w 2781300"/>
                        <a:gd name="connsiteY57" fmla="*/ 81034 h 1855788"/>
                        <a:gd name="connsiteX58" fmla="*/ 682305 w 2781300"/>
                        <a:gd name="connsiteY58" fmla="*/ 72919 h 1855788"/>
                        <a:gd name="connsiteX59" fmla="*/ 1008873 w 2781300"/>
                        <a:gd name="connsiteY59" fmla="*/ 0 h 1855788"/>
                        <a:gd name="connsiteX60" fmla="*/ 997186 w 2781300"/>
                        <a:gd name="connsiteY60" fmla="*/ 42173 h 1855788"/>
                        <a:gd name="connsiteX61" fmla="*/ 1023105 w 2781300"/>
                        <a:gd name="connsiteY61" fmla="*/ 37956 h 1855788"/>
                        <a:gd name="connsiteX62" fmla="*/ 1108885 w 2781300"/>
                        <a:gd name="connsiteY62" fmla="*/ 33337 h 1855788"/>
                        <a:gd name="connsiteX63" fmla="*/ 1097623 w 2781300"/>
                        <a:gd name="connsiteY63" fmla="*/ 72518 h 1855788"/>
                        <a:gd name="connsiteX64" fmla="*/ 1136568 w 2781300"/>
                        <a:gd name="connsiteY64" fmla="*/ 66383 h 1855788"/>
                        <a:gd name="connsiteX65" fmla="*/ 1222348 w 2781300"/>
                        <a:gd name="connsiteY65" fmla="*/ 61912 h 1855788"/>
                        <a:gd name="connsiteX66" fmla="*/ 1206030 w 2781300"/>
                        <a:gd name="connsiteY66" fmla="*/ 116866 h 1855788"/>
                        <a:gd name="connsiteX67" fmla="*/ 1232453 w 2781300"/>
                        <a:gd name="connsiteY67" fmla="*/ 127349 h 1855788"/>
                        <a:gd name="connsiteX68" fmla="*/ 1260393 w 2781300"/>
                        <a:gd name="connsiteY68" fmla="*/ 123238 h 1855788"/>
                        <a:gd name="connsiteX69" fmla="*/ 1346173 w 2781300"/>
                        <a:gd name="connsiteY69" fmla="*/ 119062 h 1855788"/>
                        <a:gd name="connsiteX70" fmla="*/ 1332246 w 2781300"/>
                        <a:gd name="connsiteY70" fmla="*/ 162868 h 1855788"/>
                        <a:gd name="connsiteX71" fmla="*/ 1344564 w 2781300"/>
                        <a:gd name="connsiteY71" fmla="*/ 161141 h 1855788"/>
                        <a:gd name="connsiteX72" fmla="*/ 1430344 w 2781300"/>
                        <a:gd name="connsiteY72" fmla="*/ 157162 h 1855788"/>
                        <a:gd name="connsiteX73" fmla="*/ 1413731 w 2781300"/>
                        <a:gd name="connsiteY73" fmla="*/ 206956 h 1855788"/>
                        <a:gd name="connsiteX74" fmla="*/ 1421485 w 2781300"/>
                        <a:gd name="connsiteY74" fmla="*/ 210624 h 1855788"/>
                        <a:gd name="connsiteX75" fmla="*/ 1473151 w 2781300"/>
                        <a:gd name="connsiteY75" fmla="*/ 203783 h 1855788"/>
                        <a:gd name="connsiteX76" fmla="*/ 1558931 w 2781300"/>
                        <a:gd name="connsiteY76" fmla="*/ 200025 h 1855788"/>
                        <a:gd name="connsiteX77" fmla="*/ 1535305 w 2781300"/>
                        <a:gd name="connsiteY77" fmla="*/ 266902 h 1855788"/>
                        <a:gd name="connsiteX78" fmla="*/ 1540646 w 2781300"/>
                        <a:gd name="connsiteY78" fmla="*/ 269743 h 1855788"/>
                        <a:gd name="connsiteX79" fmla="*/ 1620474 w 2781300"/>
                        <a:gd name="connsiteY79" fmla="*/ 263128 h 1855788"/>
                        <a:gd name="connsiteX80" fmla="*/ 1605204 w 2781300"/>
                        <a:gd name="connsiteY80" fmla="*/ 304079 h 1855788"/>
                        <a:gd name="connsiteX81" fmla="*/ 1757367 w 2781300"/>
                        <a:gd name="connsiteY81" fmla="*/ 311945 h 1855788"/>
                        <a:gd name="connsiteX82" fmla="*/ 1735914 w 2781300"/>
                        <a:gd name="connsiteY82" fmla="*/ 364629 h 1855788"/>
                        <a:gd name="connsiteX83" fmla="*/ 1808129 w 2781300"/>
                        <a:gd name="connsiteY83" fmla="*/ 359574 h 1855788"/>
                        <a:gd name="connsiteX84" fmla="*/ 1792112 w 2781300"/>
                        <a:gd name="connsiteY84" fmla="*/ 395862 h 1855788"/>
                        <a:gd name="connsiteX85" fmla="*/ 1908140 w 2781300"/>
                        <a:gd name="connsiteY85" fmla="*/ 388149 h 1855788"/>
                        <a:gd name="connsiteX86" fmla="*/ 1877411 w 2781300"/>
                        <a:gd name="connsiteY86" fmla="*/ 454261 h 1855788"/>
                        <a:gd name="connsiteX87" fmla="*/ 1882194 w 2781300"/>
                        <a:gd name="connsiteY87" fmla="*/ 456941 h 1855788"/>
                        <a:gd name="connsiteX88" fmla="*/ 1972435 w 2781300"/>
                        <a:gd name="connsiteY88" fmla="*/ 451649 h 1855788"/>
                        <a:gd name="connsiteX89" fmla="*/ 1949751 w 2781300"/>
                        <a:gd name="connsiteY89" fmla="*/ 494699 h 1855788"/>
                        <a:gd name="connsiteX90" fmla="*/ 2100242 w 2781300"/>
                        <a:gd name="connsiteY90" fmla="*/ 524674 h 1855788"/>
                        <a:gd name="connsiteX91" fmla="*/ 2080914 w 2781300"/>
                        <a:gd name="connsiteY91" fmla="*/ 567549 h 1855788"/>
                        <a:gd name="connsiteX92" fmla="*/ 2203928 w 2781300"/>
                        <a:gd name="connsiteY92" fmla="*/ 576262 h 1855788"/>
                        <a:gd name="connsiteX93" fmla="*/ 2180042 w 2781300"/>
                        <a:gd name="connsiteY93" fmla="*/ 622605 h 1855788"/>
                        <a:gd name="connsiteX94" fmla="*/ 2346339 w 2781300"/>
                        <a:gd name="connsiteY94" fmla="*/ 631032 h 1855788"/>
                        <a:gd name="connsiteX95" fmla="*/ 2319231 w 2781300"/>
                        <a:gd name="connsiteY95" fmla="*/ 696341 h 1855788"/>
                        <a:gd name="connsiteX96" fmla="*/ 2438404 w 2781300"/>
                        <a:gd name="connsiteY96" fmla="*/ 707232 h 1855788"/>
                        <a:gd name="connsiteX97" fmla="*/ 2416227 w 2781300"/>
                        <a:gd name="connsiteY97" fmla="*/ 746374 h 1855788"/>
                        <a:gd name="connsiteX98" fmla="*/ 2548297 w 2781300"/>
                        <a:gd name="connsiteY98" fmla="*/ 747713 h 1855788"/>
                        <a:gd name="connsiteX99" fmla="*/ 2513846 w 2781300"/>
                        <a:gd name="connsiteY99" fmla="*/ 796728 h 1855788"/>
                        <a:gd name="connsiteX100" fmla="*/ 2660245 w 2781300"/>
                        <a:gd name="connsiteY100" fmla="*/ 795338 h 1855788"/>
                        <a:gd name="connsiteX101" fmla="*/ 2629833 w 2781300"/>
                        <a:gd name="connsiteY101" fmla="*/ 852351 h 1855788"/>
                        <a:gd name="connsiteX102" fmla="*/ 2710659 w 2781300"/>
                        <a:gd name="connsiteY102" fmla="*/ 852487 h 1855788"/>
                        <a:gd name="connsiteX103" fmla="*/ 2692412 w 2781300"/>
                        <a:gd name="connsiteY103" fmla="*/ 881266 h 1855788"/>
                        <a:gd name="connsiteX104" fmla="*/ 2781300 w 2781300"/>
                        <a:gd name="connsiteY10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96025 w 2781300"/>
                        <a:gd name="connsiteY18" fmla="*/ 1397283 h 1855788"/>
                        <a:gd name="connsiteX19" fmla="*/ 1880564 w 2781300"/>
                        <a:gd name="connsiteY19" fmla="*/ 1405935 h 1855788"/>
                        <a:gd name="connsiteX20" fmla="*/ 1908140 w 2781300"/>
                        <a:gd name="connsiteY20" fmla="*/ 1465263 h 1855788"/>
                        <a:gd name="connsiteX21" fmla="*/ 1792112 w 2781300"/>
                        <a:gd name="connsiteY21" fmla="*/ 1457550 h 1855788"/>
                        <a:gd name="connsiteX22" fmla="*/ 1808129 w 2781300"/>
                        <a:gd name="connsiteY22" fmla="*/ 1493838 h 1855788"/>
                        <a:gd name="connsiteX23" fmla="*/ 1735915 w 2781300"/>
                        <a:gd name="connsiteY23" fmla="*/ 1488783 h 1855788"/>
                        <a:gd name="connsiteX24" fmla="*/ 1757367 w 2781300"/>
                        <a:gd name="connsiteY24" fmla="*/ 1541467 h 1855788"/>
                        <a:gd name="connsiteX25" fmla="*/ 1652019 w 2781300"/>
                        <a:gd name="connsiteY25" fmla="*/ 1533474 h 1855788"/>
                        <a:gd name="connsiteX26" fmla="*/ 1603174 w 2781300"/>
                        <a:gd name="connsiteY26" fmla="*/ 1559366 h 1855788"/>
                        <a:gd name="connsiteX27" fmla="*/ 1620474 w 2781300"/>
                        <a:gd name="connsiteY27" fmla="*/ 1605760 h 1855788"/>
                        <a:gd name="connsiteX28" fmla="*/ 1620474 w 2781300"/>
                        <a:gd name="connsiteY28" fmla="*/ 1605761 h 1855788"/>
                        <a:gd name="connsiteX29" fmla="*/ 1538878 w 2781300"/>
                        <a:gd name="connsiteY29" fmla="*/ 1599000 h 1855788"/>
                        <a:gd name="connsiteX30" fmla="*/ 1558931 w 2781300"/>
                        <a:gd name="connsiteY30" fmla="*/ 1655763 h 1855788"/>
                        <a:gd name="connsiteX31" fmla="*/ 1473151 w 2781300"/>
                        <a:gd name="connsiteY31" fmla="*/ 1652005 h 1855788"/>
                        <a:gd name="connsiteX32" fmla="*/ 1434815 w 2781300"/>
                        <a:gd name="connsiteY32" fmla="*/ 1646929 h 1855788"/>
                        <a:gd name="connsiteX33" fmla="*/ 1416069 w 2781300"/>
                        <a:gd name="connsiteY33" fmla="*/ 1655838 h 1855788"/>
                        <a:gd name="connsiteX34" fmla="*/ 1430344 w 2781300"/>
                        <a:gd name="connsiteY34" fmla="*/ 1698626 h 1855788"/>
                        <a:gd name="connsiteX35" fmla="*/ 1344564 w 2781300"/>
                        <a:gd name="connsiteY35" fmla="*/ 1694647 h 1855788"/>
                        <a:gd name="connsiteX36" fmla="*/ 1336720 w 2781300"/>
                        <a:gd name="connsiteY36" fmla="*/ 1693547 h 1855788"/>
                        <a:gd name="connsiteX37" fmla="*/ 1333007 w 2781300"/>
                        <a:gd name="connsiteY37" fmla="*/ 1695312 h 1855788"/>
                        <a:gd name="connsiteX38" fmla="*/ 1346173 w 2781300"/>
                        <a:gd name="connsiteY38" fmla="*/ 1736726 h 1855788"/>
                        <a:gd name="connsiteX39" fmla="*/ 1260393 w 2781300"/>
                        <a:gd name="connsiteY39" fmla="*/ 1732550 h 1855788"/>
                        <a:gd name="connsiteX40" fmla="*/ 1252800 w 2781300"/>
                        <a:gd name="connsiteY40" fmla="*/ 1731433 h 1855788"/>
                        <a:gd name="connsiteX41" fmla="*/ 1209062 w 2781300"/>
                        <a:gd name="connsiteY41" fmla="*/ 1749131 h 1855788"/>
                        <a:gd name="connsiteX42" fmla="*/ 1222348 w 2781300"/>
                        <a:gd name="connsiteY42" fmla="*/ 1793876 h 1855788"/>
                        <a:gd name="connsiteX43" fmla="*/ 1136568 w 2781300"/>
                        <a:gd name="connsiteY43" fmla="*/ 1789405 h 1855788"/>
                        <a:gd name="connsiteX44" fmla="*/ 1107314 w 2781300"/>
                        <a:gd name="connsiteY44" fmla="*/ 1784797 h 1855788"/>
                        <a:gd name="connsiteX45" fmla="*/ 1098822 w 2781300"/>
                        <a:gd name="connsiteY45" fmla="*/ 1787442 h 1855788"/>
                        <a:gd name="connsiteX46" fmla="*/ 1108885 w 2781300"/>
                        <a:gd name="connsiteY46" fmla="*/ 1822451 h 1855788"/>
                        <a:gd name="connsiteX47" fmla="*/ 1023105 w 2781300"/>
                        <a:gd name="connsiteY47" fmla="*/ 1817833 h 1855788"/>
                        <a:gd name="connsiteX48" fmla="*/ 1003642 w 2781300"/>
                        <a:gd name="connsiteY48" fmla="*/ 1814666 h 1855788"/>
                        <a:gd name="connsiteX49" fmla="*/ 997790 w 2781300"/>
                        <a:gd name="connsiteY49" fmla="*/ 1815797 h 1855788"/>
                        <a:gd name="connsiteX50" fmla="*/ 1008873 w 2781300"/>
                        <a:gd name="connsiteY50" fmla="*/ 1855788 h 1855788"/>
                        <a:gd name="connsiteX51" fmla="*/ 839790 w 2781300"/>
                        <a:gd name="connsiteY51" fmla="*/ 1836937 h 1855788"/>
                        <a:gd name="connsiteX52" fmla="*/ 821133 w 2781300"/>
                        <a:gd name="connsiteY52" fmla="*/ 1831631 h 1855788"/>
                        <a:gd name="connsiteX53" fmla="*/ 775540 w 2781300"/>
                        <a:gd name="connsiteY53" fmla="*/ 1828957 h 1855788"/>
                        <a:gd name="connsiteX54" fmla="*/ 0 w 2781300"/>
                        <a:gd name="connsiteY54" fmla="*/ 941388 h 1855788"/>
                        <a:gd name="connsiteX55" fmla="*/ 626400 w 2781300"/>
                        <a:gd name="connsiteY55" fmla="*/ 93223 h 1855788"/>
                        <a:gd name="connsiteX56" fmla="*/ 667074 w 2781300"/>
                        <a:gd name="connsiteY56" fmla="*/ 81034 h 1855788"/>
                        <a:gd name="connsiteX57" fmla="*/ 682305 w 2781300"/>
                        <a:gd name="connsiteY57" fmla="*/ 72919 h 1855788"/>
                        <a:gd name="connsiteX58" fmla="*/ 1008873 w 2781300"/>
                        <a:gd name="connsiteY58" fmla="*/ 0 h 1855788"/>
                        <a:gd name="connsiteX59" fmla="*/ 997186 w 2781300"/>
                        <a:gd name="connsiteY59" fmla="*/ 42173 h 1855788"/>
                        <a:gd name="connsiteX60" fmla="*/ 1023105 w 2781300"/>
                        <a:gd name="connsiteY60" fmla="*/ 37956 h 1855788"/>
                        <a:gd name="connsiteX61" fmla="*/ 1108885 w 2781300"/>
                        <a:gd name="connsiteY61" fmla="*/ 33337 h 1855788"/>
                        <a:gd name="connsiteX62" fmla="*/ 1097623 w 2781300"/>
                        <a:gd name="connsiteY62" fmla="*/ 72518 h 1855788"/>
                        <a:gd name="connsiteX63" fmla="*/ 1136568 w 2781300"/>
                        <a:gd name="connsiteY63" fmla="*/ 66383 h 1855788"/>
                        <a:gd name="connsiteX64" fmla="*/ 1222348 w 2781300"/>
                        <a:gd name="connsiteY64" fmla="*/ 61912 h 1855788"/>
                        <a:gd name="connsiteX65" fmla="*/ 1206030 w 2781300"/>
                        <a:gd name="connsiteY65" fmla="*/ 116866 h 1855788"/>
                        <a:gd name="connsiteX66" fmla="*/ 1232453 w 2781300"/>
                        <a:gd name="connsiteY66" fmla="*/ 127349 h 1855788"/>
                        <a:gd name="connsiteX67" fmla="*/ 1260393 w 2781300"/>
                        <a:gd name="connsiteY67" fmla="*/ 123238 h 1855788"/>
                        <a:gd name="connsiteX68" fmla="*/ 1346173 w 2781300"/>
                        <a:gd name="connsiteY68" fmla="*/ 119062 h 1855788"/>
                        <a:gd name="connsiteX69" fmla="*/ 1332246 w 2781300"/>
                        <a:gd name="connsiteY69" fmla="*/ 162868 h 1855788"/>
                        <a:gd name="connsiteX70" fmla="*/ 1344564 w 2781300"/>
                        <a:gd name="connsiteY70" fmla="*/ 161141 h 1855788"/>
                        <a:gd name="connsiteX71" fmla="*/ 1430344 w 2781300"/>
                        <a:gd name="connsiteY71" fmla="*/ 157162 h 1855788"/>
                        <a:gd name="connsiteX72" fmla="*/ 1413731 w 2781300"/>
                        <a:gd name="connsiteY72" fmla="*/ 206956 h 1855788"/>
                        <a:gd name="connsiteX73" fmla="*/ 1421485 w 2781300"/>
                        <a:gd name="connsiteY73" fmla="*/ 210624 h 1855788"/>
                        <a:gd name="connsiteX74" fmla="*/ 1473151 w 2781300"/>
                        <a:gd name="connsiteY74" fmla="*/ 203783 h 1855788"/>
                        <a:gd name="connsiteX75" fmla="*/ 1558931 w 2781300"/>
                        <a:gd name="connsiteY75" fmla="*/ 200025 h 1855788"/>
                        <a:gd name="connsiteX76" fmla="*/ 1535305 w 2781300"/>
                        <a:gd name="connsiteY76" fmla="*/ 266902 h 1855788"/>
                        <a:gd name="connsiteX77" fmla="*/ 1540646 w 2781300"/>
                        <a:gd name="connsiteY77" fmla="*/ 269743 h 1855788"/>
                        <a:gd name="connsiteX78" fmla="*/ 1620474 w 2781300"/>
                        <a:gd name="connsiteY78" fmla="*/ 263128 h 1855788"/>
                        <a:gd name="connsiteX79" fmla="*/ 1605204 w 2781300"/>
                        <a:gd name="connsiteY79" fmla="*/ 304079 h 1855788"/>
                        <a:gd name="connsiteX80" fmla="*/ 1757367 w 2781300"/>
                        <a:gd name="connsiteY80" fmla="*/ 311945 h 1855788"/>
                        <a:gd name="connsiteX81" fmla="*/ 1735914 w 2781300"/>
                        <a:gd name="connsiteY81" fmla="*/ 364629 h 1855788"/>
                        <a:gd name="connsiteX82" fmla="*/ 1808129 w 2781300"/>
                        <a:gd name="connsiteY82" fmla="*/ 359574 h 1855788"/>
                        <a:gd name="connsiteX83" fmla="*/ 1792112 w 2781300"/>
                        <a:gd name="connsiteY83" fmla="*/ 395862 h 1855788"/>
                        <a:gd name="connsiteX84" fmla="*/ 1908140 w 2781300"/>
                        <a:gd name="connsiteY84" fmla="*/ 388149 h 1855788"/>
                        <a:gd name="connsiteX85" fmla="*/ 1877411 w 2781300"/>
                        <a:gd name="connsiteY85" fmla="*/ 454261 h 1855788"/>
                        <a:gd name="connsiteX86" fmla="*/ 1882194 w 2781300"/>
                        <a:gd name="connsiteY86" fmla="*/ 456941 h 1855788"/>
                        <a:gd name="connsiteX87" fmla="*/ 1972435 w 2781300"/>
                        <a:gd name="connsiteY87" fmla="*/ 451649 h 1855788"/>
                        <a:gd name="connsiteX88" fmla="*/ 1949751 w 2781300"/>
                        <a:gd name="connsiteY88" fmla="*/ 494699 h 1855788"/>
                        <a:gd name="connsiteX89" fmla="*/ 2100242 w 2781300"/>
                        <a:gd name="connsiteY89" fmla="*/ 524674 h 1855788"/>
                        <a:gd name="connsiteX90" fmla="*/ 2080914 w 2781300"/>
                        <a:gd name="connsiteY90" fmla="*/ 567549 h 1855788"/>
                        <a:gd name="connsiteX91" fmla="*/ 2203928 w 2781300"/>
                        <a:gd name="connsiteY91" fmla="*/ 576262 h 1855788"/>
                        <a:gd name="connsiteX92" fmla="*/ 2180042 w 2781300"/>
                        <a:gd name="connsiteY92" fmla="*/ 622605 h 1855788"/>
                        <a:gd name="connsiteX93" fmla="*/ 2346339 w 2781300"/>
                        <a:gd name="connsiteY93" fmla="*/ 631032 h 1855788"/>
                        <a:gd name="connsiteX94" fmla="*/ 2319231 w 2781300"/>
                        <a:gd name="connsiteY94" fmla="*/ 696341 h 1855788"/>
                        <a:gd name="connsiteX95" fmla="*/ 2438404 w 2781300"/>
                        <a:gd name="connsiteY95" fmla="*/ 707232 h 1855788"/>
                        <a:gd name="connsiteX96" fmla="*/ 2416227 w 2781300"/>
                        <a:gd name="connsiteY96" fmla="*/ 746374 h 1855788"/>
                        <a:gd name="connsiteX97" fmla="*/ 2548297 w 2781300"/>
                        <a:gd name="connsiteY97" fmla="*/ 747713 h 1855788"/>
                        <a:gd name="connsiteX98" fmla="*/ 2513846 w 2781300"/>
                        <a:gd name="connsiteY98" fmla="*/ 796728 h 1855788"/>
                        <a:gd name="connsiteX99" fmla="*/ 2660245 w 2781300"/>
                        <a:gd name="connsiteY99" fmla="*/ 795338 h 1855788"/>
                        <a:gd name="connsiteX100" fmla="*/ 2629833 w 2781300"/>
                        <a:gd name="connsiteY100" fmla="*/ 852351 h 1855788"/>
                        <a:gd name="connsiteX101" fmla="*/ 2710659 w 2781300"/>
                        <a:gd name="connsiteY101" fmla="*/ 852487 h 1855788"/>
                        <a:gd name="connsiteX102" fmla="*/ 2692412 w 2781300"/>
                        <a:gd name="connsiteY102" fmla="*/ 881266 h 1855788"/>
                        <a:gd name="connsiteX103" fmla="*/ 2781300 w 2781300"/>
                        <a:gd name="connsiteY10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73151 w 2781300"/>
                        <a:gd name="connsiteY30" fmla="*/ 1652005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66007 w 2781300"/>
                        <a:gd name="connsiteY30" fmla="*/ 1649624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34815 w 2781300"/>
                        <a:gd name="connsiteY30" fmla="*/ 1646929 h 1855788"/>
                        <a:gd name="connsiteX31" fmla="*/ 1416069 w 2781300"/>
                        <a:gd name="connsiteY31" fmla="*/ 1655838 h 1855788"/>
                        <a:gd name="connsiteX32" fmla="*/ 1430344 w 2781300"/>
                        <a:gd name="connsiteY32" fmla="*/ 1698626 h 1855788"/>
                        <a:gd name="connsiteX33" fmla="*/ 1344564 w 2781300"/>
                        <a:gd name="connsiteY33" fmla="*/ 1694647 h 1855788"/>
                        <a:gd name="connsiteX34" fmla="*/ 1336720 w 2781300"/>
                        <a:gd name="connsiteY34" fmla="*/ 1693547 h 1855788"/>
                        <a:gd name="connsiteX35" fmla="*/ 1333007 w 2781300"/>
                        <a:gd name="connsiteY35" fmla="*/ 1695312 h 1855788"/>
                        <a:gd name="connsiteX36" fmla="*/ 1346173 w 2781300"/>
                        <a:gd name="connsiteY36" fmla="*/ 1736726 h 1855788"/>
                        <a:gd name="connsiteX37" fmla="*/ 1260393 w 2781300"/>
                        <a:gd name="connsiteY37" fmla="*/ 1732550 h 1855788"/>
                        <a:gd name="connsiteX38" fmla="*/ 1252800 w 2781300"/>
                        <a:gd name="connsiteY38" fmla="*/ 1731433 h 1855788"/>
                        <a:gd name="connsiteX39" fmla="*/ 1209062 w 2781300"/>
                        <a:gd name="connsiteY39" fmla="*/ 1749131 h 1855788"/>
                        <a:gd name="connsiteX40" fmla="*/ 1222348 w 2781300"/>
                        <a:gd name="connsiteY40" fmla="*/ 1793876 h 1855788"/>
                        <a:gd name="connsiteX41" fmla="*/ 1136568 w 2781300"/>
                        <a:gd name="connsiteY41" fmla="*/ 1789405 h 1855788"/>
                        <a:gd name="connsiteX42" fmla="*/ 1107314 w 2781300"/>
                        <a:gd name="connsiteY42" fmla="*/ 1784797 h 1855788"/>
                        <a:gd name="connsiteX43" fmla="*/ 1098822 w 2781300"/>
                        <a:gd name="connsiteY43" fmla="*/ 1787442 h 1855788"/>
                        <a:gd name="connsiteX44" fmla="*/ 1108885 w 2781300"/>
                        <a:gd name="connsiteY44" fmla="*/ 1822451 h 1855788"/>
                        <a:gd name="connsiteX45" fmla="*/ 1023105 w 2781300"/>
                        <a:gd name="connsiteY45" fmla="*/ 1817833 h 1855788"/>
                        <a:gd name="connsiteX46" fmla="*/ 1003642 w 2781300"/>
                        <a:gd name="connsiteY46" fmla="*/ 1814666 h 1855788"/>
                        <a:gd name="connsiteX47" fmla="*/ 997790 w 2781300"/>
                        <a:gd name="connsiteY47" fmla="*/ 1815797 h 1855788"/>
                        <a:gd name="connsiteX48" fmla="*/ 1008873 w 2781300"/>
                        <a:gd name="connsiteY48" fmla="*/ 1855788 h 1855788"/>
                        <a:gd name="connsiteX49" fmla="*/ 839790 w 2781300"/>
                        <a:gd name="connsiteY49" fmla="*/ 1836937 h 1855788"/>
                        <a:gd name="connsiteX50" fmla="*/ 821133 w 2781300"/>
                        <a:gd name="connsiteY50" fmla="*/ 1831631 h 1855788"/>
                        <a:gd name="connsiteX51" fmla="*/ 775540 w 2781300"/>
                        <a:gd name="connsiteY51" fmla="*/ 1828957 h 1855788"/>
                        <a:gd name="connsiteX52" fmla="*/ 0 w 2781300"/>
                        <a:gd name="connsiteY52" fmla="*/ 941388 h 1855788"/>
                        <a:gd name="connsiteX53" fmla="*/ 626400 w 2781300"/>
                        <a:gd name="connsiteY53" fmla="*/ 93223 h 1855788"/>
                        <a:gd name="connsiteX54" fmla="*/ 667074 w 2781300"/>
                        <a:gd name="connsiteY54" fmla="*/ 81034 h 1855788"/>
                        <a:gd name="connsiteX55" fmla="*/ 682305 w 2781300"/>
                        <a:gd name="connsiteY55" fmla="*/ 72919 h 1855788"/>
                        <a:gd name="connsiteX56" fmla="*/ 1008873 w 2781300"/>
                        <a:gd name="connsiteY56" fmla="*/ 0 h 1855788"/>
                        <a:gd name="connsiteX57" fmla="*/ 997186 w 2781300"/>
                        <a:gd name="connsiteY57" fmla="*/ 42173 h 1855788"/>
                        <a:gd name="connsiteX58" fmla="*/ 1023105 w 2781300"/>
                        <a:gd name="connsiteY58" fmla="*/ 37956 h 1855788"/>
                        <a:gd name="connsiteX59" fmla="*/ 1108885 w 2781300"/>
                        <a:gd name="connsiteY59" fmla="*/ 33337 h 1855788"/>
                        <a:gd name="connsiteX60" fmla="*/ 1097623 w 2781300"/>
                        <a:gd name="connsiteY60" fmla="*/ 72518 h 1855788"/>
                        <a:gd name="connsiteX61" fmla="*/ 1136568 w 2781300"/>
                        <a:gd name="connsiteY61" fmla="*/ 66383 h 1855788"/>
                        <a:gd name="connsiteX62" fmla="*/ 1222348 w 2781300"/>
                        <a:gd name="connsiteY62" fmla="*/ 61912 h 1855788"/>
                        <a:gd name="connsiteX63" fmla="*/ 1206030 w 2781300"/>
                        <a:gd name="connsiteY63" fmla="*/ 116866 h 1855788"/>
                        <a:gd name="connsiteX64" fmla="*/ 1232453 w 2781300"/>
                        <a:gd name="connsiteY64" fmla="*/ 127349 h 1855788"/>
                        <a:gd name="connsiteX65" fmla="*/ 1260393 w 2781300"/>
                        <a:gd name="connsiteY65" fmla="*/ 123238 h 1855788"/>
                        <a:gd name="connsiteX66" fmla="*/ 1346173 w 2781300"/>
                        <a:gd name="connsiteY66" fmla="*/ 119062 h 1855788"/>
                        <a:gd name="connsiteX67" fmla="*/ 1332246 w 2781300"/>
                        <a:gd name="connsiteY67" fmla="*/ 162868 h 1855788"/>
                        <a:gd name="connsiteX68" fmla="*/ 1344564 w 2781300"/>
                        <a:gd name="connsiteY68" fmla="*/ 161141 h 1855788"/>
                        <a:gd name="connsiteX69" fmla="*/ 1430344 w 2781300"/>
                        <a:gd name="connsiteY69" fmla="*/ 157162 h 1855788"/>
                        <a:gd name="connsiteX70" fmla="*/ 1413731 w 2781300"/>
                        <a:gd name="connsiteY70" fmla="*/ 206956 h 1855788"/>
                        <a:gd name="connsiteX71" fmla="*/ 1421485 w 2781300"/>
                        <a:gd name="connsiteY71" fmla="*/ 210624 h 1855788"/>
                        <a:gd name="connsiteX72" fmla="*/ 1473151 w 2781300"/>
                        <a:gd name="connsiteY72" fmla="*/ 203783 h 1855788"/>
                        <a:gd name="connsiteX73" fmla="*/ 1558931 w 2781300"/>
                        <a:gd name="connsiteY73" fmla="*/ 200025 h 1855788"/>
                        <a:gd name="connsiteX74" fmla="*/ 1535305 w 2781300"/>
                        <a:gd name="connsiteY74" fmla="*/ 266902 h 1855788"/>
                        <a:gd name="connsiteX75" fmla="*/ 1540646 w 2781300"/>
                        <a:gd name="connsiteY75" fmla="*/ 269743 h 1855788"/>
                        <a:gd name="connsiteX76" fmla="*/ 1620474 w 2781300"/>
                        <a:gd name="connsiteY76" fmla="*/ 263128 h 1855788"/>
                        <a:gd name="connsiteX77" fmla="*/ 1605204 w 2781300"/>
                        <a:gd name="connsiteY77" fmla="*/ 304079 h 1855788"/>
                        <a:gd name="connsiteX78" fmla="*/ 1757367 w 2781300"/>
                        <a:gd name="connsiteY78" fmla="*/ 311945 h 1855788"/>
                        <a:gd name="connsiteX79" fmla="*/ 1735914 w 2781300"/>
                        <a:gd name="connsiteY79" fmla="*/ 364629 h 1855788"/>
                        <a:gd name="connsiteX80" fmla="*/ 1808129 w 2781300"/>
                        <a:gd name="connsiteY80" fmla="*/ 359574 h 1855788"/>
                        <a:gd name="connsiteX81" fmla="*/ 1792112 w 2781300"/>
                        <a:gd name="connsiteY81" fmla="*/ 395862 h 1855788"/>
                        <a:gd name="connsiteX82" fmla="*/ 1908140 w 2781300"/>
                        <a:gd name="connsiteY82" fmla="*/ 388149 h 1855788"/>
                        <a:gd name="connsiteX83" fmla="*/ 1877411 w 2781300"/>
                        <a:gd name="connsiteY83" fmla="*/ 454261 h 1855788"/>
                        <a:gd name="connsiteX84" fmla="*/ 1882194 w 2781300"/>
                        <a:gd name="connsiteY84" fmla="*/ 456941 h 1855788"/>
                        <a:gd name="connsiteX85" fmla="*/ 1972435 w 2781300"/>
                        <a:gd name="connsiteY85" fmla="*/ 451649 h 1855788"/>
                        <a:gd name="connsiteX86" fmla="*/ 1949751 w 2781300"/>
                        <a:gd name="connsiteY86" fmla="*/ 494699 h 1855788"/>
                        <a:gd name="connsiteX87" fmla="*/ 2100242 w 2781300"/>
                        <a:gd name="connsiteY87" fmla="*/ 524674 h 1855788"/>
                        <a:gd name="connsiteX88" fmla="*/ 2080914 w 2781300"/>
                        <a:gd name="connsiteY88" fmla="*/ 567549 h 1855788"/>
                        <a:gd name="connsiteX89" fmla="*/ 2203928 w 2781300"/>
                        <a:gd name="connsiteY89" fmla="*/ 576262 h 1855788"/>
                        <a:gd name="connsiteX90" fmla="*/ 2180042 w 2781300"/>
                        <a:gd name="connsiteY90" fmla="*/ 622605 h 1855788"/>
                        <a:gd name="connsiteX91" fmla="*/ 2346339 w 2781300"/>
                        <a:gd name="connsiteY91" fmla="*/ 631032 h 1855788"/>
                        <a:gd name="connsiteX92" fmla="*/ 2319231 w 2781300"/>
                        <a:gd name="connsiteY92" fmla="*/ 696341 h 1855788"/>
                        <a:gd name="connsiteX93" fmla="*/ 2438404 w 2781300"/>
                        <a:gd name="connsiteY93" fmla="*/ 707232 h 1855788"/>
                        <a:gd name="connsiteX94" fmla="*/ 2416227 w 2781300"/>
                        <a:gd name="connsiteY94" fmla="*/ 746374 h 1855788"/>
                        <a:gd name="connsiteX95" fmla="*/ 2548297 w 2781300"/>
                        <a:gd name="connsiteY95" fmla="*/ 747713 h 1855788"/>
                        <a:gd name="connsiteX96" fmla="*/ 2513846 w 2781300"/>
                        <a:gd name="connsiteY96" fmla="*/ 796728 h 1855788"/>
                        <a:gd name="connsiteX97" fmla="*/ 2660245 w 2781300"/>
                        <a:gd name="connsiteY97" fmla="*/ 795338 h 1855788"/>
                        <a:gd name="connsiteX98" fmla="*/ 2629833 w 2781300"/>
                        <a:gd name="connsiteY98" fmla="*/ 852351 h 1855788"/>
                        <a:gd name="connsiteX99" fmla="*/ 2710659 w 2781300"/>
                        <a:gd name="connsiteY99" fmla="*/ 852487 h 1855788"/>
                        <a:gd name="connsiteX100" fmla="*/ 2692412 w 2781300"/>
                        <a:gd name="connsiteY100" fmla="*/ 881266 h 1855788"/>
                        <a:gd name="connsiteX101" fmla="*/ 2781300 w 2781300"/>
                        <a:gd name="connsiteY10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33007 w 2781300"/>
                        <a:gd name="connsiteY34" fmla="*/ 1695312 h 1855788"/>
                        <a:gd name="connsiteX35" fmla="*/ 1346173 w 2781300"/>
                        <a:gd name="connsiteY35" fmla="*/ 1736726 h 1855788"/>
                        <a:gd name="connsiteX36" fmla="*/ 1260393 w 2781300"/>
                        <a:gd name="connsiteY36" fmla="*/ 1732550 h 1855788"/>
                        <a:gd name="connsiteX37" fmla="*/ 1252800 w 2781300"/>
                        <a:gd name="connsiteY37" fmla="*/ 1731433 h 1855788"/>
                        <a:gd name="connsiteX38" fmla="*/ 1209062 w 2781300"/>
                        <a:gd name="connsiteY38" fmla="*/ 1749131 h 1855788"/>
                        <a:gd name="connsiteX39" fmla="*/ 1222348 w 2781300"/>
                        <a:gd name="connsiteY39" fmla="*/ 1793876 h 1855788"/>
                        <a:gd name="connsiteX40" fmla="*/ 1136568 w 2781300"/>
                        <a:gd name="connsiteY40" fmla="*/ 1789405 h 1855788"/>
                        <a:gd name="connsiteX41" fmla="*/ 1107314 w 2781300"/>
                        <a:gd name="connsiteY41" fmla="*/ 1784797 h 1855788"/>
                        <a:gd name="connsiteX42" fmla="*/ 1098822 w 2781300"/>
                        <a:gd name="connsiteY42" fmla="*/ 1787442 h 1855788"/>
                        <a:gd name="connsiteX43" fmla="*/ 1108885 w 2781300"/>
                        <a:gd name="connsiteY43" fmla="*/ 1822451 h 1855788"/>
                        <a:gd name="connsiteX44" fmla="*/ 1023105 w 2781300"/>
                        <a:gd name="connsiteY44" fmla="*/ 1817833 h 1855788"/>
                        <a:gd name="connsiteX45" fmla="*/ 1003642 w 2781300"/>
                        <a:gd name="connsiteY45" fmla="*/ 1814666 h 1855788"/>
                        <a:gd name="connsiteX46" fmla="*/ 997790 w 2781300"/>
                        <a:gd name="connsiteY46" fmla="*/ 1815797 h 1855788"/>
                        <a:gd name="connsiteX47" fmla="*/ 1008873 w 2781300"/>
                        <a:gd name="connsiteY47" fmla="*/ 1855788 h 1855788"/>
                        <a:gd name="connsiteX48" fmla="*/ 839790 w 2781300"/>
                        <a:gd name="connsiteY48" fmla="*/ 1836937 h 1855788"/>
                        <a:gd name="connsiteX49" fmla="*/ 821133 w 2781300"/>
                        <a:gd name="connsiteY49" fmla="*/ 1831631 h 1855788"/>
                        <a:gd name="connsiteX50" fmla="*/ 775540 w 2781300"/>
                        <a:gd name="connsiteY50" fmla="*/ 1828957 h 1855788"/>
                        <a:gd name="connsiteX51" fmla="*/ 0 w 2781300"/>
                        <a:gd name="connsiteY51" fmla="*/ 941388 h 1855788"/>
                        <a:gd name="connsiteX52" fmla="*/ 626400 w 2781300"/>
                        <a:gd name="connsiteY52" fmla="*/ 93223 h 1855788"/>
                        <a:gd name="connsiteX53" fmla="*/ 667074 w 2781300"/>
                        <a:gd name="connsiteY53" fmla="*/ 81034 h 1855788"/>
                        <a:gd name="connsiteX54" fmla="*/ 682305 w 2781300"/>
                        <a:gd name="connsiteY54" fmla="*/ 72919 h 1855788"/>
                        <a:gd name="connsiteX55" fmla="*/ 1008873 w 2781300"/>
                        <a:gd name="connsiteY55" fmla="*/ 0 h 1855788"/>
                        <a:gd name="connsiteX56" fmla="*/ 997186 w 2781300"/>
                        <a:gd name="connsiteY56" fmla="*/ 42173 h 1855788"/>
                        <a:gd name="connsiteX57" fmla="*/ 1023105 w 2781300"/>
                        <a:gd name="connsiteY57" fmla="*/ 37956 h 1855788"/>
                        <a:gd name="connsiteX58" fmla="*/ 1108885 w 2781300"/>
                        <a:gd name="connsiteY58" fmla="*/ 33337 h 1855788"/>
                        <a:gd name="connsiteX59" fmla="*/ 1097623 w 2781300"/>
                        <a:gd name="connsiteY59" fmla="*/ 72518 h 1855788"/>
                        <a:gd name="connsiteX60" fmla="*/ 1136568 w 2781300"/>
                        <a:gd name="connsiteY60" fmla="*/ 66383 h 1855788"/>
                        <a:gd name="connsiteX61" fmla="*/ 1222348 w 2781300"/>
                        <a:gd name="connsiteY61" fmla="*/ 61912 h 1855788"/>
                        <a:gd name="connsiteX62" fmla="*/ 1206030 w 2781300"/>
                        <a:gd name="connsiteY62" fmla="*/ 116866 h 1855788"/>
                        <a:gd name="connsiteX63" fmla="*/ 1232453 w 2781300"/>
                        <a:gd name="connsiteY63" fmla="*/ 127349 h 1855788"/>
                        <a:gd name="connsiteX64" fmla="*/ 1260393 w 2781300"/>
                        <a:gd name="connsiteY64" fmla="*/ 123238 h 1855788"/>
                        <a:gd name="connsiteX65" fmla="*/ 1346173 w 2781300"/>
                        <a:gd name="connsiteY65" fmla="*/ 119062 h 1855788"/>
                        <a:gd name="connsiteX66" fmla="*/ 1332246 w 2781300"/>
                        <a:gd name="connsiteY66" fmla="*/ 162868 h 1855788"/>
                        <a:gd name="connsiteX67" fmla="*/ 1344564 w 2781300"/>
                        <a:gd name="connsiteY67" fmla="*/ 161141 h 1855788"/>
                        <a:gd name="connsiteX68" fmla="*/ 1430344 w 2781300"/>
                        <a:gd name="connsiteY68" fmla="*/ 157162 h 1855788"/>
                        <a:gd name="connsiteX69" fmla="*/ 1413731 w 2781300"/>
                        <a:gd name="connsiteY69" fmla="*/ 206956 h 1855788"/>
                        <a:gd name="connsiteX70" fmla="*/ 1421485 w 2781300"/>
                        <a:gd name="connsiteY70" fmla="*/ 210624 h 1855788"/>
                        <a:gd name="connsiteX71" fmla="*/ 1473151 w 2781300"/>
                        <a:gd name="connsiteY71" fmla="*/ 203783 h 1855788"/>
                        <a:gd name="connsiteX72" fmla="*/ 1558931 w 2781300"/>
                        <a:gd name="connsiteY72" fmla="*/ 200025 h 1855788"/>
                        <a:gd name="connsiteX73" fmla="*/ 1535305 w 2781300"/>
                        <a:gd name="connsiteY73" fmla="*/ 266902 h 1855788"/>
                        <a:gd name="connsiteX74" fmla="*/ 1540646 w 2781300"/>
                        <a:gd name="connsiteY74" fmla="*/ 269743 h 1855788"/>
                        <a:gd name="connsiteX75" fmla="*/ 1620474 w 2781300"/>
                        <a:gd name="connsiteY75" fmla="*/ 263128 h 1855788"/>
                        <a:gd name="connsiteX76" fmla="*/ 1605204 w 2781300"/>
                        <a:gd name="connsiteY76" fmla="*/ 304079 h 1855788"/>
                        <a:gd name="connsiteX77" fmla="*/ 1757367 w 2781300"/>
                        <a:gd name="connsiteY77" fmla="*/ 311945 h 1855788"/>
                        <a:gd name="connsiteX78" fmla="*/ 1735914 w 2781300"/>
                        <a:gd name="connsiteY78" fmla="*/ 364629 h 1855788"/>
                        <a:gd name="connsiteX79" fmla="*/ 1808129 w 2781300"/>
                        <a:gd name="connsiteY79" fmla="*/ 359574 h 1855788"/>
                        <a:gd name="connsiteX80" fmla="*/ 1792112 w 2781300"/>
                        <a:gd name="connsiteY80" fmla="*/ 395862 h 1855788"/>
                        <a:gd name="connsiteX81" fmla="*/ 1908140 w 2781300"/>
                        <a:gd name="connsiteY81" fmla="*/ 388149 h 1855788"/>
                        <a:gd name="connsiteX82" fmla="*/ 1877411 w 2781300"/>
                        <a:gd name="connsiteY82" fmla="*/ 454261 h 1855788"/>
                        <a:gd name="connsiteX83" fmla="*/ 1882194 w 2781300"/>
                        <a:gd name="connsiteY83" fmla="*/ 456941 h 1855788"/>
                        <a:gd name="connsiteX84" fmla="*/ 1972435 w 2781300"/>
                        <a:gd name="connsiteY84" fmla="*/ 451649 h 1855788"/>
                        <a:gd name="connsiteX85" fmla="*/ 1949751 w 2781300"/>
                        <a:gd name="connsiteY85" fmla="*/ 494699 h 1855788"/>
                        <a:gd name="connsiteX86" fmla="*/ 2100242 w 2781300"/>
                        <a:gd name="connsiteY86" fmla="*/ 524674 h 1855788"/>
                        <a:gd name="connsiteX87" fmla="*/ 2080914 w 2781300"/>
                        <a:gd name="connsiteY87" fmla="*/ 567549 h 1855788"/>
                        <a:gd name="connsiteX88" fmla="*/ 2203928 w 2781300"/>
                        <a:gd name="connsiteY88" fmla="*/ 576262 h 1855788"/>
                        <a:gd name="connsiteX89" fmla="*/ 2180042 w 2781300"/>
                        <a:gd name="connsiteY89" fmla="*/ 622605 h 1855788"/>
                        <a:gd name="connsiteX90" fmla="*/ 2346339 w 2781300"/>
                        <a:gd name="connsiteY90" fmla="*/ 631032 h 1855788"/>
                        <a:gd name="connsiteX91" fmla="*/ 2319231 w 2781300"/>
                        <a:gd name="connsiteY91" fmla="*/ 696341 h 1855788"/>
                        <a:gd name="connsiteX92" fmla="*/ 2438404 w 2781300"/>
                        <a:gd name="connsiteY92" fmla="*/ 707232 h 1855788"/>
                        <a:gd name="connsiteX93" fmla="*/ 2416227 w 2781300"/>
                        <a:gd name="connsiteY93" fmla="*/ 746374 h 1855788"/>
                        <a:gd name="connsiteX94" fmla="*/ 2548297 w 2781300"/>
                        <a:gd name="connsiteY94" fmla="*/ 747713 h 1855788"/>
                        <a:gd name="connsiteX95" fmla="*/ 2513846 w 2781300"/>
                        <a:gd name="connsiteY95" fmla="*/ 796728 h 1855788"/>
                        <a:gd name="connsiteX96" fmla="*/ 2660245 w 2781300"/>
                        <a:gd name="connsiteY96" fmla="*/ 795338 h 1855788"/>
                        <a:gd name="connsiteX97" fmla="*/ 2629833 w 2781300"/>
                        <a:gd name="connsiteY97" fmla="*/ 852351 h 1855788"/>
                        <a:gd name="connsiteX98" fmla="*/ 2710659 w 2781300"/>
                        <a:gd name="connsiteY98" fmla="*/ 852487 h 1855788"/>
                        <a:gd name="connsiteX99" fmla="*/ 2692412 w 2781300"/>
                        <a:gd name="connsiteY99" fmla="*/ 881266 h 1855788"/>
                        <a:gd name="connsiteX100" fmla="*/ 2781300 w 2781300"/>
                        <a:gd name="connsiteY10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52800 w 2781300"/>
                        <a:gd name="connsiteY36" fmla="*/ 1731433 h 1855788"/>
                        <a:gd name="connsiteX37" fmla="*/ 1209062 w 2781300"/>
                        <a:gd name="connsiteY37" fmla="*/ 1749131 h 1855788"/>
                        <a:gd name="connsiteX38" fmla="*/ 1222348 w 2781300"/>
                        <a:gd name="connsiteY38" fmla="*/ 1793876 h 1855788"/>
                        <a:gd name="connsiteX39" fmla="*/ 1136568 w 2781300"/>
                        <a:gd name="connsiteY39" fmla="*/ 1789405 h 1855788"/>
                        <a:gd name="connsiteX40" fmla="*/ 1107314 w 2781300"/>
                        <a:gd name="connsiteY40" fmla="*/ 1784797 h 1855788"/>
                        <a:gd name="connsiteX41" fmla="*/ 1098822 w 2781300"/>
                        <a:gd name="connsiteY41" fmla="*/ 1787442 h 1855788"/>
                        <a:gd name="connsiteX42" fmla="*/ 1108885 w 2781300"/>
                        <a:gd name="connsiteY42" fmla="*/ 1822451 h 1855788"/>
                        <a:gd name="connsiteX43" fmla="*/ 1023105 w 2781300"/>
                        <a:gd name="connsiteY43" fmla="*/ 1817833 h 1855788"/>
                        <a:gd name="connsiteX44" fmla="*/ 1003642 w 2781300"/>
                        <a:gd name="connsiteY44" fmla="*/ 1814666 h 1855788"/>
                        <a:gd name="connsiteX45" fmla="*/ 997790 w 2781300"/>
                        <a:gd name="connsiteY45" fmla="*/ 1815797 h 1855788"/>
                        <a:gd name="connsiteX46" fmla="*/ 1008873 w 2781300"/>
                        <a:gd name="connsiteY46" fmla="*/ 1855788 h 1855788"/>
                        <a:gd name="connsiteX47" fmla="*/ 839790 w 2781300"/>
                        <a:gd name="connsiteY47" fmla="*/ 1836937 h 1855788"/>
                        <a:gd name="connsiteX48" fmla="*/ 821133 w 2781300"/>
                        <a:gd name="connsiteY48" fmla="*/ 1831631 h 1855788"/>
                        <a:gd name="connsiteX49" fmla="*/ 775540 w 2781300"/>
                        <a:gd name="connsiteY49" fmla="*/ 1828957 h 1855788"/>
                        <a:gd name="connsiteX50" fmla="*/ 0 w 2781300"/>
                        <a:gd name="connsiteY50" fmla="*/ 941388 h 1855788"/>
                        <a:gd name="connsiteX51" fmla="*/ 626400 w 2781300"/>
                        <a:gd name="connsiteY51" fmla="*/ 93223 h 1855788"/>
                        <a:gd name="connsiteX52" fmla="*/ 667074 w 2781300"/>
                        <a:gd name="connsiteY52" fmla="*/ 81034 h 1855788"/>
                        <a:gd name="connsiteX53" fmla="*/ 682305 w 2781300"/>
                        <a:gd name="connsiteY53" fmla="*/ 72919 h 1855788"/>
                        <a:gd name="connsiteX54" fmla="*/ 1008873 w 2781300"/>
                        <a:gd name="connsiteY54" fmla="*/ 0 h 1855788"/>
                        <a:gd name="connsiteX55" fmla="*/ 997186 w 2781300"/>
                        <a:gd name="connsiteY55" fmla="*/ 42173 h 1855788"/>
                        <a:gd name="connsiteX56" fmla="*/ 1023105 w 2781300"/>
                        <a:gd name="connsiteY56" fmla="*/ 37956 h 1855788"/>
                        <a:gd name="connsiteX57" fmla="*/ 1108885 w 2781300"/>
                        <a:gd name="connsiteY57" fmla="*/ 33337 h 1855788"/>
                        <a:gd name="connsiteX58" fmla="*/ 1097623 w 2781300"/>
                        <a:gd name="connsiteY58" fmla="*/ 72518 h 1855788"/>
                        <a:gd name="connsiteX59" fmla="*/ 1136568 w 2781300"/>
                        <a:gd name="connsiteY59" fmla="*/ 66383 h 1855788"/>
                        <a:gd name="connsiteX60" fmla="*/ 1222348 w 2781300"/>
                        <a:gd name="connsiteY60" fmla="*/ 61912 h 1855788"/>
                        <a:gd name="connsiteX61" fmla="*/ 1206030 w 2781300"/>
                        <a:gd name="connsiteY61" fmla="*/ 116866 h 1855788"/>
                        <a:gd name="connsiteX62" fmla="*/ 1232453 w 2781300"/>
                        <a:gd name="connsiteY62" fmla="*/ 127349 h 1855788"/>
                        <a:gd name="connsiteX63" fmla="*/ 1260393 w 2781300"/>
                        <a:gd name="connsiteY63" fmla="*/ 123238 h 1855788"/>
                        <a:gd name="connsiteX64" fmla="*/ 1346173 w 2781300"/>
                        <a:gd name="connsiteY64" fmla="*/ 119062 h 1855788"/>
                        <a:gd name="connsiteX65" fmla="*/ 1332246 w 2781300"/>
                        <a:gd name="connsiteY65" fmla="*/ 162868 h 1855788"/>
                        <a:gd name="connsiteX66" fmla="*/ 1344564 w 2781300"/>
                        <a:gd name="connsiteY66" fmla="*/ 161141 h 1855788"/>
                        <a:gd name="connsiteX67" fmla="*/ 1430344 w 2781300"/>
                        <a:gd name="connsiteY67" fmla="*/ 157162 h 1855788"/>
                        <a:gd name="connsiteX68" fmla="*/ 1413731 w 2781300"/>
                        <a:gd name="connsiteY68" fmla="*/ 206956 h 1855788"/>
                        <a:gd name="connsiteX69" fmla="*/ 1421485 w 2781300"/>
                        <a:gd name="connsiteY69" fmla="*/ 210624 h 1855788"/>
                        <a:gd name="connsiteX70" fmla="*/ 1473151 w 2781300"/>
                        <a:gd name="connsiteY70" fmla="*/ 203783 h 1855788"/>
                        <a:gd name="connsiteX71" fmla="*/ 1558931 w 2781300"/>
                        <a:gd name="connsiteY71" fmla="*/ 200025 h 1855788"/>
                        <a:gd name="connsiteX72" fmla="*/ 1535305 w 2781300"/>
                        <a:gd name="connsiteY72" fmla="*/ 266902 h 1855788"/>
                        <a:gd name="connsiteX73" fmla="*/ 1540646 w 2781300"/>
                        <a:gd name="connsiteY73" fmla="*/ 269743 h 1855788"/>
                        <a:gd name="connsiteX74" fmla="*/ 1620474 w 2781300"/>
                        <a:gd name="connsiteY74" fmla="*/ 263128 h 1855788"/>
                        <a:gd name="connsiteX75" fmla="*/ 1605204 w 2781300"/>
                        <a:gd name="connsiteY75" fmla="*/ 304079 h 1855788"/>
                        <a:gd name="connsiteX76" fmla="*/ 1757367 w 2781300"/>
                        <a:gd name="connsiteY76" fmla="*/ 311945 h 1855788"/>
                        <a:gd name="connsiteX77" fmla="*/ 1735914 w 2781300"/>
                        <a:gd name="connsiteY77" fmla="*/ 364629 h 1855788"/>
                        <a:gd name="connsiteX78" fmla="*/ 1808129 w 2781300"/>
                        <a:gd name="connsiteY78" fmla="*/ 359574 h 1855788"/>
                        <a:gd name="connsiteX79" fmla="*/ 1792112 w 2781300"/>
                        <a:gd name="connsiteY79" fmla="*/ 395862 h 1855788"/>
                        <a:gd name="connsiteX80" fmla="*/ 1908140 w 2781300"/>
                        <a:gd name="connsiteY80" fmla="*/ 388149 h 1855788"/>
                        <a:gd name="connsiteX81" fmla="*/ 1877411 w 2781300"/>
                        <a:gd name="connsiteY81" fmla="*/ 454261 h 1855788"/>
                        <a:gd name="connsiteX82" fmla="*/ 1882194 w 2781300"/>
                        <a:gd name="connsiteY82" fmla="*/ 456941 h 1855788"/>
                        <a:gd name="connsiteX83" fmla="*/ 1972435 w 2781300"/>
                        <a:gd name="connsiteY83" fmla="*/ 451649 h 1855788"/>
                        <a:gd name="connsiteX84" fmla="*/ 1949751 w 2781300"/>
                        <a:gd name="connsiteY84" fmla="*/ 494699 h 1855788"/>
                        <a:gd name="connsiteX85" fmla="*/ 2100242 w 2781300"/>
                        <a:gd name="connsiteY85" fmla="*/ 524674 h 1855788"/>
                        <a:gd name="connsiteX86" fmla="*/ 2080914 w 2781300"/>
                        <a:gd name="connsiteY86" fmla="*/ 567549 h 1855788"/>
                        <a:gd name="connsiteX87" fmla="*/ 2203928 w 2781300"/>
                        <a:gd name="connsiteY87" fmla="*/ 576262 h 1855788"/>
                        <a:gd name="connsiteX88" fmla="*/ 2180042 w 2781300"/>
                        <a:gd name="connsiteY88" fmla="*/ 622605 h 1855788"/>
                        <a:gd name="connsiteX89" fmla="*/ 2346339 w 2781300"/>
                        <a:gd name="connsiteY89" fmla="*/ 631032 h 1855788"/>
                        <a:gd name="connsiteX90" fmla="*/ 2319231 w 2781300"/>
                        <a:gd name="connsiteY90" fmla="*/ 696341 h 1855788"/>
                        <a:gd name="connsiteX91" fmla="*/ 2438404 w 2781300"/>
                        <a:gd name="connsiteY91" fmla="*/ 707232 h 1855788"/>
                        <a:gd name="connsiteX92" fmla="*/ 2416227 w 2781300"/>
                        <a:gd name="connsiteY92" fmla="*/ 746374 h 1855788"/>
                        <a:gd name="connsiteX93" fmla="*/ 2548297 w 2781300"/>
                        <a:gd name="connsiteY93" fmla="*/ 747713 h 1855788"/>
                        <a:gd name="connsiteX94" fmla="*/ 2513846 w 2781300"/>
                        <a:gd name="connsiteY94" fmla="*/ 796728 h 1855788"/>
                        <a:gd name="connsiteX95" fmla="*/ 2660245 w 2781300"/>
                        <a:gd name="connsiteY95" fmla="*/ 795338 h 1855788"/>
                        <a:gd name="connsiteX96" fmla="*/ 2629833 w 2781300"/>
                        <a:gd name="connsiteY96" fmla="*/ 852351 h 1855788"/>
                        <a:gd name="connsiteX97" fmla="*/ 2710659 w 2781300"/>
                        <a:gd name="connsiteY97" fmla="*/ 852487 h 1855788"/>
                        <a:gd name="connsiteX98" fmla="*/ 2692412 w 2781300"/>
                        <a:gd name="connsiteY98" fmla="*/ 881266 h 1855788"/>
                        <a:gd name="connsiteX99" fmla="*/ 2781300 w 2781300"/>
                        <a:gd name="connsiteY9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09062 w 2781300"/>
                        <a:gd name="connsiteY36" fmla="*/ 1749131 h 1855788"/>
                        <a:gd name="connsiteX37" fmla="*/ 1222348 w 2781300"/>
                        <a:gd name="connsiteY37" fmla="*/ 1793876 h 1855788"/>
                        <a:gd name="connsiteX38" fmla="*/ 1136568 w 2781300"/>
                        <a:gd name="connsiteY38" fmla="*/ 1789405 h 1855788"/>
                        <a:gd name="connsiteX39" fmla="*/ 1107314 w 2781300"/>
                        <a:gd name="connsiteY39" fmla="*/ 1784797 h 1855788"/>
                        <a:gd name="connsiteX40" fmla="*/ 1098822 w 2781300"/>
                        <a:gd name="connsiteY40" fmla="*/ 1787442 h 1855788"/>
                        <a:gd name="connsiteX41" fmla="*/ 1108885 w 2781300"/>
                        <a:gd name="connsiteY41" fmla="*/ 1822451 h 1855788"/>
                        <a:gd name="connsiteX42" fmla="*/ 1023105 w 2781300"/>
                        <a:gd name="connsiteY42" fmla="*/ 1817833 h 1855788"/>
                        <a:gd name="connsiteX43" fmla="*/ 1003642 w 2781300"/>
                        <a:gd name="connsiteY43" fmla="*/ 1814666 h 1855788"/>
                        <a:gd name="connsiteX44" fmla="*/ 997790 w 2781300"/>
                        <a:gd name="connsiteY44" fmla="*/ 1815797 h 1855788"/>
                        <a:gd name="connsiteX45" fmla="*/ 1008873 w 2781300"/>
                        <a:gd name="connsiteY45" fmla="*/ 1855788 h 1855788"/>
                        <a:gd name="connsiteX46" fmla="*/ 839790 w 2781300"/>
                        <a:gd name="connsiteY46" fmla="*/ 1836937 h 1855788"/>
                        <a:gd name="connsiteX47" fmla="*/ 821133 w 2781300"/>
                        <a:gd name="connsiteY47" fmla="*/ 1831631 h 1855788"/>
                        <a:gd name="connsiteX48" fmla="*/ 775540 w 2781300"/>
                        <a:gd name="connsiteY48" fmla="*/ 1828957 h 1855788"/>
                        <a:gd name="connsiteX49" fmla="*/ 0 w 2781300"/>
                        <a:gd name="connsiteY49" fmla="*/ 941388 h 1855788"/>
                        <a:gd name="connsiteX50" fmla="*/ 626400 w 2781300"/>
                        <a:gd name="connsiteY50" fmla="*/ 93223 h 1855788"/>
                        <a:gd name="connsiteX51" fmla="*/ 667074 w 2781300"/>
                        <a:gd name="connsiteY51" fmla="*/ 81034 h 1855788"/>
                        <a:gd name="connsiteX52" fmla="*/ 682305 w 2781300"/>
                        <a:gd name="connsiteY52" fmla="*/ 72919 h 1855788"/>
                        <a:gd name="connsiteX53" fmla="*/ 1008873 w 2781300"/>
                        <a:gd name="connsiteY53" fmla="*/ 0 h 1855788"/>
                        <a:gd name="connsiteX54" fmla="*/ 997186 w 2781300"/>
                        <a:gd name="connsiteY54" fmla="*/ 42173 h 1855788"/>
                        <a:gd name="connsiteX55" fmla="*/ 1023105 w 2781300"/>
                        <a:gd name="connsiteY55" fmla="*/ 37956 h 1855788"/>
                        <a:gd name="connsiteX56" fmla="*/ 1108885 w 2781300"/>
                        <a:gd name="connsiteY56" fmla="*/ 33337 h 1855788"/>
                        <a:gd name="connsiteX57" fmla="*/ 1097623 w 2781300"/>
                        <a:gd name="connsiteY57" fmla="*/ 72518 h 1855788"/>
                        <a:gd name="connsiteX58" fmla="*/ 1136568 w 2781300"/>
                        <a:gd name="connsiteY58" fmla="*/ 66383 h 1855788"/>
                        <a:gd name="connsiteX59" fmla="*/ 1222348 w 2781300"/>
                        <a:gd name="connsiteY59" fmla="*/ 61912 h 1855788"/>
                        <a:gd name="connsiteX60" fmla="*/ 1206030 w 2781300"/>
                        <a:gd name="connsiteY60" fmla="*/ 116866 h 1855788"/>
                        <a:gd name="connsiteX61" fmla="*/ 1232453 w 2781300"/>
                        <a:gd name="connsiteY61" fmla="*/ 127349 h 1855788"/>
                        <a:gd name="connsiteX62" fmla="*/ 1260393 w 2781300"/>
                        <a:gd name="connsiteY62" fmla="*/ 123238 h 1855788"/>
                        <a:gd name="connsiteX63" fmla="*/ 1346173 w 2781300"/>
                        <a:gd name="connsiteY63" fmla="*/ 119062 h 1855788"/>
                        <a:gd name="connsiteX64" fmla="*/ 1332246 w 2781300"/>
                        <a:gd name="connsiteY64" fmla="*/ 162868 h 1855788"/>
                        <a:gd name="connsiteX65" fmla="*/ 1344564 w 2781300"/>
                        <a:gd name="connsiteY65" fmla="*/ 161141 h 1855788"/>
                        <a:gd name="connsiteX66" fmla="*/ 1430344 w 2781300"/>
                        <a:gd name="connsiteY66" fmla="*/ 157162 h 1855788"/>
                        <a:gd name="connsiteX67" fmla="*/ 1413731 w 2781300"/>
                        <a:gd name="connsiteY67" fmla="*/ 206956 h 1855788"/>
                        <a:gd name="connsiteX68" fmla="*/ 1421485 w 2781300"/>
                        <a:gd name="connsiteY68" fmla="*/ 210624 h 1855788"/>
                        <a:gd name="connsiteX69" fmla="*/ 1473151 w 2781300"/>
                        <a:gd name="connsiteY69" fmla="*/ 203783 h 1855788"/>
                        <a:gd name="connsiteX70" fmla="*/ 1558931 w 2781300"/>
                        <a:gd name="connsiteY70" fmla="*/ 200025 h 1855788"/>
                        <a:gd name="connsiteX71" fmla="*/ 1535305 w 2781300"/>
                        <a:gd name="connsiteY71" fmla="*/ 266902 h 1855788"/>
                        <a:gd name="connsiteX72" fmla="*/ 1540646 w 2781300"/>
                        <a:gd name="connsiteY72" fmla="*/ 269743 h 1855788"/>
                        <a:gd name="connsiteX73" fmla="*/ 1620474 w 2781300"/>
                        <a:gd name="connsiteY73" fmla="*/ 263128 h 1855788"/>
                        <a:gd name="connsiteX74" fmla="*/ 1605204 w 2781300"/>
                        <a:gd name="connsiteY74" fmla="*/ 304079 h 1855788"/>
                        <a:gd name="connsiteX75" fmla="*/ 1757367 w 2781300"/>
                        <a:gd name="connsiteY75" fmla="*/ 311945 h 1855788"/>
                        <a:gd name="connsiteX76" fmla="*/ 1735914 w 2781300"/>
                        <a:gd name="connsiteY76" fmla="*/ 364629 h 1855788"/>
                        <a:gd name="connsiteX77" fmla="*/ 1808129 w 2781300"/>
                        <a:gd name="connsiteY77" fmla="*/ 359574 h 1855788"/>
                        <a:gd name="connsiteX78" fmla="*/ 1792112 w 2781300"/>
                        <a:gd name="connsiteY78" fmla="*/ 395862 h 1855788"/>
                        <a:gd name="connsiteX79" fmla="*/ 1908140 w 2781300"/>
                        <a:gd name="connsiteY79" fmla="*/ 388149 h 1855788"/>
                        <a:gd name="connsiteX80" fmla="*/ 1877411 w 2781300"/>
                        <a:gd name="connsiteY80" fmla="*/ 454261 h 1855788"/>
                        <a:gd name="connsiteX81" fmla="*/ 1882194 w 2781300"/>
                        <a:gd name="connsiteY81" fmla="*/ 456941 h 1855788"/>
                        <a:gd name="connsiteX82" fmla="*/ 1972435 w 2781300"/>
                        <a:gd name="connsiteY82" fmla="*/ 451649 h 1855788"/>
                        <a:gd name="connsiteX83" fmla="*/ 1949751 w 2781300"/>
                        <a:gd name="connsiteY83" fmla="*/ 494699 h 1855788"/>
                        <a:gd name="connsiteX84" fmla="*/ 2100242 w 2781300"/>
                        <a:gd name="connsiteY84" fmla="*/ 524674 h 1855788"/>
                        <a:gd name="connsiteX85" fmla="*/ 2080914 w 2781300"/>
                        <a:gd name="connsiteY85" fmla="*/ 567549 h 1855788"/>
                        <a:gd name="connsiteX86" fmla="*/ 2203928 w 2781300"/>
                        <a:gd name="connsiteY86" fmla="*/ 576262 h 1855788"/>
                        <a:gd name="connsiteX87" fmla="*/ 2180042 w 2781300"/>
                        <a:gd name="connsiteY87" fmla="*/ 622605 h 1855788"/>
                        <a:gd name="connsiteX88" fmla="*/ 2346339 w 2781300"/>
                        <a:gd name="connsiteY88" fmla="*/ 631032 h 1855788"/>
                        <a:gd name="connsiteX89" fmla="*/ 2319231 w 2781300"/>
                        <a:gd name="connsiteY89" fmla="*/ 696341 h 1855788"/>
                        <a:gd name="connsiteX90" fmla="*/ 2438404 w 2781300"/>
                        <a:gd name="connsiteY90" fmla="*/ 707232 h 1855788"/>
                        <a:gd name="connsiteX91" fmla="*/ 2416227 w 2781300"/>
                        <a:gd name="connsiteY91" fmla="*/ 746374 h 1855788"/>
                        <a:gd name="connsiteX92" fmla="*/ 2548297 w 2781300"/>
                        <a:gd name="connsiteY92" fmla="*/ 747713 h 1855788"/>
                        <a:gd name="connsiteX93" fmla="*/ 2513846 w 2781300"/>
                        <a:gd name="connsiteY93" fmla="*/ 796728 h 1855788"/>
                        <a:gd name="connsiteX94" fmla="*/ 2660245 w 2781300"/>
                        <a:gd name="connsiteY94" fmla="*/ 795338 h 1855788"/>
                        <a:gd name="connsiteX95" fmla="*/ 2629833 w 2781300"/>
                        <a:gd name="connsiteY95" fmla="*/ 852351 h 1855788"/>
                        <a:gd name="connsiteX96" fmla="*/ 2710659 w 2781300"/>
                        <a:gd name="connsiteY96" fmla="*/ 852487 h 1855788"/>
                        <a:gd name="connsiteX97" fmla="*/ 2692412 w 2781300"/>
                        <a:gd name="connsiteY97" fmla="*/ 881266 h 1855788"/>
                        <a:gd name="connsiteX98" fmla="*/ 2781300 w 2781300"/>
                        <a:gd name="connsiteY9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60393 w 2781300"/>
                        <a:gd name="connsiteY34" fmla="*/ 1732550 h 1855788"/>
                        <a:gd name="connsiteX35" fmla="*/ 1209062 w 2781300"/>
                        <a:gd name="connsiteY35" fmla="*/ 1749131 h 1855788"/>
                        <a:gd name="connsiteX36" fmla="*/ 1222348 w 2781300"/>
                        <a:gd name="connsiteY36" fmla="*/ 1793876 h 1855788"/>
                        <a:gd name="connsiteX37" fmla="*/ 1136568 w 2781300"/>
                        <a:gd name="connsiteY37" fmla="*/ 1789405 h 1855788"/>
                        <a:gd name="connsiteX38" fmla="*/ 1107314 w 2781300"/>
                        <a:gd name="connsiteY38" fmla="*/ 1784797 h 1855788"/>
                        <a:gd name="connsiteX39" fmla="*/ 1098822 w 2781300"/>
                        <a:gd name="connsiteY39" fmla="*/ 1787442 h 1855788"/>
                        <a:gd name="connsiteX40" fmla="*/ 1108885 w 2781300"/>
                        <a:gd name="connsiteY40" fmla="*/ 1822451 h 1855788"/>
                        <a:gd name="connsiteX41" fmla="*/ 1023105 w 2781300"/>
                        <a:gd name="connsiteY41" fmla="*/ 1817833 h 1855788"/>
                        <a:gd name="connsiteX42" fmla="*/ 1003642 w 2781300"/>
                        <a:gd name="connsiteY42" fmla="*/ 1814666 h 1855788"/>
                        <a:gd name="connsiteX43" fmla="*/ 997790 w 2781300"/>
                        <a:gd name="connsiteY43" fmla="*/ 1815797 h 1855788"/>
                        <a:gd name="connsiteX44" fmla="*/ 1008873 w 2781300"/>
                        <a:gd name="connsiteY44" fmla="*/ 1855788 h 1855788"/>
                        <a:gd name="connsiteX45" fmla="*/ 839790 w 2781300"/>
                        <a:gd name="connsiteY45" fmla="*/ 1836937 h 1855788"/>
                        <a:gd name="connsiteX46" fmla="*/ 821133 w 2781300"/>
                        <a:gd name="connsiteY46" fmla="*/ 1831631 h 1855788"/>
                        <a:gd name="connsiteX47" fmla="*/ 775540 w 2781300"/>
                        <a:gd name="connsiteY47" fmla="*/ 1828957 h 1855788"/>
                        <a:gd name="connsiteX48" fmla="*/ 0 w 2781300"/>
                        <a:gd name="connsiteY48" fmla="*/ 941388 h 1855788"/>
                        <a:gd name="connsiteX49" fmla="*/ 626400 w 2781300"/>
                        <a:gd name="connsiteY49" fmla="*/ 93223 h 1855788"/>
                        <a:gd name="connsiteX50" fmla="*/ 667074 w 2781300"/>
                        <a:gd name="connsiteY50" fmla="*/ 81034 h 1855788"/>
                        <a:gd name="connsiteX51" fmla="*/ 682305 w 2781300"/>
                        <a:gd name="connsiteY51" fmla="*/ 72919 h 1855788"/>
                        <a:gd name="connsiteX52" fmla="*/ 1008873 w 2781300"/>
                        <a:gd name="connsiteY52" fmla="*/ 0 h 1855788"/>
                        <a:gd name="connsiteX53" fmla="*/ 997186 w 2781300"/>
                        <a:gd name="connsiteY53" fmla="*/ 42173 h 1855788"/>
                        <a:gd name="connsiteX54" fmla="*/ 1023105 w 2781300"/>
                        <a:gd name="connsiteY54" fmla="*/ 37956 h 1855788"/>
                        <a:gd name="connsiteX55" fmla="*/ 1108885 w 2781300"/>
                        <a:gd name="connsiteY55" fmla="*/ 33337 h 1855788"/>
                        <a:gd name="connsiteX56" fmla="*/ 1097623 w 2781300"/>
                        <a:gd name="connsiteY56" fmla="*/ 72518 h 1855788"/>
                        <a:gd name="connsiteX57" fmla="*/ 1136568 w 2781300"/>
                        <a:gd name="connsiteY57" fmla="*/ 66383 h 1855788"/>
                        <a:gd name="connsiteX58" fmla="*/ 1222348 w 2781300"/>
                        <a:gd name="connsiteY58" fmla="*/ 61912 h 1855788"/>
                        <a:gd name="connsiteX59" fmla="*/ 1206030 w 2781300"/>
                        <a:gd name="connsiteY59" fmla="*/ 116866 h 1855788"/>
                        <a:gd name="connsiteX60" fmla="*/ 1232453 w 2781300"/>
                        <a:gd name="connsiteY60" fmla="*/ 127349 h 1855788"/>
                        <a:gd name="connsiteX61" fmla="*/ 1260393 w 2781300"/>
                        <a:gd name="connsiteY61" fmla="*/ 123238 h 1855788"/>
                        <a:gd name="connsiteX62" fmla="*/ 1346173 w 2781300"/>
                        <a:gd name="connsiteY62" fmla="*/ 119062 h 1855788"/>
                        <a:gd name="connsiteX63" fmla="*/ 1332246 w 2781300"/>
                        <a:gd name="connsiteY63" fmla="*/ 162868 h 1855788"/>
                        <a:gd name="connsiteX64" fmla="*/ 1344564 w 2781300"/>
                        <a:gd name="connsiteY64" fmla="*/ 161141 h 1855788"/>
                        <a:gd name="connsiteX65" fmla="*/ 1430344 w 2781300"/>
                        <a:gd name="connsiteY65" fmla="*/ 157162 h 1855788"/>
                        <a:gd name="connsiteX66" fmla="*/ 1413731 w 2781300"/>
                        <a:gd name="connsiteY66" fmla="*/ 206956 h 1855788"/>
                        <a:gd name="connsiteX67" fmla="*/ 1421485 w 2781300"/>
                        <a:gd name="connsiteY67" fmla="*/ 210624 h 1855788"/>
                        <a:gd name="connsiteX68" fmla="*/ 1473151 w 2781300"/>
                        <a:gd name="connsiteY68" fmla="*/ 203783 h 1855788"/>
                        <a:gd name="connsiteX69" fmla="*/ 1558931 w 2781300"/>
                        <a:gd name="connsiteY69" fmla="*/ 200025 h 1855788"/>
                        <a:gd name="connsiteX70" fmla="*/ 1535305 w 2781300"/>
                        <a:gd name="connsiteY70" fmla="*/ 266902 h 1855788"/>
                        <a:gd name="connsiteX71" fmla="*/ 1540646 w 2781300"/>
                        <a:gd name="connsiteY71" fmla="*/ 269743 h 1855788"/>
                        <a:gd name="connsiteX72" fmla="*/ 1620474 w 2781300"/>
                        <a:gd name="connsiteY72" fmla="*/ 263128 h 1855788"/>
                        <a:gd name="connsiteX73" fmla="*/ 1605204 w 2781300"/>
                        <a:gd name="connsiteY73" fmla="*/ 304079 h 1855788"/>
                        <a:gd name="connsiteX74" fmla="*/ 1757367 w 2781300"/>
                        <a:gd name="connsiteY74" fmla="*/ 311945 h 1855788"/>
                        <a:gd name="connsiteX75" fmla="*/ 1735914 w 2781300"/>
                        <a:gd name="connsiteY75" fmla="*/ 364629 h 1855788"/>
                        <a:gd name="connsiteX76" fmla="*/ 1808129 w 2781300"/>
                        <a:gd name="connsiteY76" fmla="*/ 359574 h 1855788"/>
                        <a:gd name="connsiteX77" fmla="*/ 1792112 w 2781300"/>
                        <a:gd name="connsiteY77" fmla="*/ 395862 h 1855788"/>
                        <a:gd name="connsiteX78" fmla="*/ 1908140 w 2781300"/>
                        <a:gd name="connsiteY78" fmla="*/ 388149 h 1855788"/>
                        <a:gd name="connsiteX79" fmla="*/ 1877411 w 2781300"/>
                        <a:gd name="connsiteY79" fmla="*/ 454261 h 1855788"/>
                        <a:gd name="connsiteX80" fmla="*/ 1882194 w 2781300"/>
                        <a:gd name="connsiteY80" fmla="*/ 456941 h 1855788"/>
                        <a:gd name="connsiteX81" fmla="*/ 1972435 w 2781300"/>
                        <a:gd name="connsiteY81" fmla="*/ 451649 h 1855788"/>
                        <a:gd name="connsiteX82" fmla="*/ 1949751 w 2781300"/>
                        <a:gd name="connsiteY82" fmla="*/ 494699 h 1855788"/>
                        <a:gd name="connsiteX83" fmla="*/ 2100242 w 2781300"/>
                        <a:gd name="connsiteY83" fmla="*/ 524674 h 1855788"/>
                        <a:gd name="connsiteX84" fmla="*/ 2080914 w 2781300"/>
                        <a:gd name="connsiteY84" fmla="*/ 567549 h 1855788"/>
                        <a:gd name="connsiteX85" fmla="*/ 2203928 w 2781300"/>
                        <a:gd name="connsiteY85" fmla="*/ 576262 h 1855788"/>
                        <a:gd name="connsiteX86" fmla="*/ 2180042 w 2781300"/>
                        <a:gd name="connsiteY86" fmla="*/ 622605 h 1855788"/>
                        <a:gd name="connsiteX87" fmla="*/ 2346339 w 2781300"/>
                        <a:gd name="connsiteY87" fmla="*/ 631032 h 1855788"/>
                        <a:gd name="connsiteX88" fmla="*/ 2319231 w 2781300"/>
                        <a:gd name="connsiteY88" fmla="*/ 696341 h 1855788"/>
                        <a:gd name="connsiteX89" fmla="*/ 2438404 w 2781300"/>
                        <a:gd name="connsiteY89" fmla="*/ 707232 h 1855788"/>
                        <a:gd name="connsiteX90" fmla="*/ 2416227 w 2781300"/>
                        <a:gd name="connsiteY90" fmla="*/ 746374 h 1855788"/>
                        <a:gd name="connsiteX91" fmla="*/ 2548297 w 2781300"/>
                        <a:gd name="connsiteY91" fmla="*/ 747713 h 1855788"/>
                        <a:gd name="connsiteX92" fmla="*/ 2513846 w 2781300"/>
                        <a:gd name="connsiteY92" fmla="*/ 796728 h 1855788"/>
                        <a:gd name="connsiteX93" fmla="*/ 2660245 w 2781300"/>
                        <a:gd name="connsiteY93" fmla="*/ 795338 h 1855788"/>
                        <a:gd name="connsiteX94" fmla="*/ 2629833 w 2781300"/>
                        <a:gd name="connsiteY94" fmla="*/ 852351 h 1855788"/>
                        <a:gd name="connsiteX95" fmla="*/ 2710659 w 2781300"/>
                        <a:gd name="connsiteY95" fmla="*/ 852487 h 1855788"/>
                        <a:gd name="connsiteX96" fmla="*/ 2692412 w 2781300"/>
                        <a:gd name="connsiteY96" fmla="*/ 881266 h 1855788"/>
                        <a:gd name="connsiteX97" fmla="*/ 2781300 w 2781300"/>
                        <a:gd name="connsiteY9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36568 w 2781300"/>
                        <a:gd name="connsiteY36" fmla="*/ 1789405 h 1855788"/>
                        <a:gd name="connsiteX37" fmla="*/ 1107314 w 2781300"/>
                        <a:gd name="connsiteY37" fmla="*/ 1784797 h 1855788"/>
                        <a:gd name="connsiteX38" fmla="*/ 1098822 w 2781300"/>
                        <a:gd name="connsiteY38" fmla="*/ 1787442 h 1855788"/>
                        <a:gd name="connsiteX39" fmla="*/ 1108885 w 2781300"/>
                        <a:gd name="connsiteY39" fmla="*/ 1822451 h 1855788"/>
                        <a:gd name="connsiteX40" fmla="*/ 1023105 w 2781300"/>
                        <a:gd name="connsiteY40" fmla="*/ 1817833 h 1855788"/>
                        <a:gd name="connsiteX41" fmla="*/ 1003642 w 2781300"/>
                        <a:gd name="connsiteY41" fmla="*/ 1814666 h 1855788"/>
                        <a:gd name="connsiteX42" fmla="*/ 997790 w 2781300"/>
                        <a:gd name="connsiteY42" fmla="*/ 1815797 h 1855788"/>
                        <a:gd name="connsiteX43" fmla="*/ 1008873 w 2781300"/>
                        <a:gd name="connsiteY43" fmla="*/ 1855788 h 1855788"/>
                        <a:gd name="connsiteX44" fmla="*/ 839790 w 2781300"/>
                        <a:gd name="connsiteY44" fmla="*/ 1836937 h 1855788"/>
                        <a:gd name="connsiteX45" fmla="*/ 821133 w 2781300"/>
                        <a:gd name="connsiteY45" fmla="*/ 1831631 h 1855788"/>
                        <a:gd name="connsiteX46" fmla="*/ 775540 w 2781300"/>
                        <a:gd name="connsiteY46" fmla="*/ 1828957 h 1855788"/>
                        <a:gd name="connsiteX47" fmla="*/ 0 w 2781300"/>
                        <a:gd name="connsiteY47" fmla="*/ 941388 h 1855788"/>
                        <a:gd name="connsiteX48" fmla="*/ 626400 w 2781300"/>
                        <a:gd name="connsiteY48" fmla="*/ 93223 h 1855788"/>
                        <a:gd name="connsiteX49" fmla="*/ 667074 w 2781300"/>
                        <a:gd name="connsiteY49" fmla="*/ 81034 h 1855788"/>
                        <a:gd name="connsiteX50" fmla="*/ 682305 w 2781300"/>
                        <a:gd name="connsiteY50" fmla="*/ 72919 h 1855788"/>
                        <a:gd name="connsiteX51" fmla="*/ 1008873 w 2781300"/>
                        <a:gd name="connsiteY51" fmla="*/ 0 h 1855788"/>
                        <a:gd name="connsiteX52" fmla="*/ 997186 w 2781300"/>
                        <a:gd name="connsiteY52" fmla="*/ 42173 h 1855788"/>
                        <a:gd name="connsiteX53" fmla="*/ 1023105 w 2781300"/>
                        <a:gd name="connsiteY53" fmla="*/ 37956 h 1855788"/>
                        <a:gd name="connsiteX54" fmla="*/ 1108885 w 2781300"/>
                        <a:gd name="connsiteY54" fmla="*/ 33337 h 1855788"/>
                        <a:gd name="connsiteX55" fmla="*/ 1097623 w 2781300"/>
                        <a:gd name="connsiteY55" fmla="*/ 72518 h 1855788"/>
                        <a:gd name="connsiteX56" fmla="*/ 1136568 w 2781300"/>
                        <a:gd name="connsiteY56" fmla="*/ 66383 h 1855788"/>
                        <a:gd name="connsiteX57" fmla="*/ 1222348 w 2781300"/>
                        <a:gd name="connsiteY57" fmla="*/ 61912 h 1855788"/>
                        <a:gd name="connsiteX58" fmla="*/ 1206030 w 2781300"/>
                        <a:gd name="connsiteY58" fmla="*/ 116866 h 1855788"/>
                        <a:gd name="connsiteX59" fmla="*/ 1232453 w 2781300"/>
                        <a:gd name="connsiteY59" fmla="*/ 127349 h 1855788"/>
                        <a:gd name="connsiteX60" fmla="*/ 1260393 w 2781300"/>
                        <a:gd name="connsiteY60" fmla="*/ 123238 h 1855788"/>
                        <a:gd name="connsiteX61" fmla="*/ 1346173 w 2781300"/>
                        <a:gd name="connsiteY61" fmla="*/ 119062 h 1855788"/>
                        <a:gd name="connsiteX62" fmla="*/ 1332246 w 2781300"/>
                        <a:gd name="connsiteY62" fmla="*/ 162868 h 1855788"/>
                        <a:gd name="connsiteX63" fmla="*/ 1344564 w 2781300"/>
                        <a:gd name="connsiteY63" fmla="*/ 161141 h 1855788"/>
                        <a:gd name="connsiteX64" fmla="*/ 1430344 w 2781300"/>
                        <a:gd name="connsiteY64" fmla="*/ 157162 h 1855788"/>
                        <a:gd name="connsiteX65" fmla="*/ 1413731 w 2781300"/>
                        <a:gd name="connsiteY65" fmla="*/ 206956 h 1855788"/>
                        <a:gd name="connsiteX66" fmla="*/ 1421485 w 2781300"/>
                        <a:gd name="connsiteY66" fmla="*/ 210624 h 1855788"/>
                        <a:gd name="connsiteX67" fmla="*/ 1473151 w 2781300"/>
                        <a:gd name="connsiteY67" fmla="*/ 203783 h 1855788"/>
                        <a:gd name="connsiteX68" fmla="*/ 1558931 w 2781300"/>
                        <a:gd name="connsiteY68" fmla="*/ 200025 h 1855788"/>
                        <a:gd name="connsiteX69" fmla="*/ 1535305 w 2781300"/>
                        <a:gd name="connsiteY69" fmla="*/ 266902 h 1855788"/>
                        <a:gd name="connsiteX70" fmla="*/ 1540646 w 2781300"/>
                        <a:gd name="connsiteY70" fmla="*/ 269743 h 1855788"/>
                        <a:gd name="connsiteX71" fmla="*/ 1620474 w 2781300"/>
                        <a:gd name="connsiteY71" fmla="*/ 263128 h 1855788"/>
                        <a:gd name="connsiteX72" fmla="*/ 1605204 w 2781300"/>
                        <a:gd name="connsiteY72" fmla="*/ 304079 h 1855788"/>
                        <a:gd name="connsiteX73" fmla="*/ 1757367 w 2781300"/>
                        <a:gd name="connsiteY73" fmla="*/ 311945 h 1855788"/>
                        <a:gd name="connsiteX74" fmla="*/ 1735914 w 2781300"/>
                        <a:gd name="connsiteY74" fmla="*/ 364629 h 1855788"/>
                        <a:gd name="connsiteX75" fmla="*/ 1808129 w 2781300"/>
                        <a:gd name="connsiteY75" fmla="*/ 359574 h 1855788"/>
                        <a:gd name="connsiteX76" fmla="*/ 1792112 w 2781300"/>
                        <a:gd name="connsiteY76" fmla="*/ 395862 h 1855788"/>
                        <a:gd name="connsiteX77" fmla="*/ 1908140 w 2781300"/>
                        <a:gd name="connsiteY77" fmla="*/ 388149 h 1855788"/>
                        <a:gd name="connsiteX78" fmla="*/ 1877411 w 2781300"/>
                        <a:gd name="connsiteY78" fmla="*/ 454261 h 1855788"/>
                        <a:gd name="connsiteX79" fmla="*/ 1882194 w 2781300"/>
                        <a:gd name="connsiteY79" fmla="*/ 456941 h 1855788"/>
                        <a:gd name="connsiteX80" fmla="*/ 1972435 w 2781300"/>
                        <a:gd name="connsiteY80" fmla="*/ 451649 h 1855788"/>
                        <a:gd name="connsiteX81" fmla="*/ 1949751 w 2781300"/>
                        <a:gd name="connsiteY81" fmla="*/ 494699 h 1855788"/>
                        <a:gd name="connsiteX82" fmla="*/ 2100242 w 2781300"/>
                        <a:gd name="connsiteY82" fmla="*/ 524674 h 1855788"/>
                        <a:gd name="connsiteX83" fmla="*/ 2080914 w 2781300"/>
                        <a:gd name="connsiteY83" fmla="*/ 567549 h 1855788"/>
                        <a:gd name="connsiteX84" fmla="*/ 2203928 w 2781300"/>
                        <a:gd name="connsiteY84" fmla="*/ 576262 h 1855788"/>
                        <a:gd name="connsiteX85" fmla="*/ 2180042 w 2781300"/>
                        <a:gd name="connsiteY85" fmla="*/ 622605 h 1855788"/>
                        <a:gd name="connsiteX86" fmla="*/ 2346339 w 2781300"/>
                        <a:gd name="connsiteY86" fmla="*/ 631032 h 1855788"/>
                        <a:gd name="connsiteX87" fmla="*/ 2319231 w 2781300"/>
                        <a:gd name="connsiteY87" fmla="*/ 696341 h 1855788"/>
                        <a:gd name="connsiteX88" fmla="*/ 2438404 w 2781300"/>
                        <a:gd name="connsiteY88" fmla="*/ 707232 h 1855788"/>
                        <a:gd name="connsiteX89" fmla="*/ 2416227 w 2781300"/>
                        <a:gd name="connsiteY89" fmla="*/ 746374 h 1855788"/>
                        <a:gd name="connsiteX90" fmla="*/ 2548297 w 2781300"/>
                        <a:gd name="connsiteY90" fmla="*/ 747713 h 1855788"/>
                        <a:gd name="connsiteX91" fmla="*/ 2513846 w 2781300"/>
                        <a:gd name="connsiteY91" fmla="*/ 796728 h 1855788"/>
                        <a:gd name="connsiteX92" fmla="*/ 2660245 w 2781300"/>
                        <a:gd name="connsiteY92" fmla="*/ 795338 h 1855788"/>
                        <a:gd name="connsiteX93" fmla="*/ 2629833 w 2781300"/>
                        <a:gd name="connsiteY93" fmla="*/ 852351 h 1855788"/>
                        <a:gd name="connsiteX94" fmla="*/ 2710659 w 2781300"/>
                        <a:gd name="connsiteY94" fmla="*/ 852487 h 1855788"/>
                        <a:gd name="connsiteX95" fmla="*/ 2692412 w 2781300"/>
                        <a:gd name="connsiteY95" fmla="*/ 881266 h 1855788"/>
                        <a:gd name="connsiteX96" fmla="*/ 2781300 w 2781300"/>
                        <a:gd name="connsiteY9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098822 w 2781300"/>
                        <a:gd name="connsiteY37" fmla="*/ 1787442 h 1855788"/>
                        <a:gd name="connsiteX38" fmla="*/ 1108885 w 2781300"/>
                        <a:gd name="connsiteY38" fmla="*/ 1822451 h 1855788"/>
                        <a:gd name="connsiteX39" fmla="*/ 1023105 w 2781300"/>
                        <a:gd name="connsiteY39" fmla="*/ 1817833 h 1855788"/>
                        <a:gd name="connsiteX40" fmla="*/ 1003642 w 2781300"/>
                        <a:gd name="connsiteY40" fmla="*/ 1814666 h 1855788"/>
                        <a:gd name="connsiteX41" fmla="*/ 997790 w 2781300"/>
                        <a:gd name="connsiteY41" fmla="*/ 1815797 h 1855788"/>
                        <a:gd name="connsiteX42" fmla="*/ 1008873 w 2781300"/>
                        <a:gd name="connsiteY42" fmla="*/ 1855788 h 1855788"/>
                        <a:gd name="connsiteX43" fmla="*/ 839790 w 2781300"/>
                        <a:gd name="connsiteY43" fmla="*/ 1836937 h 1855788"/>
                        <a:gd name="connsiteX44" fmla="*/ 821133 w 2781300"/>
                        <a:gd name="connsiteY44" fmla="*/ 1831631 h 1855788"/>
                        <a:gd name="connsiteX45" fmla="*/ 775540 w 2781300"/>
                        <a:gd name="connsiteY45" fmla="*/ 1828957 h 1855788"/>
                        <a:gd name="connsiteX46" fmla="*/ 0 w 2781300"/>
                        <a:gd name="connsiteY46" fmla="*/ 941388 h 1855788"/>
                        <a:gd name="connsiteX47" fmla="*/ 626400 w 2781300"/>
                        <a:gd name="connsiteY47" fmla="*/ 93223 h 1855788"/>
                        <a:gd name="connsiteX48" fmla="*/ 667074 w 2781300"/>
                        <a:gd name="connsiteY48" fmla="*/ 81034 h 1855788"/>
                        <a:gd name="connsiteX49" fmla="*/ 682305 w 2781300"/>
                        <a:gd name="connsiteY49" fmla="*/ 72919 h 1855788"/>
                        <a:gd name="connsiteX50" fmla="*/ 1008873 w 2781300"/>
                        <a:gd name="connsiteY50" fmla="*/ 0 h 1855788"/>
                        <a:gd name="connsiteX51" fmla="*/ 997186 w 2781300"/>
                        <a:gd name="connsiteY51" fmla="*/ 42173 h 1855788"/>
                        <a:gd name="connsiteX52" fmla="*/ 1023105 w 2781300"/>
                        <a:gd name="connsiteY52" fmla="*/ 37956 h 1855788"/>
                        <a:gd name="connsiteX53" fmla="*/ 1108885 w 2781300"/>
                        <a:gd name="connsiteY53" fmla="*/ 33337 h 1855788"/>
                        <a:gd name="connsiteX54" fmla="*/ 1097623 w 2781300"/>
                        <a:gd name="connsiteY54" fmla="*/ 72518 h 1855788"/>
                        <a:gd name="connsiteX55" fmla="*/ 1136568 w 2781300"/>
                        <a:gd name="connsiteY55" fmla="*/ 66383 h 1855788"/>
                        <a:gd name="connsiteX56" fmla="*/ 1222348 w 2781300"/>
                        <a:gd name="connsiteY56" fmla="*/ 61912 h 1855788"/>
                        <a:gd name="connsiteX57" fmla="*/ 1206030 w 2781300"/>
                        <a:gd name="connsiteY57" fmla="*/ 116866 h 1855788"/>
                        <a:gd name="connsiteX58" fmla="*/ 1232453 w 2781300"/>
                        <a:gd name="connsiteY58" fmla="*/ 127349 h 1855788"/>
                        <a:gd name="connsiteX59" fmla="*/ 1260393 w 2781300"/>
                        <a:gd name="connsiteY59" fmla="*/ 123238 h 1855788"/>
                        <a:gd name="connsiteX60" fmla="*/ 1346173 w 2781300"/>
                        <a:gd name="connsiteY60" fmla="*/ 119062 h 1855788"/>
                        <a:gd name="connsiteX61" fmla="*/ 1332246 w 2781300"/>
                        <a:gd name="connsiteY61" fmla="*/ 162868 h 1855788"/>
                        <a:gd name="connsiteX62" fmla="*/ 1344564 w 2781300"/>
                        <a:gd name="connsiteY62" fmla="*/ 161141 h 1855788"/>
                        <a:gd name="connsiteX63" fmla="*/ 1430344 w 2781300"/>
                        <a:gd name="connsiteY63" fmla="*/ 157162 h 1855788"/>
                        <a:gd name="connsiteX64" fmla="*/ 1413731 w 2781300"/>
                        <a:gd name="connsiteY64" fmla="*/ 206956 h 1855788"/>
                        <a:gd name="connsiteX65" fmla="*/ 1421485 w 2781300"/>
                        <a:gd name="connsiteY65" fmla="*/ 210624 h 1855788"/>
                        <a:gd name="connsiteX66" fmla="*/ 1473151 w 2781300"/>
                        <a:gd name="connsiteY66" fmla="*/ 203783 h 1855788"/>
                        <a:gd name="connsiteX67" fmla="*/ 1558931 w 2781300"/>
                        <a:gd name="connsiteY67" fmla="*/ 200025 h 1855788"/>
                        <a:gd name="connsiteX68" fmla="*/ 1535305 w 2781300"/>
                        <a:gd name="connsiteY68" fmla="*/ 266902 h 1855788"/>
                        <a:gd name="connsiteX69" fmla="*/ 1540646 w 2781300"/>
                        <a:gd name="connsiteY69" fmla="*/ 269743 h 1855788"/>
                        <a:gd name="connsiteX70" fmla="*/ 1620474 w 2781300"/>
                        <a:gd name="connsiteY70" fmla="*/ 263128 h 1855788"/>
                        <a:gd name="connsiteX71" fmla="*/ 1605204 w 2781300"/>
                        <a:gd name="connsiteY71" fmla="*/ 304079 h 1855788"/>
                        <a:gd name="connsiteX72" fmla="*/ 1757367 w 2781300"/>
                        <a:gd name="connsiteY72" fmla="*/ 311945 h 1855788"/>
                        <a:gd name="connsiteX73" fmla="*/ 1735914 w 2781300"/>
                        <a:gd name="connsiteY73" fmla="*/ 364629 h 1855788"/>
                        <a:gd name="connsiteX74" fmla="*/ 1808129 w 2781300"/>
                        <a:gd name="connsiteY74" fmla="*/ 359574 h 1855788"/>
                        <a:gd name="connsiteX75" fmla="*/ 1792112 w 2781300"/>
                        <a:gd name="connsiteY75" fmla="*/ 395862 h 1855788"/>
                        <a:gd name="connsiteX76" fmla="*/ 1908140 w 2781300"/>
                        <a:gd name="connsiteY76" fmla="*/ 388149 h 1855788"/>
                        <a:gd name="connsiteX77" fmla="*/ 1877411 w 2781300"/>
                        <a:gd name="connsiteY77" fmla="*/ 454261 h 1855788"/>
                        <a:gd name="connsiteX78" fmla="*/ 1882194 w 2781300"/>
                        <a:gd name="connsiteY78" fmla="*/ 456941 h 1855788"/>
                        <a:gd name="connsiteX79" fmla="*/ 1972435 w 2781300"/>
                        <a:gd name="connsiteY79" fmla="*/ 451649 h 1855788"/>
                        <a:gd name="connsiteX80" fmla="*/ 1949751 w 2781300"/>
                        <a:gd name="connsiteY80" fmla="*/ 494699 h 1855788"/>
                        <a:gd name="connsiteX81" fmla="*/ 2100242 w 2781300"/>
                        <a:gd name="connsiteY81" fmla="*/ 524674 h 1855788"/>
                        <a:gd name="connsiteX82" fmla="*/ 2080914 w 2781300"/>
                        <a:gd name="connsiteY82" fmla="*/ 567549 h 1855788"/>
                        <a:gd name="connsiteX83" fmla="*/ 2203928 w 2781300"/>
                        <a:gd name="connsiteY83" fmla="*/ 576262 h 1855788"/>
                        <a:gd name="connsiteX84" fmla="*/ 2180042 w 2781300"/>
                        <a:gd name="connsiteY84" fmla="*/ 622605 h 1855788"/>
                        <a:gd name="connsiteX85" fmla="*/ 2346339 w 2781300"/>
                        <a:gd name="connsiteY85" fmla="*/ 631032 h 1855788"/>
                        <a:gd name="connsiteX86" fmla="*/ 2319231 w 2781300"/>
                        <a:gd name="connsiteY86" fmla="*/ 696341 h 1855788"/>
                        <a:gd name="connsiteX87" fmla="*/ 2438404 w 2781300"/>
                        <a:gd name="connsiteY87" fmla="*/ 707232 h 1855788"/>
                        <a:gd name="connsiteX88" fmla="*/ 2416227 w 2781300"/>
                        <a:gd name="connsiteY88" fmla="*/ 746374 h 1855788"/>
                        <a:gd name="connsiteX89" fmla="*/ 2548297 w 2781300"/>
                        <a:gd name="connsiteY89" fmla="*/ 747713 h 1855788"/>
                        <a:gd name="connsiteX90" fmla="*/ 2513846 w 2781300"/>
                        <a:gd name="connsiteY90" fmla="*/ 796728 h 1855788"/>
                        <a:gd name="connsiteX91" fmla="*/ 2660245 w 2781300"/>
                        <a:gd name="connsiteY91" fmla="*/ 795338 h 1855788"/>
                        <a:gd name="connsiteX92" fmla="*/ 2629833 w 2781300"/>
                        <a:gd name="connsiteY92" fmla="*/ 852351 h 1855788"/>
                        <a:gd name="connsiteX93" fmla="*/ 2710659 w 2781300"/>
                        <a:gd name="connsiteY93" fmla="*/ 852487 h 1855788"/>
                        <a:gd name="connsiteX94" fmla="*/ 2692412 w 2781300"/>
                        <a:gd name="connsiteY94" fmla="*/ 881266 h 1855788"/>
                        <a:gd name="connsiteX95" fmla="*/ 2781300 w 2781300"/>
                        <a:gd name="connsiteY9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108885 w 2781300"/>
                        <a:gd name="connsiteY37" fmla="*/ 1822451 h 1855788"/>
                        <a:gd name="connsiteX38" fmla="*/ 1023105 w 2781300"/>
                        <a:gd name="connsiteY38" fmla="*/ 1817833 h 1855788"/>
                        <a:gd name="connsiteX39" fmla="*/ 1003642 w 2781300"/>
                        <a:gd name="connsiteY39" fmla="*/ 1814666 h 1855788"/>
                        <a:gd name="connsiteX40" fmla="*/ 997790 w 2781300"/>
                        <a:gd name="connsiteY40" fmla="*/ 1815797 h 1855788"/>
                        <a:gd name="connsiteX41" fmla="*/ 1008873 w 2781300"/>
                        <a:gd name="connsiteY41" fmla="*/ 1855788 h 1855788"/>
                        <a:gd name="connsiteX42" fmla="*/ 839790 w 2781300"/>
                        <a:gd name="connsiteY42" fmla="*/ 1836937 h 1855788"/>
                        <a:gd name="connsiteX43" fmla="*/ 821133 w 2781300"/>
                        <a:gd name="connsiteY43" fmla="*/ 1831631 h 1855788"/>
                        <a:gd name="connsiteX44" fmla="*/ 775540 w 2781300"/>
                        <a:gd name="connsiteY44" fmla="*/ 1828957 h 1855788"/>
                        <a:gd name="connsiteX45" fmla="*/ 0 w 2781300"/>
                        <a:gd name="connsiteY45" fmla="*/ 941388 h 1855788"/>
                        <a:gd name="connsiteX46" fmla="*/ 626400 w 2781300"/>
                        <a:gd name="connsiteY46" fmla="*/ 93223 h 1855788"/>
                        <a:gd name="connsiteX47" fmla="*/ 667074 w 2781300"/>
                        <a:gd name="connsiteY47" fmla="*/ 81034 h 1855788"/>
                        <a:gd name="connsiteX48" fmla="*/ 682305 w 2781300"/>
                        <a:gd name="connsiteY48" fmla="*/ 72919 h 1855788"/>
                        <a:gd name="connsiteX49" fmla="*/ 1008873 w 2781300"/>
                        <a:gd name="connsiteY49" fmla="*/ 0 h 1855788"/>
                        <a:gd name="connsiteX50" fmla="*/ 997186 w 2781300"/>
                        <a:gd name="connsiteY50" fmla="*/ 42173 h 1855788"/>
                        <a:gd name="connsiteX51" fmla="*/ 1023105 w 2781300"/>
                        <a:gd name="connsiteY51" fmla="*/ 37956 h 1855788"/>
                        <a:gd name="connsiteX52" fmla="*/ 1108885 w 2781300"/>
                        <a:gd name="connsiteY52" fmla="*/ 33337 h 1855788"/>
                        <a:gd name="connsiteX53" fmla="*/ 1097623 w 2781300"/>
                        <a:gd name="connsiteY53" fmla="*/ 72518 h 1855788"/>
                        <a:gd name="connsiteX54" fmla="*/ 1136568 w 2781300"/>
                        <a:gd name="connsiteY54" fmla="*/ 66383 h 1855788"/>
                        <a:gd name="connsiteX55" fmla="*/ 1222348 w 2781300"/>
                        <a:gd name="connsiteY55" fmla="*/ 61912 h 1855788"/>
                        <a:gd name="connsiteX56" fmla="*/ 1206030 w 2781300"/>
                        <a:gd name="connsiteY56" fmla="*/ 116866 h 1855788"/>
                        <a:gd name="connsiteX57" fmla="*/ 1232453 w 2781300"/>
                        <a:gd name="connsiteY57" fmla="*/ 127349 h 1855788"/>
                        <a:gd name="connsiteX58" fmla="*/ 1260393 w 2781300"/>
                        <a:gd name="connsiteY58" fmla="*/ 123238 h 1855788"/>
                        <a:gd name="connsiteX59" fmla="*/ 1346173 w 2781300"/>
                        <a:gd name="connsiteY59" fmla="*/ 119062 h 1855788"/>
                        <a:gd name="connsiteX60" fmla="*/ 1332246 w 2781300"/>
                        <a:gd name="connsiteY60" fmla="*/ 162868 h 1855788"/>
                        <a:gd name="connsiteX61" fmla="*/ 1344564 w 2781300"/>
                        <a:gd name="connsiteY61" fmla="*/ 161141 h 1855788"/>
                        <a:gd name="connsiteX62" fmla="*/ 1430344 w 2781300"/>
                        <a:gd name="connsiteY62" fmla="*/ 157162 h 1855788"/>
                        <a:gd name="connsiteX63" fmla="*/ 1413731 w 2781300"/>
                        <a:gd name="connsiteY63" fmla="*/ 206956 h 1855788"/>
                        <a:gd name="connsiteX64" fmla="*/ 1421485 w 2781300"/>
                        <a:gd name="connsiteY64" fmla="*/ 210624 h 1855788"/>
                        <a:gd name="connsiteX65" fmla="*/ 1473151 w 2781300"/>
                        <a:gd name="connsiteY65" fmla="*/ 203783 h 1855788"/>
                        <a:gd name="connsiteX66" fmla="*/ 1558931 w 2781300"/>
                        <a:gd name="connsiteY66" fmla="*/ 200025 h 1855788"/>
                        <a:gd name="connsiteX67" fmla="*/ 1535305 w 2781300"/>
                        <a:gd name="connsiteY67" fmla="*/ 266902 h 1855788"/>
                        <a:gd name="connsiteX68" fmla="*/ 1540646 w 2781300"/>
                        <a:gd name="connsiteY68" fmla="*/ 269743 h 1855788"/>
                        <a:gd name="connsiteX69" fmla="*/ 1620474 w 2781300"/>
                        <a:gd name="connsiteY69" fmla="*/ 263128 h 1855788"/>
                        <a:gd name="connsiteX70" fmla="*/ 1605204 w 2781300"/>
                        <a:gd name="connsiteY70" fmla="*/ 304079 h 1855788"/>
                        <a:gd name="connsiteX71" fmla="*/ 1757367 w 2781300"/>
                        <a:gd name="connsiteY71" fmla="*/ 311945 h 1855788"/>
                        <a:gd name="connsiteX72" fmla="*/ 1735914 w 2781300"/>
                        <a:gd name="connsiteY72" fmla="*/ 364629 h 1855788"/>
                        <a:gd name="connsiteX73" fmla="*/ 1808129 w 2781300"/>
                        <a:gd name="connsiteY73" fmla="*/ 359574 h 1855788"/>
                        <a:gd name="connsiteX74" fmla="*/ 1792112 w 2781300"/>
                        <a:gd name="connsiteY74" fmla="*/ 395862 h 1855788"/>
                        <a:gd name="connsiteX75" fmla="*/ 1908140 w 2781300"/>
                        <a:gd name="connsiteY75" fmla="*/ 388149 h 1855788"/>
                        <a:gd name="connsiteX76" fmla="*/ 1877411 w 2781300"/>
                        <a:gd name="connsiteY76" fmla="*/ 454261 h 1855788"/>
                        <a:gd name="connsiteX77" fmla="*/ 1882194 w 2781300"/>
                        <a:gd name="connsiteY77" fmla="*/ 456941 h 1855788"/>
                        <a:gd name="connsiteX78" fmla="*/ 1972435 w 2781300"/>
                        <a:gd name="connsiteY78" fmla="*/ 451649 h 1855788"/>
                        <a:gd name="connsiteX79" fmla="*/ 1949751 w 2781300"/>
                        <a:gd name="connsiteY79" fmla="*/ 494699 h 1855788"/>
                        <a:gd name="connsiteX80" fmla="*/ 2100242 w 2781300"/>
                        <a:gd name="connsiteY80" fmla="*/ 524674 h 1855788"/>
                        <a:gd name="connsiteX81" fmla="*/ 2080914 w 2781300"/>
                        <a:gd name="connsiteY81" fmla="*/ 567549 h 1855788"/>
                        <a:gd name="connsiteX82" fmla="*/ 2203928 w 2781300"/>
                        <a:gd name="connsiteY82" fmla="*/ 576262 h 1855788"/>
                        <a:gd name="connsiteX83" fmla="*/ 2180042 w 2781300"/>
                        <a:gd name="connsiteY83" fmla="*/ 622605 h 1855788"/>
                        <a:gd name="connsiteX84" fmla="*/ 2346339 w 2781300"/>
                        <a:gd name="connsiteY84" fmla="*/ 631032 h 1855788"/>
                        <a:gd name="connsiteX85" fmla="*/ 2319231 w 2781300"/>
                        <a:gd name="connsiteY85" fmla="*/ 696341 h 1855788"/>
                        <a:gd name="connsiteX86" fmla="*/ 2438404 w 2781300"/>
                        <a:gd name="connsiteY86" fmla="*/ 707232 h 1855788"/>
                        <a:gd name="connsiteX87" fmla="*/ 2416227 w 2781300"/>
                        <a:gd name="connsiteY87" fmla="*/ 746374 h 1855788"/>
                        <a:gd name="connsiteX88" fmla="*/ 2548297 w 2781300"/>
                        <a:gd name="connsiteY88" fmla="*/ 747713 h 1855788"/>
                        <a:gd name="connsiteX89" fmla="*/ 2513846 w 2781300"/>
                        <a:gd name="connsiteY89" fmla="*/ 796728 h 1855788"/>
                        <a:gd name="connsiteX90" fmla="*/ 2660245 w 2781300"/>
                        <a:gd name="connsiteY90" fmla="*/ 795338 h 1855788"/>
                        <a:gd name="connsiteX91" fmla="*/ 2629833 w 2781300"/>
                        <a:gd name="connsiteY91" fmla="*/ 852351 h 1855788"/>
                        <a:gd name="connsiteX92" fmla="*/ 2710659 w 2781300"/>
                        <a:gd name="connsiteY92" fmla="*/ 852487 h 1855788"/>
                        <a:gd name="connsiteX93" fmla="*/ 2692412 w 2781300"/>
                        <a:gd name="connsiteY93" fmla="*/ 881266 h 1855788"/>
                        <a:gd name="connsiteX94" fmla="*/ 2781300 w 2781300"/>
                        <a:gd name="connsiteY9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23105 w 2781300"/>
                        <a:gd name="connsiteY37" fmla="*/ 1817833 h 1855788"/>
                        <a:gd name="connsiteX38" fmla="*/ 1003642 w 2781300"/>
                        <a:gd name="connsiteY38" fmla="*/ 1814666 h 1855788"/>
                        <a:gd name="connsiteX39" fmla="*/ 997790 w 2781300"/>
                        <a:gd name="connsiteY39" fmla="*/ 1815797 h 1855788"/>
                        <a:gd name="connsiteX40" fmla="*/ 1008873 w 2781300"/>
                        <a:gd name="connsiteY40" fmla="*/ 1855788 h 1855788"/>
                        <a:gd name="connsiteX41" fmla="*/ 839790 w 2781300"/>
                        <a:gd name="connsiteY41" fmla="*/ 1836937 h 1855788"/>
                        <a:gd name="connsiteX42" fmla="*/ 821133 w 2781300"/>
                        <a:gd name="connsiteY42" fmla="*/ 1831631 h 1855788"/>
                        <a:gd name="connsiteX43" fmla="*/ 775540 w 2781300"/>
                        <a:gd name="connsiteY43" fmla="*/ 1828957 h 1855788"/>
                        <a:gd name="connsiteX44" fmla="*/ 0 w 2781300"/>
                        <a:gd name="connsiteY44" fmla="*/ 941388 h 1855788"/>
                        <a:gd name="connsiteX45" fmla="*/ 626400 w 2781300"/>
                        <a:gd name="connsiteY45" fmla="*/ 93223 h 1855788"/>
                        <a:gd name="connsiteX46" fmla="*/ 667074 w 2781300"/>
                        <a:gd name="connsiteY46" fmla="*/ 81034 h 1855788"/>
                        <a:gd name="connsiteX47" fmla="*/ 682305 w 2781300"/>
                        <a:gd name="connsiteY47" fmla="*/ 72919 h 1855788"/>
                        <a:gd name="connsiteX48" fmla="*/ 1008873 w 2781300"/>
                        <a:gd name="connsiteY48" fmla="*/ 0 h 1855788"/>
                        <a:gd name="connsiteX49" fmla="*/ 997186 w 2781300"/>
                        <a:gd name="connsiteY49" fmla="*/ 42173 h 1855788"/>
                        <a:gd name="connsiteX50" fmla="*/ 1023105 w 2781300"/>
                        <a:gd name="connsiteY50" fmla="*/ 37956 h 1855788"/>
                        <a:gd name="connsiteX51" fmla="*/ 1108885 w 2781300"/>
                        <a:gd name="connsiteY51" fmla="*/ 33337 h 1855788"/>
                        <a:gd name="connsiteX52" fmla="*/ 1097623 w 2781300"/>
                        <a:gd name="connsiteY52" fmla="*/ 72518 h 1855788"/>
                        <a:gd name="connsiteX53" fmla="*/ 1136568 w 2781300"/>
                        <a:gd name="connsiteY53" fmla="*/ 66383 h 1855788"/>
                        <a:gd name="connsiteX54" fmla="*/ 1222348 w 2781300"/>
                        <a:gd name="connsiteY54" fmla="*/ 61912 h 1855788"/>
                        <a:gd name="connsiteX55" fmla="*/ 1206030 w 2781300"/>
                        <a:gd name="connsiteY55" fmla="*/ 116866 h 1855788"/>
                        <a:gd name="connsiteX56" fmla="*/ 1232453 w 2781300"/>
                        <a:gd name="connsiteY56" fmla="*/ 127349 h 1855788"/>
                        <a:gd name="connsiteX57" fmla="*/ 1260393 w 2781300"/>
                        <a:gd name="connsiteY57" fmla="*/ 123238 h 1855788"/>
                        <a:gd name="connsiteX58" fmla="*/ 1346173 w 2781300"/>
                        <a:gd name="connsiteY58" fmla="*/ 119062 h 1855788"/>
                        <a:gd name="connsiteX59" fmla="*/ 1332246 w 2781300"/>
                        <a:gd name="connsiteY59" fmla="*/ 162868 h 1855788"/>
                        <a:gd name="connsiteX60" fmla="*/ 1344564 w 2781300"/>
                        <a:gd name="connsiteY60" fmla="*/ 161141 h 1855788"/>
                        <a:gd name="connsiteX61" fmla="*/ 1430344 w 2781300"/>
                        <a:gd name="connsiteY61" fmla="*/ 157162 h 1855788"/>
                        <a:gd name="connsiteX62" fmla="*/ 1413731 w 2781300"/>
                        <a:gd name="connsiteY62" fmla="*/ 206956 h 1855788"/>
                        <a:gd name="connsiteX63" fmla="*/ 1421485 w 2781300"/>
                        <a:gd name="connsiteY63" fmla="*/ 210624 h 1855788"/>
                        <a:gd name="connsiteX64" fmla="*/ 1473151 w 2781300"/>
                        <a:gd name="connsiteY64" fmla="*/ 203783 h 1855788"/>
                        <a:gd name="connsiteX65" fmla="*/ 1558931 w 2781300"/>
                        <a:gd name="connsiteY65" fmla="*/ 200025 h 1855788"/>
                        <a:gd name="connsiteX66" fmla="*/ 1535305 w 2781300"/>
                        <a:gd name="connsiteY66" fmla="*/ 266902 h 1855788"/>
                        <a:gd name="connsiteX67" fmla="*/ 1540646 w 2781300"/>
                        <a:gd name="connsiteY67" fmla="*/ 269743 h 1855788"/>
                        <a:gd name="connsiteX68" fmla="*/ 1620474 w 2781300"/>
                        <a:gd name="connsiteY68" fmla="*/ 263128 h 1855788"/>
                        <a:gd name="connsiteX69" fmla="*/ 1605204 w 2781300"/>
                        <a:gd name="connsiteY69" fmla="*/ 304079 h 1855788"/>
                        <a:gd name="connsiteX70" fmla="*/ 1757367 w 2781300"/>
                        <a:gd name="connsiteY70" fmla="*/ 311945 h 1855788"/>
                        <a:gd name="connsiteX71" fmla="*/ 1735914 w 2781300"/>
                        <a:gd name="connsiteY71" fmla="*/ 364629 h 1855788"/>
                        <a:gd name="connsiteX72" fmla="*/ 1808129 w 2781300"/>
                        <a:gd name="connsiteY72" fmla="*/ 359574 h 1855788"/>
                        <a:gd name="connsiteX73" fmla="*/ 1792112 w 2781300"/>
                        <a:gd name="connsiteY73" fmla="*/ 395862 h 1855788"/>
                        <a:gd name="connsiteX74" fmla="*/ 1908140 w 2781300"/>
                        <a:gd name="connsiteY74" fmla="*/ 388149 h 1855788"/>
                        <a:gd name="connsiteX75" fmla="*/ 1877411 w 2781300"/>
                        <a:gd name="connsiteY75" fmla="*/ 454261 h 1855788"/>
                        <a:gd name="connsiteX76" fmla="*/ 1882194 w 2781300"/>
                        <a:gd name="connsiteY76" fmla="*/ 456941 h 1855788"/>
                        <a:gd name="connsiteX77" fmla="*/ 1972435 w 2781300"/>
                        <a:gd name="connsiteY77" fmla="*/ 451649 h 1855788"/>
                        <a:gd name="connsiteX78" fmla="*/ 1949751 w 2781300"/>
                        <a:gd name="connsiteY78" fmla="*/ 494699 h 1855788"/>
                        <a:gd name="connsiteX79" fmla="*/ 2100242 w 2781300"/>
                        <a:gd name="connsiteY79" fmla="*/ 524674 h 1855788"/>
                        <a:gd name="connsiteX80" fmla="*/ 2080914 w 2781300"/>
                        <a:gd name="connsiteY80" fmla="*/ 567549 h 1855788"/>
                        <a:gd name="connsiteX81" fmla="*/ 2203928 w 2781300"/>
                        <a:gd name="connsiteY81" fmla="*/ 576262 h 1855788"/>
                        <a:gd name="connsiteX82" fmla="*/ 2180042 w 2781300"/>
                        <a:gd name="connsiteY82" fmla="*/ 622605 h 1855788"/>
                        <a:gd name="connsiteX83" fmla="*/ 2346339 w 2781300"/>
                        <a:gd name="connsiteY83" fmla="*/ 631032 h 1855788"/>
                        <a:gd name="connsiteX84" fmla="*/ 2319231 w 2781300"/>
                        <a:gd name="connsiteY84" fmla="*/ 696341 h 1855788"/>
                        <a:gd name="connsiteX85" fmla="*/ 2438404 w 2781300"/>
                        <a:gd name="connsiteY85" fmla="*/ 707232 h 1855788"/>
                        <a:gd name="connsiteX86" fmla="*/ 2416227 w 2781300"/>
                        <a:gd name="connsiteY86" fmla="*/ 746374 h 1855788"/>
                        <a:gd name="connsiteX87" fmla="*/ 2548297 w 2781300"/>
                        <a:gd name="connsiteY87" fmla="*/ 747713 h 1855788"/>
                        <a:gd name="connsiteX88" fmla="*/ 2513846 w 2781300"/>
                        <a:gd name="connsiteY88" fmla="*/ 796728 h 1855788"/>
                        <a:gd name="connsiteX89" fmla="*/ 2660245 w 2781300"/>
                        <a:gd name="connsiteY89" fmla="*/ 795338 h 1855788"/>
                        <a:gd name="connsiteX90" fmla="*/ 2629833 w 2781300"/>
                        <a:gd name="connsiteY90" fmla="*/ 852351 h 1855788"/>
                        <a:gd name="connsiteX91" fmla="*/ 2710659 w 2781300"/>
                        <a:gd name="connsiteY91" fmla="*/ 852487 h 1855788"/>
                        <a:gd name="connsiteX92" fmla="*/ 2692412 w 2781300"/>
                        <a:gd name="connsiteY92" fmla="*/ 881266 h 1855788"/>
                        <a:gd name="connsiteX93" fmla="*/ 2781300 w 2781300"/>
                        <a:gd name="connsiteY9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03642 w 2781300"/>
                        <a:gd name="connsiteY37" fmla="*/ 1814666 h 1855788"/>
                        <a:gd name="connsiteX38" fmla="*/ 997790 w 2781300"/>
                        <a:gd name="connsiteY38" fmla="*/ 1815797 h 1855788"/>
                        <a:gd name="connsiteX39" fmla="*/ 1008873 w 2781300"/>
                        <a:gd name="connsiteY39" fmla="*/ 1855788 h 1855788"/>
                        <a:gd name="connsiteX40" fmla="*/ 839790 w 2781300"/>
                        <a:gd name="connsiteY40" fmla="*/ 1836937 h 1855788"/>
                        <a:gd name="connsiteX41" fmla="*/ 821133 w 2781300"/>
                        <a:gd name="connsiteY41" fmla="*/ 1831631 h 1855788"/>
                        <a:gd name="connsiteX42" fmla="*/ 775540 w 2781300"/>
                        <a:gd name="connsiteY42" fmla="*/ 1828957 h 1855788"/>
                        <a:gd name="connsiteX43" fmla="*/ 0 w 2781300"/>
                        <a:gd name="connsiteY43" fmla="*/ 941388 h 1855788"/>
                        <a:gd name="connsiteX44" fmla="*/ 626400 w 2781300"/>
                        <a:gd name="connsiteY44" fmla="*/ 93223 h 1855788"/>
                        <a:gd name="connsiteX45" fmla="*/ 667074 w 2781300"/>
                        <a:gd name="connsiteY45" fmla="*/ 81034 h 1855788"/>
                        <a:gd name="connsiteX46" fmla="*/ 682305 w 2781300"/>
                        <a:gd name="connsiteY46" fmla="*/ 72919 h 1855788"/>
                        <a:gd name="connsiteX47" fmla="*/ 1008873 w 2781300"/>
                        <a:gd name="connsiteY47" fmla="*/ 0 h 1855788"/>
                        <a:gd name="connsiteX48" fmla="*/ 997186 w 2781300"/>
                        <a:gd name="connsiteY48" fmla="*/ 42173 h 1855788"/>
                        <a:gd name="connsiteX49" fmla="*/ 1023105 w 2781300"/>
                        <a:gd name="connsiteY49" fmla="*/ 37956 h 1855788"/>
                        <a:gd name="connsiteX50" fmla="*/ 1108885 w 2781300"/>
                        <a:gd name="connsiteY50" fmla="*/ 33337 h 1855788"/>
                        <a:gd name="connsiteX51" fmla="*/ 1097623 w 2781300"/>
                        <a:gd name="connsiteY51" fmla="*/ 72518 h 1855788"/>
                        <a:gd name="connsiteX52" fmla="*/ 1136568 w 2781300"/>
                        <a:gd name="connsiteY52" fmla="*/ 66383 h 1855788"/>
                        <a:gd name="connsiteX53" fmla="*/ 1222348 w 2781300"/>
                        <a:gd name="connsiteY53" fmla="*/ 61912 h 1855788"/>
                        <a:gd name="connsiteX54" fmla="*/ 1206030 w 2781300"/>
                        <a:gd name="connsiteY54" fmla="*/ 116866 h 1855788"/>
                        <a:gd name="connsiteX55" fmla="*/ 1232453 w 2781300"/>
                        <a:gd name="connsiteY55" fmla="*/ 127349 h 1855788"/>
                        <a:gd name="connsiteX56" fmla="*/ 1260393 w 2781300"/>
                        <a:gd name="connsiteY56" fmla="*/ 123238 h 1855788"/>
                        <a:gd name="connsiteX57" fmla="*/ 1346173 w 2781300"/>
                        <a:gd name="connsiteY57" fmla="*/ 119062 h 1855788"/>
                        <a:gd name="connsiteX58" fmla="*/ 1332246 w 2781300"/>
                        <a:gd name="connsiteY58" fmla="*/ 162868 h 1855788"/>
                        <a:gd name="connsiteX59" fmla="*/ 1344564 w 2781300"/>
                        <a:gd name="connsiteY59" fmla="*/ 161141 h 1855788"/>
                        <a:gd name="connsiteX60" fmla="*/ 1430344 w 2781300"/>
                        <a:gd name="connsiteY60" fmla="*/ 157162 h 1855788"/>
                        <a:gd name="connsiteX61" fmla="*/ 1413731 w 2781300"/>
                        <a:gd name="connsiteY61" fmla="*/ 206956 h 1855788"/>
                        <a:gd name="connsiteX62" fmla="*/ 1421485 w 2781300"/>
                        <a:gd name="connsiteY62" fmla="*/ 210624 h 1855788"/>
                        <a:gd name="connsiteX63" fmla="*/ 1473151 w 2781300"/>
                        <a:gd name="connsiteY63" fmla="*/ 203783 h 1855788"/>
                        <a:gd name="connsiteX64" fmla="*/ 1558931 w 2781300"/>
                        <a:gd name="connsiteY64" fmla="*/ 200025 h 1855788"/>
                        <a:gd name="connsiteX65" fmla="*/ 1535305 w 2781300"/>
                        <a:gd name="connsiteY65" fmla="*/ 266902 h 1855788"/>
                        <a:gd name="connsiteX66" fmla="*/ 1540646 w 2781300"/>
                        <a:gd name="connsiteY66" fmla="*/ 269743 h 1855788"/>
                        <a:gd name="connsiteX67" fmla="*/ 1620474 w 2781300"/>
                        <a:gd name="connsiteY67" fmla="*/ 263128 h 1855788"/>
                        <a:gd name="connsiteX68" fmla="*/ 1605204 w 2781300"/>
                        <a:gd name="connsiteY68" fmla="*/ 304079 h 1855788"/>
                        <a:gd name="connsiteX69" fmla="*/ 1757367 w 2781300"/>
                        <a:gd name="connsiteY69" fmla="*/ 311945 h 1855788"/>
                        <a:gd name="connsiteX70" fmla="*/ 1735914 w 2781300"/>
                        <a:gd name="connsiteY70" fmla="*/ 364629 h 1855788"/>
                        <a:gd name="connsiteX71" fmla="*/ 1808129 w 2781300"/>
                        <a:gd name="connsiteY71" fmla="*/ 359574 h 1855788"/>
                        <a:gd name="connsiteX72" fmla="*/ 1792112 w 2781300"/>
                        <a:gd name="connsiteY72" fmla="*/ 395862 h 1855788"/>
                        <a:gd name="connsiteX73" fmla="*/ 1908140 w 2781300"/>
                        <a:gd name="connsiteY73" fmla="*/ 388149 h 1855788"/>
                        <a:gd name="connsiteX74" fmla="*/ 1877411 w 2781300"/>
                        <a:gd name="connsiteY74" fmla="*/ 454261 h 1855788"/>
                        <a:gd name="connsiteX75" fmla="*/ 1882194 w 2781300"/>
                        <a:gd name="connsiteY75" fmla="*/ 456941 h 1855788"/>
                        <a:gd name="connsiteX76" fmla="*/ 1972435 w 2781300"/>
                        <a:gd name="connsiteY76" fmla="*/ 451649 h 1855788"/>
                        <a:gd name="connsiteX77" fmla="*/ 1949751 w 2781300"/>
                        <a:gd name="connsiteY77" fmla="*/ 494699 h 1855788"/>
                        <a:gd name="connsiteX78" fmla="*/ 2100242 w 2781300"/>
                        <a:gd name="connsiteY78" fmla="*/ 524674 h 1855788"/>
                        <a:gd name="connsiteX79" fmla="*/ 2080914 w 2781300"/>
                        <a:gd name="connsiteY79" fmla="*/ 567549 h 1855788"/>
                        <a:gd name="connsiteX80" fmla="*/ 2203928 w 2781300"/>
                        <a:gd name="connsiteY80" fmla="*/ 576262 h 1855788"/>
                        <a:gd name="connsiteX81" fmla="*/ 2180042 w 2781300"/>
                        <a:gd name="connsiteY81" fmla="*/ 622605 h 1855788"/>
                        <a:gd name="connsiteX82" fmla="*/ 2346339 w 2781300"/>
                        <a:gd name="connsiteY82" fmla="*/ 631032 h 1855788"/>
                        <a:gd name="connsiteX83" fmla="*/ 2319231 w 2781300"/>
                        <a:gd name="connsiteY83" fmla="*/ 696341 h 1855788"/>
                        <a:gd name="connsiteX84" fmla="*/ 2438404 w 2781300"/>
                        <a:gd name="connsiteY84" fmla="*/ 707232 h 1855788"/>
                        <a:gd name="connsiteX85" fmla="*/ 2416227 w 2781300"/>
                        <a:gd name="connsiteY85" fmla="*/ 746374 h 1855788"/>
                        <a:gd name="connsiteX86" fmla="*/ 2548297 w 2781300"/>
                        <a:gd name="connsiteY86" fmla="*/ 747713 h 1855788"/>
                        <a:gd name="connsiteX87" fmla="*/ 2513846 w 2781300"/>
                        <a:gd name="connsiteY87" fmla="*/ 796728 h 1855788"/>
                        <a:gd name="connsiteX88" fmla="*/ 2660245 w 2781300"/>
                        <a:gd name="connsiteY88" fmla="*/ 795338 h 1855788"/>
                        <a:gd name="connsiteX89" fmla="*/ 2629833 w 2781300"/>
                        <a:gd name="connsiteY89" fmla="*/ 852351 h 1855788"/>
                        <a:gd name="connsiteX90" fmla="*/ 2710659 w 2781300"/>
                        <a:gd name="connsiteY90" fmla="*/ 852487 h 1855788"/>
                        <a:gd name="connsiteX91" fmla="*/ 2692412 w 2781300"/>
                        <a:gd name="connsiteY91" fmla="*/ 881266 h 1855788"/>
                        <a:gd name="connsiteX92" fmla="*/ 2781300 w 2781300"/>
                        <a:gd name="connsiteY9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136568 w 2781300"/>
                        <a:gd name="connsiteY51" fmla="*/ 66383 h 1855788"/>
                        <a:gd name="connsiteX52" fmla="*/ 1222348 w 2781300"/>
                        <a:gd name="connsiteY52" fmla="*/ 61912 h 1855788"/>
                        <a:gd name="connsiteX53" fmla="*/ 1206030 w 2781300"/>
                        <a:gd name="connsiteY53" fmla="*/ 116866 h 1855788"/>
                        <a:gd name="connsiteX54" fmla="*/ 1232453 w 2781300"/>
                        <a:gd name="connsiteY54" fmla="*/ 127349 h 1855788"/>
                        <a:gd name="connsiteX55" fmla="*/ 1260393 w 2781300"/>
                        <a:gd name="connsiteY55" fmla="*/ 123238 h 1855788"/>
                        <a:gd name="connsiteX56" fmla="*/ 1346173 w 2781300"/>
                        <a:gd name="connsiteY56" fmla="*/ 119062 h 1855788"/>
                        <a:gd name="connsiteX57" fmla="*/ 1332246 w 2781300"/>
                        <a:gd name="connsiteY57" fmla="*/ 162868 h 1855788"/>
                        <a:gd name="connsiteX58" fmla="*/ 1344564 w 2781300"/>
                        <a:gd name="connsiteY58" fmla="*/ 161141 h 1855788"/>
                        <a:gd name="connsiteX59" fmla="*/ 1430344 w 2781300"/>
                        <a:gd name="connsiteY59" fmla="*/ 157162 h 1855788"/>
                        <a:gd name="connsiteX60" fmla="*/ 1413731 w 2781300"/>
                        <a:gd name="connsiteY60" fmla="*/ 206956 h 1855788"/>
                        <a:gd name="connsiteX61" fmla="*/ 1421485 w 2781300"/>
                        <a:gd name="connsiteY61" fmla="*/ 210624 h 1855788"/>
                        <a:gd name="connsiteX62" fmla="*/ 1473151 w 2781300"/>
                        <a:gd name="connsiteY62" fmla="*/ 203783 h 1855788"/>
                        <a:gd name="connsiteX63" fmla="*/ 1558931 w 2781300"/>
                        <a:gd name="connsiteY63" fmla="*/ 200025 h 1855788"/>
                        <a:gd name="connsiteX64" fmla="*/ 1535305 w 2781300"/>
                        <a:gd name="connsiteY64" fmla="*/ 266902 h 1855788"/>
                        <a:gd name="connsiteX65" fmla="*/ 1540646 w 2781300"/>
                        <a:gd name="connsiteY65" fmla="*/ 269743 h 1855788"/>
                        <a:gd name="connsiteX66" fmla="*/ 1620474 w 2781300"/>
                        <a:gd name="connsiteY66" fmla="*/ 263128 h 1855788"/>
                        <a:gd name="connsiteX67" fmla="*/ 1605204 w 2781300"/>
                        <a:gd name="connsiteY67" fmla="*/ 304079 h 1855788"/>
                        <a:gd name="connsiteX68" fmla="*/ 1757367 w 2781300"/>
                        <a:gd name="connsiteY68" fmla="*/ 311945 h 1855788"/>
                        <a:gd name="connsiteX69" fmla="*/ 1735914 w 2781300"/>
                        <a:gd name="connsiteY69" fmla="*/ 364629 h 1855788"/>
                        <a:gd name="connsiteX70" fmla="*/ 1808129 w 2781300"/>
                        <a:gd name="connsiteY70" fmla="*/ 359574 h 1855788"/>
                        <a:gd name="connsiteX71" fmla="*/ 1792112 w 2781300"/>
                        <a:gd name="connsiteY71" fmla="*/ 395862 h 1855788"/>
                        <a:gd name="connsiteX72" fmla="*/ 1908140 w 2781300"/>
                        <a:gd name="connsiteY72" fmla="*/ 388149 h 1855788"/>
                        <a:gd name="connsiteX73" fmla="*/ 1877411 w 2781300"/>
                        <a:gd name="connsiteY73" fmla="*/ 454261 h 1855788"/>
                        <a:gd name="connsiteX74" fmla="*/ 1882194 w 2781300"/>
                        <a:gd name="connsiteY74" fmla="*/ 456941 h 1855788"/>
                        <a:gd name="connsiteX75" fmla="*/ 1972435 w 2781300"/>
                        <a:gd name="connsiteY75" fmla="*/ 451649 h 1855788"/>
                        <a:gd name="connsiteX76" fmla="*/ 1949751 w 2781300"/>
                        <a:gd name="connsiteY76" fmla="*/ 494699 h 1855788"/>
                        <a:gd name="connsiteX77" fmla="*/ 2100242 w 2781300"/>
                        <a:gd name="connsiteY77" fmla="*/ 524674 h 1855788"/>
                        <a:gd name="connsiteX78" fmla="*/ 2080914 w 2781300"/>
                        <a:gd name="connsiteY78" fmla="*/ 567549 h 1855788"/>
                        <a:gd name="connsiteX79" fmla="*/ 2203928 w 2781300"/>
                        <a:gd name="connsiteY79" fmla="*/ 576262 h 1855788"/>
                        <a:gd name="connsiteX80" fmla="*/ 2180042 w 2781300"/>
                        <a:gd name="connsiteY80" fmla="*/ 622605 h 1855788"/>
                        <a:gd name="connsiteX81" fmla="*/ 2346339 w 2781300"/>
                        <a:gd name="connsiteY81" fmla="*/ 631032 h 1855788"/>
                        <a:gd name="connsiteX82" fmla="*/ 2319231 w 2781300"/>
                        <a:gd name="connsiteY82" fmla="*/ 696341 h 1855788"/>
                        <a:gd name="connsiteX83" fmla="*/ 2438404 w 2781300"/>
                        <a:gd name="connsiteY83" fmla="*/ 707232 h 1855788"/>
                        <a:gd name="connsiteX84" fmla="*/ 2416227 w 2781300"/>
                        <a:gd name="connsiteY84" fmla="*/ 746374 h 1855788"/>
                        <a:gd name="connsiteX85" fmla="*/ 2548297 w 2781300"/>
                        <a:gd name="connsiteY85" fmla="*/ 747713 h 1855788"/>
                        <a:gd name="connsiteX86" fmla="*/ 2513846 w 2781300"/>
                        <a:gd name="connsiteY86" fmla="*/ 796728 h 1855788"/>
                        <a:gd name="connsiteX87" fmla="*/ 2660245 w 2781300"/>
                        <a:gd name="connsiteY87" fmla="*/ 795338 h 1855788"/>
                        <a:gd name="connsiteX88" fmla="*/ 2629833 w 2781300"/>
                        <a:gd name="connsiteY88" fmla="*/ 852351 h 1855788"/>
                        <a:gd name="connsiteX89" fmla="*/ 2710659 w 2781300"/>
                        <a:gd name="connsiteY89" fmla="*/ 852487 h 1855788"/>
                        <a:gd name="connsiteX90" fmla="*/ 2692412 w 2781300"/>
                        <a:gd name="connsiteY90" fmla="*/ 881266 h 1855788"/>
                        <a:gd name="connsiteX91" fmla="*/ 2781300 w 2781300"/>
                        <a:gd name="connsiteY9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222348 w 2781300"/>
                        <a:gd name="connsiteY51" fmla="*/ 61912 h 1855788"/>
                        <a:gd name="connsiteX52" fmla="*/ 1206030 w 2781300"/>
                        <a:gd name="connsiteY52" fmla="*/ 116866 h 1855788"/>
                        <a:gd name="connsiteX53" fmla="*/ 1232453 w 2781300"/>
                        <a:gd name="connsiteY53" fmla="*/ 127349 h 1855788"/>
                        <a:gd name="connsiteX54" fmla="*/ 1260393 w 2781300"/>
                        <a:gd name="connsiteY54" fmla="*/ 123238 h 1855788"/>
                        <a:gd name="connsiteX55" fmla="*/ 1346173 w 2781300"/>
                        <a:gd name="connsiteY55" fmla="*/ 119062 h 1855788"/>
                        <a:gd name="connsiteX56" fmla="*/ 1332246 w 2781300"/>
                        <a:gd name="connsiteY56" fmla="*/ 162868 h 1855788"/>
                        <a:gd name="connsiteX57" fmla="*/ 1344564 w 2781300"/>
                        <a:gd name="connsiteY57" fmla="*/ 161141 h 1855788"/>
                        <a:gd name="connsiteX58" fmla="*/ 1430344 w 2781300"/>
                        <a:gd name="connsiteY58" fmla="*/ 157162 h 1855788"/>
                        <a:gd name="connsiteX59" fmla="*/ 1413731 w 2781300"/>
                        <a:gd name="connsiteY59" fmla="*/ 206956 h 1855788"/>
                        <a:gd name="connsiteX60" fmla="*/ 1421485 w 2781300"/>
                        <a:gd name="connsiteY60" fmla="*/ 210624 h 1855788"/>
                        <a:gd name="connsiteX61" fmla="*/ 1473151 w 2781300"/>
                        <a:gd name="connsiteY61" fmla="*/ 203783 h 1855788"/>
                        <a:gd name="connsiteX62" fmla="*/ 1558931 w 2781300"/>
                        <a:gd name="connsiteY62" fmla="*/ 200025 h 1855788"/>
                        <a:gd name="connsiteX63" fmla="*/ 1535305 w 2781300"/>
                        <a:gd name="connsiteY63" fmla="*/ 266902 h 1855788"/>
                        <a:gd name="connsiteX64" fmla="*/ 1540646 w 2781300"/>
                        <a:gd name="connsiteY64" fmla="*/ 269743 h 1855788"/>
                        <a:gd name="connsiteX65" fmla="*/ 1620474 w 2781300"/>
                        <a:gd name="connsiteY65" fmla="*/ 263128 h 1855788"/>
                        <a:gd name="connsiteX66" fmla="*/ 1605204 w 2781300"/>
                        <a:gd name="connsiteY66" fmla="*/ 304079 h 1855788"/>
                        <a:gd name="connsiteX67" fmla="*/ 1757367 w 2781300"/>
                        <a:gd name="connsiteY67" fmla="*/ 311945 h 1855788"/>
                        <a:gd name="connsiteX68" fmla="*/ 1735914 w 2781300"/>
                        <a:gd name="connsiteY68" fmla="*/ 364629 h 1855788"/>
                        <a:gd name="connsiteX69" fmla="*/ 1808129 w 2781300"/>
                        <a:gd name="connsiteY69" fmla="*/ 359574 h 1855788"/>
                        <a:gd name="connsiteX70" fmla="*/ 1792112 w 2781300"/>
                        <a:gd name="connsiteY70" fmla="*/ 395862 h 1855788"/>
                        <a:gd name="connsiteX71" fmla="*/ 1908140 w 2781300"/>
                        <a:gd name="connsiteY71" fmla="*/ 388149 h 1855788"/>
                        <a:gd name="connsiteX72" fmla="*/ 1877411 w 2781300"/>
                        <a:gd name="connsiteY72" fmla="*/ 454261 h 1855788"/>
                        <a:gd name="connsiteX73" fmla="*/ 1882194 w 2781300"/>
                        <a:gd name="connsiteY73" fmla="*/ 456941 h 1855788"/>
                        <a:gd name="connsiteX74" fmla="*/ 1972435 w 2781300"/>
                        <a:gd name="connsiteY74" fmla="*/ 451649 h 1855788"/>
                        <a:gd name="connsiteX75" fmla="*/ 1949751 w 2781300"/>
                        <a:gd name="connsiteY75" fmla="*/ 494699 h 1855788"/>
                        <a:gd name="connsiteX76" fmla="*/ 2100242 w 2781300"/>
                        <a:gd name="connsiteY76" fmla="*/ 524674 h 1855788"/>
                        <a:gd name="connsiteX77" fmla="*/ 2080914 w 2781300"/>
                        <a:gd name="connsiteY77" fmla="*/ 567549 h 1855788"/>
                        <a:gd name="connsiteX78" fmla="*/ 2203928 w 2781300"/>
                        <a:gd name="connsiteY78" fmla="*/ 576262 h 1855788"/>
                        <a:gd name="connsiteX79" fmla="*/ 2180042 w 2781300"/>
                        <a:gd name="connsiteY79" fmla="*/ 622605 h 1855788"/>
                        <a:gd name="connsiteX80" fmla="*/ 2346339 w 2781300"/>
                        <a:gd name="connsiteY80" fmla="*/ 631032 h 1855788"/>
                        <a:gd name="connsiteX81" fmla="*/ 2319231 w 2781300"/>
                        <a:gd name="connsiteY81" fmla="*/ 696341 h 1855788"/>
                        <a:gd name="connsiteX82" fmla="*/ 2438404 w 2781300"/>
                        <a:gd name="connsiteY82" fmla="*/ 707232 h 1855788"/>
                        <a:gd name="connsiteX83" fmla="*/ 2416227 w 2781300"/>
                        <a:gd name="connsiteY83" fmla="*/ 746374 h 1855788"/>
                        <a:gd name="connsiteX84" fmla="*/ 2548297 w 2781300"/>
                        <a:gd name="connsiteY84" fmla="*/ 747713 h 1855788"/>
                        <a:gd name="connsiteX85" fmla="*/ 2513846 w 2781300"/>
                        <a:gd name="connsiteY85" fmla="*/ 796728 h 1855788"/>
                        <a:gd name="connsiteX86" fmla="*/ 2660245 w 2781300"/>
                        <a:gd name="connsiteY86" fmla="*/ 795338 h 1855788"/>
                        <a:gd name="connsiteX87" fmla="*/ 2629833 w 2781300"/>
                        <a:gd name="connsiteY87" fmla="*/ 852351 h 1855788"/>
                        <a:gd name="connsiteX88" fmla="*/ 2710659 w 2781300"/>
                        <a:gd name="connsiteY88" fmla="*/ 852487 h 1855788"/>
                        <a:gd name="connsiteX89" fmla="*/ 2692412 w 2781300"/>
                        <a:gd name="connsiteY89" fmla="*/ 881266 h 1855788"/>
                        <a:gd name="connsiteX90" fmla="*/ 2781300 w 2781300"/>
                        <a:gd name="connsiteY9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32453 w 2781300"/>
                        <a:gd name="connsiteY52" fmla="*/ 127349 h 1855788"/>
                        <a:gd name="connsiteX53" fmla="*/ 1260393 w 2781300"/>
                        <a:gd name="connsiteY53" fmla="*/ 123238 h 1855788"/>
                        <a:gd name="connsiteX54" fmla="*/ 1346173 w 2781300"/>
                        <a:gd name="connsiteY54" fmla="*/ 119062 h 1855788"/>
                        <a:gd name="connsiteX55" fmla="*/ 1332246 w 2781300"/>
                        <a:gd name="connsiteY55" fmla="*/ 162868 h 1855788"/>
                        <a:gd name="connsiteX56" fmla="*/ 1344564 w 2781300"/>
                        <a:gd name="connsiteY56" fmla="*/ 161141 h 1855788"/>
                        <a:gd name="connsiteX57" fmla="*/ 1430344 w 2781300"/>
                        <a:gd name="connsiteY57" fmla="*/ 157162 h 1855788"/>
                        <a:gd name="connsiteX58" fmla="*/ 1413731 w 2781300"/>
                        <a:gd name="connsiteY58" fmla="*/ 206956 h 1855788"/>
                        <a:gd name="connsiteX59" fmla="*/ 1421485 w 2781300"/>
                        <a:gd name="connsiteY59" fmla="*/ 210624 h 1855788"/>
                        <a:gd name="connsiteX60" fmla="*/ 1473151 w 2781300"/>
                        <a:gd name="connsiteY60" fmla="*/ 203783 h 1855788"/>
                        <a:gd name="connsiteX61" fmla="*/ 1558931 w 2781300"/>
                        <a:gd name="connsiteY61" fmla="*/ 200025 h 1855788"/>
                        <a:gd name="connsiteX62" fmla="*/ 1535305 w 2781300"/>
                        <a:gd name="connsiteY62" fmla="*/ 266902 h 1855788"/>
                        <a:gd name="connsiteX63" fmla="*/ 1540646 w 2781300"/>
                        <a:gd name="connsiteY63" fmla="*/ 269743 h 1855788"/>
                        <a:gd name="connsiteX64" fmla="*/ 1620474 w 2781300"/>
                        <a:gd name="connsiteY64" fmla="*/ 263128 h 1855788"/>
                        <a:gd name="connsiteX65" fmla="*/ 1605204 w 2781300"/>
                        <a:gd name="connsiteY65" fmla="*/ 304079 h 1855788"/>
                        <a:gd name="connsiteX66" fmla="*/ 1757367 w 2781300"/>
                        <a:gd name="connsiteY66" fmla="*/ 311945 h 1855788"/>
                        <a:gd name="connsiteX67" fmla="*/ 1735914 w 2781300"/>
                        <a:gd name="connsiteY67" fmla="*/ 364629 h 1855788"/>
                        <a:gd name="connsiteX68" fmla="*/ 1808129 w 2781300"/>
                        <a:gd name="connsiteY68" fmla="*/ 359574 h 1855788"/>
                        <a:gd name="connsiteX69" fmla="*/ 1792112 w 2781300"/>
                        <a:gd name="connsiteY69" fmla="*/ 395862 h 1855788"/>
                        <a:gd name="connsiteX70" fmla="*/ 1908140 w 2781300"/>
                        <a:gd name="connsiteY70" fmla="*/ 388149 h 1855788"/>
                        <a:gd name="connsiteX71" fmla="*/ 1877411 w 2781300"/>
                        <a:gd name="connsiteY71" fmla="*/ 454261 h 1855788"/>
                        <a:gd name="connsiteX72" fmla="*/ 1882194 w 2781300"/>
                        <a:gd name="connsiteY72" fmla="*/ 456941 h 1855788"/>
                        <a:gd name="connsiteX73" fmla="*/ 1972435 w 2781300"/>
                        <a:gd name="connsiteY73" fmla="*/ 451649 h 1855788"/>
                        <a:gd name="connsiteX74" fmla="*/ 1949751 w 2781300"/>
                        <a:gd name="connsiteY74" fmla="*/ 494699 h 1855788"/>
                        <a:gd name="connsiteX75" fmla="*/ 2100242 w 2781300"/>
                        <a:gd name="connsiteY75" fmla="*/ 524674 h 1855788"/>
                        <a:gd name="connsiteX76" fmla="*/ 2080914 w 2781300"/>
                        <a:gd name="connsiteY76" fmla="*/ 567549 h 1855788"/>
                        <a:gd name="connsiteX77" fmla="*/ 2203928 w 2781300"/>
                        <a:gd name="connsiteY77" fmla="*/ 576262 h 1855788"/>
                        <a:gd name="connsiteX78" fmla="*/ 2180042 w 2781300"/>
                        <a:gd name="connsiteY78" fmla="*/ 622605 h 1855788"/>
                        <a:gd name="connsiteX79" fmla="*/ 2346339 w 2781300"/>
                        <a:gd name="connsiteY79" fmla="*/ 631032 h 1855788"/>
                        <a:gd name="connsiteX80" fmla="*/ 2319231 w 2781300"/>
                        <a:gd name="connsiteY80" fmla="*/ 696341 h 1855788"/>
                        <a:gd name="connsiteX81" fmla="*/ 2438404 w 2781300"/>
                        <a:gd name="connsiteY81" fmla="*/ 707232 h 1855788"/>
                        <a:gd name="connsiteX82" fmla="*/ 2416227 w 2781300"/>
                        <a:gd name="connsiteY82" fmla="*/ 746374 h 1855788"/>
                        <a:gd name="connsiteX83" fmla="*/ 2548297 w 2781300"/>
                        <a:gd name="connsiteY83" fmla="*/ 747713 h 1855788"/>
                        <a:gd name="connsiteX84" fmla="*/ 2513846 w 2781300"/>
                        <a:gd name="connsiteY84" fmla="*/ 796728 h 1855788"/>
                        <a:gd name="connsiteX85" fmla="*/ 2660245 w 2781300"/>
                        <a:gd name="connsiteY85" fmla="*/ 795338 h 1855788"/>
                        <a:gd name="connsiteX86" fmla="*/ 2629833 w 2781300"/>
                        <a:gd name="connsiteY86" fmla="*/ 852351 h 1855788"/>
                        <a:gd name="connsiteX87" fmla="*/ 2710659 w 2781300"/>
                        <a:gd name="connsiteY87" fmla="*/ 852487 h 1855788"/>
                        <a:gd name="connsiteX88" fmla="*/ 2692412 w 2781300"/>
                        <a:gd name="connsiteY88" fmla="*/ 881266 h 1855788"/>
                        <a:gd name="connsiteX89" fmla="*/ 2781300 w 2781300"/>
                        <a:gd name="connsiteY8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60393 w 2781300"/>
                        <a:gd name="connsiteY52" fmla="*/ 123238 h 1855788"/>
                        <a:gd name="connsiteX53" fmla="*/ 1346173 w 2781300"/>
                        <a:gd name="connsiteY53" fmla="*/ 119062 h 1855788"/>
                        <a:gd name="connsiteX54" fmla="*/ 1332246 w 2781300"/>
                        <a:gd name="connsiteY54" fmla="*/ 162868 h 1855788"/>
                        <a:gd name="connsiteX55" fmla="*/ 1344564 w 2781300"/>
                        <a:gd name="connsiteY55" fmla="*/ 161141 h 1855788"/>
                        <a:gd name="connsiteX56" fmla="*/ 1430344 w 2781300"/>
                        <a:gd name="connsiteY56" fmla="*/ 157162 h 1855788"/>
                        <a:gd name="connsiteX57" fmla="*/ 1413731 w 2781300"/>
                        <a:gd name="connsiteY57" fmla="*/ 206956 h 1855788"/>
                        <a:gd name="connsiteX58" fmla="*/ 1421485 w 2781300"/>
                        <a:gd name="connsiteY58" fmla="*/ 210624 h 1855788"/>
                        <a:gd name="connsiteX59" fmla="*/ 1473151 w 2781300"/>
                        <a:gd name="connsiteY59" fmla="*/ 203783 h 1855788"/>
                        <a:gd name="connsiteX60" fmla="*/ 1558931 w 2781300"/>
                        <a:gd name="connsiteY60" fmla="*/ 200025 h 1855788"/>
                        <a:gd name="connsiteX61" fmla="*/ 1535305 w 2781300"/>
                        <a:gd name="connsiteY61" fmla="*/ 266902 h 1855788"/>
                        <a:gd name="connsiteX62" fmla="*/ 1540646 w 2781300"/>
                        <a:gd name="connsiteY62" fmla="*/ 269743 h 1855788"/>
                        <a:gd name="connsiteX63" fmla="*/ 1620474 w 2781300"/>
                        <a:gd name="connsiteY63" fmla="*/ 263128 h 1855788"/>
                        <a:gd name="connsiteX64" fmla="*/ 1605204 w 2781300"/>
                        <a:gd name="connsiteY64" fmla="*/ 304079 h 1855788"/>
                        <a:gd name="connsiteX65" fmla="*/ 1757367 w 2781300"/>
                        <a:gd name="connsiteY65" fmla="*/ 311945 h 1855788"/>
                        <a:gd name="connsiteX66" fmla="*/ 1735914 w 2781300"/>
                        <a:gd name="connsiteY66" fmla="*/ 364629 h 1855788"/>
                        <a:gd name="connsiteX67" fmla="*/ 1808129 w 2781300"/>
                        <a:gd name="connsiteY67" fmla="*/ 359574 h 1855788"/>
                        <a:gd name="connsiteX68" fmla="*/ 1792112 w 2781300"/>
                        <a:gd name="connsiteY68" fmla="*/ 395862 h 1855788"/>
                        <a:gd name="connsiteX69" fmla="*/ 1908140 w 2781300"/>
                        <a:gd name="connsiteY69" fmla="*/ 388149 h 1855788"/>
                        <a:gd name="connsiteX70" fmla="*/ 1877411 w 2781300"/>
                        <a:gd name="connsiteY70" fmla="*/ 454261 h 1855788"/>
                        <a:gd name="connsiteX71" fmla="*/ 1882194 w 2781300"/>
                        <a:gd name="connsiteY71" fmla="*/ 456941 h 1855788"/>
                        <a:gd name="connsiteX72" fmla="*/ 1972435 w 2781300"/>
                        <a:gd name="connsiteY72" fmla="*/ 451649 h 1855788"/>
                        <a:gd name="connsiteX73" fmla="*/ 1949751 w 2781300"/>
                        <a:gd name="connsiteY73" fmla="*/ 494699 h 1855788"/>
                        <a:gd name="connsiteX74" fmla="*/ 2100242 w 2781300"/>
                        <a:gd name="connsiteY74" fmla="*/ 524674 h 1855788"/>
                        <a:gd name="connsiteX75" fmla="*/ 2080914 w 2781300"/>
                        <a:gd name="connsiteY75" fmla="*/ 567549 h 1855788"/>
                        <a:gd name="connsiteX76" fmla="*/ 2203928 w 2781300"/>
                        <a:gd name="connsiteY76" fmla="*/ 576262 h 1855788"/>
                        <a:gd name="connsiteX77" fmla="*/ 2180042 w 2781300"/>
                        <a:gd name="connsiteY77" fmla="*/ 622605 h 1855788"/>
                        <a:gd name="connsiteX78" fmla="*/ 2346339 w 2781300"/>
                        <a:gd name="connsiteY78" fmla="*/ 631032 h 1855788"/>
                        <a:gd name="connsiteX79" fmla="*/ 2319231 w 2781300"/>
                        <a:gd name="connsiteY79" fmla="*/ 696341 h 1855788"/>
                        <a:gd name="connsiteX80" fmla="*/ 2438404 w 2781300"/>
                        <a:gd name="connsiteY80" fmla="*/ 707232 h 1855788"/>
                        <a:gd name="connsiteX81" fmla="*/ 2416227 w 2781300"/>
                        <a:gd name="connsiteY81" fmla="*/ 746374 h 1855788"/>
                        <a:gd name="connsiteX82" fmla="*/ 2548297 w 2781300"/>
                        <a:gd name="connsiteY82" fmla="*/ 747713 h 1855788"/>
                        <a:gd name="connsiteX83" fmla="*/ 2513846 w 2781300"/>
                        <a:gd name="connsiteY83" fmla="*/ 796728 h 1855788"/>
                        <a:gd name="connsiteX84" fmla="*/ 2660245 w 2781300"/>
                        <a:gd name="connsiteY84" fmla="*/ 795338 h 1855788"/>
                        <a:gd name="connsiteX85" fmla="*/ 2629833 w 2781300"/>
                        <a:gd name="connsiteY85" fmla="*/ 852351 h 1855788"/>
                        <a:gd name="connsiteX86" fmla="*/ 2710659 w 2781300"/>
                        <a:gd name="connsiteY86" fmla="*/ 852487 h 1855788"/>
                        <a:gd name="connsiteX87" fmla="*/ 2692412 w 2781300"/>
                        <a:gd name="connsiteY87" fmla="*/ 881266 h 1855788"/>
                        <a:gd name="connsiteX88" fmla="*/ 2781300 w 2781300"/>
                        <a:gd name="connsiteY8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344564 w 2781300"/>
                        <a:gd name="connsiteY54" fmla="*/ 161141 h 1855788"/>
                        <a:gd name="connsiteX55" fmla="*/ 1430344 w 2781300"/>
                        <a:gd name="connsiteY55" fmla="*/ 157162 h 1855788"/>
                        <a:gd name="connsiteX56" fmla="*/ 1413731 w 2781300"/>
                        <a:gd name="connsiteY56" fmla="*/ 206956 h 1855788"/>
                        <a:gd name="connsiteX57" fmla="*/ 1421485 w 2781300"/>
                        <a:gd name="connsiteY57" fmla="*/ 210624 h 1855788"/>
                        <a:gd name="connsiteX58" fmla="*/ 1473151 w 2781300"/>
                        <a:gd name="connsiteY58" fmla="*/ 203783 h 1855788"/>
                        <a:gd name="connsiteX59" fmla="*/ 1558931 w 2781300"/>
                        <a:gd name="connsiteY59" fmla="*/ 200025 h 1855788"/>
                        <a:gd name="connsiteX60" fmla="*/ 1535305 w 2781300"/>
                        <a:gd name="connsiteY60" fmla="*/ 266902 h 1855788"/>
                        <a:gd name="connsiteX61" fmla="*/ 1540646 w 2781300"/>
                        <a:gd name="connsiteY61" fmla="*/ 269743 h 1855788"/>
                        <a:gd name="connsiteX62" fmla="*/ 1620474 w 2781300"/>
                        <a:gd name="connsiteY62" fmla="*/ 263128 h 1855788"/>
                        <a:gd name="connsiteX63" fmla="*/ 1605204 w 2781300"/>
                        <a:gd name="connsiteY63" fmla="*/ 304079 h 1855788"/>
                        <a:gd name="connsiteX64" fmla="*/ 1757367 w 2781300"/>
                        <a:gd name="connsiteY64" fmla="*/ 311945 h 1855788"/>
                        <a:gd name="connsiteX65" fmla="*/ 1735914 w 2781300"/>
                        <a:gd name="connsiteY65" fmla="*/ 364629 h 1855788"/>
                        <a:gd name="connsiteX66" fmla="*/ 1808129 w 2781300"/>
                        <a:gd name="connsiteY66" fmla="*/ 359574 h 1855788"/>
                        <a:gd name="connsiteX67" fmla="*/ 1792112 w 2781300"/>
                        <a:gd name="connsiteY67" fmla="*/ 395862 h 1855788"/>
                        <a:gd name="connsiteX68" fmla="*/ 1908140 w 2781300"/>
                        <a:gd name="connsiteY68" fmla="*/ 388149 h 1855788"/>
                        <a:gd name="connsiteX69" fmla="*/ 1877411 w 2781300"/>
                        <a:gd name="connsiteY69" fmla="*/ 454261 h 1855788"/>
                        <a:gd name="connsiteX70" fmla="*/ 1882194 w 2781300"/>
                        <a:gd name="connsiteY70" fmla="*/ 456941 h 1855788"/>
                        <a:gd name="connsiteX71" fmla="*/ 1972435 w 2781300"/>
                        <a:gd name="connsiteY71" fmla="*/ 451649 h 1855788"/>
                        <a:gd name="connsiteX72" fmla="*/ 1949751 w 2781300"/>
                        <a:gd name="connsiteY72" fmla="*/ 494699 h 1855788"/>
                        <a:gd name="connsiteX73" fmla="*/ 2100242 w 2781300"/>
                        <a:gd name="connsiteY73" fmla="*/ 524674 h 1855788"/>
                        <a:gd name="connsiteX74" fmla="*/ 2080914 w 2781300"/>
                        <a:gd name="connsiteY74" fmla="*/ 567549 h 1855788"/>
                        <a:gd name="connsiteX75" fmla="*/ 2203928 w 2781300"/>
                        <a:gd name="connsiteY75" fmla="*/ 576262 h 1855788"/>
                        <a:gd name="connsiteX76" fmla="*/ 2180042 w 2781300"/>
                        <a:gd name="connsiteY76" fmla="*/ 622605 h 1855788"/>
                        <a:gd name="connsiteX77" fmla="*/ 2346339 w 2781300"/>
                        <a:gd name="connsiteY77" fmla="*/ 631032 h 1855788"/>
                        <a:gd name="connsiteX78" fmla="*/ 2319231 w 2781300"/>
                        <a:gd name="connsiteY78" fmla="*/ 696341 h 1855788"/>
                        <a:gd name="connsiteX79" fmla="*/ 2438404 w 2781300"/>
                        <a:gd name="connsiteY79" fmla="*/ 707232 h 1855788"/>
                        <a:gd name="connsiteX80" fmla="*/ 2416227 w 2781300"/>
                        <a:gd name="connsiteY80" fmla="*/ 746374 h 1855788"/>
                        <a:gd name="connsiteX81" fmla="*/ 2548297 w 2781300"/>
                        <a:gd name="connsiteY81" fmla="*/ 747713 h 1855788"/>
                        <a:gd name="connsiteX82" fmla="*/ 2513846 w 2781300"/>
                        <a:gd name="connsiteY82" fmla="*/ 796728 h 1855788"/>
                        <a:gd name="connsiteX83" fmla="*/ 2660245 w 2781300"/>
                        <a:gd name="connsiteY83" fmla="*/ 795338 h 1855788"/>
                        <a:gd name="connsiteX84" fmla="*/ 2629833 w 2781300"/>
                        <a:gd name="connsiteY84" fmla="*/ 852351 h 1855788"/>
                        <a:gd name="connsiteX85" fmla="*/ 2710659 w 2781300"/>
                        <a:gd name="connsiteY85" fmla="*/ 852487 h 1855788"/>
                        <a:gd name="connsiteX86" fmla="*/ 2692412 w 2781300"/>
                        <a:gd name="connsiteY86" fmla="*/ 881266 h 1855788"/>
                        <a:gd name="connsiteX87" fmla="*/ 2781300 w 2781300"/>
                        <a:gd name="connsiteY8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473151 w 2781300"/>
                        <a:gd name="connsiteY57" fmla="*/ 203783 h 1855788"/>
                        <a:gd name="connsiteX58" fmla="*/ 1558931 w 2781300"/>
                        <a:gd name="connsiteY58" fmla="*/ 200025 h 1855788"/>
                        <a:gd name="connsiteX59" fmla="*/ 1535305 w 2781300"/>
                        <a:gd name="connsiteY59" fmla="*/ 266902 h 1855788"/>
                        <a:gd name="connsiteX60" fmla="*/ 1540646 w 2781300"/>
                        <a:gd name="connsiteY60" fmla="*/ 269743 h 1855788"/>
                        <a:gd name="connsiteX61" fmla="*/ 1620474 w 2781300"/>
                        <a:gd name="connsiteY61" fmla="*/ 263128 h 1855788"/>
                        <a:gd name="connsiteX62" fmla="*/ 1605204 w 2781300"/>
                        <a:gd name="connsiteY62" fmla="*/ 304079 h 1855788"/>
                        <a:gd name="connsiteX63" fmla="*/ 1757367 w 2781300"/>
                        <a:gd name="connsiteY63" fmla="*/ 311945 h 1855788"/>
                        <a:gd name="connsiteX64" fmla="*/ 1735914 w 2781300"/>
                        <a:gd name="connsiteY64" fmla="*/ 364629 h 1855788"/>
                        <a:gd name="connsiteX65" fmla="*/ 1808129 w 2781300"/>
                        <a:gd name="connsiteY65" fmla="*/ 359574 h 1855788"/>
                        <a:gd name="connsiteX66" fmla="*/ 1792112 w 2781300"/>
                        <a:gd name="connsiteY66" fmla="*/ 395862 h 1855788"/>
                        <a:gd name="connsiteX67" fmla="*/ 1908140 w 2781300"/>
                        <a:gd name="connsiteY67" fmla="*/ 388149 h 1855788"/>
                        <a:gd name="connsiteX68" fmla="*/ 1877411 w 2781300"/>
                        <a:gd name="connsiteY68" fmla="*/ 454261 h 1855788"/>
                        <a:gd name="connsiteX69" fmla="*/ 1882194 w 2781300"/>
                        <a:gd name="connsiteY69" fmla="*/ 456941 h 1855788"/>
                        <a:gd name="connsiteX70" fmla="*/ 1972435 w 2781300"/>
                        <a:gd name="connsiteY70" fmla="*/ 451649 h 1855788"/>
                        <a:gd name="connsiteX71" fmla="*/ 1949751 w 2781300"/>
                        <a:gd name="connsiteY71" fmla="*/ 494699 h 1855788"/>
                        <a:gd name="connsiteX72" fmla="*/ 2100242 w 2781300"/>
                        <a:gd name="connsiteY72" fmla="*/ 524674 h 1855788"/>
                        <a:gd name="connsiteX73" fmla="*/ 2080914 w 2781300"/>
                        <a:gd name="connsiteY73" fmla="*/ 567549 h 1855788"/>
                        <a:gd name="connsiteX74" fmla="*/ 2203928 w 2781300"/>
                        <a:gd name="connsiteY74" fmla="*/ 576262 h 1855788"/>
                        <a:gd name="connsiteX75" fmla="*/ 2180042 w 2781300"/>
                        <a:gd name="connsiteY75" fmla="*/ 622605 h 1855788"/>
                        <a:gd name="connsiteX76" fmla="*/ 2346339 w 2781300"/>
                        <a:gd name="connsiteY76" fmla="*/ 631032 h 1855788"/>
                        <a:gd name="connsiteX77" fmla="*/ 2319231 w 2781300"/>
                        <a:gd name="connsiteY77" fmla="*/ 696341 h 1855788"/>
                        <a:gd name="connsiteX78" fmla="*/ 2438404 w 2781300"/>
                        <a:gd name="connsiteY78" fmla="*/ 707232 h 1855788"/>
                        <a:gd name="connsiteX79" fmla="*/ 2416227 w 2781300"/>
                        <a:gd name="connsiteY79" fmla="*/ 746374 h 1855788"/>
                        <a:gd name="connsiteX80" fmla="*/ 2548297 w 2781300"/>
                        <a:gd name="connsiteY80" fmla="*/ 747713 h 1855788"/>
                        <a:gd name="connsiteX81" fmla="*/ 2513846 w 2781300"/>
                        <a:gd name="connsiteY81" fmla="*/ 796728 h 1855788"/>
                        <a:gd name="connsiteX82" fmla="*/ 2660245 w 2781300"/>
                        <a:gd name="connsiteY82" fmla="*/ 795338 h 1855788"/>
                        <a:gd name="connsiteX83" fmla="*/ 2629833 w 2781300"/>
                        <a:gd name="connsiteY83" fmla="*/ 852351 h 1855788"/>
                        <a:gd name="connsiteX84" fmla="*/ 2710659 w 2781300"/>
                        <a:gd name="connsiteY84" fmla="*/ 852487 h 1855788"/>
                        <a:gd name="connsiteX85" fmla="*/ 2692412 w 2781300"/>
                        <a:gd name="connsiteY85" fmla="*/ 881266 h 1855788"/>
                        <a:gd name="connsiteX86" fmla="*/ 2781300 w 2781300"/>
                        <a:gd name="connsiteY8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558931 w 2781300"/>
                        <a:gd name="connsiteY57" fmla="*/ 200025 h 1855788"/>
                        <a:gd name="connsiteX58" fmla="*/ 1535305 w 2781300"/>
                        <a:gd name="connsiteY58" fmla="*/ 266902 h 1855788"/>
                        <a:gd name="connsiteX59" fmla="*/ 1540646 w 2781300"/>
                        <a:gd name="connsiteY59" fmla="*/ 269743 h 1855788"/>
                        <a:gd name="connsiteX60" fmla="*/ 1620474 w 2781300"/>
                        <a:gd name="connsiteY60" fmla="*/ 263128 h 1855788"/>
                        <a:gd name="connsiteX61" fmla="*/ 1605204 w 2781300"/>
                        <a:gd name="connsiteY61" fmla="*/ 304079 h 1855788"/>
                        <a:gd name="connsiteX62" fmla="*/ 1757367 w 2781300"/>
                        <a:gd name="connsiteY62" fmla="*/ 311945 h 1855788"/>
                        <a:gd name="connsiteX63" fmla="*/ 1735914 w 2781300"/>
                        <a:gd name="connsiteY63" fmla="*/ 364629 h 1855788"/>
                        <a:gd name="connsiteX64" fmla="*/ 1808129 w 2781300"/>
                        <a:gd name="connsiteY64" fmla="*/ 359574 h 1855788"/>
                        <a:gd name="connsiteX65" fmla="*/ 1792112 w 2781300"/>
                        <a:gd name="connsiteY65" fmla="*/ 395862 h 1855788"/>
                        <a:gd name="connsiteX66" fmla="*/ 1908140 w 2781300"/>
                        <a:gd name="connsiteY66" fmla="*/ 388149 h 1855788"/>
                        <a:gd name="connsiteX67" fmla="*/ 1877411 w 2781300"/>
                        <a:gd name="connsiteY67" fmla="*/ 454261 h 1855788"/>
                        <a:gd name="connsiteX68" fmla="*/ 1882194 w 2781300"/>
                        <a:gd name="connsiteY68" fmla="*/ 456941 h 1855788"/>
                        <a:gd name="connsiteX69" fmla="*/ 1972435 w 2781300"/>
                        <a:gd name="connsiteY69" fmla="*/ 451649 h 1855788"/>
                        <a:gd name="connsiteX70" fmla="*/ 1949751 w 2781300"/>
                        <a:gd name="connsiteY70" fmla="*/ 494699 h 1855788"/>
                        <a:gd name="connsiteX71" fmla="*/ 2100242 w 2781300"/>
                        <a:gd name="connsiteY71" fmla="*/ 524674 h 1855788"/>
                        <a:gd name="connsiteX72" fmla="*/ 2080914 w 2781300"/>
                        <a:gd name="connsiteY72" fmla="*/ 567549 h 1855788"/>
                        <a:gd name="connsiteX73" fmla="*/ 2203928 w 2781300"/>
                        <a:gd name="connsiteY73" fmla="*/ 576262 h 1855788"/>
                        <a:gd name="connsiteX74" fmla="*/ 2180042 w 2781300"/>
                        <a:gd name="connsiteY74" fmla="*/ 622605 h 1855788"/>
                        <a:gd name="connsiteX75" fmla="*/ 2346339 w 2781300"/>
                        <a:gd name="connsiteY75" fmla="*/ 631032 h 1855788"/>
                        <a:gd name="connsiteX76" fmla="*/ 2319231 w 2781300"/>
                        <a:gd name="connsiteY76" fmla="*/ 696341 h 1855788"/>
                        <a:gd name="connsiteX77" fmla="*/ 2438404 w 2781300"/>
                        <a:gd name="connsiteY77" fmla="*/ 707232 h 1855788"/>
                        <a:gd name="connsiteX78" fmla="*/ 2416227 w 2781300"/>
                        <a:gd name="connsiteY78" fmla="*/ 746374 h 1855788"/>
                        <a:gd name="connsiteX79" fmla="*/ 2548297 w 2781300"/>
                        <a:gd name="connsiteY79" fmla="*/ 747713 h 1855788"/>
                        <a:gd name="connsiteX80" fmla="*/ 2513846 w 2781300"/>
                        <a:gd name="connsiteY80" fmla="*/ 796728 h 1855788"/>
                        <a:gd name="connsiteX81" fmla="*/ 2660245 w 2781300"/>
                        <a:gd name="connsiteY81" fmla="*/ 795338 h 1855788"/>
                        <a:gd name="connsiteX82" fmla="*/ 2629833 w 2781300"/>
                        <a:gd name="connsiteY82" fmla="*/ 852351 h 1855788"/>
                        <a:gd name="connsiteX83" fmla="*/ 2710659 w 2781300"/>
                        <a:gd name="connsiteY83" fmla="*/ 852487 h 1855788"/>
                        <a:gd name="connsiteX84" fmla="*/ 2692412 w 2781300"/>
                        <a:gd name="connsiteY84" fmla="*/ 881266 h 1855788"/>
                        <a:gd name="connsiteX85" fmla="*/ 2781300 w 2781300"/>
                        <a:gd name="connsiteY8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540646 w 2781300"/>
                        <a:gd name="connsiteY58" fmla="*/ 269743 h 1855788"/>
                        <a:gd name="connsiteX59" fmla="*/ 1620474 w 2781300"/>
                        <a:gd name="connsiteY59" fmla="*/ 263128 h 1855788"/>
                        <a:gd name="connsiteX60" fmla="*/ 1605204 w 2781300"/>
                        <a:gd name="connsiteY60" fmla="*/ 304079 h 1855788"/>
                        <a:gd name="connsiteX61" fmla="*/ 1757367 w 2781300"/>
                        <a:gd name="connsiteY61" fmla="*/ 311945 h 1855788"/>
                        <a:gd name="connsiteX62" fmla="*/ 1735914 w 2781300"/>
                        <a:gd name="connsiteY62" fmla="*/ 364629 h 1855788"/>
                        <a:gd name="connsiteX63" fmla="*/ 1808129 w 2781300"/>
                        <a:gd name="connsiteY63" fmla="*/ 359574 h 1855788"/>
                        <a:gd name="connsiteX64" fmla="*/ 1792112 w 2781300"/>
                        <a:gd name="connsiteY64" fmla="*/ 395862 h 1855788"/>
                        <a:gd name="connsiteX65" fmla="*/ 1908140 w 2781300"/>
                        <a:gd name="connsiteY65" fmla="*/ 388149 h 1855788"/>
                        <a:gd name="connsiteX66" fmla="*/ 1877411 w 2781300"/>
                        <a:gd name="connsiteY66" fmla="*/ 454261 h 1855788"/>
                        <a:gd name="connsiteX67" fmla="*/ 1882194 w 2781300"/>
                        <a:gd name="connsiteY67" fmla="*/ 456941 h 1855788"/>
                        <a:gd name="connsiteX68" fmla="*/ 1972435 w 2781300"/>
                        <a:gd name="connsiteY68" fmla="*/ 451649 h 1855788"/>
                        <a:gd name="connsiteX69" fmla="*/ 1949751 w 2781300"/>
                        <a:gd name="connsiteY69" fmla="*/ 494699 h 1855788"/>
                        <a:gd name="connsiteX70" fmla="*/ 2100242 w 2781300"/>
                        <a:gd name="connsiteY70" fmla="*/ 524674 h 1855788"/>
                        <a:gd name="connsiteX71" fmla="*/ 2080914 w 2781300"/>
                        <a:gd name="connsiteY71" fmla="*/ 567549 h 1855788"/>
                        <a:gd name="connsiteX72" fmla="*/ 2203928 w 2781300"/>
                        <a:gd name="connsiteY72" fmla="*/ 576262 h 1855788"/>
                        <a:gd name="connsiteX73" fmla="*/ 2180042 w 2781300"/>
                        <a:gd name="connsiteY73" fmla="*/ 622605 h 1855788"/>
                        <a:gd name="connsiteX74" fmla="*/ 2346339 w 2781300"/>
                        <a:gd name="connsiteY74" fmla="*/ 631032 h 1855788"/>
                        <a:gd name="connsiteX75" fmla="*/ 2319231 w 2781300"/>
                        <a:gd name="connsiteY75" fmla="*/ 696341 h 1855788"/>
                        <a:gd name="connsiteX76" fmla="*/ 2438404 w 2781300"/>
                        <a:gd name="connsiteY76" fmla="*/ 707232 h 1855788"/>
                        <a:gd name="connsiteX77" fmla="*/ 2416227 w 2781300"/>
                        <a:gd name="connsiteY77" fmla="*/ 746374 h 1855788"/>
                        <a:gd name="connsiteX78" fmla="*/ 2548297 w 2781300"/>
                        <a:gd name="connsiteY78" fmla="*/ 747713 h 1855788"/>
                        <a:gd name="connsiteX79" fmla="*/ 2513846 w 2781300"/>
                        <a:gd name="connsiteY79" fmla="*/ 796728 h 1855788"/>
                        <a:gd name="connsiteX80" fmla="*/ 2660245 w 2781300"/>
                        <a:gd name="connsiteY80" fmla="*/ 795338 h 1855788"/>
                        <a:gd name="connsiteX81" fmla="*/ 2629833 w 2781300"/>
                        <a:gd name="connsiteY81" fmla="*/ 852351 h 1855788"/>
                        <a:gd name="connsiteX82" fmla="*/ 2710659 w 2781300"/>
                        <a:gd name="connsiteY82" fmla="*/ 852487 h 1855788"/>
                        <a:gd name="connsiteX83" fmla="*/ 2692412 w 2781300"/>
                        <a:gd name="connsiteY83" fmla="*/ 881266 h 1855788"/>
                        <a:gd name="connsiteX84" fmla="*/ 2781300 w 2781300"/>
                        <a:gd name="connsiteY8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882194 w 2781300"/>
                        <a:gd name="connsiteY66" fmla="*/ 456941 h 1855788"/>
                        <a:gd name="connsiteX67" fmla="*/ 1972435 w 2781300"/>
                        <a:gd name="connsiteY67" fmla="*/ 451649 h 1855788"/>
                        <a:gd name="connsiteX68" fmla="*/ 1949751 w 2781300"/>
                        <a:gd name="connsiteY68" fmla="*/ 494699 h 1855788"/>
                        <a:gd name="connsiteX69" fmla="*/ 2100242 w 2781300"/>
                        <a:gd name="connsiteY69" fmla="*/ 524674 h 1855788"/>
                        <a:gd name="connsiteX70" fmla="*/ 2080914 w 2781300"/>
                        <a:gd name="connsiteY70" fmla="*/ 567549 h 1855788"/>
                        <a:gd name="connsiteX71" fmla="*/ 2203928 w 2781300"/>
                        <a:gd name="connsiteY71" fmla="*/ 576262 h 1855788"/>
                        <a:gd name="connsiteX72" fmla="*/ 2180042 w 2781300"/>
                        <a:gd name="connsiteY72" fmla="*/ 622605 h 1855788"/>
                        <a:gd name="connsiteX73" fmla="*/ 2346339 w 2781300"/>
                        <a:gd name="connsiteY73" fmla="*/ 631032 h 1855788"/>
                        <a:gd name="connsiteX74" fmla="*/ 2319231 w 2781300"/>
                        <a:gd name="connsiteY74" fmla="*/ 696341 h 1855788"/>
                        <a:gd name="connsiteX75" fmla="*/ 2438404 w 2781300"/>
                        <a:gd name="connsiteY75" fmla="*/ 707232 h 1855788"/>
                        <a:gd name="connsiteX76" fmla="*/ 2416227 w 2781300"/>
                        <a:gd name="connsiteY76" fmla="*/ 746374 h 1855788"/>
                        <a:gd name="connsiteX77" fmla="*/ 2548297 w 2781300"/>
                        <a:gd name="connsiteY77" fmla="*/ 747713 h 1855788"/>
                        <a:gd name="connsiteX78" fmla="*/ 2513846 w 2781300"/>
                        <a:gd name="connsiteY78" fmla="*/ 796728 h 1855788"/>
                        <a:gd name="connsiteX79" fmla="*/ 2660245 w 2781300"/>
                        <a:gd name="connsiteY79" fmla="*/ 795338 h 1855788"/>
                        <a:gd name="connsiteX80" fmla="*/ 2629833 w 2781300"/>
                        <a:gd name="connsiteY80" fmla="*/ 852351 h 1855788"/>
                        <a:gd name="connsiteX81" fmla="*/ 2710659 w 2781300"/>
                        <a:gd name="connsiteY81" fmla="*/ 852487 h 1855788"/>
                        <a:gd name="connsiteX82" fmla="*/ 2692412 w 2781300"/>
                        <a:gd name="connsiteY82" fmla="*/ 881266 h 1855788"/>
                        <a:gd name="connsiteX83" fmla="*/ 2781300 w 2781300"/>
                        <a:gd name="connsiteY8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972435 w 2781300"/>
                        <a:gd name="connsiteY66" fmla="*/ 451649 h 1855788"/>
                        <a:gd name="connsiteX67" fmla="*/ 1949751 w 2781300"/>
                        <a:gd name="connsiteY67" fmla="*/ 494699 h 1855788"/>
                        <a:gd name="connsiteX68" fmla="*/ 2100242 w 2781300"/>
                        <a:gd name="connsiteY68" fmla="*/ 524674 h 1855788"/>
                        <a:gd name="connsiteX69" fmla="*/ 2080914 w 2781300"/>
                        <a:gd name="connsiteY69" fmla="*/ 567549 h 1855788"/>
                        <a:gd name="connsiteX70" fmla="*/ 2203928 w 2781300"/>
                        <a:gd name="connsiteY70" fmla="*/ 576262 h 1855788"/>
                        <a:gd name="connsiteX71" fmla="*/ 2180042 w 2781300"/>
                        <a:gd name="connsiteY71" fmla="*/ 622605 h 1855788"/>
                        <a:gd name="connsiteX72" fmla="*/ 2346339 w 2781300"/>
                        <a:gd name="connsiteY72" fmla="*/ 631032 h 1855788"/>
                        <a:gd name="connsiteX73" fmla="*/ 2319231 w 2781300"/>
                        <a:gd name="connsiteY73" fmla="*/ 696341 h 1855788"/>
                        <a:gd name="connsiteX74" fmla="*/ 2438404 w 2781300"/>
                        <a:gd name="connsiteY74" fmla="*/ 707232 h 1855788"/>
                        <a:gd name="connsiteX75" fmla="*/ 2416227 w 2781300"/>
                        <a:gd name="connsiteY75" fmla="*/ 746374 h 1855788"/>
                        <a:gd name="connsiteX76" fmla="*/ 2548297 w 2781300"/>
                        <a:gd name="connsiteY76" fmla="*/ 747713 h 1855788"/>
                        <a:gd name="connsiteX77" fmla="*/ 2513846 w 2781300"/>
                        <a:gd name="connsiteY77" fmla="*/ 796728 h 1855788"/>
                        <a:gd name="connsiteX78" fmla="*/ 2660245 w 2781300"/>
                        <a:gd name="connsiteY78" fmla="*/ 795338 h 1855788"/>
                        <a:gd name="connsiteX79" fmla="*/ 2629833 w 2781300"/>
                        <a:gd name="connsiteY79" fmla="*/ 852351 h 1855788"/>
                        <a:gd name="connsiteX80" fmla="*/ 2710659 w 2781300"/>
                        <a:gd name="connsiteY80" fmla="*/ 852487 h 1855788"/>
                        <a:gd name="connsiteX81" fmla="*/ 2692412 w 2781300"/>
                        <a:gd name="connsiteY81" fmla="*/ 881266 h 1855788"/>
                        <a:gd name="connsiteX82" fmla="*/ 2781300 w 2781300"/>
                        <a:gd name="connsiteY8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821133 w 2781300"/>
                        <a:gd name="connsiteY39" fmla="*/ 1831631 h 1855788"/>
                        <a:gd name="connsiteX40" fmla="*/ 775540 w 2781300"/>
                        <a:gd name="connsiteY40" fmla="*/ 1828957 h 1855788"/>
                        <a:gd name="connsiteX41" fmla="*/ 0 w 2781300"/>
                        <a:gd name="connsiteY41" fmla="*/ 941388 h 1855788"/>
                        <a:gd name="connsiteX42" fmla="*/ 626400 w 2781300"/>
                        <a:gd name="connsiteY42" fmla="*/ 93223 h 1855788"/>
                        <a:gd name="connsiteX43" fmla="*/ 667074 w 2781300"/>
                        <a:gd name="connsiteY43" fmla="*/ 81034 h 1855788"/>
                        <a:gd name="connsiteX44" fmla="*/ 682305 w 2781300"/>
                        <a:gd name="connsiteY44" fmla="*/ 72919 h 1855788"/>
                        <a:gd name="connsiteX45" fmla="*/ 1008873 w 2781300"/>
                        <a:gd name="connsiteY45" fmla="*/ 0 h 1855788"/>
                        <a:gd name="connsiteX46" fmla="*/ 997186 w 2781300"/>
                        <a:gd name="connsiteY46" fmla="*/ 42173 h 1855788"/>
                        <a:gd name="connsiteX47" fmla="*/ 1108885 w 2781300"/>
                        <a:gd name="connsiteY47" fmla="*/ 33337 h 1855788"/>
                        <a:gd name="connsiteX48" fmla="*/ 1097623 w 2781300"/>
                        <a:gd name="connsiteY48" fmla="*/ 72518 h 1855788"/>
                        <a:gd name="connsiteX49" fmla="*/ 1222348 w 2781300"/>
                        <a:gd name="connsiteY49" fmla="*/ 61912 h 1855788"/>
                        <a:gd name="connsiteX50" fmla="*/ 1206030 w 2781300"/>
                        <a:gd name="connsiteY50" fmla="*/ 116866 h 1855788"/>
                        <a:gd name="connsiteX51" fmla="*/ 1346173 w 2781300"/>
                        <a:gd name="connsiteY51" fmla="*/ 119062 h 1855788"/>
                        <a:gd name="connsiteX52" fmla="*/ 1332246 w 2781300"/>
                        <a:gd name="connsiteY52" fmla="*/ 162868 h 1855788"/>
                        <a:gd name="connsiteX53" fmla="*/ 1430344 w 2781300"/>
                        <a:gd name="connsiteY53" fmla="*/ 157162 h 1855788"/>
                        <a:gd name="connsiteX54" fmla="*/ 1413731 w 2781300"/>
                        <a:gd name="connsiteY54" fmla="*/ 206956 h 1855788"/>
                        <a:gd name="connsiteX55" fmla="*/ 1558931 w 2781300"/>
                        <a:gd name="connsiteY55" fmla="*/ 200025 h 1855788"/>
                        <a:gd name="connsiteX56" fmla="*/ 1535305 w 2781300"/>
                        <a:gd name="connsiteY56" fmla="*/ 266902 h 1855788"/>
                        <a:gd name="connsiteX57" fmla="*/ 1620474 w 2781300"/>
                        <a:gd name="connsiteY57" fmla="*/ 263128 h 1855788"/>
                        <a:gd name="connsiteX58" fmla="*/ 1605204 w 2781300"/>
                        <a:gd name="connsiteY58" fmla="*/ 304079 h 1855788"/>
                        <a:gd name="connsiteX59" fmla="*/ 1757367 w 2781300"/>
                        <a:gd name="connsiteY59" fmla="*/ 311945 h 1855788"/>
                        <a:gd name="connsiteX60" fmla="*/ 1735914 w 2781300"/>
                        <a:gd name="connsiteY60" fmla="*/ 364629 h 1855788"/>
                        <a:gd name="connsiteX61" fmla="*/ 1808129 w 2781300"/>
                        <a:gd name="connsiteY61" fmla="*/ 359574 h 1855788"/>
                        <a:gd name="connsiteX62" fmla="*/ 1792112 w 2781300"/>
                        <a:gd name="connsiteY62" fmla="*/ 395862 h 1855788"/>
                        <a:gd name="connsiteX63" fmla="*/ 1908140 w 2781300"/>
                        <a:gd name="connsiteY63" fmla="*/ 388149 h 1855788"/>
                        <a:gd name="connsiteX64" fmla="*/ 1877411 w 2781300"/>
                        <a:gd name="connsiteY64" fmla="*/ 454261 h 1855788"/>
                        <a:gd name="connsiteX65" fmla="*/ 1972435 w 2781300"/>
                        <a:gd name="connsiteY65" fmla="*/ 451649 h 1855788"/>
                        <a:gd name="connsiteX66" fmla="*/ 1949751 w 2781300"/>
                        <a:gd name="connsiteY66" fmla="*/ 494699 h 1855788"/>
                        <a:gd name="connsiteX67" fmla="*/ 2100242 w 2781300"/>
                        <a:gd name="connsiteY67" fmla="*/ 524674 h 1855788"/>
                        <a:gd name="connsiteX68" fmla="*/ 2080914 w 2781300"/>
                        <a:gd name="connsiteY68" fmla="*/ 567549 h 1855788"/>
                        <a:gd name="connsiteX69" fmla="*/ 2203928 w 2781300"/>
                        <a:gd name="connsiteY69" fmla="*/ 576262 h 1855788"/>
                        <a:gd name="connsiteX70" fmla="*/ 2180042 w 2781300"/>
                        <a:gd name="connsiteY70" fmla="*/ 622605 h 1855788"/>
                        <a:gd name="connsiteX71" fmla="*/ 2346339 w 2781300"/>
                        <a:gd name="connsiteY71" fmla="*/ 631032 h 1855788"/>
                        <a:gd name="connsiteX72" fmla="*/ 2319231 w 2781300"/>
                        <a:gd name="connsiteY72" fmla="*/ 696341 h 1855788"/>
                        <a:gd name="connsiteX73" fmla="*/ 2438404 w 2781300"/>
                        <a:gd name="connsiteY73" fmla="*/ 707232 h 1855788"/>
                        <a:gd name="connsiteX74" fmla="*/ 2416227 w 2781300"/>
                        <a:gd name="connsiteY74" fmla="*/ 746374 h 1855788"/>
                        <a:gd name="connsiteX75" fmla="*/ 2548297 w 2781300"/>
                        <a:gd name="connsiteY75" fmla="*/ 747713 h 1855788"/>
                        <a:gd name="connsiteX76" fmla="*/ 2513846 w 2781300"/>
                        <a:gd name="connsiteY76" fmla="*/ 796728 h 1855788"/>
                        <a:gd name="connsiteX77" fmla="*/ 2660245 w 2781300"/>
                        <a:gd name="connsiteY77" fmla="*/ 795338 h 1855788"/>
                        <a:gd name="connsiteX78" fmla="*/ 2629833 w 2781300"/>
                        <a:gd name="connsiteY78" fmla="*/ 852351 h 1855788"/>
                        <a:gd name="connsiteX79" fmla="*/ 2710659 w 2781300"/>
                        <a:gd name="connsiteY79" fmla="*/ 852487 h 1855788"/>
                        <a:gd name="connsiteX80" fmla="*/ 2692412 w 2781300"/>
                        <a:gd name="connsiteY80" fmla="*/ 881266 h 1855788"/>
                        <a:gd name="connsiteX81" fmla="*/ 2781300 w 2781300"/>
                        <a:gd name="connsiteY8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67074 w 2781300"/>
                        <a:gd name="connsiteY42" fmla="*/ 81034 h 1855788"/>
                        <a:gd name="connsiteX43" fmla="*/ 682305 w 2781300"/>
                        <a:gd name="connsiteY43" fmla="*/ 72919 h 1855788"/>
                        <a:gd name="connsiteX44" fmla="*/ 1008873 w 2781300"/>
                        <a:gd name="connsiteY44" fmla="*/ 0 h 1855788"/>
                        <a:gd name="connsiteX45" fmla="*/ 997186 w 2781300"/>
                        <a:gd name="connsiteY45" fmla="*/ 42173 h 1855788"/>
                        <a:gd name="connsiteX46" fmla="*/ 1108885 w 2781300"/>
                        <a:gd name="connsiteY46" fmla="*/ 33337 h 1855788"/>
                        <a:gd name="connsiteX47" fmla="*/ 1097623 w 2781300"/>
                        <a:gd name="connsiteY47" fmla="*/ 72518 h 1855788"/>
                        <a:gd name="connsiteX48" fmla="*/ 1222348 w 2781300"/>
                        <a:gd name="connsiteY48" fmla="*/ 61912 h 1855788"/>
                        <a:gd name="connsiteX49" fmla="*/ 1206030 w 2781300"/>
                        <a:gd name="connsiteY49" fmla="*/ 116866 h 1855788"/>
                        <a:gd name="connsiteX50" fmla="*/ 1346173 w 2781300"/>
                        <a:gd name="connsiteY50" fmla="*/ 119062 h 1855788"/>
                        <a:gd name="connsiteX51" fmla="*/ 1332246 w 2781300"/>
                        <a:gd name="connsiteY51" fmla="*/ 162868 h 1855788"/>
                        <a:gd name="connsiteX52" fmla="*/ 1430344 w 2781300"/>
                        <a:gd name="connsiteY52" fmla="*/ 157162 h 1855788"/>
                        <a:gd name="connsiteX53" fmla="*/ 1413731 w 2781300"/>
                        <a:gd name="connsiteY53" fmla="*/ 206956 h 1855788"/>
                        <a:gd name="connsiteX54" fmla="*/ 1558931 w 2781300"/>
                        <a:gd name="connsiteY54" fmla="*/ 200025 h 1855788"/>
                        <a:gd name="connsiteX55" fmla="*/ 1535305 w 2781300"/>
                        <a:gd name="connsiteY55" fmla="*/ 266902 h 1855788"/>
                        <a:gd name="connsiteX56" fmla="*/ 1620474 w 2781300"/>
                        <a:gd name="connsiteY56" fmla="*/ 263128 h 1855788"/>
                        <a:gd name="connsiteX57" fmla="*/ 1605204 w 2781300"/>
                        <a:gd name="connsiteY57" fmla="*/ 304079 h 1855788"/>
                        <a:gd name="connsiteX58" fmla="*/ 1757367 w 2781300"/>
                        <a:gd name="connsiteY58" fmla="*/ 311945 h 1855788"/>
                        <a:gd name="connsiteX59" fmla="*/ 1735914 w 2781300"/>
                        <a:gd name="connsiteY59" fmla="*/ 364629 h 1855788"/>
                        <a:gd name="connsiteX60" fmla="*/ 1808129 w 2781300"/>
                        <a:gd name="connsiteY60" fmla="*/ 359574 h 1855788"/>
                        <a:gd name="connsiteX61" fmla="*/ 1792112 w 2781300"/>
                        <a:gd name="connsiteY61" fmla="*/ 395862 h 1855788"/>
                        <a:gd name="connsiteX62" fmla="*/ 1908140 w 2781300"/>
                        <a:gd name="connsiteY62" fmla="*/ 388149 h 1855788"/>
                        <a:gd name="connsiteX63" fmla="*/ 1877411 w 2781300"/>
                        <a:gd name="connsiteY63" fmla="*/ 454261 h 1855788"/>
                        <a:gd name="connsiteX64" fmla="*/ 1972435 w 2781300"/>
                        <a:gd name="connsiteY64" fmla="*/ 451649 h 1855788"/>
                        <a:gd name="connsiteX65" fmla="*/ 1949751 w 2781300"/>
                        <a:gd name="connsiteY65" fmla="*/ 494699 h 1855788"/>
                        <a:gd name="connsiteX66" fmla="*/ 2100242 w 2781300"/>
                        <a:gd name="connsiteY66" fmla="*/ 524674 h 1855788"/>
                        <a:gd name="connsiteX67" fmla="*/ 2080914 w 2781300"/>
                        <a:gd name="connsiteY67" fmla="*/ 567549 h 1855788"/>
                        <a:gd name="connsiteX68" fmla="*/ 2203928 w 2781300"/>
                        <a:gd name="connsiteY68" fmla="*/ 576262 h 1855788"/>
                        <a:gd name="connsiteX69" fmla="*/ 2180042 w 2781300"/>
                        <a:gd name="connsiteY69" fmla="*/ 622605 h 1855788"/>
                        <a:gd name="connsiteX70" fmla="*/ 2346339 w 2781300"/>
                        <a:gd name="connsiteY70" fmla="*/ 631032 h 1855788"/>
                        <a:gd name="connsiteX71" fmla="*/ 2319231 w 2781300"/>
                        <a:gd name="connsiteY71" fmla="*/ 696341 h 1855788"/>
                        <a:gd name="connsiteX72" fmla="*/ 2438404 w 2781300"/>
                        <a:gd name="connsiteY72" fmla="*/ 707232 h 1855788"/>
                        <a:gd name="connsiteX73" fmla="*/ 2416227 w 2781300"/>
                        <a:gd name="connsiteY73" fmla="*/ 746374 h 1855788"/>
                        <a:gd name="connsiteX74" fmla="*/ 2548297 w 2781300"/>
                        <a:gd name="connsiteY74" fmla="*/ 747713 h 1855788"/>
                        <a:gd name="connsiteX75" fmla="*/ 2513846 w 2781300"/>
                        <a:gd name="connsiteY75" fmla="*/ 796728 h 1855788"/>
                        <a:gd name="connsiteX76" fmla="*/ 2660245 w 2781300"/>
                        <a:gd name="connsiteY76" fmla="*/ 795338 h 1855788"/>
                        <a:gd name="connsiteX77" fmla="*/ 2629833 w 2781300"/>
                        <a:gd name="connsiteY77" fmla="*/ 852351 h 1855788"/>
                        <a:gd name="connsiteX78" fmla="*/ 2710659 w 2781300"/>
                        <a:gd name="connsiteY78" fmla="*/ 852487 h 1855788"/>
                        <a:gd name="connsiteX79" fmla="*/ 2692412 w 2781300"/>
                        <a:gd name="connsiteY79" fmla="*/ 881266 h 1855788"/>
                        <a:gd name="connsiteX80" fmla="*/ 2781300 w 2781300"/>
                        <a:gd name="connsiteY8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82305 w 2781300"/>
                        <a:gd name="connsiteY42" fmla="*/ 72919 h 1855788"/>
                        <a:gd name="connsiteX43" fmla="*/ 1008873 w 2781300"/>
                        <a:gd name="connsiteY43" fmla="*/ 0 h 1855788"/>
                        <a:gd name="connsiteX44" fmla="*/ 997186 w 2781300"/>
                        <a:gd name="connsiteY44" fmla="*/ 42173 h 1855788"/>
                        <a:gd name="connsiteX45" fmla="*/ 1108885 w 2781300"/>
                        <a:gd name="connsiteY45" fmla="*/ 33337 h 1855788"/>
                        <a:gd name="connsiteX46" fmla="*/ 1097623 w 2781300"/>
                        <a:gd name="connsiteY46" fmla="*/ 72518 h 1855788"/>
                        <a:gd name="connsiteX47" fmla="*/ 1222348 w 2781300"/>
                        <a:gd name="connsiteY47" fmla="*/ 61912 h 1855788"/>
                        <a:gd name="connsiteX48" fmla="*/ 1206030 w 2781300"/>
                        <a:gd name="connsiteY48" fmla="*/ 116866 h 1855788"/>
                        <a:gd name="connsiteX49" fmla="*/ 1346173 w 2781300"/>
                        <a:gd name="connsiteY49" fmla="*/ 119062 h 1855788"/>
                        <a:gd name="connsiteX50" fmla="*/ 1332246 w 2781300"/>
                        <a:gd name="connsiteY50" fmla="*/ 162868 h 1855788"/>
                        <a:gd name="connsiteX51" fmla="*/ 1430344 w 2781300"/>
                        <a:gd name="connsiteY51" fmla="*/ 157162 h 1855788"/>
                        <a:gd name="connsiteX52" fmla="*/ 1413731 w 2781300"/>
                        <a:gd name="connsiteY52" fmla="*/ 206956 h 1855788"/>
                        <a:gd name="connsiteX53" fmla="*/ 1558931 w 2781300"/>
                        <a:gd name="connsiteY53" fmla="*/ 200025 h 1855788"/>
                        <a:gd name="connsiteX54" fmla="*/ 1535305 w 2781300"/>
                        <a:gd name="connsiteY54" fmla="*/ 266902 h 1855788"/>
                        <a:gd name="connsiteX55" fmla="*/ 1620474 w 2781300"/>
                        <a:gd name="connsiteY55" fmla="*/ 263128 h 1855788"/>
                        <a:gd name="connsiteX56" fmla="*/ 1605204 w 2781300"/>
                        <a:gd name="connsiteY56" fmla="*/ 304079 h 1855788"/>
                        <a:gd name="connsiteX57" fmla="*/ 1757367 w 2781300"/>
                        <a:gd name="connsiteY57" fmla="*/ 311945 h 1855788"/>
                        <a:gd name="connsiteX58" fmla="*/ 1735914 w 2781300"/>
                        <a:gd name="connsiteY58" fmla="*/ 364629 h 1855788"/>
                        <a:gd name="connsiteX59" fmla="*/ 1808129 w 2781300"/>
                        <a:gd name="connsiteY59" fmla="*/ 359574 h 1855788"/>
                        <a:gd name="connsiteX60" fmla="*/ 1792112 w 2781300"/>
                        <a:gd name="connsiteY60" fmla="*/ 395862 h 1855788"/>
                        <a:gd name="connsiteX61" fmla="*/ 1908140 w 2781300"/>
                        <a:gd name="connsiteY61" fmla="*/ 388149 h 1855788"/>
                        <a:gd name="connsiteX62" fmla="*/ 1877411 w 2781300"/>
                        <a:gd name="connsiteY62" fmla="*/ 454261 h 1855788"/>
                        <a:gd name="connsiteX63" fmla="*/ 1972435 w 2781300"/>
                        <a:gd name="connsiteY63" fmla="*/ 451649 h 1855788"/>
                        <a:gd name="connsiteX64" fmla="*/ 1949751 w 2781300"/>
                        <a:gd name="connsiteY64" fmla="*/ 494699 h 1855788"/>
                        <a:gd name="connsiteX65" fmla="*/ 2100242 w 2781300"/>
                        <a:gd name="connsiteY65" fmla="*/ 524674 h 1855788"/>
                        <a:gd name="connsiteX66" fmla="*/ 2080914 w 2781300"/>
                        <a:gd name="connsiteY66" fmla="*/ 567549 h 1855788"/>
                        <a:gd name="connsiteX67" fmla="*/ 2203928 w 2781300"/>
                        <a:gd name="connsiteY67" fmla="*/ 576262 h 1855788"/>
                        <a:gd name="connsiteX68" fmla="*/ 2180042 w 2781300"/>
                        <a:gd name="connsiteY68" fmla="*/ 622605 h 1855788"/>
                        <a:gd name="connsiteX69" fmla="*/ 2346339 w 2781300"/>
                        <a:gd name="connsiteY69" fmla="*/ 631032 h 1855788"/>
                        <a:gd name="connsiteX70" fmla="*/ 2319231 w 2781300"/>
                        <a:gd name="connsiteY70" fmla="*/ 696341 h 1855788"/>
                        <a:gd name="connsiteX71" fmla="*/ 2438404 w 2781300"/>
                        <a:gd name="connsiteY71" fmla="*/ 707232 h 1855788"/>
                        <a:gd name="connsiteX72" fmla="*/ 2416227 w 2781300"/>
                        <a:gd name="connsiteY72" fmla="*/ 746374 h 1855788"/>
                        <a:gd name="connsiteX73" fmla="*/ 2548297 w 2781300"/>
                        <a:gd name="connsiteY73" fmla="*/ 747713 h 1855788"/>
                        <a:gd name="connsiteX74" fmla="*/ 2513846 w 2781300"/>
                        <a:gd name="connsiteY74" fmla="*/ 796728 h 1855788"/>
                        <a:gd name="connsiteX75" fmla="*/ 2660245 w 2781300"/>
                        <a:gd name="connsiteY75" fmla="*/ 795338 h 1855788"/>
                        <a:gd name="connsiteX76" fmla="*/ 2629833 w 2781300"/>
                        <a:gd name="connsiteY76" fmla="*/ 852351 h 1855788"/>
                        <a:gd name="connsiteX77" fmla="*/ 2710659 w 2781300"/>
                        <a:gd name="connsiteY77" fmla="*/ 852487 h 1855788"/>
                        <a:gd name="connsiteX78" fmla="*/ 2692412 w 2781300"/>
                        <a:gd name="connsiteY78" fmla="*/ 881266 h 1855788"/>
                        <a:gd name="connsiteX79" fmla="*/ 2781300 w 2781300"/>
                        <a:gd name="connsiteY7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03174 w 2781300"/>
                        <a:gd name="connsiteY24" fmla="*/ 1559366 h 1855788"/>
                        <a:gd name="connsiteX25" fmla="*/ 1620474 w 2781300"/>
                        <a:gd name="connsiteY25" fmla="*/ 1605760 h 1855788"/>
                        <a:gd name="connsiteX26" fmla="*/ 1620474 w 2781300"/>
                        <a:gd name="connsiteY26" fmla="*/ 1605761 h 1855788"/>
                        <a:gd name="connsiteX27" fmla="*/ 1538878 w 2781300"/>
                        <a:gd name="connsiteY27" fmla="*/ 1599000 h 1855788"/>
                        <a:gd name="connsiteX28" fmla="*/ 1558931 w 2781300"/>
                        <a:gd name="connsiteY28" fmla="*/ 1655763 h 1855788"/>
                        <a:gd name="connsiteX29" fmla="*/ 1416069 w 2781300"/>
                        <a:gd name="connsiteY29" fmla="*/ 1655838 h 1855788"/>
                        <a:gd name="connsiteX30" fmla="*/ 1430344 w 2781300"/>
                        <a:gd name="connsiteY30" fmla="*/ 1698626 h 1855788"/>
                        <a:gd name="connsiteX31" fmla="*/ 1344564 w 2781300"/>
                        <a:gd name="connsiteY31" fmla="*/ 1694647 h 1855788"/>
                        <a:gd name="connsiteX32" fmla="*/ 1346173 w 2781300"/>
                        <a:gd name="connsiteY32" fmla="*/ 1736726 h 1855788"/>
                        <a:gd name="connsiteX33" fmla="*/ 1209062 w 2781300"/>
                        <a:gd name="connsiteY33" fmla="*/ 1749131 h 1855788"/>
                        <a:gd name="connsiteX34" fmla="*/ 1222348 w 2781300"/>
                        <a:gd name="connsiteY34" fmla="*/ 1793876 h 1855788"/>
                        <a:gd name="connsiteX35" fmla="*/ 1003642 w 2781300"/>
                        <a:gd name="connsiteY35" fmla="*/ 1814666 h 1855788"/>
                        <a:gd name="connsiteX36" fmla="*/ 1008873 w 2781300"/>
                        <a:gd name="connsiteY36" fmla="*/ 1855788 h 1855788"/>
                        <a:gd name="connsiteX37" fmla="*/ 839790 w 2781300"/>
                        <a:gd name="connsiteY37" fmla="*/ 1836937 h 1855788"/>
                        <a:gd name="connsiteX38" fmla="*/ 775540 w 2781300"/>
                        <a:gd name="connsiteY38" fmla="*/ 1828957 h 1855788"/>
                        <a:gd name="connsiteX39" fmla="*/ 0 w 2781300"/>
                        <a:gd name="connsiteY39" fmla="*/ 941388 h 1855788"/>
                        <a:gd name="connsiteX40" fmla="*/ 626400 w 2781300"/>
                        <a:gd name="connsiteY40" fmla="*/ 93223 h 1855788"/>
                        <a:gd name="connsiteX41" fmla="*/ 682305 w 2781300"/>
                        <a:gd name="connsiteY41" fmla="*/ 72919 h 1855788"/>
                        <a:gd name="connsiteX42" fmla="*/ 1008873 w 2781300"/>
                        <a:gd name="connsiteY42" fmla="*/ 0 h 1855788"/>
                        <a:gd name="connsiteX43" fmla="*/ 997186 w 2781300"/>
                        <a:gd name="connsiteY43" fmla="*/ 42173 h 1855788"/>
                        <a:gd name="connsiteX44" fmla="*/ 1108885 w 2781300"/>
                        <a:gd name="connsiteY44" fmla="*/ 33337 h 1855788"/>
                        <a:gd name="connsiteX45" fmla="*/ 1097623 w 2781300"/>
                        <a:gd name="connsiteY45" fmla="*/ 72518 h 1855788"/>
                        <a:gd name="connsiteX46" fmla="*/ 1222348 w 2781300"/>
                        <a:gd name="connsiteY46" fmla="*/ 61912 h 1855788"/>
                        <a:gd name="connsiteX47" fmla="*/ 1206030 w 2781300"/>
                        <a:gd name="connsiteY47" fmla="*/ 116866 h 1855788"/>
                        <a:gd name="connsiteX48" fmla="*/ 1346173 w 2781300"/>
                        <a:gd name="connsiteY48" fmla="*/ 119062 h 1855788"/>
                        <a:gd name="connsiteX49" fmla="*/ 1332246 w 2781300"/>
                        <a:gd name="connsiteY49" fmla="*/ 162868 h 1855788"/>
                        <a:gd name="connsiteX50" fmla="*/ 1430344 w 2781300"/>
                        <a:gd name="connsiteY50" fmla="*/ 157162 h 1855788"/>
                        <a:gd name="connsiteX51" fmla="*/ 1413731 w 2781300"/>
                        <a:gd name="connsiteY51" fmla="*/ 206956 h 1855788"/>
                        <a:gd name="connsiteX52" fmla="*/ 1558931 w 2781300"/>
                        <a:gd name="connsiteY52" fmla="*/ 200025 h 1855788"/>
                        <a:gd name="connsiteX53" fmla="*/ 1535305 w 2781300"/>
                        <a:gd name="connsiteY53" fmla="*/ 266902 h 1855788"/>
                        <a:gd name="connsiteX54" fmla="*/ 1620474 w 2781300"/>
                        <a:gd name="connsiteY54" fmla="*/ 263128 h 1855788"/>
                        <a:gd name="connsiteX55" fmla="*/ 1605204 w 2781300"/>
                        <a:gd name="connsiteY55" fmla="*/ 304079 h 1855788"/>
                        <a:gd name="connsiteX56" fmla="*/ 1757367 w 2781300"/>
                        <a:gd name="connsiteY56" fmla="*/ 311945 h 1855788"/>
                        <a:gd name="connsiteX57" fmla="*/ 1735914 w 2781300"/>
                        <a:gd name="connsiteY57" fmla="*/ 364629 h 1855788"/>
                        <a:gd name="connsiteX58" fmla="*/ 1808129 w 2781300"/>
                        <a:gd name="connsiteY58" fmla="*/ 359574 h 1855788"/>
                        <a:gd name="connsiteX59" fmla="*/ 1792112 w 2781300"/>
                        <a:gd name="connsiteY59" fmla="*/ 395862 h 1855788"/>
                        <a:gd name="connsiteX60" fmla="*/ 1908140 w 2781300"/>
                        <a:gd name="connsiteY60" fmla="*/ 388149 h 1855788"/>
                        <a:gd name="connsiteX61" fmla="*/ 1877411 w 2781300"/>
                        <a:gd name="connsiteY61" fmla="*/ 454261 h 1855788"/>
                        <a:gd name="connsiteX62" fmla="*/ 1972435 w 2781300"/>
                        <a:gd name="connsiteY62" fmla="*/ 451649 h 1855788"/>
                        <a:gd name="connsiteX63" fmla="*/ 1949751 w 2781300"/>
                        <a:gd name="connsiteY63" fmla="*/ 494699 h 1855788"/>
                        <a:gd name="connsiteX64" fmla="*/ 2100242 w 2781300"/>
                        <a:gd name="connsiteY64" fmla="*/ 524674 h 1855788"/>
                        <a:gd name="connsiteX65" fmla="*/ 2080914 w 2781300"/>
                        <a:gd name="connsiteY65" fmla="*/ 567549 h 1855788"/>
                        <a:gd name="connsiteX66" fmla="*/ 2203928 w 2781300"/>
                        <a:gd name="connsiteY66" fmla="*/ 576262 h 1855788"/>
                        <a:gd name="connsiteX67" fmla="*/ 2180042 w 2781300"/>
                        <a:gd name="connsiteY67" fmla="*/ 622605 h 1855788"/>
                        <a:gd name="connsiteX68" fmla="*/ 2346339 w 2781300"/>
                        <a:gd name="connsiteY68" fmla="*/ 631032 h 1855788"/>
                        <a:gd name="connsiteX69" fmla="*/ 2319231 w 2781300"/>
                        <a:gd name="connsiteY69" fmla="*/ 696341 h 1855788"/>
                        <a:gd name="connsiteX70" fmla="*/ 2438404 w 2781300"/>
                        <a:gd name="connsiteY70" fmla="*/ 707232 h 1855788"/>
                        <a:gd name="connsiteX71" fmla="*/ 2416227 w 2781300"/>
                        <a:gd name="connsiteY71" fmla="*/ 746374 h 1855788"/>
                        <a:gd name="connsiteX72" fmla="*/ 2548297 w 2781300"/>
                        <a:gd name="connsiteY72" fmla="*/ 747713 h 1855788"/>
                        <a:gd name="connsiteX73" fmla="*/ 2513846 w 2781300"/>
                        <a:gd name="connsiteY73" fmla="*/ 796728 h 1855788"/>
                        <a:gd name="connsiteX74" fmla="*/ 2660245 w 2781300"/>
                        <a:gd name="connsiteY74" fmla="*/ 795338 h 1855788"/>
                        <a:gd name="connsiteX75" fmla="*/ 2629833 w 2781300"/>
                        <a:gd name="connsiteY75" fmla="*/ 852351 h 1855788"/>
                        <a:gd name="connsiteX76" fmla="*/ 2710659 w 2781300"/>
                        <a:gd name="connsiteY76" fmla="*/ 852487 h 1855788"/>
                        <a:gd name="connsiteX77" fmla="*/ 2692412 w 2781300"/>
                        <a:gd name="connsiteY77" fmla="*/ 881266 h 1855788"/>
                        <a:gd name="connsiteX78" fmla="*/ 2781300 w 2781300"/>
                        <a:gd name="connsiteY78" fmla="*/ 922338 h 1855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</a:cxnLst>
                      <a:rect l="l" t="t" r="r" b="b"/>
                      <a:pathLst>
                        <a:path w="2781300" h="1855788">
                          <a:moveTo>
                            <a:pt x="2781300" y="922338"/>
                          </a:moveTo>
                          <a:lnTo>
                            <a:pt x="2700702" y="963787"/>
                          </a:lnTo>
                          <a:lnTo>
                            <a:pt x="2710659" y="979491"/>
                          </a:lnTo>
                          <a:lnTo>
                            <a:pt x="2638459" y="995796"/>
                          </a:lnTo>
                          <a:lnTo>
                            <a:pt x="2660245" y="1036638"/>
                          </a:lnTo>
                          <a:lnTo>
                            <a:pt x="2571953" y="1029997"/>
                          </a:lnTo>
                          <a:lnTo>
                            <a:pt x="2526562" y="1053340"/>
                          </a:lnTo>
                          <a:lnTo>
                            <a:pt x="2548297" y="1084263"/>
                          </a:lnTo>
                          <a:lnTo>
                            <a:pt x="2426967" y="1104558"/>
                          </a:lnTo>
                          <a:lnTo>
                            <a:pt x="2438404" y="1124744"/>
                          </a:lnTo>
                          <a:lnTo>
                            <a:pt x="2330762" y="1154032"/>
                          </a:lnTo>
                          <a:lnTo>
                            <a:pt x="2346339" y="1200944"/>
                          </a:lnTo>
                          <a:lnTo>
                            <a:pt x="2182115" y="1237205"/>
                          </a:lnTo>
                          <a:lnTo>
                            <a:pt x="2203928" y="1279526"/>
                          </a:lnTo>
                          <a:lnTo>
                            <a:pt x="2083782" y="1292225"/>
                          </a:lnTo>
                          <a:lnTo>
                            <a:pt x="2100242" y="1328738"/>
                          </a:lnTo>
                          <a:lnTo>
                            <a:pt x="1953212" y="1365283"/>
                          </a:lnTo>
                          <a:lnTo>
                            <a:pt x="1972435" y="1401763"/>
                          </a:lnTo>
                          <a:lnTo>
                            <a:pt x="1880564" y="1405935"/>
                          </a:lnTo>
                          <a:lnTo>
                            <a:pt x="1908140" y="1465263"/>
                          </a:lnTo>
                          <a:lnTo>
                            <a:pt x="1792112" y="1457550"/>
                          </a:lnTo>
                          <a:lnTo>
                            <a:pt x="1808129" y="1493838"/>
                          </a:lnTo>
                          <a:lnTo>
                            <a:pt x="1735915" y="1488783"/>
                          </a:lnTo>
                          <a:lnTo>
                            <a:pt x="1757367" y="1541467"/>
                          </a:lnTo>
                          <a:lnTo>
                            <a:pt x="1603174" y="1559366"/>
                          </a:lnTo>
                          <a:lnTo>
                            <a:pt x="1620474" y="1605760"/>
                          </a:lnTo>
                          <a:lnTo>
                            <a:pt x="1620474" y="1605761"/>
                          </a:lnTo>
                          <a:lnTo>
                            <a:pt x="1538878" y="1599000"/>
                          </a:lnTo>
                          <a:lnTo>
                            <a:pt x="1558931" y="1655763"/>
                          </a:lnTo>
                          <a:cubicBezTo>
                            <a:pt x="1538463" y="1665236"/>
                            <a:pt x="1437500" y="1648694"/>
                            <a:pt x="1416069" y="1655838"/>
                          </a:cubicBezTo>
                          <a:lnTo>
                            <a:pt x="1430344" y="1698626"/>
                          </a:lnTo>
                          <a:cubicBezTo>
                            <a:pt x="1401384" y="1698626"/>
                            <a:pt x="1372768" y="1697278"/>
                            <a:pt x="1344564" y="1694647"/>
                          </a:cubicBezTo>
                          <a:cubicBezTo>
                            <a:pt x="1345100" y="1708673"/>
                            <a:pt x="1345637" y="1722700"/>
                            <a:pt x="1346173" y="1736726"/>
                          </a:cubicBezTo>
                          <a:cubicBezTo>
                            <a:pt x="1323589" y="1745807"/>
                            <a:pt x="1229699" y="1739606"/>
                            <a:pt x="1209062" y="1749131"/>
                          </a:cubicBezTo>
                          <a:lnTo>
                            <a:pt x="1222348" y="1793876"/>
                          </a:lnTo>
                          <a:cubicBezTo>
                            <a:pt x="1188111" y="1804799"/>
                            <a:pt x="1041068" y="1811013"/>
                            <a:pt x="1003642" y="1814666"/>
                          </a:cubicBezTo>
                          <a:lnTo>
                            <a:pt x="1008873" y="1855788"/>
                          </a:lnTo>
                          <a:cubicBezTo>
                            <a:pt x="950954" y="1855788"/>
                            <a:pt x="894405" y="1849297"/>
                            <a:pt x="839790" y="1836937"/>
                          </a:cubicBezTo>
                          <a:lnTo>
                            <a:pt x="775540" y="1828957"/>
                          </a:lnTo>
                          <a:cubicBezTo>
                            <a:pt x="386673" y="1783269"/>
                            <a:pt x="59531" y="1403327"/>
                            <a:pt x="0" y="941388"/>
                          </a:cubicBezTo>
                          <a:cubicBezTo>
                            <a:pt x="56753" y="566838"/>
                            <a:pt x="291666" y="214053"/>
                            <a:pt x="626400" y="93223"/>
                          </a:cubicBezTo>
                          <a:lnTo>
                            <a:pt x="682305" y="72919"/>
                          </a:lnTo>
                          <a:cubicBezTo>
                            <a:pt x="782679" y="25965"/>
                            <a:pt x="893034" y="0"/>
                            <a:pt x="1008873" y="0"/>
                          </a:cubicBezTo>
                          <a:lnTo>
                            <a:pt x="997186" y="42173"/>
                          </a:lnTo>
                          <a:lnTo>
                            <a:pt x="1108885" y="33337"/>
                          </a:lnTo>
                          <a:lnTo>
                            <a:pt x="1097623" y="72518"/>
                          </a:lnTo>
                          <a:lnTo>
                            <a:pt x="1222348" y="61912"/>
                          </a:lnTo>
                          <a:lnTo>
                            <a:pt x="1206030" y="116866"/>
                          </a:lnTo>
                          <a:lnTo>
                            <a:pt x="1346173" y="119062"/>
                          </a:lnTo>
                          <a:lnTo>
                            <a:pt x="1332246" y="162868"/>
                          </a:lnTo>
                          <a:lnTo>
                            <a:pt x="1430344" y="157162"/>
                          </a:lnTo>
                          <a:lnTo>
                            <a:pt x="1413731" y="206956"/>
                          </a:lnTo>
                          <a:lnTo>
                            <a:pt x="1558931" y="200025"/>
                          </a:lnTo>
                          <a:lnTo>
                            <a:pt x="1535305" y="266902"/>
                          </a:lnTo>
                          <a:lnTo>
                            <a:pt x="1620474" y="263128"/>
                          </a:lnTo>
                          <a:lnTo>
                            <a:pt x="1605204" y="304079"/>
                          </a:lnTo>
                          <a:lnTo>
                            <a:pt x="1757367" y="311945"/>
                          </a:lnTo>
                          <a:lnTo>
                            <a:pt x="1735914" y="364629"/>
                          </a:lnTo>
                          <a:lnTo>
                            <a:pt x="1808129" y="359574"/>
                          </a:lnTo>
                          <a:lnTo>
                            <a:pt x="1792112" y="395862"/>
                          </a:lnTo>
                          <a:lnTo>
                            <a:pt x="1908140" y="388149"/>
                          </a:lnTo>
                          <a:lnTo>
                            <a:pt x="1877411" y="454261"/>
                          </a:lnTo>
                          <a:lnTo>
                            <a:pt x="1972435" y="451649"/>
                          </a:lnTo>
                          <a:lnTo>
                            <a:pt x="1949751" y="494699"/>
                          </a:lnTo>
                          <a:lnTo>
                            <a:pt x="2100242" y="524674"/>
                          </a:lnTo>
                          <a:lnTo>
                            <a:pt x="2080914" y="567549"/>
                          </a:lnTo>
                          <a:lnTo>
                            <a:pt x="2203928" y="576262"/>
                          </a:lnTo>
                          <a:lnTo>
                            <a:pt x="2180042" y="622605"/>
                          </a:lnTo>
                          <a:lnTo>
                            <a:pt x="2346339" y="631032"/>
                          </a:lnTo>
                          <a:lnTo>
                            <a:pt x="2319231" y="696341"/>
                          </a:lnTo>
                          <a:lnTo>
                            <a:pt x="2438404" y="707232"/>
                          </a:lnTo>
                          <a:lnTo>
                            <a:pt x="2416227" y="746374"/>
                          </a:lnTo>
                          <a:lnTo>
                            <a:pt x="2548297" y="747713"/>
                          </a:lnTo>
                          <a:lnTo>
                            <a:pt x="2513846" y="796728"/>
                          </a:lnTo>
                          <a:lnTo>
                            <a:pt x="2660245" y="795338"/>
                          </a:lnTo>
                          <a:lnTo>
                            <a:pt x="2629833" y="852351"/>
                          </a:lnTo>
                          <a:lnTo>
                            <a:pt x="2710659" y="852487"/>
                          </a:lnTo>
                          <a:lnTo>
                            <a:pt x="2692412" y="881266"/>
                          </a:lnTo>
                          <a:lnTo>
                            <a:pt x="2781300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77" name="フリーフォーム: 図形 476">
                      <a:extLst>
                        <a:ext uri="{FF2B5EF4-FFF2-40B4-BE49-F238E27FC236}">
                          <a16:creationId xmlns:a16="http://schemas.microsoft.com/office/drawing/2014/main" id="{4B4F4D40-0684-44F4-895A-93A4F3885C0A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111880" y="1764431"/>
                      <a:ext cx="1545970" cy="2349384"/>
                    </a:xfrm>
                    <a:custGeom>
                      <a:avLst/>
                      <a:gdLst>
                        <a:gd name="connsiteX0" fmla="*/ 856643 w 1554483"/>
                        <a:gd name="connsiteY0" fmla="*/ 0 h 2349384"/>
                        <a:gd name="connsiteX1" fmla="*/ 855358 w 1554483"/>
                        <a:gd name="connsiteY1" fmla="*/ 1333 h 2349384"/>
                        <a:gd name="connsiteX2" fmla="*/ 782039 w 1554483"/>
                        <a:gd name="connsiteY2" fmla="*/ 72132 h 2349384"/>
                        <a:gd name="connsiteX3" fmla="*/ 780827 w 1554483"/>
                        <a:gd name="connsiteY3" fmla="*/ 44609 h 2349384"/>
                        <a:gd name="connsiteX4" fmla="*/ 777620 w 1554483"/>
                        <a:gd name="connsiteY4" fmla="*/ 20956 h 2349384"/>
                        <a:gd name="connsiteX5" fmla="*/ 774413 w 1554483"/>
                        <a:gd name="connsiteY5" fmla="*/ 44609 h 2349384"/>
                        <a:gd name="connsiteX6" fmla="*/ 773171 w 1554483"/>
                        <a:gd name="connsiteY6" fmla="*/ 72834 h 2349384"/>
                        <a:gd name="connsiteX7" fmla="*/ 699125 w 1554483"/>
                        <a:gd name="connsiteY7" fmla="*/ 1333 h 2349384"/>
                        <a:gd name="connsiteX8" fmla="*/ 697840 w 1554483"/>
                        <a:gd name="connsiteY8" fmla="*/ 0 h 2349384"/>
                        <a:gd name="connsiteX9" fmla="*/ 767157 w 1554483"/>
                        <a:gd name="connsiteY9" fmla="*/ 84299 h 2349384"/>
                        <a:gd name="connsiteX10" fmla="*/ 772421 w 1554483"/>
                        <a:gd name="connsiteY10" fmla="*/ 89853 h 2349384"/>
                        <a:gd name="connsiteX11" fmla="*/ 771427 w 1554483"/>
                        <a:gd name="connsiteY11" fmla="*/ 112446 h 2349384"/>
                        <a:gd name="connsiteX12" fmla="*/ 769196 w 1554483"/>
                        <a:gd name="connsiteY12" fmla="*/ 201033 h 2349384"/>
                        <a:gd name="connsiteX13" fmla="*/ 661026 w 1554483"/>
                        <a:gd name="connsiteY13" fmla="*/ 96583 h 2349384"/>
                        <a:gd name="connsiteX14" fmla="*/ 659742 w 1554483"/>
                        <a:gd name="connsiteY14" fmla="*/ 95249 h 2349384"/>
                        <a:gd name="connsiteX15" fmla="*/ 729059 w 1554483"/>
                        <a:gd name="connsiteY15" fmla="*/ 179548 h 2349384"/>
                        <a:gd name="connsiteX16" fmla="*/ 768697 w 1554483"/>
                        <a:gd name="connsiteY16" fmla="*/ 221366 h 2349384"/>
                        <a:gd name="connsiteX17" fmla="*/ 766369 w 1554483"/>
                        <a:gd name="connsiteY17" fmla="*/ 361946 h 2349384"/>
                        <a:gd name="connsiteX18" fmla="*/ 765999 w 1554483"/>
                        <a:gd name="connsiteY18" fmla="*/ 394773 h 2349384"/>
                        <a:gd name="connsiteX19" fmla="*/ 708635 w 1554483"/>
                        <a:gd name="connsiteY19" fmla="*/ 343353 h 2349384"/>
                        <a:gd name="connsiteX20" fmla="*/ 591177 w 1554483"/>
                        <a:gd name="connsiteY20" fmla="*/ 229933 h 2349384"/>
                        <a:gd name="connsiteX21" fmla="*/ 589892 w 1554483"/>
                        <a:gd name="connsiteY21" fmla="*/ 228600 h 2349384"/>
                        <a:gd name="connsiteX22" fmla="*/ 659209 w 1554483"/>
                        <a:gd name="connsiteY22" fmla="*/ 312899 h 2349384"/>
                        <a:gd name="connsiteX23" fmla="*/ 749798 w 1554483"/>
                        <a:gd name="connsiteY23" fmla="*/ 408470 h 2349384"/>
                        <a:gd name="connsiteX24" fmla="*/ 765674 w 1554483"/>
                        <a:gd name="connsiteY24" fmla="*/ 423564 h 2349384"/>
                        <a:gd name="connsiteX25" fmla="*/ 764426 w 1554483"/>
                        <a:gd name="connsiteY25" fmla="*/ 534247 h 2349384"/>
                        <a:gd name="connsiteX26" fmla="*/ 763699 w 1554483"/>
                        <a:gd name="connsiteY26" fmla="*/ 632157 h 2349384"/>
                        <a:gd name="connsiteX27" fmla="*/ 758608 w 1554483"/>
                        <a:gd name="connsiteY27" fmla="*/ 627905 h 2349384"/>
                        <a:gd name="connsiteX28" fmla="*/ 514977 w 1554483"/>
                        <a:gd name="connsiteY28" fmla="*/ 401384 h 2349384"/>
                        <a:gd name="connsiteX29" fmla="*/ 513692 w 1554483"/>
                        <a:gd name="connsiteY29" fmla="*/ 400051 h 2349384"/>
                        <a:gd name="connsiteX30" fmla="*/ 583009 w 1554483"/>
                        <a:gd name="connsiteY30" fmla="*/ 484350 h 2349384"/>
                        <a:gd name="connsiteX31" fmla="*/ 673598 w 1554483"/>
                        <a:gd name="connsiteY31" fmla="*/ 579921 h 2349384"/>
                        <a:gd name="connsiteX32" fmla="*/ 763453 w 1554483"/>
                        <a:gd name="connsiteY32" fmla="*/ 665350 h 2349384"/>
                        <a:gd name="connsiteX33" fmla="*/ 762959 w 1554483"/>
                        <a:gd name="connsiteY33" fmla="*/ 732005 h 2349384"/>
                        <a:gd name="connsiteX34" fmla="*/ 762032 w 1554483"/>
                        <a:gd name="connsiteY34" fmla="*/ 950540 h 2349384"/>
                        <a:gd name="connsiteX35" fmla="*/ 761925 w 1554483"/>
                        <a:gd name="connsiteY35" fmla="*/ 1027805 h 2349384"/>
                        <a:gd name="connsiteX36" fmla="*/ 658390 w 1554483"/>
                        <a:gd name="connsiteY36" fmla="*/ 941339 h 2349384"/>
                        <a:gd name="connsiteX37" fmla="*/ 414759 w 1554483"/>
                        <a:gd name="connsiteY37" fmla="*/ 714819 h 2349384"/>
                        <a:gd name="connsiteX38" fmla="*/ 413474 w 1554483"/>
                        <a:gd name="connsiteY38" fmla="*/ 713485 h 2349384"/>
                        <a:gd name="connsiteX39" fmla="*/ 482791 w 1554483"/>
                        <a:gd name="connsiteY39" fmla="*/ 797784 h 2349384"/>
                        <a:gd name="connsiteX40" fmla="*/ 676111 w 1554483"/>
                        <a:gd name="connsiteY40" fmla="*/ 991026 h 2349384"/>
                        <a:gd name="connsiteX41" fmla="*/ 761874 w 1554483"/>
                        <a:gd name="connsiteY41" fmla="*/ 1065125 h 2349384"/>
                        <a:gd name="connsiteX42" fmla="*/ 761708 w 1554483"/>
                        <a:gd name="connsiteY42" fmla="*/ 1185170 h 2349384"/>
                        <a:gd name="connsiteX43" fmla="*/ 762032 w 1554483"/>
                        <a:gd name="connsiteY43" fmla="*/ 1419800 h 2349384"/>
                        <a:gd name="connsiteX44" fmla="*/ 762567 w 1554483"/>
                        <a:gd name="connsiteY44" fmla="*/ 1545927 h 2349384"/>
                        <a:gd name="connsiteX45" fmla="*/ 681613 w 1554483"/>
                        <a:gd name="connsiteY45" fmla="*/ 1487126 h 2349384"/>
                        <a:gd name="connsiteX46" fmla="*/ 164186 w 1554483"/>
                        <a:gd name="connsiteY46" fmla="*/ 1039804 h 2349384"/>
                        <a:gd name="connsiteX47" fmla="*/ 162902 w 1554483"/>
                        <a:gd name="connsiteY47" fmla="*/ 1038470 h 2349384"/>
                        <a:gd name="connsiteX48" fmla="*/ 232218 w 1554483"/>
                        <a:gd name="connsiteY48" fmla="*/ 1122770 h 2349384"/>
                        <a:gd name="connsiteX49" fmla="*/ 663056 w 1554483"/>
                        <a:gd name="connsiteY49" fmla="*/ 1511791 h 2349384"/>
                        <a:gd name="connsiteX50" fmla="*/ 762726 w 1554483"/>
                        <a:gd name="connsiteY50" fmla="*/ 1583371 h 2349384"/>
                        <a:gd name="connsiteX51" fmla="*/ 762959 w 1554483"/>
                        <a:gd name="connsiteY51" fmla="*/ 1638335 h 2349384"/>
                        <a:gd name="connsiteX52" fmla="*/ 766369 w 1554483"/>
                        <a:gd name="connsiteY52" fmla="*/ 2008394 h 2349384"/>
                        <a:gd name="connsiteX53" fmla="*/ 767403 w 1554483"/>
                        <a:gd name="connsiteY53" fmla="*/ 2070843 h 2349384"/>
                        <a:gd name="connsiteX54" fmla="*/ 648946 w 1554483"/>
                        <a:gd name="connsiteY54" fmla="*/ 1995196 h 2349384"/>
                        <a:gd name="connsiteX55" fmla="*/ 504353 w 1554483"/>
                        <a:gd name="connsiteY55" fmla="*/ 1892061 h 2349384"/>
                        <a:gd name="connsiteX56" fmla="*/ 1194 w 1554483"/>
                        <a:gd name="connsiteY56" fmla="*/ 1425775 h 2349384"/>
                        <a:gd name="connsiteX57" fmla="*/ 0 w 1554483"/>
                        <a:gd name="connsiteY57" fmla="*/ 1424321 h 2349384"/>
                        <a:gd name="connsiteX58" fmla="*/ 61412 w 1554483"/>
                        <a:gd name="connsiteY58" fmla="*/ 1519127 h 2349384"/>
                        <a:gd name="connsiteX59" fmla="*/ 476298 w 1554483"/>
                        <a:gd name="connsiteY59" fmla="*/ 1929350 h 2349384"/>
                        <a:gd name="connsiteX60" fmla="*/ 734424 w 1554483"/>
                        <a:gd name="connsiteY60" fmla="*/ 2097739 h 2349384"/>
                        <a:gd name="connsiteX61" fmla="*/ 768134 w 1554483"/>
                        <a:gd name="connsiteY61" fmla="*/ 2114944 h 2349384"/>
                        <a:gd name="connsiteX62" fmla="*/ 768724 w 1554483"/>
                        <a:gd name="connsiteY62" fmla="*/ 2150555 h 2349384"/>
                        <a:gd name="connsiteX63" fmla="*/ 777620 w 1554483"/>
                        <a:gd name="connsiteY63" fmla="*/ 2349384 h 2349384"/>
                        <a:gd name="connsiteX64" fmla="*/ 786517 w 1554483"/>
                        <a:gd name="connsiteY64" fmla="*/ 2150555 h 2349384"/>
                        <a:gd name="connsiteX65" fmla="*/ 787113 w 1554483"/>
                        <a:gd name="connsiteY65" fmla="*/ 2114554 h 2349384"/>
                        <a:gd name="connsiteX66" fmla="*/ 820059 w 1554483"/>
                        <a:gd name="connsiteY66" fmla="*/ 2097739 h 2349384"/>
                        <a:gd name="connsiteX67" fmla="*/ 1078185 w 1554483"/>
                        <a:gd name="connsiteY67" fmla="*/ 1929350 h 2349384"/>
                        <a:gd name="connsiteX68" fmla="*/ 1493071 w 1554483"/>
                        <a:gd name="connsiteY68" fmla="*/ 1519127 h 2349384"/>
                        <a:gd name="connsiteX69" fmla="*/ 1554483 w 1554483"/>
                        <a:gd name="connsiteY69" fmla="*/ 1424321 h 2349384"/>
                        <a:gd name="connsiteX70" fmla="*/ 1553289 w 1554483"/>
                        <a:gd name="connsiteY70" fmla="*/ 1425775 h 2349384"/>
                        <a:gd name="connsiteX71" fmla="*/ 1050130 w 1554483"/>
                        <a:gd name="connsiteY71" fmla="*/ 1892061 h 2349384"/>
                        <a:gd name="connsiteX72" fmla="*/ 905537 w 1554483"/>
                        <a:gd name="connsiteY72" fmla="*/ 1995196 h 2349384"/>
                        <a:gd name="connsiteX73" fmla="*/ 787845 w 1554483"/>
                        <a:gd name="connsiteY73" fmla="*/ 2070354 h 2349384"/>
                        <a:gd name="connsiteX74" fmla="*/ 788872 w 1554483"/>
                        <a:gd name="connsiteY74" fmla="*/ 2008394 h 2349384"/>
                        <a:gd name="connsiteX75" fmla="*/ 792282 w 1554483"/>
                        <a:gd name="connsiteY75" fmla="*/ 1638335 h 2349384"/>
                        <a:gd name="connsiteX76" fmla="*/ 792517 w 1554483"/>
                        <a:gd name="connsiteY76" fmla="*/ 1582825 h 2349384"/>
                        <a:gd name="connsiteX77" fmla="*/ 891427 w 1554483"/>
                        <a:gd name="connsiteY77" fmla="*/ 1511791 h 2349384"/>
                        <a:gd name="connsiteX78" fmla="*/ 1322265 w 1554483"/>
                        <a:gd name="connsiteY78" fmla="*/ 1122770 h 2349384"/>
                        <a:gd name="connsiteX79" fmla="*/ 1391581 w 1554483"/>
                        <a:gd name="connsiteY79" fmla="*/ 1038470 h 2349384"/>
                        <a:gd name="connsiteX80" fmla="*/ 1390297 w 1554483"/>
                        <a:gd name="connsiteY80" fmla="*/ 1039804 h 2349384"/>
                        <a:gd name="connsiteX81" fmla="*/ 872870 w 1554483"/>
                        <a:gd name="connsiteY81" fmla="*/ 1487126 h 2349384"/>
                        <a:gd name="connsiteX82" fmla="*/ 792676 w 1554483"/>
                        <a:gd name="connsiteY82" fmla="*/ 1545375 h 2349384"/>
                        <a:gd name="connsiteX83" fmla="*/ 793209 w 1554483"/>
                        <a:gd name="connsiteY83" fmla="*/ 1419800 h 2349384"/>
                        <a:gd name="connsiteX84" fmla="*/ 793532 w 1554483"/>
                        <a:gd name="connsiteY84" fmla="*/ 1185170 h 2349384"/>
                        <a:gd name="connsiteX85" fmla="*/ 793366 w 1554483"/>
                        <a:gd name="connsiteY85" fmla="*/ 1064472 h 2349384"/>
                        <a:gd name="connsiteX86" fmla="*/ 878372 w 1554483"/>
                        <a:gd name="connsiteY86" fmla="*/ 991026 h 2349384"/>
                        <a:gd name="connsiteX87" fmla="*/ 1071692 w 1554483"/>
                        <a:gd name="connsiteY87" fmla="*/ 797784 h 2349384"/>
                        <a:gd name="connsiteX88" fmla="*/ 1141009 w 1554483"/>
                        <a:gd name="connsiteY88" fmla="*/ 713485 h 2349384"/>
                        <a:gd name="connsiteX89" fmla="*/ 1139724 w 1554483"/>
                        <a:gd name="connsiteY89" fmla="*/ 714819 h 2349384"/>
                        <a:gd name="connsiteX90" fmla="*/ 896093 w 1554483"/>
                        <a:gd name="connsiteY90" fmla="*/ 941339 h 2349384"/>
                        <a:gd name="connsiteX91" fmla="*/ 793315 w 1554483"/>
                        <a:gd name="connsiteY91" fmla="*/ 1027173 h 2349384"/>
                        <a:gd name="connsiteX92" fmla="*/ 793209 w 1554483"/>
                        <a:gd name="connsiteY92" fmla="*/ 950540 h 2349384"/>
                        <a:gd name="connsiteX93" fmla="*/ 792282 w 1554483"/>
                        <a:gd name="connsiteY93" fmla="*/ 732005 h 2349384"/>
                        <a:gd name="connsiteX94" fmla="*/ 791782 w 1554483"/>
                        <a:gd name="connsiteY94" fmla="*/ 664636 h 2349384"/>
                        <a:gd name="connsiteX95" fmla="*/ 880885 w 1554483"/>
                        <a:gd name="connsiteY95" fmla="*/ 579921 h 2349384"/>
                        <a:gd name="connsiteX96" fmla="*/ 971474 w 1554483"/>
                        <a:gd name="connsiteY96" fmla="*/ 484350 h 2349384"/>
                        <a:gd name="connsiteX97" fmla="*/ 1040791 w 1554483"/>
                        <a:gd name="connsiteY97" fmla="*/ 400051 h 2349384"/>
                        <a:gd name="connsiteX98" fmla="*/ 1039506 w 1554483"/>
                        <a:gd name="connsiteY98" fmla="*/ 401384 h 2349384"/>
                        <a:gd name="connsiteX99" fmla="*/ 795875 w 1554483"/>
                        <a:gd name="connsiteY99" fmla="*/ 627905 h 2349384"/>
                        <a:gd name="connsiteX100" fmla="*/ 791536 w 1554483"/>
                        <a:gd name="connsiteY100" fmla="*/ 631529 h 2349384"/>
                        <a:gd name="connsiteX101" fmla="*/ 790815 w 1554483"/>
                        <a:gd name="connsiteY101" fmla="*/ 534247 h 2349384"/>
                        <a:gd name="connsiteX102" fmla="*/ 789559 w 1554483"/>
                        <a:gd name="connsiteY102" fmla="*/ 422852 h 2349384"/>
                        <a:gd name="connsiteX103" fmla="*/ 804685 w 1554483"/>
                        <a:gd name="connsiteY103" fmla="*/ 408470 h 2349384"/>
                        <a:gd name="connsiteX104" fmla="*/ 895274 w 1554483"/>
                        <a:gd name="connsiteY104" fmla="*/ 312899 h 2349384"/>
                        <a:gd name="connsiteX105" fmla="*/ 964591 w 1554483"/>
                        <a:gd name="connsiteY105" fmla="*/ 228600 h 2349384"/>
                        <a:gd name="connsiteX106" fmla="*/ 963306 w 1554483"/>
                        <a:gd name="connsiteY106" fmla="*/ 229933 h 2349384"/>
                        <a:gd name="connsiteX107" fmla="*/ 845848 w 1554483"/>
                        <a:gd name="connsiteY107" fmla="*/ 343353 h 2349384"/>
                        <a:gd name="connsiteX108" fmla="*/ 789234 w 1554483"/>
                        <a:gd name="connsiteY108" fmla="*/ 394101 h 2349384"/>
                        <a:gd name="connsiteX109" fmla="*/ 788872 w 1554483"/>
                        <a:gd name="connsiteY109" fmla="*/ 361946 h 2349384"/>
                        <a:gd name="connsiteX110" fmla="*/ 786530 w 1554483"/>
                        <a:gd name="connsiteY110" fmla="*/ 220582 h 2349384"/>
                        <a:gd name="connsiteX111" fmla="*/ 825424 w 1554483"/>
                        <a:gd name="connsiteY111" fmla="*/ 179548 h 2349384"/>
                        <a:gd name="connsiteX112" fmla="*/ 894741 w 1554483"/>
                        <a:gd name="connsiteY112" fmla="*/ 95249 h 2349384"/>
                        <a:gd name="connsiteX113" fmla="*/ 893457 w 1554483"/>
                        <a:gd name="connsiteY113" fmla="*/ 96583 h 2349384"/>
                        <a:gd name="connsiteX114" fmla="*/ 786027 w 1554483"/>
                        <a:gd name="connsiteY114" fmla="*/ 200320 h 2349384"/>
                        <a:gd name="connsiteX115" fmla="*/ 783814 w 1554483"/>
                        <a:gd name="connsiteY115" fmla="*/ 112446 h 2349384"/>
                        <a:gd name="connsiteX116" fmla="*/ 782786 w 1554483"/>
                        <a:gd name="connsiteY116" fmla="*/ 89089 h 2349384"/>
                        <a:gd name="connsiteX117" fmla="*/ 787326 w 1554483"/>
                        <a:gd name="connsiteY117" fmla="*/ 84299 h 2349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</a:cxnLst>
                      <a:rect l="l" t="t" r="r" b="b"/>
                      <a:pathLst>
                        <a:path w="1554483" h="2349384">
                          <a:moveTo>
                            <a:pt x="856643" y="0"/>
                          </a:moveTo>
                          <a:lnTo>
                            <a:pt x="855358" y="1333"/>
                          </a:lnTo>
                          <a:lnTo>
                            <a:pt x="782039" y="72132"/>
                          </a:lnTo>
                          <a:lnTo>
                            <a:pt x="780827" y="44609"/>
                          </a:lnTo>
                          <a:cubicBezTo>
                            <a:pt x="779791" y="29100"/>
                            <a:pt x="778719" y="20956"/>
                            <a:pt x="777620" y="20956"/>
                          </a:cubicBezTo>
                          <a:cubicBezTo>
                            <a:pt x="776522" y="20956"/>
                            <a:pt x="775449" y="29100"/>
                            <a:pt x="774413" y="44609"/>
                          </a:cubicBezTo>
                          <a:lnTo>
                            <a:pt x="773171" y="72834"/>
                          </a:lnTo>
                          <a:lnTo>
                            <a:pt x="699125" y="1333"/>
                          </a:lnTo>
                          <a:lnTo>
                            <a:pt x="697840" y="0"/>
                          </a:lnTo>
                          <a:lnTo>
                            <a:pt x="767157" y="84299"/>
                          </a:lnTo>
                          <a:lnTo>
                            <a:pt x="772421" y="89853"/>
                          </a:lnTo>
                          <a:lnTo>
                            <a:pt x="771427" y="112446"/>
                          </a:lnTo>
                          <a:lnTo>
                            <a:pt x="769196" y="201033"/>
                          </a:lnTo>
                          <a:lnTo>
                            <a:pt x="661026" y="96583"/>
                          </a:lnTo>
                          <a:lnTo>
                            <a:pt x="659742" y="95249"/>
                          </a:lnTo>
                          <a:lnTo>
                            <a:pt x="729059" y="179548"/>
                          </a:lnTo>
                          <a:lnTo>
                            <a:pt x="768697" y="221366"/>
                          </a:lnTo>
                          <a:lnTo>
                            <a:pt x="766369" y="361946"/>
                          </a:lnTo>
                          <a:lnTo>
                            <a:pt x="765999" y="394773"/>
                          </a:lnTo>
                          <a:lnTo>
                            <a:pt x="708635" y="343353"/>
                          </a:lnTo>
                          <a:cubicBezTo>
                            <a:pt x="667964" y="305539"/>
                            <a:pt x="628746" y="267670"/>
                            <a:pt x="591177" y="229933"/>
                          </a:cubicBezTo>
                          <a:lnTo>
                            <a:pt x="589892" y="228600"/>
                          </a:lnTo>
                          <a:lnTo>
                            <a:pt x="659209" y="312899"/>
                          </a:lnTo>
                          <a:cubicBezTo>
                            <a:pt x="687260" y="344243"/>
                            <a:pt x="717517" y="376182"/>
                            <a:pt x="749798" y="408470"/>
                          </a:cubicBezTo>
                          <a:lnTo>
                            <a:pt x="765674" y="423564"/>
                          </a:lnTo>
                          <a:lnTo>
                            <a:pt x="764426" y="534247"/>
                          </a:lnTo>
                          <a:lnTo>
                            <a:pt x="763699" y="632157"/>
                          </a:lnTo>
                          <a:lnTo>
                            <a:pt x="758608" y="627905"/>
                          </a:lnTo>
                          <a:cubicBezTo>
                            <a:pt x="671848" y="552858"/>
                            <a:pt x="590115" y="476858"/>
                            <a:pt x="514977" y="401384"/>
                          </a:cubicBezTo>
                          <a:lnTo>
                            <a:pt x="513692" y="400051"/>
                          </a:lnTo>
                          <a:lnTo>
                            <a:pt x="583009" y="484350"/>
                          </a:lnTo>
                          <a:cubicBezTo>
                            <a:pt x="611060" y="515694"/>
                            <a:pt x="641317" y="547633"/>
                            <a:pt x="673598" y="579921"/>
                          </a:cubicBezTo>
                          <a:lnTo>
                            <a:pt x="763453" y="665350"/>
                          </a:lnTo>
                          <a:lnTo>
                            <a:pt x="762959" y="732005"/>
                          </a:lnTo>
                          <a:cubicBezTo>
                            <a:pt x="762556" y="801648"/>
                            <a:pt x="762243" y="874753"/>
                            <a:pt x="762032" y="950540"/>
                          </a:cubicBezTo>
                          <a:lnTo>
                            <a:pt x="761925" y="1027805"/>
                          </a:lnTo>
                          <a:lnTo>
                            <a:pt x="658390" y="941339"/>
                          </a:lnTo>
                          <a:cubicBezTo>
                            <a:pt x="571630" y="866292"/>
                            <a:pt x="489897" y="790293"/>
                            <a:pt x="414759" y="714819"/>
                          </a:cubicBezTo>
                          <a:lnTo>
                            <a:pt x="413474" y="713485"/>
                          </a:lnTo>
                          <a:lnTo>
                            <a:pt x="482791" y="797784"/>
                          </a:lnTo>
                          <a:cubicBezTo>
                            <a:pt x="538893" y="860472"/>
                            <a:pt x="603819" y="925538"/>
                            <a:pt x="676111" y="991026"/>
                          </a:cubicBezTo>
                          <a:lnTo>
                            <a:pt x="761874" y="1065125"/>
                          </a:lnTo>
                          <a:lnTo>
                            <a:pt x="761708" y="1185170"/>
                          </a:lnTo>
                          <a:cubicBezTo>
                            <a:pt x="761708" y="1265542"/>
                            <a:pt x="761820" y="1344012"/>
                            <a:pt x="762032" y="1419800"/>
                          </a:cubicBezTo>
                          <a:lnTo>
                            <a:pt x="762567" y="1545927"/>
                          </a:lnTo>
                          <a:lnTo>
                            <a:pt x="681613" y="1487126"/>
                          </a:lnTo>
                          <a:cubicBezTo>
                            <a:pt x="491117" y="1343803"/>
                            <a:pt x="314463" y="1190750"/>
                            <a:pt x="164186" y="1039804"/>
                          </a:cubicBezTo>
                          <a:lnTo>
                            <a:pt x="162902" y="1038470"/>
                          </a:lnTo>
                          <a:lnTo>
                            <a:pt x="232218" y="1122770"/>
                          </a:lnTo>
                          <a:cubicBezTo>
                            <a:pt x="344423" y="1248145"/>
                            <a:pt x="491919" y="1383032"/>
                            <a:pt x="663056" y="1511791"/>
                          </a:cubicBezTo>
                          <a:lnTo>
                            <a:pt x="762726" y="1583371"/>
                          </a:lnTo>
                          <a:lnTo>
                            <a:pt x="762959" y="1638335"/>
                          </a:lnTo>
                          <a:cubicBezTo>
                            <a:pt x="763764" y="1777620"/>
                            <a:pt x="764929" y="1903053"/>
                            <a:pt x="766369" y="2008394"/>
                          </a:cubicBezTo>
                          <a:lnTo>
                            <a:pt x="767403" y="2070843"/>
                          </a:lnTo>
                          <a:lnTo>
                            <a:pt x="648946" y="1995196"/>
                          </a:lnTo>
                          <a:cubicBezTo>
                            <a:pt x="600255" y="1962312"/>
                            <a:pt x="551977" y="1927892"/>
                            <a:pt x="504353" y="1892061"/>
                          </a:cubicBezTo>
                          <a:cubicBezTo>
                            <a:pt x="313857" y="1748738"/>
                            <a:pt x="142155" y="1589103"/>
                            <a:pt x="1194" y="1425775"/>
                          </a:cubicBezTo>
                          <a:lnTo>
                            <a:pt x="0" y="1424321"/>
                          </a:lnTo>
                          <a:lnTo>
                            <a:pt x="61412" y="1519127"/>
                          </a:lnTo>
                          <a:cubicBezTo>
                            <a:pt x="163546" y="1657889"/>
                            <a:pt x="305161" y="1800591"/>
                            <a:pt x="476298" y="1929350"/>
                          </a:cubicBezTo>
                          <a:cubicBezTo>
                            <a:pt x="561866" y="1993730"/>
                            <a:pt x="648739" y="2050052"/>
                            <a:pt x="734424" y="2097739"/>
                          </a:cubicBezTo>
                          <a:lnTo>
                            <a:pt x="768134" y="2114944"/>
                          </a:lnTo>
                          <a:lnTo>
                            <a:pt x="768724" y="2150555"/>
                          </a:lnTo>
                          <a:cubicBezTo>
                            <a:pt x="771263" y="2276085"/>
                            <a:pt x="774325" y="2349384"/>
                            <a:pt x="777620" y="2349384"/>
                          </a:cubicBezTo>
                          <a:cubicBezTo>
                            <a:pt x="780916" y="2349384"/>
                            <a:pt x="783977" y="2276085"/>
                            <a:pt x="786517" y="2150555"/>
                          </a:cubicBezTo>
                          <a:lnTo>
                            <a:pt x="787113" y="2114554"/>
                          </a:lnTo>
                          <a:lnTo>
                            <a:pt x="820059" y="2097739"/>
                          </a:lnTo>
                          <a:cubicBezTo>
                            <a:pt x="905744" y="2050052"/>
                            <a:pt x="992617" y="1993730"/>
                            <a:pt x="1078185" y="1929350"/>
                          </a:cubicBezTo>
                          <a:cubicBezTo>
                            <a:pt x="1249322" y="1800591"/>
                            <a:pt x="1390937" y="1657889"/>
                            <a:pt x="1493071" y="1519127"/>
                          </a:cubicBezTo>
                          <a:lnTo>
                            <a:pt x="1554483" y="1424321"/>
                          </a:lnTo>
                          <a:lnTo>
                            <a:pt x="1553289" y="1425775"/>
                          </a:lnTo>
                          <a:cubicBezTo>
                            <a:pt x="1412328" y="1589103"/>
                            <a:pt x="1240626" y="1748738"/>
                            <a:pt x="1050130" y="1892061"/>
                          </a:cubicBezTo>
                          <a:cubicBezTo>
                            <a:pt x="1002506" y="1927892"/>
                            <a:pt x="954228" y="1962312"/>
                            <a:pt x="905537" y="1995196"/>
                          </a:cubicBezTo>
                          <a:lnTo>
                            <a:pt x="787845" y="2070354"/>
                          </a:lnTo>
                          <a:lnTo>
                            <a:pt x="788872" y="2008394"/>
                          </a:lnTo>
                          <a:cubicBezTo>
                            <a:pt x="790311" y="1903053"/>
                            <a:pt x="791477" y="1777620"/>
                            <a:pt x="792282" y="1638335"/>
                          </a:cubicBezTo>
                          <a:lnTo>
                            <a:pt x="792517" y="1582825"/>
                          </a:lnTo>
                          <a:lnTo>
                            <a:pt x="891427" y="1511791"/>
                          </a:lnTo>
                          <a:cubicBezTo>
                            <a:pt x="1062564" y="1383032"/>
                            <a:pt x="1210060" y="1248145"/>
                            <a:pt x="1322265" y="1122770"/>
                          </a:cubicBezTo>
                          <a:lnTo>
                            <a:pt x="1391581" y="1038470"/>
                          </a:lnTo>
                          <a:lnTo>
                            <a:pt x="1390297" y="1039804"/>
                          </a:lnTo>
                          <a:cubicBezTo>
                            <a:pt x="1240020" y="1190750"/>
                            <a:pt x="1063366" y="1343803"/>
                            <a:pt x="872870" y="1487126"/>
                          </a:cubicBezTo>
                          <a:lnTo>
                            <a:pt x="792676" y="1545375"/>
                          </a:lnTo>
                          <a:lnTo>
                            <a:pt x="793209" y="1419800"/>
                          </a:lnTo>
                          <a:cubicBezTo>
                            <a:pt x="793421" y="1344012"/>
                            <a:pt x="793532" y="1265542"/>
                            <a:pt x="793532" y="1185170"/>
                          </a:cubicBezTo>
                          <a:lnTo>
                            <a:pt x="793366" y="1064472"/>
                          </a:lnTo>
                          <a:lnTo>
                            <a:pt x="878372" y="991026"/>
                          </a:lnTo>
                          <a:cubicBezTo>
                            <a:pt x="950664" y="925538"/>
                            <a:pt x="1015590" y="860472"/>
                            <a:pt x="1071692" y="797784"/>
                          </a:cubicBezTo>
                          <a:lnTo>
                            <a:pt x="1141009" y="713485"/>
                          </a:lnTo>
                          <a:lnTo>
                            <a:pt x="1139724" y="714819"/>
                          </a:lnTo>
                          <a:cubicBezTo>
                            <a:pt x="1064586" y="790293"/>
                            <a:pt x="982853" y="866292"/>
                            <a:pt x="896093" y="941339"/>
                          </a:cubicBezTo>
                          <a:lnTo>
                            <a:pt x="793315" y="1027173"/>
                          </a:lnTo>
                          <a:lnTo>
                            <a:pt x="793209" y="950540"/>
                          </a:lnTo>
                          <a:cubicBezTo>
                            <a:pt x="792997" y="874753"/>
                            <a:pt x="792684" y="801648"/>
                            <a:pt x="792282" y="732005"/>
                          </a:cubicBezTo>
                          <a:lnTo>
                            <a:pt x="791782" y="664636"/>
                          </a:lnTo>
                          <a:lnTo>
                            <a:pt x="880885" y="579921"/>
                          </a:lnTo>
                          <a:cubicBezTo>
                            <a:pt x="913166" y="547633"/>
                            <a:pt x="943423" y="515694"/>
                            <a:pt x="971474" y="484350"/>
                          </a:cubicBezTo>
                          <a:lnTo>
                            <a:pt x="1040791" y="400051"/>
                          </a:lnTo>
                          <a:lnTo>
                            <a:pt x="1039506" y="401384"/>
                          </a:lnTo>
                          <a:cubicBezTo>
                            <a:pt x="964368" y="476858"/>
                            <a:pt x="882635" y="552858"/>
                            <a:pt x="795875" y="627905"/>
                          </a:cubicBezTo>
                          <a:lnTo>
                            <a:pt x="791536" y="631529"/>
                          </a:lnTo>
                          <a:lnTo>
                            <a:pt x="790815" y="534247"/>
                          </a:lnTo>
                          <a:lnTo>
                            <a:pt x="789559" y="422852"/>
                          </a:lnTo>
                          <a:lnTo>
                            <a:pt x="804685" y="408470"/>
                          </a:lnTo>
                          <a:cubicBezTo>
                            <a:pt x="836966" y="376182"/>
                            <a:pt x="867223" y="344243"/>
                            <a:pt x="895274" y="312899"/>
                          </a:cubicBezTo>
                          <a:lnTo>
                            <a:pt x="964591" y="228600"/>
                          </a:lnTo>
                          <a:lnTo>
                            <a:pt x="963306" y="229933"/>
                          </a:lnTo>
                          <a:cubicBezTo>
                            <a:pt x="925737" y="267670"/>
                            <a:pt x="886519" y="305539"/>
                            <a:pt x="845848" y="343353"/>
                          </a:cubicBezTo>
                          <a:lnTo>
                            <a:pt x="789234" y="394101"/>
                          </a:lnTo>
                          <a:lnTo>
                            <a:pt x="788872" y="361946"/>
                          </a:lnTo>
                          <a:lnTo>
                            <a:pt x="786530" y="220582"/>
                          </a:lnTo>
                          <a:lnTo>
                            <a:pt x="825424" y="179548"/>
                          </a:lnTo>
                          <a:lnTo>
                            <a:pt x="894741" y="95249"/>
                          </a:lnTo>
                          <a:lnTo>
                            <a:pt x="893457" y="96583"/>
                          </a:lnTo>
                          <a:lnTo>
                            <a:pt x="786027" y="200320"/>
                          </a:lnTo>
                          <a:lnTo>
                            <a:pt x="783814" y="112446"/>
                          </a:lnTo>
                          <a:lnTo>
                            <a:pt x="782786" y="89089"/>
                          </a:lnTo>
                          <a:lnTo>
                            <a:pt x="787326" y="8429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grpSp>
              <p:nvGrpSpPr>
                <p:cNvPr id="461" name="グループ化 460">
                  <a:extLst>
                    <a:ext uri="{FF2B5EF4-FFF2-40B4-BE49-F238E27FC236}">
                      <a16:creationId xmlns:a16="http://schemas.microsoft.com/office/drawing/2014/main" id="{C7664668-2C85-4093-8B45-8DFBB7D53104}"/>
                    </a:ext>
                  </a:extLst>
                </p:cNvPr>
                <p:cNvGrpSpPr/>
                <p:nvPr/>
              </p:nvGrpSpPr>
              <p:grpSpPr>
                <a:xfrm rot="3124461">
                  <a:off x="4574783" y="1084981"/>
                  <a:ext cx="537644" cy="1457736"/>
                  <a:chOff x="5674519" y="1390651"/>
                  <a:chExt cx="861274" cy="2781300"/>
                </a:xfrm>
              </p:grpSpPr>
              <p:grpSp>
                <p:nvGrpSpPr>
                  <p:cNvPr id="470" name="グループ化 469">
                    <a:extLst>
                      <a:ext uri="{FF2B5EF4-FFF2-40B4-BE49-F238E27FC236}">
                        <a16:creationId xmlns:a16="http://schemas.microsoft.com/office/drawing/2014/main" id="{69C73265-C302-426F-A70D-C6087E2438D8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472" name="フリーフォーム: 図形 471">
                      <a:extLst>
                        <a:ext uri="{FF2B5EF4-FFF2-40B4-BE49-F238E27FC236}">
                          <a16:creationId xmlns:a16="http://schemas.microsoft.com/office/drawing/2014/main" id="{BBFFF345-765C-42B8-A87D-8B7801EF5CF6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73" name="フリーフォーム: 図形 472">
                      <a:extLst>
                        <a:ext uri="{FF2B5EF4-FFF2-40B4-BE49-F238E27FC236}">
                          <a16:creationId xmlns:a16="http://schemas.microsoft.com/office/drawing/2014/main" id="{7E1988B2-8EBC-4366-930E-B71D15BE680F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471" name="フリーフォーム: 図形 470">
                    <a:extLst>
                      <a:ext uri="{FF2B5EF4-FFF2-40B4-BE49-F238E27FC236}">
                        <a16:creationId xmlns:a16="http://schemas.microsoft.com/office/drawing/2014/main" id="{291C6147-AD5B-4A77-A735-14C7CED491C3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62" name="グループ化 461">
                  <a:extLst>
                    <a:ext uri="{FF2B5EF4-FFF2-40B4-BE49-F238E27FC236}">
                      <a16:creationId xmlns:a16="http://schemas.microsoft.com/office/drawing/2014/main" id="{D3F99F11-686E-442B-91A6-7C138534A9CB}"/>
                    </a:ext>
                  </a:extLst>
                </p:cNvPr>
                <p:cNvGrpSpPr/>
                <p:nvPr/>
              </p:nvGrpSpPr>
              <p:grpSpPr>
                <a:xfrm rot="19454971" flipH="1">
                  <a:off x="2568415" y="1199057"/>
                  <a:ext cx="445903" cy="1238531"/>
                  <a:chOff x="5674519" y="1390651"/>
                  <a:chExt cx="861274" cy="2781300"/>
                </a:xfrm>
              </p:grpSpPr>
              <p:grpSp>
                <p:nvGrpSpPr>
                  <p:cNvPr id="466" name="グループ化 465">
                    <a:extLst>
                      <a:ext uri="{FF2B5EF4-FFF2-40B4-BE49-F238E27FC236}">
                        <a16:creationId xmlns:a16="http://schemas.microsoft.com/office/drawing/2014/main" id="{633EB837-0141-4365-ADBA-8B64E1E1DA2F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468" name="フリーフォーム: 図形 467">
                      <a:extLst>
                        <a:ext uri="{FF2B5EF4-FFF2-40B4-BE49-F238E27FC236}">
                          <a16:creationId xmlns:a16="http://schemas.microsoft.com/office/drawing/2014/main" id="{B1246161-32F8-43F1-9447-1E5343BB2205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69" name="フリーフォーム: 図形 468">
                      <a:extLst>
                        <a:ext uri="{FF2B5EF4-FFF2-40B4-BE49-F238E27FC236}">
                          <a16:creationId xmlns:a16="http://schemas.microsoft.com/office/drawing/2014/main" id="{28567436-FD09-4601-A961-7AD6D887CD1E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alpha val="2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467" name="フリーフォーム: 図形 466">
                    <a:extLst>
                      <a:ext uri="{FF2B5EF4-FFF2-40B4-BE49-F238E27FC236}">
                        <a16:creationId xmlns:a16="http://schemas.microsoft.com/office/drawing/2014/main" id="{3300EA38-518D-4EE4-865F-E1D781E3B48B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63" name="グループ化 462">
                  <a:extLst>
                    <a:ext uri="{FF2B5EF4-FFF2-40B4-BE49-F238E27FC236}">
                      <a16:creationId xmlns:a16="http://schemas.microsoft.com/office/drawing/2014/main" id="{80C79716-C3E6-48CC-A5EF-B65F9F1F6E04}"/>
                    </a:ext>
                  </a:extLst>
                </p:cNvPr>
                <p:cNvGrpSpPr/>
                <p:nvPr/>
              </p:nvGrpSpPr>
              <p:grpSpPr>
                <a:xfrm>
                  <a:off x="3117236" y="603084"/>
                  <a:ext cx="1117300" cy="1674516"/>
                  <a:chOff x="3944937" y="1390650"/>
                  <a:chExt cx="1855788" cy="2781300"/>
                </a:xfrm>
              </p:grpSpPr>
              <p:sp>
                <p:nvSpPr>
                  <p:cNvPr id="464" name="フリーフォーム: 図形 463">
                    <a:extLst>
                      <a:ext uri="{FF2B5EF4-FFF2-40B4-BE49-F238E27FC236}">
                        <a16:creationId xmlns:a16="http://schemas.microsoft.com/office/drawing/2014/main" id="{23D1B2EB-D91E-4F4A-B072-5657E3D3FC8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5" name="フリーフォーム: 図形 464">
                    <a:extLst>
                      <a:ext uri="{FF2B5EF4-FFF2-40B4-BE49-F238E27FC236}">
                        <a16:creationId xmlns:a16="http://schemas.microsoft.com/office/drawing/2014/main" id="{A1042BDF-5807-4969-A4EF-23EC9B926955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</p:grpSp>
        <p:grpSp>
          <p:nvGrpSpPr>
            <p:cNvPr id="393" name="グループ化 392">
              <a:extLst>
                <a:ext uri="{FF2B5EF4-FFF2-40B4-BE49-F238E27FC236}">
                  <a16:creationId xmlns:a16="http://schemas.microsoft.com/office/drawing/2014/main" id="{22252C65-A8A6-42C3-AACD-10C08B34B130}"/>
                </a:ext>
              </a:extLst>
            </p:cNvPr>
            <p:cNvGrpSpPr/>
            <p:nvPr/>
          </p:nvGrpSpPr>
          <p:grpSpPr>
            <a:xfrm rot="3600000">
              <a:off x="4704707" y="1866683"/>
              <a:ext cx="1619030" cy="1872013"/>
              <a:chOff x="2418103" y="603084"/>
              <a:chExt cx="3154370" cy="3647259"/>
            </a:xfrm>
          </p:grpSpPr>
          <p:grpSp>
            <p:nvGrpSpPr>
              <p:cNvPr id="394" name="グループ化 393">
                <a:extLst>
                  <a:ext uri="{FF2B5EF4-FFF2-40B4-BE49-F238E27FC236}">
                    <a16:creationId xmlns:a16="http://schemas.microsoft.com/office/drawing/2014/main" id="{576DA69F-935C-43D3-81D9-3D67B86777D0}"/>
                  </a:ext>
                </a:extLst>
              </p:cNvPr>
              <p:cNvGrpSpPr/>
              <p:nvPr/>
            </p:nvGrpSpPr>
            <p:grpSpPr>
              <a:xfrm rot="3347226">
                <a:off x="4117752" y="1860046"/>
                <a:ext cx="292964" cy="966350"/>
                <a:chOff x="5674519" y="1390651"/>
                <a:chExt cx="861274" cy="2781300"/>
              </a:xfrm>
            </p:grpSpPr>
            <p:grpSp>
              <p:nvGrpSpPr>
                <p:cNvPr id="433" name="グループ化 432">
                  <a:extLst>
                    <a:ext uri="{FF2B5EF4-FFF2-40B4-BE49-F238E27FC236}">
                      <a16:creationId xmlns:a16="http://schemas.microsoft.com/office/drawing/2014/main" id="{3C026C3F-4F23-4721-81A9-91907F5EB68B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435" name="フリーフォーム: 図形 434">
                    <a:extLst>
                      <a:ext uri="{FF2B5EF4-FFF2-40B4-BE49-F238E27FC236}">
                        <a16:creationId xmlns:a16="http://schemas.microsoft.com/office/drawing/2014/main" id="{B9D7D15E-26DF-49B2-880F-FF725D5A4C8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6" name="フリーフォーム: 図形 435">
                    <a:extLst>
                      <a:ext uri="{FF2B5EF4-FFF2-40B4-BE49-F238E27FC236}">
                        <a16:creationId xmlns:a16="http://schemas.microsoft.com/office/drawing/2014/main" id="{8384351B-16BC-4FC4-B5A3-94FC4A3944C1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34" name="フリーフォーム: 図形 433">
                  <a:extLst>
                    <a:ext uri="{FF2B5EF4-FFF2-40B4-BE49-F238E27FC236}">
                      <a16:creationId xmlns:a16="http://schemas.microsoft.com/office/drawing/2014/main" id="{8C2BD4E0-0330-44E9-BDC3-32AC7647953B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02D1534F-0FD0-4FE6-A08E-41981518ED73}"/>
                  </a:ext>
                </a:extLst>
              </p:cNvPr>
              <p:cNvGrpSpPr/>
              <p:nvPr/>
            </p:nvGrpSpPr>
            <p:grpSpPr>
              <a:xfrm rot="18252774" flipH="1">
                <a:off x="2687950" y="1850352"/>
                <a:ext cx="426656" cy="966350"/>
                <a:chOff x="5674519" y="1390651"/>
                <a:chExt cx="861274" cy="2781300"/>
              </a:xfrm>
            </p:grpSpPr>
            <p:grpSp>
              <p:nvGrpSpPr>
                <p:cNvPr id="429" name="グループ化 428">
                  <a:extLst>
                    <a:ext uri="{FF2B5EF4-FFF2-40B4-BE49-F238E27FC236}">
                      <a16:creationId xmlns:a16="http://schemas.microsoft.com/office/drawing/2014/main" id="{3AC10F13-392C-4682-B027-0B972FF7C76E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431" name="フリーフォーム: 図形 430">
                    <a:extLst>
                      <a:ext uri="{FF2B5EF4-FFF2-40B4-BE49-F238E27FC236}">
                        <a16:creationId xmlns:a16="http://schemas.microsoft.com/office/drawing/2014/main" id="{A926EBD5-D00A-4BEA-8D99-35FC3A41DDF2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2" name="フリーフォーム: 図形 431">
                    <a:extLst>
                      <a:ext uri="{FF2B5EF4-FFF2-40B4-BE49-F238E27FC236}">
                        <a16:creationId xmlns:a16="http://schemas.microsoft.com/office/drawing/2014/main" id="{12145866-D360-4FF1-8A9E-72BD81406FB3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30" name="フリーフォーム: 図形 429">
                  <a:extLst>
                    <a:ext uri="{FF2B5EF4-FFF2-40B4-BE49-F238E27FC236}">
                      <a16:creationId xmlns:a16="http://schemas.microsoft.com/office/drawing/2014/main" id="{0AEA8A15-0C66-4C82-8B7C-B927585C9C98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F164D87F-3D50-4FC6-887E-5E2595528210}"/>
                  </a:ext>
                </a:extLst>
              </p:cNvPr>
              <p:cNvSpPr/>
              <p:nvPr/>
            </p:nvSpPr>
            <p:spPr>
              <a:xfrm rot="19425613" flipH="1">
                <a:off x="3238040" y="189687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7A955506-4664-4DB7-9F82-77A2E1507BA7}"/>
                  </a:ext>
                </a:extLst>
              </p:cNvPr>
              <p:cNvSpPr/>
              <p:nvPr/>
            </p:nvSpPr>
            <p:spPr>
              <a:xfrm rot="19425613" flipH="1">
                <a:off x="3257090" y="218262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37F3175A-7EE5-4460-B31F-A12FA61411FB}"/>
                  </a:ext>
                </a:extLst>
              </p:cNvPr>
              <p:cNvSpPr/>
              <p:nvPr/>
            </p:nvSpPr>
            <p:spPr>
              <a:xfrm rot="2174387">
                <a:off x="3923038" y="1963359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99" name="グループ化 398">
                <a:extLst>
                  <a:ext uri="{FF2B5EF4-FFF2-40B4-BE49-F238E27FC236}">
                    <a16:creationId xmlns:a16="http://schemas.microsoft.com/office/drawing/2014/main" id="{A472BC41-C10B-4BF7-8E91-DB4AED788EDB}"/>
                  </a:ext>
                </a:extLst>
              </p:cNvPr>
              <p:cNvGrpSpPr/>
              <p:nvPr/>
            </p:nvGrpSpPr>
            <p:grpSpPr>
              <a:xfrm rot="352824">
                <a:off x="2957046" y="1390649"/>
                <a:ext cx="872005" cy="2859693"/>
                <a:chOff x="2696696" y="829409"/>
                <a:chExt cx="966288" cy="3420934"/>
              </a:xfrm>
            </p:grpSpPr>
            <p:sp>
              <p:nvSpPr>
                <p:cNvPr id="427" name="台形 426">
                  <a:extLst>
                    <a:ext uri="{FF2B5EF4-FFF2-40B4-BE49-F238E27FC236}">
                      <a16:creationId xmlns:a16="http://schemas.microsoft.com/office/drawing/2014/main" id="{5421A267-B553-4012-983C-BB44E59F78D2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04B833BE-C81E-42D4-8A6A-802B1D223F16}"/>
                    </a:ext>
                  </a:extLst>
                </p:cNvPr>
                <p:cNvSpPr/>
                <p:nvPr/>
              </p:nvSpPr>
              <p:spPr>
                <a:xfrm rot="15591182">
                  <a:off x="2455744" y="1070361"/>
                  <a:ext cx="1448191" cy="9662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6CAD21F8-2118-4A75-A46C-28A6A8007EDB}"/>
                  </a:ext>
                </a:extLst>
              </p:cNvPr>
              <p:cNvSpPr/>
              <p:nvPr/>
            </p:nvSpPr>
            <p:spPr>
              <a:xfrm rot="2700000">
                <a:off x="4152453" y="2187626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5359D524-28FD-4F00-870E-AC0169C68951}"/>
                  </a:ext>
                </a:extLst>
              </p:cNvPr>
              <p:cNvSpPr/>
              <p:nvPr/>
            </p:nvSpPr>
            <p:spPr>
              <a:xfrm rot="8963138">
                <a:off x="3144125" y="2310694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台形 401">
                <a:extLst>
                  <a:ext uri="{FF2B5EF4-FFF2-40B4-BE49-F238E27FC236}">
                    <a16:creationId xmlns:a16="http://schemas.microsoft.com/office/drawing/2014/main" id="{39AD9788-A4BF-44E4-B9D1-FDBFFFE3033D}"/>
                  </a:ext>
                </a:extLst>
              </p:cNvPr>
              <p:cNvSpPr/>
              <p:nvPr/>
            </p:nvSpPr>
            <p:spPr>
              <a:xfrm rot="558662">
                <a:off x="3762950" y="2236037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台形 402">
                <a:extLst>
                  <a:ext uri="{FF2B5EF4-FFF2-40B4-BE49-F238E27FC236}">
                    <a16:creationId xmlns:a16="http://schemas.microsoft.com/office/drawing/2014/main" id="{BD0C3430-07EC-4EC5-B414-02131C2728CF}"/>
                  </a:ext>
                </a:extLst>
              </p:cNvPr>
              <p:cNvSpPr/>
              <p:nvPr/>
            </p:nvSpPr>
            <p:spPr>
              <a:xfrm>
                <a:off x="3630190" y="2240704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404" name="グループ化 403">
                <a:extLst>
                  <a:ext uri="{FF2B5EF4-FFF2-40B4-BE49-F238E27FC236}">
                    <a16:creationId xmlns:a16="http://schemas.microsoft.com/office/drawing/2014/main" id="{FC1CD483-4D02-47CA-99C8-70B23CB161A6}"/>
                  </a:ext>
                </a:extLst>
              </p:cNvPr>
              <p:cNvGrpSpPr/>
              <p:nvPr/>
            </p:nvGrpSpPr>
            <p:grpSpPr>
              <a:xfrm rot="1109717">
                <a:off x="3689249" y="815377"/>
                <a:ext cx="1031020" cy="1545207"/>
                <a:chOff x="3944937" y="1390650"/>
                <a:chExt cx="1855788" cy="2781300"/>
              </a:xfrm>
            </p:grpSpPr>
            <p:sp>
              <p:nvSpPr>
                <p:cNvPr id="425" name="フリーフォーム: 図形 424">
                  <a:extLst>
                    <a:ext uri="{FF2B5EF4-FFF2-40B4-BE49-F238E27FC236}">
                      <a16:creationId xmlns:a16="http://schemas.microsoft.com/office/drawing/2014/main" id="{7B63BAB5-089B-4AEA-A0D3-B662B154207E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6" name="フリーフォーム: 図形 425">
                  <a:extLst>
                    <a:ext uri="{FF2B5EF4-FFF2-40B4-BE49-F238E27FC236}">
                      <a16:creationId xmlns:a16="http://schemas.microsoft.com/office/drawing/2014/main" id="{AADD32FB-7A89-4D66-9A36-07A304DCE4C0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07" name="グループ化 406">
                <a:extLst>
                  <a:ext uri="{FF2B5EF4-FFF2-40B4-BE49-F238E27FC236}">
                    <a16:creationId xmlns:a16="http://schemas.microsoft.com/office/drawing/2014/main" id="{8F26CFB1-7163-4710-BD4D-365AE2E2DBF2}"/>
                  </a:ext>
                </a:extLst>
              </p:cNvPr>
              <p:cNvGrpSpPr/>
              <p:nvPr/>
            </p:nvGrpSpPr>
            <p:grpSpPr>
              <a:xfrm>
                <a:off x="2696695" y="829409"/>
                <a:ext cx="966288" cy="3420934"/>
                <a:chOff x="2696695" y="829409"/>
                <a:chExt cx="966288" cy="3420934"/>
              </a:xfrm>
            </p:grpSpPr>
            <p:sp>
              <p:nvSpPr>
                <p:cNvPr id="421" name="台形 420">
                  <a:extLst>
                    <a:ext uri="{FF2B5EF4-FFF2-40B4-BE49-F238E27FC236}">
                      <a16:creationId xmlns:a16="http://schemas.microsoft.com/office/drawing/2014/main" id="{0150654E-2F30-4655-A961-B5F5EBF4B1B0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422" name="グループ化 421">
                  <a:extLst>
                    <a:ext uri="{FF2B5EF4-FFF2-40B4-BE49-F238E27FC236}">
                      <a16:creationId xmlns:a16="http://schemas.microsoft.com/office/drawing/2014/main" id="{D75C576B-BA2F-414E-9C33-201A93FB4A4E}"/>
                    </a:ext>
                  </a:extLst>
                </p:cNvPr>
                <p:cNvGrpSpPr/>
                <p:nvPr/>
              </p:nvGrpSpPr>
              <p:grpSpPr>
                <a:xfrm rot="20991182">
                  <a:off x="2696695" y="829409"/>
                  <a:ext cx="966288" cy="1448191"/>
                  <a:chOff x="3944937" y="1390650"/>
                  <a:chExt cx="1855788" cy="2781300"/>
                </a:xfrm>
              </p:grpSpPr>
              <p:sp>
                <p:nvSpPr>
                  <p:cNvPr id="423" name="フリーフォーム: 図形 422">
                    <a:extLst>
                      <a:ext uri="{FF2B5EF4-FFF2-40B4-BE49-F238E27FC236}">
                        <a16:creationId xmlns:a16="http://schemas.microsoft.com/office/drawing/2014/main" id="{12B3194E-7159-44C6-A881-17CC88F9B45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4" name="フリーフォーム: 図形 423">
                    <a:extLst>
                      <a:ext uri="{FF2B5EF4-FFF2-40B4-BE49-F238E27FC236}">
                        <a16:creationId xmlns:a16="http://schemas.microsoft.com/office/drawing/2014/main" id="{6917B0C4-FEAB-499E-B2A4-E3E30C64C437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08" name="グループ化 407">
                <a:extLst>
                  <a:ext uri="{FF2B5EF4-FFF2-40B4-BE49-F238E27FC236}">
                    <a16:creationId xmlns:a16="http://schemas.microsoft.com/office/drawing/2014/main" id="{4DE1C5D3-E31B-4062-B7AD-725C22A76C08}"/>
                  </a:ext>
                </a:extLst>
              </p:cNvPr>
              <p:cNvGrpSpPr/>
              <p:nvPr/>
            </p:nvGrpSpPr>
            <p:grpSpPr>
              <a:xfrm rot="3124461">
                <a:off x="4574783" y="1084981"/>
                <a:ext cx="537644" cy="1457736"/>
                <a:chOff x="5674519" y="1390651"/>
                <a:chExt cx="861274" cy="2781300"/>
              </a:xfrm>
            </p:grpSpPr>
            <p:grpSp>
              <p:nvGrpSpPr>
                <p:cNvPr id="417" name="グループ化 416">
                  <a:extLst>
                    <a:ext uri="{FF2B5EF4-FFF2-40B4-BE49-F238E27FC236}">
                      <a16:creationId xmlns:a16="http://schemas.microsoft.com/office/drawing/2014/main" id="{2DE0C30C-1AF0-4728-95E1-8D2BBF73E1CE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419" name="フリーフォーム: 図形 418">
                    <a:extLst>
                      <a:ext uri="{FF2B5EF4-FFF2-40B4-BE49-F238E27FC236}">
                        <a16:creationId xmlns:a16="http://schemas.microsoft.com/office/drawing/2014/main" id="{D378033D-8BD5-4AE9-899D-70D512FCD7EB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0" name="フリーフォーム: 図形 419">
                    <a:extLst>
                      <a:ext uri="{FF2B5EF4-FFF2-40B4-BE49-F238E27FC236}">
                        <a16:creationId xmlns:a16="http://schemas.microsoft.com/office/drawing/2014/main" id="{9A38AED6-4C6F-4085-AC64-F8354FEBD99A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18" name="フリーフォーム: 図形 417">
                  <a:extLst>
                    <a:ext uri="{FF2B5EF4-FFF2-40B4-BE49-F238E27FC236}">
                      <a16:creationId xmlns:a16="http://schemas.microsoft.com/office/drawing/2014/main" id="{86A48961-EC5A-4952-BA37-F5E8DC6C1557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09" name="グループ化 408">
                <a:extLst>
                  <a:ext uri="{FF2B5EF4-FFF2-40B4-BE49-F238E27FC236}">
                    <a16:creationId xmlns:a16="http://schemas.microsoft.com/office/drawing/2014/main" id="{0431E005-0A57-4325-9530-96D45717DFE0}"/>
                  </a:ext>
                </a:extLst>
              </p:cNvPr>
              <p:cNvGrpSpPr/>
              <p:nvPr/>
            </p:nvGrpSpPr>
            <p:grpSpPr>
              <a:xfrm rot="19454971" flipH="1">
                <a:off x="2568415" y="1199057"/>
                <a:ext cx="445903" cy="1238531"/>
                <a:chOff x="5674519" y="1390651"/>
                <a:chExt cx="861274" cy="2781300"/>
              </a:xfrm>
            </p:grpSpPr>
            <p:grpSp>
              <p:nvGrpSpPr>
                <p:cNvPr id="413" name="グループ化 412">
                  <a:extLst>
                    <a:ext uri="{FF2B5EF4-FFF2-40B4-BE49-F238E27FC236}">
                      <a16:creationId xmlns:a16="http://schemas.microsoft.com/office/drawing/2014/main" id="{E7FA9463-67ED-4AD0-BD26-F6A1A3F807D3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415" name="フリーフォーム: 図形 414">
                    <a:extLst>
                      <a:ext uri="{FF2B5EF4-FFF2-40B4-BE49-F238E27FC236}">
                        <a16:creationId xmlns:a16="http://schemas.microsoft.com/office/drawing/2014/main" id="{C00ABF72-8B98-4C98-BD79-6A1B4AB0573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6" name="フリーフォーム: 図形 415">
                    <a:extLst>
                      <a:ext uri="{FF2B5EF4-FFF2-40B4-BE49-F238E27FC236}">
                        <a16:creationId xmlns:a16="http://schemas.microsoft.com/office/drawing/2014/main" id="{DA574AA4-7ECB-44FE-BC87-71F47033C9BD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chemeClr val="tx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14" name="フリーフォーム: 図形 413">
                  <a:extLst>
                    <a:ext uri="{FF2B5EF4-FFF2-40B4-BE49-F238E27FC236}">
                      <a16:creationId xmlns:a16="http://schemas.microsoft.com/office/drawing/2014/main" id="{0B958853-091E-4571-8BF6-8F17303CF949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chemeClr val="accent6">
                        <a:lumMod val="60000"/>
                        <a:lumOff val="40000"/>
                      </a:scheme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10" name="グループ化 409">
                <a:extLst>
                  <a:ext uri="{FF2B5EF4-FFF2-40B4-BE49-F238E27FC236}">
                    <a16:creationId xmlns:a16="http://schemas.microsoft.com/office/drawing/2014/main" id="{CA9A4244-ABEF-4CB4-99AE-8F408BD2427B}"/>
                  </a:ext>
                </a:extLst>
              </p:cNvPr>
              <p:cNvGrpSpPr/>
              <p:nvPr/>
            </p:nvGrpSpPr>
            <p:grpSpPr>
              <a:xfrm>
                <a:off x="3117236" y="603084"/>
                <a:ext cx="1117300" cy="1674516"/>
                <a:chOff x="3944937" y="1390650"/>
                <a:chExt cx="1855788" cy="2781300"/>
              </a:xfrm>
            </p:grpSpPr>
            <p:sp>
              <p:nvSpPr>
                <p:cNvPr id="411" name="フリーフォーム: 図形 410">
                  <a:extLst>
                    <a:ext uri="{FF2B5EF4-FFF2-40B4-BE49-F238E27FC236}">
                      <a16:creationId xmlns:a16="http://schemas.microsoft.com/office/drawing/2014/main" id="{16E5A017-5AAC-4900-BB34-DE32A91A7B6D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2" name="フリーフォーム: 図形 411">
                  <a:extLst>
                    <a:ext uri="{FF2B5EF4-FFF2-40B4-BE49-F238E27FC236}">
                      <a16:creationId xmlns:a16="http://schemas.microsoft.com/office/drawing/2014/main" id="{BF8788E7-994F-40CC-B7E3-4A161D5FF1C4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531" name="グループ化 530">
            <a:extLst>
              <a:ext uri="{FF2B5EF4-FFF2-40B4-BE49-F238E27FC236}">
                <a16:creationId xmlns:a16="http://schemas.microsoft.com/office/drawing/2014/main" id="{2D16BBC8-B45F-4AE6-BEC9-1E91A961DA14}"/>
              </a:ext>
            </a:extLst>
          </p:cNvPr>
          <p:cNvGrpSpPr/>
          <p:nvPr/>
        </p:nvGrpSpPr>
        <p:grpSpPr>
          <a:xfrm>
            <a:off x="1142313" y="3909404"/>
            <a:ext cx="2058638" cy="2380312"/>
            <a:chOff x="2418103" y="603084"/>
            <a:chExt cx="3154370" cy="3647259"/>
          </a:xfrm>
        </p:grpSpPr>
        <p:grpSp>
          <p:nvGrpSpPr>
            <p:cNvPr id="532" name="グループ化 531">
              <a:extLst>
                <a:ext uri="{FF2B5EF4-FFF2-40B4-BE49-F238E27FC236}">
                  <a16:creationId xmlns:a16="http://schemas.microsoft.com/office/drawing/2014/main" id="{073903B7-92E4-4FDC-AFBB-D853043481BA}"/>
                </a:ext>
              </a:extLst>
            </p:cNvPr>
            <p:cNvGrpSpPr/>
            <p:nvPr/>
          </p:nvGrpSpPr>
          <p:grpSpPr>
            <a:xfrm rot="3347226">
              <a:off x="4117752" y="1860046"/>
              <a:ext cx="292964" cy="966350"/>
              <a:chOff x="5674519" y="1390651"/>
              <a:chExt cx="861274" cy="2781300"/>
            </a:xfrm>
          </p:grpSpPr>
          <p:grpSp>
            <p:nvGrpSpPr>
              <p:cNvPr id="569" name="グループ化 568">
                <a:extLst>
                  <a:ext uri="{FF2B5EF4-FFF2-40B4-BE49-F238E27FC236}">
                    <a16:creationId xmlns:a16="http://schemas.microsoft.com/office/drawing/2014/main" id="{DAF6139E-01A7-4FFA-B29D-78E9B4BE2E5C}"/>
                  </a:ext>
                </a:extLst>
              </p:cNvPr>
              <p:cNvGrpSpPr/>
              <p:nvPr/>
            </p:nvGrpSpPr>
            <p:grpSpPr>
              <a:xfrm>
                <a:off x="5674519" y="1390651"/>
                <a:ext cx="861273" cy="2779628"/>
                <a:chOff x="5602287" y="1390651"/>
                <a:chExt cx="933505" cy="2779628"/>
              </a:xfrm>
            </p:grpSpPr>
            <p:sp>
              <p:nvSpPr>
                <p:cNvPr id="571" name="フリーフォーム: 図形 570">
                  <a:extLst>
                    <a:ext uri="{FF2B5EF4-FFF2-40B4-BE49-F238E27FC236}">
                      <a16:creationId xmlns:a16="http://schemas.microsoft.com/office/drawing/2014/main" id="{36BAFD49-71D4-482D-9D51-C79A7AE3B6F5}"/>
                    </a:ext>
                  </a:extLst>
                </p:cNvPr>
                <p:cNvSpPr/>
                <p:nvPr/>
              </p:nvSpPr>
              <p:spPr>
                <a:xfrm rot="16200000">
                  <a:off x="4679226" y="2313712"/>
                  <a:ext cx="2779628" cy="933505"/>
                </a:xfrm>
                <a:custGeom>
                  <a:avLst/>
                  <a:gdLst>
                    <a:gd name="connsiteX0" fmla="*/ 2779628 w 2779628"/>
                    <a:gd name="connsiteY0" fmla="*/ 922338 h 933505"/>
                    <a:gd name="connsiteX1" fmla="*/ 2757914 w 2779628"/>
                    <a:gd name="connsiteY1" fmla="*/ 933505 h 933505"/>
                    <a:gd name="connsiteX2" fmla="*/ 0 w 2779628"/>
                    <a:gd name="connsiteY2" fmla="*/ 933505 h 933505"/>
                    <a:gd name="connsiteX3" fmla="*/ 27809 w 2779628"/>
                    <a:gd name="connsiteY3" fmla="*/ 802363 h 933505"/>
                    <a:gd name="connsiteX4" fmla="*/ 624728 w 2779628"/>
                    <a:gd name="connsiteY4" fmla="*/ 93223 h 933505"/>
                    <a:gd name="connsiteX5" fmla="*/ 680633 w 2779628"/>
                    <a:gd name="connsiteY5" fmla="*/ 72919 h 933505"/>
                    <a:gd name="connsiteX6" fmla="*/ 1007201 w 2779628"/>
                    <a:gd name="connsiteY6" fmla="*/ 0 h 933505"/>
                    <a:gd name="connsiteX7" fmla="*/ 995514 w 2779628"/>
                    <a:gd name="connsiteY7" fmla="*/ 42173 h 933505"/>
                    <a:gd name="connsiteX8" fmla="*/ 1107213 w 2779628"/>
                    <a:gd name="connsiteY8" fmla="*/ 33337 h 933505"/>
                    <a:gd name="connsiteX9" fmla="*/ 1095951 w 2779628"/>
                    <a:gd name="connsiteY9" fmla="*/ 72518 h 933505"/>
                    <a:gd name="connsiteX10" fmla="*/ 1220676 w 2779628"/>
                    <a:gd name="connsiteY10" fmla="*/ 61912 h 933505"/>
                    <a:gd name="connsiteX11" fmla="*/ 1204358 w 2779628"/>
                    <a:gd name="connsiteY11" fmla="*/ 116866 h 933505"/>
                    <a:gd name="connsiteX12" fmla="*/ 1344501 w 2779628"/>
                    <a:gd name="connsiteY12" fmla="*/ 119062 h 933505"/>
                    <a:gd name="connsiteX13" fmla="*/ 1330574 w 2779628"/>
                    <a:gd name="connsiteY13" fmla="*/ 162868 h 933505"/>
                    <a:gd name="connsiteX14" fmla="*/ 1428672 w 2779628"/>
                    <a:gd name="connsiteY14" fmla="*/ 157162 h 933505"/>
                    <a:gd name="connsiteX15" fmla="*/ 1412059 w 2779628"/>
                    <a:gd name="connsiteY15" fmla="*/ 206956 h 933505"/>
                    <a:gd name="connsiteX16" fmla="*/ 1557259 w 2779628"/>
                    <a:gd name="connsiteY16" fmla="*/ 200025 h 933505"/>
                    <a:gd name="connsiteX17" fmla="*/ 1533633 w 2779628"/>
                    <a:gd name="connsiteY17" fmla="*/ 266902 h 933505"/>
                    <a:gd name="connsiteX18" fmla="*/ 1618802 w 2779628"/>
                    <a:gd name="connsiteY18" fmla="*/ 263128 h 933505"/>
                    <a:gd name="connsiteX19" fmla="*/ 1603532 w 2779628"/>
                    <a:gd name="connsiteY19" fmla="*/ 304079 h 933505"/>
                    <a:gd name="connsiteX20" fmla="*/ 1755695 w 2779628"/>
                    <a:gd name="connsiteY20" fmla="*/ 311945 h 933505"/>
                    <a:gd name="connsiteX21" fmla="*/ 1734242 w 2779628"/>
                    <a:gd name="connsiteY21" fmla="*/ 364629 h 933505"/>
                    <a:gd name="connsiteX22" fmla="*/ 1806457 w 2779628"/>
                    <a:gd name="connsiteY22" fmla="*/ 359574 h 933505"/>
                    <a:gd name="connsiteX23" fmla="*/ 1790440 w 2779628"/>
                    <a:gd name="connsiteY23" fmla="*/ 395862 h 933505"/>
                    <a:gd name="connsiteX24" fmla="*/ 1906468 w 2779628"/>
                    <a:gd name="connsiteY24" fmla="*/ 388149 h 933505"/>
                    <a:gd name="connsiteX25" fmla="*/ 1875739 w 2779628"/>
                    <a:gd name="connsiteY25" fmla="*/ 454261 h 933505"/>
                    <a:gd name="connsiteX26" fmla="*/ 1970763 w 2779628"/>
                    <a:gd name="connsiteY26" fmla="*/ 451649 h 933505"/>
                    <a:gd name="connsiteX27" fmla="*/ 1948079 w 2779628"/>
                    <a:gd name="connsiteY27" fmla="*/ 494699 h 933505"/>
                    <a:gd name="connsiteX28" fmla="*/ 2098570 w 2779628"/>
                    <a:gd name="connsiteY28" fmla="*/ 524674 h 933505"/>
                    <a:gd name="connsiteX29" fmla="*/ 2079242 w 2779628"/>
                    <a:gd name="connsiteY29" fmla="*/ 567549 h 933505"/>
                    <a:gd name="connsiteX30" fmla="*/ 2202256 w 2779628"/>
                    <a:gd name="connsiteY30" fmla="*/ 576262 h 933505"/>
                    <a:gd name="connsiteX31" fmla="*/ 2178370 w 2779628"/>
                    <a:gd name="connsiteY31" fmla="*/ 622605 h 933505"/>
                    <a:gd name="connsiteX32" fmla="*/ 2344667 w 2779628"/>
                    <a:gd name="connsiteY32" fmla="*/ 631032 h 933505"/>
                    <a:gd name="connsiteX33" fmla="*/ 2317559 w 2779628"/>
                    <a:gd name="connsiteY33" fmla="*/ 696341 h 933505"/>
                    <a:gd name="connsiteX34" fmla="*/ 2436732 w 2779628"/>
                    <a:gd name="connsiteY34" fmla="*/ 707232 h 933505"/>
                    <a:gd name="connsiteX35" fmla="*/ 2414555 w 2779628"/>
                    <a:gd name="connsiteY35" fmla="*/ 746374 h 933505"/>
                    <a:gd name="connsiteX36" fmla="*/ 2546625 w 2779628"/>
                    <a:gd name="connsiteY36" fmla="*/ 747713 h 933505"/>
                    <a:gd name="connsiteX37" fmla="*/ 2512174 w 2779628"/>
                    <a:gd name="connsiteY37" fmla="*/ 796728 h 933505"/>
                    <a:gd name="connsiteX38" fmla="*/ 2658573 w 2779628"/>
                    <a:gd name="connsiteY38" fmla="*/ 795338 h 933505"/>
                    <a:gd name="connsiteX39" fmla="*/ 2628161 w 2779628"/>
                    <a:gd name="connsiteY39" fmla="*/ 852351 h 933505"/>
                    <a:gd name="connsiteX40" fmla="*/ 2708987 w 2779628"/>
                    <a:gd name="connsiteY40" fmla="*/ 852487 h 933505"/>
                    <a:gd name="connsiteX41" fmla="*/ 2690740 w 2779628"/>
                    <a:gd name="connsiteY41" fmla="*/ 881266 h 933505"/>
                    <a:gd name="connsiteX42" fmla="*/ 2779628 w 2779628"/>
                    <a:gd name="connsiteY42" fmla="*/ 922338 h 93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779628" h="933505">
                      <a:moveTo>
                        <a:pt x="2779628" y="922338"/>
                      </a:moveTo>
                      <a:lnTo>
                        <a:pt x="2757914" y="933505"/>
                      </a:lnTo>
                      <a:lnTo>
                        <a:pt x="0" y="933505"/>
                      </a:lnTo>
                      <a:lnTo>
                        <a:pt x="27809" y="802363"/>
                      </a:lnTo>
                      <a:cubicBezTo>
                        <a:pt x="115369" y="482266"/>
                        <a:pt x="331836" y="198949"/>
                        <a:pt x="624728" y="93223"/>
                      </a:cubicBezTo>
                      <a:lnTo>
                        <a:pt x="680633" y="72919"/>
                      </a:lnTo>
                      <a:cubicBezTo>
                        <a:pt x="781007" y="25965"/>
                        <a:pt x="891362" y="0"/>
                        <a:pt x="1007201" y="0"/>
                      </a:cubicBezTo>
                      <a:lnTo>
                        <a:pt x="995514" y="42173"/>
                      </a:lnTo>
                      <a:lnTo>
                        <a:pt x="1107213" y="33337"/>
                      </a:lnTo>
                      <a:lnTo>
                        <a:pt x="1095951" y="72518"/>
                      </a:lnTo>
                      <a:lnTo>
                        <a:pt x="1220676" y="61912"/>
                      </a:lnTo>
                      <a:lnTo>
                        <a:pt x="1204358" y="116866"/>
                      </a:lnTo>
                      <a:lnTo>
                        <a:pt x="1344501" y="119062"/>
                      </a:lnTo>
                      <a:lnTo>
                        <a:pt x="1330574" y="162868"/>
                      </a:lnTo>
                      <a:lnTo>
                        <a:pt x="1428672" y="157162"/>
                      </a:lnTo>
                      <a:lnTo>
                        <a:pt x="1412059" y="206956"/>
                      </a:lnTo>
                      <a:lnTo>
                        <a:pt x="1557259" y="200025"/>
                      </a:lnTo>
                      <a:lnTo>
                        <a:pt x="1533633" y="266902"/>
                      </a:lnTo>
                      <a:lnTo>
                        <a:pt x="1618802" y="263128"/>
                      </a:lnTo>
                      <a:lnTo>
                        <a:pt x="1603532" y="304079"/>
                      </a:lnTo>
                      <a:lnTo>
                        <a:pt x="1755695" y="311945"/>
                      </a:lnTo>
                      <a:lnTo>
                        <a:pt x="1734242" y="364629"/>
                      </a:lnTo>
                      <a:lnTo>
                        <a:pt x="1806457" y="359574"/>
                      </a:lnTo>
                      <a:lnTo>
                        <a:pt x="1790440" y="395862"/>
                      </a:lnTo>
                      <a:lnTo>
                        <a:pt x="1906468" y="388149"/>
                      </a:lnTo>
                      <a:lnTo>
                        <a:pt x="1875739" y="454261"/>
                      </a:lnTo>
                      <a:lnTo>
                        <a:pt x="1970763" y="451649"/>
                      </a:lnTo>
                      <a:lnTo>
                        <a:pt x="1948079" y="494699"/>
                      </a:lnTo>
                      <a:lnTo>
                        <a:pt x="2098570" y="524674"/>
                      </a:lnTo>
                      <a:lnTo>
                        <a:pt x="2079242" y="567549"/>
                      </a:lnTo>
                      <a:lnTo>
                        <a:pt x="2202256" y="576262"/>
                      </a:lnTo>
                      <a:lnTo>
                        <a:pt x="2178370" y="622605"/>
                      </a:lnTo>
                      <a:lnTo>
                        <a:pt x="2344667" y="631032"/>
                      </a:lnTo>
                      <a:lnTo>
                        <a:pt x="2317559" y="696341"/>
                      </a:lnTo>
                      <a:lnTo>
                        <a:pt x="2436732" y="707232"/>
                      </a:lnTo>
                      <a:lnTo>
                        <a:pt x="2414555" y="746374"/>
                      </a:lnTo>
                      <a:lnTo>
                        <a:pt x="2546625" y="747713"/>
                      </a:lnTo>
                      <a:lnTo>
                        <a:pt x="2512174" y="796728"/>
                      </a:lnTo>
                      <a:lnTo>
                        <a:pt x="2658573" y="795338"/>
                      </a:lnTo>
                      <a:lnTo>
                        <a:pt x="2628161" y="852351"/>
                      </a:lnTo>
                      <a:lnTo>
                        <a:pt x="2708987" y="852487"/>
                      </a:lnTo>
                      <a:lnTo>
                        <a:pt x="2690740" y="881266"/>
                      </a:lnTo>
                      <a:lnTo>
                        <a:pt x="2779628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2" name="フリーフォーム: 図形 571">
                  <a:extLst>
                    <a:ext uri="{FF2B5EF4-FFF2-40B4-BE49-F238E27FC236}">
                      <a16:creationId xmlns:a16="http://schemas.microsoft.com/office/drawing/2014/main" id="{3F76AE69-4F82-48BF-AE89-99DD88E1244E}"/>
                    </a:ext>
                  </a:extLst>
                </p:cNvPr>
                <p:cNvSpPr/>
                <p:nvPr/>
              </p:nvSpPr>
              <p:spPr>
                <a:xfrm rot="16200000">
                  <a:off x="4969386" y="2462923"/>
                  <a:ext cx="2349384" cy="780950"/>
                </a:xfrm>
                <a:custGeom>
                  <a:avLst/>
                  <a:gdLst>
                    <a:gd name="connsiteX0" fmla="*/ 2349384 w 2349384"/>
                    <a:gd name="connsiteY0" fmla="*/ 694019 h 780950"/>
                    <a:gd name="connsiteX1" fmla="*/ 2348051 w 2349384"/>
                    <a:gd name="connsiteY1" fmla="*/ 695297 h 780950"/>
                    <a:gd name="connsiteX2" fmla="*/ 2277252 w 2349384"/>
                    <a:gd name="connsiteY2" fmla="*/ 768214 h 780950"/>
                    <a:gd name="connsiteX3" fmla="*/ 2304775 w 2349384"/>
                    <a:gd name="connsiteY3" fmla="*/ 769419 h 780950"/>
                    <a:gd name="connsiteX4" fmla="*/ 2328428 w 2349384"/>
                    <a:gd name="connsiteY4" fmla="*/ 772609 h 780950"/>
                    <a:gd name="connsiteX5" fmla="*/ 2304775 w 2349384"/>
                    <a:gd name="connsiteY5" fmla="*/ 775798 h 780950"/>
                    <a:gd name="connsiteX6" fmla="*/ 2276550 w 2349384"/>
                    <a:gd name="connsiteY6" fmla="*/ 777033 h 780950"/>
                    <a:gd name="connsiteX7" fmla="*/ 2280353 w 2349384"/>
                    <a:gd name="connsiteY7" fmla="*/ 780950 h 780950"/>
                    <a:gd name="connsiteX8" fmla="*/ 2262895 w 2349384"/>
                    <a:gd name="connsiteY8" fmla="*/ 780950 h 780950"/>
                    <a:gd name="connsiteX9" fmla="*/ 2259531 w 2349384"/>
                    <a:gd name="connsiteY9" fmla="*/ 777779 h 780950"/>
                    <a:gd name="connsiteX10" fmla="*/ 2236938 w 2349384"/>
                    <a:gd name="connsiteY10" fmla="*/ 778768 h 780950"/>
                    <a:gd name="connsiteX11" fmla="*/ 2149828 w 2349384"/>
                    <a:gd name="connsiteY11" fmla="*/ 780950 h 780950"/>
                    <a:gd name="connsiteX12" fmla="*/ 177432 w 2349384"/>
                    <a:gd name="connsiteY12" fmla="*/ 780950 h 780950"/>
                    <a:gd name="connsiteX13" fmla="*/ 114804 w 2349384"/>
                    <a:gd name="connsiteY13" fmla="*/ 779469 h 780950"/>
                    <a:gd name="connsiteX14" fmla="*/ 0 w 2349384"/>
                    <a:gd name="connsiteY14" fmla="*/ 772609 h 780950"/>
                    <a:gd name="connsiteX15" fmla="*/ 198829 w 2349384"/>
                    <a:gd name="connsiteY15" fmla="*/ 763761 h 780950"/>
                    <a:gd name="connsiteX16" fmla="*/ 234830 w 2349384"/>
                    <a:gd name="connsiteY16" fmla="*/ 763168 h 780950"/>
                    <a:gd name="connsiteX17" fmla="*/ 251645 w 2349384"/>
                    <a:gd name="connsiteY17" fmla="*/ 730402 h 780950"/>
                    <a:gd name="connsiteX18" fmla="*/ 420034 w 2349384"/>
                    <a:gd name="connsiteY18" fmla="*/ 473690 h 780950"/>
                    <a:gd name="connsiteX19" fmla="*/ 830257 w 2349384"/>
                    <a:gd name="connsiteY19" fmla="*/ 61076 h 780950"/>
                    <a:gd name="connsiteX20" fmla="*/ 925063 w 2349384"/>
                    <a:gd name="connsiteY20" fmla="*/ 0 h 780950"/>
                    <a:gd name="connsiteX21" fmla="*/ 923609 w 2349384"/>
                    <a:gd name="connsiteY21" fmla="*/ 1188 h 780950"/>
                    <a:gd name="connsiteX22" fmla="*/ 457323 w 2349384"/>
                    <a:gd name="connsiteY22" fmla="*/ 501591 h 780950"/>
                    <a:gd name="connsiteX23" fmla="*/ 354188 w 2349384"/>
                    <a:gd name="connsiteY23" fmla="*/ 645392 h 780950"/>
                    <a:gd name="connsiteX24" fmla="*/ 279030 w 2349384"/>
                    <a:gd name="connsiteY24" fmla="*/ 762440 h 780950"/>
                    <a:gd name="connsiteX25" fmla="*/ 340990 w 2349384"/>
                    <a:gd name="connsiteY25" fmla="*/ 761418 h 780950"/>
                    <a:gd name="connsiteX26" fmla="*/ 711049 w 2349384"/>
                    <a:gd name="connsiteY26" fmla="*/ 758027 h 780950"/>
                    <a:gd name="connsiteX27" fmla="*/ 766559 w 2349384"/>
                    <a:gd name="connsiteY27" fmla="*/ 757793 h 780950"/>
                    <a:gd name="connsiteX28" fmla="*/ 837593 w 2349384"/>
                    <a:gd name="connsiteY28" fmla="*/ 659425 h 780950"/>
                    <a:gd name="connsiteX29" fmla="*/ 1226614 w 2349384"/>
                    <a:gd name="connsiteY29" fmla="*/ 230946 h 780950"/>
                    <a:gd name="connsiteX30" fmla="*/ 1310914 w 2349384"/>
                    <a:gd name="connsiteY30" fmla="*/ 162010 h 780950"/>
                    <a:gd name="connsiteX31" fmla="*/ 1309580 w 2349384"/>
                    <a:gd name="connsiteY31" fmla="*/ 163287 h 780950"/>
                    <a:gd name="connsiteX32" fmla="*/ 862258 w 2349384"/>
                    <a:gd name="connsiteY32" fmla="*/ 677880 h 780950"/>
                    <a:gd name="connsiteX33" fmla="*/ 804009 w 2349384"/>
                    <a:gd name="connsiteY33" fmla="*/ 757635 h 780950"/>
                    <a:gd name="connsiteX34" fmla="*/ 929584 w 2349384"/>
                    <a:gd name="connsiteY34" fmla="*/ 757105 h 780950"/>
                    <a:gd name="connsiteX35" fmla="*/ 1164214 w 2349384"/>
                    <a:gd name="connsiteY35" fmla="*/ 756784 h 780950"/>
                    <a:gd name="connsiteX36" fmla="*/ 1284912 w 2349384"/>
                    <a:gd name="connsiteY36" fmla="*/ 756949 h 780950"/>
                    <a:gd name="connsiteX37" fmla="*/ 1358358 w 2349384"/>
                    <a:gd name="connsiteY37" fmla="*/ 672409 h 780950"/>
                    <a:gd name="connsiteX38" fmla="*/ 1551600 w 2349384"/>
                    <a:gd name="connsiteY38" fmla="*/ 480147 h 780950"/>
                    <a:gd name="connsiteX39" fmla="*/ 1635899 w 2349384"/>
                    <a:gd name="connsiteY39" fmla="*/ 411210 h 780950"/>
                    <a:gd name="connsiteX40" fmla="*/ 1634565 w 2349384"/>
                    <a:gd name="connsiteY40" fmla="*/ 412488 h 780950"/>
                    <a:gd name="connsiteX41" fmla="*/ 1408045 w 2349384"/>
                    <a:gd name="connsiteY41" fmla="*/ 654785 h 780950"/>
                    <a:gd name="connsiteX42" fmla="*/ 1322211 w 2349384"/>
                    <a:gd name="connsiteY42" fmla="*/ 757000 h 780950"/>
                    <a:gd name="connsiteX43" fmla="*/ 1398844 w 2349384"/>
                    <a:gd name="connsiteY43" fmla="*/ 757105 h 780950"/>
                    <a:gd name="connsiteX44" fmla="*/ 1617379 w 2349384"/>
                    <a:gd name="connsiteY44" fmla="*/ 758027 h 780950"/>
                    <a:gd name="connsiteX45" fmla="*/ 1684748 w 2349384"/>
                    <a:gd name="connsiteY45" fmla="*/ 758524 h 780950"/>
                    <a:gd name="connsiteX46" fmla="*/ 1769463 w 2349384"/>
                    <a:gd name="connsiteY46" fmla="*/ 669909 h 780950"/>
                    <a:gd name="connsiteX47" fmla="*/ 1865034 w 2349384"/>
                    <a:gd name="connsiteY47" fmla="*/ 579816 h 780950"/>
                    <a:gd name="connsiteX48" fmla="*/ 1949333 w 2349384"/>
                    <a:gd name="connsiteY48" fmla="*/ 510879 h 780950"/>
                    <a:gd name="connsiteX49" fmla="*/ 1948000 w 2349384"/>
                    <a:gd name="connsiteY49" fmla="*/ 512157 h 780950"/>
                    <a:gd name="connsiteX50" fmla="*/ 1721479 w 2349384"/>
                    <a:gd name="connsiteY50" fmla="*/ 754454 h 780950"/>
                    <a:gd name="connsiteX51" fmla="*/ 1717855 w 2349384"/>
                    <a:gd name="connsiteY51" fmla="*/ 758769 h 780950"/>
                    <a:gd name="connsiteX52" fmla="*/ 1815137 w 2349384"/>
                    <a:gd name="connsiteY52" fmla="*/ 759486 h 780950"/>
                    <a:gd name="connsiteX53" fmla="*/ 1926532 w 2349384"/>
                    <a:gd name="connsiteY53" fmla="*/ 760735 h 780950"/>
                    <a:gd name="connsiteX54" fmla="*/ 1940914 w 2349384"/>
                    <a:gd name="connsiteY54" fmla="*/ 745692 h 780950"/>
                    <a:gd name="connsiteX55" fmla="*/ 2036485 w 2349384"/>
                    <a:gd name="connsiteY55" fmla="*/ 655599 h 780950"/>
                    <a:gd name="connsiteX56" fmla="*/ 2120784 w 2349384"/>
                    <a:gd name="connsiteY56" fmla="*/ 586662 h 780950"/>
                    <a:gd name="connsiteX57" fmla="*/ 2119451 w 2349384"/>
                    <a:gd name="connsiteY57" fmla="*/ 587940 h 780950"/>
                    <a:gd name="connsiteX58" fmla="*/ 2006031 w 2349384"/>
                    <a:gd name="connsiteY58" fmla="*/ 704754 h 780950"/>
                    <a:gd name="connsiteX59" fmla="*/ 1955283 w 2349384"/>
                    <a:gd name="connsiteY59" fmla="*/ 761058 h 780950"/>
                    <a:gd name="connsiteX60" fmla="*/ 1987438 w 2349384"/>
                    <a:gd name="connsiteY60" fmla="*/ 761418 h 780950"/>
                    <a:gd name="connsiteX61" fmla="*/ 2128802 w 2349384"/>
                    <a:gd name="connsiteY61" fmla="*/ 763748 h 780950"/>
                    <a:gd name="connsiteX62" fmla="*/ 2169836 w 2349384"/>
                    <a:gd name="connsiteY62" fmla="*/ 725067 h 780950"/>
                    <a:gd name="connsiteX63" fmla="*/ 2254135 w 2349384"/>
                    <a:gd name="connsiteY63" fmla="*/ 656129 h 780950"/>
                    <a:gd name="connsiteX64" fmla="*/ 2252801 w 2349384"/>
                    <a:gd name="connsiteY64" fmla="*/ 657406 h 780950"/>
                    <a:gd name="connsiteX65" fmla="*/ 2149064 w 2349384"/>
                    <a:gd name="connsiteY65" fmla="*/ 764248 h 780950"/>
                    <a:gd name="connsiteX66" fmla="*/ 2236938 w 2349384"/>
                    <a:gd name="connsiteY66" fmla="*/ 766449 h 780950"/>
                    <a:gd name="connsiteX67" fmla="*/ 2260295 w 2349384"/>
                    <a:gd name="connsiteY67" fmla="*/ 767471 h 780950"/>
                    <a:gd name="connsiteX68" fmla="*/ 2265085 w 2349384"/>
                    <a:gd name="connsiteY68" fmla="*/ 762956 h 780950"/>
                    <a:gd name="connsiteX69" fmla="*/ 2349384 w 2349384"/>
                    <a:gd name="connsiteY69" fmla="*/ 694019 h 780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2349384" h="780950">
                      <a:moveTo>
                        <a:pt x="2349384" y="694019"/>
                      </a:moveTo>
                      <a:lnTo>
                        <a:pt x="2348051" y="695297"/>
                      </a:lnTo>
                      <a:lnTo>
                        <a:pt x="2277252" y="768214"/>
                      </a:lnTo>
                      <a:lnTo>
                        <a:pt x="2304775" y="769419"/>
                      </a:lnTo>
                      <a:cubicBezTo>
                        <a:pt x="2320284" y="770450"/>
                        <a:pt x="2328428" y="771516"/>
                        <a:pt x="2328428" y="772609"/>
                      </a:cubicBezTo>
                      <a:cubicBezTo>
                        <a:pt x="2328428" y="773701"/>
                        <a:pt x="2320284" y="774768"/>
                        <a:pt x="2304775" y="775798"/>
                      </a:cubicBezTo>
                      <a:lnTo>
                        <a:pt x="2276550" y="777033"/>
                      </a:lnTo>
                      <a:lnTo>
                        <a:pt x="2280353" y="780950"/>
                      </a:lnTo>
                      <a:lnTo>
                        <a:pt x="2262895" y="780950"/>
                      </a:lnTo>
                      <a:lnTo>
                        <a:pt x="2259531" y="777779"/>
                      </a:lnTo>
                      <a:lnTo>
                        <a:pt x="2236938" y="778768"/>
                      </a:lnTo>
                      <a:lnTo>
                        <a:pt x="2149828" y="780950"/>
                      </a:lnTo>
                      <a:lnTo>
                        <a:pt x="177432" y="780950"/>
                      </a:lnTo>
                      <a:lnTo>
                        <a:pt x="114804" y="779469"/>
                      </a:lnTo>
                      <a:cubicBezTo>
                        <a:pt x="41231" y="777394"/>
                        <a:pt x="0" y="775067"/>
                        <a:pt x="0" y="772609"/>
                      </a:cubicBezTo>
                      <a:cubicBezTo>
                        <a:pt x="0" y="769331"/>
                        <a:pt x="73299" y="766287"/>
                        <a:pt x="198829" y="763761"/>
                      </a:cubicBezTo>
                      <a:lnTo>
                        <a:pt x="234830" y="763168"/>
                      </a:lnTo>
                      <a:lnTo>
                        <a:pt x="251645" y="730402"/>
                      </a:lnTo>
                      <a:cubicBezTo>
                        <a:pt x="299332" y="645186"/>
                        <a:pt x="355654" y="558789"/>
                        <a:pt x="420034" y="473690"/>
                      </a:cubicBezTo>
                      <a:cubicBezTo>
                        <a:pt x="548793" y="303490"/>
                        <a:pt x="691495" y="162651"/>
                        <a:pt x="830257" y="61076"/>
                      </a:cubicBezTo>
                      <a:lnTo>
                        <a:pt x="925063" y="0"/>
                      </a:lnTo>
                      <a:lnTo>
                        <a:pt x="923609" y="1188"/>
                      </a:lnTo>
                      <a:cubicBezTo>
                        <a:pt x="760281" y="141377"/>
                        <a:pt x="600646" y="312138"/>
                        <a:pt x="457323" y="501591"/>
                      </a:cubicBezTo>
                      <a:cubicBezTo>
                        <a:pt x="421492" y="548954"/>
                        <a:pt x="387072" y="596968"/>
                        <a:pt x="354188" y="645392"/>
                      </a:cubicBezTo>
                      <a:lnTo>
                        <a:pt x="279030" y="762440"/>
                      </a:lnTo>
                      <a:lnTo>
                        <a:pt x="340990" y="761418"/>
                      </a:lnTo>
                      <a:cubicBezTo>
                        <a:pt x="446331" y="759987"/>
                        <a:pt x="571764" y="758828"/>
                        <a:pt x="711049" y="758027"/>
                      </a:cubicBezTo>
                      <a:lnTo>
                        <a:pt x="766559" y="757793"/>
                      </a:lnTo>
                      <a:lnTo>
                        <a:pt x="837593" y="659425"/>
                      </a:lnTo>
                      <a:cubicBezTo>
                        <a:pt x="966352" y="489225"/>
                        <a:pt x="1101239" y="342537"/>
                        <a:pt x="1226614" y="230946"/>
                      </a:cubicBezTo>
                      <a:lnTo>
                        <a:pt x="1310914" y="162010"/>
                      </a:lnTo>
                      <a:lnTo>
                        <a:pt x="1309580" y="163287"/>
                      </a:lnTo>
                      <a:cubicBezTo>
                        <a:pt x="1158634" y="312741"/>
                        <a:pt x="1005581" y="488428"/>
                        <a:pt x="862258" y="677880"/>
                      </a:cubicBezTo>
                      <a:lnTo>
                        <a:pt x="804009" y="757635"/>
                      </a:lnTo>
                      <a:lnTo>
                        <a:pt x="929584" y="757105"/>
                      </a:lnTo>
                      <a:cubicBezTo>
                        <a:pt x="1005372" y="756894"/>
                        <a:pt x="1083842" y="756784"/>
                        <a:pt x="1164214" y="756784"/>
                      </a:cubicBezTo>
                      <a:lnTo>
                        <a:pt x="1284912" y="756949"/>
                      </a:lnTo>
                      <a:lnTo>
                        <a:pt x="1358358" y="672409"/>
                      </a:lnTo>
                      <a:cubicBezTo>
                        <a:pt x="1423846" y="600512"/>
                        <a:pt x="1488912" y="535942"/>
                        <a:pt x="1551600" y="480147"/>
                      </a:cubicBezTo>
                      <a:lnTo>
                        <a:pt x="1635899" y="411210"/>
                      </a:lnTo>
                      <a:lnTo>
                        <a:pt x="1634565" y="412488"/>
                      </a:lnTo>
                      <a:cubicBezTo>
                        <a:pt x="1559091" y="487214"/>
                        <a:pt x="1483092" y="568500"/>
                        <a:pt x="1408045" y="654785"/>
                      </a:cubicBezTo>
                      <a:lnTo>
                        <a:pt x="1322211" y="757000"/>
                      </a:lnTo>
                      <a:lnTo>
                        <a:pt x="1398844" y="757105"/>
                      </a:lnTo>
                      <a:cubicBezTo>
                        <a:pt x="1474631" y="757316"/>
                        <a:pt x="1547736" y="757627"/>
                        <a:pt x="1617379" y="758027"/>
                      </a:cubicBezTo>
                      <a:lnTo>
                        <a:pt x="1684748" y="758524"/>
                      </a:lnTo>
                      <a:lnTo>
                        <a:pt x="1769463" y="669909"/>
                      </a:lnTo>
                      <a:cubicBezTo>
                        <a:pt x="1801751" y="637805"/>
                        <a:pt x="1833690" y="607714"/>
                        <a:pt x="1865034" y="579816"/>
                      </a:cubicBezTo>
                      <a:lnTo>
                        <a:pt x="1949333" y="510879"/>
                      </a:lnTo>
                      <a:lnTo>
                        <a:pt x="1948000" y="512157"/>
                      </a:lnTo>
                      <a:cubicBezTo>
                        <a:pt x="1872526" y="586884"/>
                        <a:pt x="1796526" y="668169"/>
                        <a:pt x="1721479" y="754454"/>
                      </a:cubicBezTo>
                      <a:lnTo>
                        <a:pt x="1717855" y="758769"/>
                      </a:lnTo>
                      <a:lnTo>
                        <a:pt x="1815137" y="759486"/>
                      </a:lnTo>
                      <a:lnTo>
                        <a:pt x="1926532" y="760735"/>
                      </a:lnTo>
                      <a:lnTo>
                        <a:pt x="1940914" y="745692"/>
                      </a:lnTo>
                      <a:cubicBezTo>
                        <a:pt x="1973202" y="713588"/>
                        <a:pt x="2005141" y="683496"/>
                        <a:pt x="2036485" y="655599"/>
                      </a:cubicBezTo>
                      <a:lnTo>
                        <a:pt x="2120784" y="586662"/>
                      </a:lnTo>
                      <a:lnTo>
                        <a:pt x="2119451" y="587940"/>
                      </a:lnTo>
                      <a:cubicBezTo>
                        <a:pt x="2081714" y="625303"/>
                        <a:pt x="2043845" y="664306"/>
                        <a:pt x="2006031" y="704754"/>
                      </a:cubicBezTo>
                      <a:lnTo>
                        <a:pt x="1955283" y="761058"/>
                      </a:lnTo>
                      <a:lnTo>
                        <a:pt x="1987438" y="761418"/>
                      </a:lnTo>
                      <a:lnTo>
                        <a:pt x="2128802" y="763748"/>
                      </a:lnTo>
                      <a:lnTo>
                        <a:pt x="2169836" y="725067"/>
                      </a:lnTo>
                      <a:lnTo>
                        <a:pt x="2254135" y="656129"/>
                      </a:lnTo>
                      <a:lnTo>
                        <a:pt x="2252801" y="657406"/>
                      </a:lnTo>
                      <a:lnTo>
                        <a:pt x="2149064" y="764248"/>
                      </a:lnTo>
                      <a:lnTo>
                        <a:pt x="2236938" y="766449"/>
                      </a:lnTo>
                      <a:lnTo>
                        <a:pt x="2260295" y="767471"/>
                      </a:lnTo>
                      <a:lnTo>
                        <a:pt x="2265085" y="762956"/>
                      </a:lnTo>
                      <a:lnTo>
                        <a:pt x="2349384" y="69401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570" name="フリーフォーム: 図形 569">
                <a:extLst>
                  <a:ext uri="{FF2B5EF4-FFF2-40B4-BE49-F238E27FC236}">
                    <a16:creationId xmlns:a16="http://schemas.microsoft.com/office/drawing/2014/main" id="{A4E14CB8-2581-428F-9E5E-733EC0B51AEC}"/>
                  </a:ext>
                </a:extLst>
              </p:cNvPr>
              <p:cNvSpPr/>
              <p:nvPr/>
            </p:nvSpPr>
            <p:spPr>
              <a:xfrm rot="16200000" flipV="1">
                <a:off x="5038499" y="2674657"/>
                <a:ext cx="2759586" cy="235002"/>
              </a:xfrm>
              <a:custGeom>
                <a:avLst/>
                <a:gdLst>
                  <a:gd name="connsiteX0" fmla="*/ 2759586 w 2759586"/>
                  <a:gd name="connsiteY0" fmla="*/ 0 h 922283"/>
                  <a:gd name="connsiteX1" fmla="*/ 2700702 w 2759586"/>
                  <a:gd name="connsiteY1" fmla="*/ 30282 h 922283"/>
                  <a:gd name="connsiteX2" fmla="*/ 2710659 w 2759586"/>
                  <a:gd name="connsiteY2" fmla="*/ 45986 h 922283"/>
                  <a:gd name="connsiteX3" fmla="*/ 2638459 w 2759586"/>
                  <a:gd name="connsiteY3" fmla="*/ 62291 h 922283"/>
                  <a:gd name="connsiteX4" fmla="*/ 2660245 w 2759586"/>
                  <a:gd name="connsiteY4" fmla="*/ 103133 h 922283"/>
                  <a:gd name="connsiteX5" fmla="*/ 2571953 w 2759586"/>
                  <a:gd name="connsiteY5" fmla="*/ 96492 h 922283"/>
                  <a:gd name="connsiteX6" fmla="*/ 2526562 w 2759586"/>
                  <a:gd name="connsiteY6" fmla="*/ 119835 h 922283"/>
                  <a:gd name="connsiteX7" fmla="*/ 2548297 w 2759586"/>
                  <a:gd name="connsiteY7" fmla="*/ 150758 h 922283"/>
                  <a:gd name="connsiteX8" fmla="*/ 2426967 w 2759586"/>
                  <a:gd name="connsiteY8" fmla="*/ 171053 h 922283"/>
                  <a:gd name="connsiteX9" fmla="*/ 2438404 w 2759586"/>
                  <a:gd name="connsiteY9" fmla="*/ 191239 h 922283"/>
                  <a:gd name="connsiteX10" fmla="*/ 2330762 w 2759586"/>
                  <a:gd name="connsiteY10" fmla="*/ 220527 h 922283"/>
                  <a:gd name="connsiteX11" fmla="*/ 2346339 w 2759586"/>
                  <a:gd name="connsiteY11" fmla="*/ 267439 h 922283"/>
                  <a:gd name="connsiteX12" fmla="*/ 2182115 w 2759586"/>
                  <a:gd name="connsiteY12" fmla="*/ 303700 h 922283"/>
                  <a:gd name="connsiteX13" fmla="*/ 2203928 w 2759586"/>
                  <a:gd name="connsiteY13" fmla="*/ 346021 h 922283"/>
                  <a:gd name="connsiteX14" fmla="*/ 2083782 w 2759586"/>
                  <a:gd name="connsiteY14" fmla="*/ 358720 h 922283"/>
                  <a:gd name="connsiteX15" fmla="*/ 2100242 w 2759586"/>
                  <a:gd name="connsiteY15" fmla="*/ 395233 h 922283"/>
                  <a:gd name="connsiteX16" fmla="*/ 1953212 w 2759586"/>
                  <a:gd name="connsiteY16" fmla="*/ 431778 h 922283"/>
                  <a:gd name="connsiteX17" fmla="*/ 1972435 w 2759586"/>
                  <a:gd name="connsiteY17" fmla="*/ 468258 h 922283"/>
                  <a:gd name="connsiteX18" fmla="*/ 1880564 w 2759586"/>
                  <a:gd name="connsiteY18" fmla="*/ 472430 h 922283"/>
                  <a:gd name="connsiteX19" fmla="*/ 1908140 w 2759586"/>
                  <a:gd name="connsiteY19" fmla="*/ 531758 h 922283"/>
                  <a:gd name="connsiteX20" fmla="*/ 1792112 w 2759586"/>
                  <a:gd name="connsiteY20" fmla="*/ 524045 h 922283"/>
                  <a:gd name="connsiteX21" fmla="*/ 1808129 w 2759586"/>
                  <a:gd name="connsiteY21" fmla="*/ 560333 h 922283"/>
                  <a:gd name="connsiteX22" fmla="*/ 1735915 w 2759586"/>
                  <a:gd name="connsiteY22" fmla="*/ 555278 h 922283"/>
                  <a:gd name="connsiteX23" fmla="*/ 1757367 w 2759586"/>
                  <a:gd name="connsiteY23" fmla="*/ 607962 h 922283"/>
                  <a:gd name="connsiteX24" fmla="*/ 1603174 w 2759586"/>
                  <a:gd name="connsiteY24" fmla="*/ 625861 h 922283"/>
                  <a:gd name="connsiteX25" fmla="*/ 1620474 w 2759586"/>
                  <a:gd name="connsiteY25" fmla="*/ 672255 h 922283"/>
                  <a:gd name="connsiteX26" fmla="*/ 1620474 w 2759586"/>
                  <a:gd name="connsiteY26" fmla="*/ 672256 h 922283"/>
                  <a:gd name="connsiteX27" fmla="*/ 1538878 w 2759586"/>
                  <a:gd name="connsiteY27" fmla="*/ 665495 h 922283"/>
                  <a:gd name="connsiteX28" fmla="*/ 1558931 w 2759586"/>
                  <a:gd name="connsiteY28" fmla="*/ 722258 h 922283"/>
                  <a:gd name="connsiteX29" fmla="*/ 1416069 w 2759586"/>
                  <a:gd name="connsiteY29" fmla="*/ 722333 h 922283"/>
                  <a:gd name="connsiteX30" fmla="*/ 1430344 w 2759586"/>
                  <a:gd name="connsiteY30" fmla="*/ 765121 h 922283"/>
                  <a:gd name="connsiteX31" fmla="*/ 1344564 w 2759586"/>
                  <a:gd name="connsiteY31" fmla="*/ 761142 h 922283"/>
                  <a:gd name="connsiteX32" fmla="*/ 1346173 w 2759586"/>
                  <a:gd name="connsiteY32" fmla="*/ 803221 h 922283"/>
                  <a:gd name="connsiteX33" fmla="*/ 1209062 w 2759586"/>
                  <a:gd name="connsiteY33" fmla="*/ 815626 h 922283"/>
                  <a:gd name="connsiteX34" fmla="*/ 1222348 w 2759586"/>
                  <a:gd name="connsiteY34" fmla="*/ 860371 h 922283"/>
                  <a:gd name="connsiteX35" fmla="*/ 1003642 w 2759586"/>
                  <a:gd name="connsiteY35" fmla="*/ 881161 h 922283"/>
                  <a:gd name="connsiteX36" fmla="*/ 1008873 w 2759586"/>
                  <a:gd name="connsiteY36" fmla="*/ 922283 h 922283"/>
                  <a:gd name="connsiteX37" fmla="*/ 839790 w 2759586"/>
                  <a:gd name="connsiteY37" fmla="*/ 903432 h 922283"/>
                  <a:gd name="connsiteX38" fmla="*/ 775540 w 2759586"/>
                  <a:gd name="connsiteY38" fmla="*/ 895452 h 922283"/>
                  <a:gd name="connsiteX39" fmla="*/ 0 w 2759586"/>
                  <a:gd name="connsiteY39" fmla="*/ 7883 h 922283"/>
                  <a:gd name="connsiteX40" fmla="*/ 1672 w 2759586"/>
                  <a:gd name="connsiteY40" fmla="*/ 0 h 922283"/>
                  <a:gd name="connsiteX41" fmla="*/ 2759586 w 2759586"/>
                  <a:gd name="connsiteY41" fmla="*/ 0 h 92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59586" h="922283">
                    <a:moveTo>
                      <a:pt x="2759586" y="0"/>
                    </a:moveTo>
                    <a:lnTo>
                      <a:pt x="2700702" y="30282"/>
                    </a:lnTo>
                    <a:lnTo>
                      <a:pt x="2710659" y="45986"/>
                    </a:lnTo>
                    <a:lnTo>
                      <a:pt x="2638459" y="62291"/>
                    </a:lnTo>
                    <a:lnTo>
                      <a:pt x="2660245" y="103133"/>
                    </a:lnTo>
                    <a:lnTo>
                      <a:pt x="2571953" y="96492"/>
                    </a:lnTo>
                    <a:lnTo>
                      <a:pt x="2526562" y="119835"/>
                    </a:lnTo>
                    <a:lnTo>
                      <a:pt x="2548297" y="150758"/>
                    </a:lnTo>
                    <a:lnTo>
                      <a:pt x="2426967" y="171053"/>
                    </a:lnTo>
                    <a:lnTo>
                      <a:pt x="2438404" y="191239"/>
                    </a:lnTo>
                    <a:lnTo>
                      <a:pt x="2330762" y="220527"/>
                    </a:lnTo>
                    <a:lnTo>
                      <a:pt x="2346339" y="267439"/>
                    </a:lnTo>
                    <a:lnTo>
                      <a:pt x="2182115" y="303700"/>
                    </a:lnTo>
                    <a:lnTo>
                      <a:pt x="2203928" y="346021"/>
                    </a:lnTo>
                    <a:lnTo>
                      <a:pt x="2083782" y="358720"/>
                    </a:lnTo>
                    <a:lnTo>
                      <a:pt x="2100242" y="395233"/>
                    </a:lnTo>
                    <a:lnTo>
                      <a:pt x="1953212" y="431778"/>
                    </a:lnTo>
                    <a:lnTo>
                      <a:pt x="1972435" y="468258"/>
                    </a:lnTo>
                    <a:lnTo>
                      <a:pt x="1880564" y="472430"/>
                    </a:lnTo>
                    <a:lnTo>
                      <a:pt x="1908140" y="531758"/>
                    </a:lnTo>
                    <a:lnTo>
                      <a:pt x="1792112" y="524045"/>
                    </a:lnTo>
                    <a:lnTo>
                      <a:pt x="1808129" y="560333"/>
                    </a:lnTo>
                    <a:lnTo>
                      <a:pt x="1735915" y="555278"/>
                    </a:lnTo>
                    <a:lnTo>
                      <a:pt x="1757367" y="607962"/>
                    </a:lnTo>
                    <a:lnTo>
                      <a:pt x="1603174" y="625861"/>
                    </a:lnTo>
                    <a:lnTo>
                      <a:pt x="1620474" y="672255"/>
                    </a:lnTo>
                    <a:lnTo>
                      <a:pt x="1620474" y="672256"/>
                    </a:lnTo>
                    <a:lnTo>
                      <a:pt x="1538878" y="665495"/>
                    </a:lnTo>
                    <a:lnTo>
                      <a:pt x="1558931" y="722258"/>
                    </a:lnTo>
                    <a:cubicBezTo>
                      <a:pt x="1538463" y="731731"/>
                      <a:pt x="1437500" y="715189"/>
                      <a:pt x="1416069" y="722333"/>
                    </a:cubicBezTo>
                    <a:lnTo>
                      <a:pt x="1430344" y="765121"/>
                    </a:lnTo>
                    <a:cubicBezTo>
                      <a:pt x="1401384" y="765121"/>
                      <a:pt x="1372768" y="763773"/>
                      <a:pt x="1344564" y="761142"/>
                    </a:cubicBezTo>
                    <a:cubicBezTo>
                      <a:pt x="1345100" y="775168"/>
                      <a:pt x="1345637" y="789195"/>
                      <a:pt x="1346173" y="803221"/>
                    </a:cubicBezTo>
                    <a:cubicBezTo>
                      <a:pt x="1323589" y="812302"/>
                      <a:pt x="1229699" y="806101"/>
                      <a:pt x="1209062" y="815626"/>
                    </a:cubicBezTo>
                    <a:lnTo>
                      <a:pt x="1222348" y="860371"/>
                    </a:lnTo>
                    <a:cubicBezTo>
                      <a:pt x="1188111" y="871294"/>
                      <a:pt x="1041068" y="877508"/>
                      <a:pt x="1003642" y="881161"/>
                    </a:cubicBezTo>
                    <a:lnTo>
                      <a:pt x="1008873" y="922283"/>
                    </a:lnTo>
                    <a:cubicBezTo>
                      <a:pt x="950954" y="922283"/>
                      <a:pt x="894405" y="915792"/>
                      <a:pt x="839790" y="903432"/>
                    </a:cubicBezTo>
                    <a:lnTo>
                      <a:pt x="775540" y="895452"/>
                    </a:lnTo>
                    <a:cubicBezTo>
                      <a:pt x="386673" y="849764"/>
                      <a:pt x="59531" y="469822"/>
                      <a:pt x="0" y="7883"/>
                    </a:cubicBezTo>
                    <a:lnTo>
                      <a:pt x="1672" y="0"/>
                    </a:lnTo>
                    <a:lnTo>
                      <a:pt x="2759586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6">
                      <a:lumMod val="60000"/>
                      <a:lumOff val="40000"/>
                    </a:schemeClr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33" name="グループ化 532">
              <a:extLst>
                <a:ext uri="{FF2B5EF4-FFF2-40B4-BE49-F238E27FC236}">
                  <a16:creationId xmlns:a16="http://schemas.microsoft.com/office/drawing/2014/main" id="{2BBB586B-6B18-4C29-9CEA-3D41C8D85EC2}"/>
                </a:ext>
              </a:extLst>
            </p:cNvPr>
            <p:cNvGrpSpPr/>
            <p:nvPr/>
          </p:nvGrpSpPr>
          <p:grpSpPr>
            <a:xfrm rot="18252774" flipH="1">
              <a:off x="2687950" y="1850352"/>
              <a:ext cx="426656" cy="966350"/>
              <a:chOff x="5674519" y="1390651"/>
              <a:chExt cx="861274" cy="2781300"/>
            </a:xfrm>
          </p:grpSpPr>
          <p:grpSp>
            <p:nvGrpSpPr>
              <p:cNvPr id="565" name="グループ化 564">
                <a:extLst>
                  <a:ext uri="{FF2B5EF4-FFF2-40B4-BE49-F238E27FC236}">
                    <a16:creationId xmlns:a16="http://schemas.microsoft.com/office/drawing/2014/main" id="{C889542C-CD5E-4410-B001-1A539D7E7335}"/>
                  </a:ext>
                </a:extLst>
              </p:cNvPr>
              <p:cNvGrpSpPr/>
              <p:nvPr/>
            </p:nvGrpSpPr>
            <p:grpSpPr>
              <a:xfrm>
                <a:off x="5674519" y="1390651"/>
                <a:ext cx="861273" cy="2779628"/>
                <a:chOff x="5602287" y="1390651"/>
                <a:chExt cx="933505" cy="2779628"/>
              </a:xfrm>
            </p:grpSpPr>
            <p:sp>
              <p:nvSpPr>
                <p:cNvPr id="567" name="フリーフォーム: 図形 566">
                  <a:extLst>
                    <a:ext uri="{FF2B5EF4-FFF2-40B4-BE49-F238E27FC236}">
                      <a16:creationId xmlns:a16="http://schemas.microsoft.com/office/drawing/2014/main" id="{181BB25A-6059-4DAC-8F97-690467DE2D08}"/>
                    </a:ext>
                  </a:extLst>
                </p:cNvPr>
                <p:cNvSpPr/>
                <p:nvPr/>
              </p:nvSpPr>
              <p:spPr>
                <a:xfrm rot="16200000">
                  <a:off x="4679226" y="2313712"/>
                  <a:ext cx="2779628" cy="933505"/>
                </a:xfrm>
                <a:custGeom>
                  <a:avLst/>
                  <a:gdLst>
                    <a:gd name="connsiteX0" fmla="*/ 2779628 w 2779628"/>
                    <a:gd name="connsiteY0" fmla="*/ 922338 h 933505"/>
                    <a:gd name="connsiteX1" fmla="*/ 2757914 w 2779628"/>
                    <a:gd name="connsiteY1" fmla="*/ 933505 h 933505"/>
                    <a:gd name="connsiteX2" fmla="*/ 0 w 2779628"/>
                    <a:gd name="connsiteY2" fmla="*/ 933505 h 933505"/>
                    <a:gd name="connsiteX3" fmla="*/ 27809 w 2779628"/>
                    <a:gd name="connsiteY3" fmla="*/ 802363 h 933505"/>
                    <a:gd name="connsiteX4" fmla="*/ 624728 w 2779628"/>
                    <a:gd name="connsiteY4" fmla="*/ 93223 h 933505"/>
                    <a:gd name="connsiteX5" fmla="*/ 680633 w 2779628"/>
                    <a:gd name="connsiteY5" fmla="*/ 72919 h 933505"/>
                    <a:gd name="connsiteX6" fmla="*/ 1007201 w 2779628"/>
                    <a:gd name="connsiteY6" fmla="*/ 0 h 933505"/>
                    <a:gd name="connsiteX7" fmla="*/ 995514 w 2779628"/>
                    <a:gd name="connsiteY7" fmla="*/ 42173 h 933505"/>
                    <a:gd name="connsiteX8" fmla="*/ 1107213 w 2779628"/>
                    <a:gd name="connsiteY8" fmla="*/ 33337 h 933505"/>
                    <a:gd name="connsiteX9" fmla="*/ 1095951 w 2779628"/>
                    <a:gd name="connsiteY9" fmla="*/ 72518 h 933505"/>
                    <a:gd name="connsiteX10" fmla="*/ 1220676 w 2779628"/>
                    <a:gd name="connsiteY10" fmla="*/ 61912 h 933505"/>
                    <a:gd name="connsiteX11" fmla="*/ 1204358 w 2779628"/>
                    <a:gd name="connsiteY11" fmla="*/ 116866 h 933505"/>
                    <a:gd name="connsiteX12" fmla="*/ 1344501 w 2779628"/>
                    <a:gd name="connsiteY12" fmla="*/ 119062 h 933505"/>
                    <a:gd name="connsiteX13" fmla="*/ 1330574 w 2779628"/>
                    <a:gd name="connsiteY13" fmla="*/ 162868 h 933505"/>
                    <a:gd name="connsiteX14" fmla="*/ 1428672 w 2779628"/>
                    <a:gd name="connsiteY14" fmla="*/ 157162 h 933505"/>
                    <a:gd name="connsiteX15" fmla="*/ 1412059 w 2779628"/>
                    <a:gd name="connsiteY15" fmla="*/ 206956 h 933505"/>
                    <a:gd name="connsiteX16" fmla="*/ 1557259 w 2779628"/>
                    <a:gd name="connsiteY16" fmla="*/ 200025 h 933505"/>
                    <a:gd name="connsiteX17" fmla="*/ 1533633 w 2779628"/>
                    <a:gd name="connsiteY17" fmla="*/ 266902 h 933505"/>
                    <a:gd name="connsiteX18" fmla="*/ 1618802 w 2779628"/>
                    <a:gd name="connsiteY18" fmla="*/ 263128 h 933505"/>
                    <a:gd name="connsiteX19" fmla="*/ 1603532 w 2779628"/>
                    <a:gd name="connsiteY19" fmla="*/ 304079 h 933505"/>
                    <a:gd name="connsiteX20" fmla="*/ 1755695 w 2779628"/>
                    <a:gd name="connsiteY20" fmla="*/ 311945 h 933505"/>
                    <a:gd name="connsiteX21" fmla="*/ 1734242 w 2779628"/>
                    <a:gd name="connsiteY21" fmla="*/ 364629 h 933505"/>
                    <a:gd name="connsiteX22" fmla="*/ 1806457 w 2779628"/>
                    <a:gd name="connsiteY22" fmla="*/ 359574 h 933505"/>
                    <a:gd name="connsiteX23" fmla="*/ 1790440 w 2779628"/>
                    <a:gd name="connsiteY23" fmla="*/ 395862 h 933505"/>
                    <a:gd name="connsiteX24" fmla="*/ 1906468 w 2779628"/>
                    <a:gd name="connsiteY24" fmla="*/ 388149 h 933505"/>
                    <a:gd name="connsiteX25" fmla="*/ 1875739 w 2779628"/>
                    <a:gd name="connsiteY25" fmla="*/ 454261 h 933505"/>
                    <a:gd name="connsiteX26" fmla="*/ 1970763 w 2779628"/>
                    <a:gd name="connsiteY26" fmla="*/ 451649 h 933505"/>
                    <a:gd name="connsiteX27" fmla="*/ 1948079 w 2779628"/>
                    <a:gd name="connsiteY27" fmla="*/ 494699 h 933505"/>
                    <a:gd name="connsiteX28" fmla="*/ 2098570 w 2779628"/>
                    <a:gd name="connsiteY28" fmla="*/ 524674 h 933505"/>
                    <a:gd name="connsiteX29" fmla="*/ 2079242 w 2779628"/>
                    <a:gd name="connsiteY29" fmla="*/ 567549 h 933505"/>
                    <a:gd name="connsiteX30" fmla="*/ 2202256 w 2779628"/>
                    <a:gd name="connsiteY30" fmla="*/ 576262 h 933505"/>
                    <a:gd name="connsiteX31" fmla="*/ 2178370 w 2779628"/>
                    <a:gd name="connsiteY31" fmla="*/ 622605 h 933505"/>
                    <a:gd name="connsiteX32" fmla="*/ 2344667 w 2779628"/>
                    <a:gd name="connsiteY32" fmla="*/ 631032 h 933505"/>
                    <a:gd name="connsiteX33" fmla="*/ 2317559 w 2779628"/>
                    <a:gd name="connsiteY33" fmla="*/ 696341 h 933505"/>
                    <a:gd name="connsiteX34" fmla="*/ 2436732 w 2779628"/>
                    <a:gd name="connsiteY34" fmla="*/ 707232 h 933505"/>
                    <a:gd name="connsiteX35" fmla="*/ 2414555 w 2779628"/>
                    <a:gd name="connsiteY35" fmla="*/ 746374 h 933505"/>
                    <a:gd name="connsiteX36" fmla="*/ 2546625 w 2779628"/>
                    <a:gd name="connsiteY36" fmla="*/ 747713 h 933505"/>
                    <a:gd name="connsiteX37" fmla="*/ 2512174 w 2779628"/>
                    <a:gd name="connsiteY37" fmla="*/ 796728 h 933505"/>
                    <a:gd name="connsiteX38" fmla="*/ 2658573 w 2779628"/>
                    <a:gd name="connsiteY38" fmla="*/ 795338 h 933505"/>
                    <a:gd name="connsiteX39" fmla="*/ 2628161 w 2779628"/>
                    <a:gd name="connsiteY39" fmla="*/ 852351 h 933505"/>
                    <a:gd name="connsiteX40" fmla="*/ 2708987 w 2779628"/>
                    <a:gd name="connsiteY40" fmla="*/ 852487 h 933505"/>
                    <a:gd name="connsiteX41" fmla="*/ 2690740 w 2779628"/>
                    <a:gd name="connsiteY41" fmla="*/ 881266 h 933505"/>
                    <a:gd name="connsiteX42" fmla="*/ 2779628 w 2779628"/>
                    <a:gd name="connsiteY42" fmla="*/ 922338 h 93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779628" h="933505">
                      <a:moveTo>
                        <a:pt x="2779628" y="922338"/>
                      </a:moveTo>
                      <a:lnTo>
                        <a:pt x="2757914" y="933505"/>
                      </a:lnTo>
                      <a:lnTo>
                        <a:pt x="0" y="933505"/>
                      </a:lnTo>
                      <a:lnTo>
                        <a:pt x="27809" y="802363"/>
                      </a:lnTo>
                      <a:cubicBezTo>
                        <a:pt x="115369" y="482266"/>
                        <a:pt x="331836" y="198949"/>
                        <a:pt x="624728" y="93223"/>
                      </a:cubicBezTo>
                      <a:lnTo>
                        <a:pt x="680633" y="72919"/>
                      </a:lnTo>
                      <a:cubicBezTo>
                        <a:pt x="781007" y="25965"/>
                        <a:pt x="891362" y="0"/>
                        <a:pt x="1007201" y="0"/>
                      </a:cubicBezTo>
                      <a:lnTo>
                        <a:pt x="995514" y="42173"/>
                      </a:lnTo>
                      <a:lnTo>
                        <a:pt x="1107213" y="33337"/>
                      </a:lnTo>
                      <a:lnTo>
                        <a:pt x="1095951" y="72518"/>
                      </a:lnTo>
                      <a:lnTo>
                        <a:pt x="1220676" y="61912"/>
                      </a:lnTo>
                      <a:lnTo>
                        <a:pt x="1204358" y="116866"/>
                      </a:lnTo>
                      <a:lnTo>
                        <a:pt x="1344501" y="119062"/>
                      </a:lnTo>
                      <a:lnTo>
                        <a:pt x="1330574" y="162868"/>
                      </a:lnTo>
                      <a:lnTo>
                        <a:pt x="1428672" y="157162"/>
                      </a:lnTo>
                      <a:lnTo>
                        <a:pt x="1412059" y="206956"/>
                      </a:lnTo>
                      <a:lnTo>
                        <a:pt x="1557259" y="200025"/>
                      </a:lnTo>
                      <a:lnTo>
                        <a:pt x="1533633" y="266902"/>
                      </a:lnTo>
                      <a:lnTo>
                        <a:pt x="1618802" y="263128"/>
                      </a:lnTo>
                      <a:lnTo>
                        <a:pt x="1603532" y="304079"/>
                      </a:lnTo>
                      <a:lnTo>
                        <a:pt x="1755695" y="311945"/>
                      </a:lnTo>
                      <a:lnTo>
                        <a:pt x="1734242" y="364629"/>
                      </a:lnTo>
                      <a:lnTo>
                        <a:pt x="1806457" y="359574"/>
                      </a:lnTo>
                      <a:lnTo>
                        <a:pt x="1790440" y="395862"/>
                      </a:lnTo>
                      <a:lnTo>
                        <a:pt x="1906468" y="388149"/>
                      </a:lnTo>
                      <a:lnTo>
                        <a:pt x="1875739" y="454261"/>
                      </a:lnTo>
                      <a:lnTo>
                        <a:pt x="1970763" y="451649"/>
                      </a:lnTo>
                      <a:lnTo>
                        <a:pt x="1948079" y="494699"/>
                      </a:lnTo>
                      <a:lnTo>
                        <a:pt x="2098570" y="524674"/>
                      </a:lnTo>
                      <a:lnTo>
                        <a:pt x="2079242" y="567549"/>
                      </a:lnTo>
                      <a:lnTo>
                        <a:pt x="2202256" y="576262"/>
                      </a:lnTo>
                      <a:lnTo>
                        <a:pt x="2178370" y="622605"/>
                      </a:lnTo>
                      <a:lnTo>
                        <a:pt x="2344667" y="631032"/>
                      </a:lnTo>
                      <a:lnTo>
                        <a:pt x="2317559" y="696341"/>
                      </a:lnTo>
                      <a:lnTo>
                        <a:pt x="2436732" y="707232"/>
                      </a:lnTo>
                      <a:lnTo>
                        <a:pt x="2414555" y="746374"/>
                      </a:lnTo>
                      <a:lnTo>
                        <a:pt x="2546625" y="747713"/>
                      </a:lnTo>
                      <a:lnTo>
                        <a:pt x="2512174" y="796728"/>
                      </a:lnTo>
                      <a:lnTo>
                        <a:pt x="2658573" y="795338"/>
                      </a:lnTo>
                      <a:lnTo>
                        <a:pt x="2628161" y="852351"/>
                      </a:lnTo>
                      <a:lnTo>
                        <a:pt x="2708987" y="852487"/>
                      </a:lnTo>
                      <a:lnTo>
                        <a:pt x="2690740" y="881266"/>
                      </a:lnTo>
                      <a:lnTo>
                        <a:pt x="2779628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8" name="フリーフォーム: 図形 567">
                  <a:extLst>
                    <a:ext uri="{FF2B5EF4-FFF2-40B4-BE49-F238E27FC236}">
                      <a16:creationId xmlns:a16="http://schemas.microsoft.com/office/drawing/2014/main" id="{9A714E6E-9003-4133-8B6B-51135833D22B}"/>
                    </a:ext>
                  </a:extLst>
                </p:cNvPr>
                <p:cNvSpPr/>
                <p:nvPr/>
              </p:nvSpPr>
              <p:spPr>
                <a:xfrm rot="16200000">
                  <a:off x="4969386" y="2462923"/>
                  <a:ext cx="2349384" cy="780950"/>
                </a:xfrm>
                <a:custGeom>
                  <a:avLst/>
                  <a:gdLst>
                    <a:gd name="connsiteX0" fmla="*/ 2349384 w 2349384"/>
                    <a:gd name="connsiteY0" fmla="*/ 694019 h 780950"/>
                    <a:gd name="connsiteX1" fmla="*/ 2348051 w 2349384"/>
                    <a:gd name="connsiteY1" fmla="*/ 695297 h 780950"/>
                    <a:gd name="connsiteX2" fmla="*/ 2277252 w 2349384"/>
                    <a:gd name="connsiteY2" fmla="*/ 768214 h 780950"/>
                    <a:gd name="connsiteX3" fmla="*/ 2304775 w 2349384"/>
                    <a:gd name="connsiteY3" fmla="*/ 769419 h 780950"/>
                    <a:gd name="connsiteX4" fmla="*/ 2328428 w 2349384"/>
                    <a:gd name="connsiteY4" fmla="*/ 772609 h 780950"/>
                    <a:gd name="connsiteX5" fmla="*/ 2304775 w 2349384"/>
                    <a:gd name="connsiteY5" fmla="*/ 775798 h 780950"/>
                    <a:gd name="connsiteX6" fmla="*/ 2276550 w 2349384"/>
                    <a:gd name="connsiteY6" fmla="*/ 777033 h 780950"/>
                    <a:gd name="connsiteX7" fmla="*/ 2280353 w 2349384"/>
                    <a:gd name="connsiteY7" fmla="*/ 780950 h 780950"/>
                    <a:gd name="connsiteX8" fmla="*/ 2262895 w 2349384"/>
                    <a:gd name="connsiteY8" fmla="*/ 780950 h 780950"/>
                    <a:gd name="connsiteX9" fmla="*/ 2259531 w 2349384"/>
                    <a:gd name="connsiteY9" fmla="*/ 777779 h 780950"/>
                    <a:gd name="connsiteX10" fmla="*/ 2236938 w 2349384"/>
                    <a:gd name="connsiteY10" fmla="*/ 778768 h 780950"/>
                    <a:gd name="connsiteX11" fmla="*/ 2149828 w 2349384"/>
                    <a:gd name="connsiteY11" fmla="*/ 780950 h 780950"/>
                    <a:gd name="connsiteX12" fmla="*/ 177432 w 2349384"/>
                    <a:gd name="connsiteY12" fmla="*/ 780950 h 780950"/>
                    <a:gd name="connsiteX13" fmla="*/ 114804 w 2349384"/>
                    <a:gd name="connsiteY13" fmla="*/ 779469 h 780950"/>
                    <a:gd name="connsiteX14" fmla="*/ 0 w 2349384"/>
                    <a:gd name="connsiteY14" fmla="*/ 772609 h 780950"/>
                    <a:gd name="connsiteX15" fmla="*/ 198829 w 2349384"/>
                    <a:gd name="connsiteY15" fmla="*/ 763761 h 780950"/>
                    <a:gd name="connsiteX16" fmla="*/ 234830 w 2349384"/>
                    <a:gd name="connsiteY16" fmla="*/ 763168 h 780950"/>
                    <a:gd name="connsiteX17" fmla="*/ 251645 w 2349384"/>
                    <a:gd name="connsiteY17" fmla="*/ 730402 h 780950"/>
                    <a:gd name="connsiteX18" fmla="*/ 420034 w 2349384"/>
                    <a:gd name="connsiteY18" fmla="*/ 473690 h 780950"/>
                    <a:gd name="connsiteX19" fmla="*/ 830257 w 2349384"/>
                    <a:gd name="connsiteY19" fmla="*/ 61076 h 780950"/>
                    <a:gd name="connsiteX20" fmla="*/ 925063 w 2349384"/>
                    <a:gd name="connsiteY20" fmla="*/ 0 h 780950"/>
                    <a:gd name="connsiteX21" fmla="*/ 923609 w 2349384"/>
                    <a:gd name="connsiteY21" fmla="*/ 1188 h 780950"/>
                    <a:gd name="connsiteX22" fmla="*/ 457323 w 2349384"/>
                    <a:gd name="connsiteY22" fmla="*/ 501591 h 780950"/>
                    <a:gd name="connsiteX23" fmla="*/ 354188 w 2349384"/>
                    <a:gd name="connsiteY23" fmla="*/ 645392 h 780950"/>
                    <a:gd name="connsiteX24" fmla="*/ 279030 w 2349384"/>
                    <a:gd name="connsiteY24" fmla="*/ 762440 h 780950"/>
                    <a:gd name="connsiteX25" fmla="*/ 340990 w 2349384"/>
                    <a:gd name="connsiteY25" fmla="*/ 761418 h 780950"/>
                    <a:gd name="connsiteX26" fmla="*/ 711049 w 2349384"/>
                    <a:gd name="connsiteY26" fmla="*/ 758027 h 780950"/>
                    <a:gd name="connsiteX27" fmla="*/ 766559 w 2349384"/>
                    <a:gd name="connsiteY27" fmla="*/ 757793 h 780950"/>
                    <a:gd name="connsiteX28" fmla="*/ 837593 w 2349384"/>
                    <a:gd name="connsiteY28" fmla="*/ 659425 h 780950"/>
                    <a:gd name="connsiteX29" fmla="*/ 1226614 w 2349384"/>
                    <a:gd name="connsiteY29" fmla="*/ 230946 h 780950"/>
                    <a:gd name="connsiteX30" fmla="*/ 1310914 w 2349384"/>
                    <a:gd name="connsiteY30" fmla="*/ 162010 h 780950"/>
                    <a:gd name="connsiteX31" fmla="*/ 1309580 w 2349384"/>
                    <a:gd name="connsiteY31" fmla="*/ 163287 h 780950"/>
                    <a:gd name="connsiteX32" fmla="*/ 862258 w 2349384"/>
                    <a:gd name="connsiteY32" fmla="*/ 677880 h 780950"/>
                    <a:gd name="connsiteX33" fmla="*/ 804009 w 2349384"/>
                    <a:gd name="connsiteY33" fmla="*/ 757635 h 780950"/>
                    <a:gd name="connsiteX34" fmla="*/ 929584 w 2349384"/>
                    <a:gd name="connsiteY34" fmla="*/ 757105 h 780950"/>
                    <a:gd name="connsiteX35" fmla="*/ 1164214 w 2349384"/>
                    <a:gd name="connsiteY35" fmla="*/ 756784 h 780950"/>
                    <a:gd name="connsiteX36" fmla="*/ 1284912 w 2349384"/>
                    <a:gd name="connsiteY36" fmla="*/ 756949 h 780950"/>
                    <a:gd name="connsiteX37" fmla="*/ 1358358 w 2349384"/>
                    <a:gd name="connsiteY37" fmla="*/ 672409 h 780950"/>
                    <a:gd name="connsiteX38" fmla="*/ 1551600 w 2349384"/>
                    <a:gd name="connsiteY38" fmla="*/ 480147 h 780950"/>
                    <a:gd name="connsiteX39" fmla="*/ 1635899 w 2349384"/>
                    <a:gd name="connsiteY39" fmla="*/ 411210 h 780950"/>
                    <a:gd name="connsiteX40" fmla="*/ 1634565 w 2349384"/>
                    <a:gd name="connsiteY40" fmla="*/ 412488 h 780950"/>
                    <a:gd name="connsiteX41" fmla="*/ 1408045 w 2349384"/>
                    <a:gd name="connsiteY41" fmla="*/ 654785 h 780950"/>
                    <a:gd name="connsiteX42" fmla="*/ 1322211 w 2349384"/>
                    <a:gd name="connsiteY42" fmla="*/ 757000 h 780950"/>
                    <a:gd name="connsiteX43" fmla="*/ 1398844 w 2349384"/>
                    <a:gd name="connsiteY43" fmla="*/ 757105 h 780950"/>
                    <a:gd name="connsiteX44" fmla="*/ 1617379 w 2349384"/>
                    <a:gd name="connsiteY44" fmla="*/ 758027 h 780950"/>
                    <a:gd name="connsiteX45" fmla="*/ 1684748 w 2349384"/>
                    <a:gd name="connsiteY45" fmla="*/ 758524 h 780950"/>
                    <a:gd name="connsiteX46" fmla="*/ 1769463 w 2349384"/>
                    <a:gd name="connsiteY46" fmla="*/ 669909 h 780950"/>
                    <a:gd name="connsiteX47" fmla="*/ 1865034 w 2349384"/>
                    <a:gd name="connsiteY47" fmla="*/ 579816 h 780950"/>
                    <a:gd name="connsiteX48" fmla="*/ 1949333 w 2349384"/>
                    <a:gd name="connsiteY48" fmla="*/ 510879 h 780950"/>
                    <a:gd name="connsiteX49" fmla="*/ 1948000 w 2349384"/>
                    <a:gd name="connsiteY49" fmla="*/ 512157 h 780950"/>
                    <a:gd name="connsiteX50" fmla="*/ 1721479 w 2349384"/>
                    <a:gd name="connsiteY50" fmla="*/ 754454 h 780950"/>
                    <a:gd name="connsiteX51" fmla="*/ 1717855 w 2349384"/>
                    <a:gd name="connsiteY51" fmla="*/ 758769 h 780950"/>
                    <a:gd name="connsiteX52" fmla="*/ 1815137 w 2349384"/>
                    <a:gd name="connsiteY52" fmla="*/ 759486 h 780950"/>
                    <a:gd name="connsiteX53" fmla="*/ 1926532 w 2349384"/>
                    <a:gd name="connsiteY53" fmla="*/ 760735 h 780950"/>
                    <a:gd name="connsiteX54" fmla="*/ 1940914 w 2349384"/>
                    <a:gd name="connsiteY54" fmla="*/ 745692 h 780950"/>
                    <a:gd name="connsiteX55" fmla="*/ 2036485 w 2349384"/>
                    <a:gd name="connsiteY55" fmla="*/ 655599 h 780950"/>
                    <a:gd name="connsiteX56" fmla="*/ 2120784 w 2349384"/>
                    <a:gd name="connsiteY56" fmla="*/ 586662 h 780950"/>
                    <a:gd name="connsiteX57" fmla="*/ 2119451 w 2349384"/>
                    <a:gd name="connsiteY57" fmla="*/ 587940 h 780950"/>
                    <a:gd name="connsiteX58" fmla="*/ 2006031 w 2349384"/>
                    <a:gd name="connsiteY58" fmla="*/ 704754 h 780950"/>
                    <a:gd name="connsiteX59" fmla="*/ 1955283 w 2349384"/>
                    <a:gd name="connsiteY59" fmla="*/ 761058 h 780950"/>
                    <a:gd name="connsiteX60" fmla="*/ 1987438 w 2349384"/>
                    <a:gd name="connsiteY60" fmla="*/ 761418 h 780950"/>
                    <a:gd name="connsiteX61" fmla="*/ 2128802 w 2349384"/>
                    <a:gd name="connsiteY61" fmla="*/ 763748 h 780950"/>
                    <a:gd name="connsiteX62" fmla="*/ 2169836 w 2349384"/>
                    <a:gd name="connsiteY62" fmla="*/ 725067 h 780950"/>
                    <a:gd name="connsiteX63" fmla="*/ 2254135 w 2349384"/>
                    <a:gd name="connsiteY63" fmla="*/ 656129 h 780950"/>
                    <a:gd name="connsiteX64" fmla="*/ 2252801 w 2349384"/>
                    <a:gd name="connsiteY64" fmla="*/ 657406 h 780950"/>
                    <a:gd name="connsiteX65" fmla="*/ 2149064 w 2349384"/>
                    <a:gd name="connsiteY65" fmla="*/ 764248 h 780950"/>
                    <a:gd name="connsiteX66" fmla="*/ 2236938 w 2349384"/>
                    <a:gd name="connsiteY66" fmla="*/ 766449 h 780950"/>
                    <a:gd name="connsiteX67" fmla="*/ 2260295 w 2349384"/>
                    <a:gd name="connsiteY67" fmla="*/ 767471 h 780950"/>
                    <a:gd name="connsiteX68" fmla="*/ 2265085 w 2349384"/>
                    <a:gd name="connsiteY68" fmla="*/ 762956 h 780950"/>
                    <a:gd name="connsiteX69" fmla="*/ 2349384 w 2349384"/>
                    <a:gd name="connsiteY69" fmla="*/ 694019 h 780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2349384" h="780950">
                      <a:moveTo>
                        <a:pt x="2349384" y="694019"/>
                      </a:moveTo>
                      <a:lnTo>
                        <a:pt x="2348051" y="695297"/>
                      </a:lnTo>
                      <a:lnTo>
                        <a:pt x="2277252" y="768214"/>
                      </a:lnTo>
                      <a:lnTo>
                        <a:pt x="2304775" y="769419"/>
                      </a:lnTo>
                      <a:cubicBezTo>
                        <a:pt x="2320284" y="770450"/>
                        <a:pt x="2328428" y="771516"/>
                        <a:pt x="2328428" y="772609"/>
                      </a:cubicBezTo>
                      <a:cubicBezTo>
                        <a:pt x="2328428" y="773701"/>
                        <a:pt x="2320284" y="774768"/>
                        <a:pt x="2304775" y="775798"/>
                      </a:cubicBezTo>
                      <a:lnTo>
                        <a:pt x="2276550" y="777033"/>
                      </a:lnTo>
                      <a:lnTo>
                        <a:pt x="2280353" y="780950"/>
                      </a:lnTo>
                      <a:lnTo>
                        <a:pt x="2262895" y="780950"/>
                      </a:lnTo>
                      <a:lnTo>
                        <a:pt x="2259531" y="777779"/>
                      </a:lnTo>
                      <a:lnTo>
                        <a:pt x="2236938" y="778768"/>
                      </a:lnTo>
                      <a:lnTo>
                        <a:pt x="2149828" y="780950"/>
                      </a:lnTo>
                      <a:lnTo>
                        <a:pt x="177432" y="780950"/>
                      </a:lnTo>
                      <a:lnTo>
                        <a:pt x="114804" y="779469"/>
                      </a:lnTo>
                      <a:cubicBezTo>
                        <a:pt x="41231" y="777394"/>
                        <a:pt x="0" y="775067"/>
                        <a:pt x="0" y="772609"/>
                      </a:cubicBezTo>
                      <a:cubicBezTo>
                        <a:pt x="0" y="769331"/>
                        <a:pt x="73299" y="766287"/>
                        <a:pt x="198829" y="763761"/>
                      </a:cubicBezTo>
                      <a:lnTo>
                        <a:pt x="234830" y="763168"/>
                      </a:lnTo>
                      <a:lnTo>
                        <a:pt x="251645" y="730402"/>
                      </a:lnTo>
                      <a:cubicBezTo>
                        <a:pt x="299332" y="645186"/>
                        <a:pt x="355654" y="558789"/>
                        <a:pt x="420034" y="473690"/>
                      </a:cubicBezTo>
                      <a:cubicBezTo>
                        <a:pt x="548793" y="303490"/>
                        <a:pt x="691495" y="162651"/>
                        <a:pt x="830257" y="61076"/>
                      </a:cubicBezTo>
                      <a:lnTo>
                        <a:pt x="925063" y="0"/>
                      </a:lnTo>
                      <a:lnTo>
                        <a:pt x="923609" y="1188"/>
                      </a:lnTo>
                      <a:cubicBezTo>
                        <a:pt x="760281" y="141377"/>
                        <a:pt x="600646" y="312138"/>
                        <a:pt x="457323" y="501591"/>
                      </a:cubicBezTo>
                      <a:cubicBezTo>
                        <a:pt x="421492" y="548954"/>
                        <a:pt x="387072" y="596968"/>
                        <a:pt x="354188" y="645392"/>
                      </a:cubicBezTo>
                      <a:lnTo>
                        <a:pt x="279030" y="762440"/>
                      </a:lnTo>
                      <a:lnTo>
                        <a:pt x="340990" y="761418"/>
                      </a:lnTo>
                      <a:cubicBezTo>
                        <a:pt x="446331" y="759987"/>
                        <a:pt x="571764" y="758828"/>
                        <a:pt x="711049" y="758027"/>
                      </a:cubicBezTo>
                      <a:lnTo>
                        <a:pt x="766559" y="757793"/>
                      </a:lnTo>
                      <a:lnTo>
                        <a:pt x="837593" y="659425"/>
                      </a:lnTo>
                      <a:cubicBezTo>
                        <a:pt x="966352" y="489225"/>
                        <a:pt x="1101239" y="342537"/>
                        <a:pt x="1226614" y="230946"/>
                      </a:cubicBezTo>
                      <a:lnTo>
                        <a:pt x="1310914" y="162010"/>
                      </a:lnTo>
                      <a:lnTo>
                        <a:pt x="1309580" y="163287"/>
                      </a:lnTo>
                      <a:cubicBezTo>
                        <a:pt x="1158634" y="312741"/>
                        <a:pt x="1005581" y="488428"/>
                        <a:pt x="862258" y="677880"/>
                      </a:cubicBezTo>
                      <a:lnTo>
                        <a:pt x="804009" y="757635"/>
                      </a:lnTo>
                      <a:lnTo>
                        <a:pt x="929584" y="757105"/>
                      </a:lnTo>
                      <a:cubicBezTo>
                        <a:pt x="1005372" y="756894"/>
                        <a:pt x="1083842" y="756784"/>
                        <a:pt x="1164214" y="756784"/>
                      </a:cubicBezTo>
                      <a:lnTo>
                        <a:pt x="1284912" y="756949"/>
                      </a:lnTo>
                      <a:lnTo>
                        <a:pt x="1358358" y="672409"/>
                      </a:lnTo>
                      <a:cubicBezTo>
                        <a:pt x="1423846" y="600512"/>
                        <a:pt x="1488912" y="535942"/>
                        <a:pt x="1551600" y="480147"/>
                      </a:cubicBezTo>
                      <a:lnTo>
                        <a:pt x="1635899" y="411210"/>
                      </a:lnTo>
                      <a:lnTo>
                        <a:pt x="1634565" y="412488"/>
                      </a:lnTo>
                      <a:cubicBezTo>
                        <a:pt x="1559091" y="487214"/>
                        <a:pt x="1483092" y="568500"/>
                        <a:pt x="1408045" y="654785"/>
                      </a:cubicBezTo>
                      <a:lnTo>
                        <a:pt x="1322211" y="757000"/>
                      </a:lnTo>
                      <a:lnTo>
                        <a:pt x="1398844" y="757105"/>
                      </a:lnTo>
                      <a:cubicBezTo>
                        <a:pt x="1474631" y="757316"/>
                        <a:pt x="1547736" y="757627"/>
                        <a:pt x="1617379" y="758027"/>
                      </a:cubicBezTo>
                      <a:lnTo>
                        <a:pt x="1684748" y="758524"/>
                      </a:lnTo>
                      <a:lnTo>
                        <a:pt x="1769463" y="669909"/>
                      </a:lnTo>
                      <a:cubicBezTo>
                        <a:pt x="1801751" y="637805"/>
                        <a:pt x="1833690" y="607714"/>
                        <a:pt x="1865034" y="579816"/>
                      </a:cubicBezTo>
                      <a:lnTo>
                        <a:pt x="1949333" y="510879"/>
                      </a:lnTo>
                      <a:lnTo>
                        <a:pt x="1948000" y="512157"/>
                      </a:lnTo>
                      <a:cubicBezTo>
                        <a:pt x="1872526" y="586884"/>
                        <a:pt x="1796526" y="668169"/>
                        <a:pt x="1721479" y="754454"/>
                      </a:cubicBezTo>
                      <a:lnTo>
                        <a:pt x="1717855" y="758769"/>
                      </a:lnTo>
                      <a:lnTo>
                        <a:pt x="1815137" y="759486"/>
                      </a:lnTo>
                      <a:lnTo>
                        <a:pt x="1926532" y="760735"/>
                      </a:lnTo>
                      <a:lnTo>
                        <a:pt x="1940914" y="745692"/>
                      </a:lnTo>
                      <a:cubicBezTo>
                        <a:pt x="1973202" y="713588"/>
                        <a:pt x="2005141" y="683496"/>
                        <a:pt x="2036485" y="655599"/>
                      </a:cubicBezTo>
                      <a:lnTo>
                        <a:pt x="2120784" y="586662"/>
                      </a:lnTo>
                      <a:lnTo>
                        <a:pt x="2119451" y="587940"/>
                      </a:lnTo>
                      <a:cubicBezTo>
                        <a:pt x="2081714" y="625303"/>
                        <a:pt x="2043845" y="664306"/>
                        <a:pt x="2006031" y="704754"/>
                      </a:cubicBezTo>
                      <a:lnTo>
                        <a:pt x="1955283" y="761058"/>
                      </a:lnTo>
                      <a:lnTo>
                        <a:pt x="1987438" y="761418"/>
                      </a:lnTo>
                      <a:lnTo>
                        <a:pt x="2128802" y="763748"/>
                      </a:lnTo>
                      <a:lnTo>
                        <a:pt x="2169836" y="725067"/>
                      </a:lnTo>
                      <a:lnTo>
                        <a:pt x="2254135" y="656129"/>
                      </a:lnTo>
                      <a:lnTo>
                        <a:pt x="2252801" y="657406"/>
                      </a:lnTo>
                      <a:lnTo>
                        <a:pt x="2149064" y="764248"/>
                      </a:lnTo>
                      <a:lnTo>
                        <a:pt x="2236938" y="766449"/>
                      </a:lnTo>
                      <a:lnTo>
                        <a:pt x="2260295" y="767471"/>
                      </a:lnTo>
                      <a:lnTo>
                        <a:pt x="2265085" y="762956"/>
                      </a:lnTo>
                      <a:lnTo>
                        <a:pt x="2349384" y="69401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566" name="フリーフォーム: 図形 565">
                <a:extLst>
                  <a:ext uri="{FF2B5EF4-FFF2-40B4-BE49-F238E27FC236}">
                    <a16:creationId xmlns:a16="http://schemas.microsoft.com/office/drawing/2014/main" id="{2BB6F6D8-B60C-4DF5-9993-0C3AFF3A49EA}"/>
                  </a:ext>
                </a:extLst>
              </p:cNvPr>
              <p:cNvSpPr/>
              <p:nvPr/>
            </p:nvSpPr>
            <p:spPr>
              <a:xfrm rot="16200000" flipV="1">
                <a:off x="5038499" y="2674657"/>
                <a:ext cx="2759586" cy="235002"/>
              </a:xfrm>
              <a:custGeom>
                <a:avLst/>
                <a:gdLst>
                  <a:gd name="connsiteX0" fmla="*/ 2759586 w 2759586"/>
                  <a:gd name="connsiteY0" fmla="*/ 0 h 922283"/>
                  <a:gd name="connsiteX1" fmla="*/ 2700702 w 2759586"/>
                  <a:gd name="connsiteY1" fmla="*/ 30282 h 922283"/>
                  <a:gd name="connsiteX2" fmla="*/ 2710659 w 2759586"/>
                  <a:gd name="connsiteY2" fmla="*/ 45986 h 922283"/>
                  <a:gd name="connsiteX3" fmla="*/ 2638459 w 2759586"/>
                  <a:gd name="connsiteY3" fmla="*/ 62291 h 922283"/>
                  <a:gd name="connsiteX4" fmla="*/ 2660245 w 2759586"/>
                  <a:gd name="connsiteY4" fmla="*/ 103133 h 922283"/>
                  <a:gd name="connsiteX5" fmla="*/ 2571953 w 2759586"/>
                  <a:gd name="connsiteY5" fmla="*/ 96492 h 922283"/>
                  <a:gd name="connsiteX6" fmla="*/ 2526562 w 2759586"/>
                  <a:gd name="connsiteY6" fmla="*/ 119835 h 922283"/>
                  <a:gd name="connsiteX7" fmla="*/ 2548297 w 2759586"/>
                  <a:gd name="connsiteY7" fmla="*/ 150758 h 922283"/>
                  <a:gd name="connsiteX8" fmla="*/ 2426967 w 2759586"/>
                  <a:gd name="connsiteY8" fmla="*/ 171053 h 922283"/>
                  <a:gd name="connsiteX9" fmla="*/ 2438404 w 2759586"/>
                  <a:gd name="connsiteY9" fmla="*/ 191239 h 922283"/>
                  <a:gd name="connsiteX10" fmla="*/ 2330762 w 2759586"/>
                  <a:gd name="connsiteY10" fmla="*/ 220527 h 922283"/>
                  <a:gd name="connsiteX11" fmla="*/ 2346339 w 2759586"/>
                  <a:gd name="connsiteY11" fmla="*/ 267439 h 922283"/>
                  <a:gd name="connsiteX12" fmla="*/ 2182115 w 2759586"/>
                  <a:gd name="connsiteY12" fmla="*/ 303700 h 922283"/>
                  <a:gd name="connsiteX13" fmla="*/ 2203928 w 2759586"/>
                  <a:gd name="connsiteY13" fmla="*/ 346021 h 922283"/>
                  <a:gd name="connsiteX14" fmla="*/ 2083782 w 2759586"/>
                  <a:gd name="connsiteY14" fmla="*/ 358720 h 922283"/>
                  <a:gd name="connsiteX15" fmla="*/ 2100242 w 2759586"/>
                  <a:gd name="connsiteY15" fmla="*/ 395233 h 922283"/>
                  <a:gd name="connsiteX16" fmla="*/ 1953212 w 2759586"/>
                  <a:gd name="connsiteY16" fmla="*/ 431778 h 922283"/>
                  <a:gd name="connsiteX17" fmla="*/ 1972435 w 2759586"/>
                  <a:gd name="connsiteY17" fmla="*/ 468258 h 922283"/>
                  <a:gd name="connsiteX18" fmla="*/ 1880564 w 2759586"/>
                  <a:gd name="connsiteY18" fmla="*/ 472430 h 922283"/>
                  <a:gd name="connsiteX19" fmla="*/ 1908140 w 2759586"/>
                  <a:gd name="connsiteY19" fmla="*/ 531758 h 922283"/>
                  <a:gd name="connsiteX20" fmla="*/ 1792112 w 2759586"/>
                  <a:gd name="connsiteY20" fmla="*/ 524045 h 922283"/>
                  <a:gd name="connsiteX21" fmla="*/ 1808129 w 2759586"/>
                  <a:gd name="connsiteY21" fmla="*/ 560333 h 922283"/>
                  <a:gd name="connsiteX22" fmla="*/ 1735915 w 2759586"/>
                  <a:gd name="connsiteY22" fmla="*/ 555278 h 922283"/>
                  <a:gd name="connsiteX23" fmla="*/ 1757367 w 2759586"/>
                  <a:gd name="connsiteY23" fmla="*/ 607962 h 922283"/>
                  <a:gd name="connsiteX24" fmla="*/ 1603174 w 2759586"/>
                  <a:gd name="connsiteY24" fmla="*/ 625861 h 922283"/>
                  <a:gd name="connsiteX25" fmla="*/ 1620474 w 2759586"/>
                  <a:gd name="connsiteY25" fmla="*/ 672255 h 922283"/>
                  <a:gd name="connsiteX26" fmla="*/ 1620474 w 2759586"/>
                  <a:gd name="connsiteY26" fmla="*/ 672256 h 922283"/>
                  <a:gd name="connsiteX27" fmla="*/ 1538878 w 2759586"/>
                  <a:gd name="connsiteY27" fmla="*/ 665495 h 922283"/>
                  <a:gd name="connsiteX28" fmla="*/ 1558931 w 2759586"/>
                  <a:gd name="connsiteY28" fmla="*/ 722258 h 922283"/>
                  <a:gd name="connsiteX29" fmla="*/ 1416069 w 2759586"/>
                  <a:gd name="connsiteY29" fmla="*/ 722333 h 922283"/>
                  <a:gd name="connsiteX30" fmla="*/ 1430344 w 2759586"/>
                  <a:gd name="connsiteY30" fmla="*/ 765121 h 922283"/>
                  <a:gd name="connsiteX31" fmla="*/ 1344564 w 2759586"/>
                  <a:gd name="connsiteY31" fmla="*/ 761142 h 922283"/>
                  <a:gd name="connsiteX32" fmla="*/ 1346173 w 2759586"/>
                  <a:gd name="connsiteY32" fmla="*/ 803221 h 922283"/>
                  <a:gd name="connsiteX33" fmla="*/ 1209062 w 2759586"/>
                  <a:gd name="connsiteY33" fmla="*/ 815626 h 922283"/>
                  <a:gd name="connsiteX34" fmla="*/ 1222348 w 2759586"/>
                  <a:gd name="connsiteY34" fmla="*/ 860371 h 922283"/>
                  <a:gd name="connsiteX35" fmla="*/ 1003642 w 2759586"/>
                  <a:gd name="connsiteY35" fmla="*/ 881161 h 922283"/>
                  <a:gd name="connsiteX36" fmla="*/ 1008873 w 2759586"/>
                  <a:gd name="connsiteY36" fmla="*/ 922283 h 922283"/>
                  <a:gd name="connsiteX37" fmla="*/ 839790 w 2759586"/>
                  <a:gd name="connsiteY37" fmla="*/ 903432 h 922283"/>
                  <a:gd name="connsiteX38" fmla="*/ 775540 w 2759586"/>
                  <a:gd name="connsiteY38" fmla="*/ 895452 h 922283"/>
                  <a:gd name="connsiteX39" fmla="*/ 0 w 2759586"/>
                  <a:gd name="connsiteY39" fmla="*/ 7883 h 922283"/>
                  <a:gd name="connsiteX40" fmla="*/ 1672 w 2759586"/>
                  <a:gd name="connsiteY40" fmla="*/ 0 h 922283"/>
                  <a:gd name="connsiteX41" fmla="*/ 2759586 w 2759586"/>
                  <a:gd name="connsiteY41" fmla="*/ 0 h 92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59586" h="922283">
                    <a:moveTo>
                      <a:pt x="2759586" y="0"/>
                    </a:moveTo>
                    <a:lnTo>
                      <a:pt x="2700702" y="30282"/>
                    </a:lnTo>
                    <a:lnTo>
                      <a:pt x="2710659" y="45986"/>
                    </a:lnTo>
                    <a:lnTo>
                      <a:pt x="2638459" y="62291"/>
                    </a:lnTo>
                    <a:lnTo>
                      <a:pt x="2660245" y="103133"/>
                    </a:lnTo>
                    <a:lnTo>
                      <a:pt x="2571953" y="96492"/>
                    </a:lnTo>
                    <a:lnTo>
                      <a:pt x="2526562" y="119835"/>
                    </a:lnTo>
                    <a:lnTo>
                      <a:pt x="2548297" y="150758"/>
                    </a:lnTo>
                    <a:lnTo>
                      <a:pt x="2426967" y="171053"/>
                    </a:lnTo>
                    <a:lnTo>
                      <a:pt x="2438404" y="191239"/>
                    </a:lnTo>
                    <a:lnTo>
                      <a:pt x="2330762" y="220527"/>
                    </a:lnTo>
                    <a:lnTo>
                      <a:pt x="2346339" y="267439"/>
                    </a:lnTo>
                    <a:lnTo>
                      <a:pt x="2182115" y="303700"/>
                    </a:lnTo>
                    <a:lnTo>
                      <a:pt x="2203928" y="346021"/>
                    </a:lnTo>
                    <a:lnTo>
                      <a:pt x="2083782" y="358720"/>
                    </a:lnTo>
                    <a:lnTo>
                      <a:pt x="2100242" y="395233"/>
                    </a:lnTo>
                    <a:lnTo>
                      <a:pt x="1953212" y="431778"/>
                    </a:lnTo>
                    <a:lnTo>
                      <a:pt x="1972435" y="468258"/>
                    </a:lnTo>
                    <a:lnTo>
                      <a:pt x="1880564" y="472430"/>
                    </a:lnTo>
                    <a:lnTo>
                      <a:pt x="1908140" y="531758"/>
                    </a:lnTo>
                    <a:lnTo>
                      <a:pt x="1792112" y="524045"/>
                    </a:lnTo>
                    <a:lnTo>
                      <a:pt x="1808129" y="560333"/>
                    </a:lnTo>
                    <a:lnTo>
                      <a:pt x="1735915" y="555278"/>
                    </a:lnTo>
                    <a:lnTo>
                      <a:pt x="1757367" y="607962"/>
                    </a:lnTo>
                    <a:lnTo>
                      <a:pt x="1603174" y="625861"/>
                    </a:lnTo>
                    <a:lnTo>
                      <a:pt x="1620474" y="672255"/>
                    </a:lnTo>
                    <a:lnTo>
                      <a:pt x="1620474" y="672256"/>
                    </a:lnTo>
                    <a:lnTo>
                      <a:pt x="1538878" y="665495"/>
                    </a:lnTo>
                    <a:lnTo>
                      <a:pt x="1558931" y="722258"/>
                    </a:lnTo>
                    <a:cubicBezTo>
                      <a:pt x="1538463" y="731731"/>
                      <a:pt x="1437500" y="715189"/>
                      <a:pt x="1416069" y="722333"/>
                    </a:cubicBezTo>
                    <a:lnTo>
                      <a:pt x="1430344" y="765121"/>
                    </a:lnTo>
                    <a:cubicBezTo>
                      <a:pt x="1401384" y="765121"/>
                      <a:pt x="1372768" y="763773"/>
                      <a:pt x="1344564" y="761142"/>
                    </a:cubicBezTo>
                    <a:cubicBezTo>
                      <a:pt x="1345100" y="775168"/>
                      <a:pt x="1345637" y="789195"/>
                      <a:pt x="1346173" y="803221"/>
                    </a:cubicBezTo>
                    <a:cubicBezTo>
                      <a:pt x="1323589" y="812302"/>
                      <a:pt x="1229699" y="806101"/>
                      <a:pt x="1209062" y="815626"/>
                    </a:cubicBezTo>
                    <a:lnTo>
                      <a:pt x="1222348" y="860371"/>
                    </a:lnTo>
                    <a:cubicBezTo>
                      <a:pt x="1188111" y="871294"/>
                      <a:pt x="1041068" y="877508"/>
                      <a:pt x="1003642" y="881161"/>
                    </a:cubicBezTo>
                    <a:lnTo>
                      <a:pt x="1008873" y="922283"/>
                    </a:lnTo>
                    <a:cubicBezTo>
                      <a:pt x="950954" y="922283"/>
                      <a:pt x="894405" y="915792"/>
                      <a:pt x="839790" y="903432"/>
                    </a:cubicBezTo>
                    <a:lnTo>
                      <a:pt x="775540" y="895452"/>
                    </a:lnTo>
                    <a:cubicBezTo>
                      <a:pt x="386673" y="849764"/>
                      <a:pt x="59531" y="469822"/>
                      <a:pt x="0" y="7883"/>
                    </a:cubicBezTo>
                    <a:lnTo>
                      <a:pt x="1672" y="0"/>
                    </a:lnTo>
                    <a:lnTo>
                      <a:pt x="2759586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6">
                      <a:lumMod val="60000"/>
                      <a:lumOff val="40000"/>
                    </a:schemeClr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34" name="フリーフォーム: 図形 533">
              <a:extLst>
                <a:ext uri="{FF2B5EF4-FFF2-40B4-BE49-F238E27FC236}">
                  <a16:creationId xmlns:a16="http://schemas.microsoft.com/office/drawing/2014/main" id="{D25AB30E-3623-425A-8260-2202D0752936}"/>
                </a:ext>
              </a:extLst>
            </p:cNvPr>
            <p:cNvSpPr/>
            <p:nvPr/>
          </p:nvSpPr>
          <p:spPr>
            <a:xfrm rot="19425613" flipH="1">
              <a:off x="3238040" y="1896874"/>
              <a:ext cx="62630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: 図形 534">
              <a:extLst>
                <a:ext uri="{FF2B5EF4-FFF2-40B4-BE49-F238E27FC236}">
                  <a16:creationId xmlns:a16="http://schemas.microsoft.com/office/drawing/2014/main" id="{A2C25DEA-4AB6-4023-BF6F-72BC456F40D7}"/>
                </a:ext>
              </a:extLst>
            </p:cNvPr>
            <p:cNvSpPr/>
            <p:nvPr/>
          </p:nvSpPr>
          <p:spPr>
            <a:xfrm rot="19425613" flipH="1">
              <a:off x="3257090" y="2182624"/>
              <a:ext cx="62630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: 図形 535">
              <a:extLst>
                <a:ext uri="{FF2B5EF4-FFF2-40B4-BE49-F238E27FC236}">
                  <a16:creationId xmlns:a16="http://schemas.microsoft.com/office/drawing/2014/main" id="{D136B413-D2FE-4085-9E87-53AB37AEF457}"/>
                </a:ext>
              </a:extLst>
            </p:cNvPr>
            <p:cNvSpPr/>
            <p:nvPr/>
          </p:nvSpPr>
          <p:spPr>
            <a:xfrm rot="2174387">
              <a:off x="3923038" y="1963359"/>
              <a:ext cx="62630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537" name="グループ化 536">
              <a:extLst>
                <a:ext uri="{FF2B5EF4-FFF2-40B4-BE49-F238E27FC236}">
                  <a16:creationId xmlns:a16="http://schemas.microsoft.com/office/drawing/2014/main" id="{B3CD3D2D-2373-4FA1-845B-0B6D009514C2}"/>
                </a:ext>
              </a:extLst>
            </p:cNvPr>
            <p:cNvGrpSpPr/>
            <p:nvPr/>
          </p:nvGrpSpPr>
          <p:grpSpPr>
            <a:xfrm rot="352824">
              <a:off x="2957046" y="1390649"/>
              <a:ext cx="872005" cy="2859693"/>
              <a:chOff x="2696696" y="829409"/>
              <a:chExt cx="966288" cy="3420934"/>
            </a:xfrm>
          </p:grpSpPr>
          <p:sp>
            <p:nvSpPr>
              <p:cNvPr id="563" name="台形 562">
                <a:extLst>
                  <a:ext uri="{FF2B5EF4-FFF2-40B4-BE49-F238E27FC236}">
                    <a16:creationId xmlns:a16="http://schemas.microsoft.com/office/drawing/2014/main" id="{ECC449A6-6C8B-4F06-8C4E-EF8787CF2F86}"/>
                  </a:ext>
                </a:extLst>
              </p:cNvPr>
              <p:cNvSpPr/>
              <p:nvPr/>
            </p:nvSpPr>
            <p:spPr>
              <a:xfrm rot="21212543">
                <a:off x="3382652" y="2241693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4" name="フリーフォーム: 図形 563">
                <a:extLst>
                  <a:ext uri="{FF2B5EF4-FFF2-40B4-BE49-F238E27FC236}">
                    <a16:creationId xmlns:a16="http://schemas.microsoft.com/office/drawing/2014/main" id="{AFC29465-D1FB-4E25-9219-7F477429C73C}"/>
                  </a:ext>
                </a:extLst>
              </p:cNvPr>
              <p:cNvSpPr/>
              <p:nvPr/>
            </p:nvSpPr>
            <p:spPr>
              <a:xfrm rot="15591182">
                <a:off x="2455744" y="1070361"/>
                <a:ext cx="1448191" cy="966288"/>
              </a:xfrm>
              <a:custGeom>
                <a:avLst/>
                <a:gdLst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637144 w 2781300"/>
                  <a:gd name="connsiteY87" fmla="*/ 321068 h 1855788"/>
                  <a:gd name="connsiteX88" fmla="*/ 1757367 w 2781300"/>
                  <a:gd name="connsiteY88" fmla="*/ 311945 h 1855788"/>
                  <a:gd name="connsiteX89" fmla="*/ 1735914 w 2781300"/>
                  <a:gd name="connsiteY89" fmla="*/ 364629 h 1855788"/>
                  <a:gd name="connsiteX90" fmla="*/ 1808129 w 2781300"/>
                  <a:gd name="connsiteY90" fmla="*/ 359574 h 1855788"/>
                  <a:gd name="connsiteX91" fmla="*/ 1792112 w 2781300"/>
                  <a:gd name="connsiteY91" fmla="*/ 395862 h 1855788"/>
                  <a:gd name="connsiteX92" fmla="*/ 1908140 w 2781300"/>
                  <a:gd name="connsiteY92" fmla="*/ 388149 h 1855788"/>
                  <a:gd name="connsiteX93" fmla="*/ 1877411 w 2781300"/>
                  <a:gd name="connsiteY93" fmla="*/ 454261 h 1855788"/>
                  <a:gd name="connsiteX94" fmla="*/ 1882194 w 2781300"/>
                  <a:gd name="connsiteY94" fmla="*/ 456941 h 1855788"/>
                  <a:gd name="connsiteX95" fmla="*/ 1972435 w 2781300"/>
                  <a:gd name="connsiteY95" fmla="*/ 451649 h 1855788"/>
                  <a:gd name="connsiteX96" fmla="*/ 1949751 w 2781300"/>
                  <a:gd name="connsiteY96" fmla="*/ 494699 h 1855788"/>
                  <a:gd name="connsiteX97" fmla="*/ 2014323 w 2781300"/>
                  <a:gd name="connsiteY97" fmla="*/ 530563 h 1855788"/>
                  <a:gd name="connsiteX98" fmla="*/ 2100242 w 2781300"/>
                  <a:gd name="connsiteY98" fmla="*/ 524674 h 1855788"/>
                  <a:gd name="connsiteX99" fmla="*/ 2080914 w 2781300"/>
                  <a:gd name="connsiteY99" fmla="*/ 567549 h 1855788"/>
                  <a:gd name="connsiteX100" fmla="*/ 2107058 w 2781300"/>
                  <a:gd name="connsiteY100" fmla="*/ 582069 h 1855788"/>
                  <a:gd name="connsiteX101" fmla="*/ 2203928 w 2781300"/>
                  <a:gd name="connsiteY101" fmla="*/ 576262 h 1855788"/>
                  <a:gd name="connsiteX102" fmla="*/ 2180042 w 2781300"/>
                  <a:gd name="connsiteY102" fmla="*/ 622605 h 1855788"/>
                  <a:gd name="connsiteX103" fmla="*/ 2218414 w 2781300"/>
                  <a:gd name="connsiteY103" fmla="*/ 643918 h 1855788"/>
                  <a:gd name="connsiteX104" fmla="*/ 2254837 w 2781300"/>
                  <a:gd name="connsiteY104" fmla="*/ 636822 h 1855788"/>
                  <a:gd name="connsiteX105" fmla="*/ 2346339 w 2781300"/>
                  <a:gd name="connsiteY105" fmla="*/ 631032 h 1855788"/>
                  <a:gd name="connsiteX106" fmla="*/ 2319231 w 2781300"/>
                  <a:gd name="connsiteY106" fmla="*/ 696341 h 1855788"/>
                  <a:gd name="connsiteX107" fmla="*/ 2348431 w 2781300"/>
                  <a:gd name="connsiteY107" fmla="*/ 711403 h 1855788"/>
                  <a:gd name="connsiteX108" fmla="*/ 2438404 w 2781300"/>
                  <a:gd name="connsiteY108" fmla="*/ 707232 h 1855788"/>
                  <a:gd name="connsiteX109" fmla="*/ 2416227 w 2781300"/>
                  <a:gd name="connsiteY109" fmla="*/ 746374 h 1855788"/>
                  <a:gd name="connsiteX110" fmla="*/ 2435226 w 2781300"/>
                  <a:gd name="connsiteY110" fmla="*/ 756174 h 1855788"/>
                  <a:gd name="connsiteX111" fmla="*/ 2548297 w 2781300"/>
                  <a:gd name="connsiteY111" fmla="*/ 747713 h 1855788"/>
                  <a:gd name="connsiteX112" fmla="*/ 2513846 w 2781300"/>
                  <a:gd name="connsiteY112" fmla="*/ 796728 h 1855788"/>
                  <a:gd name="connsiteX113" fmla="*/ 2531059 w 2781300"/>
                  <a:gd name="connsiteY113" fmla="*/ 805607 h 1855788"/>
                  <a:gd name="connsiteX114" fmla="*/ 2534192 w 2781300"/>
                  <a:gd name="connsiteY114" fmla="*/ 804820 h 1855788"/>
                  <a:gd name="connsiteX115" fmla="*/ 2660245 w 2781300"/>
                  <a:gd name="connsiteY115" fmla="*/ 795338 h 1855788"/>
                  <a:gd name="connsiteX116" fmla="*/ 2629833 w 2781300"/>
                  <a:gd name="connsiteY116" fmla="*/ 852351 h 1855788"/>
                  <a:gd name="connsiteX117" fmla="*/ 2639870 w 2781300"/>
                  <a:gd name="connsiteY117" fmla="*/ 856988 h 1855788"/>
                  <a:gd name="connsiteX118" fmla="*/ 2710659 w 2781300"/>
                  <a:gd name="connsiteY118" fmla="*/ 852487 h 1855788"/>
                  <a:gd name="connsiteX119" fmla="*/ 2692412 w 2781300"/>
                  <a:gd name="connsiteY119" fmla="*/ 881266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014323 w 2781300"/>
                  <a:gd name="connsiteY96" fmla="*/ 530563 h 1855788"/>
                  <a:gd name="connsiteX97" fmla="*/ 2100242 w 2781300"/>
                  <a:gd name="connsiteY97" fmla="*/ 524674 h 1855788"/>
                  <a:gd name="connsiteX98" fmla="*/ 2080914 w 2781300"/>
                  <a:gd name="connsiteY98" fmla="*/ 567549 h 1855788"/>
                  <a:gd name="connsiteX99" fmla="*/ 2107058 w 2781300"/>
                  <a:gd name="connsiteY99" fmla="*/ 582069 h 1855788"/>
                  <a:gd name="connsiteX100" fmla="*/ 2203928 w 2781300"/>
                  <a:gd name="connsiteY100" fmla="*/ 576262 h 1855788"/>
                  <a:gd name="connsiteX101" fmla="*/ 2180042 w 2781300"/>
                  <a:gd name="connsiteY101" fmla="*/ 622605 h 1855788"/>
                  <a:gd name="connsiteX102" fmla="*/ 2218414 w 2781300"/>
                  <a:gd name="connsiteY102" fmla="*/ 643918 h 1855788"/>
                  <a:gd name="connsiteX103" fmla="*/ 2254837 w 2781300"/>
                  <a:gd name="connsiteY103" fmla="*/ 636822 h 1855788"/>
                  <a:gd name="connsiteX104" fmla="*/ 2346339 w 2781300"/>
                  <a:gd name="connsiteY104" fmla="*/ 631032 h 1855788"/>
                  <a:gd name="connsiteX105" fmla="*/ 2319231 w 2781300"/>
                  <a:gd name="connsiteY105" fmla="*/ 696341 h 1855788"/>
                  <a:gd name="connsiteX106" fmla="*/ 2348431 w 2781300"/>
                  <a:gd name="connsiteY106" fmla="*/ 711403 h 1855788"/>
                  <a:gd name="connsiteX107" fmla="*/ 2438404 w 2781300"/>
                  <a:gd name="connsiteY107" fmla="*/ 707232 h 1855788"/>
                  <a:gd name="connsiteX108" fmla="*/ 2416227 w 2781300"/>
                  <a:gd name="connsiteY108" fmla="*/ 746374 h 1855788"/>
                  <a:gd name="connsiteX109" fmla="*/ 2435226 w 2781300"/>
                  <a:gd name="connsiteY109" fmla="*/ 756174 h 1855788"/>
                  <a:gd name="connsiteX110" fmla="*/ 2548297 w 2781300"/>
                  <a:gd name="connsiteY110" fmla="*/ 747713 h 1855788"/>
                  <a:gd name="connsiteX111" fmla="*/ 2513846 w 2781300"/>
                  <a:gd name="connsiteY111" fmla="*/ 796728 h 1855788"/>
                  <a:gd name="connsiteX112" fmla="*/ 2531059 w 2781300"/>
                  <a:gd name="connsiteY112" fmla="*/ 805607 h 1855788"/>
                  <a:gd name="connsiteX113" fmla="*/ 2534192 w 2781300"/>
                  <a:gd name="connsiteY113" fmla="*/ 804820 h 1855788"/>
                  <a:gd name="connsiteX114" fmla="*/ 2660245 w 2781300"/>
                  <a:gd name="connsiteY114" fmla="*/ 795338 h 1855788"/>
                  <a:gd name="connsiteX115" fmla="*/ 2629833 w 2781300"/>
                  <a:gd name="connsiteY115" fmla="*/ 852351 h 1855788"/>
                  <a:gd name="connsiteX116" fmla="*/ 2639870 w 2781300"/>
                  <a:gd name="connsiteY116" fmla="*/ 856988 h 1855788"/>
                  <a:gd name="connsiteX117" fmla="*/ 2710659 w 2781300"/>
                  <a:gd name="connsiteY117" fmla="*/ 852487 h 1855788"/>
                  <a:gd name="connsiteX118" fmla="*/ 2692412 w 2781300"/>
                  <a:gd name="connsiteY118" fmla="*/ 881266 h 1855788"/>
                  <a:gd name="connsiteX119" fmla="*/ 2781300 w 2781300"/>
                  <a:gd name="connsiteY11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107058 w 2781300"/>
                  <a:gd name="connsiteY98" fmla="*/ 582069 h 1855788"/>
                  <a:gd name="connsiteX99" fmla="*/ 2203928 w 2781300"/>
                  <a:gd name="connsiteY99" fmla="*/ 576262 h 1855788"/>
                  <a:gd name="connsiteX100" fmla="*/ 2180042 w 2781300"/>
                  <a:gd name="connsiteY100" fmla="*/ 622605 h 1855788"/>
                  <a:gd name="connsiteX101" fmla="*/ 2218414 w 2781300"/>
                  <a:gd name="connsiteY101" fmla="*/ 643918 h 1855788"/>
                  <a:gd name="connsiteX102" fmla="*/ 2254837 w 2781300"/>
                  <a:gd name="connsiteY102" fmla="*/ 636822 h 1855788"/>
                  <a:gd name="connsiteX103" fmla="*/ 2346339 w 2781300"/>
                  <a:gd name="connsiteY103" fmla="*/ 631032 h 1855788"/>
                  <a:gd name="connsiteX104" fmla="*/ 2319231 w 2781300"/>
                  <a:gd name="connsiteY104" fmla="*/ 696341 h 1855788"/>
                  <a:gd name="connsiteX105" fmla="*/ 2348431 w 2781300"/>
                  <a:gd name="connsiteY105" fmla="*/ 711403 h 1855788"/>
                  <a:gd name="connsiteX106" fmla="*/ 2438404 w 2781300"/>
                  <a:gd name="connsiteY106" fmla="*/ 707232 h 1855788"/>
                  <a:gd name="connsiteX107" fmla="*/ 2416227 w 2781300"/>
                  <a:gd name="connsiteY107" fmla="*/ 746374 h 1855788"/>
                  <a:gd name="connsiteX108" fmla="*/ 2435226 w 2781300"/>
                  <a:gd name="connsiteY108" fmla="*/ 756174 h 1855788"/>
                  <a:gd name="connsiteX109" fmla="*/ 2548297 w 2781300"/>
                  <a:gd name="connsiteY109" fmla="*/ 747713 h 1855788"/>
                  <a:gd name="connsiteX110" fmla="*/ 2513846 w 2781300"/>
                  <a:gd name="connsiteY110" fmla="*/ 796728 h 1855788"/>
                  <a:gd name="connsiteX111" fmla="*/ 2531059 w 2781300"/>
                  <a:gd name="connsiteY111" fmla="*/ 805607 h 1855788"/>
                  <a:gd name="connsiteX112" fmla="*/ 2534192 w 2781300"/>
                  <a:gd name="connsiteY112" fmla="*/ 804820 h 1855788"/>
                  <a:gd name="connsiteX113" fmla="*/ 2660245 w 2781300"/>
                  <a:gd name="connsiteY113" fmla="*/ 795338 h 1855788"/>
                  <a:gd name="connsiteX114" fmla="*/ 2629833 w 2781300"/>
                  <a:gd name="connsiteY114" fmla="*/ 852351 h 1855788"/>
                  <a:gd name="connsiteX115" fmla="*/ 2639870 w 2781300"/>
                  <a:gd name="connsiteY115" fmla="*/ 856988 h 1855788"/>
                  <a:gd name="connsiteX116" fmla="*/ 2710659 w 2781300"/>
                  <a:gd name="connsiteY116" fmla="*/ 852487 h 1855788"/>
                  <a:gd name="connsiteX117" fmla="*/ 2692412 w 2781300"/>
                  <a:gd name="connsiteY117" fmla="*/ 881266 h 1855788"/>
                  <a:gd name="connsiteX118" fmla="*/ 2781300 w 2781300"/>
                  <a:gd name="connsiteY11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18414 w 2781300"/>
                  <a:gd name="connsiteY100" fmla="*/ 643918 h 1855788"/>
                  <a:gd name="connsiteX101" fmla="*/ 2254837 w 2781300"/>
                  <a:gd name="connsiteY101" fmla="*/ 636822 h 1855788"/>
                  <a:gd name="connsiteX102" fmla="*/ 2346339 w 2781300"/>
                  <a:gd name="connsiteY102" fmla="*/ 631032 h 1855788"/>
                  <a:gd name="connsiteX103" fmla="*/ 2319231 w 2781300"/>
                  <a:gd name="connsiteY103" fmla="*/ 696341 h 1855788"/>
                  <a:gd name="connsiteX104" fmla="*/ 2348431 w 2781300"/>
                  <a:gd name="connsiteY104" fmla="*/ 711403 h 1855788"/>
                  <a:gd name="connsiteX105" fmla="*/ 2438404 w 2781300"/>
                  <a:gd name="connsiteY105" fmla="*/ 707232 h 1855788"/>
                  <a:gd name="connsiteX106" fmla="*/ 2416227 w 2781300"/>
                  <a:gd name="connsiteY106" fmla="*/ 746374 h 1855788"/>
                  <a:gd name="connsiteX107" fmla="*/ 2435226 w 2781300"/>
                  <a:gd name="connsiteY107" fmla="*/ 756174 h 1855788"/>
                  <a:gd name="connsiteX108" fmla="*/ 2548297 w 2781300"/>
                  <a:gd name="connsiteY108" fmla="*/ 747713 h 1855788"/>
                  <a:gd name="connsiteX109" fmla="*/ 2513846 w 2781300"/>
                  <a:gd name="connsiteY109" fmla="*/ 796728 h 1855788"/>
                  <a:gd name="connsiteX110" fmla="*/ 2531059 w 2781300"/>
                  <a:gd name="connsiteY110" fmla="*/ 805607 h 1855788"/>
                  <a:gd name="connsiteX111" fmla="*/ 2534192 w 2781300"/>
                  <a:gd name="connsiteY111" fmla="*/ 804820 h 1855788"/>
                  <a:gd name="connsiteX112" fmla="*/ 2660245 w 2781300"/>
                  <a:gd name="connsiteY112" fmla="*/ 795338 h 1855788"/>
                  <a:gd name="connsiteX113" fmla="*/ 2629833 w 2781300"/>
                  <a:gd name="connsiteY113" fmla="*/ 852351 h 1855788"/>
                  <a:gd name="connsiteX114" fmla="*/ 2639870 w 2781300"/>
                  <a:gd name="connsiteY114" fmla="*/ 856988 h 1855788"/>
                  <a:gd name="connsiteX115" fmla="*/ 2710659 w 2781300"/>
                  <a:gd name="connsiteY115" fmla="*/ 852487 h 1855788"/>
                  <a:gd name="connsiteX116" fmla="*/ 2692412 w 2781300"/>
                  <a:gd name="connsiteY116" fmla="*/ 881266 h 1855788"/>
                  <a:gd name="connsiteX117" fmla="*/ 2781300 w 2781300"/>
                  <a:gd name="connsiteY11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54837 w 2781300"/>
                  <a:gd name="connsiteY100" fmla="*/ 636822 h 1855788"/>
                  <a:gd name="connsiteX101" fmla="*/ 2346339 w 2781300"/>
                  <a:gd name="connsiteY101" fmla="*/ 631032 h 1855788"/>
                  <a:gd name="connsiteX102" fmla="*/ 2319231 w 2781300"/>
                  <a:gd name="connsiteY102" fmla="*/ 696341 h 1855788"/>
                  <a:gd name="connsiteX103" fmla="*/ 2348431 w 2781300"/>
                  <a:gd name="connsiteY103" fmla="*/ 711403 h 1855788"/>
                  <a:gd name="connsiteX104" fmla="*/ 2438404 w 2781300"/>
                  <a:gd name="connsiteY104" fmla="*/ 707232 h 1855788"/>
                  <a:gd name="connsiteX105" fmla="*/ 2416227 w 2781300"/>
                  <a:gd name="connsiteY105" fmla="*/ 746374 h 1855788"/>
                  <a:gd name="connsiteX106" fmla="*/ 2435226 w 2781300"/>
                  <a:gd name="connsiteY106" fmla="*/ 756174 h 1855788"/>
                  <a:gd name="connsiteX107" fmla="*/ 2548297 w 2781300"/>
                  <a:gd name="connsiteY107" fmla="*/ 747713 h 1855788"/>
                  <a:gd name="connsiteX108" fmla="*/ 2513846 w 2781300"/>
                  <a:gd name="connsiteY108" fmla="*/ 796728 h 1855788"/>
                  <a:gd name="connsiteX109" fmla="*/ 2531059 w 2781300"/>
                  <a:gd name="connsiteY109" fmla="*/ 805607 h 1855788"/>
                  <a:gd name="connsiteX110" fmla="*/ 2534192 w 2781300"/>
                  <a:gd name="connsiteY110" fmla="*/ 804820 h 1855788"/>
                  <a:gd name="connsiteX111" fmla="*/ 2660245 w 2781300"/>
                  <a:gd name="connsiteY111" fmla="*/ 795338 h 1855788"/>
                  <a:gd name="connsiteX112" fmla="*/ 2629833 w 2781300"/>
                  <a:gd name="connsiteY112" fmla="*/ 852351 h 1855788"/>
                  <a:gd name="connsiteX113" fmla="*/ 2639870 w 2781300"/>
                  <a:gd name="connsiteY113" fmla="*/ 856988 h 1855788"/>
                  <a:gd name="connsiteX114" fmla="*/ 2710659 w 2781300"/>
                  <a:gd name="connsiteY114" fmla="*/ 852487 h 1855788"/>
                  <a:gd name="connsiteX115" fmla="*/ 2692412 w 2781300"/>
                  <a:gd name="connsiteY115" fmla="*/ 881266 h 1855788"/>
                  <a:gd name="connsiteX116" fmla="*/ 2781300 w 2781300"/>
                  <a:gd name="connsiteY11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346339 w 2781300"/>
                  <a:gd name="connsiteY100" fmla="*/ 631032 h 1855788"/>
                  <a:gd name="connsiteX101" fmla="*/ 2319231 w 2781300"/>
                  <a:gd name="connsiteY101" fmla="*/ 696341 h 1855788"/>
                  <a:gd name="connsiteX102" fmla="*/ 2348431 w 2781300"/>
                  <a:gd name="connsiteY102" fmla="*/ 711403 h 1855788"/>
                  <a:gd name="connsiteX103" fmla="*/ 2438404 w 2781300"/>
                  <a:gd name="connsiteY103" fmla="*/ 707232 h 1855788"/>
                  <a:gd name="connsiteX104" fmla="*/ 2416227 w 2781300"/>
                  <a:gd name="connsiteY104" fmla="*/ 746374 h 1855788"/>
                  <a:gd name="connsiteX105" fmla="*/ 2435226 w 2781300"/>
                  <a:gd name="connsiteY105" fmla="*/ 756174 h 1855788"/>
                  <a:gd name="connsiteX106" fmla="*/ 2548297 w 2781300"/>
                  <a:gd name="connsiteY106" fmla="*/ 747713 h 1855788"/>
                  <a:gd name="connsiteX107" fmla="*/ 2513846 w 2781300"/>
                  <a:gd name="connsiteY107" fmla="*/ 796728 h 1855788"/>
                  <a:gd name="connsiteX108" fmla="*/ 2531059 w 2781300"/>
                  <a:gd name="connsiteY108" fmla="*/ 805607 h 1855788"/>
                  <a:gd name="connsiteX109" fmla="*/ 2534192 w 2781300"/>
                  <a:gd name="connsiteY109" fmla="*/ 804820 h 1855788"/>
                  <a:gd name="connsiteX110" fmla="*/ 2660245 w 2781300"/>
                  <a:gd name="connsiteY110" fmla="*/ 795338 h 1855788"/>
                  <a:gd name="connsiteX111" fmla="*/ 2629833 w 2781300"/>
                  <a:gd name="connsiteY111" fmla="*/ 852351 h 1855788"/>
                  <a:gd name="connsiteX112" fmla="*/ 2639870 w 2781300"/>
                  <a:gd name="connsiteY112" fmla="*/ 856988 h 1855788"/>
                  <a:gd name="connsiteX113" fmla="*/ 2710659 w 2781300"/>
                  <a:gd name="connsiteY113" fmla="*/ 852487 h 1855788"/>
                  <a:gd name="connsiteX114" fmla="*/ 2692412 w 2781300"/>
                  <a:gd name="connsiteY114" fmla="*/ 881266 h 1855788"/>
                  <a:gd name="connsiteX115" fmla="*/ 2781300 w 2781300"/>
                  <a:gd name="connsiteY11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182115 w 2781300"/>
                  <a:gd name="connsiteY16" fmla="*/ 1237205 h 1855788"/>
                  <a:gd name="connsiteX17" fmla="*/ 2203928 w 2781300"/>
                  <a:gd name="connsiteY17" fmla="*/ 1279526 h 1855788"/>
                  <a:gd name="connsiteX18" fmla="*/ 2115908 w 2781300"/>
                  <a:gd name="connsiteY18" fmla="*/ 1274250 h 1855788"/>
                  <a:gd name="connsiteX19" fmla="*/ 2083782 w 2781300"/>
                  <a:gd name="connsiteY19" fmla="*/ 1292225 h 1855788"/>
                  <a:gd name="connsiteX20" fmla="*/ 2100242 w 2781300"/>
                  <a:gd name="connsiteY20" fmla="*/ 1328738 h 1855788"/>
                  <a:gd name="connsiteX21" fmla="*/ 2027443 w 2781300"/>
                  <a:gd name="connsiteY21" fmla="*/ 1323749 h 1855788"/>
                  <a:gd name="connsiteX22" fmla="*/ 1953212 w 2781300"/>
                  <a:gd name="connsiteY22" fmla="*/ 1365283 h 1855788"/>
                  <a:gd name="connsiteX23" fmla="*/ 1972435 w 2781300"/>
                  <a:gd name="connsiteY23" fmla="*/ 1401763 h 1855788"/>
                  <a:gd name="connsiteX24" fmla="*/ 1896025 w 2781300"/>
                  <a:gd name="connsiteY24" fmla="*/ 1397283 h 1855788"/>
                  <a:gd name="connsiteX25" fmla="*/ 1880564 w 2781300"/>
                  <a:gd name="connsiteY25" fmla="*/ 1405935 h 1855788"/>
                  <a:gd name="connsiteX26" fmla="*/ 1908140 w 2781300"/>
                  <a:gd name="connsiteY26" fmla="*/ 1465263 h 1855788"/>
                  <a:gd name="connsiteX27" fmla="*/ 1792112 w 2781300"/>
                  <a:gd name="connsiteY27" fmla="*/ 1457550 h 1855788"/>
                  <a:gd name="connsiteX28" fmla="*/ 1808129 w 2781300"/>
                  <a:gd name="connsiteY28" fmla="*/ 1493838 h 1855788"/>
                  <a:gd name="connsiteX29" fmla="*/ 1735915 w 2781300"/>
                  <a:gd name="connsiteY29" fmla="*/ 1488783 h 1855788"/>
                  <a:gd name="connsiteX30" fmla="*/ 1757367 w 2781300"/>
                  <a:gd name="connsiteY30" fmla="*/ 1541467 h 1855788"/>
                  <a:gd name="connsiteX31" fmla="*/ 1652019 w 2781300"/>
                  <a:gd name="connsiteY31" fmla="*/ 1533474 h 1855788"/>
                  <a:gd name="connsiteX32" fmla="*/ 1603174 w 2781300"/>
                  <a:gd name="connsiteY32" fmla="*/ 1559366 h 1855788"/>
                  <a:gd name="connsiteX33" fmla="*/ 1620474 w 2781300"/>
                  <a:gd name="connsiteY33" fmla="*/ 1605760 h 1855788"/>
                  <a:gd name="connsiteX34" fmla="*/ 1620474 w 2781300"/>
                  <a:gd name="connsiteY34" fmla="*/ 1605761 h 1855788"/>
                  <a:gd name="connsiteX35" fmla="*/ 1538878 w 2781300"/>
                  <a:gd name="connsiteY35" fmla="*/ 1599000 h 1855788"/>
                  <a:gd name="connsiteX36" fmla="*/ 1558931 w 2781300"/>
                  <a:gd name="connsiteY36" fmla="*/ 1655763 h 1855788"/>
                  <a:gd name="connsiteX37" fmla="*/ 1473151 w 2781300"/>
                  <a:gd name="connsiteY37" fmla="*/ 1652005 h 1855788"/>
                  <a:gd name="connsiteX38" fmla="*/ 1434815 w 2781300"/>
                  <a:gd name="connsiteY38" fmla="*/ 1646929 h 1855788"/>
                  <a:gd name="connsiteX39" fmla="*/ 1416069 w 2781300"/>
                  <a:gd name="connsiteY39" fmla="*/ 1655838 h 1855788"/>
                  <a:gd name="connsiteX40" fmla="*/ 1430344 w 2781300"/>
                  <a:gd name="connsiteY40" fmla="*/ 1698626 h 1855788"/>
                  <a:gd name="connsiteX41" fmla="*/ 1344564 w 2781300"/>
                  <a:gd name="connsiteY41" fmla="*/ 1694647 h 1855788"/>
                  <a:gd name="connsiteX42" fmla="*/ 1336720 w 2781300"/>
                  <a:gd name="connsiteY42" fmla="*/ 1693547 h 1855788"/>
                  <a:gd name="connsiteX43" fmla="*/ 1333007 w 2781300"/>
                  <a:gd name="connsiteY43" fmla="*/ 1695312 h 1855788"/>
                  <a:gd name="connsiteX44" fmla="*/ 1346173 w 2781300"/>
                  <a:gd name="connsiteY44" fmla="*/ 1736726 h 1855788"/>
                  <a:gd name="connsiteX45" fmla="*/ 1260393 w 2781300"/>
                  <a:gd name="connsiteY45" fmla="*/ 1732550 h 1855788"/>
                  <a:gd name="connsiteX46" fmla="*/ 1252800 w 2781300"/>
                  <a:gd name="connsiteY46" fmla="*/ 1731433 h 1855788"/>
                  <a:gd name="connsiteX47" fmla="*/ 1209062 w 2781300"/>
                  <a:gd name="connsiteY47" fmla="*/ 1749131 h 1855788"/>
                  <a:gd name="connsiteX48" fmla="*/ 1222348 w 2781300"/>
                  <a:gd name="connsiteY48" fmla="*/ 1793876 h 1855788"/>
                  <a:gd name="connsiteX49" fmla="*/ 1136568 w 2781300"/>
                  <a:gd name="connsiteY49" fmla="*/ 1789405 h 1855788"/>
                  <a:gd name="connsiteX50" fmla="*/ 1107314 w 2781300"/>
                  <a:gd name="connsiteY50" fmla="*/ 1784797 h 1855788"/>
                  <a:gd name="connsiteX51" fmla="*/ 1098822 w 2781300"/>
                  <a:gd name="connsiteY51" fmla="*/ 1787442 h 1855788"/>
                  <a:gd name="connsiteX52" fmla="*/ 1108885 w 2781300"/>
                  <a:gd name="connsiteY52" fmla="*/ 1822451 h 1855788"/>
                  <a:gd name="connsiteX53" fmla="*/ 1023105 w 2781300"/>
                  <a:gd name="connsiteY53" fmla="*/ 1817833 h 1855788"/>
                  <a:gd name="connsiteX54" fmla="*/ 1003642 w 2781300"/>
                  <a:gd name="connsiteY54" fmla="*/ 1814666 h 1855788"/>
                  <a:gd name="connsiteX55" fmla="*/ 997790 w 2781300"/>
                  <a:gd name="connsiteY55" fmla="*/ 1815797 h 1855788"/>
                  <a:gd name="connsiteX56" fmla="*/ 1008873 w 2781300"/>
                  <a:gd name="connsiteY56" fmla="*/ 1855788 h 1855788"/>
                  <a:gd name="connsiteX57" fmla="*/ 839790 w 2781300"/>
                  <a:gd name="connsiteY57" fmla="*/ 1836937 h 1855788"/>
                  <a:gd name="connsiteX58" fmla="*/ 821133 w 2781300"/>
                  <a:gd name="connsiteY58" fmla="*/ 1831631 h 1855788"/>
                  <a:gd name="connsiteX59" fmla="*/ 775540 w 2781300"/>
                  <a:gd name="connsiteY59" fmla="*/ 1828957 h 1855788"/>
                  <a:gd name="connsiteX60" fmla="*/ 0 w 2781300"/>
                  <a:gd name="connsiteY60" fmla="*/ 941388 h 1855788"/>
                  <a:gd name="connsiteX61" fmla="*/ 626400 w 2781300"/>
                  <a:gd name="connsiteY61" fmla="*/ 93223 h 1855788"/>
                  <a:gd name="connsiteX62" fmla="*/ 667074 w 2781300"/>
                  <a:gd name="connsiteY62" fmla="*/ 81034 h 1855788"/>
                  <a:gd name="connsiteX63" fmla="*/ 682305 w 2781300"/>
                  <a:gd name="connsiteY63" fmla="*/ 72919 h 1855788"/>
                  <a:gd name="connsiteX64" fmla="*/ 1008873 w 2781300"/>
                  <a:gd name="connsiteY64" fmla="*/ 0 h 1855788"/>
                  <a:gd name="connsiteX65" fmla="*/ 997186 w 2781300"/>
                  <a:gd name="connsiteY65" fmla="*/ 42173 h 1855788"/>
                  <a:gd name="connsiteX66" fmla="*/ 1023105 w 2781300"/>
                  <a:gd name="connsiteY66" fmla="*/ 37956 h 1855788"/>
                  <a:gd name="connsiteX67" fmla="*/ 1108885 w 2781300"/>
                  <a:gd name="connsiteY67" fmla="*/ 33337 h 1855788"/>
                  <a:gd name="connsiteX68" fmla="*/ 1097623 w 2781300"/>
                  <a:gd name="connsiteY68" fmla="*/ 72518 h 1855788"/>
                  <a:gd name="connsiteX69" fmla="*/ 1136568 w 2781300"/>
                  <a:gd name="connsiteY69" fmla="*/ 66383 h 1855788"/>
                  <a:gd name="connsiteX70" fmla="*/ 1222348 w 2781300"/>
                  <a:gd name="connsiteY70" fmla="*/ 61912 h 1855788"/>
                  <a:gd name="connsiteX71" fmla="*/ 1206030 w 2781300"/>
                  <a:gd name="connsiteY71" fmla="*/ 116866 h 1855788"/>
                  <a:gd name="connsiteX72" fmla="*/ 1232453 w 2781300"/>
                  <a:gd name="connsiteY72" fmla="*/ 127349 h 1855788"/>
                  <a:gd name="connsiteX73" fmla="*/ 1260393 w 2781300"/>
                  <a:gd name="connsiteY73" fmla="*/ 123238 h 1855788"/>
                  <a:gd name="connsiteX74" fmla="*/ 1346173 w 2781300"/>
                  <a:gd name="connsiteY74" fmla="*/ 119062 h 1855788"/>
                  <a:gd name="connsiteX75" fmla="*/ 1332246 w 2781300"/>
                  <a:gd name="connsiteY75" fmla="*/ 162868 h 1855788"/>
                  <a:gd name="connsiteX76" fmla="*/ 1344564 w 2781300"/>
                  <a:gd name="connsiteY76" fmla="*/ 161141 h 1855788"/>
                  <a:gd name="connsiteX77" fmla="*/ 1430344 w 2781300"/>
                  <a:gd name="connsiteY77" fmla="*/ 157162 h 1855788"/>
                  <a:gd name="connsiteX78" fmla="*/ 1413731 w 2781300"/>
                  <a:gd name="connsiteY78" fmla="*/ 206956 h 1855788"/>
                  <a:gd name="connsiteX79" fmla="*/ 1421485 w 2781300"/>
                  <a:gd name="connsiteY79" fmla="*/ 210624 h 1855788"/>
                  <a:gd name="connsiteX80" fmla="*/ 1473151 w 2781300"/>
                  <a:gd name="connsiteY80" fmla="*/ 203783 h 1855788"/>
                  <a:gd name="connsiteX81" fmla="*/ 1558931 w 2781300"/>
                  <a:gd name="connsiteY81" fmla="*/ 200025 h 1855788"/>
                  <a:gd name="connsiteX82" fmla="*/ 1535305 w 2781300"/>
                  <a:gd name="connsiteY82" fmla="*/ 266902 h 1855788"/>
                  <a:gd name="connsiteX83" fmla="*/ 1540646 w 2781300"/>
                  <a:gd name="connsiteY83" fmla="*/ 269743 h 1855788"/>
                  <a:gd name="connsiteX84" fmla="*/ 1620474 w 2781300"/>
                  <a:gd name="connsiteY84" fmla="*/ 263128 h 1855788"/>
                  <a:gd name="connsiteX85" fmla="*/ 1605204 w 2781300"/>
                  <a:gd name="connsiteY85" fmla="*/ 304079 h 1855788"/>
                  <a:gd name="connsiteX86" fmla="*/ 1757367 w 2781300"/>
                  <a:gd name="connsiteY86" fmla="*/ 311945 h 1855788"/>
                  <a:gd name="connsiteX87" fmla="*/ 1735914 w 2781300"/>
                  <a:gd name="connsiteY87" fmla="*/ 364629 h 1855788"/>
                  <a:gd name="connsiteX88" fmla="*/ 1808129 w 2781300"/>
                  <a:gd name="connsiteY88" fmla="*/ 359574 h 1855788"/>
                  <a:gd name="connsiteX89" fmla="*/ 1792112 w 2781300"/>
                  <a:gd name="connsiteY89" fmla="*/ 395862 h 1855788"/>
                  <a:gd name="connsiteX90" fmla="*/ 1908140 w 2781300"/>
                  <a:gd name="connsiteY90" fmla="*/ 388149 h 1855788"/>
                  <a:gd name="connsiteX91" fmla="*/ 1877411 w 2781300"/>
                  <a:gd name="connsiteY91" fmla="*/ 454261 h 1855788"/>
                  <a:gd name="connsiteX92" fmla="*/ 1882194 w 2781300"/>
                  <a:gd name="connsiteY92" fmla="*/ 456941 h 1855788"/>
                  <a:gd name="connsiteX93" fmla="*/ 1972435 w 2781300"/>
                  <a:gd name="connsiteY93" fmla="*/ 451649 h 1855788"/>
                  <a:gd name="connsiteX94" fmla="*/ 1949751 w 2781300"/>
                  <a:gd name="connsiteY94" fmla="*/ 494699 h 1855788"/>
                  <a:gd name="connsiteX95" fmla="*/ 2100242 w 2781300"/>
                  <a:gd name="connsiteY95" fmla="*/ 524674 h 1855788"/>
                  <a:gd name="connsiteX96" fmla="*/ 2080914 w 2781300"/>
                  <a:gd name="connsiteY96" fmla="*/ 567549 h 1855788"/>
                  <a:gd name="connsiteX97" fmla="*/ 2203928 w 2781300"/>
                  <a:gd name="connsiteY97" fmla="*/ 576262 h 1855788"/>
                  <a:gd name="connsiteX98" fmla="*/ 2180042 w 2781300"/>
                  <a:gd name="connsiteY98" fmla="*/ 622605 h 1855788"/>
                  <a:gd name="connsiteX99" fmla="*/ 2346339 w 2781300"/>
                  <a:gd name="connsiteY99" fmla="*/ 631032 h 1855788"/>
                  <a:gd name="connsiteX100" fmla="*/ 2319231 w 2781300"/>
                  <a:gd name="connsiteY100" fmla="*/ 696341 h 1855788"/>
                  <a:gd name="connsiteX101" fmla="*/ 2348431 w 2781300"/>
                  <a:gd name="connsiteY101" fmla="*/ 711403 h 1855788"/>
                  <a:gd name="connsiteX102" fmla="*/ 2438404 w 2781300"/>
                  <a:gd name="connsiteY102" fmla="*/ 707232 h 1855788"/>
                  <a:gd name="connsiteX103" fmla="*/ 2416227 w 2781300"/>
                  <a:gd name="connsiteY103" fmla="*/ 746374 h 1855788"/>
                  <a:gd name="connsiteX104" fmla="*/ 2435226 w 2781300"/>
                  <a:gd name="connsiteY104" fmla="*/ 756174 h 1855788"/>
                  <a:gd name="connsiteX105" fmla="*/ 2548297 w 2781300"/>
                  <a:gd name="connsiteY105" fmla="*/ 747713 h 1855788"/>
                  <a:gd name="connsiteX106" fmla="*/ 2513846 w 2781300"/>
                  <a:gd name="connsiteY106" fmla="*/ 796728 h 1855788"/>
                  <a:gd name="connsiteX107" fmla="*/ 2531059 w 2781300"/>
                  <a:gd name="connsiteY107" fmla="*/ 805607 h 1855788"/>
                  <a:gd name="connsiteX108" fmla="*/ 2534192 w 2781300"/>
                  <a:gd name="connsiteY108" fmla="*/ 804820 h 1855788"/>
                  <a:gd name="connsiteX109" fmla="*/ 2660245 w 2781300"/>
                  <a:gd name="connsiteY109" fmla="*/ 795338 h 1855788"/>
                  <a:gd name="connsiteX110" fmla="*/ 2629833 w 2781300"/>
                  <a:gd name="connsiteY110" fmla="*/ 852351 h 1855788"/>
                  <a:gd name="connsiteX111" fmla="*/ 2639870 w 2781300"/>
                  <a:gd name="connsiteY111" fmla="*/ 856988 h 1855788"/>
                  <a:gd name="connsiteX112" fmla="*/ 2710659 w 2781300"/>
                  <a:gd name="connsiteY112" fmla="*/ 852487 h 1855788"/>
                  <a:gd name="connsiteX113" fmla="*/ 2692412 w 2781300"/>
                  <a:gd name="connsiteY113" fmla="*/ 881266 h 1855788"/>
                  <a:gd name="connsiteX114" fmla="*/ 2781300 w 2781300"/>
                  <a:gd name="connsiteY11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46339 w 2781300"/>
                  <a:gd name="connsiteY14" fmla="*/ 1200944 h 1855788"/>
                  <a:gd name="connsiteX15" fmla="*/ 2182115 w 2781300"/>
                  <a:gd name="connsiteY15" fmla="*/ 1237205 h 1855788"/>
                  <a:gd name="connsiteX16" fmla="*/ 2203928 w 2781300"/>
                  <a:gd name="connsiteY16" fmla="*/ 1279526 h 1855788"/>
                  <a:gd name="connsiteX17" fmla="*/ 2115908 w 2781300"/>
                  <a:gd name="connsiteY17" fmla="*/ 1274250 h 1855788"/>
                  <a:gd name="connsiteX18" fmla="*/ 2083782 w 2781300"/>
                  <a:gd name="connsiteY18" fmla="*/ 1292225 h 1855788"/>
                  <a:gd name="connsiteX19" fmla="*/ 2100242 w 2781300"/>
                  <a:gd name="connsiteY19" fmla="*/ 1328738 h 1855788"/>
                  <a:gd name="connsiteX20" fmla="*/ 2027443 w 2781300"/>
                  <a:gd name="connsiteY20" fmla="*/ 1323749 h 1855788"/>
                  <a:gd name="connsiteX21" fmla="*/ 1953212 w 2781300"/>
                  <a:gd name="connsiteY21" fmla="*/ 1365283 h 1855788"/>
                  <a:gd name="connsiteX22" fmla="*/ 1972435 w 2781300"/>
                  <a:gd name="connsiteY22" fmla="*/ 1401763 h 1855788"/>
                  <a:gd name="connsiteX23" fmla="*/ 1896025 w 2781300"/>
                  <a:gd name="connsiteY23" fmla="*/ 1397283 h 1855788"/>
                  <a:gd name="connsiteX24" fmla="*/ 1880564 w 2781300"/>
                  <a:gd name="connsiteY24" fmla="*/ 1405935 h 1855788"/>
                  <a:gd name="connsiteX25" fmla="*/ 1908140 w 2781300"/>
                  <a:gd name="connsiteY25" fmla="*/ 1465263 h 1855788"/>
                  <a:gd name="connsiteX26" fmla="*/ 1792112 w 2781300"/>
                  <a:gd name="connsiteY26" fmla="*/ 1457550 h 1855788"/>
                  <a:gd name="connsiteX27" fmla="*/ 1808129 w 2781300"/>
                  <a:gd name="connsiteY27" fmla="*/ 1493838 h 1855788"/>
                  <a:gd name="connsiteX28" fmla="*/ 1735915 w 2781300"/>
                  <a:gd name="connsiteY28" fmla="*/ 1488783 h 1855788"/>
                  <a:gd name="connsiteX29" fmla="*/ 1757367 w 2781300"/>
                  <a:gd name="connsiteY29" fmla="*/ 1541467 h 1855788"/>
                  <a:gd name="connsiteX30" fmla="*/ 1652019 w 2781300"/>
                  <a:gd name="connsiteY30" fmla="*/ 1533474 h 1855788"/>
                  <a:gd name="connsiteX31" fmla="*/ 1603174 w 2781300"/>
                  <a:gd name="connsiteY31" fmla="*/ 1559366 h 1855788"/>
                  <a:gd name="connsiteX32" fmla="*/ 1620474 w 2781300"/>
                  <a:gd name="connsiteY32" fmla="*/ 1605760 h 1855788"/>
                  <a:gd name="connsiteX33" fmla="*/ 1620474 w 2781300"/>
                  <a:gd name="connsiteY33" fmla="*/ 1605761 h 1855788"/>
                  <a:gd name="connsiteX34" fmla="*/ 1538878 w 2781300"/>
                  <a:gd name="connsiteY34" fmla="*/ 1599000 h 1855788"/>
                  <a:gd name="connsiteX35" fmla="*/ 1558931 w 2781300"/>
                  <a:gd name="connsiteY35" fmla="*/ 1655763 h 1855788"/>
                  <a:gd name="connsiteX36" fmla="*/ 1473151 w 2781300"/>
                  <a:gd name="connsiteY36" fmla="*/ 1652005 h 1855788"/>
                  <a:gd name="connsiteX37" fmla="*/ 1434815 w 2781300"/>
                  <a:gd name="connsiteY37" fmla="*/ 1646929 h 1855788"/>
                  <a:gd name="connsiteX38" fmla="*/ 1416069 w 2781300"/>
                  <a:gd name="connsiteY38" fmla="*/ 1655838 h 1855788"/>
                  <a:gd name="connsiteX39" fmla="*/ 1430344 w 2781300"/>
                  <a:gd name="connsiteY39" fmla="*/ 1698626 h 1855788"/>
                  <a:gd name="connsiteX40" fmla="*/ 1344564 w 2781300"/>
                  <a:gd name="connsiteY40" fmla="*/ 1694647 h 1855788"/>
                  <a:gd name="connsiteX41" fmla="*/ 1336720 w 2781300"/>
                  <a:gd name="connsiteY41" fmla="*/ 1693547 h 1855788"/>
                  <a:gd name="connsiteX42" fmla="*/ 1333007 w 2781300"/>
                  <a:gd name="connsiteY42" fmla="*/ 1695312 h 1855788"/>
                  <a:gd name="connsiteX43" fmla="*/ 1346173 w 2781300"/>
                  <a:gd name="connsiteY43" fmla="*/ 1736726 h 1855788"/>
                  <a:gd name="connsiteX44" fmla="*/ 1260393 w 2781300"/>
                  <a:gd name="connsiteY44" fmla="*/ 1732550 h 1855788"/>
                  <a:gd name="connsiteX45" fmla="*/ 1252800 w 2781300"/>
                  <a:gd name="connsiteY45" fmla="*/ 1731433 h 1855788"/>
                  <a:gd name="connsiteX46" fmla="*/ 1209062 w 2781300"/>
                  <a:gd name="connsiteY46" fmla="*/ 1749131 h 1855788"/>
                  <a:gd name="connsiteX47" fmla="*/ 1222348 w 2781300"/>
                  <a:gd name="connsiteY47" fmla="*/ 1793876 h 1855788"/>
                  <a:gd name="connsiteX48" fmla="*/ 1136568 w 2781300"/>
                  <a:gd name="connsiteY48" fmla="*/ 1789405 h 1855788"/>
                  <a:gd name="connsiteX49" fmla="*/ 1107314 w 2781300"/>
                  <a:gd name="connsiteY49" fmla="*/ 1784797 h 1855788"/>
                  <a:gd name="connsiteX50" fmla="*/ 1098822 w 2781300"/>
                  <a:gd name="connsiteY50" fmla="*/ 1787442 h 1855788"/>
                  <a:gd name="connsiteX51" fmla="*/ 1108885 w 2781300"/>
                  <a:gd name="connsiteY51" fmla="*/ 1822451 h 1855788"/>
                  <a:gd name="connsiteX52" fmla="*/ 1023105 w 2781300"/>
                  <a:gd name="connsiteY52" fmla="*/ 1817833 h 1855788"/>
                  <a:gd name="connsiteX53" fmla="*/ 1003642 w 2781300"/>
                  <a:gd name="connsiteY53" fmla="*/ 1814666 h 1855788"/>
                  <a:gd name="connsiteX54" fmla="*/ 997790 w 2781300"/>
                  <a:gd name="connsiteY54" fmla="*/ 1815797 h 1855788"/>
                  <a:gd name="connsiteX55" fmla="*/ 1008873 w 2781300"/>
                  <a:gd name="connsiteY55" fmla="*/ 1855788 h 1855788"/>
                  <a:gd name="connsiteX56" fmla="*/ 839790 w 2781300"/>
                  <a:gd name="connsiteY56" fmla="*/ 1836937 h 1855788"/>
                  <a:gd name="connsiteX57" fmla="*/ 821133 w 2781300"/>
                  <a:gd name="connsiteY57" fmla="*/ 1831631 h 1855788"/>
                  <a:gd name="connsiteX58" fmla="*/ 775540 w 2781300"/>
                  <a:gd name="connsiteY58" fmla="*/ 1828957 h 1855788"/>
                  <a:gd name="connsiteX59" fmla="*/ 0 w 2781300"/>
                  <a:gd name="connsiteY59" fmla="*/ 941388 h 1855788"/>
                  <a:gd name="connsiteX60" fmla="*/ 626400 w 2781300"/>
                  <a:gd name="connsiteY60" fmla="*/ 93223 h 1855788"/>
                  <a:gd name="connsiteX61" fmla="*/ 667074 w 2781300"/>
                  <a:gd name="connsiteY61" fmla="*/ 81034 h 1855788"/>
                  <a:gd name="connsiteX62" fmla="*/ 682305 w 2781300"/>
                  <a:gd name="connsiteY62" fmla="*/ 72919 h 1855788"/>
                  <a:gd name="connsiteX63" fmla="*/ 1008873 w 2781300"/>
                  <a:gd name="connsiteY63" fmla="*/ 0 h 1855788"/>
                  <a:gd name="connsiteX64" fmla="*/ 997186 w 2781300"/>
                  <a:gd name="connsiteY64" fmla="*/ 42173 h 1855788"/>
                  <a:gd name="connsiteX65" fmla="*/ 1023105 w 2781300"/>
                  <a:gd name="connsiteY65" fmla="*/ 37956 h 1855788"/>
                  <a:gd name="connsiteX66" fmla="*/ 1108885 w 2781300"/>
                  <a:gd name="connsiteY66" fmla="*/ 33337 h 1855788"/>
                  <a:gd name="connsiteX67" fmla="*/ 1097623 w 2781300"/>
                  <a:gd name="connsiteY67" fmla="*/ 72518 h 1855788"/>
                  <a:gd name="connsiteX68" fmla="*/ 1136568 w 2781300"/>
                  <a:gd name="connsiteY68" fmla="*/ 66383 h 1855788"/>
                  <a:gd name="connsiteX69" fmla="*/ 1222348 w 2781300"/>
                  <a:gd name="connsiteY69" fmla="*/ 61912 h 1855788"/>
                  <a:gd name="connsiteX70" fmla="*/ 1206030 w 2781300"/>
                  <a:gd name="connsiteY70" fmla="*/ 116866 h 1855788"/>
                  <a:gd name="connsiteX71" fmla="*/ 1232453 w 2781300"/>
                  <a:gd name="connsiteY71" fmla="*/ 127349 h 1855788"/>
                  <a:gd name="connsiteX72" fmla="*/ 1260393 w 2781300"/>
                  <a:gd name="connsiteY72" fmla="*/ 123238 h 1855788"/>
                  <a:gd name="connsiteX73" fmla="*/ 1346173 w 2781300"/>
                  <a:gd name="connsiteY73" fmla="*/ 119062 h 1855788"/>
                  <a:gd name="connsiteX74" fmla="*/ 1332246 w 2781300"/>
                  <a:gd name="connsiteY74" fmla="*/ 162868 h 1855788"/>
                  <a:gd name="connsiteX75" fmla="*/ 1344564 w 2781300"/>
                  <a:gd name="connsiteY75" fmla="*/ 161141 h 1855788"/>
                  <a:gd name="connsiteX76" fmla="*/ 1430344 w 2781300"/>
                  <a:gd name="connsiteY76" fmla="*/ 157162 h 1855788"/>
                  <a:gd name="connsiteX77" fmla="*/ 1413731 w 2781300"/>
                  <a:gd name="connsiteY77" fmla="*/ 206956 h 1855788"/>
                  <a:gd name="connsiteX78" fmla="*/ 1421485 w 2781300"/>
                  <a:gd name="connsiteY78" fmla="*/ 210624 h 1855788"/>
                  <a:gd name="connsiteX79" fmla="*/ 1473151 w 2781300"/>
                  <a:gd name="connsiteY79" fmla="*/ 203783 h 1855788"/>
                  <a:gd name="connsiteX80" fmla="*/ 1558931 w 2781300"/>
                  <a:gd name="connsiteY80" fmla="*/ 200025 h 1855788"/>
                  <a:gd name="connsiteX81" fmla="*/ 1535305 w 2781300"/>
                  <a:gd name="connsiteY81" fmla="*/ 266902 h 1855788"/>
                  <a:gd name="connsiteX82" fmla="*/ 1540646 w 2781300"/>
                  <a:gd name="connsiteY82" fmla="*/ 269743 h 1855788"/>
                  <a:gd name="connsiteX83" fmla="*/ 1620474 w 2781300"/>
                  <a:gd name="connsiteY83" fmla="*/ 263128 h 1855788"/>
                  <a:gd name="connsiteX84" fmla="*/ 1605204 w 2781300"/>
                  <a:gd name="connsiteY84" fmla="*/ 304079 h 1855788"/>
                  <a:gd name="connsiteX85" fmla="*/ 1757367 w 2781300"/>
                  <a:gd name="connsiteY85" fmla="*/ 311945 h 1855788"/>
                  <a:gd name="connsiteX86" fmla="*/ 1735914 w 2781300"/>
                  <a:gd name="connsiteY86" fmla="*/ 364629 h 1855788"/>
                  <a:gd name="connsiteX87" fmla="*/ 1808129 w 2781300"/>
                  <a:gd name="connsiteY87" fmla="*/ 359574 h 1855788"/>
                  <a:gd name="connsiteX88" fmla="*/ 1792112 w 2781300"/>
                  <a:gd name="connsiteY88" fmla="*/ 395862 h 1855788"/>
                  <a:gd name="connsiteX89" fmla="*/ 1908140 w 2781300"/>
                  <a:gd name="connsiteY89" fmla="*/ 388149 h 1855788"/>
                  <a:gd name="connsiteX90" fmla="*/ 1877411 w 2781300"/>
                  <a:gd name="connsiteY90" fmla="*/ 454261 h 1855788"/>
                  <a:gd name="connsiteX91" fmla="*/ 1882194 w 2781300"/>
                  <a:gd name="connsiteY91" fmla="*/ 456941 h 1855788"/>
                  <a:gd name="connsiteX92" fmla="*/ 1972435 w 2781300"/>
                  <a:gd name="connsiteY92" fmla="*/ 451649 h 1855788"/>
                  <a:gd name="connsiteX93" fmla="*/ 1949751 w 2781300"/>
                  <a:gd name="connsiteY93" fmla="*/ 494699 h 1855788"/>
                  <a:gd name="connsiteX94" fmla="*/ 2100242 w 2781300"/>
                  <a:gd name="connsiteY94" fmla="*/ 524674 h 1855788"/>
                  <a:gd name="connsiteX95" fmla="*/ 2080914 w 2781300"/>
                  <a:gd name="connsiteY95" fmla="*/ 567549 h 1855788"/>
                  <a:gd name="connsiteX96" fmla="*/ 2203928 w 2781300"/>
                  <a:gd name="connsiteY96" fmla="*/ 576262 h 1855788"/>
                  <a:gd name="connsiteX97" fmla="*/ 2180042 w 2781300"/>
                  <a:gd name="connsiteY97" fmla="*/ 622605 h 1855788"/>
                  <a:gd name="connsiteX98" fmla="*/ 2346339 w 2781300"/>
                  <a:gd name="connsiteY98" fmla="*/ 631032 h 1855788"/>
                  <a:gd name="connsiteX99" fmla="*/ 2319231 w 2781300"/>
                  <a:gd name="connsiteY99" fmla="*/ 696341 h 1855788"/>
                  <a:gd name="connsiteX100" fmla="*/ 2348431 w 2781300"/>
                  <a:gd name="connsiteY100" fmla="*/ 711403 h 1855788"/>
                  <a:gd name="connsiteX101" fmla="*/ 2438404 w 2781300"/>
                  <a:gd name="connsiteY101" fmla="*/ 707232 h 1855788"/>
                  <a:gd name="connsiteX102" fmla="*/ 2416227 w 2781300"/>
                  <a:gd name="connsiteY102" fmla="*/ 746374 h 1855788"/>
                  <a:gd name="connsiteX103" fmla="*/ 2435226 w 2781300"/>
                  <a:gd name="connsiteY103" fmla="*/ 756174 h 1855788"/>
                  <a:gd name="connsiteX104" fmla="*/ 2548297 w 2781300"/>
                  <a:gd name="connsiteY104" fmla="*/ 747713 h 1855788"/>
                  <a:gd name="connsiteX105" fmla="*/ 2513846 w 2781300"/>
                  <a:gd name="connsiteY105" fmla="*/ 796728 h 1855788"/>
                  <a:gd name="connsiteX106" fmla="*/ 2531059 w 2781300"/>
                  <a:gd name="connsiteY106" fmla="*/ 805607 h 1855788"/>
                  <a:gd name="connsiteX107" fmla="*/ 2534192 w 2781300"/>
                  <a:gd name="connsiteY107" fmla="*/ 804820 h 1855788"/>
                  <a:gd name="connsiteX108" fmla="*/ 2660245 w 2781300"/>
                  <a:gd name="connsiteY108" fmla="*/ 795338 h 1855788"/>
                  <a:gd name="connsiteX109" fmla="*/ 2629833 w 2781300"/>
                  <a:gd name="connsiteY109" fmla="*/ 852351 h 1855788"/>
                  <a:gd name="connsiteX110" fmla="*/ 2639870 w 2781300"/>
                  <a:gd name="connsiteY110" fmla="*/ 856988 h 1855788"/>
                  <a:gd name="connsiteX111" fmla="*/ 2710659 w 2781300"/>
                  <a:gd name="connsiteY111" fmla="*/ 852487 h 1855788"/>
                  <a:gd name="connsiteX112" fmla="*/ 2692412 w 2781300"/>
                  <a:gd name="connsiteY112" fmla="*/ 881266 h 1855788"/>
                  <a:gd name="connsiteX113" fmla="*/ 2781300 w 2781300"/>
                  <a:gd name="connsiteY11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348431 w 2781300"/>
                  <a:gd name="connsiteY99" fmla="*/ 711403 h 1855788"/>
                  <a:gd name="connsiteX100" fmla="*/ 2438404 w 2781300"/>
                  <a:gd name="connsiteY100" fmla="*/ 707232 h 1855788"/>
                  <a:gd name="connsiteX101" fmla="*/ 2416227 w 2781300"/>
                  <a:gd name="connsiteY101" fmla="*/ 746374 h 1855788"/>
                  <a:gd name="connsiteX102" fmla="*/ 2435226 w 2781300"/>
                  <a:gd name="connsiteY102" fmla="*/ 756174 h 1855788"/>
                  <a:gd name="connsiteX103" fmla="*/ 2548297 w 2781300"/>
                  <a:gd name="connsiteY103" fmla="*/ 747713 h 1855788"/>
                  <a:gd name="connsiteX104" fmla="*/ 2513846 w 2781300"/>
                  <a:gd name="connsiteY104" fmla="*/ 796728 h 1855788"/>
                  <a:gd name="connsiteX105" fmla="*/ 2531059 w 2781300"/>
                  <a:gd name="connsiteY105" fmla="*/ 805607 h 1855788"/>
                  <a:gd name="connsiteX106" fmla="*/ 2534192 w 2781300"/>
                  <a:gd name="connsiteY106" fmla="*/ 804820 h 1855788"/>
                  <a:gd name="connsiteX107" fmla="*/ 2660245 w 2781300"/>
                  <a:gd name="connsiteY107" fmla="*/ 795338 h 1855788"/>
                  <a:gd name="connsiteX108" fmla="*/ 2629833 w 2781300"/>
                  <a:gd name="connsiteY108" fmla="*/ 852351 h 1855788"/>
                  <a:gd name="connsiteX109" fmla="*/ 2639870 w 2781300"/>
                  <a:gd name="connsiteY109" fmla="*/ 856988 h 1855788"/>
                  <a:gd name="connsiteX110" fmla="*/ 2710659 w 2781300"/>
                  <a:gd name="connsiteY110" fmla="*/ 852487 h 1855788"/>
                  <a:gd name="connsiteX111" fmla="*/ 2692412 w 2781300"/>
                  <a:gd name="connsiteY111" fmla="*/ 881266 h 1855788"/>
                  <a:gd name="connsiteX112" fmla="*/ 2781300 w 2781300"/>
                  <a:gd name="connsiteY11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435226 w 2781300"/>
                  <a:gd name="connsiteY101" fmla="*/ 756174 h 1855788"/>
                  <a:gd name="connsiteX102" fmla="*/ 2548297 w 2781300"/>
                  <a:gd name="connsiteY102" fmla="*/ 747713 h 1855788"/>
                  <a:gd name="connsiteX103" fmla="*/ 2513846 w 2781300"/>
                  <a:gd name="connsiteY103" fmla="*/ 796728 h 1855788"/>
                  <a:gd name="connsiteX104" fmla="*/ 2531059 w 2781300"/>
                  <a:gd name="connsiteY104" fmla="*/ 805607 h 1855788"/>
                  <a:gd name="connsiteX105" fmla="*/ 2534192 w 2781300"/>
                  <a:gd name="connsiteY105" fmla="*/ 804820 h 1855788"/>
                  <a:gd name="connsiteX106" fmla="*/ 2660245 w 2781300"/>
                  <a:gd name="connsiteY106" fmla="*/ 795338 h 1855788"/>
                  <a:gd name="connsiteX107" fmla="*/ 2629833 w 2781300"/>
                  <a:gd name="connsiteY107" fmla="*/ 852351 h 1855788"/>
                  <a:gd name="connsiteX108" fmla="*/ 2639870 w 2781300"/>
                  <a:gd name="connsiteY108" fmla="*/ 856988 h 1855788"/>
                  <a:gd name="connsiteX109" fmla="*/ 2710659 w 2781300"/>
                  <a:gd name="connsiteY109" fmla="*/ 852487 h 1855788"/>
                  <a:gd name="connsiteX110" fmla="*/ 2692412 w 2781300"/>
                  <a:gd name="connsiteY110" fmla="*/ 881266 h 1855788"/>
                  <a:gd name="connsiteX111" fmla="*/ 2781300 w 2781300"/>
                  <a:gd name="connsiteY11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534192 w 2781300"/>
                  <a:gd name="connsiteY104" fmla="*/ 804820 h 1855788"/>
                  <a:gd name="connsiteX105" fmla="*/ 2660245 w 2781300"/>
                  <a:gd name="connsiteY105" fmla="*/ 795338 h 1855788"/>
                  <a:gd name="connsiteX106" fmla="*/ 2629833 w 2781300"/>
                  <a:gd name="connsiteY106" fmla="*/ 852351 h 1855788"/>
                  <a:gd name="connsiteX107" fmla="*/ 2639870 w 2781300"/>
                  <a:gd name="connsiteY107" fmla="*/ 856988 h 1855788"/>
                  <a:gd name="connsiteX108" fmla="*/ 2710659 w 2781300"/>
                  <a:gd name="connsiteY108" fmla="*/ 852487 h 1855788"/>
                  <a:gd name="connsiteX109" fmla="*/ 2692412 w 2781300"/>
                  <a:gd name="connsiteY109" fmla="*/ 881266 h 1855788"/>
                  <a:gd name="connsiteX110" fmla="*/ 2781300 w 2781300"/>
                  <a:gd name="connsiteY11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660245 w 2781300"/>
                  <a:gd name="connsiteY104" fmla="*/ 795338 h 1855788"/>
                  <a:gd name="connsiteX105" fmla="*/ 2629833 w 2781300"/>
                  <a:gd name="connsiteY105" fmla="*/ 852351 h 1855788"/>
                  <a:gd name="connsiteX106" fmla="*/ 2639870 w 2781300"/>
                  <a:gd name="connsiteY106" fmla="*/ 856988 h 1855788"/>
                  <a:gd name="connsiteX107" fmla="*/ 2710659 w 2781300"/>
                  <a:gd name="connsiteY107" fmla="*/ 852487 h 1855788"/>
                  <a:gd name="connsiteX108" fmla="*/ 2692412 w 2781300"/>
                  <a:gd name="connsiteY108" fmla="*/ 881266 h 1855788"/>
                  <a:gd name="connsiteX109" fmla="*/ 2781300 w 2781300"/>
                  <a:gd name="connsiteY10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639870 w 2781300"/>
                  <a:gd name="connsiteY105" fmla="*/ 856988 h 1855788"/>
                  <a:gd name="connsiteX106" fmla="*/ 2710659 w 2781300"/>
                  <a:gd name="connsiteY106" fmla="*/ 852487 h 1855788"/>
                  <a:gd name="connsiteX107" fmla="*/ 2692412 w 2781300"/>
                  <a:gd name="connsiteY107" fmla="*/ 881266 h 1855788"/>
                  <a:gd name="connsiteX108" fmla="*/ 2781300 w 2781300"/>
                  <a:gd name="connsiteY10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710659 w 2781300"/>
                  <a:gd name="connsiteY105" fmla="*/ 852487 h 1855788"/>
                  <a:gd name="connsiteX106" fmla="*/ 2692412 w 2781300"/>
                  <a:gd name="connsiteY106" fmla="*/ 881266 h 1855788"/>
                  <a:gd name="connsiteX107" fmla="*/ 2781300 w 2781300"/>
                  <a:gd name="connsiteY10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76829 w 2781300"/>
                  <a:gd name="connsiteY8" fmla="*/ 1078916 h 1855788"/>
                  <a:gd name="connsiteX9" fmla="*/ 2426967 w 2781300"/>
                  <a:gd name="connsiteY9" fmla="*/ 1104558 h 1855788"/>
                  <a:gd name="connsiteX10" fmla="*/ 2438404 w 2781300"/>
                  <a:gd name="connsiteY10" fmla="*/ 1124744 h 1855788"/>
                  <a:gd name="connsiteX11" fmla="*/ 2330762 w 2781300"/>
                  <a:gd name="connsiteY11" fmla="*/ 1154032 h 1855788"/>
                  <a:gd name="connsiteX12" fmla="*/ 2346339 w 2781300"/>
                  <a:gd name="connsiteY12" fmla="*/ 1200944 h 1855788"/>
                  <a:gd name="connsiteX13" fmla="*/ 2182115 w 2781300"/>
                  <a:gd name="connsiteY13" fmla="*/ 1237205 h 1855788"/>
                  <a:gd name="connsiteX14" fmla="*/ 2203928 w 2781300"/>
                  <a:gd name="connsiteY14" fmla="*/ 1279526 h 1855788"/>
                  <a:gd name="connsiteX15" fmla="*/ 2115908 w 2781300"/>
                  <a:gd name="connsiteY15" fmla="*/ 1274250 h 1855788"/>
                  <a:gd name="connsiteX16" fmla="*/ 2083782 w 2781300"/>
                  <a:gd name="connsiteY16" fmla="*/ 1292225 h 1855788"/>
                  <a:gd name="connsiteX17" fmla="*/ 2100242 w 2781300"/>
                  <a:gd name="connsiteY17" fmla="*/ 1328738 h 1855788"/>
                  <a:gd name="connsiteX18" fmla="*/ 2027443 w 2781300"/>
                  <a:gd name="connsiteY18" fmla="*/ 1323749 h 1855788"/>
                  <a:gd name="connsiteX19" fmla="*/ 1953212 w 2781300"/>
                  <a:gd name="connsiteY19" fmla="*/ 1365283 h 1855788"/>
                  <a:gd name="connsiteX20" fmla="*/ 1972435 w 2781300"/>
                  <a:gd name="connsiteY20" fmla="*/ 1401763 h 1855788"/>
                  <a:gd name="connsiteX21" fmla="*/ 1896025 w 2781300"/>
                  <a:gd name="connsiteY21" fmla="*/ 1397283 h 1855788"/>
                  <a:gd name="connsiteX22" fmla="*/ 1880564 w 2781300"/>
                  <a:gd name="connsiteY22" fmla="*/ 1405935 h 1855788"/>
                  <a:gd name="connsiteX23" fmla="*/ 1908140 w 2781300"/>
                  <a:gd name="connsiteY23" fmla="*/ 1465263 h 1855788"/>
                  <a:gd name="connsiteX24" fmla="*/ 1792112 w 2781300"/>
                  <a:gd name="connsiteY24" fmla="*/ 1457550 h 1855788"/>
                  <a:gd name="connsiteX25" fmla="*/ 1808129 w 2781300"/>
                  <a:gd name="connsiteY25" fmla="*/ 1493838 h 1855788"/>
                  <a:gd name="connsiteX26" fmla="*/ 1735915 w 2781300"/>
                  <a:gd name="connsiteY26" fmla="*/ 1488783 h 1855788"/>
                  <a:gd name="connsiteX27" fmla="*/ 1757367 w 2781300"/>
                  <a:gd name="connsiteY27" fmla="*/ 1541467 h 1855788"/>
                  <a:gd name="connsiteX28" fmla="*/ 1652019 w 2781300"/>
                  <a:gd name="connsiteY28" fmla="*/ 1533474 h 1855788"/>
                  <a:gd name="connsiteX29" fmla="*/ 1603174 w 2781300"/>
                  <a:gd name="connsiteY29" fmla="*/ 1559366 h 1855788"/>
                  <a:gd name="connsiteX30" fmla="*/ 1620474 w 2781300"/>
                  <a:gd name="connsiteY30" fmla="*/ 1605760 h 1855788"/>
                  <a:gd name="connsiteX31" fmla="*/ 1620474 w 2781300"/>
                  <a:gd name="connsiteY31" fmla="*/ 1605761 h 1855788"/>
                  <a:gd name="connsiteX32" fmla="*/ 1538878 w 2781300"/>
                  <a:gd name="connsiteY32" fmla="*/ 1599000 h 1855788"/>
                  <a:gd name="connsiteX33" fmla="*/ 1558931 w 2781300"/>
                  <a:gd name="connsiteY33" fmla="*/ 1655763 h 1855788"/>
                  <a:gd name="connsiteX34" fmla="*/ 1473151 w 2781300"/>
                  <a:gd name="connsiteY34" fmla="*/ 1652005 h 1855788"/>
                  <a:gd name="connsiteX35" fmla="*/ 1434815 w 2781300"/>
                  <a:gd name="connsiteY35" fmla="*/ 1646929 h 1855788"/>
                  <a:gd name="connsiteX36" fmla="*/ 1416069 w 2781300"/>
                  <a:gd name="connsiteY36" fmla="*/ 1655838 h 1855788"/>
                  <a:gd name="connsiteX37" fmla="*/ 1430344 w 2781300"/>
                  <a:gd name="connsiteY37" fmla="*/ 1698626 h 1855788"/>
                  <a:gd name="connsiteX38" fmla="*/ 1344564 w 2781300"/>
                  <a:gd name="connsiteY38" fmla="*/ 1694647 h 1855788"/>
                  <a:gd name="connsiteX39" fmla="*/ 1336720 w 2781300"/>
                  <a:gd name="connsiteY39" fmla="*/ 1693547 h 1855788"/>
                  <a:gd name="connsiteX40" fmla="*/ 1333007 w 2781300"/>
                  <a:gd name="connsiteY40" fmla="*/ 1695312 h 1855788"/>
                  <a:gd name="connsiteX41" fmla="*/ 1346173 w 2781300"/>
                  <a:gd name="connsiteY41" fmla="*/ 1736726 h 1855788"/>
                  <a:gd name="connsiteX42" fmla="*/ 1260393 w 2781300"/>
                  <a:gd name="connsiteY42" fmla="*/ 1732550 h 1855788"/>
                  <a:gd name="connsiteX43" fmla="*/ 1252800 w 2781300"/>
                  <a:gd name="connsiteY43" fmla="*/ 1731433 h 1855788"/>
                  <a:gd name="connsiteX44" fmla="*/ 1209062 w 2781300"/>
                  <a:gd name="connsiteY44" fmla="*/ 1749131 h 1855788"/>
                  <a:gd name="connsiteX45" fmla="*/ 1222348 w 2781300"/>
                  <a:gd name="connsiteY45" fmla="*/ 1793876 h 1855788"/>
                  <a:gd name="connsiteX46" fmla="*/ 1136568 w 2781300"/>
                  <a:gd name="connsiteY46" fmla="*/ 1789405 h 1855788"/>
                  <a:gd name="connsiteX47" fmla="*/ 1107314 w 2781300"/>
                  <a:gd name="connsiteY47" fmla="*/ 1784797 h 1855788"/>
                  <a:gd name="connsiteX48" fmla="*/ 1098822 w 2781300"/>
                  <a:gd name="connsiteY48" fmla="*/ 1787442 h 1855788"/>
                  <a:gd name="connsiteX49" fmla="*/ 1108885 w 2781300"/>
                  <a:gd name="connsiteY49" fmla="*/ 1822451 h 1855788"/>
                  <a:gd name="connsiteX50" fmla="*/ 1023105 w 2781300"/>
                  <a:gd name="connsiteY50" fmla="*/ 1817833 h 1855788"/>
                  <a:gd name="connsiteX51" fmla="*/ 1003642 w 2781300"/>
                  <a:gd name="connsiteY51" fmla="*/ 1814666 h 1855788"/>
                  <a:gd name="connsiteX52" fmla="*/ 997790 w 2781300"/>
                  <a:gd name="connsiteY52" fmla="*/ 1815797 h 1855788"/>
                  <a:gd name="connsiteX53" fmla="*/ 1008873 w 2781300"/>
                  <a:gd name="connsiteY53" fmla="*/ 1855788 h 1855788"/>
                  <a:gd name="connsiteX54" fmla="*/ 839790 w 2781300"/>
                  <a:gd name="connsiteY54" fmla="*/ 1836937 h 1855788"/>
                  <a:gd name="connsiteX55" fmla="*/ 821133 w 2781300"/>
                  <a:gd name="connsiteY55" fmla="*/ 1831631 h 1855788"/>
                  <a:gd name="connsiteX56" fmla="*/ 775540 w 2781300"/>
                  <a:gd name="connsiteY56" fmla="*/ 1828957 h 1855788"/>
                  <a:gd name="connsiteX57" fmla="*/ 0 w 2781300"/>
                  <a:gd name="connsiteY57" fmla="*/ 941388 h 1855788"/>
                  <a:gd name="connsiteX58" fmla="*/ 626400 w 2781300"/>
                  <a:gd name="connsiteY58" fmla="*/ 93223 h 1855788"/>
                  <a:gd name="connsiteX59" fmla="*/ 667074 w 2781300"/>
                  <a:gd name="connsiteY59" fmla="*/ 81034 h 1855788"/>
                  <a:gd name="connsiteX60" fmla="*/ 682305 w 2781300"/>
                  <a:gd name="connsiteY60" fmla="*/ 72919 h 1855788"/>
                  <a:gd name="connsiteX61" fmla="*/ 1008873 w 2781300"/>
                  <a:gd name="connsiteY61" fmla="*/ 0 h 1855788"/>
                  <a:gd name="connsiteX62" fmla="*/ 997186 w 2781300"/>
                  <a:gd name="connsiteY62" fmla="*/ 42173 h 1855788"/>
                  <a:gd name="connsiteX63" fmla="*/ 1023105 w 2781300"/>
                  <a:gd name="connsiteY63" fmla="*/ 37956 h 1855788"/>
                  <a:gd name="connsiteX64" fmla="*/ 1108885 w 2781300"/>
                  <a:gd name="connsiteY64" fmla="*/ 33337 h 1855788"/>
                  <a:gd name="connsiteX65" fmla="*/ 1097623 w 2781300"/>
                  <a:gd name="connsiteY65" fmla="*/ 72518 h 1855788"/>
                  <a:gd name="connsiteX66" fmla="*/ 1136568 w 2781300"/>
                  <a:gd name="connsiteY66" fmla="*/ 66383 h 1855788"/>
                  <a:gd name="connsiteX67" fmla="*/ 1222348 w 2781300"/>
                  <a:gd name="connsiteY67" fmla="*/ 61912 h 1855788"/>
                  <a:gd name="connsiteX68" fmla="*/ 1206030 w 2781300"/>
                  <a:gd name="connsiteY68" fmla="*/ 116866 h 1855788"/>
                  <a:gd name="connsiteX69" fmla="*/ 1232453 w 2781300"/>
                  <a:gd name="connsiteY69" fmla="*/ 127349 h 1855788"/>
                  <a:gd name="connsiteX70" fmla="*/ 1260393 w 2781300"/>
                  <a:gd name="connsiteY70" fmla="*/ 123238 h 1855788"/>
                  <a:gd name="connsiteX71" fmla="*/ 1346173 w 2781300"/>
                  <a:gd name="connsiteY71" fmla="*/ 119062 h 1855788"/>
                  <a:gd name="connsiteX72" fmla="*/ 1332246 w 2781300"/>
                  <a:gd name="connsiteY72" fmla="*/ 162868 h 1855788"/>
                  <a:gd name="connsiteX73" fmla="*/ 1344564 w 2781300"/>
                  <a:gd name="connsiteY73" fmla="*/ 161141 h 1855788"/>
                  <a:gd name="connsiteX74" fmla="*/ 1430344 w 2781300"/>
                  <a:gd name="connsiteY74" fmla="*/ 157162 h 1855788"/>
                  <a:gd name="connsiteX75" fmla="*/ 1413731 w 2781300"/>
                  <a:gd name="connsiteY75" fmla="*/ 206956 h 1855788"/>
                  <a:gd name="connsiteX76" fmla="*/ 1421485 w 2781300"/>
                  <a:gd name="connsiteY76" fmla="*/ 210624 h 1855788"/>
                  <a:gd name="connsiteX77" fmla="*/ 1473151 w 2781300"/>
                  <a:gd name="connsiteY77" fmla="*/ 203783 h 1855788"/>
                  <a:gd name="connsiteX78" fmla="*/ 1558931 w 2781300"/>
                  <a:gd name="connsiteY78" fmla="*/ 200025 h 1855788"/>
                  <a:gd name="connsiteX79" fmla="*/ 1535305 w 2781300"/>
                  <a:gd name="connsiteY79" fmla="*/ 266902 h 1855788"/>
                  <a:gd name="connsiteX80" fmla="*/ 1540646 w 2781300"/>
                  <a:gd name="connsiteY80" fmla="*/ 269743 h 1855788"/>
                  <a:gd name="connsiteX81" fmla="*/ 1620474 w 2781300"/>
                  <a:gd name="connsiteY81" fmla="*/ 263128 h 1855788"/>
                  <a:gd name="connsiteX82" fmla="*/ 1605204 w 2781300"/>
                  <a:gd name="connsiteY82" fmla="*/ 304079 h 1855788"/>
                  <a:gd name="connsiteX83" fmla="*/ 1757367 w 2781300"/>
                  <a:gd name="connsiteY83" fmla="*/ 311945 h 1855788"/>
                  <a:gd name="connsiteX84" fmla="*/ 1735914 w 2781300"/>
                  <a:gd name="connsiteY84" fmla="*/ 364629 h 1855788"/>
                  <a:gd name="connsiteX85" fmla="*/ 1808129 w 2781300"/>
                  <a:gd name="connsiteY85" fmla="*/ 359574 h 1855788"/>
                  <a:gd name="connsiteX86" fmla="*/ 1792112 w 2781300"/>
                  <a:gd name="connsiteY86" fmla="*/ 395862 h 1855788"/>
                  <a:gd name="connsiteX87" fmla="*/ 1908140 w 2781300"/>
                  <a:gd name="connsiteY87" fmla="*/ 388149 h 1855788"/>
                  <a:gd name="connsiteX88" fmla="*/ 1877411 w 2781300"/>
                  <a:gd name="connsiteY88" fmla="*/ 454261 h 1855788"/>
                  <a:gd name="connsiteX89" fmla="*/ 1882194 w 2781300"/>
                  <a:gd name="connsiteY89" fmla="*/ 456941 h 1855788"/>
                  <a:gd name="connsiteX90" fmla="*/ 1972435 w 2781300"/>
                  <a:gd name="connsiteY90" fmla="*/ 451649 h 1855788"/>
                  <a:gd name="connsiteX91" fmla="*/ 1949751 w 2781300"/>
                  <a:gd name="connsiteY91" fmla="*/ 494699 h 1855788"/>
                  <a:gd name="connsiteX92" fmla="*/ 2100242 w 2781300"/>
                  <a:gd name="connsiteY92" fmla="*/ 524674 h 1855788"/>
                  <a:gd name="connsiteX93" fmla="*/ 2080914 w 2781300"/>
                  <a:gd name="connsiteY93" fmla="*/ 567549 h 1855788"/>
                  <a:gd name="connsiteX94" fmla="*/ 2203928 w 2781300"/>
                  <a:gd name="connsiteY94" fmla="*/ 576262 h 1855788"/>
                  <a:gd name="connsiteX95" fmla="*/ 2180042 w 2781300"/>
                  <a:gd name="connsiteY95" fmla="*/ 622605 h 1855788"/>
                  <a:gd name="connsiteX96" fmla="*/ 2346339 w 2781300"/>
                  <a:gd name="connsiteY96" fmla="*/ 631032 h 1855788"/>
                  <a:gd name="connsiteX97" fmla="*/ 2319231 w 2781300"/>
                  <a:gd name="connsiteY97" fmla="*/ 696341 h 1855788"/>
                  <a:gd name="connsiteX98" fmla="*/ 2438404 w 2781300"/>
                  <a:gd name="connsiteY98" fmla="*/ 707232 h 1855788"/>
                  <a:gd name="connsiteX99" fmla="*/ 2416227 w 2781300"/>
                  <a:gd name="connsiteY99" fmla="*/ 746374 h 1855788"/>
                  <a:gd name="connsiteX100" fmla="*/ 2548297 w 2781300"/>
                  <a:gd name="connsiteY100" fmla="*/ 747713 h 1855788"/>
                  <a:gd name="connsiteX101" fmla="*/ 2513846 w 2781300"/>
                  <a:gd name="connsiteY101" fmla="*/ 796728 h 1855788"/>
                  <a:gd name="connsiteX102" fmla="*/ 2660245 w 2781300"/>
                  <a:gd name="connsiteY102" fmla="*/ 795338 h 1855788"/>
                  <a:gd name="connsiteX103" fmla="*/ 2629833 w 2781300"/>
                  <a:gd name="connsiteY103" fmla="*/ 852351 h 1855788"/>
                  <a:gd name="connsiteX104" fmla="*/ 2710659 w 2781300"/>
                  <a:gd name="connsiteY104" fmla="*/ 852487 h 1855788"/>
                  <a:gd name="connsiteX105" fmla="*/ 2692412 w 2781300"/>
                  <a:gd name="connsiteY105" fmla="*/ 881266 h 1855788"/>
                  <a:gd name="connsiteX106" fmla="*/ 2781300 w 2781300"/>
                  <a:gd name="connsiteY10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2027443 w 2781300"/>
                  <a:gd name="connsiteY17" fmla="*/ 1323749 h 1855788"/>
                  <a:gd name="connsiteX18" fmla="*/ 1953212 w 2781300"/>
                  <a:gd name="connsiteY18" fmla="*/ 1365283 h 1855788"/>
                  <a:gd name="connsiteX19" fmla="*/ 1972435 w 2781300"/>
                  <a:gd name="connsiteY19" fmla="*/ 1401763 h 1855788"/>
                  <a:gd name="connsiteX20" fmla="*/ 1896025 w 2781300"/>
                  <a:gd name="connsiteY20" fmla="*/ 1397283 h 1855788"/>
                  <a:gd name="connsiteX21" fmla="*/ 1880564 w 2781300"/>
                  <a:gd name="connsiteY21" fmla="*/ 1405935 h 1855788"/>
                  <a:gd name="connsiteX22" fmla="*/ 1908140 w 2781300"/>
                  <a:gd name="connsiteY22" fmla="*/ 1465263 h 1855788"/>
                  <a:gd name="connsiteX23" fmla="*/ 1792112 w 2781300"/>
                  <a:gd name="connsiteY23" fmla="*/ 1457550 h 1855788"/>
                  <a:gd name="connsiteX24" fmla="*/ 1808129 w 2781300"/>
                  <a:gd name="connsiteY24" fmla="*/ 1493838 h 1855788"/>
                  <a:gd name="connsiteX25" fmla="*/ 1735915 w 2781300"/>
                  <a:gd name="connsiteY25" fmla="*/ 1488783 h 1855788"/>
                  <a:gd name="connsiteX26" fmla="*/ 1757367 w 2781300"/>
                  <a:gd name="connsiteY26" fmla="*/ 1541467 h 1855788"/>
                  <a:gd name="connsiteX27" fmla="*/ 1652019 w 2781300"/>
                  <a:gd name="connsiteY27" fmla="*/ 1533474 h 1855788"/>
                  <a:gd name="connsiteX28" fmla="*/ 1603174 w 2781300"/>
                  <a:gd name="connsiteY28" fmla="*/ 1559366 h 1855788"/>
                  <a:gd name="connsiteX29" fmla="*/ 1620474 w 2781300"/>
                  <a:gd name="connsiteY29" fmla="*/ 1605760 h 1855788"/>
                  <a:gd name="connsiteX30" fmla="*/ 1620474 w 2781300"/>
                  <a:gd name="connsiteY30" fmla="*/ 1605761 h 1855788"/>
                  <a:gd name="connsiteX31" fmla="*/ 1538878 w 2781300"/>
                  <a:gd name="connsiteY31" fmla="*/ 1599000 h 1855788"/>
                  <a:gd name="connsiteX32" fmla="*/ 1558931 w 2781300"/>
                  <a:gd name="connsiteY32" fmla="*/ 1655763 h 1855788"/>
                  <a:gd name="connsiteX33" fmla="*/ 1473151 w 2781300"/>
                  <a:gd name="connsiteY33" fmla="*/ 1652005 h 1855788"/>
                  <a:gd name="connsiteX34" fmla="*/ 1434815 w 2781300"/>
                  <a:gd name="connsiteY34" fmla="*/ 1646929 h 1855788"/>
                  <a:gd name="connsiteX35" fmla="*/ 1416069 w 2781300"/>
                  <a:gd name="connsiteY35" fmla="*/ 1655838 h 1855788"/>
                  <a:gd name="connsiteX36" fmla="*/ 1430344 w 2781300"/>
                  <a:gd name="connsiteY36" fmla="*/ 1698626 h 1855788"/>
                  <a:gd name="connsiteX37" fmla="*/ 1344564 w 2781300"/>
                  <a:gd name="connsiteY37" fmla="*/ 1694647 h 1855788"/>
                  <a:gd name="connsiteX38" fmla="*/ 1336720 w 2781300"/>
                  <a:gd name="connsiteY38" fmla="*/ 1693547 h 1855788"/>
                  <a:gd name="connsiteX39" fmla="*/ 1333007 w 2781300"/>
                  <a:gd name="connsiteY39" fmla="*/ 1695312 h 1855788"/>
                  <a:gd name="connsiteX40" fmla="*/ 1346173 w 2781300"/>
                  <a:gd name="connsiteY40" fmla="*/ 1736726 h 1855788"/>
                  <a:gd name="connsiteX41" fmla="*/ 1260393 w 2781300"/>
                  <a:gd name="connsiteY41" fmla="*/ 1732550 h 1855788"/>
                  <a:gd name="connsiteX42" fmla="*/ 1252800 w 2781300"/>
                  <a:gd name="connsiteY42" fmla="*/ 1731433 h 1855788"/>
                  <a:gd name="connsiteX43" fmla="*/ 1209062 w 2781300"/>
                  <a:gd name="connsiteY43" fmla="*/ 1749131 h 1855788"/>
                  <a:gd name="connsiteX44" fmla="*/ 1222348 w 2781300"/>
                  <a:gd name="connsiteY44" fmla="*/ 1793876 h 1855788"/>
                  <a:gd name="connsiteX45" fmla="*/ 1136568 w 2781300"/>
                  <a:gd name="connsiteY45" fmla="*/ 1789405 h 1855788"/>
                  <a:gd name="connsiteX46" fmla="*/ 1107314 w 2781300"/>
                  <a:gd name="connsiteY46" fmla="*/ 1784797 h 1855788"/>
                  <a:gd name="connsiteX47" fmla="*/ 1098822 w 2781300"/>
                  <a:gd name="connsiteY47" fmla="*/ 1787442 h 1855788"/>
                  <a:gd name="connsiteX48" fmla="*/ 1108885 w 2781300"/>
                  <a:gd name="connsiteY48" fmla="*/ 1822451 h 1855788"/>
                  <a:gd name="connsiteX49" fmla="*/ 1023105 w 2781300"/>
                  <a:gd name="connsiteY49" fmla="*/ 1817833 h 1855788"/>
                  <a:gd name="connsiteX50" fmla="*/ 1003642 w 2781300"/>
                  <a:gd name="connsiteY50" fmla="*/ 1814666 h 1855788"/>
                  <a:gd name="connsiteX51" fmla="*/ 997790 w 2781300"/>
                  <a:gd name="connsiteY51" fmla="*/ 1815797 h 1855788"/>
                  <a:gd name="connsiteX52" fmla="*/ 1008873 w 2781300"/>
                  <a:gd name="connsiteY52" fmla="*/ 1855788 h 1855788"/>
                  <a:gd name="connsiteX53" fmla="*/ 839790 w 2781300"/>
                  <a:gd name="connsiteY53" fmla="*/ 1836937 h 1855788"/>
                  <a:gd name="connsiteX54" fmla="*/ 821133 w 2781300"/>
                  <a:gd name="connsiteY54" fmla="*/ 1831631 h 1855788"/>
                  <a:gd name="connsiteX55" fmla="*/ 775540 w 2781300"/>
                  <a:gd name="connsiteY55" fmla="*/ 1828957 h 1855788"/>
                  <a:gd name="connsiteX56" fmla="*/ 0 w 2781300"/>
                  <a:gd name="connsiteY56" fmla="*/ 941388 h 1855788"/>
                  <a:gd name="connsiteX57" fmla="*/ 626400 w 2781300"/>
                  <a:gd name="connsiteY57" fmla="*/ 93223 h 1855788"/>
                  <a:gd name="connsiteX58" fmla="*/ 667074 w 2781300"/>
                  <a:gd name="connsiteY58" fmla="*/ 81034 h 1855788"/>
                  <a:gd name="connsiteX59" fmla="*/ 682305 w 2781300"/>
                  <a:gd name="connsiteY59" fmla="*/ 72919 h 1855788"/>
                  <a:gd name="connsiteX60" fmla="*/ 1008873 w 2781300"/>
                  <a:gd name="connsiteY60" fmla="*/ 0 h 1855788"/>
                  <a:gd name="connsiteX61" fmla="*/ 997186 w 2781300"/>
                  <a:gd name="connsiteY61" fmla="*/ 42173 h 1855788"/>
                  <a:gd name="connsiteX62" fmla="*/ 1023105 w 2781300"/>
                  <a:gd name="connsiteY62" fmla="*/ 37956 h 1855788"/>
                  <a:gd name="connsiteX63" fmla="*/ 1108885 w 2781300"/>
                  <a:gd name="connsiteY63" fmla="*/ 33337 h 1855788"/>
                  <a:gd name="connsiteX64" fmla="*/ 1097623 w 2781300"/>
                  <a:gd name="connsiteY64" fmla="*/ 72518 h 1855788"/>
                  <a:gd name="connsiteX65" fmla="*/ 1136568 w 2781300"/>
                  <a:gd name="connsiteY65" fmla="*/ 66383 h 1855788"/>
                  <a:gd name="connsiteX66" fmla="*/ 1222348 w 2781300"/>
                  <a:gd name="connsiteY66" fmla="*/ 61912 h 1855788"/>
                  <a:gd name="connsiteX67" fmla="*/ 1206030 w 2781300"/>
                  <a:gd name="connsiteY67" fmla="*/ 116866 h 1855788"/>
                  <a:gd name="connsiteX68" fmla="*/ 1232453 w 2781300"/>
                  <a:gd name="connsiteY68" fmla="*/ 127349 h 1855788"/>
                  <a:gd name="connsiteX69" fmla="*/ 1260393 w 2781300"/>
                  <a:gd name="connsiteY69" fmla="*/ 123238 h 1855788"/>
                  <a:gd name="connsiteX70" fmla="*/ 1346173 w 2781300"/>
                  <a:gd name="connsiteY70" fmla="*/ 119062 h 1855788"/>
                  <a:gd name="connsiteX71" fmla="*/ 1332246 w 2781300"/>
                  <a:gd name="connsiteY71" fmla="*/ 162868 h 1855788"/>
                  <a:gd name="connsiteX72" fmla="*/ 1344564 w 2781300"/>
                  <a:gd name="connsiteY72" fmla="*/ 161141 h 1855788"/>
                  <a:gd name="connsiteX73" fmla="*/ 1430344 w 2781300"/>
                  <a:gd name="connsiteY73" fmla="*/ 157162 h 1855788"/>
                  <a:gd name="connsiteX74" fmla="*/ 1413731 w 2781300"/>
                  <a:gd name="connsiteY74" fmla="*/ 206956 h 1855788"/>
                  <a:gd name="connsiteX75" fmla="*/ 1421485 w 2781300"/>
                  <a:gd name="connsiteY75" fmla="*/ 210624 h 1855788"/>
                  <a:gd name="connsiteX76" fmla="*/ 1473151 w 2781300"/>
                  <a:gd name="connsiteY76" fmla="*/ 203783 h 1855788"/>
                  <a:gd name="connsiteX77" fmla="*/ 1558931 w 2781300"/>
                  <a:gd name="connsiteY77" fmla="*/ 200025 h 1855788"/>
                  <a:gd name="connsiteX78" fmla="*/ 1535305 w 2781300"/>
                  <a:gd name="connsiteY78" fmla="*/ 266902 h 1855788"/>
                  <a:gd name="connsiteX79" fmla="*/ 1540646 w 2781300"/>
                  <a:gd name="connsiteY79" fmla="*/ 269743 h 1855788"/>
                  <a:gd name="connsiteX80" fmla="*/ 1620474 w 2781300"/>
                  <a:gd name="connsiteY80" fmla="*/ 263128 h 1855788"/>
                  <a:gd name="connsiteX81" fmla="*/ 1605204 w 2781300"/>
                  <a:gd name="connsiteY81" fmla="*/ 304079 h 1855788"/>
                  <a:gd name="connsiteX82" fmla="*/ 1757367 w 2781300"/>
                  <a:gd name="connsiteY82" fmla="*/ 311945 h 1855788"/>
                  <a:gd name="connsiteX83" fmla="*/ 1735914 w 2781300"/>
                  <a:gd name="connsiteY83" fmla="*/ 364629 h 1855788"/>
                  <a:gd name="connsiteX84" fmla="*/ 1808129 w 2781300"/>
                  <a:gd name="connsiteY84" fmla="*/ 359574 h 1855788"/>
                  <a:gd name="connsiteX85" fmla="*/ 1792112 w 2781300"/>
                  <a:gd name="connsiteY85" fmla="*/ 395862 h 1855788"/>
                  <a:gd name="connsiteX86" fmla="*/ 1908140 w 2781300"/>
                  <a:gd name="connsiteY86" fmla="*/ 388149 h 1855788"/>
                  <a:gd name="connsiteX87" fmla="*/ 1877411 w 2781300"/>
                  <a:gd name="connsiteY87" fmla="*/ 454261 h 1855788"/>
                  <a:gd name="connsiteX88" fmla="*/ 1882194 w 2781300"/>
                  <a:gd name="connsiteY88" fmla="*/ 456941 h 1855788"/>
                  <a:gd name="connsiteX89" fmla="*/ 1972435 w 2781300"/>
                  <a:gd name="connsiteY89" fmla="*/ 451649 h 1855788"/>
                  <a:gd name="connsiteX90" fmla="*/ 1949751 w 2781300"/>
                  <a:gd name="connsiteY90" fmla="*/ 494699 h 1855788"/>
                  <a:gd name="connsiteX91" fmla="*/ 2100242 w 2781300"/>
                  <a:gd name="connsiteY91" fmla="*/ 524674 h 1855788"/>
                  <a:gd name="connsiteX92" fmla="*/ 2080914 w 2781300"/>
                  <a:gd name="connsiteY92" fmla="*/ 567549 h 1855788"/>
                  <a:gd name="connsiteX93" fmla="*/ 2203928 w 2781300"/>
                  <a:gd name="connsiteY93" fmla="*/ 576262 h 1855788"/>
                  <a:gd name="connsiteX94" fmla="*/ 2180042 w 2781300"/>
                  <a:gd name="connsiteY94" fmla="*/ 622605 h 1855788"/>
                  <a:gd name="connsiteX95" fmla="*/ 2346339 w 2781300"/>
                  <a:gd name="connsiteY95" fmla="*/ 631032 h 1855788"/>
                  <a:gd name="connsiteX96" fmla="*/ 2319231 w 2781300"/>
                  <a:gd name="connsiteY96" fmla="*/ 696341 h 1855788"/>
                  <a:gd name="connsiteX97" fmla="*/ 2438404 w 2781300"/>
                  <a:gd name="connsiteY97" fmla="*/ 707232 h 1855788"/>
                  <a:gd name="connsiteX98" fmla="*/ 2416227 w 2781300"/>
                  <a:gd name="connsiteY98" fmla="*/ 746374 h 1855788"/>
                  <a:gd name="connsiteX99" fmla="*/ 2548297 w 2781300"/>
                  <a:gd name="connsiteY99" fmla="*/ 747713 h 1855788"/>
                  <a:gd name="connsiteX100" fmla="*/ 2513846 w 2781300"/>
                  <a:gd name="connsiteY100" fmla="*/ 796728 h 1855788"/>
                  <a:gd name="connsiteX101" fmla="*/ 2660245 w 2781300"/>
                  <a:gd name="connsiteY101" fmla="*/ 795338 h 1855788"/>
                  <a:gd name="connsiteX102" fmla="*/ 2629833 w 2781300"/>
                  <a:gd name="connsiteY102" fmla="*/ 852351 h 1855788"/>
                  <a:gd name="connsiteX103" fmla="*/ 2710659 w 2781300"/>
                  <a:gd name="connsiteY103" fmla="*/ 852487 h 1855788"/>
                  <a:gd name="connsiteX104" fmla="*/ 2692412 w 2781300"/>
                  <a:gd name="connsiteY104" fmla="*/ 881266 h 1855788"/>
                  <a:gd name="connsiteX105" fmla="*/ 2781300 w 2781300"/>
                  <a:gd name="connsiteY10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1953212 w 2781300"/>
                  <a:gd name="connsiteY17" fmla="*/ 1365283 h 1855788"/>
                  <a:gd name="connsiteX18" fmla="*/ 1972435 w 2781300"/>
                  <a:gd name="connsiteY18" fmla="*/ 1401763 h 1855788"/>
                  <a:gd name="connsiteX19" fmla="*/ 1896025 w 2781300"/>
                  <a:gd name="connsiteY19" fmla="*/ 1397283 h 1855788"/>
                  <a:gd name="connsiteX20" fmla="*/ 1880564 w 2781300"/>
                  <a:gd name="connsiteY20" fmla="*/ 1405935 h 1855788"/>
                  <a:gd name="connsiteX21" fmla="*/ 1908140 w 2781300"/>
                  <a:gd name="connsiteY21" fmla="*/ 1465263 h 1855788"/>
                  <a:gd name="connsiteX22" fmla="*/ 1792112 w 2781300"/>
                  <a:gd name="connsiteY22" fmla="*/ 1457550 h 1855788"/>
                  <a:gd name="connsiteX23" fmla="*/ 1808129 w 2781300"/>
                  <a:gd name="connsiteY23" fmla="*/ 1493838 h 1855788"/>
                  <a:gd name="connsiteX24" fmla="*/ 1735915 w 2781300"/>
                  <a:gd name="connsiteY24" fmla="*/ 1488783 h 1855788"/>
                  <a:gd name="connsiteX25" fmla="*/ 1757367 w 2781300"/>
                  <a:gd name="connsiteY25" fmla="*/ 1541467 h 1855788"/>
                  <a:gd name="connsiteX26" fmla="*/ 1652019 w 2781300"/>
                  <a:gd name="connsiteY26" fmla="*/ 1533474 h 1855788"/>
                  <a:gd name="connsiteX27" fmla="*/ 1603174 w 2781300"/>
                  <a:gd name="connsiteY27" fmla="*/ 1559366 h 1855788"/>
                  <a:gd name="connsiteX28" fmla="*/ 1620474 w 2781300"/>
                  <a:gd name="connsiteY28" fmla="*/ 1605760 h 1855788"/>
                  <a:gd name="connsiteX29" fmla="*/ 1620474 w 2781300"/>
                  <a:gd name="connsiteY29" fmla="*/ 1605761 h 1855788"/>
                  <a:gd name="connsiteX30" fmla="*/ 1538878 w 2781300"/>
                  <a:gd name="connsiteY30" fmla="*/ 1599000 h 1855788"/>
                  <a:gd name="connsiteX31" fmla="*/ 1558931 w 2781300"/>
                  <a:gd name="connsiteY31" fmla="*/ 1655763 h 1855788"/>
                  <a:gd name="connsiteX32" fmla="*/ 1473151 w 2781300"/>
                  <a:gd name="connsiteY32" fmla="*/ 1652005 h 1855788"/>
                  <a:gd name="connsiteX33" fmla="*/ 1434815 w 2781300"/>
                  <a:gd name="connsiteY33" fmla="*/ 1646929 h 1855788"/>
                  <a:gd name="connsiteX34" fmla="*/ 1416069 w 2781300"/>
                  <a:gd name="connsiteY34" fmla="*/ 1655838 h 1855788"/>
                  <a:gd name="connsiteX35" fmla="*/ 1430344 w 2781300"/>
                  <a:gd name="connsiteY35" fmla="*/ 1698626 h 1855788"/>
                  <a:gd name="connsiteX36" fmla="*/ 1344564 w 2781300"/>
                  <a:gd name="connsiteY36" fmla="*/ 1694647 h 1855788"/>
                  <a:gd name="connsiteX37" fmla="*/ 1336720 w 2781300"/>
                  <a:gd name="connsiteY37" fmla="*/ 1693547 h 1855788"/>
                  <a:gd name="connsiteX38" fmla="*/ 1333007 w 2781300"/>
                  <a:gd name="connsiteY38" fmla="*/ 1695312 h 1855788"/>
                  <a:gd name="connsiteX39" fmla="*/ 1346173 w 2781300"/>
                  <a:gd name="connsiteY39" fmla="*/ 1736726 h 1855788"/>
                  <a:gd name="connsiteX40" fmla="*/ 1260393 w 2781300"/>
                  <a:gd name="connsiteY40" fmla="*/ 1732550 h 1855788"/>
                  <a:gd name="connsiteX41" fmla="*/ 1252800 w 2781300"/>
                  <a:gd name="connsiteY41" fmla="*/ 1731433 h 1855788"/>
                  <a:gd name="connsiteX42" fmla="*/ 1209062 w 2781300"/>
                  <a:gd name="connsiteY42" fmla="*/ 1749131 h 1855788"/>
                  <a:gd name="connsiteX43" fmla="*/ 1222348 w 2781300"/>
                  <a:gd name="connsiteY43" fmla="*/ 1793876 h 1855788"/>
                  <a:gd name="connsiteX44" fmla="*/ 1136568 w 2781300"/>
                  <a:gd name="connsiteY44" fmla="*/ 1789405 h 1855788"/>
                  <a:gd name="connsiteX45" fmla="*/ 1107314 w 2781300"/>
                  <a:gd name="connsiteY45" fmla="*/ 1784797 h 1855788"/>
                  <a:gd name="connsiteX46" fmla="*/ 1098822 w 2781300"/>
                  <a:gd name="connsiteY46" fmla="*/ 1787442 h 1855788"/>
                  <a:gd name="connsiteX47" fmla="*/ 1108885 w 2781300"/>
                  <a:gd name="connsiteY47" fmla="*/ 1822451 h 1855788"/>
                  <a:gd name="connsiteX48" fmla="*/ 1023105 w 2781300"/>
                  <a:gd name="connsiteY48" fmla="*/ 1817833 h 1855788"/>
                  <a:gd name="connsiteX49" fmla="*/ 1003642 w 2781300"/>
                  <a:gd name="connsiteY49" fmla="*/ 1814666 h 1855788"/>
                  <a:gd name="connsiteX50" fmla="*/ 997790 w 2781300"/>
                  <a:gd name="connsiteY50" fmla="*/ 1815797 h 1855788"/>
                  <a:gd name="connsiteX51" fmla="*/ 1008873 w 2781300"/>
                  <a:gd name="connsiteY51" fmla="*/ 1855788 h 1855788"/>
                  <a:gd name="connsiteX52" fmla="*/ 839790 w 2781300"/>
                  <a:gd name="connsiteY52" fmla="*/ 1836937 h 1855788"/>
                  <a:gd name="connsiteX53" fmla="*/ 821133 w 2781300"/>
                  <a:gd name="connsiteY53" fmla="*/ 1831631 h 1855788"/>
                  <a:gd name="connsiteX54" fmla="*/ 775540 w 2781300"/>
                  <a:gd name="connsiteY54" fmla="*/ 1828957 h 1855788"/>
                  <a:gd name="connsiteX55" fmla="*/ 0 w 2781300"/>
                  <a:gd name="connsiteY55" fmla="*/ 941388 h 1855788"/>
                  <a:gd name="connsiteX56" fmla="*/ 626400 w 2781300"/>
                  <a:gd name="connsiteY56" fmla="*/ 93223 h 1855788"/>
                  <a:gd name="connsiteX57" fmla="*/ 667074 w 2781300"/>
                  <a:gd name="connsiteY57" fmla="*/ 81034 h 1855788"/>
                  <a:gd name="connsiteX58" fmla="*/ 682305 w 2781300"/>
                  <a:gd name="connsiteY58" fmla="*/ 72919 h 1855788"/>
                  <a:gd name="connsiteX59" fmla="*/ 1008873 w 2781300"/>
                  <a:gd name="connsiteY59" fmla="*/ 0 h 1855788"/>
                  <a:gd name="connsiteX60" fmla="*/ 997186 w 2781300"/>
                  <a:gd name="connsiteY60" fmla="*/ 42173 h 1855788"/>
                  <a:gd name="connsiteX61" fmla="*/ 1023105 w 2781300"/>
                  <a:gd name="connsiteY61" fmla="*/ 37956 h 1855788"/>
                  <a:gd name="connsiteX62" fmla="*/ 1108885 w 2781300"/>
                  <a:gd name="connsiteY62" fmla="*/ 33337 h 1855788"/>
                  <a:gd name="connsiteX63" fmla="*/ 1097623 w 2781300"/>
                  <a:gd name="connsiteY63" fmla="*/ 72518 h 1855788"/>
                  <a:gd name="connsiteX64" fmla="*/ 1136568 w 2781300"/>
                  <a:gd name="connsiteY64" fmla="*/ 66383 h 1855788"/>
                  <a:gd name="connsiteX65" fmla="*/ 1222348 w 2781300"/>
                  <a:gd name="connsiteY65" fmla="*/ 61912 h 1855788"/>
                  <a:gd name="connsiteX66" fmla="*/ 1206030 w 2781300"/>
                  <a:gd name="connsiteY66" fmla="*/ 116866 h 1855788"/>
                  <a:gd name="connsiteX67" fmla="*/ 1232453 w 2781300"/>
                  <a:gd name="connsiteY67" fmla="*/ 127349 h 1855788"/>
                  <a:gd name="connsiteX68" fmla="*/ 1260393 w 2781300"/>
                  <a:gd name="connsiteY68" fmla="*/ 123238 h 1855788"/>
                  <a:gd name="connsiteX69" fmla="*/ 1346173 w 2781300"/>
                  <a:gd name="connsiteY69" fmla="*/ 119062 h 1855788"/>
                  <a:gd name="connsiteX70" fmla="*/ 1332246 w 2781300"/>
                  <a:gd name="connsiteY70" fmla="*/ 162868 h 1855788"/>
                  <a:gd name="connsiteX71" fmla="*/ 1344564 w 2781300"/>
                  <a:gd name="connsiteY71" fmla="*/ 161141 h 1855788"/>
                  <a:gd name="connsiteX72" fmla="*/ 1430344 w 2781300"/>
                  <a:gd name="connsiteY72" fmla="*/ 157162 h 1855788"/>
                  <a:gd name="connsiteX73" fmla="*/ 1413731 w 2781300"/>
                  <a:gd name="connsiteY73" fmla="*/ 206956 h 1855788"/>
                  <a:gd name="connsiteX74" fmla="*/ 1421485 w 2781300"/>
                  <a:gd name="connsiteY74" fmla="*/ 210624 h 1855788"/>
                  <a:gd name="connsiteX75" fmla="*/ 1473151 w 2781300"/>
                  <a:gd name="connsiteY75" fmla="*/ 203783 h 1855788"/>
                  <a:gd name="connsiteX76" fmla="*/ 1558931 w 2781300"/>
                  <a:gd name="connsiteY76" fmla="*/ 200025 h 1855788"/>
                  <a:gd name="connsiteX77" fmla="*/ 1535305 w 2781300"/>
                  <a:gd name="connsiteY77" fmla="*/ 266902 h 1855788"/>
                  <a:gd name="connsiteX78" fmla="*/ 1540646 w 2781300"/>
                  <a:gd name="connsiteY78" fmla="*/ 269743 h 1855788"/>
                  <a:gd name="connsiteX79" fmla="*/ 1620474 w 2781300"/>
                  <a:gd name="connsiteY79" fmla="*/ 263128 h 1855788"/>
                  <a:gd name="connsiteX80" fmla="*/ 1605204 w 2781300"/>
                  <a:gd name="connsiteY80" fmla="*/ 304079 h 1855788"/>
                  <a:gd name="connsiteX81" fmla="*/ 1757367 w 2781300"/>
                  <a:gd name="connsiteY81" fmla="*/ 311945 h 1855788"/>
                  <a:gd name="connsiteX82" fmla="*/ 1735914 w 2781300"/>
                  <a:gd name="connsiteY82" fmla="*/ 364629 h 1855788"/>
                  <a:gd name="connsiteX83" fmla="*/ 1808129 w 2781300"/>
                  <a:gd name="connsiteY83" fmla="*/ 359574 h 1855788"/>
                  <a:gd name="connsiteX84" fmla="*/ 1792112 w 2781300"/>
                  <a:gd name="connsiteY84" fmla="*/ 395862 h 1855788"/>
                  <a:gd name="connsiteX85" fmla="*/ 1908140 w 2781300"/>
                  <a:gd name="connsiteY85" fmla="*/ 388149 h 1855788"/>
                  <a:gd name="connsiteX86" fmla="*/ 1877411 w 2781300"/>
                  <a:gd name="connsiteY86" fmla="*/ 454261 h 1855788"/>
                  <a:gd name="connsiteX87" fmla="*/ 1882194 w 2781300"/>
                  <a:gd name="connsiteY87" fmla="*/ 456941 h 1855788"/>
                  <a:gd name="connsiteX88" fmla="*/ 1972435 w 2781300"/>
                  <a:gd name="connsiteY88" fmla="*/ 451649 h 1855788"/>
                  <a:gd name="connsiteX89" fmla="*/ 1949751 w 2781300"/>
                  <a:gd name="connsiteY89" fmla="*/ 494699 h 1855788"/>
                  <a:gd name="connsiteX90" fmla="*/ 2100242 w 2781300"/>
                  <a:gd name="connsiteY90" fmla="*/ 524674 h 1855788"/>
                  <a:gd name="connsiteX91" fmla="*/ 2080914 w 2781300"/>
                  <a:gd name="connsiteY91" fmla="*/ 567549 h 1855788"/>
                  <a:gd name="connsiteX92" fmla="*/ 2203928 w 2781300"/>
                  <a:gd name="connsiteY92" fmla="*/ 576262 h 1855788"/>
                  <a:gd name="connsiteX93" fmla="*/ 2180042 w 2781300"/>
                  <a:gd name="connsiteY93" fmla="*/ 622605 h 1855788"/>
                  <a:gd name="connsiteX94" fmla="*/ 2346339 w 2781300"/>
                  <a:gd name="connsiteY94" fmla="*/ 631032 h 1855788"/>
                  <a:gd name="connsiteX95" fmla="*/ 2319231 w 2781300"/>
                  <a:gd name="connsiteY95" fmla="*/ 696341 h 1855788"/>
                  <a:gd name="connsiteX96" fmla="*/ 2438404 w 2781300"/>
                  <a:gd name="connsiteY96" fmla="*/ 707232 h 1855788"/>
                  <a:gd name="connsiteX97" fmla="*/ 2416227 w 2781300"/>
                  <a:gd name="connsiteY97" fmla="*/ 746374 h 1855788"/>
                  <a:gd name="connsiteX98" fmla="*/ 2548297 w 2781300"/>
                  <a:gd name="connsiteY98" fmla="*/ 747713 h 1855788"/>
                  <a:gd name="connsiteX99" fmla="*/ 2513846 w 2781300"/>
                  <a:gd name="connsiteY99" fmla="*/ 796728 h 1855788"/>
                  <a:gd name="connsiteX100" fmla="*/ 2660245 w 2781300"/>
                  <a:gd name="connsiteY100" fmla="*/ 795338 h 1855788"/>
                  <a:gd name="connsiteX101" fmla="*/ 2629833 w 2781300"/>
                  <a:gd name="connsiteY101" fmla="*/ 852351 h 1855788"/>
                  <a:gd name="connsiteX102" fmla="*/ 2710659 w 2781300"/>
                  <a:gd name="connsiteY102" fmla="*/ 852487 h 1855788"/>
                  <a:gd name="connsiteX103" fmla="*/ 2692412 w 2781300"/>
                  <a:gd name="connsiteY103" fmla="*/ 881266 h 1855788"/>
                  <a:gd name="connsiteX104" fmla="*/ 2781300 w 2781300"/>
                  <a:gd name="connsiteY10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96025 w 2781300"/>
                  <a:gd name="connsiteY18" fmla="*/ 1397283 h 1855788"/>
                  <a:gd name="connsiteX19" fmla="*/ 1880564 w 2781300"/>
                  <a:gd name="connsiteY19" fmla="*/ 1405935 h 1855788"/>
                  <a:gd name="connsiteX20" fmla="*/ 1908140 w 2781300"/>
                  <a:gd name="connsiteY20" fmla="*/ 1465263 h 1855788"/>
                  <a:gd name="connsiteX21" fmla="*/ 1792112 w 2781300"/>
                  <a:gd name="connsiteY21" fmla="*/ 1457550 h 1855788"/>
                  <a:gd name="connsiteX22" fmla="*/ 1808129 w 2781300"/>
                  <a:gd name="connsiteY22" fmla="*/ 1493838 h 1855788"/>
                  <a:gd name="connsiteX23" fmla="*/ 1735915 w 2781300"/>
                  <a:gd name="connsiteY23" fmla="*/ 1488783 h 1855788"/>
                  <a:gd name="connsiteX24" fmla="*/ 1757367 w 2781300"/>
                  <a:gd name="connsiteY24" fmla="*/ 1541467 h 1855788"/>
                  <a:gd name="connsiteX25" fmla="*/ 1652019 w 2781300"/>
                  <a:gd name="connsiteY25" fmla="*/ 1533474 h 1855788"/>
                  <a:gd name="connsiteX26" fmla="*/ 1603174 w 2781300"/>
                  <a:gd name="connsiteY26" fmla="*/ 1559366 h 1855788"/>
                  <a:gd name="connsiteX27" fmla="*/ 1620474 w 2781300"/>
                  <a:gd name="connsiteY27" fmla="*/ 1605760 h 1855788"/>
                  <a:gd name="connsiteX28" fmla="*/ 1620474 w 2781300"/>
                  <a:gd name="connsiteY28" fmla="*/ 1605761 h 1855788"/>
                  <a:gd name="connsiteX29" fmla="*/ 1538878 w 2781300"/>
                  <a:gd name="connsiteY29" fmla="*/ 1599000 h 1855788"/>
                  <a:gd name="connsiteX30" fmla="*/ 1558931 w 2781300"/>
                  <a:gd name="connsiteY30" fmla="*/ 1655763 h 1855788"/>
                  <a:gd name="connsiteX31" fmla="*/ 1473151 w 2781300"/>
                  <a:gd name="connsiteY31" fmla="*/ 1652005 h 1855788"/>
                  <a:gd name="connsiteX32" fmla="*/ 1434815 w 2781300"/>
                  <a:gd name="connsiteY32" fmla="*/ 1646929 h 1855788"/>
                  <a:gd name="connsiteX33" fmla="*/ 1416069 w 2781300"/>
                  <a:gd name="connsiteY33" fmla="*/ 1655838 h 1855788"/>
                  <a:gd name="connsiteX34" fmla="*/ 1430344 w 2781300"/>
                  <a:gd name="connsiteY34" fmla="*/ 1698626 h 1855788"/>
                  <a:gd name="connsiteX35" fmla="*/ 1344564 w 2781300"/>
                  <a:gd name="connsiteY35" fmla="*/ 1694647 h 1855788"/>
                  <a:gd name="connsiteX36" fmla="*/ 1336720 w 2781300"/>
                  <a:gd name="connsiteY36" fmla="*/ 1693547 h 1855788"/>
                  <a:gd name="connsiteX37" fmla="*/ 1333007 w 2781300"/>
                  <a:gd name="connsiteY37" fmla="*/ 1695312 h 1855788"/>
                  <a:gd name="connsiteX38" fmla="*/ 1346173 w 2781300"/>
                  <a:gd name="connsiteY38" fmla="*/ 1736726 h 1855788"/>
                  <a:gd name="connsiteX39" fmla="*/ 1260393 w 2781300"/>
                  <a:gd name="connsiteY39" fmla="*/ 1732550 h 1855788"/>
                  <a:gd name="connsiteX40" fmla="*/ 1252800 w 2781300"/>
                  <a:gd name="connsiteY40" fmla="*/ 1731433 h 1855788"/>
                  <a:gd name="connsiteX41" fmla="*/ 1209062 w 2781300"/>
                  <a:gd name="connsiteY41" fmla="*/ 1749131 h 1855788"/>
                  <a:gd name="connsiteX42" fmla="*/ 1222348 w 2781300"/>
                  <a:gd name="connsiteY42" fmla="*/ 1793876 h 1855788"/>
                  <a:gd name="connsiteX43" fmla="*/ 1136568 w 2781300"/>
                  <a:gd name="connsiteY43" fmla="*/ 1789405 h 1855788"/>
                  <a:gd name="connsiteX44" fmla="*/ 1107314 w 2781300"/>
                  <a:gd name="connsiteY44" fmla="*/ 1784797 h 1855788"/>
                  <a:gd name="connsiteX45" fmla="*/ 1098822 w 2781300"/>
                  <a:gd name="connsiteY45" fmla="*/ 1787442 h 1855788"/>
                  <a:gd name="connsiteX46" fmla="*/ 1108885 w 2781300"/>
                  <a:gd name="connsiteY46" fmla="*/ 1822451 h 1855788"/>
                  <a:gd name="connsiteX47" fmla="*/ 1023105 w 2781300"/>
                  <a:gd name="connsiteY47" fmla="*/ 1817833 h 1855788"/>
                  <a:gd name="connsiteX48" fmla="*/ 1003642 w 2781300"/>
                  <a:gd name="connsiteY48" fmla="*/ 1814666 h 1855788"/>
                  <a:gd name="connsiteX49" fmla="*/ 997790 w 2781300"/>
                  <a:gd name="connsiteY49" fmla="*/ 1815797 h 1855788"/>
                  <a:gd name="connsiteX50" fmla="*/ 1008873 w 2781300"/>
                  <a:gd name="connsiteY50" fmla="*/ 1855788 h 1855788"/>
                  <a:gd name="connsiteX51" fmla="*/ 839790 w 2781300"/>
                  <a:gd name="connsiteY51" fmla="*/ 1836937 h 1855788"/>
                  <a:gd name="connsiteX52" fmla="*/ 821133 w 2781300"/>
                  <a:gd name="connsiteY52" fmla="*/ 1831631 h 1855788"/>
                  <a:gd name="connsiteX53" fmla="*/ 775540 w 2781300"/>
                  <a:gd name="connsiteY53" fmla="*/ 1828957 h 1855788"/>
                  <a:gd name="connsiteX54" fmla="*/ 0 w 2781300"/>
                  <a:gd name="connsiteY54" fmla="*/ 941388 h 1855788"/>
                  <a:gd name="connsiteX55" fmla="*/ 626400 w 2781300"/>
                  <a:gd name="connsiteY55" fmla="*/ 93223 h 1855788"/>
                  <a:gd name="connsiteX56" fmla="*/ 667074 w 2781300"/>
                  <a:gd name="connsiteY56" fmla="*/ 81034 h 1855788"/>
                  <a:gd name="connsiteX57" fmla="*/ 682305 w 2781300"/>
                  <a:gd name="connsiteY57" fmla="*/ 72919 h 1855788"/>
                  <a:gd name="connsiteX58" fmla="*/ 1008873 w 2781300"/>
                  <a:gd name="connsiteY58" fmla="*/ 0 h 1855788"/>
                  <a:gd name="connsiteX59" fmla="*/ 997186 w 2781300"/>
                  <a:gd name="connsiteY59" fmla="*/ 42173 h 1855788"/>
                  <a:gd name="connsiteX60" fmla="*/ 1023105 w 2781300"/>
                  <a:gd name="connsiteY60" fmla="*/ 37956 h 1855788"/>
                  <a:gd name="connsiteX61" fmla="*/ 1108885 w 2781300"/>
                  <a:gd name="connsiteY61" fmla="*/ 33337 h 1855788"/>
                  <a:gd name="connsiteX62" fmla="*/ 1097623 w 2781300"/>
                  <a:gd name="connsiteY62" fmla="*/ 72518 h 1855788"/>
                  <a:gd name="connsiteX63" fmla="*/ 1136568 w 2781300"/>
                  <a:gd name="connsiteY63" fmla="*/ 66383 h 1855788"/>
                  <a:gd name="connsiteX64" fmla="*/ 1222348 w 2781300"/>
                  <a:gd name="connsiteY64" fmla="*/ 61912 h 1855788"/>
                  <a:gd name="connsiteX65" fmla="*/ 1206030 w 2781300"/>
                  <a:gd name="connsiteY65" fmla="*/ 116866 h 1855788"/>
                  <a:gd name="connsiteX66" fmla="*/ 1232453 w 2781300"/>
                  <a:gd name="connsiteY66" fmla="*/ 127349 h 1855788"/>
                  <a:gd name="connsiteX67" fmla="*/ 1260393 w 2781300"/>
                  <a:gd name="connsiteY67" fmla="*/ 123238 h 1855788"/>
                  <a:gd name="connsiteX68" fmla="*/ 1346173 w 2781300"/>
                  <a:gd name="connsiteY68" fmla="*/ 119062 h 1855788"/>
                  <a:gd name="connsiteX69" fmla="*/ 1332246 w 2781300"/>
                  <a:gd name="connsiteY69" fmla="*/ 162868 h 1855788"/>
                  <a:gd name="connsiteX70" fmla="*/ 1344564 w 2781300"/>
                  <a:gd name="connsiteY70" fmla="*/ 161141 h 1855788"/>
                  <a:gd name="connsiteX71" fmla="*/ 1430344 w 2781300"/>
                  <a:gd name="connsiteY71" fmla="*/ 157162 h 1855788"/>
                  <a:gd name="connsiteX72" fmla="*/ 1413731 w 2781300"/>
                  <a:gd name="connsiteY72" fmla="*/ 206956 h 1855788"/>
                  <a:gd name="connsiteX73" fmla="*/ 1421485 w 2781300"/>
                  <a:gd name="connsiteY73" fmla="*/ 210624 h 1855788"/>
                  <a:gd name="connsiteX74" fmla="*/ 1473151 w 2781300"/>
                  <a:gd name="connsiteY74" fmla="*/ 203783 h 1855788"/>
                  <a:gd name="connsiteX75" fmla="*/ 1558931 w 2781300"/>
                  <a:gd name="connsiteY75" fmla="*/ 200025 h 1855788"/>
                  <a:gd name="connsiteX76" fmla="*/ 1535305 w 2781300"/>
                  <a:gd name="connsiteY76" fmla="*/ 266902 h 1855788"/>
                  <a:gd name="connsiteX77" fmla="*/ 1540646 w 2781300"/>
                  <a:gd name="connsiteY77" fmla="*/ 269743 h 1855788"/>
                  <a:gd name="connsiteX78" fmla="*/ 1620474 w 2781300"/>
                  <a:gd name="connsiteY78" fmla="*/ 263128 h 1855788"/>
                  <a:gd name="connsiteX79" fmla="*/ 1605204 w 2781300"/>
                  <a:gd name="connsiteY79" fmla="*/ 304079 h 1855788"/>
                  <a:gd name="connsiteX80" fmla="*/ 1757367 w 2781300"/>
                  <a:gd name="connsiteY80" fmla="*/ 311945 h 1855788"/>
                  <a:gd name="connsiteX81" fmla="*/ 1735914 w 2781300"/>
                  <a:gd name="connsiteY81" fmla="*/ 364629 h 1855788"/>
                  <a:gd name="connsiteX82" fmla="*/ 1808129 w 2781300"/>
                  <a:gd name="connsiteY82" fmla="*/ 359574 h 1855788"/>
                  <a:gd name="connsiteX83" fmla="*/ 1792112 w 2781300"/>
                  <a:gd name="connsiteY83" fmla="*/ 395862 h 1855788"/>
                  <a:gd name="connsiteX84" fmla="*/ 1908140 w 2781300"/>
                  <a:gd name="connsiteY84" fmla="*/ 388149 h 1855788"/>
                  <a:gd name="connsiteX85" fmla="*/ 1877411 w 2781300"/>
                  <a:gd name="connsiteY85" fmla="*/ 454261 h 1855788"/>
                  <a:gd name="connsiteX86" fmla="*/ 1882194 w 2781300"/>
                  <a:gd name="connsiteY86" fmla="*/ 456941 h 1855788"/>
                  <a:gd name="connsiteX87" fmla="*/ 1972435 w 2781300"/>
                  <a:gd name="connsiteY87" fmla="*/ 451649 h 1855788"/>
                  <a:gd name="connsiteX88" fmla="*/ 1949751 w 2781300"/>
                  <a:gd name="connsiteY88" fmla="*/ 494699 h 1855788"/>
                  <a:gd name="connsiteX89" fmla="*/ 2100242 w 2781300"/>
                  <a:gd name="connsiteY89" fmla="*/ 524674 h 1855788"/>
                  <a:gd name="connsiteX90" fmla="*/ 2080914 w 2781300"/>
                  <a:gd name="connsiteY90" fmla="*/ 567549 h 1855788"/>
                  <a:gd name="connsiteX91" fmla="*/ 2203928 w 2781300"/>
                  <a:gd name="connsiteY91" fmla="*/ 576262 h 1855788"/>
                  <a:gd name="connsiteX92" fmla="*/ 2180042 w 2781300"/>
                  <a:gd name="connsiteY92" fmla="*/ 622605 h 1855788"/>
                  <a:gd name="connsiteX93" fmla="*/ 2346339 w 2781300"/>
                  <a:gd name="connsiteY93" fmla="*/ 631032 h 1855788"/>
                  <a:gd name="connsiteX94" fmla="*/ 2319231 w 2781300"/>
                  <a:gd name="connsiteY94" fmla="*/ 696341 h 1855788"/>
                  <a:gd name="connsiteX95" fmla="*/ 2438404 w 2781300"/>
                  <a:gd name="connsiteY95" fmla="*/ 707232 h 1855788"/>
                  <a:gd name="connsiteX96" fmla="*/ 2416227 w 2781300"/>
                  <a:gd name="connsiteY96" fmla="*/ 746374 h 1855788"/>
                  <a:gd name="connsiteX97" fmla="*/ 2548297 w 2781300"/>
                  <a:gd name="connsiteY97" fmla="*/ 747713 h 1855788"/>
                  <a:gd name="connsiteX98" fmla="*/ 2513846 w 2781300"/>
                  <a:gd name="connsiteY98" fmla="*/ 796728 h 1855788"/>
                  <a:gd name="connsiteX99" fmla="*/ 2660245 w 2781300"/>
                  <a:gd name="connsiteY99" fmla="*/ 795338 h 1855788"/>
                  <a:gd name="connsiteX100" fmla="*/ 2629833 w 2781300"/>
                  <a:gd name="connsiteY100" fmla="*/ 852351 h 1855788"/>
                  <a:gd name="connsiteX101" fmla="*/ 2710659 w 2781300"/>
                  <a:gd name="connsiteY101" fmla="*/ 852487 h 1855788"/>
                  <a:gd name="connsiteX102" fmla="*/ 2692412 w 2781300"/>
                  <a:gd name="connsiteY102" fmla="*/ 881266 h 1855788"/>
                  <a:gd name="connsiteX103" fmla="*/ 2781300 w 2781300"/>
                  <a:gd name="connsiteY10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73151 w 2781300"/>
                  <a:gd name="connsiteY30" fmla="*/ 1652005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66007 w 2781300"/>
                  <a:gd name="connsiteY30" fmla="*/ 1649624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34815 w 2781300"/>
                  <a:gd name="connsiteY30" fmla="*/ 1646929 h 1855788"/>
                  <a:gd name="connsiteX31" fmla="*/ 1416069 w 2781300"/>
                  <a:gd name="connsiteY31" fmla="*/ 1655838 h 1855788"/>
                  <a:gd name="connsiteX32" fmla="*/ 1430344 w 2781300"/>
                  <a:gd name="connsiteY32" fmla="*/ 1698626 h 1855788"/>
                  <a:gd name="connsiteX33" fmla="*/ 1344564 w 2781300"/>
                  <a:gd name="connsiteY33" fmla="*/ 1694647 h 1855788"/>
                  <a:gd name="connsiteX34" fmla="*/ 1336720 w 2781300"/>
                  <a:gd name="connsiteY34" fmla="*/ 1693547 h 1855788"/>
                  <a:gd name="connsiteX35" fmla="*/ 1333007 w 2781300"/>
                  <a:gd name="connsiteY35" fmla="*/ 1695312 h 1855788"/>
                  <a:gd name="connsiteX36" fmla="*/ 1346173 w 2781300"/>
                  <a:gd name="connsiteY36" fmla="*/ 1736726 h 1855788"/>
                  <a:gd name="connsiteX37" fmla="*/ 1260393 w 2781300"/>
                  <a:gd name="connsiteY37" fmla="*/ 1732550 h 1855788"/>
                  <a:gd name="connsiteX38" fmla="*/ 1252800 w 2781300"/>
                  <a:gd name="connsiteY38" fmla="*/ 1731433 h 1855788"/>
                  <a:gd name="connsiteX39" fmla="*/ 1209062 w 2781300"/>
                  <a:gd name="connsiteY39" fmla="*/ 1749131 h 1855788"/>
                  <a:gd name="connsiteX40" fmla="*/ 1222348 w 2781300"/>
                  <a:gd name="connsiteY40" fmla="*/ 1793876 h 1855788"/>
                  <a:gd name="connsiteX41" fmla="*/ 1136568 w 2781300"/>
                  <a:gd name="connsiteY41" fmla="*/ 1789405 h 1855788"/>
                  <a:gd name="connsiteX42" fmla="*/ 1107314 w 2781300"/>
                  <a:gd name="connsiteY42" fmla="*/ 1784797 h 1855788"/>
                  <a:gd name="connsiteX43" fmla="*/ 1098822 w 2781300"/>
                  <a:gd name="connsiteY43" fmla="*/ 1787442 h 1855788"/>
                  <a:gd name="connsiteX44" fmla="*/ 1108885 w 2781300"/>
                  <a:gd name="connsiteY44" fmla="*/ 1822451 h 1855788"/>
                  <a:gd name="connsiteX45" fmla="*/ 1023105 w 2781300"/>
                  <a:gd name="connsiteY45" fmla="*/ 1817833 h 1855788"/>
                  <a:gd name="connsiteX46" fmla="*/ 1003642 w 2781300"/>
                  <a:gd name="connsiteY46" fmla="*/ 1814666 h 1855788"/>
                  <a:gd name="connsiteX47" fmla="*/ 997790 w 2781300"/>
                  <a:gd name="connsiteY47" fmla="*/ 1815797 h 1855788"/>
                  <a:gd name="connsiteX48" fmla="*/ 1008873 w 2781300"/>
                  <a:gd name="connsiteY48" fmla="*/ 1855788 h 1855788"/>
                  <a:gd name="connsiteX49" fmla="*/ 839790 w 2781300"/>
                  <a:gd name="connsiteY49" fmla="*/ 1836937 h 1855788"/>
                  <a:gd name="connsiteX50" fmla="*/ 821133 w 2781300"/>
                  <a:gd name="connsiteY50" fmla="*/ 1831631 h 1855788"/>
                  <a:gd name="connsiteX51" fmla="*/ 775540 w 2781300"/>
                  <a:gd name="connsiteY51" fmla="*/ 1828957 h 1855788"/>
                  <a:gd name="connsiteX52" fmla="*/ 0 w 2781300"/>
                  <a:gd name="connsiteY52" fmla="*/ 941388 h 1855788"/>
                  <a:gd name="connsiteX53" fmla="*/ 626400 w 2781300"/>
                  <a:gd name="connsiteY53" fmla="*/ 93223 h 1855788"/>
                  <a:gd name="connsiteX54" fmla="*/ 667074 w 2781300"/>
                  <a:gd name="connsiteY54" fmla="*/ 81034 h 1855788"/>
                  <a:gd name="connsiteX55" fmla="*/ 682305 w 2781300"/>
                  <a:gd name="connsiteY55" fmla="*/ 72919 h 1855788"/>
                  <a:gd name="connsiteX56" fmla="*/ 1008873 w 2781300"/>
                  <a:gd name="connsiteY56" fmla="*/ 0 h 1855788"/>
                  <a:gd name="connsiteX57" fmla="*/ 997186 w 2781300"/>
                  <a:gd name="connsiteY57" fmla="*/ 42173 h 1855788"/>
                  <a:gd name="connsiteX58" fmla="*/ 1023105 w 2781300"/>
                  <a:gd name="connsiteY58" fmla="*/ 37956 h 1855788"/>
                  <a:gd name="connsiteX59" fmla="*/ 1108885 w 2781300"/>
                  <a:gd name="connsiteY59" fmla="*/ 33337 h 1855788"/>
                  <a:gd name="connsiteX60" fmla="*/ 1097623 w 2781300"/>
                  <a:gd name="connsiteY60" fmla="*/ 72518 h 1855788"/>
                  <a:gd name="connsiteX61" fmla="*/ 1136568 w 2781300"/>
                  <a:gd name="connsiteY61" fmla="*/ 66383 h 1855788"/>
                  <a:gd name="connsiteX62" fmla="*/ 1222348 w 2781300"/>
                  <a:gd name="connsiteY62" fmla="*/ 61912 h 1855788"/>
                  <a:gd name="connsiteX63" fmla="*/ 1206030 w 2781300"/>
                  <a:gd name="connsiteY63" fmla="*/ 116866 h 1855788"/>
                  <a:gd name="connsiteX64" fmla="*/ 1232453 w 2781300"/>
                  <a:gd name="connsiteY64" fmla="*/ 127349 h 1855788"/>
                  <a:gd name="connsiteX65" fmla="*/ 1260393 w 2781300"/>
                  <a:gd name="connsiteY65" fmla="*/ 123238 h 1855788"/>
                  <a:gd name="connsiteX66" fmla="*/ 1346173 w 2781300"/>
                  <a:gd name="connsiteY66" fmla="*/ 119062 h 1855788"/>
                  <a:gd name="connsiteX67" fmla="*/ 1332246 w 2781300"/>
                  <a:gd name="connsiteY67" fmla="*/ 162868 h 1855788"/>
                  <a:gd name="connsiteX68" fmla="*/ 1344564 w 2781300"/>
                  <a:gd name="connsiteY68" fmla="*/ 161141 h 1855788"/>
                  <a:gd name="connsiteX69" fmla="*/ 1430344 w 2781300"/>
                  <a:gd name="connsiteY69" fmla="*/ 157162 h 1855788"/>
                  <a:gd name="connsiteX70" fmla="*/ 1413731 w 2781300"/>
                  <a:gd name="connsiteY70" fmla="*/ 206956 h 1855788"/>
                  <a:gd name="connsiteX71" fmla="*/ 1421485 w 2781300"/>
                  <a:gd name="connsiteY71" fmla="*/ 210624 h 1855788"/>
                  <a:gd name="connsiteX72" fmla="*/ 1473151 w 2781300"/>
                  <a:gd name="connsiteY72" fmla="*/ 203783 h 1855788"/>
                  <a:gd name="connsiteX73" fmla="*/ 1558931 w 2781300"/>
                  <a:gd name="connsiteY73" fmla="*/ 200025 h 1855788"/>
                  <a:gd name="connsiteX74" fmla="*/ 1535305 w 2781300"/>
                  <a:gd name="connsiteY74" fmla="*/ 266902 h 1855788"/>
                  <a:gd name="connsiteX75" fmla="*/ 1540646 w 2781300"/>
                  <a:gd name="connsiteY75" fmla="*/ 269743 h 1855788"/>
                  <a:gd name="connsiteX76" fmla="*/ 1620474 w 2781300"/>
                  <a:gd name="connsiteY76" fmla="*/ 263128 h 1855788"/>
                  <a:gd name="connsiteX77" fmla="*/ 1605204 w 2781300"/>
                  <a:gd name="connsiteY77" fmla="*/ 304079 h 1855788"/>
                  <a:gd name="connsiteX78" fmla="*/ 1757367 w 2781300"/>
                  <a:gd name="connsiteY78" fmla="*/ 311945 h 1855788"/>
                  <a:gd name="connsiteX79" fmla="*/ 1735914 w 2781300"/>
                  <a:gd name="connsiteY79" fmla="*/ 364629 h 1855788"/>
                  <a:gd name="connsiteX80" fmla="*/ 1808129 w 2781300"/>
                  <a:gd name="connsiteY80" fmla="*/ 359574 h 1855788"/>
                  <a:gd name="connsiteX81" fmla="*/ 1792112 w 2781300"/>
                  <a:gd name="connsiteY81" fmla="*/ 395862 h 1855788"/>
                  <a:gd name="connsiteX82" fmla="*/ 1908140 w 2781300"/>
                  <a:gd name="connsiteY82" fmla="*/ 388149 h 1855788"/>
                  <a:gd name="connsiteX83" fmla="*/ 1877411 w 2781300"/>
                  <a:gd name="connsiteY83" fmla="*/ 454261 h 1855788"/>
                  <a:gd name="connsiteX84" fmla="*/ 1882194 w 2781300"/>
                  <a:gd name="connsiteY84" fmla="*/ 456941 h 1855788"/>
                  <a:gd name="connsiteX85" fmla="*/ 1972435 w 2781300"/>
                  <a:gd name="connsiteY85" fmla="*/ 451649 h 1855788"/>
                  <a:gd name="connsiteX86" fmla="*/ 1949751 w 2781300"/>
                  <a:gd name="connsiteY86" fmla="*/ 494699 h 1855788"/>
                  <a:gd name="connsiteX87" fmla="*/ 2100242 w 2781300"/>
                  <a:gd name="connsiteY87" fmla="*/ 524674 h 1855788"/>
                  <a:gd name="connsiteX88" fmla="*/ 2080914 w 2781300"/>
                  <a:gd name="connsiteY88" fmla="*/ 567549 h 1855788"/>
                  <a:gd name="connsiteX89" fmla="*/ 2203928 w 2781300"/>
                  <a:gd name="connsiteY89" fmla="*/ 576262 h 1855788"/>
                  <a:gd name="connsiteX90" fmla="*/ 2180042 w 2781300"/>
                  <a:gd name="connsiteY90" fmla="*/ 622605 h 1855788"/>
                  <a:gd name="connsiteX91" fmla="*/ 2346339 w 2781300"/>
                  <a:gd name="connsiteY91" fmla="*/ 631032 h 1855788"/>
                  <a:gd name="connsiteX92" fmla="*/ 2319231 w 2781300"/>
                  <a:gd name="connsiteY92" fmla="*/ 696341 h 1855788"/>
                  <a:gd name="connsiteX93" fmla="*/ 2438404 w 2781300"/>
                  <a:gd name="connsiteY93" fmla="*/ 707232 h 1855788"/>
                  <a:gd name="connsiteX94" fmla="*/ 2416227 w 2781300"/>
                  <a:gd name="connsiteY94" fmla="*/ 746374 h 1855788"/>
                  <a:gd name="connsiteX95" fmla="*/ 2548297 w 2781300"/>
                  <a:gd name="connsiteY95" fmla="*/ 747713 h 1855788"/>
                  <a:gd name="connsiteX96" fmla="*/ 2513846 w 2781300"/>
                  <a:gd name="connsiteY96" fmla="*/ 796728 h 1855788"/>
                  <a:gd name="connsiteX97" fmla="*/ 2660245 w 2781300"/>
                  <a:gd name="connsiteY97" fmla="*/ 795338 h 1855788"/>
                  <a:gd name="connsiteX98" fmla="*/ 2629833 w 2781300"/>
                  <a:gd name="connsiteY98" fmla="*/ 852351 h 1855788"/>
                  <a:gd name="connsiteX99" fmla="*/ 2710659 w 2781300"/>
                  <a:gd name="connsiteY99" fmla="*/ 852487 h 1855788"/>
                  <a:gd name="connsiteX100" fmla="*/ 2692412 w 2781300"/>
                  <a:gd name="connsiteY100" fmla="*/ 881266 h 1855788"/>
                  <a:gd name="connsiteX101" fmla="*/ 2781300 w 2781300"/>
                  <a:gd name="connsiteY10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33007 w 2781300"/>
                  <a:gd name="connsiteY34" fmla="*/ 1695312 h 1855788"/>
                  <a:gd name="connsiteX35" fmla="*/ 1346173 w 2781300"/>
                  <a:gd name="connsiteY35" fmla="*/ 1736726 h 1855788"/>
                  <a:gd name="connsiteX36" fmla="*/ 1260393 w 2781300"/>
                  <a:gd name="connsiteY36" fmla="*/ 1732550 h 1855788"/>
                  <a:gd name="connsiteX37" fmla="*/ 1252800 w 2781300"/>
                  <a:gd name="connsiteY37" fmla="*/ 1731433 h 1855788"/>
                  <a:gd name="connsiteX38" fmla="*/ 1209062 w 2781300"/>
                  <a:gd name="connsiteY38" fmla="*/ 1749131 h 1855788"/>
                  <a:gd name="connsiteX39" fmla="*/ 1222348 w 2781300"/>
                  <a:gd name="connsiteY39" fmla="*/ 1793876 h 1855788"/>
                  <a:gd name="connsiteX40" fmla="*/ 1136568 w 2781300"/>
                  <a:gd name="connsiteY40" fmla="*/ 1789405 h 1855788"/>
                  <a:gd name="connsiteX41" fmla="*/ 1107314 w 2781300"/>
                  <a:gd name="connsiteY41" fmla="*/ 1784797 h 1855788"/>
                  <a:gd name="connsiteX42" fmla="*/ 1098822 w 2781300"/>
                  <a:gd name="connsiteY42" fmla="*/ 1787442 h 1855788"/>
                  <a:gd name="connsiteX43" fmla="*/ 1108885 w 2781300"/>
                  <a:gd name="connsiteY43" fmla="*/ 1822451 h 1855788"/>
                  <a:gd name="connsiteX44" fmla="*/ 1023105 w 2781300"/>
                  <a:gd name="connsiteY44" fmla="*/ 1817833 h 1855788"/>
                  <a:gd name="connsiteX45" fmla="*/ 1003642 w 2781300"/>
                  <a:gd name="connsiteY45" fmla="*/ 1814666 h 1855788"/>
                  <a:gd name="connsiteX46" fmla="*/ 997790 w 2781300"/>
                  <a:gd name="connsiteY46" fmla="*/ 1815797 h 1855788"/>
                  <a:gd name="connsiteX47" fmla="*/ 1008873 w 2781300"/>
                  <a:gd name="connsiteY47" fmla="*/ 1855788 h 1855788"/>
                  <a:gd name="connsiteX48" fmla="*/ 839790 w 2781300"/>
                  <a:gd name="connsiteY48" fmla="*/ 1836937 h 1855788"/>
                  <a:gd name="connsiteX49" fmla="*/ 821133 w 2781300"/>
                  <a:gd name="connsiteY49" fmla="*/ 1831631 h 1855788"/>
                  <a:gd name="connsiteX50" fmla="*/ 775540 w 2781300"/>
                  <a:gd name="connsiteY50" fmla="*/ 1828957 h 1855788"/>
                  <a:gd name="connsiteX51" fmla="*/ 0 w 2781300"/>
                  <a:gd name="connsiteY51" fmla="*/ 941388 h 1855788"/>
                  <a:gd name="connsiteX52" fmla="*/ 626400 w 2781300"/>
                  <a:gd name="connsiteY52" fmla="*/ 93223 h 1855788"/>
                  <a:gd name="connsiteX53" fmla="*/ 667074 w 2781300"/>
                  <a:gd name="connsiteY53" fmla="*/ 81034 h 1855788"/>
                  <a:gd name="connsiteX54" fmla="*/ 682305 w 2781300"/>
                  <a:gd name="connsiteY54" fmla="*/ 72919 h 1855788"/>
                  <a:gd name="connsiteX55" fmla="*/ 1008873 w 2781300"/>
                  <a:gd name="connsiteY55" fmla="*/ 0 h 1855788"/>
                  <a:gd name="connsiteX56" fmla="*/ 997186 w 2781300"/>
                  <a:gd name="connsiteY56" fmla="*/ 42173 h 1855788"/>
                  <a:gd name="connsiteX57" fmla="*/ 1023105 w 2781300"/>
                  <a:gd name="connsiteY57" fmla="*/ 37956 h 1855788"/>
                  <a:gd name="connsiteX58" fmla="*/ 1108885 w 2781300"/>
                  <a:gd name="connsiteY58" fmla="*/ 33337 h 1855788"/>
                  <a:gd name="connsiteX59" fmla="*/ 1097623 w 2781300"/>
                  <a:gd name="connsiteY59" fmla="*/ 72518 h 1855788"/>
                  <a:gd name="connsiteX60" fmla="*/ 1136568 w 2781300"/>
                  <a:gd name="connsiteY60" fmla="*/ 66383 h 1855788"/>
                  <a:gd name="connsiteX61" fmla="*/ 1222348 w 2781300"/>
                  <a:gd name="connsiteY61" fmla="*/ 61912 h 1855788"/>
                  <a:gd name="connsiteX62" fmla="*/ 1206030 w 2781300"/>
                  <a:gd name="connsiteY62" fmla="*/ 116866 h 1855788"/>
                  <a:gd name="connsiteX63" fmla="*/ 1232453 w 2781300"/>
                  <a:gd name="connsiteY63" fmla="*/ 127349 h 1855788"/>
                  <a:gd name="connsiteX64" fmla="*/ 1260393 w 2781300"/>
                  <a:gd name="connsiteY64" fmla="*/ 123238 h 1855788"/>
                  <a:gd name="connsiteX65" fmla="*/ 1346173 w 2781300"/>
                  <a:gd name="connsiteY65" fmla="*/ 119062 h 1855788"/>
                  <a:gd name="connsiteX66" fmla="*/ 1332246 w 2781300"/>
                  <a:gd name="connsiteY66" fmla="*/ 162868 h 1855788"/>
                  <a:gd name="connsiteX67" fmla="*/ 1344564 w 2781300"/>
                  <a:gd name="connsiteY67" fmla="*/ 161141 h 1855788"/>
                  <a:gd name="connsiteX68" fmla="*/ 1430344 w 2781300"/>
                  <a:gd name="connsiteY68" fmla="*/ 157162 h 1855788"/>
                  <a:gd name="connsiteX69" fmla="*/ 1413731 w 2781300"/>
                  <a:gd name="connsiteY69" fmla="*/ 206956 h 1855788"/>
                  <a:gd name="connsiteX70" fmla="*/ 1421485 w 2781300"/>
                  <a:gd name="connsiteY70" fmla="*/ 210624 h 1855788"/>
                  <a:gd name="connsiteX71" fmla="*/ 1473151 w 2781300"/>
                  <a:gd name="connsiteY71" fmla="*/ 203783 h 1855788"/>
                  <a:gd name="connsiteX72" fmla="*/ 1558931 w 2781300"/>
                  <a:gd name="connsiteY72" fmla="*/ 200025 h 1855788"/>
                  <a:gd name="connsiteX73" fmla="*/ 1535305 w 2781300"/>
                  <a:gd name="connsiteY73" fmla="*/ 266902 h 1855788"/>
                  <a:gd name="connsiteX74" fmla="*/ 1540646 w 2781300"/>
                  <a:gd name="connsiteY74" fmla="*/ 269743 h 1855788"/>
                  <a:gd name="connsiteX75" fmla="*/ 1620474 w 2781300"/>
                  <a:gd name="connsiteY75" fmla="*/ 263128 h 1855788"/>
                  <a:gd name="connsiteX76" fmla="*/ 1605204 w 2781300"/>
                  <a:gd name="connsiteY76" fmla="*/ 304079 h 1855788"/>
                  <a:gd name="connsiteX77" fmla="*/ 1757367 w 2781300"/>
                  <a:gd name="connsiteY77" fmla="*/ 311945 h 1855788"/>
                  <a:gd name="connsiteX78" fmla="*/ 1735914 w 2781300"/>
                  <a:gd name="connsiteY78" fmla="*/ 364629 h 1855788"/>
                  <a:gd name="connsiteX79" fmla="*/ 1808129 w 2781300"/>
                  <a:gd name="connsiteY79" fmla="*/ 359574 h 1855788"/>
                  <a:gd name="connsiteX80" fmla="*/ 1792112 w 2781300"/>
                  <a:gd name="connsiteY80" fmla="*/ 395862 h 1855788"/>
                  <a:gd name="connsiteX81" fmla="*/ 1908140 w 2781300"/>
                  <a:gd name="connsiteY81" fmla="*/ 388149 h 1855788"/>
                  <a:gd name="connsiteX82" fmla="*/ 1877411 w 2781300"/>
                  <a:gd name="connsiteY82" fmla="*/ 454261 h 1855788"/>
                  <a:gd name="connsiteX83" fmla="*/ 1882194 w 2781300"/>
                  <a:gd name="connsiteY83" fmla="*/ 456941 h 1855788"/>
                  <a:gd name="connsiteX84" fmla="*/ 1972435 w 2781300"/>
                  <a:gd name="connsiteY84" fmla="*/ 451649 h 1855788"/>
                  <a:gd name="connsiteX85" fmla="*/ 1949751 w 2781300"/>
                  <a:gd name="connsiteY85" fmla="*/ 494699 h 1855788"/>
                  <a:gd name="connsiteX86" fmla="*/ 2100242 w 2781300"/>
                  <a:gd name="connsiteY86" fmla="*/ 524674 h 1855788"/>
                  <a:gd name="connsiteX87" fmla="*/ 2080914 w 2781300"/>
                  <a:gd name="connsiteY87" fmla="*/ 567549 h 1855788"/>
                  <a:gd name="connsiteX88" fmla="*/ 2203928 w 2781300"/>
                  <a:gd name="connsiteY88" fmla="*/ 576262 h 1855788"/>
                  <a:gd name="connsiteX89" fmla="*/ 2180042 w 2781300"/>
                  <a:gd name="connsiteY89" fmla="*/ 622605 h 1855788"/>
                  <a:gd name="connsiteX90" fmla="*/ 2346339 w 2781300"/>
                  <a:gd name="connsiteY90" fmla="*/ 631032 h 1855788"/>
                  <a:gd name="connsiteX91" fmla="*/ 2319231 w 2781300"/>
                  <a:gd name="connsiteY91" fmla="*/ 696341 h 1855788"/>
                  <a:gd name="connsiteX92" fmla="*/ 2438404 w 2781300"/>
                  <a:gd name="connsiteY92" fmla="*/ 707232 h 1855788"/>
                  <a:gd name="connsiteX93" fmla="*/ 2416227 w 2781300"/>
                  <a:gd name="connsiteY93" fmla="*/ 746374 h 1855788"/>
                  <a:gd name="connsiteX94" fmla="*/ 2548297 w 2781300"/>
                  <a:gd name="connsiteY94" fmla="*/ 747713 h 1855788"/>
                  <a:gd name="connsiteX95" fmla="*/ 2513846 w 2781300"/>
                  <a:gd name="connsiteY95" fmla="*/ 796728 h 1855788"/>
                  <a:gd name="connsiteX96" fmla="*/ 2660245 w 2781300"/>
                  <a:gd name="connsiteY96" fmla="*/ 795338 h 1855788"/>
                  <a:gd name="connsiteX97" fmla="*/ 2629833 w 2781300"/>
                  <a:gd name="connsiteY97" fmla="*/ 852351 h 1855788"/>
                  <a:gd name="connsiteX98" fmla="*/ 2710659 w 2781300"/>
                  <a:gd name="connsiteY98" fmla="*/ 852487 h 1855788"/>
                  <a:gd name="connsiteX99" fmla="*/ 2692412 w 2781300"/>
                  <a:gd name="connsiteY99" fmla="*/ 881266 h 1855788"/>
                  <a:gd name="connsiteX100" fmla="*/ 2781300 w 2781300"/>
                  <a:gd name="connsiteY10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52800 w 2781300"/>
                  <a:gd name="connsiteY36" fmla="*/ 1731433 h 1855788"/>
                  <a:gd name="connsiteX37" fmla="*/ 1209062 w 2781300"/>
                  <a:gd name="connsiteY37" fmla="*/ 1749131 h 1855788"/>
                  <a:gd name="connsiteX38" fmla="*/ 1222348 w 2781300"/>
                  <a:gd name="connsiteY38" fmla="*/ 1793876 h 1855788"/>
                  <a:gd name="connsiteX39" fmla="*/ 1136568 w 2781300"/>
                  <a:gd name="connsiteY39" fmla="*/ 1789405 h 1855788"/>
                  <a:gd name="connsiteX40" fmla="*/ 1107314 w 2781300"/>
                  <a:gd name="connsiteY40" fmla="*/ 1784797 h 1855788"/>
                  <a:gd name="connsiteX41" fmla="*/ 1098822 w 2781300"/>
                  <a:gd name="connsiteY41" fmla="*/ 1787442 h 1855788"/>
                  <a:gd name="connsiteX42" fmla="*/ 1108885 w 2781300"/>
                  <a:gd name="connsiteY42" fmla="*/ 1822451 h 1855788"/>
                  <a:gd name="connsiteX43" fmla="*/ 1023105 w 2781300"/>
                  <a:gd name="connsiteY43" fmla="*/ 1817833 h 1855788"/>
                  <a:gd name="connsiteX44" fmla="*/ 1003642 w 2781300"/>
                  <a:gd name="connsiteY44" fmla="*/ 1814666 h 1855788"/>
                  <a:gd name="connsiteX45" fmla="*/ 997790 w 2781300"/>
                  <a:gd name="connsiteY45" fmla="*/ 1815797 h 1855788"/>
                  <a:gd name="connsiteX46" fmla="*/ 1008873 w 2781300"/>
                  <a:gd name="connsiteY46" fmla="*/ 1855788 h 1855788"/>
                  <a:gd name="connsiteX47" fmla="*/ 839790 w 2781300"/>
                  <a:gd name="connsiteY47" fmla="*/ 1836937 h 1855788"/>
                  <a:gd name="connsiteX48" fmla="*/ 821133 w 2781300"/>
                  <a:gd name="connsiteY48" fmla="*/ 1831631 h 1855788"/>
                  <a:gd name="connsiteX49" fmla="*/ 775540 w 2781300"/>
                  <a:gd name="connsiteY49" fmla="*/ 1828957 h 1855788"/>
                  <a:gd name="connsiteX50" fmla="*/ 0 w 2781300"/>
                  <a:gd name="connsiteY50" fmla="*/ 941388 h 1855788"/>
                  <a:gd name="connsiteX51" fmla="*/ 626400 w 2781300"/>
                  <a:gd name="connsiteY51" fmla="*/ 93223 h 1855788"/>
                  <a:gd name="connsiteX52" fmla="*/ 667074 w 2781300"/>
                  <a:gd name="connsiteY52" fmla="*/ 81034 h 1855788"/>
                  <a:gd name="connsiteX53" fmla="*/ 682305 w 2781300"/>
                  <a:gd name="connsiteY53" fmla="*/ 72919 h 1855788"/>
                  <a:gd name="connsiteX54" fmla="*/ 1008873 w 2781300"/>
                  <a:gd name="connsiteY54" fmla="*/ 0 h 1855788"/>
                  <a:gd name="connsiteX55" fmla="*/ 997186 w 2781300"/>
                  <a:gd name="connsiteY55" fmla="*/ 42173 h 1855788"/>
                  <a:gd name="connsiteX56" fmla="*/ 1023105 w 2781300"/>
                  <a:gd name="connsiteY56" fmla="*/ 37956 h 1855788"/>
                  <a:gd name="connsiteX57" fmla="*/ 1108885 w 2781300"/>
                  <a:gd name="connsiteY57" fmla="*/ 33337 h 1855788"/>
                  <a:gd name="connsiteX58" fmla="*/ 1097623 w 2781300"/>
                  <a:gd name="connsiteY58" fmla="*/ 72518 h 1855788"/>
                  <a:gd name="connsiteX59" fmla="*/ 1136568 w 2781300"/>
                  <a:gd name="connsiteY59" fmla="*/ 66383 h 1855788"/>
                  <a:gd name="connsiteX60" fmla="*/ 1222348 w 2781300"/>
                  <a:gd name="connsiteY60" fmla="*/ 61912 h 1855788"/>
                  <a:gd name="connsiteX61" fmla="*/ 1206030 w 2781300"/>
                  <a:gd name="connsiteY61" fmla="*/ 116866 h 1855788"/>
                  <a:gd name="connsiteX62" fmla="*/ 1232453 w 2781300"/>
                  <a:gd name="connsiteY62" fmla="*/ 127349 h 1855788"/>
                  <a:gd name="connsiteX63" fmla="*/ 1260393 w 2781300"/>
                  <a:gd name="connsiteY63" fmla="*/ 123238 h 1855788"/>
                  <a:gd name="connsiteX64" fmla="*/ 1346173 w 2781300"/>
                  <a:gd name="connsiteY64" fmla="*/ 119062 h 1855788"/>
                  <a:gd name="connsiteX65" fmla="*/ 1332246 w 2781300"/>
                  <a:gd name="connsiteY65" fmla="*/ 162868 h 1855788"/>
                  <a:gd name="connsiteX66" fmla="*/ 1344564 w 2781300"/>
                  <a:gd name="connsiteY66" fmla="*/ 161141 h 1855788"/>
                  <a:gd name="connsiteX67" fmla="*/ 1430344 w 2781300"/>
                  <a:gd name="connsiteY67" fmla="*/ 157162 h 1855788"/>
                  <a:gd name="connsiteX68" fmla="*/ 1413731 w 2781300"/>
                  <a:gd name="connsiteY68" fmla="*/ 206956 h 1855788"/>
                  <a:gd name="connsiteX69" fmla="*/ 1421485 w 2781300"/>
                  <a:gd name="connsiteY69" fmla="*/ 210624 h 1855788"/>
                  <a:gd name="connsiteX70" fmla="*/ 1473151 w 2781300"/>
                  <a:gd name="connsiteY70" fmla="*/ 203783 h 1855788"/>
                  <a:gd name="connsiteX71" fmla="*/ 1558931 w 2781300"/>
                  <a:gd name="connsiteY71" fmla="*/ 200025 h 1855788"/>
                  <a:gd name="connsiteX72" fmla="*/ 1535305 w 2781300"/>
                  <a:gd name="connsiteY72" fmla="*/ 266902 h 1855788"/>
                  <a:gd name="connsiteX73" fmla="*/ 1540646 w 2781300"/>
                  <a:gd name="connsiteY73" fmla="*/ 269743 h 1855788"/>
                  <a:gd name="connsiteX74" fmla="*/ 1620474 w 2781300"/>
                  <a:gd name="connsiteY74" fmla="*/ 263128 h 1855788"/>
                  <a:gd name="connsiteX75" fmla="*/ 1605204 w 2781300"/>
                  <a:gd name="connsiteY75" fmla="*/ 304079 h 1855788"/>
                  <a:gd name="connsiteX76" fmla="*/ 1757367 w 2781300"/>
                  <a:gd name="connsiteY76" fmla="*/ 311945 h 1855788"/>
                  <a:gd name="connsiteX77" fmla="*/ 1735914 w 2781300"/>
                  <a:gd name="connsiteY77" fmla="*/ 364629 h 1855788"/>
                  <a:gd name="connsiteX78" fmla="*/ 1808129 w 2781300"/>
                  <a:gd name="connsiteY78" fmla="*/ 359574 h 1855788"/>
                  <a:gd name="connsiteX79" fmla="*/ 1792112 w 2781300"/>
                  <a:gd name="connsiteY79" fmla="*/ 395862 h 1855788"/>
                  <a:gd name="connsiteX80" fmla="*/ 1908140 w 2781300"/>
                  <a:gd name="connsiteY80" fmla="*/ 388149 h 1855788"/>
                  <a:gd name="connsiteX81" fmla="*/ 1877411 w 2781300"/>
                  <a:gd name="connsiteY81" fmla="*/ 454261 h 1855788"/>
                  <a:gd name="connsiteX82" fmla="*/ 1882194 w 2781300"/>
                  <a:gd name="connsiteY82" fmla="*/ 456941 h 1855788"/>
                  <a:gd name="connsiteX83" fmla="*/ 1972435 w 2781300"/>
                  <a:gd name="connsiteY83" fmla="*/ 451649 h 1855788"/>
                  <a:gd name="connsiteX84" fmla="*/ 1949751 w 2781300"/>
                  <a:gd name="connsiteY84" fmla="*/ 494699 h 1855788"/>
                  <a:gd name="connsiteX85" fmla="*/ 2100242 w 2781300"/>
                  <a:gd name="connsiteY85" fmla="*/ 524674 h 1855788"/>
                  <a:gd name="connsiteX86" fmla="*/ 2080914 w 2781300"/>
                  <a:gd name="connsiteY86" fmla="*/ 567549 h 1855788"/>
                  <a:gd name="connsiteX87" fmla="*/ 2203928 w 2781300"/>
                  <a:gd name="connsiteY87" fmla="*/ 576262 h 1855788"/>
                  <a:gd name="connsiteX88" fmla="*/ 2180042 w 2781300"/>
                  <a:gd name="connsiteY88" fmla="*/ 622605 h 1855788"/>
                  <a:gd name="connsiteX89" fmla="*/ 2346339 w 2781300"/>
                  <a:gd name="connsiteY89" fmla="*/ 631032 h 1855788"/>
                  <a:gd name="connsiteX90" fmla="*/ 2319231 w 2781300"/>
                  <a:gd name="connsiteY90" fmla="*/ 696341 h 1855788"/>
                  <a:gd name="connsiteX91" fmla="*/ 2438404 w 2781300"/>
                  <a:gd name="connsiteY91" fmla="*/ 707232 h 1855788"/>
                  <a:gd name="connsiteX92" fmla="*/ 2416227 w 2781300"/>
                  <a:gd name="connsiteY92" fmla="*/ 746374 h 1855788"/>
                  <a:gd name="connsiteX93" fmla="*/ 2548297 w 2781300"/>
                  <a:gd name="connsiteY93" fmla="*/ 747713 h 1855788"/>
                  <a:gd name="connsiteX94" fmla="*/ 2513846 w 2781300"/>
                  <a:gd name="connsiteY94" fmla="*/ 796728 h 1855788"/>
                  <a:gd name="connsiteX95" fmla="*/ 2660245 w 2781300"/>
                  <a:gd name="connsiteY95" fmla="*/ 795338 h 1855788"/>
                  <a:gd name="connsiteX96" fmla="*/ 2629833 w 2781300"/>
                  <a:gd name="connsiteY96" fmla="*/ 852351 h 1855788"/>
                  <a:gd name="connsiteX97" fmla="*/ 2710659 w 2781300"/>
                  <a:gd name="connsiteY97" fmla="*/ 852487 h 1855788"/>
                  <a:gd name="connsiteX98" fmla="*/ 2692412 w 2781300"/>
                  <a:gd name="connsiteY98" fmla="*/ 881266 h 1855788"/>
                  <a:gd name="connsiteX99" fmla="*/ 2781300 w 2781300"/>
                  <a:gd name="connsiteY9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09062 w 2781300"/>
                  <a:gd name="connsiteY36" fmla="*/ 1749131 h 1855788"/>
                  <a:gd name="connsiteX37" fmla="*/ 1222348 w 2781300"/>
                  <a:gd name="connsiteY37" fmla="*/ 1793876 h 1855788"/>
                  <a:gd name="connsiteX38" fmla="*/ 1136568 w 2781300"/>
                  <a:gd name="connsiteY38" fmla="*/ 1789405 h 1855788"/>
                  <a:gd name="connsiteX39" fmla="*/ 1107314 w 2781300"/>
                  <a:gd name="connsiteY39" fmla="*/ 1784797 h 1855788"/>
                  <a:gd name="connsiteX40" fmla="*/ 1098822 w 2781300"/>
                  <a:gd name="connsiteY40" fmla="*/ 1787442 h 1855788"/>
                  <a:gd name="connsiteX41" fmla="*/ 1108885 w 2781300"/>
                  <a:gd name="connsiteY41" fmla="*/ 1822451 h 1855788"/>
                  <a:gd name="connsiteX42" fmla="*/ 1023105 w 2781300"/>
                  <a:gd name="connsiteY42" fmla="*/ 1817833 h 1855788"/>
                  <a:gd name="connsiteX43" fmla="*/ 1003642 w 2781300"/>
                  <a:gd name="connsiteY43" fmla="*/ 1814666 h 1855788"/>
                  <a:gd name="connsiteX44" fmla="*/ 997790 w 2781300"/>
                  <a:gd name="connsiteY44" fmla="*/ 1815797 h 1855788"/>
                  <a:gd name="connsiteX45" fmla="*/ 1008873 w 2781300"/>
                  <a:gd name="connsiteY45" fmla="*/ 1855788 h 1855788"/>
                  <a:gd name="connsiteX46" fmla="*/ 839790 w 2781300"/>
                  <a:gd name="connsiteY46" fmla="*/ 1836937 h 1855788"/>
                  <a:gd name="connsiteX47" fmla="*/ 821133 w 2781300"/>
                  <a:gd name="connsiteY47" fmla="*/ 1831631 h 1855788"/>
                  <a:gd name="connsiteX48" fmla="*/ 775540 w 2781300"/>
                  <a:gd name="connsiteY48" fmla="*/ 1828957 h 1855788"/>
                  <a:gd name="connsiteX49" fmla="*/ 0 w 2781300"/>
                  <a:gd name="connsiteY49" fmla="*/ 941388 h 1855788"/>
                  <a:gd name="connsiteX50" fmla="*/ 626400 w 2781300"/>
                  <a:gd name="connsiteY50" fmla="*/ 93223 h 1855788"/>
                  <a:gd name="connsiteX51" fmla="*/ 667074 w 2781300"/>
                  <a:gd name="connsiteY51" fmla="*/ 81034 h 1855788"/>
                  <a:gd name="connsiteX52" fmla="*/ 682305 w 2781300"/>
                  <a:gd name="connsiteY52" fmla="*/ 72919 h 1855788"/>
                  <a:gd name="connsiteX53" fmla="*/ 1008873 w 2781300"/>
                  <a:gd name="connsiteY53" fmla="*/ 0 h 1855788"/>
                  <a:gd name="connsiteX54" fmla="*/ 997186 w 2781300"/>
                  <a:gd name="connsiteY54" fmla="*/ 42173 h 1855788"/>
                  <a:gd name="connsiteX55" fmla="*/ 1023105 w 2781300"/>
                  <a:gd name="connsiteY55" fmla="*/ 37956 h 1855788"/>
                  <a:gd name="connsiteX56" fmla="*/ 1108885 w 2781300"/>
                  <a:gd name="connsiteY56" fmla="*/ 33337 h 1855788"/>
                  <a:gd name="connsiteX57" fmla="*/ 1097623 w 2781300"/>
                  <a:gd name="connsiteY57" fmla="*/ 72518 h 1855788"/>
                  <a:gd name="connsiteX58" fmla="*/ 1136568 w 2781300"/>
                  <a:gd name="connsiteY58" fmla="*/ 66383 h 1855788"/>
                  <a:gd name="connsiteX59" fmla="*/ 1222348 w 2781300"/>
                  <a:gd name="connsiteY59" fmla="*/ 61912 h 1855788"/>
                  <a:gd name="connsiteX60" fmla="*/ 1206030 w 2781300"/>
                  <a:gd name="connsiteY60" fmla="*/ 116866 h 1855788"/>
                  <a:gd name="connsiteX61" fmla="*/ 1232453 w 2781300"/>
                  <a:gd name="connsiteY61" fmla="*/ 127349 h 1855788"/>
                  <a:gd name="connsiteX62" fmla="*/ 1260393 w 2781300"/>
                  <a:gd name="connsiteY62" fmla="*/ 123238 h 1855788"/>
                  <a:gd name="connsiteX63" fmla="*/ 1346173 w 2781300"/>
                  <a:gd name="connsiteY63" fmla="*/ 119062 h 1855788"/>
                  <a:gd name="connsiteX64" fmla="*/ 1332246 w 2781300"/>
                  <a:gd name="connsiteY64" fmla="*/ 162868 h 1855788"/>
                  <a:gd name="connsiteX65" fmla="*/ 1344564 w 2781300"/>
                  <a:gd name="connsiteY65" fmla="*/ 161141 h 1855788"/>
                  <a:gd name="connsiteX66" fmla="*/ 1430344 w 2781300"/>
                  <a:gd name="connsiteY66" fmla="*/ 157162 h 1855788"/>
                  <a:gd name="connsiteX67" fmla="*/ 1413731 w 2781300"/>
                  <a:gd name="connsiteY67" fmla="*/ 206956 h 1855788"/>
                  <a:gd name="connsiteX68" fmla="*/ 1421485 w 2781300"/>
                  <a:gd name="connsiteY68" fmla="*/ 210624 h 1855788"/>
                  <a:gd name="connsiteX69" fmla="*/ 1473151 w 2781300"/>
                  <a:gd name="connsiteY69" fmla="*/ 203783 h 1855788"/>
                  <a:gd name="connsiteX70" fmla="*/ 1558931 w 2781300"/>
                  <a:gd name="connsiteY70" fmla="*/ 200025 h 1855788"/>
                  <a:gd name="connsiteX71" fmla="*/ 1535305 w 2781300"/>
                  <a:gd name="connsiteY71" fmla="*/ 266902 h 1855788"/>
                  <a:gd name="connsiteX72" fmla="*/ 1540646 w 2781300"/>
                  <a:gd name="connsiteY72" fmla="*/ 269743 h 1855788"/>
                  <a:gd name="connsiteX73" fmla="*/ 1620474 w 2781300"/>
                  <a:gd name="connsiteY73" fmla="*/ 263128 h 1855788"/>
                  <a:gd name="connsiteX74" fmla="*/ 1605204 w 2781300"/>
                  <a:gd name="connsiteY74" fmla="*/ 304079 h 1855788"/>
                  <a:gd name="connsiteX75" fmla="*/ 1757367 w 2781300"/>
                  <a:gd name="connsiteY75" fmla="*/ 311945 h 1855788"/>
                  <a:gd name="connsiteX76" fmla="*/ 1735914 w 2781300"/>
                  <a:gd name="connsiteY76" fmla="*/ 364629 h 1855788"/>
                  <a:gd name="connsiteX77" fmla="*/ 1808129 w 2781300"/>
                  <a:gd name="connsiteY77" fmla="*/ 359574 h 1855788"/>
                  <a:gd name="connsiteX78" fmla="*/ 1792112 w 2781300"/>
                  <a:gd name="connsiteY78" fmla="*/ 395862 h 1855788"/>
                  <a:gd name="connsiteX79" fmla="*/ 1908140 w 2781300"/>
                  <a:gd name="connsiteY79" fmla="*/ 388149 h 1855788"/>
                  <a:gd name="connsiteX80" fmla="*/ 1877411 w 2781300"/>
                  <a:gd name="connsiteY80" fmla="*/ 454261 h 1855788"/>
                  <a:gd name="connsiteX81" fmla="*/ 1882194 w 2781300"/>
                  <a:gd name="connsiteY81" fmla="*/ 456941 h 1855788"/>
                  <a:gd name="connsiteX82" fmla="*/ 1972435 w 2781300"/>
                  <a:gd name="connsiteY82" fmla="*/ 451649 h 1855788"/>
                  <a:gd name="connsiteX83" fmla="*/ 1949751 w 2781300"/>
                  <a:gd name="connsiteY83" fmla="*/ 494699 h 1855788"/>
                  <a:gd name="connsiteX84" fmla="*/ 2100242 w 2781300"/>
                  <a:gd name="connsiteY84" fmla="*/ 524674 h 1855788"/>
                  <a:gd name="connsiteX85" fmla="*/ 2080914 w 2781300"/>
                  <a:gd name="connsiteY85" fmla="*/ 567549 h 1855788"/>
                  <a:gd name="connsiteX86" fmla="*/ 2203928 w 2781300"/>
                  <a:gd name="connsiteY86" fmla="*/ 576262 h 1855788"/>
                  <a:gd name="connsiteX87" fmla="*/ 2180042 w 2781300"/>
                  <a:gd name="connsiteY87" fmla="*/ 622605 h 1855788"/>
                  <a:gd name="connsiteX88" fmla="*/ 2346339 w 2781300"/>
                  <a:gd name="connsiteY88" fmla="*/ 631032 h 1855788"/>
                  <a:gd name="connsiteX89" fmla="*/ 2319231 w 2781300"/>
                  <a:gd name="connsiteY89" fmla="*/ 696341 h 1855788"/>
                  <a:gd name="connsiteX90" fmla="*/ 2438404 w 2781300"/>
                  <a:gd name="connsiteY90" fmla="*/ 707232 h 1855788"/>
                  <a:gd name="connsiteX91" fmla="*/ 2416227 w 2781300"/>
                  <a:gd name="connsiteY91" fmla="*/ 746374 h 1855788"/>
                  <a:gd name="connsiteX92" fmla="*/ 2548297 w 2781300"/>
                  <a:gd name="connsiteY92" fmla="*/ 747713 h 1855788"/>
                  <a:gd name="connsiteX93" fmla="*/ 2513846 w 2781300"/>
                  <a:gd name="connsiteY93" fmla="*/ 796728 h 1855788"/>
                  <a:gd name="connsiteX94" fmla="*/ 2660245 w 2781300"/>
                  <a:gd name="connsiteY94" fmla="*/ 795338 h 1855788"/>
                  <a:gd name="connsiteX95" fmla="*/ 2629833 w 2781300"/>
                  <a:gd name="connsiteY95" fmla="*/ 852351 h 1855788"/>
                  <a:gd name="connsiteX96" fmla="*/ 2710659 w 2781300"/>
                  <a:gd name="connsiteY96" fmla="*/ 852487 h 1855788"/>
                  <a:gd name="connsiteX97" fmla="*/ 2692412 w 2781300"/>
                  <a:gd name="connsiteY97" fmla="*/ 881266 h 1855788"/>
                  <a:gd name="connsiteX98" fmla="*/ 2781300 w 2781300"/>
                  <a:gd name="connsiteY9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60393 w 2781300"/>
                  <a:gd name="connsiteY34" fmla="*/ 1732550 h 1855788"/>
                  <a:gd name="connsiteX35" fmla="*/ 1209062 w 2781300"/>
                  <a:gd name="connsiteY35" fmla="*/ 1749131 h 1855788"/>
                  <a:gd name="connsiteX36" fmla="*/ 1222348 w 2781300"/>
                  <a:gd name="connsiteY36" fmla="*/ 1793876 h 1855788"/>
                  <a:gd name="connsiteX37" fmla="*/ 1136568 w 2781300"/>
                  <a:gd name="connsiteY37" fmla="*/ 1789405 h 1855788"/>
                  <a:gd name="connsiteX38" fmla="*/ 1107314 w 2781300"/>
                  <a:gd name="connsiteY38" fmla="*/ 1784797 h 1855788"/>
                  <a:gd name="connsiteX39" fmla="*/ 1098822 w 2781300"/>
                  <a:gd name="connsiteY39" fmla="*/ 1787442 h 1855788"/>
                  <a:gd name="connsiteX40" fmla="*/ 1108885 w 2781300"/>
                  <a:gd name="connsiteY40" fmla="*/ 1822451 h 1855788"/>
                  <a:gd name="connsiteX41" fmla="*/ 1023105 w 2781300"/>
                  <a:gd name="connsiteY41" fmla="*/ 1817833 h 1855788"/>
                  <a:gd name="connsiteX42" fmla="*/ 1003642 w 2781300"/>
                  <a:gd name="connsiteY42" fmla="*/ 1814666 h 1855788"/>
                  <a:gd name="connsiteX43" fmla="*/ 997790 w 2781300"/>
                  <a:gd name="connsiteY43" fmla="*/ 1815797 h 1855788"/>
                  <a:gd name="connsiteX44" fmla="*/ 1008873 w 2781300"/>
                  <a:gd name="connsiteY44" fmla="*/ 1855788 h 1855788"/>
                  <a:gd name="connsiteX45" fmla="*/ 839790 w 2781300"/>
                  <a:gd name="connsiteY45" fmla="*/ 1836937 h 1855788"/>
                  <a:gd name="connsiteX46" fmla="*/ 821133 w 2781300"/>
                  <a:gd name="connsiteY46" fmla="*/ 1831631 h 1855788"/>
                  <a:gd name="connsiteX47" fmla="*/ 775540 w 2781300"/>
                  <a:gd name="connsiteY47" fmla="*/ 1828957 h 1855788"/>
                  <a:gd name="connsiteX48" fmla="*/ 0 w 2781300"/>
                  <a:gd name="connsiteY48" fmla="*/ 941388 h 1855788"/>
                  <a:gd name="connsiteX49" fmla="*/ 626400 w 2781300"/>
                  <a:gd name="connsiteY49" fmla="*/ 93223 h 1855788"/>
                  <a:gd name="connsiteX50" fmla="*/ 667074 w 2781300"/>
                  <a:gd name="connsiteY50" fmla="*/ 81034 h 1855788"/>
                  <a:gd name="connsiteX51" fmla="*/ 682305 w 2781300"/>
                  <a:gd name="connsiteY51" fmla="*/ 72919 h 1855788"/>
                  <a:gd name="connsiteX52" fmla="*/ 1008873 w 2781300"/>
                  <a:gd name="connsiteY52" fmla="*/ 0 h 1855788"/>
                  <a:gd name="connsiteX53" fmla="*/ 997186 w 2781300"/>
                  <a:gd name="connsiteY53" fmla="*/ 42173 h 1855788"/>
                  <a:gd name="connsiteX54" fmla="*/ 1023105 w 2781300"/>
                  <a:gd name="connsiteY54" fmla="*/ 37956 h 1855788"/>
                  <a:gd name="connsiteX55" fmla="*/ 1108885 w 2781300"/>
                  <a:gd name="connsiteY55" fmla="*/ 33337 h 1855788"/>
                  <a:gd name="connsiteX56" fmla="*/ 1097623 w 2781300"/>
                  <a:gd name="connsiteY56" fmla="*/ 72518 h 1855788"/>
                  <a:gd name="connsiteX57" fmla="*/ 1136568 w 2781300"/>
                  <a:gd name="connsiteY57" fmla="*/ 66383 h 1855788"/>
                  <a:gd name="connsiteX58" fmla="*/ 1222348 w 2781300"/>
                  <a:gd name="connsiteY58" fmla="*/ 61912 h 1855788"/>
                  <a:gd name="connsiteX59" fmla="*/ 1206030 w 2781300"/>
                  <a:gd name="connsiteY59" fmla="*/ 116866 h 1855788"/>
                  <a:gd name="connsiteX60" fmla="*/ 1232453 w 2781300"/>
                  <a:gd name="connsiteY60" fmla="*/ 127349 h 1855788"/>
                  <a:gd name="connsiteX61" fmla="*/ 1260393 w 2781300"/>
                  <a:gd name="connsiteY61" fmla="*/ 123238 h 1855788"/>
                  <a:gd name="connsiteX62" fmla="*/ 1346173 w 2781300"/>
                  <a:gd name="connsiteY62" fmla="*/ 119062 h 1855788"/>
                  <a:gd name="connsiteX63" fmla="*/ 1332246 w 2781300"/>
                  <a:gd name="connsiteY63" fmla="*/ 162868 h 1855788"/>
                  <a:gd name="connsiteX64" fmla="*/ 1344564 w 2781300"/>
                  <a:gd name="connsiteY64" fmla="*/ 161141 h 1855788"/>
                  <a:gd name="connsiteX65" fmla="*/ 1430344 w 2781300"/>
                  <a:gd name="connsiteY65" fmla="*/ 157162 h 1855788"/>
                  <a:gd name="connsiteX66" fmla="*/ 1413731 w 2781300"/>
                  <a:gd name="connsiteY66" fmla="*/ 206956 h 1855788"/>
                  <a:gd name="connsiteX67" fmla="*/ 1421485 w 2781300"/>
                  <a:gd name="connsiteY67" fmla="*/ 210624 h 1855788"/>
                  <a:gd name="connsiteX68" fmla="*/ 1473151 w 2781300"/>
                  <a:gd name="connsiteY68" fmla="*/ 203783 h 1855788"/>
                  <a:gd name="connsiteX69" fmla="*/ 1558931 w 2781300"/>
                  <a:gd name="connsiteY69" fmla="*/ 200025 h 1855788"/>
                  <a:gd name="connsiteX70" fmla="*/ 1535305 w 2781300"/>
                  <a:gd name="connsiteY70" fmla="*/ 266902 h 1855788"/>
                  <a:gd name="connsiteX71" fmla="*/ 1540646 w 2781300"/>
                  <a:gd name="connsiteY71" fmla="*/ 269743 h 1855788"/>
                  <a:gd name="connsiteX72" fmla="*/ 1620474 w 2781300"/>
                  <a:gd name="connsiteY72" fmla="*/ 263128 h 1855788"/>
                  <a:gd name="connsiteX73" fmla="*/ 1605204 w 2781300"/>
                  <a:gd name="connsiteY73" fmla="*/ 304079 h 1855788"/>
                  <a:gd name="connsiteX74" fmla="*/ 1757367 w 2781300"/>
                  <a:gd name="connsiteY74" fmla="*/ 311945 h 1855788"/>
                  <a:gd name="connsiteX75" fmla="*/ 1735914 w 2781300"/>
                  <a:gd name="connsiteY75" fmla="*/ 364629 h 1855788"/>
                  <a:gd name="connsiteX76" fmla="*/ 1808129 w 2781300"/>
                  <a:gd name="connsiteY76" fmla="*/ 359574 h 1855788"/>
                  <a:gd name="connsiteX77" fmla="*/ 1792112 w 2781300"/>
                  <a:gd name="connsiteY77" fmla="*/ 395862 h 1855788"/>
                  <a:gd name="connsiteX78" fmla="*/ 1908140 w 2781300"/>
                  <a:gd name="connsiteY78" fmla="*/ 388149 h 1855788"/>
                  <a:gd name="connsiteX79" fmla="*/ 1877411 w 2781300"/>
                  <a:gd name="connsiteY79" fmla="*/ 454261 h 1855788"/>
                  <a:gd name="connsiteX80" fmla="*/ 1882194 w 2781300"/>
                  <a:gd name="connsiteY80" fmla="*/ 456941 h 1855788"/>
                  <a:gd name="connsiteX81" fmla="*/ 1972435 w 2781300"/>
                  <a:gd name="connsiteY81" fmla="*/ 451649 h 1855788"/>
                  <a:gd name="connsiteX82" fmla="*/ 1949751 w 2781300"/>
                  <a:gd name="connsiteY82" fmla="*/ 494699 h 1855788"/>
                  <a:gd name="connsiteX83" fmla="*/ 2100242 w 2781300"/>
                  <a:gd name="connsiteY83" fmla="*/ 524674 h 1855788"/>
                  <a:gd name="connsiteX84" fmla="*/ 2080914 w 2781300"/>
                  <a:gd name="connsiteY84" fmla="*/ 567549 h 1855788"/>
                  <a:gd name="connsiteX85" fmla="*/ 2203928 w 2781300"/>
                  <a:gd name="connsiteY85" fmla="*/ 576262 h 1855788"/>
                  <a:gd name="connsiteX86" fmla="*/ 2180042 w 2781300"/>
                  <a:gd name="connsiteY86" fmla="*/ 622605 h 1855788"/>
                  <a:gd name="connsiteX87" fmla="*/ 2346339 w 2781300"/>
                  <a:gd name="connsiteY87" fmla="*/ 631032 h 1855788"/>
                  <a:gd name="connsiteX88" fmla="*/ 2319231 w 2781300"/>
                  <a:gd name="connsiteY88" fmla="*/ 696341 h 1855788"/>
                  <a:gd name="connsiteX89" fmla="*/ 2438404 w 2781300"/>
                  <a:gd name="connsiteY89" fmla="*/ 707232 h 1855788"/>
                  <a:gd name="connsiteX90" fmla="*/ 2416227 w 2781300"/>
                  <a:gd name="connsiteY90" fmla="*/ 746374 h 1855788"/>
                  <a:gd name="connsiteX91" fmla="*/ 2548297 w 2781300"/>
                  <a:gd name="connsiteY91" fmla="*/ 747713 h 1855788"/>
                  <a:gd name="connsiteX92" fmla="*/ 2513846 w 2781300"/>
                  <a:gd name="connsiteY92" fmla="*/ 796728 h 1855788"/>
                  <a:gd name="connsiteX93" fmla="*/ 2660245 w 2781300"/>
                  <a:gd name="connsiteY93" fmla="*/ 795338 h 1855788"/>
                  <a:gd name="connsiteX94" fmla="*/ 2629833 w 2781300"/>
                  <a:gd name="connsiteY94" fmla="*/ 852351 h 1855788"/>
                  <a:gd name="connsiteX95" fmla="*/ 2710659 w 2781300"/>
                  <a:gd name="connsiteY95" fmla="*/ 852487 h 1855788"/>
                  <a:gd name="connsiteX96" fmla="*/ 2692412 w 2781300"/>
                  <a:gd name="connsiteY96" fmla="*/ 881266 h 1855788"/>
                  <a:gd name="connsiteX97" fmla="*/ 2781300 w 2781300"/>
                  <a:gd name="connsiteY9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36568 w 2781300"/>
                  <a:gd name="connsiteY36" fmla="*/ 1789405 h 1855788"/>
                  <a:gd name="connsiteX37" fmla="*/ 1107314 w 2781300"/>
                  <a:gd name="connsiteY37" fmla="*/ 1784797 h 1855788"/>
                  <a:gd name="connsiteX38" fmla="*/ 1098822 w 2781300"/>
                  <a:gd name="connsiteY38" fmla="*/ 1787442 h 1855788"/>
                  <a:gd name="connsiteX39" fmla="*/ 1108885 w 2781300"/>
                  <a:gd name="connsiteY39" fmla="*/ 1822451 h 1855788"/>
                  <a:gd name="connsiteX40" fmla="*/ 1023105 w 2781300"/>
                  <a:gd name="connsiteY40" fmla="*/ 1817833 h 1855788"/>
                  <a:gd name="connsiteX41" fmla="*/ 1003642 w 2781300"/>
                  <a:gd name="connsiteY41" fmla="*/ 1814666 h 1855788"/>
                  <a:gd name="connsiteX42" fmla="*/ 997790 w 2781300"/>
                  <a:gd name="connsiteY42" fmla="*/ 1815797 h 1855788"/>
                  <a:gd name="connsiteX43" fmla="*/ 1008873 w 2781300"/>
                  <a:gd name="connsiteY43" fmla="*/ 1855788 h 1855788"/>
                  <a:gd name="connsiteX44" fmla="*/ 839790 w 2781300"/>
                  <a:gd name="connsiteY44" fmla="*/ 1836937 h 1855788"/>
                  <a:gd name="connsiteX45" fmla="*/ 821133 w 2781300"/>
                  <a:gd name="connsiteY45" fmla="*/ 1831631 h 1855788"/>
                  <a:gd name="connsiteX46" fmla="*/ 775540 w 2781300"/>
                  <a:gd name="connsiteY46" fmla="*/ 1828957 h 1855788"/>
                  <a:gd name="connsiteX47" fmla="*/ 0 w 2781300"/>
                  <a:gd name="connsiteY47" fmla="*/ 941388 h 1855788"/>
                  <a:gd name="connsiteX48" fmla="*/ 626400 w 2781300"/>
                  <a:gd name="connsiteY48" fmla="*/ 93223 h 1855788"/>
                  <a:gd name="connsiteX49" fmla="*/ 667074 w 2781300"/>
                  <a:gd name="connsiteY49" fmla="*/ 81034 h 1855788"/>
                  <a:gd name="connsiteX50" fmla="*/ 682305 w 2781300"/>
                  <a:gd name="connsiteY50" fmla="*/ 72919 h 1855788"/>
                  <a:gd name="connsiteX51" fmla="*/ 1008873 w 2781300"/>
                  <a:gd name="connsiteY51" fmla="*/ 0 h 1855788"/>
                  <a:gd name="connsiteX52" fmla="*/ 997186 w 2781300"/>
                  <a:gd name="connsiteY52" fmla="*/ 42173 h 1855788"/>
                  <a:gd name="connsiteX53" fmla="*/ 1023105 w 2781300"/>
                  <a:gd name="connsiteY53" fmla="*/ 37956 h 1855788"/>
                  <a:gd name="connsiteX54" fmla="*/ 1108885 w 2781300"/>
                  <a:gd name="connsiteY54" fmla="*/ 33337 h 1855788"/>
                  <a:gd name="connsiteX55" fmla="*/ 1097623 w 2781300"/>
                  <a:gd name="connsiteY55" fmla="*/ 72518 h 1855788"/>
                  <a:gd name="connsiteX56" fmla="*/ 1136568 w 2781300"/>
                  <a:gd name="connsiteY56" fmla="*/ 66383 h 1855788"/>
                  <a:gd name="connsiteX57" fmla="*/ 1222348 w 2781300"/>
                  <a:gd name="connsiteY57" fmla="*/ 61912 h 1855788"/>
                  <a:gd name="connsiteX58" fmla="*/ 1206030 w 2781300"/>
                  <a:gd name="connsiteY58" fmla="*/ 116866 h 1855788"/>
                  <a:gd name="connsiteX59" fmla="*/ 1232453 w 2781300"/>
                  <a:gd name="connsiteY59" fmla="*/ 127349 h 1855788"/>
                  <a:gd name="connsiteX60" fmla="*/ 1260393 w 2781300"/>
                  <a:gd name="connsiteY60" fmla="*/ 123238 h 1855788"/>
                  <a:gd name="connsiteX61" fmla="*/ 1346173 w 2781300"/>
                  <a:gd name="connsiteY61" fmla="*/ 119062 h 1855788"/>
                  <a:gd name="connsiteX62" fmla="*/ 1332246 w 2781300"/>
                  <a:gd name="connsiteY62" fmla="*/ 162868 h 1855788"/>
                  <a:gd name="connsiteX63" fmla="*/ 1344564 w 2781300"/>
                  <a:gd name="connsiteY63" fmla="*/ 161141 h 1855788"/>
                  <a:gd name="connsiteX64" fmla="*/ 1430344 w 2781300"/>
                  <a:gd name="connsiteY64" fmla="*/ 157162 h 1855788"/>
                  <a:gd name="connsiteX65" fmla="*/ 1413731 w 2781300"/>
                  <a:gd name="connsiteY65" fmla="*/ 206956 h 1855788"/>
                  <a:gd name="connsiteX66" fmla="*/ 1421485 w 2781300"/>
                  <a:gd name="connsiteY66" fmla="*/ 210624 h 1855788"/>
                  <a:gd name="connsiteX67" fmla="*/ 1473151 w 2781300"/>
                  <a:gd name="connsiteY67" fmla="*/ 203783 h 1855788"/>
                  <a:gd name="connsiteX68" fmla="*/ 1558931 w 2781300"/>
                  <a:gd name="connsiteY68" fmla="*/ 200025 h 1855788"/>
                  <a:gd name="connsiteX69" fmla="*/ 1535305 w 2781300"/>
                  <a:gd name="connsiteY69" fmla="*/ 266902 h 1855788"/>
                  <a:gd name="connsiteX70" fmla="*/ 1540646 w 2781300"/>
                  <a:gd name="connsiteY70" fmla="*/ 269743 h 1855788"/>
                  <a:gd name="connsiteX71" fmla="*/ 1620474 w 2781300"/>
                  <a:gd name="connsiteY71" fmla="*/ 263128 h 1855788"/>
                  <a:gd name="connsiteX72" fmla="*/ 1605204 w 2781300"/>
                  <a:gd name="connsiteY72" fmla="*/ 304079 h 1855788"/>
                  <a:gd name="connsiteX73" fmla="*/ 1757367 w 2781300"/>
                  <a:gd name="connsiteY73" fmla="*/ 311945 h 1855788"/>
                  <a:gd name="connsiteX74" fmla="*/ 1735914 w 2781300"/>
                  <a:gd name="connsiteY74" fmla="*/ 364629 h 1855788"/>
                  <a:gd name="connsiteX75" fmla="*/ 1808129 w 2781300"/>
                  <a:gd name="connsiteY75" fmla="*/ 359574 h 1855788"/>
                  <a:gd name="connsiteX76" fmla="*/ 1792112 w 2781300"/>
                  <a:gd name="connsiteY76" fmla="*/ 395862 h 1855788"/>
                  <a:gd name="connsiteX77" fmla="*/ 1908140 w 2781300"/>
                  <a:gd name="connsiteY77" fmla="*/ 388149 h 1855788"/>
                  <a:gd name="connsiteX78" fmla="*/ 1877411 w 2781300"/>
                  <a:gd name="connsiteY78" fmla="*/ 454261 h 1855788"/>
                  <a:gd name="connsiteX79" fmla="*/ 1882194 w 2781300"/>
                  <a:gd name="connsiteY79" fmla="*/ 456941 h 1855788"/>
                  <a:gd name="connsiteX80" fmla="*/ 1972435 w 2781300"/>
                  <a:gd name="connsiteY80" fmla="*/ 451649 h 1855788"/>
                  <a:gd name="connsiteX81" fmla="*/ 1949751 w 2781300"/>
                  <a:gd name="connsiteY81" fmla="*/ 494699 h 1855788"/>
                  <a:gd name="connsiteX82" fmla="*/ 2100242 w 2781300"/>
                  <a:gd name="connsiteY82" fmla="*/ 524674 h 1855788"/>
                  <a:gd name="connsiteX83" fmla="*/ 2080914 w 2781300"/>
                  <a:gd name="connsiteY83" fmla="*/ 567549 h 1855788"/>
                  <a:gd name="connsiteX84" fmla="*/ 2203928 w 2781300"/>
                  <a:gd name="connsiteY84" fmla="*/ 576262 h 1855788"/>
                  <a:gd name="connsiteX85" fmla="*/ 2180042 w 2781300"/>
                  <a:gd name="connsiteY85" fmla="*/ 622605 h 1855788"/>
                  <a:gd name="connsiteX86" fmla="*/ 2346339 w 2781300"/>
                  <a:gd name="connsiteY86" fmla="*/ 631032 h 1855788"/>
                  <a:gd name="connsiteX87" fmla="*/ 2319231 w 2781300"/>
                  <a:gd name="connsiteY87" fmla="*/ 696341 h 1855788"/>
                  <a:gd name="connsiteX88" fmla="*/ 2438404 w 2781300"/>
                  <a:gd name="connsiteY88" fmla="*/ 707232 h 1855788"/>
                  <a:gd name="connsiteX89" fmla="*/ 2416227 w 2781300"/>
                  <a:gd name="connsiteY89" fmla="*/ 746374 h 1855788"/>
                  <a:gd name="connsiteX90" fmla="*/ 2548297 w 2781300"/>
                  <a:gd name="connsiteY90" fmla="*/ 747713 h 1855788"/>
                  <a:gd name="connsiteX91" fmla="*/ 2513846 w 2781300"/>
                  <a:gd name="connsiteY91" fmla="*/ 796728 h 1855788"/>
                  <a:gd name="connsiteX92" fmla="*/ 2660245 w 2781300"/>
                  <a:gd name="connsiteY92" fmla="*/ 795338 h 1855788"/>
                  <a:gd name="connsiteX93" fmla="*/ 2629833 w 2781300"/>
                  <a:gd name="connsiteY93" fmla="*/ 852351 h 1855788"/>
                  <a:gd name="connsiteX94" fmla="*/ 2710659 w 2781300"/>
                  <a:gd name="connsiteY94" fmla="*/ 852487 h 1855788"/>
                  <a:gd name="connsiteX95" fmla="*/ 2692412 w 2781300"/>
                  <a:gd name="connsiteY95" fmla="*/ 881266 h 1855788"/>
                  <a:gd name="connsiteX96" fmla="*/ 2781300 w 2781300"/>
                  <a:gd name="connsiteY9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098822 w 2781300"/>
                  <a:gd name="connsiteY37" fmla="*/ 1787442 h 1855788"/>
                  <a:gd name="connsiteX38" fmla="*/ 1108885 w 2781300"/>
                  <a:gd name="connsiteY38" fmla="*/ 1822451 h 1855788"/>
                  <a:gd name="connsiteX39" fmla="*/ 1023105 w 2781300"/>
                  <a:gd name="connsiteY39" fmla="*/ 1817833 h 1855788"/>
                  <a:gd name="connsiteX40" fmla="*/ 1003642 w 2781300"/>
                  <a:gd name="connsiteY40" fmla="*/ 1814666 h 1855788"/>
                  <a:gd name="connsiteX41" fmla="*/ 997790 w 2781300"/>
                  <a:gd name="connsiteY41" fmla="*/ 1815797 h 1855788"/>
                  <a:gd name="connsiteX42" fmla="*/ 1008873 w 2781300"/>
                  <a:gd name="connsiteY42" fmla="*/ 1855788 h 1855788"/>
                  <a:gd name="connsiteX43" fmla="*/ 839790 w 2781300"/>
                  <a:gd name="connsiteY43" fmla="*/ 1836937 h 1855788"/>
                  <a:gd name="connsiteX44" fmla="*/ 821133 w 2781300"/>
                  <a:gd name="connsiteY44" fmla="*/ 1831631 h 1855788"/>
                  <a:gd name="connsiteX45" fmla="*/ 775540 w 2781300"/>
                  <a:gd name="connsiteY45" fmla="*/ 1828957 h 1855788"/>
                  <a:gd name="connsiteX46" fmla="*/ 0 w 2781300"/>
                  <a:gd name="connsiteY46" fmla="*/ 941388 h 1855788"/>
                  <a:gd name="connsiteX47" fmla="*/ 626400 w 2781300"/>
                  <a:gd name="connsiteY47" fmla="*/ 93223 h 1855788"/>
                  <a:gd name="connsiteX48" fmla="*/ 667074 w 2781300"/>
                  <a:gd name="connsiteY48" fmla="*/ 81034 h 1855788"/>
                  <a:gd name="connsiteX49" fmla="*/ 682305 w 2781300"/>
                  <a:gd name="connsiteY49" fmla="*/ 72919 h 1855788"/>
                  <a:gd name="connsiteX50" fmla="*/ 1008873 w 2781300"/>
                  <a:gd name="connsiteY50" fmla="*/ 0 h 1855788"/>
                  <a:gd name="connsiteX51" fmla="*/ 997186 w 2781300"/>
                  <a:gd name="connsiteY51" fmla="*/ 42173 h 1855788"/>
                  <a:gd name="connsiteX52" fmla="*/ 1023105 w 2781300"/>
                  <a:gd name="connsiteY52" fmla="*/ 37956 h 1855788"/>
                  <a:gd name="connsiteX53" fmla="*/ 1108885 w 2781300"/>
                  <a:gd name="connsiteY53" fmla="*/ 33337 h 1855788"/>
                  <a:gd name="connsiteX54" fmla="*/ 1097623 w 2781300"/>
                  <a:gd name="connsiteY54" fmla="*/ 72518 h 1855788"/>
                  <a:gd name="connsiteX55" fmla="*/ 1136568 w 2781300"/>
                  <a:gd name="connsiteY55" fmla="*/ 66383 h 1855788"/>
                  <a:gd name="connsiteX56" fmla="*/ 1222348 w 2781300"/>
                  <a:gd name="connsiteY56" fmla="*/ 61912 h 1855788"/>
                  <a:gd name="connsiteX57" fmla="*/ 1206030 w 2781300"/>
                  <a:gd name="connsiteY57" fmla="*/ 116866 h 1855788"/>
                  <a:gd name="connsiteX58" fmla="*/ 1232453 w 2781300"/>
                  <a:gd name="connsiteY58" fmla="*/ 127349 h 1855788"/>
                  <a:gd name="connsiteX59" fmla="*/ 1260393 w 2781300"/>
                  <a:gd name="connsiteY59" fmla="*/ 123238 h 1855788"/>
                  <a:gd name="connsiteX60" fmla="*/ 1346173 w 2781300"/>
                  <a:gd name="connsiteY60" fmla="*/ 119062 h 1855788"/>
                  <a:gd name="connsiteX61" fmla="*/ 1332246 w 2781300"/>
                  <a:gd name="connsiteY61" fmla="*/ 162868 h 1855788"/>
                  <a:gd name="connsiteX62" fmla="*/ 1344564 w 2781300"/>
                  <a:gd name="connsiteY62" fmla="*/ 161141 h 1855788"/>
                  <a:gd name="connsiteX63" fmla="*/ 1430344 w 2781300"/>
                  <a:gd name="connsiteY63" fmla="*/ 157162 h 1855788"/>
                  <a:gd name="connsiteX64" fmla="*/ 1413731 w 2781300"/>
                  <a:gd name="connsiteY64" fmla="*/ 206956 h 1855788"/>
                  <a:gd name="connsiteX65" fmla="*/ 1421485 w 2781300"/>
                  <a:gd name="connsiteY65" fmla="*/ 210624 h 1855788"/>
                  <a:gd name="connsiteX66" fmla="*/ 1473151 w 2781300"/>
                  <a:gd name="connsiteY66" fmla="*/ 203783 h 1855788"/>
                  <a:gd name="connsiteX67" fmla="*/ 1558931 w 2781300"/>
                  <a:gd name="connsiteY67" fmla="*/ 200025 h 1855788"/>
                  <a:gd name="connsiteX68" fmla="*/ 1535305 w 2781300"/>
                  <a:gd name="connsiteY68" fmla="*/ 266902 h 1855788"/>
                  <a:gd name="connsiteX69" fmla="*/ 1540646 w 2781300"/>
                  <a:gd name="connsiteY69" fmla="*/ 269743 h 1855788"/>
                  <a:gd name="connsiteX70" fmla="*/ 1620474 w 2781300"/>
                  <a:gd name="connsiteY70" fmla="*/ 263128 h 1855788"/>
                  <a:gd name="connsiteX71" fmla="*/ 1605204 w 2781300"/>
                  <a:gd name="connsiteY71" fmla="*/ 304079 h 1855788"/>
                  <a:gd name="connsiteX72" fmla="*/ 1757367 w 2781300"/>
                  <a:gd name="connsiteY72" fmla="*/ 311945 h 1855788"/>
                  <a:gd name="connsiteX73" fmla="*/ 1735914 w 2781300"/>
                  <a:gd name="connsiteY73" fmla="*/ 364629 h 1855788"/>
                  <a:gd name="connsiteX74" fmla="*/ 1808129 w 2781300"/>
                  <a:gd name="connsiteY74" fmla="*/ 359574 h 1855788"/>
                  <a:gd name="connsiteX75" fmla="*/ 1792112 w 2781300"/>
                  <a:gd name="connsiteY75" fmla="*/ 395862 h 1855788"/>
                  <a:gd name="connsiteX76" fmla="*/ 1908140 w 2781300"/>
                  <a:gd name="connsiteY76" fmla="*/ 388149 h 1855788"/>
                  <a:gd name="connsiteX77" fmla="*/ 1877411 w 2781300"/>
                  <a:gd name="connsiteY77" fmla="*/ 454261 h 1855788"/>
                  <a:gd name="connsiteX78" fmla="*/ 1882194 w 2781300"/>
                  <a:gd name="connsiteY78" fmla="*/ 456941 h 1855788"/>
                  <a:gd name="connsiteX79" fmla="*/ 1972435 w 2781300"/>
                  <a:gd name="connsiteY79" fmla="*/ 451649 h 1855788"/>
                  <a:gd name="connsiteX80" fmla="*/ 1949751 w 2781300"/>
                  <a:gd name="connsiteY80" fmla="*/ 494699 h 1855788"/>
                  <a:gd name="connsiteX81" fmla="*/ 2100242 w 2781300"/>
                  <a:gd name="connsiteY81" fmla="*/ 524674 h 1855788"/>
                  <a:gd name="connsiteX82" fmla="*/ 2080914 w 2781300"/>
                  <a:gd name="connsiteY82" fmla="*/ 567549 h 1855788"/>
                  <a:gd name="connsiteX83" fmla="*/ 2203928 w 2781300"/>
                  <a:gd name="connsiteY83" fmla="*/ 576262 h 1855788"/>
                  <a:gd name="connsiteX84" fmla="*/ 2180042 w 2781300"/>
                  <a:gd name="connsiteY84" fmla="*/ 622605 h 1855788"/>
                  <a:gd name="connsiteX85" fmla="*/ 2346339 w 2781300"/>
                  <a:gd name="connsiteY85" fmla="*/ 631032 h 1855788"/>
                  <a:gd name="connsiteX86" fmla="*/ 2319231 w 2781300"/>
                  <a:gd name="connsiteY86" fmla="*/ 696341 h 1855788"/>
                  <a:gd name="connsiteX87" fmla="*/ 2438404 w 2781300"/>
                  <a:gd name="connsiteY87" fmla="*/ 707232 h 1855788"/>
                  <a:gd name="connsiteX88" fmla="*/ 2416227 w 2781300"/>
                  <a:gd name="connsiteY88" fmla="*/ 746374 h 1855788"/>
                  <a:gd name="connsiteX89" fmla="*/ 2548297 w 2781300"/>
                  <a:gd name="connsiteY89" fmla="*/ 747713 h 1855788"/>
                  <a:gd name="connsiteX90" fmla="*/ 2513846 w 2781300"/>
                  <a:gd name="connsiteY90" fmla="*/ 796728 h 1855788"/>
                  <a:gd name="connsiteX91" fmla="*/ 2660245 w 2781300"/>
                  <a:gd name="connsiteY91" fmla="*/ 795338 h 1855788"/>
                  <a:gd name="connsiteX92" fmla="*/ 2629833 w 2781300"/>
                  <a:gd name="connsiteY92" fmla="*/ 852351 h 1855788"/>
                  <a:gd name="connsiteX93" fmla="*/ 2710659 w 2781300"/>
                  <a:gd name="connsiteY93" fmla="*/ 852487 h 1855788"/>
                  <a:gd name="connsiteX94" fmla="*/ 2692412 w 2781300"/>
                  <a:gd name="connsiteY94" fmla="*/ 881266 h 1855788"/>
                  <a:gd name="connsiteX95" fmla="*/ 2781300 w 2781300"/>
                  <a:gd name="connsiteY9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108885 w 2781300"/>
                  <a:gd name="connsiteY37" fmla="*/ 1822451 h 1855788"/>
                  <a:gd name="connsiteX38" fmla="*/ 1023105 w 2781300"/>
                  <a:gd name="connsiteY38" fmla="*/ 1817833 h 1855788"/>
                  <a:gd name="connsiteX39" fmla="*/ 1003642 w 2781300"/>
                  <a:gd name="connsiteY39" fmla="*/ 1814666 h 1855788"/>
                  <a:gd name="connsiteX40" fmla="*/ 997790 w 2781300"/>
                  <a:gd name="connsiteY40" fmla="*/ 1815797 h 1855788"/>
                  <a:gd name="connsiteX41" fmla="*/ 1008873 w 2781300"/>
                  <a:gd name="connsiteY41" fmla="*/ 1855788 h 1855788"/>
                  <a:gd name="connsiteX42" fmla="*/ 839790 w 2781300"/>
                  <a:gd name="connsiteY42" fmla="*/ 1836937 h 1855788"/>
                  <a:gd name="connsiteX43" fmla="*/ 821133 w 2781300"/>
                  <a:gd name="connsiteY43" fmla="*/ 1831631 h 1855788"/>
                  <a:gd name="connsiteX44" fmla="*/ 775540 w 2781300"/>
                  <a:gd name="connsiteY44" fmla="*/ 1828957 h 1855788"/>
                  <a:gd name="connsiteX45" fmla="*/ 0 w 2781300"/>
                  <a:gd name="connsiteY45" fmla="*/ 941388 h 1855788"/>
                  <a:gd name="connsiteX46" fmla="*/ 626400 w 2781300"/>
                  <a:gd name="connsiteY46" fmla="*/ 93223 h 1855788"/>
                  <a:gd name="connsiteX47" fmla="*/ 667074 w 2781300"/>
                  <a:gd name="connsiteY47" fmla="*/ 81034 h 1855788"/>
                  <a:gd name="connsiteX48" fmla="*/ 682305 w 2781300"/>
                  <a:gd name="connsiteY48" fmla="*/ 72919 h 1855788"/>
                  <a:gd name="connsiteX49" fmla="*/ 1008873 w 2781300"/>
                  <a:gd name="connsiteY49" fmla="*/ 0 h 1855788"/>
                  <a:gd name="connsiteX50" fmla="*/ 997186 w 2781300"/>
                  <a:gd name="connsiteY50" fmla="*/ 42173 h 1855788"/>
                  <a:gd name="connsiteX51" fmla="*/ 1023105 w 2781300"/>
                  <a:gd name="connsiteY51" fmla="*/ 37956 h 1855788"/>
                  <a:gd name="connsiteX52" fmla="*/ 1108885 w 2781300"/>
                  <a:gd name="connsiteY52" fmla="*/ 33337 h 1855788"/>
                  <a:gd name="connsiteX53" fmla="*/ 1097623 w 2781300"/>
                  <a:gd name="connsiteY53" fmla="*/ 72518 h 1855788"/>
                  <a:gd name="connsiteX54" fmla="*/ 1136568 w 2781300"/>
                  <a:gd name="connsiteY54" fmla="*/ 66383 h 1855788"/>
                  <a:gd name="connsiteX55" fmla="*/ 1222348 w 2781300"/>
                  <a:gd name="connsiteY55" fmla="*/ 61912 h 1855788"/>
                  <a:gd name="connsiteX56" fmla="*/ 1206030 w 2781300"/>
                  <a:gd name="connsiteY56" fmla="*/ 116866 h 1855788"/>
                  <a:gd name="connsiteX57" fmla="*/ 1232453 w 2781300"/>
                  <a:gd name="connsiteY57" fmla="*/ 127349 h 1855788"/>
                  <a:gd name="connsiteX58" fmla="*/ 1260393 w 2781300"/>
                  <a:gd name="connsiteY58" fmla="*/ 123238 h 1855788"/>
                  <a:gd name="connsiteX59" fmla="*/ 1346173 w 2781300"/>
                  <a:gd name="connsiteY59" fmla="*/ 119062 h 1855788"/>
                  <a:gd name="connsiteX60" fmla="*/ 1332246 w 2781300"/>
                  <a:gd name="connsiteY60" fmla="*/ 162868 h 1855788"/>
                  <a:gd name="connsiteX61" fmla="*/ 1344564 w 2781300"/>
                  <a:gd name="connsiteY61" fmla="*/ 161141 h 1855788"/>
                  <a:gd name="connsiteX62" fmla="*/ 1430344 w 2781300"/>
                  <a:gd name="connsiteY62" fmla="*/ 157162 h 1855788"/>
                  <a:gd name="connsiteX63" fmla="*/ 1413731 w 2781300"/>
                  <a:gd name="connsiteY63" fmla="*/ 206956 h 1855788"/>
                  <a:gd name="connsiteX64" fmla="*/ 1421485 w 2781300"/>
                  <a:gd name="connsiteY64" fmla="*/ 210624 h 1855788"/>
                  <a:gd name="connsiteX65" fmla="*/ 1473151 w 2781300"/>
                  <a:gd name="connsiteY65" fmla="*/ 203783 h 1855788"/>
                  <a:gd name="connsiteX66" fmla="*/ 1558931 w 2781300"/>
                  <a:gd name="connsiteY66" fmla="*/ 200025 h 1855788"/>
                  <a:gd name="connsiteX67" fmla="*/ 1535305 w 2781300"/>
                  <a:gd name="connsiteY67" fmla="*/ 266902 h 1855788"/>
                  <a:gd name="connsiteX68" fmla="*/ 1540646 w 2781300"/>
                  <a:gd name="connsiteY68" fmla="*/ 269743 h 1855788"/>
                  <a:gd name="connsiteX69" fmla="*/ 1620474 w 2781300"/>
                  <a:gd name="connsiteY69" fmla="*/ 263128 h 1855788"/>
                  <a:gd name="connsiteX70" fmla="*/ 1605204 w 2781300"/>
                  <a:gd name="connsiteY70" fmla="*/ 304079 h 1855788"/>
                  <a:gd name="connsiteX71" fmla="*/ 1757367 w 2781300"/>
                  <a:gd name="connsiteY71" fmla="*/ 311945 h 1855788"/>
                  <a:gd name="connsiteX72" fmla="*/ 1735914 w 2781300"/>
                  <a:gd name="connsiteY72" fmla="*/ 364629 h 1855788"/>
                  <a:gd name="connsiteX73" fmla="*/ 1808129 w 2781300"/>
                  <a:gd name="connsiteY73" fmla="*/ 359574 h 1855788"/>
                  <a:gd name="connsiteX74" fmla="*/ 1792112 w 2781300"/>
                  <a:gd name="connsiteY74" fmla="*/ 395862 h 1855788"/>
                  <a:gd name="connsiteX75" fmla="*/ 1908140 w 2781300"/>
                  <a:gd name="connsiteY75" fmla="*/ 388149 h 1855788"/>
                  <a:gd name="connsiteX76" fmla="*/ 1877411 w 2781300"/>
                  <a:gd name="connsiteY76" fmla="*/ 454261 h 1855788"/>
                  <a:gd name="connsiteX77" fmla="*/ 1882194 w 2781300"/>
                  <a:gd name="connsiteY77" fmla="*/ 456941 h 1855788"/>
                  <a:gd name="connsiteX78" fmla="*/ 1972435 w 2781300"/>
                  <a:gd name="connsiteY78" fmla="*/ 451649 h 1855788"/>
                  <a:gd name="connsiteX79" fmla="*/ 1949751 w 2781300"/>
                  <a:gd name="connsiteY79" fmla="*/ 494699 h 1855788"/>
                  <a:gd name="connsiteX80" fmla="*/ 2100242 w 2781300"/>
                  <a:gd name="connsiteY80" fmla="*/ 524674 h 1855788"/>
                  <a:gd name="connsiteX81" fmla="*/ 2080914 w 2781300"/>
                  <a:gd name="connsiteY81" fmla="*/ 567549 h 1855788"/>
                  <a:gd name="connsiteX82" fmla="*/ 2203928 w 2781300"/>
                  <a:gd name="connsiteY82" fmla="*/ 576262 h 1855788"/>
                  <a:gd name="connsiteX83" fmla="*/ 2180042 w 2781300"/>
                  <a:gd name="connsiteY83" fmla="*/ 622605 h 1855788"/>
                  <a:gd name="connsiteX84" fmla="*/ 2346339 w 2781300"/>
                  <a:gd name="connsiteY84" fmla="*/ 631032 h 1855788"/>
                  <a:gd name="connsiteX85" fmla="*/ 2319231 w 2781300"/>
                  <a:gd name="connsiteY85" fmla="*/ 696341 h 1855788"/>
                  <a:gd name="connsiteX86" fmla="*/ 2438404 w 2781300"/>
                  <a:gd name="connsiteY86" fmla="*/ 707232 h 1855788"/>
                  <a:gd name="connsiteX87" fmla="*/ 2416227 w 2781300"/>
                  <a:gd name="connsiteY87" fmla="*/ 746374 h 1855788"/>
                  <a:gd name="connsiteX88" fmla="*/ 2548297 w 2781300"/>
                  <a:gd name="connsiteY88" fmla="*/ 747713 h 1855788"/>
                  <a:gd name="connsiteX89" fmla="*/ 2513846 w 2781300"/>
                  <a:gd name="connsiteY89" fmla="*/ 796728 h 1855788"/>
                  <a:gd name="connsiteX90" fmla="*/ 2660245 w 2781300"/>
                  <a:gd name="connsiteY90" fmla="*/ 795338 h 1855788"/>
                  <a:gd name="connsiteX91" fmla="*/ 2629833 w 2781300"/>
                  <a:gd name="connsiteY91" fmla="*/ 852351 h 1855788"/>
                  <a:gd name="connsiteX92" fmla="*/ 2710659 w 2781300"/>
                  <a:gd name="connsiteY92" fmla="*/ 852487 h 1855788"/>
                  <a:gd name="connsiteX93" fmla="*/ 2692412 w 2781300"/>
                  <a:gd name="connsiteY93" fmla="*/ 881266 h 1855788"/>
                  <a:gd name="connsiteX94" fmla="*/ 2781300 w 2781300"/>
                  <a:gd name="connsiteY9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23105 w 2781300"/>
                  <a:gd name="connsiteY37" fmla="*/ 1817833 h 1855788"/>
                  <a:gd name="connsiteX38" fmla="*/ 1003642 w 2781300"/>
                  <a:gd name="connsiteY38" fmla="*/ 1814666 h 1855788"/>
                  <a:gd name="connsiteX39" fmla="*/ 997790 w 2781300"/>
                  <a:gd name="connsiteY39" fmla="*/ 1815797 h 1855788"/>
                  <a:gd name="connsiteX40" fmla="*/ 1008873 w 2781300"/>
                  <a:gd name="connsiteY40" fmla="*/ 1855788 h 1855788"/>
                  <a:gd name="connsiteX41" fmla="*/ 839790 w 2781300"/>
                  <a:gd name="connsiteY41" fmla="*/ 1836937 h 1855788"/>
                  <a:gd name="connsiteX42" fmla="*/ 821133 w 2781300"/>
                  <a:gd name="connsiteY42" fmla="*/ 1831631 h 1855788"/>
                  <a:gd name="connsiteX43" fmla="*/ 775540 w 2781300"/>
                  <a:gd name="connsiteY43" fmla="*/ 1828957 h 1855788"/>
                  <a:gd name="connsiteX44" fmla="*/ 0 w 2781300"/>
                  <a:gd name="connsiteY44" fmla="*/ 941388 h 1855788"/>
                  <a:gd name="connsiteX45" fmla="*/ 626400 w 2781300"/>
                  <a:gd name="connsiteY45" fmla="*/ 93223 h 1855788"/>
                  <a:gd name="connsiteX46" fmla="*/ 667074 w 2781300"/>
                  <a:gd name="connsiteY46" fmla="*/ 81034 h 1855788"/>
                  <a:gd name="connsiteX47" fmla="*/ 682305 w 2781300"/>
                  <a:gd name="connsiteY47" fmla="*/ 72919 h 1855788"/>
                  <a:gd name="connsiteX48" fmla="*/ 1008873 w 2781300"/>
                  <a:gd name="connsiteY48" fmla="*/ 0 h 1855788"/>
                  <a:gd name="connsiteX49" fmla="*/ 997186 w 2781300"/>
                  <a:gd name="connsiteY49" fmla="*/ 42173 h 1855788"/>
                  <a:gd name="connsiteX50" fmla="*/ 1023105 w 2781300"/>
                  <a:gd name="connsiteY50" fmla="*/ 37956 h 1855788"/>
                  <a:gd name="connsiteX51" fmla="*/ 1108885 w 2781300"/>
                  <a:gd name="connsiteY51" fmla="*/ 33337 h 1855788"/>
                  <a:gd name="connsiteX52" fmla="*/ 1097623 w 2781300"/>
                  <a:gd name="connsiteY52" fmla="*/ 72518 h 1855788"/>
                  <a:gd name="connsiteX53" fmla="*/ 1136568 w 2781300"/>
                  <a:gd name="connsiteY53" fmla="*/ 66383 h 1855788"/>
                  <a:gd name="connsiteX54" fmla="*/ 1222348 w 2781300"/>
                  <a:gd name="connsiteY54" fmla="*/ 61912 h 1855788"/>
                  <a:gd name="connsiteX55" fmla="*/ 1206030 w 2781300"/>
                  <a:gd name="connsiteY55" fmla="*/ 116866 h 1855788"/>
                  <a:gd name="connsiteX56" fmla="*/ 1232453 w 2781300"/>
                  <a:gd name="connsiteY56" fmla="*/ 127349 h 1855788"/>
                  <a:gd name="connsiteX57" fmla="*/ 1260393 w 2781300"/>
                  <a:gd name="connsiteY57" fmla="*/ 123238 h 1855788"/>
                  <a:gd name="connsiteX58" fmla="*/ 1346173 w 2781300"/>
                  <a:gd name="connsiteY58" fmla="*/ 119062 h 1855788"/>
                  <a:gd name="connsiteX59" fmla="*/ 1332246 w 2781300"/>
                  <a:gd name="connsiteY59" fmla="*/ 162868 h 1855788"/>
                  <a:gd name="connsiteX60" fmla="*/ 1344564 w 2781300"/>
                  <a:gd name="connsiteY60" fmla="*/ 161141 h 1855788"/>
                  <a:gd name="connsiteX61" fmla="*/ 1430344 w 2781300"/>
                  <a:gd name="connsiteY61" fmla="*/ 157162 h 1855788"/>
                  <a:gd name="connsiteX62" fmla="*/ 1413731 w 2781300"/>
                  <a:gd name="connsiteY62" fmla="*/ 206956 h 1855788"/>
                  <a:gd name="connsiteX63" fmla="*/ 1421485 w 2781300"/>
                  <a:gd name="connsiteY63" fmla="*/ 210624 h 1855788"/>
                  <a:gd name="connsiteX64" fmla="*/ 1473151 w 2781300"/>
                  <a:gd name="connsiteY64" fmla="*/ 203783 h 1855788"/>
                  <a:gd name="connsiteX65" fmla="*/ 1558931 w 2781300"/>
                  <a:gd name="connsiteY65" fmla="*/ 200025 h 1855788"/>
                  <a:gd name="connsiteX66" fmla="*/ 1535305 w 2781300"/>
                  <a:gd name="connsiteY66" fmla="*/ 266902 h 1855788"/>
                  <a:gd name="connsiteX67" fmla="*/ 1540646 w 2781300"/>
                  <a:gd name="connsiteY67" fmla="*/ 269743 h 1855788"/>
                  <a:gd name="connsiteX68" fmla="*/ 1620474 w 2781300"/>
                  <a:gd name="connsiteY68" fmla="*/ 263128 h 1855788"/>
                  <a:gd name="connsiteX69" fmla="*/ 1605204 w 2781300"/>
                  <a:gd name="connsiteY69" fmla="*/ 304079 h 1855788"/>
                  <a:gd name="connsiteX70" fmla="*/ 1757367 w 2781300"/>
                  <a:gd name="connsiteY70" fmla="*/ 311945 h 1855788"/>
                  <a:gd name="connsiteX71" fmla="*/ 1735914 w 2781300"/>
                  <a:gd name="connsiteY71" fmla="*/ 364629 h 1855788"/>
                  <a:gd name="connsiteX72" fmla="*/ 1808129 w 2781300"/>
                  <a:gd name="connsiteY72" fmla="*/ 359574 h 1855788"/>
                  <a:gd name="connsiteX73" fmla="*/ 1792112 w 2781300"/>
                  <a:gd name="connsiteY73" fmla="*/ 395862 h 1855788"/>
                  <a:gd name="connsiteX74" fmla="*/ 1908140 w 2781300"/>
                  <a:gd name="connsiteY74" fmla="*/ 388149 h 1855788"/>
                  <a:gd name="connsiteX75" fmla="*/ 1877411 w 2781300"/>
                  <a:gd name="connsiteY75" fmla="*/ 454261 h 1855788"/>
                  <a:gd name="connsiteX76" fmla="*/ 1882194 w 2781300"/>
                  <a:gd name="connsiteY76" fmla="*/ 456941 h 1855788"/>
                  <a:gd name="connsiteX77" fmla="*/ 1972435 w 2781300"/>
                  <a:gd name="connsiteY77" fmla="*/ 451649 h 1855788"/>
                  <a:gd name="connsiteX78" fmla="*/ 1949751 w 2781300"/>
                  <a:gd name="connsiteY78" fmla="*/ 494699 h 1855788"/>
                  <a:gd name="connsiteX79" fmla="*/ 2100242 w 2781300"/>
                  <a:gd name="connsiteY79" fmla="*/ 524674 h 1855788"/>
                  <a:gd name="connsiteX80" fmla="*/ 2080914 w 2781300"/>
                  <a:gd name="connsiteY80" fmla="*/ 567549 h 1855788"/>
                  <a:gd name="connsiteX81" fmla="*/ 2203928 w 2781300"/>
                  <a:gd name="connsiteY81" fmla="*/ 576262 h 1855788"/>
                  <a:gd name="connsiteX82" fmla="*/ 2180042 w 2781300"/>
                  <a:gd name="connsiteY82" fmla="*/ 622605 h 1855788"/>
                  <a:gd name="connsiteX83" fmla="*/ 2346339 w 2781300"/>
                  <a:gd name="connsiteY83" fmla="*/ 631032 h 1855788"/>
                  <a:gd name="connsiteX84" fmla="*/ 2319231 w 2781300"/>
                  <a:gd name="connsiteY84" fmla="*/ 696341 h 1855788"/>
                  <a:gd name="connsiteX85" fmla="*/ 2438404 w 2781300"/>
                  <a:gd name="connsiteY85" fmla="*/ 707232 h 1855788"/>
                  <a:gd name="connsiteX86" fmla="*/ 2416227 w 2781300"/>
                  <a:gd name="connsiteY86" fmla="*/ 746374 h 1855788"/>
                  <a:gd name="connsiteX87" fmla="*/ 2548297 w 2781300"/>
                  <a:gd name="connsiteY87" fmla="*/ 747713 h 1855788"/>
                  <a:gd name="connsiteX88" fmla="*/ 2513846 w 2781300"/>
                  <a:gd name="connsiteY88" fmla="*/ 796728 h 1855788"/>
                  <a:gd name="connsiteX89" fmla="*/ 2660245 w 2781300"/>
                  <a:gd name="connsiteY89" fmla="*/ 795338 h 1855788"/>
                  <a:gd name="connsiteX90" fmla="*/ 2629833 w 2781300"/>
                  <a:gd name="connsiteY90" fmla="*/ 852351 h 1855788"/>
                  <a:gd name="connsiteX91" fmla="*/ 2710659 w 2781300"/>
                  <a:gd name="connsiteY91" fmla="*/ 852487 h 1855788"/>
                  <a:gd name="connsiteX92" fmla="*/ 2692412 w 2781300"/>
                  <a:gd name="connsiteY92" fmla="*/ 881266 h 1855788"/>
                  <a:gd name="connsiteX93" fmla="*/ 2781300 w 2781300"/>
                  <a:gd name="connsiteY9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03642 w 2781300"/>
                  <a:gd name="connsiteY37" fmla="*/ 1814666 h 1855788"/>
                  <a:gd name="connsiteX38" fmla="*/ 997790 w 2781300"/>
                  <a:gd name="connsiteY38" fmla="*/ 1815797 h 1855788"/>
                  <a:gd name="connsiteX39" fmla="*/ 1008873 w 2781300"/>
                  <a:gd name="connsiteY39" fmla="*/ 1855788 h 1855788"/>
                  <a:gd name="connsiteX40" fmla="*/ 839790 w 2781300"/>
                  <a:gd name="connsiteY40" fmla="*/ 1836937 h 1855788"/>
                  <a:gd name="connsiteX41" fmla="*/ 821133 w 2781300"/>
                  <a:gd name="connsiteY41" fmla="*/ 1831631 h 1855788"/>
                  <a:gd name="connsiteX42" fmla="*/ 775540 w 2781300"/>
                  <a:gd name="connsiteY42" fmla="*/ 1828957 h 1855788"/>
                  <a:gd name="connsiteX43" fmla="*/ 0 w 2781300"/>
                  <a:gd name="connsiteY43" fmla="*/ 941388 h 1855788"/>
                  <a:gd name="connsiteX44" fmla="*/ 626400 w 2781300"/>
                  <a:gd name="connsiteY44" fmla="*/ 93223 h 1855788"/>
                  <a:gd name="connsiteX45" fmla="*/ 667074 w 2781300"/>
                  <a:gd name="connsiteY45" fmla="*/ 81034 h 1855788"/>
                  <a:gd name="connsiteX46" fmla="*/ 682305 w 2781300"/>
                  <a:gd name="connsiteY46" fmla="*/ 72919 h 1855788"/>
                  <a:gd name="connsiteX47" fmla="*/ 1008873 w 2781300"/>
                  <a:gd name="connsiteY47" fmla="*/ 0 h 1855788"/>
                  <a:gd name="connsiteX48" fmla="*/ 997186 w 2781300"/>
                  <a:gd name="connsiteY48" fmla="*/ 42173 h 1855788"/>
                  <a:gd name="connsiteX49" fmla="*/ 1023105 w 2781300"/>
                  <a:gd name="connsiteY49" fmla="*/ 37956 h 1855788"/>
                  <a:gd name="connsiteX50" fmla="*/ 1108885 w 2781300"/>
                  <a:gd name="connsiteY50" fmla="*/ 33337 h 1855788"/>
                  <a:gd name="connsiteX51" fmla="*/ 1097623 w 2781300"/>
                  <a:gd name="connsiteY51" fmla="*/ 72518 h 1855788"/>
                  <a:gd name="connsiteX52" fmla="*/ 1136568 w 2781300"/>
                  <a:gd name="connsiteY52" fmla="*/ 66383 h 1855788"/>
                  <a:gd name="connsiteX53" fmla="*/ 1222348 w 2781300"/>
                  <a:gd name="connsiteY53" fmla="*/ 61912 h 1855788"/>
                  <a:gd name="connsiteX54" fmla="*/ 1206030 w 2781300"/>
                  <a:gd name="connsiteY54" fmla="*/ 116866 h 1855788"/>
                  <a:gd name="connsiteX55" fmla="*/ 1232453 w 2781300"/>
                  <a:gd name="connsiteY55" fmla="*/ 127349 h 1855788"/>
                  <a:gd name="connsiteX56" fmla="*/ 1260393 w 2781300"/>
                  <a:gd name="connsiteY56" fmla="*/ 123238 h 1855788"/>
                  <a:gd name="connsiteX57" fmla="*/ 1346173 w 2781300"/>
                  <a:gd name="connsiteY57" fmla="*/ 119062 h 1855788"/>
                  <a:gd name="connsiteX58" fmla="*/ 1332246 w 2781300"/>
                  <a:gd name="connsiteY58" fmla="*/ 162868 h 1855788"/>
                  <a:gd name="connsiteX59" fmla="*/ 1344564 w 2781300"/>
                  <a:gd name="connsiteY59" fmla="*/ 161141 h 1855788"/>
                  <a:gd name="connsiteX60" fmla="*/ 1430344 w 2781300"/>
                  <a:gd name="connsiteY60" fmla="*/ 157162 h 1855788"/>
                  <a:gd name="connsiteX61" fmla="*/ 1413731 w 2781300"/>
                  <a:gd name="connsiteY61" fmla="*/ 206956 h 1855788"/>
                  <a:gd name="connsiteX62" fmla="*/ 1421485 w 2781300"/>
                  <a:gd name="connsiteY62" fmla="*/ 210624 h 1855788"/>
                  <a:gd name="connsiteX63" fmla="*/ 1473151 w 2781300"/>
                  <a:gd name="connsiteY63" fmla="*/ 203783 h 1855788"/>
                  <a:gd name="connsiteX64" fmla="*/ 1558931 w 2781300"/>
                  <a:gd name="connsiteY64" fmla="*/ 200025 h 1855788"/>
                  <a:gd name="connsiteX65" fmla="*/ 1535305 w 2781300"/>
                  <a:gd name="connsiteY65" fmla="*/ 266902 h 1855788"/>
                  <a:gd name="connsiteX66" fmla="*/ 1540646 w 2781300"/>
                  <a:gd name="connsiteY66" fmla="*/ 269743 h 1855788"/>
                  <a:gd name="connsiteX67" fmla="*/ 1620474 w 2781300"/>
                  <a:gd name="connsiteY67" fmla="*/ 263128 h 1855788"/>
                  <a:gd name="connsiteX68" fmla="*/ 1605204 w 2781300"/>
                  <a:gd name="connsiteY68" fmla="*/ 304079 h 1855788"/>
                  <a:gd name="connsiteX69" fmla="*/ 1757367 w 2781300"/>
                  <a:gd name="connsiteY69" fmla="*/ 311945 h 1855788"/>
                  <a:gd name="connsiteX70" fmla="*/ 1735914 w 2781300"/>
                  <a:gd name="connsiteY70" fmla="*/ 364629 h 1855788"/>
                  <a:gd name="connsiteX71" fmla="*/ 1808129 w 2781300"/>
                  <a:gd name="connsiteY71" fmla="*/ 359574 h 1855788"/>
                  <a:gd name="connsiteX72" fmla="*/ 1792112 w 2781300"/>
                  <a:gd name="connsiteY72" fmla="*/ 395862 h 1855788"/>
                  <a:gd name="connsiteX73" fmla="*/ 1908140 w 2781300"/>
                  <a:gd name="connsiteY73" fmla="*/ 388149 h 1855788"/>
                  <a:gd name="connsiteX74" fmla="*/ 1877411 w 2781300"/>
                  <a:gd name="connsiteY74" fmla="*/ 454261 h 1855788"/>
                  <a:gd name="connsiteX75" fmla="*/ 1882194 w 2781300"/>
                  <a:gd name="connsiteY75" fmla="*/ 456941 h 1855788"/>
                  <a:gd name="connsiteX76" fmla="*/ 1972435 w 2781300"/>
                  <a:gd name="connsiteY76" fmla="*/ 451649 h 1855788"/>
                  <a:gd name="connsiteX77" fmla="*/ 1949751 w 2781300"/>
                  <a:gd name="connsiteY77" fmla="*/ 494699 h 1855788"/>
                  <a:gd name="connsiteX78" fmla="*/ 2100242 w 2781300"/>
                  <a:gd name="connsiteY78" fmla="*/ 524674 h 1855788"/>
                  <a:gd name="connsiteX79" fmla="*/ 2080914 w 2781300"/>
                  <a:gd name="connsiteY79" fmla="*/ 567549 h 1855788"/>
                  <a:gd name="connsiteX80" fmla="*/ 2203928 w 2781300"/>
                  <a:gd name="connsiteY80" fmla="*/ 576262 h 1855788"/>
                  <a:gd name="connsiteX81" fmla="*/ 2180042 w 2781300"/>
                  <a:gd name="connsiteY81" fmla="*/ 622605 h 1855788"/>
                  <a:gd name="connsiteX82" fmla="*/ 2346339 w 2781300"/>
                  <a:gd name="connsiteY82" fmla="*/ 631032 h 1855788"/>
                  <a:gd name="connsiteX83" fmla="*/ 2319231 w 2781300"/>
                  <a:gd name="connsiteY83" fmla="*/ 696341 h 1855788"/>
                  <a:gd name="connsiteX84" fmla="*/ 2438404 w 2781300"/>
                  <a:gd name="connsiteY84" fmla="*/ 707232 h 1855788"/>
                  <a:gd name="connsiteX85" fmla="*/ 2416227 w 2781300"/>
                  <a:gd name="connsiteY85" fmla="*/ 746374 h 1855788"/>
                  <a:gd name="connsiteX86" fmla="*/ 2548297 w 2781300"/>
                  <a:gd name="connsiteY86" fmla="*/ 747713 h 1855788"/>
                  <a:gd name="connsiteX87" fmla="*/ 2513846 w 2781300"/>
                  <a:gd name="connsiteY87" fmla="*/ 796728 h 1855788"/>
                  <a:gd name="connsiteX88" fmla="*/ 2660245 w 2781300"/>
                  <a:gd name="connsiteY88" fmla="*/ 795338 h 1855788"/>
                  <a:gd name="connsiteX89" fmla="*/ 2629833 w 2781300"/>
                  <a:gd name="connsiteY89" fmla="*/ 852351 h 1855788"/>
                  <a:gd name="connsiteX90" fmla="*/ 2710659 w 2781300"/>
                  <a:gd name="connsiteY90" fmla="*/ 852487 h 1855788"/>
                  <a:gd name="connsiteX91" fmla="*/ 2692412 w 2781300"/>
                  <a:gd name="connsiteY91" fmla="*/ 881266 h 1855788"/>
                  <a:gd name="connsiteX92" fmla="*/ 2781300 w 2781300"/>
                  <a:gd name="connsiteY9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136568 w 2781300"/>
                  <a:gd name="connsiteY51" fmla="*/ 66383 h 1855788"/>
                  <a:gd name="connsiteX52" fmla="*/ 1222348 w 2781300"/>
                  <a:gd name="connsiteY52" fmla="*/ 61912 h 1855788"/>
                  <a:gd name="connsiteX53" fmla="*/ 1206030 w 2781300"/>
                  <a:gd name="connsiteY53" fmla="*/ 116866 h 1855788"/>
                  <a:gd name="connsiteX54" fmla="*/ 1232453 w 2781300"/>
                  <a:gd name="connsiteY54" fmla="*/ 127349 h 1855788"/>
                  <a:gd name="connsiteX55" fmla="*/ 1260393 w 2781300"/>
                  <a:gd name="connsiteY55" fmla="*/ 123238 h 1855788"/>
                  <a:gd name="connsiteX56" fmla="*/ 1346173 w 2781300"/>
                  <a:gd name="connsiteY56" fmla="*/ 119062 h 1855788"/>
                  <a:gd name="connsiteX57" fmla="*/ 1332246 w 2781300"/>
                  <a:gd name="connsiteY57" fmla="*/ 162868 h 1855788"/>
                  <a:gd name="connsiteX58" fmla="*/ 1344564 w 2781300"/>
                  <a:gd name="connsiteY58" fmla="*/ 161141 h 1855788"/>
                  <a:gd name="connsiteX59" fmla="*/ 1430344 w 2781300"/>
                  <a:gd name="connsiteY59" fmla="*/ 157162 h 1855788"/>
                  <a:gd name="connsiteX60" fmla="*/ 1413731 w 2781300"/>
                  <a:gd name="connsiteY60" fmla="*/ 206956 h 1855788"/>
                  <a:gd name="connsiteX61" fmla="*/ 1421485 w 2781300"/>
                  <a:gd name="connsiteY61" fmla="*/ 210624 h 1855788"/>
                  <a:gd name="connsiteX62" fmla="*/ 1473151 w 2781300"/>
                  <a:gd name="connsiteY62" fmla="*/ 203783 h 1855788"/>
                  <a:gd name="connsiteX63" fmla="*/ 1558931 w 2781300"/>
                  <a:gd name="connsiteY63" fmla="*/ 200025 h 1855788"/>
                  <a:gd name="connsiteX64" fmla="*/ 1535305 w 2781300"/>
                  <a:gd name="connsiteY64" fmla="*/ 266902 h 1855788"/>
                  <a:gd name="connsiteX65" fmla="*/ 1540646 w 2781300"/>
                  <a:gd name="connsiteY65" fmla="*/ 269743 h 1855788"/>
                  <a:gd name="connsiteX66" fmla="*/ 1620474 w 2781300"/>
                  <a:gd name="connsiteY66" fmla="*/ 263128 h 1855788"/>
                  <a:gd name="connsiteX67" fmla="*/ 1605204 w 2781300"/>
                  <a:gd name="connsiteY67" fmla="*/ 304079 h 1855788"/>
                  <a:gd name="connsiteX68" fmla="*/ 1757367 w 2781300"/>
                  <a:gd name="connsiteY68" fmla="*/ 311945 h 1855788"/>
                  <a:gd name="connsiteX69" fmla="*/ 1735914 w 2781300"/>
                  <a:gd name="connsiteY69" fmla="*/ 364629 h 1855788"/>
                  <a:gd name="connsiteX70" fmla="*/ 1808129 w 2781300"/>
                  <a:gd name="connsiteY70" fmla="*/ 359574 h 1855788"/>
                  <a:gd name="connsiteX71" fmla="*/ 1792112 w 2781300"/>
                  <a:gd name="connsiteY71" fmla="*/ 395862 h 1855788"/>
                  <a:gd name="connsiteX72" fmla="*/ 1908140 w 2781300"/>
                  <a:gd name="connsiteY72" fmla="*/ 388149 h 1855788"/>
                  <a:gd name="connsiteX73" fmla="*/ 1877411 w 2781300"/>
                  <a:gd name="connsiteY73" fmla="*/ 454261 h 1855788"/>
                  <a:gd name="connsiteX74" fmla="*/ 1882194 w 2781300"/>
                  <a:gd name="connsiteY74" fmla="*/ 456941 h 1855788"/>
                  <a:gd name="connsiteX75" fmla="*/ 1972435 w 2781300"/>
                  <a:gd name="connsiteY75" fmla="*/ 451649 h 1855788"/>
                  <a:gd name="connsiteX76" fmla="*/ 1949751 w 2781300"/>
                  <a:gd name="connsiteY76" fmla="*/ 494699 h 1855788"/>
                  <a:gd name="connsiteX77" fmla="*/ 2100242 w 2781300"/>
                  <a:gd name="connsiteY77" fmla="*/ 524674 h 1855788"/>
                  <a:gd name="connsiteX78" fmla="*/ 2080914 w 2781300"/>
                  <a:gd name="connsiteY78" fmla="*/ 567549 h 1855788"/>
                  <a:gd name="connsiteX79" fmla="*/ 2203928 w 2781300"/>
                  <a:gd name="connsiteY79" fmla="*/ 576262 h 1855788"/>
                  <a:gd name="connsiteX80" fmla="*/ 2180042 w 2781300"/>
                  <a:gd name="connsiteY80" fmla="*/ 622605 h 1855788"/>
                  <a:gd name="connsiteX81" fmla="*/ 2346339 w 2781300"/>
                  <a:gd name="connsiteY81" fmla="*/ 631032 h 1855788"/>
                  <a:gd name="connsiteX82" fmla="*/ 2319231 w 2781300"/>
                  <a:gd name="connsiteY82" fmla="*/ 696341 h 1855788"/>
                  <a:gd name="connsiteX83" fmla="*/ 2438404 w 2781300"/>
                  <a:gd name="connsiteY83" fmla="*/ 707232 h 1855788"/>
                  <a:gd name="connsiteX84" fmla="*/ 2416227 w 2781300"/>
                  <a:gd name="connsiteY84" fmla="*/ 746374 h 1855788"/>
                  <a:gd name="connsiteX85" fmla="*/ 2548297 w 2781300"/>
                  <a:gd name="connsiteY85" fmla="*/ 747713 h 1855788"/>
                  <a:gd name="connsiteX86" fmla="*/ 2513846 w 2781300"/>
                  <a:gd name="connsiteY86" fmla="*/ 796728 h 1855788"/>
                  <a:gd name="connsiteX87" fmla="*/ 2660245 w 2781300"/>
                  <a:gd name="connsiteY87" fmla="*/ 795338 h 1855788"/>
                  <a:gd name="connsiteX88" fmla="*/ 2629833 w 2781300"/>
                  <a:gd name="connsiteY88" fmla="*/ 852351 h 1855788"/>
                  <a:gd name="connsiteX89" fmla="*/ 2710659 w 2781300"/>
                  <a:gd name="connsiteY89" fmla="*/ 852487 h 1855788"/>
                  <a:gd name="connsiteX90" fmla="*/ 2692412 w 2781300"/>
                  <a:gd name="connsiteY90" fmla="*/ 881266 h 1855788"/>
                  <a:gd name="connsiteX91" fmla="*/ 2781300 w 2781300"/>
                  <a:gd name="connsiteY9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222348 w 2781300"/>
                  <a:gd name="connsiteY51" fmla="*/ 61912 h 1855788"/>
                  <a:gd name="connsiteX52" fmla="*/ 1206030 w 2781300"/>
                  <a:gd name="connsiteY52" fmla="*/ 116866 h 1855788"/>
                  <a:gd name="connsiteX53" fmla="*/ 1232453 w 2781300"/>
                  <a:gd name="connsiteY53" fmla="*/ 127349 h 1855788"/>
                  <a:gd name="connsiteX54" fmla="*/ 1260393 w 2781300"/>
                  <a:gd name="connsiteY54" fmla="*/ 123238 h 1855788"/>
                  <a:gd name="connsiteX55" fmla="*/ 1346173 w 2781300"/>
                  <a:gd name="connsiteY55" fmla="*/ 119062 h 1855788"/>
                  <a:gd name="connsiteX56" fmla="*/ 1332246 w 2781300"/>
                  <a:gd name="connsiteY56" fmla="*/ 162868 h 1855788"/>
                  <a:gd name="connsiteX57" fmla="*/ 1344564 w 2781300"/>
                  <a:gd name="connsiteY57" fmla="*/ 161141 h 1855788"/>
                  <a:gd name="connsiteX58" fmla="*/ 1430344 w 2781300"/>
                  <a:gd name="connsiteY58" fmla="*/ 157162 h 1855788"/>
                  <a:gd name="connsiteX59" fmla="*/ 1413731 w 2781300"/>
                  <a:gd name="connsiteY59" fmla="*/ 206956 h 1855788"/>
                  <a:gd name="connsiteX60" fmla="*/ 1421485 w 2781300"/>
                  <a:gd name="connsiteY60" fmla="*/ 210624 h 1855788"/>
                  <a:gd name="connsiteX61" fmla="*/ 1473151 w 2781300"/>
                  <a:gd name="connsiteY61" fmla="*/ 203783 h 1855788"/>
                  <a:gd name="connsiteX62" fmla="*/ 1558931 w 2781300"/>
                  <a:gd name="connsiteY62" fmla="*/ 200025 h 1855788"/>
                  <a:gd name="connsiteX63" fmla="*/ 1535305 w 2781300"/>
                  <a:gd name="connsiteY63" fmla="*/ 266902 h 1855788"/>
                  <a:gd name="connsiteX64" fmla="*/ 1540646 w 2781300"/>
                  <a:gd name="connsiteY64" fmla="*/ 269743 h 1855788"/>
                  <a:gd name="connsiteX65" fmla="*/ 1620474 w 2781300"/>
                  <a:gd name="connsiteY65" fmla="*/ 263128 h 1855788"/>
                  <a:gd name="connsiteX66" fmla="*/ 1605204 w 2781300"/>
                  <a:gd name="connsiteY66" fmla="*/ 304079 h 1855788"/>
                  <a:gd name="connsiteX67" fmla="*/ 1757367 w 2781300"/>
                  <a:gd name="connsiteY67" fmla="*/ 311945 h 1855788"/>
                  <a:gd name="connsiteX68" fmla="*/ 1735914 w 2781300"/>
                  <a:gd name="connsiteY68" fmla="*/ 364629 h 1855788"/>
                  <a:gd name="connsiteX69" fmla="*/ 1808129 w 2781300"/>
                  <a:gd name="connsiteY69" fmla="*/ 359574 h 1855788"/>
                  <a:gd name="connsiteX70" fmla="*/ 1792112 w 2781300"/>
                  <a:gd name="connsiteY70" fmla="*/ 395862 h 1855788"/>
                  <a:gd name="connsiteX71" fmla="*/ 1908140 w 2781300"/>
                  <a:gd name="connsiteY71" fmla="*/ 388149 h 1855788"/>
                  <a:gd name="connsiteX72" fmla="*/ 1877411 w 2781300"/>
                  <a:gd name="connsiteY72" fmla="*/ 454261 h 1855788"/>
                  <a:gd name="connsiteX73" fmla="*/ 1882194 w 2781300"/>
                  <a:gd name="connsiteY73" fmla="*/ 456941 h 1855788"/>
                  <a:gd name="connsiteX74" fmla="*/ 1972435 w 2781300"/>
                  <a:gd name="connsiteY74" fmla="*/ 451649 h 1855788"/>
                  <a:gd name="connsiteX75" fmla="*/ 1949751 w 2781300"/>
                  <a:gd name="connsiteY75" fmla="*/ 494699 h 1855788"/>
                  <a:gd name="connsiteX76" fmla="*/ 2100242 w 2781300"/>
                  <a:gd name="connsiteY76" fmla="*/ 524674 h 1855788"/>
                  <a:gd name="connsiteX77" fmla="*/ 2080914 w 2781300"/>
                  <a:gd name="connsiteY77" fmla="*/ 567549 h 1855788"/>
                  <a:gd name="connsiteX78" fmla="*/ 2203928 w 2781300"/>
                  <a:gd name="connsiteY78" fmla="*/ 576262 h 1855788"/>
                  <a:gd name="connsiteX79" fmla="*/ 2180042 w 2781300"/>
                  <a:gd name="connsiteY79" fmla="*/ 622605 h 1855788"/>
                  <a:gd name="connsiteX80" fmla="*/ 2346339 w 2781300"/>
                  <a:gd name="connsiteY80" fmla="*/ 631032 h 1855788"/>
                  <a:gd name="connsiteX81" fmla="*/ 2319231 w 2781300"/>
                  <a:gd name="connsiteY81" fmla="*/ 696341 h 1855788"/>
                  <a:gd name="connsiteX82" fmla="*/ 2438404 w 2781300"/>
                  <a:gd name="connsiteY82" fmla="*/ 707232 h 1855788"/>
                  <a:gd name="connsiteX83" fmla="*/ 2416227 w 2781300"/>
                  <a:gd name="connsiteY83" fmla="*/ 746374 h 1855788"/>
                  <a:gd name="connsiteX84" fmla="*/ 2548297 w 2781300"/>
                  <a:gd name="connsiteY84" fmla="*/ 747713 h 1855788"/>
                  <a:gd name="connsiteX85" fmla="*/ 2513846 w 2781300"/>
                  <a:gd name="connsiteY85" fmla="*/ 796728 h 1855788"/>
                  <a:gd name="connsiteX86" fmla="*/ 2660245 w 2781300"/>
                  <a:gd name="connsiteY86" fmla="*/ 795338 h 1855788"/>
                  <a:gd name="connsiteX87" fmla="*/ 2629833 w 2781300"/>
                  <a:gd name="connsiteY87" fmla="*/ 852351 h 1855788"/>
                  <a:gd name="connsiteX88" fmla="*/ 2710659 w 2781300"/>
                  <a:gd name="connsiteY88" fmla="*/ 852487 h 1855788"/>
                  <a:gd name="connsiteX89" fmla="*/ 2692412 w 2781300"/>
                  <a:gd name="connsiteY89" fmla="*/ 881266 h 1855788"/>
                  <a:gd name="connsiteX90" fmla="*/ 2781300 w 2781300"/>
                  <a:gd name="connsiteY9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32453 w 2781300"/>
                  <a:gd name="connsiteY52" fmla="*/ 127349 h 1855788"/>
                  <a:gd name="connsiteX53" fmla="*/ 1260393 w 2781300"/>
                  <a:gd name="connsiteY53" fmla="*/ 123238 h 1855788"/>
                  <a:gd name="connsiteX54" fmla="*/ 1346173 w 2781300"/>
                  <a:gd name="connsiteY54" fmla="*/ 119062 h 1855788"/>
                  <a:gd name="connsiteX55" fmla="*/ 1332246 w 2781300"/>
                  <a:gd name="connsiteY55" fmla="*/ 162868 h 1855788"/>
                  <a:gd name="connsiteX56" fmla="*/ 1344564 w 2781300"/>
                  <a:gd name="connsiteY56" fmla="*/ 161141 h 1855788"/>
                  <a:gd name="connsiteX57" fmla="*/ 1430344 w 2781300"/>
                  <a:gd name="connsiteY57" fmla="*/ 157162 h 1855788"/>
                  <a:gd name="connsiteX58" fmla="*/ 1413731 w 2781300"/>
                  <a:gd name="connsiteY58" fmla="*/ 206956 h 1855788"/>
                  <a:gd name="connsiteX59" fmla="*/ 1421485 w 2781300"/>
                  <a:gd name="connsiteY59" fmla="*/ 210624 h 1855788"/>
                  <a:gd name="connsiteX60" fmla="*/ 1473151 w 2781300"/>
                  <a:gd name="connsiteY60" fmla="*/ 203783 h 1855788"/>
                  <a:gd name="connsiteX61" fmla="*/ 1558931 w 2781300"/>
                  <a:gd name="connsiteY61" fmla="*/ 200025 h 1855788"/>
                  <a:gd name="connsiteX62" fmla="*/ 1535305 w 2781300"/>
                  <a:gd name="connsiteY62" fmla="*/ 266902 h 1855788"/>
                  <a:gd name="connsiteX63" fmla="*/ 1540646 w 2781300"/>
                  <a:gd name="connsiteY63" fmla="*/ 269743 h 1855788"/>
                  <a:gd name="connsiteX64" fmla="*/ 1620474 w 2781300"/>
                  <a:gd name="connsiteY64" fmla="*/ 263128 h 1855788"/>
                  <a:gd name="connsiteX65" fmla="*/ 1605204 w 2781300"/>
                  <a:gd name="connsiteY65" fmla="*/ 304079 h 1855788"/>
                  <a:gd name="connsiteX66" fmla="*/ 1757367 w 2781300"/>
                  <a:gd name="connsiteY66" fmla="*/ 311945 h 1855788"/>
                  <a:gd name="connsiteX67" fmla="*/ 1735914 w 2781300"/>
                  <a:gd name="connsiteY67" fmla="*/ 364629 h 1855788"/>
                  <a:gd name="connsiteX68" fmla="*/ 1808129 w 2781300"/>
                  <a:gd name="connsiteY68" fmla="*/ 359574 h 1855788"/>
                  <a:gd name="connsiteX69" fmla="*/ 1792112 w 2781300"/>
                  <a:gd name="connsiteY69" fmla="*/ 395862 h 1855788"/>
                  <a:gd name="connsiteX70" fmla="*/ 1908140 w 2781300"/>
                  <a:gd name="connsiteY70" fmla="*/ 388149 h 1855788"/>
                  <a:gd name="connsiteX71" fmla="*/ 1877411 w 2781300"/>
                  <a:gd name="connsiteY71" fmla="*/ 454261 h 1855788"/>
                  <a:gd name="connsiteX72" fmla="*/ 1882194 w 2781300"/>
                  <a:gd name="connsiteY72" fmla="*/ 456941 h 1855788"/>
                  <a:gd name="connsiteX73" fmla="*/ 1972435 w 2781300"/>
                  <a:gd name="connsiteY73" fmla="*/ 451649 h 1855788"/>
                  <a:gd name="connsiteX74" fmla="*/ 1949751 w 2781300"/>
                  <a:gd name="connsiteY74" fmla="*/ 494699 h 1855788"/>
                  <a:gd name="connsiteX75" fmla="*/ 2100242 w 2781300"/>
                  <a:gd name="connsiteY75" fmla="*/ 524674 h 1855788"/>
                  <a:gd name="connsiteX76" fmla="*/ 2080914 w 2781300"/>
                  <a:gd name="connsiteY76" fmla="*/ 567549 h 1855788"/>
                  <a:gd name="connsiteX77" fmla="*/ 2203928 w 2781300"/>
                  <a:gd name="connsiteY77" fmla="*/ 576262 h 1855788"/>
                  <a:gd name="connsiteX78" fmla="*/ 2180042 w 2781300"/>
                  <a:gd name="connsiteY78" fmla="*/ 622605 h 1855788"/>
                  <a:gd name="connsiteX79" fmla="*/ 2346339 w 2781300"/>
                  <a:gd name="connsiteY79" fmla="*/ 631032 h 1855788"/>
                  <a:gd name="connsiteX80" fmla="*/ 2319231 w 2781300"/>
                  <a:gd name="connsiteY80" fmla="*/ 696341 h 1855788"/>
                  <a:gd name="connsiteX81" fmla="*/ 2438404 w 2781300"/>
                  <a:gd name="connsiteY81" fmla="*/ 707232 h 1855788"/>
                  <a:gd name="connsiteX82" fmla="*/ 2416227 w 2781300"/>
                  <a:gd name="connsiteY82" fmla="*/ 746374 h 1855788"/>
                  <a:gd name="connsiteX83" fmla="*/ 2548297 w 2781300"/>
                  <a:gd name="connsiteY83" fmla="*/ 747713 h 1855788"/>
                  <a:gd name="connsiteX84" fmla="*/ 2513846 w 2781300"/>
                  <a:gd name="connsiteY84" fmla="*/ 796728 h 1855788"/>
                  <a:gd name="connsiteX85" fmla="*/ 2660245 w 2781300"/>
                  <a:gd name="connsiteY85" fmla="*/ 795338 h 1855788"/>
                  <a:gd name="connsiteX86" fmla="*/ 2629833 w 2781300"/>
                  <a:gd name="connsiteY86" fmla="*/ 852351 h 1855788"/>
                  <a:gd name="connsiteX87" fmla="*/ 2710659 w 2781300"/>
                  <a:gd name="connsiteY87" fmla="*/ 852487 h 1855788"/>
                  <a:gd name="connsiteX88" fmla="*/ 2692412 w 2781300"/>
                  <a:gd name="connsiteY88" fmla="*/ 881266 h 1855788"/>
                  <a:gd name="connsiteX89" fmla="*/ 2781300 w 2781300"/>
                  <a:gd name="connsiteY8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60393 w 2781300"/>
                  <a:gd name="connsiteY52" fmla="*/ 123238 h 1855788"/>
                  <a:gd name="connsiteX53" fmla="*/ 1346173 w 2781300"/>
                  <a:gd name="connsiteY53" fmla="*/ 119062 h 1855788"/>
                  <a:gd name="connsiteX54" fmla="*/ 1332246 w 2781300"/>
                  <a:gd name="connsiteY54" fmla="*/ 162868 h 1855788"/>
                  <a:gd name="connsiteX55" fmla="*/ 1344564 w 2781300"/>
                  <a:gd name="connsiteY55" fmla="*/ 161141 h 1855788"/>
                  <a:gd name="connsiteX56" fmla="*/ 1430344 w 2781300"/>
                  <a:gd name="connsiteY56" fmla="*/ 157162 h 1855788"/>
                  <a:gd name="connsiteX57" fmla="*/ 1413731 w 2781300"/>
                  <a:gd name="connsiteY57" fmla="*/ 206956 h 1855788"/>
                  <a:gd name="connsiteX58" fmla="*/ 1421485 w 2781300"/>
                  <a:gd name="connsiteY58" fmla="*/ 210624 h 1855788"/>
                  <a:gd name="connsiteX59" fmla="*/ 1473151 w 2781300"/>
                  <a:gd name="connsiteY59" fmla="*/ 203783 h 1855788"/>
                  <a:gd name="connsiteX60" fmla="*/ 1558931 w 2781300"/>
                  <a:gd name="connsiteY60" fmla="*/ 200025 h 1855788"/>
                  <a:gd name="connsiteX61" fmla="*/ 1535305 w 2781300"/>
                  <a:gd name="connsiteY61" fmla="*/ 266902 h 1855788"/>
                  <a:gd name="connsiteX62" fmla="*/ 1540646 w 2781300"/>
                  <a:gd name="connsiteY62" fmla="*/ 269743 h 1855788"/>
                  <a:gd name="connsiteX63" fmla="*/ 1620474 w 2781300"/>
                  <a:gd name="connsiteY63" fmla="*/ 263128 h 1855788"/>
                  <a:gd name="connsiteX64" fmla="*/ 1605204 w 2781300"/>
                  <a:gd name="connsiteY64" fmla="*/ 304079 h 1855788"/>
                  <a:gd name="connsiteX65" fmla="*/ 1757367 w 2781300"/>
                  <a:gd name="connsiteY65" fmla="*/ 311945 h 1855788"/>
                  <a:gd name="connsiteX66" fmla="*/ 1735914 w 2781300"/>
                  <a:gd name="connsiteY66" fmla="*/ 364629 h 1855788"/>
                  <a:gd name="connsiteX67" fmla="*/ 1808129 w 2781300"/>
                  <a:gd name="connsiteY67" fmla="*/ 359574 h 1855788"/>
                  <a:gd name="connsiteX68" fmla="*/ 1792112 w 2781300"/>
                  <a:gd name="connsiteY68" fmla="*/ 395862 h 1855788"/>
                  <a:gd name="connsiteX69" fmla="*/ 1908140 w 2781300"/>
                  <a:gd name="connsiteY69" fmla="*/ 388149 h 1855788"/>
                  <a:gd name="connsiteX70" fmla="*/ 1877411 w 2781300"/>
                  <a:gd name="connsiteY70" fmla="*/ 454261 h 1855788"/>
                  <a:gd name="connsiteX71" fmla="*/ 1882194 w 2781300"/>
                  <a:gd name="connsiteY71" fmla="*/ 456941 h 1855788"/>
                  <a:gd name="connsiteX72" fmla="*/ 1972435 w 2781300"/>
                  <a:gd name="connsiteY72" fmla="*/ 451649 h 1855788"/>
                  <a:gd name="connsiteX73" fmla="*/ 1949751 w 2781300"/>
                  <a:gd name="connsiteY73" fmla="*/ 494699 h 1855788"/>
                  <a:gd name="connsiteX74" fmla="*/ 2100242 w 2781300"/>
                  <a:gd name="connsiteY74" fmla="*/ 524674 h 1855788"/>
                  <a:gd name="connsiteX75" fmla="*/ 2080914 w 2781300"/>
                  <a:gd name="connsiteY75" fmla="*/ 567549 h 1855788"/>
                  <a:gd name="connsiteX76" fmla="*/ 2203928 w 2781300"/>
                  <a:gd name="connsiteY76" fmla="*/ 576262 h 1855788"/>
                  <a:gd name="connsiteX77" fmla="*/ 2180042 w 2781300"/>
                  <a:gd name="connsiteY77" fmla="*/ 622605 h 1855788"/>
                  <a:gd name="connsiteX78" fmla="*/ 2346339 w 2781300"/>
                  <a:gd name="connsiteY78" fmla="*/ 631032 h 1855788"/>
                  <a:gd name="connsiteX79" fmla="*/ 2319231 w 2781300"/>
                  <a:gd name="connsiteY79" fmla="*/ 696341 h 1855788"/>
                  <a:gd name="connsiteX80" fmla="*/ 2438404 w 2781300"/>
                  <a:gd name="connsiteY80" fmla="*/ 707232 h 1855788"/>
                  <a:gd name="connsiteX81" fmla="*/ 2416227 w 2781300"/>
                  <a:gd name="connsiteY81" fmla="*/ 746374 h 1855788"/>
                  <a:gd name="connsiteX82" fmla="*/ 2548297 w 2781300"/>
                  <a:gd name="connsiteY82" fmla="*/ 747713 h 1855788"/>
                  <a:gd name="connsiteX83" fmla="*/ 2513846 w 2781300"/>
                  <a:gd name="connsiteY83" fmla="*/ 796728 h 1855788"/>
                  <a:gd name="connsiteX84" fmla="*/ 2660245 w 2781300"/>
                  <a:gd name="connsiteY84" fmla="*/ 795338 h 1855788"/>
                  <a:gd name="connsiteX85" fmla="*/ 2629833 w 2781300"/>
                  <a:gd name="connsiteY85" fmla="*/ 852351 h 1855788"/>
                  <a:gd name="connsiteX86" fmla="*/ 2710659 w 2781300"/>
                  <a:gd name="connsiteY86" fmla="*/ 852487 h 1855788"/>
                  <a:gd name="connsiteX87" fmla="*/ 2692412 w 2781300"/>
                  <a:gd name="connsiteY87" fmla="*/ 881266 h 1855788"/>
                  <a:gd name="connsiteX88" fmla="*/ 2781300 w 2781300"/>
                  <a:gd name="connsiteY8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344564 w 2781300"/>
                  <a:gd name="connsiteY54" fmla="*/ 161141 h 1855788"/>
                  <a:gd name="connsiteX55" fmla="*/ 1430344 w 2781300"/>
                  <a:gd name="connsiteY55" fmla="*/ 157162 h 1855788"/>
                  <a:gd name="connsiteX56" fmla="*/ 1413731 w 2781300"/>
                  <a:gd name="connsiteY56" fmla="*/ 206956 h 1855788"/>
                  <a:gd name="connsiteX57" fmla="*/ 1421485 w 2781300"/>
                  <a:gd name="connsiteY57" fmla="*/ 210624 h 1855788"/>
                  <a:gd name="connsiteX58" fmla="*/ 1473151 w 2781300"/>
                  <a:gd name="connsiteY58" fmla="*/ 203783 h 1855788"/>
                  <a:gd name="connsiteX59" fmla="*/ 1558931 w 2781300"/>
                  <a:gd name="connsiteY59" fmla="*/ 200025 h 1855788"/>
                  <a:gd name="connsiteX60" fmla="*/ 1535305 w 2781300"/>
                  <a:gd name="connsiteY60" fmla="*/ 266902 h 1855788"/>
                  <a:gd name="connsiteX61" fmla="*/ 1540646 w 2781300"/>
                  <a:gd name="connsiteY61" fmla="*/ 269743 h 1855788"/>
                  <a:gd name="connsiteX62" fmla="*/ 1620474 w 2781300"/>
                  <a:gd name="connsiteY62" fmla="*/ 263128 h 1855788"/>
                  <a:gd name="connsiteX63" fmla="*/ 1605204 w 2781300"/>
                  <a:gd name="connsiteY63" fmla="*/ 304079 h 1855788"/>
                  <a:gd name="connsiteX64" fmla="*/ 1757367 w 2781300"/>
                  <a:gd name="connsiteY64" fmla="*/ 311945 h 1855788"/>
                  <a:gd name="connsiteX65" fmla="*/ 1735914 w 2781300"/>
                  <a:gd name="connsiteY65" fmla="*/ 364629 h 1855788"/>
                  <a:gd name="connsiteX66" fmla="*/ 1808129 w 2781300"/>
                  <a:gd name="connsiteY66" fmla="*/ 359574 h 1855788"/>
                  <a:gd name="connsiteX67" fmla="*/ 1792112 w 2781300"/>
                  <a:gd name="connsiteY67" fmla="*/ 395862 h 1855788"/>
                  <a:gd name="connsiteX68" fmla="*/ 1908140 w 2781300"/>
                  <a:gd name="connsiteY68" fmla="*/ 388149 h 1855788"/>
                  <a:gd name="connsiteX69" fmla="*/ 1877411 w 2781300"/>
                  <a:gd name="connsiteY69" fmla="*/ 454261 h 1855788"/>
                  <a:gd name="connsiteX70" fmla="*/ 1882194 w 2781300"/>
                  <a:gd name="connsiteY70" fmla="*/ 456941 h 1855788"/>
                  <a:gd name="connsiteX71" fmla="*/ 1972435 w 2781300"/>
                  <a:gd name="connsiteY71" fmla="*/ 451649 h 1855788"/>
                  <a:gd name="connsiteX72" fmla="*/ 1949751 w 2781300"/>
                  <a:gd name="connsiteY72" fmla="*/ 494699 h 1855788"/>
                  <a:gd name="connsiteX73" fmla="*/ 2100242 w 2781300"/>
                  <a:gd name="connsiteY73" fmla="*/ 524674 h 1855788"/>
                  <a:gd name="connsiteX74" fmla="*/ 2080914 w 2781300"/>
                  <a:gd name="connsiteY74" fmla="*/ 567549 h 1855788"/>
                  <a:gd name="connsiteX75" fmla="*/ 2203928 w 2781300"/>
                  <a:gd name="connsiteY75" fmla="*/ 576262 h 1855788"/>
                  <a:gd name="connsiteX76" fmla="*/ 2180042 w 2781300"/>
                  <a:gd name="connsiteY76" fmla="*/ 622605 h 1855788"/>
                  <a:gd name="connsiteX77" fmla="*/ 2346339 w 2781300"/>
                  <a:gd name="connsiteY77" fmla="*/ 631032 h 1855788"/>
                  <a:gd name="connsiteX78" fmla="*/ 2319231 w 2781300"/>
                  <a:gd name="connsiteY78" fmla="*/ 696341 h 1855788"/>
                  <a:gd name="connsiteX79" fmla="*/ 2438404 w 2781300"/>
                  <a:gd name="connsiteY79" fmla="*/ 707232 h 1855788"/>
                  <a:gd name="connsiteX80" fmla="*/ 2416227 w 2781300"/>
                  <a:gd name="connsiteY80" fmla="*/ 746374 h 1855788"/>
                  <a:gd name="connsiteX81" fmla="*/ 2548297 w 2781300"/>
                  <a:gd name="connsiteY81" fmla="*/ 747713 h 1855788"/>
                  <a:gd name="connsiteX82" fmla="*/ 2513846 w 2781300"/>
                  <a:gd name="connsiteY82" fmla="*/ 796728 h 1855788"/>
                  <a:gd name="connsiteX83" fmla="*/ 2660245 w 2781300"/>
                  <a:gd name="connsiteY83" fmla="*/ 795338 h 1855788"/>
                  <a:gd name="connsiteX84" fmla="*/ 2629833 w 2781300"/>
                  <a:gd name="connsiteY84" fmla="*/ 852351 h 1855788"/>
                  <a:gd name="connsiteX85" fmla="*/ 2710659 w 2781300"/>
                  <a:gd name="connsiteY85" fmla="*/ 852487 h 1855788"/>
                  <a:gd name="connsiteX86" fmla="*/ 2692412 w 2781300"/>
                  <a:gd name="connsiteY86" fmla="*/ 881266 h 1855788"/>
                  <a:gd name="connsiteX87" fmla="*/ 2781300 w 2781300"/>
                  <a:gd name="connsiteY8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473151 w 2781300"/>
                  <a:gd name="connsiteY57" fmla="*/ 203783 h 1855788"/>
                  <a:gd name="connsiteX58" fmla="*/ 1558931 w 2781300"/>
                  <a:gd name="connsiteY58" fmla="*/ 200025 h 1855788"/>
                  <a:gd name="connsiteX59" fmla="*/ 1535305 w 2781300"/>
                  <a:gd name="connsiteY59" fmla="*/ 266902 h 1855788"/>
                  <a:gd name="connsiteX60" fmla="*/ 1540646 w 2781300"/>
                  <a:gd name="connsiteY60" fmla="*/ 269743 h 1855788"/>
                  <a:gd name="connsiteX61" fmla="*/ 1620474 w 2781300"/>
                  <a:gd name="connsiteY61" fmla="*/ 263128 h 1855788"/>
                  <a:gd name="connsiteX62" fmla="*/ 1605204 w 2781300"/>
                  <a:gd name="connsiteY62" fmla="*/ 304079 h 1855788"/>
                  <a:gd name="connsiteX63" fmla="*/ 1757367 w 2781300"/>
                  <a:gd name="connsiteY63" fmla="*/ 311945 h 1855788"/>
                  <a:gd name="connsiteX64" fmla="*/ 1735914 w 2781300"/>
                  <a:gd name="connsiteY64" fmla="*/ 364629 h 1855788"/>
                  <a:gd name="connsiteX65" fmla="*/ 1808129 w 2781300"/>
                  <a:gd name="connsiteY65" fmla="*/ 359574 h 1855788"/>
                  <a:gd name="connsiteX66" fmla="*/ 1792112 w 2781300"/>
                  <a:gd name="connsiteY66" fmla="*/ 395862 h 1855788"/>
                  <a:gd name="connsiteX67" fmla="*/ 1908140 w 2781300"/>
                  <a:gd name="connsiteY67" fmla="*/ 388149 h 1855788"/>
                  <a:gd name="connsiteX68" fmla="*/ 1877411 w 2781300"/>
                  <a:gd name="connsiteY68" fmla="*/ 454261 h 1855788"/>
                  <a:gd name="connsiteX69" fmla="*/ 1882194 w 2781300"/>
                  <a:gd name="connsiteY69" fmla="*/ 456941 h 1855788"/>
                  <a:gd name="connsiteX70" fmla="*/ 1972435 w 2781300"/>
                  <a:gd name="connsiteY70" fmla="*/ 451649 h 1855788"/>
                  <a:gd name="connsiteX71" fmla="*/ 1949751 w 2781300"/>
                  <a:gd name="connsiteY71" fmla="*/ 494699 h 1855788"/>
                  <a:gd name="connsiteX72" fmla="*/ 2100242 w 2781300"/>
                  <a:gd name="connsiteY72" fmla="*/ 524674 h 1855788"/>
                  <a:gd name="connsiteX73" fmla="*/ 2080914 w 2781300"/>
                  <a:gd name="connsiteY73" fmla="*/ 567549 h 1855788"/>
                  <a:gd name="connsiteX74" fmla="*/ 2203928 w 2781300"/>
                  <a:gd name="connsiteY74" fmla="*/ 576262 h 1855788"/>
                  <a:gd name="connsiteX75" fmla="*/ 2180042 w 2781300"/>
                  <a:gd name="connsiteY75" fmla="*/ 622605 h 1855788"/>
                  <a:gd name="connsiteX76" fmla="*/ 2346339 w 2781300"/>
                  <a:gd name="connsiteY76" fmla="*/ 631032 h 1855788"/>
                  <a:gd name="connsiteX77" fmla="*/ 2319231 w 2781300"/>
                  <a:gd name="connsiteY77" fmla="*/ 696341 h 1855788"/>
                  <a:gd name="connsiteX78" fmla="*/ 2438404 w 2781300"/>
                  <a:gd name="connsiteY78" fmla="*/ 707232 h 1855788"/>
                  <a:gd name="connsiteX79" fmla="*/ 2416227 w 2781300"/>
                  <a:gd name="connsiteY79" fmla="*/ 746374 h 1855788"/>
                  <a:gd name="connsiteX80" fmla="*/ 2548297 w 2781300"/>
                  <a:gd name="connsiteY80" fmla="*/ 747713 h 1855788"/>
                  <a:gd name="connsiteX81" fmla="*/ 2513846 w 2781300"/>
                  <a:gd name="connsiteY81" fmla="*/ 796728 h 1855788"/>
                  <a:gd name="connsiteX82" fmla="*/ 2660245 w 2781300"/>
                  <a:gd name="connsiteY82" fmla="*/ 795338 h 1855788"/>
                  <a:gd name="connsiteX83" fmla="*/ 2629833 w 2781300"/>
                  <a:gd name="connsiteY83" fmla="*/ 852351 h 1855788"/>
                  <a:gd name="connsiteX84" fmla="*/ 2710659 w 2781300"/>
                  <a:gd name="connsiteY84" fmla="*/ 852487 h 1855788"/>
                  <a:gd name="connsiteX85" fmla="*/ 2692412 w 2781300"/>
                  <a:gd name="connsiteY85" fmla="*/ 881266 h 1855788"/>
                  <a:gd name="connsiteX86" fmla="*/ 2781300 w 2781300"/>
                  <a:gd name="connsiteY8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558931 w 2781300"/>
                  <a:gd name="connsiteY57" fmla="*/ 200025 h 1855788"/>
                  <a:gd name="connsiteX58" fmla="*/ 1535305 w 2781300"/>
                  <a:gd name="connsiteY58" fmla="*/ 266902 h 1855788"/>
                  <a:gd name="connsiteX59" fmla="*/ 1540646 w 2781300"/>
                  <a:gd name="connsiteY59" fmla="*/ 269743 h 1855788"/>
                  <a:gd name="connsiteX60" fmla="*/ 1620474 w 2781300"/>
                  <a:gd name="connsiteY60" fmla="*/ 263128 h 1855788"/>
                  <a:gd name="connsiteX61" fmla="*/ 1605204 w 2781300"/>
                  <a:gd name="connsiteY61" fmla="*/ 304079 h 1855788"/>
                  <a:gd name="connsiteX62" fmla="*/ 1757367 w 2781300"/>
                  <a:gd name="connsiteY62" fmla="*/ 311945 h 1855788"/>
                  <a:gd name="connsiteX63" fmla="*/ 1735914 w 2781300"/>
                  <a:gd name="connsiteY63" fmla="*/ 364629 h 1855788"/>
                  <a:gd name="connsiteX64" fmla="*/ 1808129 w 2781300"/>
                  <a:gd name="connsiteY64" fmla="*/ 359574 h 1855788"/>
                  <a:gd name="connsiteX65" fmla="*/ 1792112 w 2781300"/>
                  <a:gd name="connsiteY65" fmla="*/ 395862 h 1855788"/>
                  <a:gd name="connsiteX66" fmla="*/ 1908140 w 2781300"/>
                  <a:gd name="connsiteY66" fmla="*/ 388149 h 1855788"/>
                  <a:gd name="connsiteX67" fmla="*/ 1877411 w 2781300"/>
                  <a:gd name="connsiteY67" fmla="*/ 454261 h 1855788"/>
                  <a:gd name="connsiteX68" fmla="*/ 1882194 w 2781300"/>
                  <a:gd name="connsiteY68" fmla="*/ 456941 h 1855788"/>
                  <a:gd name="connsiteX69" fmla="*/ 1972435 w 2781300"/>
                  <a:gd name="connsiteY69" fmla="*/ 451649 h 1855788"/>
                  <a:gd name="connsiteX70" fmla="*/ 1949751 w 2781300"/>
                  <a:gd name="connsiteY70" fmla="*/ 494699 h 1855788"/>
                  <a:gd name="connsiteX71" fmla="*/ 2100242 w 2781300"/>
                  <a:gd name="connsiteY71" fmla="*/ 524674 h 1855788"/>
                  <a:gd name="connsiteX72" fmla="*/ 2080914 w 2781300"/>
                  <a:gd name="connsiteY72" fmla="*/ 567549 h 1855788"/>
                  <a:gd name="connsiteX73" fmla="*/ 2203928 w 2781300"/>
                  <a:gd name="connsiteY73" fmla="*/ 576262 h 1855788"/>
                  <a:gd name="connsiteX74" fmla="*/ 2180042 w 2781300"/>
                  <a:gd name="connsiteY74" fmla="*/ 622605 h 1855788"/>
                  <a:gd name="connsiteX75" fmla="*/ 2346339 w 2781300"/>
                  <a:gd name="connsiteY75" fmla="*/ 631032 h 1855788"/>
                  <a:gd name="connsiteX76" fmla="*/ 2319231 w 2781300"/>
                  <a:gd name="connsiteY76" fmla="*/ 696341 h 1855788"/>
                  <a:gd name="connsiteX77" fmla="*/ 2438404 w 2781300"/>
                  <a:gd name="connsiteY77" fmla="*/ 707232 h 1855788"/>
                  <a:gd name="connsiteX78" fmla="*/ 2416227 w 2781300"/>
                  <a:gd name="connsiteY78" fmla="*/ 746374 h 1855788"/>
                  <a:gd name="connsiteX79" fmla="*/ 2548297 w 2781300"/>
                  <a:gd name="connsiteY79" fmla="*/ 747713 h 1855788"/>
                  <a:gd name="connsiteX80" fmla="*/ 2513846 w 2781300"/>
                  <a:gd name="connsiteY80" fmla="*/ 796728 h 1855788"/>
                  <a:gd name="connsiteX81" fmla="*/ 2660245 w 2781300"/>
                  <a:gd name="connsiteY81" fmla="*/ 795338 h 1855788"/>
                  <a:gd name="connsiteX82" fmla="*/ 2629833 w 2781300"/>
                  <a:gd name="connsiteY82" fmla="*/ 852351 h 1855788"/>
                  <a:gd name="connsiteX83" fmla="*/ 2710659 w 2781300"/>
                  <a:gd name="connsiteY83" fmla="*/ 852487 h 1855788"/>
                  <a:gd name="connsiteX84" fmla="*/ 2692412 w 2781300"/>
                  <a:gd name="connsiteY84" fmla="*/ 881266 h 1855788"/>
                  <a:gd name="connsiteX85" fmla="*/ 2781300 w 2781300"/>
                  <a:gd name="connsiteY8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540646 w 2781300"/>
                  <a:gd name="connsiteY58" fmla="*/ 269743 h 1855788"/>
                  <a:gd name="connsiteX59" fmla="*/ 1620474 w 2781300"/>
                  <a:gd name="connsiteY59" fmla="*/ 263128 h 1855788"/>
                  <a:gd name="connsiteX60" fmla="*/ 1605204 w 2781300"/>
                  <a:gd name="connsiteY60" fmla="*/ 304079 h 1855788"/>
                  <a:gd name="connsiteX61" fmla="*/ 1757367 w 2781300"/>
                  <a:gd name="connsiteY61" fmla="*/ 311945 h 1855788"/>
                  <a:gd name="connsiteX62" fmla="*/ 1735914 w 2781300"/>
                  <a:gd name="connsiteY62" fmla="*/ 364629 h 1855788"/>
                  <a:gd name="connsiteX63" fmla="*/ 1808129 w 2781300"/>
                  <a:gd name="connsiteY63" fmla="*/ 359574 h 1855788"/>
                  <a:gd name="connsiteX64" fmla="*/ 1792112 w 2781300"/>
                  <a:gd name="connsiteY64" fmla="*/ 395862 h 1855788"/>
                  <a:gd name="connsiteX65" fmla="*/ 1908140 w 2781300"/>
                  <a:gd name="connsiteY65" fmla="*/ 388149 h 1855788"/>
                  <a:gd name="connsiteX66" fmla="*/ 1877411 w 2781300"/>
                  <a:gd name="connsiteY66" fmla="*/ 454261 h 1855788"/>
                  <a:gd name="connsiteX67" fmla="*/ 1882194 w 2781300"/>
                  <a:gd name="connsiteY67" fmla="*/ 456941 h 1855788"/>
                  <a:gd name="connsiteX68" fmla="*/ 1972435 w 2781300"/>
                  <a:gd name="connsiteY68" fmla="*/ 451649 h 1855788"/>
                  <a:gd name="connsiteX69" fmla="*/ 1949751 w 2781300"/>
                  <a:gd name="connsiteY69" fmla="*/ 494699 h 1855788"/>
                  <a:gd name="connsiteX70" fmla="*/ 2100242 w 2781300"/>
                  <a:gd name="connsiteY70" fmla="*/ 524674 h 1855788"/>
                  <a:gd name="connsiteX71" fmla="*/ 2080914 w 2781300"/>
                  <a:gd name="connsiteY71" fmla="*/ 567549 h 1855788"/>
                  <a:gd name="connsiteX72" fmla="*/ 2203928 w 2781300"/>
                  <a:gd name="connsiteY72" fmla="*/ 576262 h 1855788"/>
                  <a:gd name="connsiteX73" fmla="*/ 2180042 w 2781300"/>
                  <a:gd name="connsiteY73" fmla="*/ 622605 h 1855788"/>
                  <a:gd name="connsiteX74" fmla="*/ 2346339 w 2781300"/>
                  <a:gd name="connsiteY74" fmla="*/ 631032 h 1855788"/>
                  <a:gd name="connsiteX75" fmla="*/ 2319231 w 2781300"/>
                  <a:gd name="connsiteY75" fmla="*/ 696341 h 1855788"/>
                  <a:gd name="connsiteX76" fmla="*/ 2438404 w 2781300"/>
                  <a:gd name="connsiteY76" fmla="*/ 707232 h 1855788"/>
                  <a:gd name="connsiteX77" fmla="*/ 2416227 w 2781300"/>
                  <a:gd name="connsiteY77" fmla="*/ 746374 h 1855788"/>
                  <a:gd name="connsiteX78" fmla="*/ 2548297 w 2781300"/>
                  <a:gd name="connsiteY78" fmla="*/ 747713 h 1855788"/>
                  <a:gd name="connsiteX79" fmla="*/ 2513846 w 2781300"/>
                  <a:gd name="connsiteY79" fmla="*/ 796728 h 1855788"/>
                  <a:gd name="connsiteX80" fmla="*/ 2660245 w 2781300"/>
                  <a:gd name="connsiteY80" fmla="*/ 795338 h 1855788"/>
                  <a:gd name="connsiteX81" fmla="*/ 2629833 w 2781300"/>
                  <a:gd name="connsiteY81" fmla="*/ 852351 h 1855788"/>
                  <a:gd name="connsiteX82" fmla="*/ 2710659 w 2781300"/>
                  <a:gd name="connsiteY82" fmla="*/ 852487 h 1855788"/>
                  <a:gd name="connsiteX83" fmla="*/ 2692412 w 2781300"/>
                  <a:gd name="connsiteY83" fmla="*/ 881266 h 1855788"/>
                  <a:gd name="connsiteX84" fmla="*/ 2781300 w 2781300"/>
                  <a:gd name="connsiteY8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882194 w 2781300"/>
                  <a:gd name="connsiteY66" fmla="*/ 456941 h 1855788"/>
                  <a:gd name="connsiteX67" fmla="*/ 1972435 w 2781300"/>
                  <a:gd name="connsiteY67" fmla="*/ 451649 h 1855788"/>
                  <a:gd name="connsiteX68" fmla="*/ 1949751 w 2781300"/>
                  <a:gd name="connsiteY68" fmla="*/ 494699 h 1855788"/>
                  <a:gd name="connsiteX69" fmla="*/ 2100242 w 2781300"/>
                  <a:gd name="connsiteY69" fmla="*/ 524674 h 1855788"/>
                  <a:gd name="connsiteX70" fmla="*/ 2080914 w 2781300"/>
                  <a:gd name="connsiteY70" fmla="*/ 567549 h 1855788"/>
                  <a:gd name="connsiteX71" fmla="*/ 2203928 w 2781300"/>
                  <a:gd name="connsiteY71" fmla="*/ 576262 h 1855788"/>
                  <a:gd name="connsiteX72" fmla="*/ 2180042 w 2781300"/>
                  <a:gd name="connsiteY72" fmla="*/ 622605 h 1855788"/>
                  <a:gd name="connsiteX73" fmla="*/ 2346339 w 2781300"/>
                  <a:gd name="connsiteY73" fmla="*/ 631032 h 1855788"/>
                  <a:gd name="connsiteX74" fmla="*/ 2319231 w 2781300"/>
                  <a:gd name="connsiteY74" fmla="*/ 696341 h 1855788"/>
                  <a:gd name="connsiteX75" fmla="*/ 2438404 w 2781300"/>
                  <a:gd name="connsiteY75" fmla="*/ 707232 h 1855788"/>
                  <a:gd name="connsiteX76" fmla="*/ 2416227 w 2781300"/>
                  <a:gd name="connsiteY76" fmla="*/ 746374 h 1855788"/>
                  <a:gd name="connsiteX77" fmla="*/ 2548297 w 2781300"/>
                  <a:gd name="connsiteY77" fmla="*/ 747713 h 1855788"/>
                  <a:gd name="connsiteX78" fmla="*/ 2513846 w 2781300"/>
                  <a:gd name="connsiteY78" fmla="*/ 796728 h 1855788"/>
                  <a:gd name="connsiteX79" fmla="*/ 2660245 w 2781300"/>
                  <a:gd name="connsiteY79" fmla="*/ 795338 h 1855788"/>
                  <a:gd name="connsiteX80" fmla="*/ 2629833 w 2781300"/>
                  <a:gd name="connsiteY80" fmla="*/ 852351 h 1855788"/>
                  <a:gd name="connsiteX81" fmla="*/ 2710659 w 2781300"/>
                  <a:gd name="connsiteY81" fmla="*/ 852487 h 1855788"/>
                  <a:gd name="connsiteX82" fmla="*/ 2692412 w 2781300"/>
                  <a:gd name="connsiteY82" fmla="*/ 881266 h 1855788"/>
                  <a:gd name="connsiteX83" fmla="*/ 2781300 w 2781300"/>
                  <a:gd name="connsiteY8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972435 w 2781300"/>
                  <a:gd name="connsiteY66" fmla="*/ 451649 h 1855788"/>
                  <a:gd name="connsiteX67" fmla="*/ 1949751 w 2781300"/>
                  <a:gd name="connsiteY67" fmla="*/ 494699 h 1855788"/>
                  <a:gd name="connsiteX68" fmla="*/ 2100242 w 2781300"/>
                  <a:gd name="connsiteY68" fmla="*/ 524674 h 1855788"/>
                  <a:gd name="connsiteX69" fmla="*/ 2080914 w 2781300"/>
                  <a:gd name="connsiteY69" fmla="*/ 567549 h 1855788"/>
                  <a:gd name="connsiteX70" fmla="*/ 2203928 w 2781300"/>
                  <a:gd name="connsiteY70" fmla="*/ 576262 h 1855788"/>
                  <a:gd name="connsiteX71" fmla="*/ 2180042 w 2781300"/>
                  <a:gd name="connsiteY71" fmla="*/ 622605 h 1855788"/>
                  <a:gd name="connsiteX72" fmla="*/ 2346339 w 2781300"/>
                  <a:gd name="connsiteY72" fmla="*/ 631032 h 1855788"/>
                  <a:gd name="connsiteX73" fmla="*/ 2319231 w 2781300"/>
                  <a:gd name="connsiteY73" fmla="*/ 696341 h 1855788"/>
                  <a:gd name="connsiteX74" fmla="*/ 2438404 w 2781300"/>
                  <a:gd name="connsiteY74" fmla="*/ 707232 h 1855788"/>
                  <a:gd name="connsiteX75" fmla="*/ 2416227 w 2781300"/>
                  <a:gd name="connsiteY75" fmla="*/ 746374 h 1855788"/>
                  <a:gd name="connsiteX76" fmla="*/ 2548297 w 2781300"/>
                  <a:gd name="connsiteY76" fmla="*/ 747713 h 1855788"/>
                  <a:gd name="connsiteX77" fmla="*/ 2513846 w 2781300"/>
                  <a:gd name="connsiteY77" fmla="*/ 796728 h 1855788"/>
                  <a:gd name="connsiteX78" fmla="*/ 2660245 w 2781300"/>
                  <a:gd name="connsiteY78" fmla="*/ 795338 h 1855788"/>
                  <a:gd name="connsiteX79" fmla="*/ 2629833 w 2781300"/>
                  <a:gd name="connsiteY79" fmla="*/ 852351 h 1855788"/>
                  <a:gd name="connsiteX80" fmla="*/ 2710659 w 2781300"/>
                  <a:gd name="connsiteY80" fmla="*/ 852487 h 1855788"/>
                  <a:gd name="connsiteX81" fmla="*/ 2692412 w 2781300"/>
                  <a:gd name="connsiteY81" fmla="*/ 881266 h 1855788"/>
                  <a:gd name="connsiteX82" fmla="*/ 2781300 w 2781300"/>
                  <a:gd name="connsiteY8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821133 w 2781300"/>
                  <a:gd name="connsiteY39" fmla="*/ 1831631 h 1855788"/>
                  <a:gd name="connsiteX40" fmla="*/ 775540 w 2781300"/>
                  <a:gd name="connsiteY40" fmla="*/ 1828957 h 1855788"/>
                  <a:gd name="connsiteX41" fmla="*/ 0 w 2781300"/>
                  <a:gd name="connsiteY41" fmla="*/ 941388 h 1855788"/>
                  <a:gd name="connsiteX42" fmla="*/ 626400 w 2781300"/>
                  <a:gd name="connsiteY42" fmla="*/ 93223 h 1855788"/>
                  <a:gd name="connsiteX43" fmla="*/ 667074 w 2781300"/>
                  <a:gd name="connsiteY43" fmla="*/ 81034 h 1855788"/>
                  <a:gd name="connsiteX44" fmla="*/ 682305 w 2781300"/>
                  <a:gd name="connsiteY44" fmla="*/ 72919 h 1855788"/>
                  <a:gd name="connsiteX45" fmla="*/ 1008873 w 2781300"/>
                  <a:gd name="connsiteY45" fmla="*/ 0 h 1855788"/>
                  <a:gd name="connsiteX46" fmla="*/ 997186 w 2781300"/>
                  <a:gd name="connsiteY46" fmla="*/ 42173 h 1855788"/>
                  <a:gd name="connsiteX47" fmla="*/ 1108885 w 2781300"/>
                  <a:gd name="connsiteY47" fmla="*/ 33337 h 1855788"/>
                  <a:gd name="connsiteX48" fmla="*/ 1097623 w 2781300"/>
                  <a:gd name="connsiteY48" fmla="*/ 72518 h 1855788"/>
                  <a:gd name="connsiteX49" fmla="*/ 1222348 w 2781300"/>
                  <a:gd name="connsiteY49" fmla="*/ 61912 h 1855788"/>
                  <a:gd name="connsiteX50" fmla="*/ 1206030 w 2781300"/>
                  <a:gd name="connsiteY50" fmla="*/ 116866 h 1855788"/>
                  <a:gd name="connsiteX51" fmla="*/ 1346173 w 2781300"/>
                  <a:gd name="connsiteY51" fmla="*/ 119062 h 1855788"/>
                  <a:gd name="connsiteX52" fmla="*/ 1332246 w 2781300"/>
                  <a:gd name="connsiteY52" fmla="*/ 162868 h 1855788"/>
                  <a:gd name="connsiteX53" fmla="*/ 1430344 w 2781300"/>
                  <a:gd name="connsiteY53" fmla="*/ 157162 h 1855788"/>
                  <a:gd name="connsiteX54" fmla="*/ 1413731 w 2781300"/>
                  <a:gd name="connsiteY54" fmla="*/ 206956 h 1855788"/>
                  <a:gd name="connsiteX55" fmla="*/ 1558931 w 2781300"/>
                  <a:gd name="connsiteY55" fmla="*/ 200025 h 1855788"/>
                  <a:gd name="connsiteX56" fmla="*/ 1535305 w 2781300"/>
                  <a:gd name="connsiteY56" fmla="*/ 266902 h 1855788"/>
                  <a:gd name="connsiteX57" fmla="*/ 1620474 w 2781300"/>
                  <a:gd name="connsiteY57" fmla="*/ 263128 h 1855788"/>
                  <a:gd name="connsiteX58" fmla="*/ 1605204 w 2781300"/>
                  <a:gd name="connsiteY58" fmla="*/ 304079 h 1855788"/>
                  <a:gd name="connsiteX59" fmla="*/ 1757367 w 2781300"/>
                  <a:gd name="connsiteY59" fmla="*/ 311945 h 1855788"/>
                  <a:gd name="connsiteX60" fmla="*/ 1735914 w 2781300"/>
                  <a:gd name="connsiteY60" fmla="*/ 364629 h 1855788"/>
                  <a:gd name="connsiteX61" fmla="*/ 1808129 w 2781300"/>
                  <a:gd name="connsiteY61" fmla="*/ 359574 h 1855788"/>
                  <a:gd name="connsiteX62" fmla="*/ 1792112 w 2781300"/>
                  <a:gd name="connsiteY62" fmla="*/ 395862 h 1855788"/>
                  <a:gd name="connsiteX63" fmla="*/ 1908140 w 2781300"/>
                  <a:gd name="connsiteY63" fmla="*/ 388149 h 1855788"/>
                  <a:gd name="connsiteX64" fmla="*/ 1877411 w 2781300"/>
                  <a:gd name="connsiteY64" fmla="*/ 454261 h 1855788"/>
                  <a:gd name="connsiteX65" fmla="*/ 1972435 w 2781300"/>
                  <a:gd name="connsiteY65" fmla="*/ 451649 h 1855788"/>
                  <a:gd name="connsiteX66" fmla="*/ 1949751 w 2781300"/>
                  <a:gd name="connsiteY66" fmla="*/ 494699 h 1855788"/>
                  <a:gd name="connsiteX67" fmla="*/ 2100242 w 2781300"/>
                  <a:gd name="connsiteY67" fmla="*/ 524674 h 1855788"/>
                  <a:gd name="connsiteX68" fmla="*/ 2080914 w 2781300"/>
                  <a:gd name="connsiteY68" fmla="*/ 567549 h 1855788"/>
                  <a:gd name="connsiteX69" fmla="*/ 2203928 w 2781300"/>
                  <a:gd name="connsiteY69" fmla="*/ 576262 h 1855788"/>
                  <a:gd name="connsiteX70" fmla="*/ 2180042 w 2781300"/>
                  <a:gd name="connsiteY70" fmla="*/ 622605 h 1855788"/>
                  <a:gd name="connsiteX71" fmla="*/ 2346339 w 2781300"/>
                  <a:gd name="connsiteY71" fmla="*/ 631032 h 1855788"/>
                  <a:gd name="connsiteX72" fmla="*/ 2319231 w 2781300"/>
                  <a:gd name="connsiteY72" fmla="*/ 696341 h 1855788"/>
                  <a:gd name="connsiteX73" fmla="*/ 2438404 w 2781300"/>
                  <a:gd name="connsiteY73" fmla="*/ 707232 h 1855788"/>
                  <a:gd name="connsiteX74" fmla="*/ 2416227 w 2781300"/>
                  <a:gd name="connsiteY74" fmla="*/ 746374 h 1855788"/>
                  <a:gd name="connsiteX75" fmla="*/ 2548297 w 2781300"/>
                  <a:gd name="connsiteY75" fmla="*/ 747713 h 1855788"/>
                  <a:gd name="connsiteX76" fmla="*/ 2513846 w 2781300"/>
                  <a:gd name="connsiteY76" fmla="*/ 796728 h 1855788"/>
                  <a:gd name="connsiteX77" fmla="*/ 2660245 w 2781300"/>
                  <a:gd name="connsiteY77" fmla="*/ 795338 h 1855788"/>
                  <a:gd name="connsiteX78" fmla="*/ 2629833 w 2781300"/>
                  <a:gd name="connsiteY78" fmla="*/ 852351 h 1855788"/>
                  <a:gd name="connsiteX79" fmla="*/ 2710659 w 2781300"/>
                  <a:gd name="connsiteY79" fmla="*/ 852487 h 1855788"/>
                  <a:gd name="connsiteX80" fmla="*/ 2692412 w 2781300"/>
                  <a:gd name="connsiteY80" fmla="*/ 881266 h 1855788"/>
                  <a:gd name="connsiteX81" fmla="*/ 2781300 w 2781300"/>
                  <a:gd name="connsiteY8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67074 w 2781300"/>
                  <a:gd name="connsiteY42" fmla="*/ 81034 h 1855788"/>
                  <a:gd name="connsiteX43" fmla="*/ 682305 w 2781300"/>
                  <a:gd name="connsiteY43" fmla="*/ 72919 h 1855788"/>
                  <a:gd name="connsiteX44" fmla="*/ 1008873 w 2781300"/>
                  <a:gd name="connsiteY44" fmla="*/ 0 h 1855788"/>
                  <a:gd name="connsiteX45" fmla="*/ 997186 w 2781300"/>
                  <a:gd name="connsiteY45" fmla="*/ 42173 h 1855788"/>
                  <a:gd name="connsiteX46" fmla="*/ 1108885 w 2781300"/>
                  <a:gd name="connsiteY46" fmla="*/ 33337 h 1855788"/>
                  <a:gd name="connsiteX47" fmla="*/ 1097623 w 2781300"/>
                  <a:gd name="connsiteY47" fmla="*/ 72518 h 1855788"/>
                  <a:gd name="connsiteX48" fmla="*/ 1222348 w 2781300"/>
                  <a:gd name="connsiteY48" fmla="*/ 61912 h 1855788"/>
                  <a:gd name="connsiteX49" fmla="*/ 1206030 w 2781300"/>
                  <a:gd name="connsiteY49" fmla="*/ 116866 h 1855788"/>
                  <a:gd name="connsiteX50" fmla="*/ 1346173 w 2781300"/>
                  <a:gd name="connsiteY50" fmla="*/ 119062 h 1855788"/>
                  <a:gd name="connsiteX51" fmla="*/ 1332246 w 2781300"/>
                  <a:gd name="connsiteY51" fmla="*/ 162868 h 1855788"/>
                  <a:gd name="connsiteX52" fmla="*/ 1430344 w 2781300"/>
                  <a:gd name="connsiteY52" fmla="*/ 157162 h 1855788"/>
                  <a:gd name="connsiteX53" fmla="*/ 1413731 w 2781300"/>
                  <a:gd name="connsiteY53" fmla="*/ 206956 h 1855788"/>
                  <a:gd name="connsiteX54" fmla="*/ 1558931 w 2781300"/>
                  <a:gd name="connsiteY54" fmla="*/ 200025 h 1855788"/>
                  <a:gd name="connsiteX55" fmla="*/ 1535305 w 2781300"/>
                  <a:gd name="connsiteY55" fmla="*/ 266902 h 1855788"/>
                  <a:gd name="connsiteX56" fmla="*/ 1620474 w 2781300"/>
                  <a:gd name="connsiteY56" fmla="*/ 263128 h 1855788"/>
                  <a:gd name="connsiteX57" fmla="*/ 1605204 w 2781300"/>
                  <a:gd name="connsiteY57" fmla="*/ 304079 h 1855788"/>
                  <a:gd name="connsiteX58" fmla="*/ 1757367 w 2781300"/>
                  <a:gd name="connsiteY58" fmla="*/ 311945 h 1855788"/>
                  <a:gd name="connsiteX59" fmla="*/ 1735914 w 2781300"/>
                  <a:gd name="connsiteY59" fmla="*/ 364629 h 1855788"/>
                  <a:gd name="connsiteX60" fmla="*/ 1808129 w 2781300"/>
                  <a:gd name="connsiteY60" fmla="*/ 359574 h 1855788"/>
                  <a:gd name="connsiteX61" fmla="*/ 1792112 w 2781300"/>
                  <a:gd name="connsiteY61" fmla="*/ 395862 h 1855788"/>
                  <a:gd name="connsiteX62" fmla="*/ 1908140 w 2781300"/>
                  <a:gd name="connsiteY62" fmla="*/ 388149 h 1855788"/>
                  <a:gd name="connsiteX63" fmla="*/ 1877411 w 2781300"/>
                  <a:gd name="connsiteY63" fmla="*/ 454261 h 1855788"/>
                  <a:gd name="connsiteX64" fmla="*/ 1972435 w 2781300"/>
                  <a:gd name="connsiteY64" fmla="*/ 451649 h 1855788"/>
                  <a:gd name="connsiteX65" fmla="*/ 1949751 w 2781300"/>
                  <a:gd name="connsiteY65" fmla="*/ 494699 h 1855788"/>
                  <a:gd name="connsiteX66" fmla="*/ 2100242 w 2781300"/>
                  <a:gd name="connsiteY66" fmla="*/ 524674 h 1855788"/>
                  <a:gd name="connsiteX67" fmla="*/ 2080914 w 2781300"/>
                  <a:gd name="connsiteY67" fmla="*/ 567549 h 1855788"/>
                  <a:gd name="connsiteX68" fmla="*/ 2203928 w 2781300"/>
                  <a:gd name="connsiteY68" fmla="*/ 576262 h 1855788"/>
                  <a:gd name="connsiteX69" fmla="*/ 2180042 w 2781300"/>
                  <a:gd name="connsiteY69" fmla="*/ 622605 h 1855788"/>
                  <a:gd name="connsiteX70" fmla="*/ 2346339 w 2781300"/>
                  <a:gd name="connsiteY70" fmla="*/ 631032 h 1855788"/>
                  <a:gd name="connsiteX71" fmla="*/ 2319231 w 2781300"/>
                  <a:gd name="connsiteY71" fmla="*/ 696341 h 1855788"/>
                  <a:gd name="connsiteX72" fmla="*/ 2438404 w 2781300"/>
                  <a:gd name="connsiteY72" fmla="*/ 707232 h 1855788"/>
                  <a:gd name="connsiteX73" fmla="*/ 2416227 w 2781300"/>
                  <a:gd name="connsiteY73" fmla="*/ 746374 h 1855788"/>
                  <a:gd name="connsiteX74" fmla="*/ 2548297 w 2781300"/>
                  <a:gd name="connsiteY74" fmla="*/ 747713 h 1855788"/>
                  <a:gd name="connsiteX75" fmla="*/ 2513846 w 2781300"/>
                  <a:gd name="connsiteY75" fmla="*/ 796728 h 1855788"/>
                  <a:gd name="connsiteX76" fmla="*/ 2660245 w 2781300"/>
                  <a:gd name="connsiteY76" fmla="*/ 795338 h 1855788"/>
                  <a:gd name="connsiteX77" fmla="*/ 2629833 w 2781300"/>
                  <a:gd name="connsiteY77" fmla="*/ 852351 h 1855788"/>
                  <a:gd name="connsiteX78" fmla="*/ 2710659 w 2781300"/>
                  <a:gd name="connsiteY78" fmla="*/ 852487 h 1855788"/>
                  <a:gd name="connsiteX79" fmla="*/ 2692412 w 2781300"/>
                  <a:gd name="connsiteY79" fmla="*/ 881266 h 1855788"/>
                  <a:gd name="connsiteX80" fmla="*/ 2781300 w 2781300"/>
                  <a:gd name="connsiteY8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82305 w 2781300"/>
                  <a:gd name="connsiteY42" fmla="*/ 72919 h 1855788"/>
                  <a:gd name="connsiteX43" fmla="*/ 1008873 w 2781300"/>
                  <a:gd name="connsiteY43" fmla="*/ 0 h 1855788"/>
                  <a:gd name="connsiteX44" fmla="*/ 997186 w 2781300"/>
                  <a:gd name="connsiteY44" fmla="*/ 42173 h 1855788"/>
                  <a:gd name="connsiteX45" fmla="*/ 1108885 w 2781300"/>
                  <a:gd name="connsiteY45" fmla="*/ 33337 h 1855788"/>
                  <a:gd name="connsiteX46" fmla="*/ 1097623 w 2781300"/>
                  <a:gd name="connsiteY46" fmla="*/ 72518 h 1855788"/>
                  <a:gd name="connsiteX47" fmla="*/ 1222348 w 2781300"/>
                  <a:gd name="connsiteY47" fmla="*/ 61912 h 1855788"/>
                  <a:gd name="connsiteX48" fmla="*/ 1206030 w 2781300"/>
                  <a:gd name="connsiteY48" fmla="*/ 116866 h 1855788"/>
                  <a:gd name="connsiteX49" fmla="*/ 1346173 w 2781300"/>
                  <a:gd name="connsiteY49" fmla="*/ 119062 h 1855788"/>
                  <a:gd name="connsiteX50" fmla="*/ 1332246 w 2781300"/>
                  <a:gd name="connsiteY50" fmla="*/ 162868 h 1855788"/>
                  <a:gd name="connsiteX51" fmla="*/ 1430344 w 2781300"/>
                  <a:gd name="connsiteY51" fmla="*/ 157162 h 1855788"/>
                  <a:gd name="connsiteX52" fmla="*/ 1413731 w 2781300"/>
                  <a:gd name="connsiteY52" fmla="*/ 206956 h 1855788"/>
                  <a:gd name="connsiteX53" fmla="*/ 1558931 w 2781300"/>
                  <a:gd name="connsiteY53" fmla="*/ 200025 h 1855788"/>
                  <a:gd name="connsiteX54" fmla="*/ 1535305 w 2781300"/>
                  <a:gd name="connsiteY54" fmla="*/ 266902 h 1855788"/>
                  <a:gd name="connsiteX55" fmla="*/ 1620474 w 2781300"/>
                  <a:gd name="connsiteY55" fmla="*/ 263128 h 1855788"/>
                  <a:gd name="connsiteX56" fmla="*/ 1605204 w 2781300"/>
                  <a:gd name="connsiteY56" fmla="*/ 304079 h 1855788"/>
                  <a:gd name="connsiteX57" fmla="*/ 1757367 w 2781300"/>
                  <a:gd name="connsiteY57" fmla="*/ 311945 h 1855788"/>
                  <a:gd name="connsiteX58" fmla="*/ 1735914 w 2781300"/>
                  <a:gd name="connsiteY58" fmla="*/ 364629 h 1855788"/>
                  <a:gd name="connsiteX59" fmla="*/ 1808129 w 2781300"/>
                  <a:gd name="connsiteY59" fmla="*/ 359574 h 1855788"/>
                  <a:gd name="connsiteX60" fmla="*/ 1792112 w 2781300"/>
                  <a:gd name="connsiteY60" fmla="*/ 395862 h 1855788"/>
                  <a:gd name="connsiteX61" fmla="*/ 1908140 w 2781300"/>
                  <a:gd name="connsiteY61" fmla="*/ 388149 h 1855788"/>
                  <a:gd name="connsiteX62" fmla="*/ 1877411 w 2781300"/>
                  <a:gd name="connsiteY62" fmla="*/ 454261 h 1855788"/>
                  <a:gd name="connsiteX63" fmla="*/ 1972435 w 2781300"/>
                  <a:gd name="connsiteY63" fmla="*/ 451649 h 1855788"/>
                  <a:gd name="connsiteX64" fmla="*/ 1949751 w 2781300"/>
                  <a:gd name="connsiteY64" fmla="*/ 494699 h 1855788"/>
                  <a:gd name="connsiteX65" fmla="*/ 2100242 w 2781300"/>
                  <a:gd name="connsiteY65" fmla="*/ 524674 h 1855788"/>
                  <a:gd name="connsiteX66" fmla="*/ 2080914 w 2781300"/>
                  <a:gd name="connsiteY66" fmla="*/ 567549 h 1855788"/>
                  <a:gd name="connsiteX67" fmla="*/ 2203928 w 2781300"/>
                  <a:gd name="connsiteY67" fmla="*/ 576262 h 1855788"/>
                  <a:gd name="connsiteX68" fmla="*/ 2180042 w 2781300"/>
                  <a:gd name="connsiteY68" fmla="*/ 622605 h 1855788"/>
                  <a:gd name="connsiteX69" fmla="*/ 2346339 w 2781300"/>
                  <a:gd name="connsiteY69" fmla="*/ 631032 h 1855788"/>
                  <a:gd name="connsiteX70" fmla="*/ 2319231 w 2781300"/>
                  <a:gd name="connsiteY70" fmla="*/ 696341 h 1855788"/>
                  <a:gd name="connsiteX71" fmla="*/ 2438404 w 2781300"/>
                  <a:gd name="connsiteY71" fmla="*/ 707232 h 1855788"/>
                  <a:gd name="connsiteX72" fmla="*/ 2416227 w 2781300"/>
                  <a:gd name="connsiteY72" fmla="*/ 746374 h 1855788"/>
                  <a:gd name="connsiteX73" fmla="*/ 2548297 w 2781300"/>
                  <a:gd name="connsiteY73" fmla="*/ 747713 h 1855788"/>
                  <a:gd name="connsiteX74" fmla="*/ 2513846 w 2781300"/>
                  <a:gd name="connsiteY74" fmla="*/ 796728 h 1855788"/>
                  <a:gd name="connsiteX75" fmla="*/ 2660245 w 2781300"/>
                  <a:gd name="connsiteY75" fmla="*/ 795338 h 1855788"/>
                  <a:gd name="connsiteX76" fmla="*/ 2629833 w 2781300"/>
                  <a:gd name="connsiteY76" fmla="*/ 852351 h 1855788"/>
                  <a:gd name="connsiteX77" fmla="*/ 2710659 w 2781300"/>
                  <a:gd name="connsiteY77" fmla="*/ 852487 h 1855788"/>
                  <a:gd name="connsiteX78" fmla="*/ 2692412 w 2781300"/>
                  <a:gd name="connsiteY78" fmla="*/ 881266 h 1855788"/>
                  <a:gd name="connsiteX79" fmla="*/ 2781300 w 2781300"/>
                  <a:gd name="connsiteY7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03174 w 2781300"/>
                  <a:gd name="connsiteY24" fmla="*/ 1559366 h 1855788"/>
                  <a:gd name="connsiteX25" fmla="*/ 1620474 w 2781300"/>
                  <a:gd name="connsiteY25" fmla="*/ 1605760 h 1855788"/>
                  <a:gd name="connsiteX26" fmla="*/ 1620474 w 2781300"/>
                  <a:gd name="connsiteY26" fmla="*/ 1605761 h 1855788"/>
                  <a:gd name="connsiteX27" fmla="*/ 1538878 w 2781300"/>
                  <a:gd name="connsiteY27" fmla="*/ 1599000 h 1855788"/>
                  <a:gd name="connsiteX28" fmla="*/ 1558931 w 2781300"/>
                  <a:gd name="connsiteY28" fmla="*/ 1655763 h 1855788"/>
                  <a:gd name="connsiteX29" fmla="*/ 1416069 w 2781300"/>
                  <a:gd name="connsiteY29" fmla="*/ 1655838 h 1855788"/>
                  <a:gd name="connsiteX30" fmla="*/ 1430344 w 2781300"/>
                  <a:gd name="connsiteY30" fmla="*/ 1698626 h 1855788"/>
                  <a:gd name="connsiteX31" fmla="*/ 1344564 w 2781300"/>
                  <a:gd name="connsiteY31" fmla="*/ 1694647 h 1855788"/>
                  <a:gd name="connsiteX32" fmla="*/ 1346173 w 2781300"/>
                  <a:gd name="connsiteY32" fmla="*/ 1736726 h 1855788"/>
                  <a:gd name="connsiteX33" fmla="*/ 1209062 w 2781300"/>
                  <a:gd name="connsiteY33" fmla="*/ 1749131 h 1855788"/>
                  <a:gd name="connsiteX34" fmla="*/ 1222348 w 2781300"/>
                  <a:gd name="connsiteY34" fmla="*/ 1793876 h 1855788"/>
                  <a:gd name="connsiteX35" fmla="*/ 1003642 w 2781300"/>
                  <a:gd name="connsiteY35" fmla="*/ 1814666 h 1855788"/>
                  <a:gd name="connsiteX36" fmla="*/ 1008873 w 2781300"/>
                  <a:gd name="connsiteY36" fmla="*/ 1855788 h 1855788"/>
                  <a:gd name="connsiteX37" fmla="*/ 839790 w 2781300"/>
                  <a:gd name="connsiteY37" fmla="*/ 1836937 h 1855788"/>
                  <a:gd name="connsiteX38" fmla="*/ 775540 w 2781300"/>
                  <a:gd name="connsiteY38" fmla="*/ 1828957 h 1855788"/>
                  <a:gd name="connsiteX39" fmla="*/ 0 w 2781300"/>
                  <a:gd name="connsiteY39" fmla="*/ 941388 h 1855788"/>
                  <a:gd name="connsiteX40" fmla="*/ 626400 w 2781300"/>
                  <a:gd name="connsiteY40" fmla="*/ 93223 h 1855788"/>
                  <a:gd name="connsiteX41" fmla="*/ 682305 w 2781300"/>
                  <a:gd name="connsiteY41" fmla="*/ 72919 h 1855788"/>
                  <a:gd name="connsiteX42" fmla="*/ 1008873 w 2781300"/>
                  <a:gd name="connsiteY42" fmla="*/ 0 h 1855788"/>
                  <a:gd name="connsiteX43" fmla="*/ 997186 w 2781300"/>
                  <a:gd name="connsiteY43" fmla="*/ 42173 h 1855788"/>
                  <a:gd name="connsiteX44" fmla="*/ 1108885 w 2781300"/>
                  <a:gd name="connsiteY44" fmla="*/ 33337 h 1855788"/>
                  <a:gd name="connsiteX45" fmla="*/ 1097623 w 2781300"/>
                  <a:gd name="connsiteY45" fmla="*/ 72518 h 1855788"/>
                  <a:gd name="connsiteX46" fmla="*/ 1222348 w 2781300"/>
                  <a:gd name="connsiteY46" fmla="*/ 61912 h 1855788"/>
                  <a:gd name="connsiteX47" fmla="*/ 1206030 w 2781300"/>
                  <a:gd name="connsiteY47" fmla="*/ 116866 h 1855788"/>
                  <a:gd name="connsiteX48" fmla="*/ 1346173 w 2781300"/>
                  <a:gd name="connsiteY48" fmla="*/ 119062 h 1855788"/>
                  <a:gd name="connsiteX49" fmla="*/ 1332246 w 2781300"/>
                  <a:gd name="connsiteY49" fmla="*/ 162868 h 1855788"/>
                  <a:gd name="connsiteX50" fmla="*/ 1430344 w 2781300"/>
                  <a:gd name="connsiteY50" fmla="*/ 157162 h 1855788"/>
                  <a:gd name="connsiteX51" fmla="*/ 1413731 w 2781300"/>
                  <a:gd name="connsiteY51" fmla="*/ 206956 h 1855788"/>
                  <a:gd name="connsiteX52" fmla="*/ 1558931 w 2781300"/>
                  <a:gd name="connsiteY52" fmla="*/ 200025 h 1855788"/>
                  <a:gd name="connsiteX53" fmla="*/ 1535305 w 2781300"/>
                  <a:gd name="connsiteY53" fmla="*/ 266902 h 1855788"/>
                  <a:gd name="connsiteX54" fmla="*/ 1620474 w 2781300"/>
                  <a:gd name="connsiteY54" fmla="*/ 263128 h 1855788"/>
                  <a:gd name="connsiteX55" fmla="*/ 1605204 w 2781300"/>
                  <a:gd name="connsiteY55" fmla="*/ 304079 h 1855788"/>
                  <a:gd name="connsiteX56" fmla="*/ 1757367 w 2781300"/>
                  <a:gd name="connsiteY56" fmla="*/ 311945 h 1855788"/>
                  <a:gd name="connsiteX57" fmla="*/ 1735914 w 2781300"/>
                  <a:gd name="connsiteY57" fmla="*/ 364629 h 1855788"/>
                  <a:gd name="connsiteX58" fmla="*/ 1808129 w 2781300"/>
                  <a:gd name="connsiteY58" fmla="*/ 359574 h 1855788"/>
                  <a:gd name="connsiteX59" fmla="*/ 1792112 w 2781300"/>
                  <a:gd name="connsiteY59" fmla="*/ 395862 h 1855788"/>
                  <a:gd name="connsiteX60" fmla="*/ 1908140 w 2781300"/>
                  <a:gd name="connsiteY60" fmla="*/ 388149 h 1855788"/>
                  <a:gd name="connsiteX61" fmla="*/ 1877411 w 2781300"/>
                  <a:gd name="connsiteY61" fmla="*/ 454261 h 1855788"/>
                  <a:gd name="connsiteX62" fmla="*/ 1972435 w 2781300"/>
                  <a:gd name="connsiteY62" fmla="*/ 451649 h 1855788"/>
                  <a:gd name="connsiteX63" fmla="*/ 1949751 w 2781300"/>
                  <a:gd name="connsiteY63" fmla="*/ 494699 h 1855788"/>
                  <a:gd name="connsiteX64" fmla="*/ 2100242 w 2781300"/>
                  <a:gd name="connsiteY64" fmla="*/ 524674 h 1855788"/>
                  <a:gd name="connsiteX65" fmla="*/ 2080914 w 2781300"/>
                  <a:gd name="connsiteY65" fmla="*/ 567549 h 1855788"/>
                  <a:gd name="connsiteX66" fmla="*/ 2203928 w 2781300"/>
                  <a:gd name="connsiteY66" fmla="*/ 576262 h 1855788"/>
                  <a:gd name="connsiteX67" fmla="*/ 2180042 w 2781300"/>
                  <a:gd name="connsiteY67" fmla="*/ 622605 h 1855788"/>
                  <a:gd name="connsiteX68" fmla="*/ 2346339 w 2781300"/>
                  <a:gd name="connsiteY68" fmla="*/ 631032 h 1855788"/>
                  <a:gd name="connsiteX69" fmla="*/ 2319231 w 2781300"/>
                  <a:gd name="connsiteY69" fmla="*/ 696341 h 1855788"/>
                  <a:gd name="connsiteX70" fmla="*/ 2438404 w 2781300"/>
                  <a:gd name="connsiteY70" fmla="*/ 707232 h 1855788"/>
                  <a:gd name="connsiteX71" fmla="*/ 2416227 w 2781300"/>
                  <a:gd name="connsiteY71" fmla="*/ 746374 h 1855788"/>
                  <a:gd name="connsiteX72" fmla="*/ 2548297 w 2781300"/>
                  <a:gd name="connsiteY72" fmla="*/ 747713 h 1855788"/>
                  <a:gd name="connsiteX73" fmla="*/ 2513846 w 2781300"/>
                  <a:gd name="connsiteY73" fmla="*/ 796728 h 1855788"/>
                  <a:gd name="connsiteX74" fmla="*/ 2660245 w 2781300"/>
                  <a:gd name="connsiteY74" fmla="*/ 795338 h 1855788"/>
                  <a:gd name="connsiteX75" fmla="*/ 2629833 w 2781300"/>
                  <a:gd name="connsiteY75" fmla="*/ 852351 h 1855788"/>
                  <a:gd name="connsiteX76" fmla="*/ 2710659 w 2781300"/>
                  <a:gd name="connsiteY76" fmla="*/ 852487 h 1855788"/>
                  <a:gd name="connsiteX77" fmla="*/ 2692412 w 2781300"/>
                  <a:gd name="connsiteY77" fmla="*/ 881266 h 1855788"/>
                  <a:gd name="connsiteX78" fmla="*/ 2781300 w 2781300"/>
                  <a:gd name="connsiteY78" fmla="*/ 922338 h 185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2781300" h="1855788">
                    <a:moveTo>
                      <a:pt x="2781300" y="922338"/>
                    </a:moveTo>
                    <a:lnTo>
                      <a:pt x="2700702" y="963787"/>
                    </a:lnTo>
                    <a:lnTo>
                      <a:pt x="2710659" y="979491"/>
                    </a:lnTo>
                    <a:lnTo>
                      <a:pt x="2638459" y="995796"/>
                    </a:lnTo>
                    <a:lnTo>
                      <a:pt x="2660245" y="1036638"/>
                    </a:lnTo>
                    <a:lnTo>
                      <a:pt x="2571953" y="1029997"/>
                    </a:lnTo>
                    <a:lnTo>
                      <a:pt x="2526562" y="1053340"/>
                    </a:lnTo>
                    <a:lnTo>
                      <a:pt x="2548297" y="1084263"/>
                    </a:lnTo>
                    <a:lnTo>
                      <a:pt x="2426967" y="1104558"/>
                    </a:lnTo>
                    <a:lnTo>
                      <a:pt x="2438404" y="1124744"/>
                    </a:lnTo>
                    <a:lnTo>
                      <a:pt x="2330762" y="1154032"/>
                    </a:lnTo>
                    <a:lnTo>
                      <a:pt x="2346339" y="1200944"/>
                    </a:lnTo>
                    <a:lnTo>
                      <a:pt x="2182115" y="1237205"/>
                    </a:lnTo>
                    <a:lnTo>
                      <a:pt x="2203928" y="1279526"/>
                    </a:lnTo>
                    <a:lnTo>
                      <a:pt x="2083782" y="1292225"/>
                    </a:lnTo>
                    <a:lnTo>
                      <a:pt x="2100242" y="1328738"/>
                    </a:lnTo>
                    <a:lnTo>
                      <a:pt x="1953212" y="1365283"/>
                    </a:lnTo>
                    <a:lnTo>
                      <a:pt x="1972435" y="1401763"/>
                    </a:lnTo>
                    <a:lnTo>
                      <a:pt x="1880564" y="1405935"/>
                    </a:lnTo>
                    <a:lnTo>
                      <a:pt x="1908140" y="1465263"/>
                    </a:lnTo>
                    <a:lnTo>
                      <a:pt x="1792112" y="1457550"/>
                    </a:lnTo>
                    <a:lnTo>
                      <a:pt x="1808129" y="1493838"/>
                    </a:lnTo>
                    <a:lnTo>
                      <a:pt x="1735915" y="1488783"/>
                    </a:lnTo>
                    <a:lnTo>
                      <a:pt x="1757367" y="1541467"/>
                    </a:lnTo>
                    <a:lnTo>
                      <a:pt x="1603174" y="1559366"/>
                    </a:lnTo>
                    <a:lnTo>
                      <a:pt x="1620474" y="1605760"/>
                    </a:lnTo>
                    <a:lnTo>
                      <a:pt x="1620474" y="1605761"/>
                    </a:lnTo>
                    <a:lnTo>
                      <a:pt x="1538878" y="1599000"/>
                    </a:lnTo>
                    <a:lnTo>
                      <a:pt x="1558931" y="1655763"/>
                    </a:lnTo>
                    <a:cubicBezTo>
                      <a:pt x="1538463" y="1665236"/>
                      <a:pt x="1437500" y="1648694"/>
                      <a:pt x="1416069" y="1655838"/>
                    </a:cubicBezTo>
                    <a:lnTo>
                      <a:pt x="1430344" y="1698626"/>
                    </a:lnTo>
                    <a:cubicBezTo>
                      <a:pt x="1401384" y="1698626"/>
                      <a:pt x="1372768" y="1697278"/>
                      <a:pt x="1344564" y="1694647"/>
                    </a:cubicBezTo>
                    <a:cubicBezTo>
                      <a:pt x="1345100" y="1708673"/>
                      <a:pt x="1345637" y="1722700"/>
                      <a:pt x="1346173" y="1736726"/>
                    </a:cubicBezTo>
                    <a:cubicBezTo>
                      <a:pt x="1323589" y="1745807"/>
                      <a:pt x="1229699" y="1739606"/>
                      <a:pt x="1209062" y="1749131"/>
                    </a:cubicBezTo>
                    <a:lnTo>
                      <a:pt x="1222348" y="1793876"/>
                    </a:lnTo>
                    <a:cubicBezTo>
                      <a:pt x="1188111" y="1804799"/>
                      <a:pt x="1041068" y="1811013"/>
                      <a:pt x="1003642" y="1814666"/>
                    </a:cubicBezTo>
                    <a:lnTo>
                      <a:pt x="1008873" y="1855788"/>
                    </a:lnTo>
                    <a:cubicBezTo>
                      <a:pt x="950954" y="1855788"/>
                      <a:pt x="894405" y="1849297"/>
                      <a:pt x="839790" y="1836937"/>
                    </a:cubicBezTo>
                    <a:lnTo>
                      <a:pt x="775540" y="1828957"/>
                    </a:lnTo>
                    <a:cubicBezTo>
                      <a:pt x="386673" y="1783269"/>
                      <a:pt x="59531" y="1403327"/>
                      <a:pt x="0" y="941388"/>
                    </a:cubicBezTo>
                    <a:cubicBezTo>
                      <a:pt x="56753" y="566838"/>
                      <a:pt x="291666" y="214053"/>
                      <a:pt x="626400" y="93223"/>
                    </a:cubicBezTo>
                    <a:lnTo>
                      <a:pt x="682305" y="72919"/>
                    </a:lnTo>
                    <a:cubicBezTo>
                      <a:pt x="782679" y="25965"/>
                      <a:pt x="893034" y="0"/>
                      <a:pt x="1008873" y="0"/>
                    </a:cubicBezTo>
                    <a:lnTo>
                      <a:pt x="997186" y="42173"/>
                    </a:lnTo>
                    <a:lnTo>
                      <a:pt x="1108885" y="33337"/>
                    </a:lnTo>
                    <a:lnTo>
                      <a:pt x="1097623" y="72518"/>
                    </a:lnTo>
                    <a:lnTo>
                      <a:pt x="1222348" y="61912"/>
                    </a:lnTo>
                    <a:lnTo>
                      <a:pt x="1206030" y="116866"/>
                    </a:lnTo>
                    <a:lnTo>
                      <a:pt x="1346173" y="119062"/>
                    </a:lnTo>
                    <a:lnTo>
                      <a:pt x="1332246" y="162868"/>
                    </a:lnTo>
                    <a:lnTo>
                      <a:pt x="1430344" y="157162"/>
                    </a:lnTo>
                    <a:lnTo>
                      <a:pt x="1413731" y="206956"/>
                    </a:lnTo>
                    <a:lnTo>
                      <a:pt x="1558931" y="200025"/>
                    </a:lnTo>
                    <a:lnTo>
                      <a:pt x="1535305" y="266902"/>
                    </a:lnTo>
                    <a:lnTo>
                      <a:pt x="1620474" y="263128"/>
                    </a:lnTo>
                    <a:lnTo>
                      <a:pt x="1605204" y="304079"/>
                    </a:lnTo>
                    <a:lnTo>
                      <a:pt x="1757367" y="311945"/>
                    </a:lnTo>
                    <a:lnTo>
                      <a:pt x="1735914" y="364629"/>
                    </a:lnTo>
                    <a:lnTo>
                      <a:pt x="1808129" y="359574"/>
                    </a:lnTo>
                    <a:lnTo>
                      <a:pt x="1792112" y="395862"/>
                    </a:lnTo>
                    <a:lnTo>
                      <a:pt x="1908140" y="388149"/>
                    </a:lnTo>
                    <a:lnTo>
                      <a:pt x="1877411" y="454261"/>
                    </a:lnTo>
                    <a:lnTo>
                      <a:pt x="1972435" y="451649"/>
                    </a:lnTo>
                    <a:lnTo>
                      <a:pt x="1949751" y="494699"/>
                    </a:lnTo>
                    <a:lnTo>
                      <a:pt x="2100242" y="524674"/>
                    </a:lnTo>
                    <a:lnTo>
                      <a:pt x="2080914" y="567549"/>
                    </a:lnTo>
                    <a:lnTo>
                      <a:pt x="2203928" y="576262"/>
                    </a:lnTo>
                    <a:lnTo>
                      <a:pt x="2180042" y="622605"/>
                    </a:lnTo>
                    <a:lnTo>
                      <a:pt x="2346339" y="631032"/>
                    </a:lnTo>
                    <a:lnTo>
                      <a:pt x="2319231" y="696341"/>
                    </a:lnTo>
                    <a:lnTo>
                      <a:pt x="2438404" y="707232"/>
                    </a:lnTo>
                    <a:lnTo>
                      <a:pt x="2416227" y="746374"/>
                    </a:lnTo>
                    <a:lnTo>
                      <a:pt x="2548297" y="747713"/>
                    </a:lnTo>
                    <a:lnTo>
                      <a:pt x="2513846" y="796728"/>
                    </a:lnTo>
                    <a:lnTo>
                      <a:pt x="2660245" y="795338"/>
                    </a:lnTo>
                    <a:lnTo>
                      <a:pt x="2629833" y="852351"/>
                    </a:lnTo>
                    <a:lnTo>
                      <a:pt x="2710659" y="852487"/>
                    </a:lnTo>
                    <a:lnTo>
                      <a:pt x="2692412" y="881266"/>
                    </a:lnTo>
                    <a:lnTo>
                      <a:pt x="2781300" y="922338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38" name="フリーフォーム: 図形 537">
              <a:extLst>
                <a:ext uri="{FF2B5EF4-FFF2-40B4-BE49-F238E27FC236}">
                  <a16:creationId xmlns:a16="http://schemas.microsoft.com/office/drawing/2014/main" id="{E8EC70E0-203A-4064-B3D0-E20C21FDDE92}"/>
                </a:ext>
              </a:extLst>
            </p:cNvPr>
            <p:cNvSpPr/>
            <p:nvPr/>
          </p:nvSpPr>
          <p:spPr>
            <a:xfrm rot="2700000">
              <a:off x="4152453" y="2187626"/>
              <a:ext cx="95942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: 図形 538">
              <a:extLst>
                <a:ext uri="{FF2B5EF4-FFF2-40B4-BE49-F238E27FC236}">
                  <a16:creationId xmlns:a16="http://schemas.microsoft.com/office/drawing/2014/main" id="{B2225689-BB84-40E3-B3C2-67576898AB46}"/>
                </a:ext>
              </a:extLst>
            </p:cNvPr>
            <p:cNvSpPr/>
            <p:nvPr/>
          </p:nvSpPr>
          <p:spPr>
            <a:xfrm rot="8963138">
              <a:off x="3144125" y="2310694"/>
              <a:ext cx="95942" cy="958545"/>
            </a:xfrm>
            <a:custGeom>
              <a:avLst/>
              <a:gdLst>
                <a:gd name="connsiteX0" fmla="*/ 28651 w 121449"/>
                <a:gd name="connsiteY0" fmla="*/ 951587 h 958545"/>
                <a:gd name="connsiteX1" fmla="*/ 20742 w 121449"/>
                <a:gd name="connsiteY1" fmla="*/ 905732 h 958545"/>
                <a:gd name="connsiteX2" fmla="*/ 0 w 121449"/>
                <a:gd name="connsiteY2" fmla="*/ 580929 h 958545"/>
                <a:gd name="connsiteX3" fmla="*/ 121449 w 121449"/>
                <a:gd name="connsiteY3" fmla="*/ 0 h 958545"/>
                <a:gd name="connsiteX4" fmla="*/ 60725 w 121449"/>
                <a:gd name="connsiteY4" fmla="*/ 580929 h 958545"/>
                <a:gd name="connsiteX5" fmla="*/ 76752 w 121449"/>
                <a:gd name="connsiteY5" fmla="*/ 905678 h 958545"/>
                <a:gd name="connsiteX6" fmla="*/ 83973 w 121449"/>
                <a:gd name="connsiteY6" fmla="*/ 958545 h 95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49" h="958545">
                  <a:moveTo>
                    <a:pt x="28651" y="951587"/>
                  </a:moveTo>
                  <a:lnTo>
                    <a:pt x="20742" y="905732"/>
                  </a:lnTo>
                  <a:cubicBezTo>
                    <a:pt x="7646" y="813015"/>
                    <a:pt x="0" y="701243"/>
                    <a:pt x="0" y="580929"/>
                  </a:cubicBezTo>
                  <a:cubicBezTo>
                    <a:pt x="0" y="260091"/>
                    <a:pt x="54375" y="0"/>
                    <a:pt x="121449" y="0"/>
                  </a:cubicBezTo>
                  <a:cubicBezTo>
                    <a:pt x="83222" y="137139"/>
                    <a:pt x="60725" y="352364"/>
                    <a:pt x="60725" y="580929"/>
                  </a:cubicBezTo>
                  <a:cubicBezTo>
                    <a:pt x="60725" y="695211"/>
                    <a:pt x="66349" y="806158"/>
                    <a:pt x="76752" y="905678"/>
                  </a:cubicBezTo>
                  <a:lnTo>
                    <a:pt x="83973" y="958545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台形 539">
              <a:extLst>
                <a:ext uri="{FF2B5EF4-FFF2-40B4-BE49-F238E27FC236}">
                  <a16:creationId xmlns:a16="http://schemas.microsoft.com/office/drawing/2014/main" id="{15A41A81-DE40-4658-9137-7677099F5BE0}"/>
                </a:ext>
              </a:extLst>
            </p:cNvPr>
            <p:cNvSpPr/>
            <p:nvPr/>
          </p:nvSpPr>
          <p:spPr>
            <a:xfrm rot="558662">
              <a:off x="3762950" y="2236037"/>
              <a:ext cx="105882" cy="2008650"/>
            </a:xfrm>
            <a:prstGeom prst="trapezoid">
              <a:avLst/>
            </a:pr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台形 540">
              <a:extLst>
                <a:ext uri="{FF2B5EF4-FFF2-40B4-BE49-F238E27FC236}">
                  <a16:creationId xmlns:a16="http://schemas.microsoft.com/office/drawing/2014/main" id="{98DEF4FD-4DB9-4156-93A7-90FBDECC77AB}"/>
                </a:ext>
              </a:extLst>
            </p:cNvPr>
            <p:cNvSpPr/>
            <p:nvPr/>
          </p:nvSpPr>
          <p:spPr>
            <a:xfrm>
              <a:off x="3630190" y="2240704"/>
              <a:ext cx="105882" cy="2008650"/>
            </a:xfrm>
            <a:prstGeom prst="trapezoid">
              <a:avLst/>
            </a:prstGeom>
            <a:gradFill flip="none" rotWithShape="1">
              <a:gsLst>
                <a:gs pos="100000">
                  <a:srgbClr val="006600"/>
                </a:gs>
                <a:gs pos="0">
                  <a:srgbClr val="00CC00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542" name="グループ化 541">
              <a:extLst>
                <a:ext uri="{FF2B5EF4-FFF2-40B4-BE49-F238E27FC236}">
                  <a16:creationId xmlns:a16="http://schemas.microsoft.com/office/drawing/2014/main" id="{47522C37-0F5B-49AE-8265-4212C3847D1A}"/>
                </a:ext>
              </a:extLst>
            </p:cNvPr>
            <p:cNvGrpSpPr/>
            <p:nvPr/>
          </p:nvGrpSpPr>
          <p:grpSpPr>
            <a:xfrm rot="1109717">
              <a:off x="3689249" y="815377"/>
              <a:ext cx="1031020" cy="1545207"/>
              <a:chOff x="3944937" y="1390650"/>
              <a:chExt cx="1855788" cy="2781300"/>
            </a:xfrm>
          </p:grpSpPr>
          <p:sp>
            <p:nvSpPr>
              <p:cNvPr id="561" name="フリーフォーム: 図形 560">
                <a:extLst>
                  <a:ext uri="{FF2B5EF4-FFF2-40B4-BE49-F238E27FC236}">
                    <a16:creationId xmlns:a16="http://schemas.microsoft.com/office/drawing/2014/main" id="{8FD8FE0B-5B22-4C7B-90AE-3F2C30F075FD}"/>
                  </a:ext>
                </a:extLst>
              </p:cNvPr>
              <p:cNvSpPr/>
              <p:nvPr/>
            </p:nvSpPr>
            <p:spPr>
              <a:xfrm rot="16200000">
                <a:off x="3482181" y="1853406"/>
                <a:ext cx="2781300" cy="1855788"/>
              </a:xfrm>
              <a:custGeom>
                <a:avLst/>
                <a:gdLst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637144 w 2781300"/>
                  <a:gd name="connsiteY87" fmla="*/ 321068 h 1855788"/>
                  <a:gd name="connsiteX88" fmla="*/ 1757367 w 2781300"/>
                  <a:gd name="connsiteY88" fmla="*/ 311945 h 1855788"/>
                  <a:gd name="connsiteX89" fmla="*/ 1735914 w 2781300"/>
                  <a:gd name="connsiteY89" fmla="*/ 364629 h 1855788"/>
                  <a:gd name="connsiteX90" fmla="*/ 1808129 w 2781300"/>
                  <a:gd name="connsiteY90" fmla="*/ 359574 h 1855788"/>
                  <a:gd name="connsiteX91" fmla="*/ 1792112 w 2781300"/>
                  <a:gd name="connsiteY91" fmla="*/ 395862 h 1855788"/>
                  <a:gd name="connsiteX92" fmla="*/ 1908140 w 2781300"/>
                  <a:gd name="connsiteY92" fmla="*/ 388149 h 1855788"/>
                  <a:gd name="connsiteX93" fmla="*/ 1877411 w 2781300"/>
                  <a:gd name="connsiteY93" fmla="*/ 454261 h 1855788"/>
                  <a:gd name="connsiteX94" fmla="*/ 1882194 w 2781300"/>
                  <a:gd name="connsiteY94" fmla="*/ 456941 h 1855788"/>
                  <a:gd name="connsiteX95" fmla="*/ 1972435 w 2781300"/>
                  <a:gd name="connsiteY95" fmla="*/ 451649 h 1855788"/>
                  <a:gd name="connsiteX96" fmla="*/ 1949751 w 2781300"/>
                  <a:gd name="connsiteY96" fmla="*/ 494699 h 1855788"/>
                  <a:gd name="connsiteX97" fmla="*/ 2014323 w 2781300"/>
                  <a:gd name="connsiteY97" fmla="*/ 530563 h 1855788"/>
                  <a:gd name="connsiteX98" fmla="*/ 2100242 w 2781300"/>
                  <a:gd name="connsiteY98" fmla="*/ 524674 h 1855788"/>
                  <a:gd name="connsiteX99" fmla="*/ 2080914 w 2781300"/>
                  <a:gd name="connsiteY99" fmla="*/ 567549 h 1855788"/>
                  <a:gd name="connsiteX100" fmla="*/ 2107058 w 2781300"/>
                  <a:gd name="connsiteY100" fmla="*/ 582069 h 1855788"/>
                  <a:gd name="connsiteX101" fmla="*/ 2203928 w 2781300"/>
                  <a:gd name="connsiteY101" fmla="*/ 576262 h 1855788"/>
                  <a:gd name="connsiteX102" fmla="*/ 2180042 w 2781300"/>
                  <a:gd name="connsiteY102" fmla="*/ 622605 h 1855788"/>
                  <a:gd name="connsiteX103" fmla="*/ 2218414 w 2781300"/>
                  <a:gd name="connsiteY103" fmla="*/ 643918 h 1855788"/>
                  <a:gd name="connsiteX104" fmla="*/ 2254837 w 2781300"/>
                  <a:gd name="connsiteY104" fmla="*/ 636822 h 1855788"/>
                  <a:gd name="connsiteX105" fmla="*/ 2346339 w 2781300"/>
                  <a:gd name="connsiteY105" fmla="*/ 631032 h 1855788"/>
                  <a:gd name="connsiteX106" fmla="*/ 2319231 w 2781300"/>
                  <a:gd name="connsiteY106" fmla="*/ 696341 h 1855788"/>
                  <a:gd name="connsiteX107" fmla="*/ 2348431 w 2781300"/>
                  <a:gd name="connsiteY107" fmla="*/ 711403 h 1855788"/>
                  <a:gd name="connsiteX108" fmla="*/ 2438404 w 2781300"/>
                  <a:gd name="connsiteY108" fmla="*/ 707232 h 1855788"/>
                  <a:gd name="connsiteX109" fmla="*/ 2416227 w 2781300"/>
                  <a:gd name="connsiteY109" fmla="*/ 746374 h 1855788"/>
                  <a:gd name="connsiteX110" fmla="*/ 2435226 w 2781300"/>
                  <a:gd name="connsiteY110" fmla="*/ 756174 h 1855788"/>
                  <a:gd name="connsiteX111" fmla="*/ 2548297 w 2781300"/>
                  <a:gd name="connsiteY111" fmla="*/ 747713 h 1855788"/>
                  <a:gd name="connsiteX112" fmla="*/ 2513846 w 2781300"/>
                  <a:gd name="connsiteY112" fmla="*/ 796728 h 1855788"/>
                  <a:gd name="connsiteX113" fmla="*/ 2531059 w 2781300"/>
                  <a:gd name="connsiteY113" fmla="*/ 805607 h 1855788"/>
                  <a:gd name="connsiteX114" fmla="*/ 2534192 w 2781300"/>
                  <a:gd name="connsiteY114" fmla="*/ 804820 h 1855788"/>
                  <a:gd name="connsiteX115" fmla="*/ 2660245 w 2781300"/>
                  <a:gd name="connsiteY115" fmla="*/ 795338 h 1855788"/>
                  <a:gd name="connsiteX116" fmla="*/ 2629833 w 2781300"/>
                  <a:gd name="connsiteY116" fmla="*/ 852351 h 1855788"/>
                  <a:gd name="connsiteX117" fmla="*/ 2639870 w 2781300"/>
                  <a:gd name="connsiteY117" fmla="*/ 856988 h 1855788"/>
                  <a:gd name="connsiteX118" fmla="*/ 2710659 w 2781300"/>
                  <a:gd name="connsiteY118" fmla="*/ 852487 h 1855788"/>
                  <a:gd name="connsiteX119" fmla="*/ 2692412 w 2781300"/>
                  <a:gd name="connsiteY119" fmla="*/ 881266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014323 w 2781300"/>
                  <a:gd name="connsiteY96" fmla="*/ 530563 h 1855788"/>
                  <a:gd name="connsiteX97" fmla="*/ 2100242 w 2781300"/>
                  <a:gd name="connsiteY97" fmla="*/ 524674 h 1855788"/>
                  <a:gd name="connsiteX98" fmla="*/ 2080914 w 2781300"/>
                  <a:gd name="connsiteY98" fmla="*/ 567549 h 1855788"/>
                  <a:gd name="connsiteX99" fmla="*/ 2107058 w 2781300"/>
                  <a:gd name="connsiteY99" fmla="*/ 582069 h 1855788"/>
                  <a:gd name="connsiteX100" fmla="*/ 2203928 w 2781300"/>
                  <a:gd name="connsiteY100" fmla="*/ 576262 h 1855788"/>
                  <a:gd name="connsiteX101" fmla="*/ 2180042 w 2781300"/>
                  <a:gd name="connsiteY101" fmla="*/ 622605 h 1855788"/>
                  <a:gd name="connsiteX102" fmla="*/ 2218414 w 2781300"/>
                  <a:gd name="connsiteY102" fmla="*/ 643918 h 1855788"/>
                  <a:gd name="connsiteX103" fmla="*/ 2254837 w 2781300"/>
                  <a:gd name="connsiteY103" fmla="*/ 636822 h 1855788"/>
                  <a:gd name="connsiteX104" fmla="*/ 2346339 w 2781300"/>
                  <a:gd name="connsiteY104" fmla="*/ 631032 h 1855788"/>
                  <a:gd name="connsiteX105" fmla="*/ 2319231 w 2781300"/>
                  <a:gd name="connsiteY105" fmla="*/ 696341 h 1855788"/>
                  <a:gd name="connsiteX106" fmla="*/ 2348431 w 2781300"/>
                  <a:gd name="connsiteY106" fmla="*/ 711403 h 1855788"/>
                  <a:gd name="connsiteX107" fmla="*/ 2438404 w 2781300"/>
                  <a:gd name="connsiteY107" fmla="*/ 707232 h 1855788"/>
                  <a:gd name="connsiteX108" fmla="*/ 2416227 w 2781300"/>
                  <a:gd name="connsiteY108" fmla="*/ 746374 h 1855788"/>
                  <a:gd name="connsiteX109" fmla="*/ 2435226 w 2781300"/>
                  <a:gd name="connsiteY109" fmla="*/ 756174 h 1855788"/>
                  <a:gd name="connsiteX110" fmla="*/ 2548297 w 2781300"/>
                  <a:gd name="connsiteY110" fmla="*/ 747713 h 1855788"/>
                  <a:gd name="connsiteX111" fmla="*/ 2513846 w 2781300"/>
                  <a:gd name="connsiteY111" fmla="*/ 796728 h 1855788"/>
                  <a:gd name="connsiteX112" fmla="*/ 2531059 w 2781300"/>
                  <a:gd name="connsiteY112" fmla="*/ 805607 h 1855788"/>
                  <a:gd name="connsiteX113" fmla="*/ 2534192 w 2781300"/>
                  <a:gd name="connsiteY113" fmla="*/ 804820 h 1855788"/>
                  <a:gd name="connsiteX114" fmla="*/ 2660245 w 2781300"/>
                  <a:gd name="connsiteY114" fmla="*/ 795338 h 1855788"/>
                  <a:gd name="connsiteX115" fmla="*/ 2629833 w 2781300"/>
                  <a:gd name="connsiteY115" fmla="*/ 852351 h 1855788"/>
                  <a:gd name="connsiteX116" fmla="*/ 2639870 w 2781300"/>
                  <a:gd name="connsiteY116" fmla="*/ 856988 h 1855788"/>
                  <a:gd name="connsiteX117" fmla="*/ 2710659 w 2781300"/>
                  <a:gd name="connsiteY117" fmla="*/ 852487 h 1855788"/>
                  <a:gd name="connsiteX118" fmla="*/ 2692412 w 2781300"/>
                  <a:gd name="connsiteY118" fmla="*/ 881266 h 1855788"/>
                  <a:gd name="connsiteX119" fmla="*/ 2781300 w 2781300"/>
                  <a:gd name="connsiteY11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107058 w 2781300"/>
                  <a:gd name="connsiteY98" fmla="*/ 582069 h 1855788"/>
                  <a:gd name="connsiteX99" fmla="*/ 2203928 w 2781300"/>
                  <a:gd name="connsiteY99" fmla="*/ 576262 h 1855788"/>
                  <a:gd name="connsiteX100" fmla="*/ 2180042 w 2781300"/>
                  <a:gd name="connsiteY100" fmla="*/ 622605 h 1855788"/>
                  <a:gd name="connsiteX101" fmla="*/ 2218414 w 2781300"/>
                  <a:gd name="connsiteY101" fmla="*/ 643918 h 1855788"/>
                  <a:gd name="connsiteX102" fmla="*/ 2254837 w 2781300"/>
                  <a:gd name="connsiteY102" fmla="*/ 636822 h 1855788"/>
                  <a:gd name="connsiteX103" fmla="*/ 2346339 w 2781300"/>
                  <a:gd name="connsiteY103" fmla="*/ 631032 h 1855788"/>
                  <a:gd name="connsiteX104" fmla="*/ 2319231 w 2781300"/>
                  <a:gd name="connsiteY104" fmla="*/ 696341 h 1855788"/>
                  <a:gd name="connsiteX105" fmla="*/ 2348431 w 2781300"/>
                  <a:gd name="connsiteY105" fmla="*/ 711403 h 1855788"/>
                  <a:gd name="connsiteX106" fmla="*/ 2438404 w 2781300"/>
                  <a:gd name="connsiteY106" fmla="*/ 707232 h 1855788"/>
                  <a:gd name="connsiteX107" fmla="*/ 2416227 w 2781300"/>
                  <a:gd name="connsiteY107" fmla="*/ 746374 h 1855788"/>
                  <a:gd name="connsiteX108" fmla="*/ 2435226 w 2781300"/>
                  <a:gd name="connsiteY108" fmla="*/ 756174 h 1855788"/>
                  <a:gd name="connsiteX109" fmla="*/ 2548297 w 2781300"/>
                  <a:gd name="connsiteY109" fmla="*/ 747713 h 1855788"/>
                  <a:gd name="connsiteX110" fmla="*/ 2513846 w 2781300"/>
                  <a:gd name="connsiteY110" fmla="*/ 796728 h 1855788"/>
                  <a:gd name="connsiteX111" fmla="*/ 2531059 w 2781300"/>
                  <a:gd name="connsiteY111" fmla="*/ 805607 h 1855788"/>
                  <a:gd name="connsiteX112" fmla="*/ 2534192 w 2781300"/>
                  <a:gd name="connsiteY112" fmla="*/ 804820 h 1855788"/>
                  <a:gd name="connsiteX113" fmla="*/ 2660245 w 2781300"/>
                  <a:gd name="connsiteY113" fmla="*/ 795338 h 1855788"/>
                  <a:gd name="connsiteX114" fmla="*/ 2629833 w 2781300"/>
                  <a:gd name="connsiteY114" fmla="*/ 852351 h 1855788"/>
                  <a:gd name="connsiteX115" fmla="*/ 2639870 w 2781300"/>
                  <a:gd name="connsiteY115" fmla="*/ 856988 h 1855788"/>
                  <a:gd name="connsiteX116" fmla="*/ 2710659 w 2781300"/>
                  <a:gd name="connsiteY116" fmla="*/ 852487 h 1855788"/>
                  <a:gd name="connsiteX117" fmla="*/ 2692412 w 2781300"/>
                  <a:gd name="connsiteY117" fmla="*/ 881266 h 1855788"/>
                  <a:gd name="connsiteX118" fmla="*/ 2781300 w 2781300"/>
                  <a:gd name="connsiteY11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18414 w 2781300"/>
                  <a:gd name="connsiteY100" fmla="*/ 643918 h 1855788"/>
                  <a:gd name="connsiteX101" fmla="*/ 2254837 w 2781300"/>
                  <a:gd name="connsiteY101" fmla="*/ 636822 h 1855788"/>
                  <a:gd name="connsiteX102" fmla="*/ 2346339 w 2781300"/>
                  <a:gd name="connsiteY102" fmla="*/ 631032 h 1855788"/>
                  <a:gd name="connsiteX103" fmla="*/ 2319231 w 2781300"/>
                  <a:gd name="connsiteY103" fmla="*/ 696341 h 1855788"/>
                  <a:gd name="connsiteX104" fmla="*/ 2348431 w 2781300"/>
                  <a:gd name="connsiteY104" fmla="*/ 711403 h 1855788"/>
                  <a:gd name="connsiteX105" fmla="*/ 2438404 w 2781300"/>
                  <a:gd name="connsiteY105" fmla="*/ 707232 h 1855788"/>
                  <a:gd name="connsiteX106" fmla="*/ 2416227 w 2781300"/>
                  <a:gd name="connsiteY106" fmla="*/ 746374 h 1855788"/>
                  <a:gd name="connsiteX107" fmla="*/ 2435226 w 2781300"/>
                  <a:gd name="connsiteY107" fmla="*/ 756174 h 1855788"/>
                  <a:gd name="connsiteX108" fmla="*/ 2548297 w 2781300"/>
                  <a:gd name="connsiteY108" fmla="*/ 747713 h 1855788"/>
                  <a:gd name="connsiteX109" fmla="*/ 2513846 w 2781300"/>
                  <a:gd name="connsiteY109" fmla="*/ 796728 h 1855788"/>
                  <a:gd name="connsiteX110" fmla="*/ 2531059 w 2781300"/>
                  <a:gd name="connsiteY110" fmla="*/ 805607 h 1855788"/>
                  <a:gd name="connsiteX111" fmla="*/ 2534192 w 2781300"/>
                  <a:gd name="connsiteY111" fmla="*/ 804820 h 1855788"/>
                  <a:gd name="connsiteX112" fmla="*/ 2660245 w 2781300"/>
                  <a:gd name="connsiteY112" fmla="*/ 795338 h 1855788"/>
                  <a:gd name="connsiteX113" fmla="*/ 2629833 w 2781300"/>
                  <a:gd name="connsiteY113" fmla="*/ 852351 h 1855788"/>
                  <a:gd name="connsiteX114" fmla="*/ 2639870 w 2781300"/>
                  <a:gd name="connsiteY114" fmla="*/ 856988 h 1855788"/>
                  <a:gd name="connsiteX115" fmla="*/ 2710659 w 2781300"/>
                  <a:gd name="connsiteY115" fmla="*/ 852487 h 1855788"/>
                  <a:gd name="connsiteX116" fmla="*/ 2692412 w 2781300"/>
                  <a:gd name="connsiteY116" fmla="*/ 881266 h 1855788"/>
                  <a:gd name="connsiteX117" fmla="*/ 2781300 w 2781300"/>
                  <a:gd name="connsiteY11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54837 w 2781300"/>
                  <a:gd name="connsiteY100" fmla="*/ 636822 h 1855788"/>
                  <a:gd name="connsiteX101" fmla="*/ 2346339 w 2781300"/>
                  <a:gd name="connsiteY101" fmla="*/ 631032 h 1855788"/>
                  <a:gd name="connsiteX102" fmla="*/ 2319231 w 2781300"/>
                  <a:gd name="connsiteY102" fmla="*/ 696341 h 1855788"/>
                  <a:gd name="connsiteX103" fmla="*/ 2348431 w 2781300"/>
                  <a:gd name="connsiteY103" fmla="*/ 711403 h 1855788"/>
                  <a:gd name="connsiteX104" fmla="*/ 2438404 w 2781300"/>
                  <a:gd name="connsiteY104" fmla="*/ 707232 h 1855788"/>
                  <a:gd name="connsiteX105" fmla="*/ 2416227 w 2781300"/>
                  <a:gd name="connsiteY105" fmla="*/ 746374 h 1855788"/>
                  <a:gd name="connsiteX106" fmla="*/ 2435226 w 2781300"/>
                  <a:gd name="connsiteY106" fmla="*/ 756174 h 1855788"/>
                  <a:gd name="connsiteX107" fmla="*/ 2548297 w 2781300"/>
                  <a:gd name="connsiteY107" fmla="*/ 747713 h 1855788"/>
                  <a:gd name="connsiteX108" fmla="*/ 2513846 w 2781300"/>
                  <a:gd name="connsiteY108" fmla="*/ 796728 h 1855788"/>
                  <a:gd name="connsiteX109" fmla="*/ 2531059 w 2781300"/>
                  <a:gd name="connsiteY109" fmla="*/ 805607 h 1855788"/>
                  <a:gd name="connsiteX110" fmla="*/ 2534192 w 2781300"/>
                  <a:gd name="connsiteY110" fmla="*/ 804820 h 1855788"/>
                  <a:gd name="connsiteX111" fmla="*/ 2660245 w 2781300"/>
                  <a:gd name="connsiteY111" fmla="*/ 795338 h 1855788"/>
                  <a:gd name="connsiteX112" fmla="*/ 2629833 w 2781300"/>
                  <a:gd name="connsiteY112" fmla="*/ 852351 h 1855788"/>
                  <a:gd name="connsiteX113" fmla="*/ 2639870 w 2781300"/>
                  <a:gd name="connsiteY113" fmla="*/ 856988 h 1855788"/>
                  <a:gd name="connsiteX114" fmla="*/ 2710659 w 2781300"/>
                  <a:gd name="connsiteY114" fmla="*/ 852487 h 1855788"/>
                  <a:gd name="connsiteX115" fmla="*/ 2692412 w 2781300"/>
                  <a:gd name="connsiteY115" fmla="*/ 881266 h 1855788"/>
                  <a:gd name="connsiteX116" fmla="*/ 2781300 w 2781300"/>
                  <a:gd name="connsiteY11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346339 w 2781300"/>
                  <a:gd name="connsiteY100" fmla="*/ 631032 h 1855788"/>
                  <a:gd name="connsiteX101" fmla="*/ 2319231 w 2781300"/>
                  <a:gd name="connsiteY101" fmla="*/ 696341 h 1855788"/>
                  <a:gd name="connsiteX102" fmla="*/ 2348431 w 2781300"/>
                  <a:gd name="connsiteY102" fmla="*/ 711403 h 1855788"/>
                  <a:gd name="connsiteX103" fmla="*/ 2438404 w 2781300"/>
                  <a:gd name="connsiteY103" fmla="*/ 707232 h 1855788"/>
                  <a:gd name="connsiteX104" fmla="*/ 2416227 w 2781300"/>
                  <a:gd name="connsiteY104" fmla="*/ 746374 h 1855788"/>
                  <a:gd name="connsiteX105" fmla="*/ 2435226 w 2781300"/>
                  <a:gd name="connsiteY105" fmla="*/ 756174 h 1855788"/>
                  <a:gd name="connsiteX106" fmla="*/ 2548297 w 2781300"/>
                  <a:gd name="connsiteY106" fmla="*/ 747713 h 1855788"/>
                  <a:gd name="connsiteX107" fmla="*/ 2513846 w 2781300"/>
                  <a:gd name="connsiteY107" fmla="*/ 796728 h 1855788"/>
                  <a:gd name="connsiteX108" fmla="*/ 2531059 w 2781300"/>
                  <a:gd name="connsiteY108" fmla="*/ 805607 h 1855788"/>
                  <a:gd name="connsiteX109" fmla="*/ 2534192 w 2781300"/>
                  <a:gd name="connsiteY109" fmla="*/ 804820 h 1855788"/>
                  <a:gd name="connsiteX110" fmla="*/ 2660245 w 2781300"/>
                  <a:gd name="connsiteY110" fmla="*/ 795338 h 1855788"/>
                  <a:gd name="connsiteX111" fmla="*/ 2629833 w 2781300"/>
                  <a:gd name="connsiteY111" fmla="*/ 852351 h 1855788"/>
                  <a:gd name="connsiteX112" fmla="*/ 2639870 w 2781300"/>
                  <a:gd name="connsiteY112" fmla="*/ 856988 h 1855788"/>
                  <a:gd name="connsiteX113" fmla="*/ 2710659 w 2781300"/>
                  <a:gd name="connsiteY113" fmla="*/ 852487 h 1855788"/>
                  <a:gd name="connsiteX114" fmla="*/ 2692412 w 2781300"/>
                  <a:gd name="connsiteY114" fmla="*/ 881266 h 1855788"/>
                  <a:gd name="connsiteX115" fmla="*/ 2781300 w 2781300"/>
                  <a:gd name="connsiteY11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182115 w 2781300"/>
                  <a:gd name="connsiteY16" fmla="*/ 1237205 h 1855788"/>
                  <a:gd name="connsiteX17" fmla="*/ 2203928 w 2781300"/>
                  <a:gd name="connsiteY17" fmla="*/ 1279526 h 1855788"/>
                  <a:gd name="connsiteX18" fmla="*/ 2115908 w 2781300"/>
                  <a:gd name="connsiteY18" fmla="*/ 1274250 h 1855788"/>
                  <a:gd name="connsiteX19" fmla="*/ 2083782 w 2781300"/>
                  <a:gd name="connsiteY19" fmla="*/ 1292225 h 1855788"/>
                  <a:gd name="connsiteX20" fmla="*/ 2100242 w 2781300"/>
                  <a:gd name="connsiteY20" fmla="*/ 1328738 h 1855788"/>
                  <a:gd name="connsiteX21" fmla="*/ 2027443 w 2781300"/>
                  <a:gd name="connsiteY21" fmla="*/ 1323749 h 1855788"/>
                  <a:gd name="connsiteX22" fmla="*/ 1953212 w 2781300"/>
                  <a:gd name="connsiteY22" fmla="*/ 1365283 h 1855788"/>
                  <a:gd name="connsiteX23" fmla="*/ 1972435 w 2781300"/>
                  <a:gd name="connsiteY23" fmla="*/ 1401763 h 1855788"/>
                  <a:gd name="connsiteX24" fmla="*/ 1896025 w 2781300"/>
                  <a:gd name="connsiteY24" fmla="*/ 1397283 h 1855788"/>
                  <a:gd name="connsiteX25" fmla="*/ 1880564 w 2781300"/>
                  <a:gd name="connsiteY25" fmla="*/ 1405935 h 1855788"/>
                  <a:gd name="connsiteX26" fmla="*/ 1908140 w 2781300"/>
                  <a:gd name="connsiteY26" fmla="*/ 1465263 h 1855788"/>
                  <a:gd name="connsiteX27" fmla="*/ 1792112 w 2781300"/>
                  <a:gd name="connsiteY27" fmla="*/ 1457550 h 1855788"/>
                  <a:gd name="connsiteX28" fmla="*/ 1808129 w 2781300"/>
                  <a:gd name="connsiteY28" fmla="*/ 1493838 h 1855788"/>
                  <a:gd name="connsiteX29" fmla="*/ 1735915 w 2781300"/>
                  <a:gd name="connsiteY29" fmla="*/ 1488783 h 1855788"/>
                  <a:gd name="connsiteX30" fmla="*/ 1757367 w 2781300"/>
                  <a:gd name="connsiteY30" fmla="*/ 1541467 h 1855788"/>
                  <a:gd name="connsiteX31" fmla="*/ 1652019 w 2781300"/>
                  <a:gd name="connsiteY31" fmla="*/ 1533474 h 1855788"/>
                  <a:gd name="connsiteX32" fmla="*/ 1603174 w 2781300"/>
                  <a:gd name="connsiteY32" fmla="*/ 1559366 h 1855788"/>
                  <a:gd name="connsiteX33" fmla="*/ 1620474 w 2781300"/>
                  <a:gd name="connsiteY33" fmla="*/ 1605760 h 1855788"/>
                  <a:gd name="connsiteX34" fmla="*/ 1620474 w 2781300"/>
                  <a:gd name="connsiteY34" fmla="*/ 1605761 h 1855788"/>
                  <a:gd name="connsiteX35" fmla="*/ 1538878 w 2781300"/>
                  <a:gd name="connsiteY35" fmla="*/ 1599000 h 1855788"/>
                  <a:gd name="connsiteX36" fmla="*/ 1558931 w 2781300"/>
                  <a:gd name="connsiteY36" fmla="*/ 1655763 h 1855788"/>
                  <a:gd name="connsiteX37" fmla="*/ 1473151 w 2781300"/>
                  <a:gd name="connsiteY37" fmla="*/ 1652005 h 1855788"/>
                  <a:gd name="connsiteX38" fmla="*/ 1434815 w 2781300"/>
                  <a:gd name="connsiteY38" fmla="*/ 1646929 h 1855788"/>
                  <a:gd name="connsiteX39" fmla="*/ 1416069 w 2781300"/>
                  <a:gd name="connsiteY39" fmla="*/ 1655838 h 1855788"/>
                  <a:gd name="connsiteX40" fmla="*/ 1430344 w 2781300"/>
                  <a:gd name="connsiteY40" fmla="*/ 1698626 h 1855788"/>
                  <a:gd name="connsiteX41" fmla="*/ 1344564 w 2781300"/>
                  <a:gd name="connsiteY41" fmla="*/ 1694647 h 1855788"/>
                  <a:gd name="connsiteX42" fmla="*/ 1336720 w 2781300"/>
                  <a:gd name="connsiteY42" fmla="*/ 1693547 h 1855788"/>
                  <a:gd name="connsiteX43" fmla="*/ 1333007 w 2781300"/>
                  <a:gd name="connsiteY43" fmla="*/ 1695312 h 1855788"/>
                  <a:gd name="connsiteX44" fmla="*/ 1346173 w 2781300"/>
                  <a:gd name="connsiteY44" fmla="*/ 1736726 h 1855788"/>
                  <a:gd name="connsiteX45" fmla="*/ 1260393 w 2781300"/>
                  <a:gd name="connsiteY45" fmla="*/ 1732550 h 1855788"/>
                  <a:gd name="connsiteX46" fmla="*/ 1252800 w 2781300"/>
                  <a:gd name="connsiteY46" fmla="*/ 1731433 h 1855788"/>
                  <a:gd name="connsiteX47" fmla="*/ 1209062 w 2781300"/>
                  <a:gd name="connsiteY47" fmla="*/ 1749131 h 1855788"/>
                  <a:gd name="connsiteX48" fmla="*/ 1222348 w 2781300"/>
                  <a:gd name="connsiteY48" fmla="*/ 1793876 h 1855788"/>
                  <a:gd name="connsiteX49" fmla="*/ 1136568 w 2781300"/>
                  <a:gd name="connsiteY49" fmla="*/ 1789405 h 1855788"/>
                  <a:gd name="connsiteX50" fmla="*/ 1107314 w 2781300"/>
                  <a:gd name="connsiteY50" fmla="*/ 1784797 h 1855788"/>
                  <a:gd name="connsiteX51" fmla="*/ 1098822 w 2781300"/>
                  <a:gd name="connsiteY51" fmla="*/ 1787442 h 1855788"/>
                  <a:gd name="connsiteX52" fmla="*/ 1108885 w 2781300"/>
                  <a:gd name="connsiteY52" fmla="*/ 1822451 h 1855788"/>
                  <a:gd name="connsiteX53" fmla="*/ 1023105 w 2781300"/>
                  <a:gd name="connsiteY53" fmla="*/ 1817833 h 1855788"/>
                  <a:gd name="connsiteX54" fmla="*/ 1003642 w 2781300"/>
                  <a:gd name="connsiteY54" fmla="*/ 1814666 h 1855788"/>
                  <a:gd name="connsiteX55" fmla="*/ 997790 w 2781300"/>
                  <a:gd name="connsiteY55" fmla="*/ 1815797 h 1855788"/>
                  <a:gd name="connsiteX56" fmla="*/ 1008873 w 2781300"/>
                  <a:gd name="connsiteY56" fmla="*/ 1855788 h 1855788"/>
                  <a:gd name="connsiteX57" fmla="*/ 839790 w 2781300"/>
                  <a:gd name="connsiteY57" fmla="*/ 1836937 h 1855788"/>
                  <a:gd name="connsiteX58" fmla="*/ 821133 w 2781300"/>
                  <a:gd name="connsiteY58" fmla="*/ 1831631 h 1855788"/>
                  <a:gd name="connsiteX59" fmla="*/ 775540 w 2781300"/>
                  <a:gd name="connsiteY59" fmla="*/ 1828957 h 1855788"/>
                  <a:gd name="connsiteX60" fmla="*/ 0 w 2781300"/>
                  <a:gd name="connsiteY60" fmla="*/ 941388 h 1855788"/>
                  <a:gd name="connsiteX61" fmla="*/ 626400 w 2781300"/>
                  <a:gd name="connsiteY61" fmla="*/ 93223 h 1855788"/>
                  <a:gd name="connsiteX62" fmla="*/ 667074 w 2781300"/>
                  <a:gd name="connsiteY62" fmla="*/ 81034 h 1855788"/>
                  <a:gd name="connsiteX63" fmla="*/ 682305 w 2781300"/>
                  <a:gd name="connsiteY63" fmla="*/ 72919 h 1855788"/>
                  <a:gd name="connsiteX64" fmla="*/ 1008873 w 2781300"/>
                  <a:gd name="connsiteY64" fmla="*/ 0 h 1855788"/>
                  <a:gd name="connsiteX65" fmla="*/ 997186 w 2781300"/>
                  <a:gd name="connsiteY65" fmla="*/ 42173 h 1855788"/>
                  <a:gd name="connsiteX66" fmla="*/ 1023105 w 2781300"/>
                  <a:gd name="connsiteY66" fmla="*/ 37956 h 1855788"/>
                  <a:gd name="connsiteX67" fmla="*/ 1108885 w 2781300"/>
                  <a:gd name="connsiteY67" fmla="*/ 33337 h 1855788"/>
                  <a:gd name="connsiteX68" fmla="*/ 1097623 w 2781300"/>
                  <a:gd name="connsiteY68" fmla="*/ 72518 h 1855788"/>
                  <a:gd name="connsiteX69" fmla="*/ 1136568 w 2781300"/>
                  <a:gd name="connsiteY69" fmla="*/ 66383 h 1855788"/>
                  <a:gd name="connsiteX70" fmla="*/ 1222348 w 2781300"/>
                  <a:gd name="connsiteY70" fmla="*/ 61912 h 1855788"/>
                  <a:gd name="connsiteX71" fmla="*/ 1206030 w 2781300"/>
                  <a:gd name="connsiteY71" fmla="*/ 116866 h 1855788"/>
                  <a:gd name="connsiteX72" fmla="*/ 1232453 w 2781300"/>
                  <a:gd name="connsiteY72" fmla="*/ 127349 h 1855788"/>
                  <a:gd name="connsiteX73" fmla="*/ 1260393 w 2781300"/>
                  <a:gd name="connsiteY73" fmla="*/ 123238 h 1855788"/>
                  <a:gd name="connsiteX74" fmla="*/ 1346173 w 2781300"/>
                  <a:gd name="connsiteY74" fmla="*/ 119062 h 1855788"/>
                  <a:gd name="connsiteX75" fmla="*/ 1332246 w 2781300"/>
                  <a:gd name="connsiteY75" fmla="*/ 162868 h 1855788"/>
                  <a:gd name="connsiteX76" fmla="*/ 1344564 w 2781300"/>
                  <a:gd name="connsiteY76" fmla="*/ 161141 h 1855788"/>
                  <a:gd name="connsiteX77" fmla="*/ 1430344 w 2781300"/>
                  <a:gd name="connsiteY77" fmla="*/ 157162 h 1855788"/>
                  <a:gd name="connsiteX78" fmla="*/ 1413731 w 2781300"/>
                  <a:gd name="connsiteY78" fmla="*/ 206956 h 1855788"/>
                  <a:gd name="connsiteX79" fmla="*/ 1421485 w 2781300"/>
                  <a:gd name="connsiteY79" fmla="*/ 210624 h 1855788"/>
                  <a:gd name="connsiteX80" fmla="*/ 1473151 w 2781300"/>
                  <a:gd name="connsiteY80" fmla="*/ 203783 h 1855788"/>
                  <a:gd name="connsiteX81" fmla="*/ 1558931 w 2781300"/>
                  <a:gd name="connsiteY81" fmla="*/ 200025 h 1855788"/>
                  <a:gd name="connsiteX82" fmla="*/ 1535305 w 2781300"/>
                  <a:gd name="connsiteY82" fmla="*/ 266902 h 1855788"/>
                  <a:gd name="connsiteX83" fmla="*/ 1540646 w 2781300"/>
                  <a:gd name="connsiteY83" fmla="*/ 269743 h 1855788"/>
                  <a:gd name="connsiteX84" fmla="*/ 1620474 w 2781300"/>
                  <a:gd name="connsiteY84" fmla="*/ 263128 h 1855788"/>
                  <a:gd name="connsiteX85" fmla="*/ 1605204 w 2781300"/>
                  <a:gd name="connsiteY85" fmla="*/ 304079 h 1855788"/>
                  <a:gd name="connsiteX86" fmla="*/ 1757367 w 2781300"/>
                  <a:gd name="connsiteY86" fmla="*/ 311945 h 1855788"/>
                  <a:gd name="connsiteX87" fmla="*/ 1735914 w 2781300"/>
                  <a:gd name="connsiteY87" fmla="*/ 364629 h 1855788"/>
                  <a:gd name="connsiteX88" fmla="*/ 1808129 w 2781300"/>
                  <a:gd name="connsiteY88" fmla="*/ 359574 h 1855788"/>
                  <a:gd name="connsiteX89" fmla="*/ 1792112 w 2781300"/>
                  <a:gd name="connsiteY89" fmla="*/ 395862 h 1855788"/>
                  <a:gd name="connsiteX90" fmla="*/ 1908140 w 2781300"/>
                  <a:gd name="connsiteY90" fmla="*/ 388149 h 1855788"/>
                  <a:gd name="connsiteX91" fmla="*/ 1877411 w 2781300"/>
                  <a:gd name="connsiteY91" fmla="*/ 454261 h 1855788"/>
                  <a:gd name="connsiteX92" fmla="*/ 1882194 w 2781300"/>
                  <a:gd name="connsiteY92" fmla="*/ 456941 h 1855788"/>
                  <a:gd name="connsiteX93" fmla="*/ 1972435 w 2781300"/>
                  <a:gd name="connsiteY93" fmla="*/ 451649 h 1855788"/>
                  <a:gd name="connsiteX94" fmla="*/ 1949751 w 2781300"/>
                  <a:gd name="connsiteY94" fmla="*/ 494699 h 1855788"/>
                  <a:gd name="connsiteX95" fmla="*/ 2100242 w 2781300"/>
                  <a:gd name="connsiteY95" fmla="*/ 524674 h 1855788"/>
                  <a:gd name="connsiteX96" fmla="*/ 2080914 w 2781300"/>
                  <a:gd name="connsiteY96" fmla="*/ 567549 h 1855788"/>
                  <a:gd name="connsiteX97" fmla="*/ 2203928 w 2781300"/>
                  <a:gd name="connsiteY97" fmla="*/ 576262 h 1855788"/>
                  <a:gd name="connsiteX98" fmla="*/ 2180042 w 2781300"/>
                  <a:gd name="connsiteY98" fmla="*/ 622605 h 1855788"/>
                  <a:gd name="connsiteX99" fmla="*/ 2346339 w 2781300"/>
                  <a:gd name="connsiteY99" fmla="*/ 631032 h 1855788"/>
                  <a:gd name="connsiteX100" fmla="*/ 2319231 w 2781300"/>
                  <a:gd name="connsiteY100" fmla="*/ 696341 h 1855788"/>
                  <a:gd name="connsiteX101" fmla="*/ 2348431 w 2781300"/>
                  <a:gd name="connsiteY101" fmla="*/ 711403 h 1855788"/>
                  <a:gd name="connsiteX102" fmla="*/ 2438404 w 2781300"/>
                  <a:gd name="connsiteY102" fmla="*/ 707232 h 1855788"/>
                  <a:gd name="connsiteX103" fmla="*/ 2416227 w 2781300"/>
                  <a:gd name="connsiteY103" fmla="*/ 746374 h 1855788"/>
                  <a:gd name="connsiteX104" fmla="*/ 2435226 w 2781300"/>
                  <a:gd name="connsiteY104" fmla="*/ 756174 h 1855788"/>
                  <a:gd name="connsiteX105" fmla="*/ 2548297 w 2781300"/>
                  <a:gd name="connsiteY105" fmla="*/ 747713 h 1855788"/>
                  <a:gd name="connsiteX106" fmla="*/ 2513846 w 2781300"/>
                  <a:gd name="connsiteY106" fmla="*/ 796728 h 1855788"/>
                  <a:gd name="connsiteX107" fmla="*/ 2531059 w 2781300"/>
                  <a:gd name="connsiteY107" fmla="*/ 805607 h 1855788"/>
                  <a:gd name="connsiteX108" fmla="*/ 2534192 w 2781300"/>
                  <a:gd name="connsiteY108" fmla="*/ 804820 h 1855788"/>
                  <a:gd name="connsiteX109" fmla="*/ 2660245 w 2781300"/>
                  <a:gd name="connsiteY109" fmla="*/ 795338 h 1855788"/>
                  <a:gd name="connsiteX110" fmla="*/ 2629833 w 2781300"/>
                  <a:gd name="connsiteY110" fmla="*/ 852351 h 1855788"/>
                  <a:gd name="connsiteX111" fmla="*/ 2639870 w 2781300"/>
                  <a:gd name="connsiteY111" fmla="*/ 856988 h 1855788"/>
                  <a:gd name="connsiteX112" fmla="*/ 2710659 w 2781300"/>
                  <a:gd name="connsiteY112" fmla="*/ 852487 h 1855788"/>
                  <a:gd name="connsiteX113" fmla="*/ 2692412 w 2781300"/>
                  <a:gd name="connsiteY113" fmla="*/ 881266 h 1855788"/>
                  <a:gd name="connsiteX114" fmla="*/ 2781300 w 2781300"/>
                  <a:gd name="connsiteY11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46339 w 2781300"/>
                  <a:gd name="connsiteY14" fmla="*/ 1200944 h 1855788"/>
                  <a:gd name="connsiteX15" fmla="*/ 2182115 w 2781300"/>
                  <a:gd name="connsiteY15" fmla="*/ 1237205 h 1855788"/>
                  <a:gd name="connsiteX16" fmla="*/ 2203928 w 2781300"/>
                  <a:gd name="connsiteY16" fmla="*/ 1279526 h 1855788"/>
                  <a:gd name="connsiteX17" fmla="*/ 2115908 w 2781300"/>
                  <a:gd name="connsiteY17" fmla="*/ 1274250 h 1855788"/>
                  <a:gd name="connsiteX18" fmla="*/ 2083782 w 2781300"/>
                  <a:gd name="connsiteY18" fmla="*/ 1292225 h 1855788"/>
                  <a:gd name="connsiteX19" fmla="*/ 2100242 w 2781300"/>
                  <a:gd name="connsiteY19" fmla="*/ 1328738 h 1855788"/>
                  <a:gd name="connsiteX20" fmla="*/ 2027443 w 2781300"/>
                  <a:gd name="connsiteY20" fmla="*/ 1323749 h 1855788"/>
                  <a:gd name="connsiteX21" fmla="*/ 1953212 w 2781300"/>
                  <a:gd name="connsiteY21" fmla="*/ 1365283 h 1855788"/>
                  <a:gd name="connsiteX22" fmla="*/ 1972435 w 2781300"/>
                  <a:gd name="connsiteY22" fmla="*/ 1401763 h 1855788"/>
                  <a:gd name="connsiteX23" fmla="*/ 1896025 w 2781300"/>
                  <a:gd name="connsiteY23" fmla="*/ 1397283 h 1855788"/>
                  <a:gd name="connsiteX24" fmla="*/ 1880564 w 2781300"/>
                  <a:gd name="connsiteY24" fmla="*/ 1405935 h 1855788"/>
                  <a:gd name="connsiteX25" fmla="*/ 1908140 w 2781300"/>
                  <a:gd name="connsiteY25" fmla="*/ 1465263 h 1855788"/>
                  <a:gd name="connsiteX26" fmla="*/ 1792112 w 2781300"/>
                  <a:gd name="connsiteY26" fmla="*/ 1457550 h 1855788"/>
                  <a:gd name="connsiteX27" fmla="*/ 1808129 w 2781300"/>
                  <a:gd name="connsiteY27" fmla="*/ 1493838 h 1855788"/>
                  <a:gd name="connsiteX28" fmla="*/ 1735915 w 2781300"/>
                  <a:gd name="connsiteY28" fmla="*/ 1488783 h 1855788"/>
                  <a:gd name="connsiteX29" fmla="*/ 1757367 w 2781300"/>
                  <a:gd name="connsiteY29" fmla="*/ 1541467 h 1855788"/>
                  <a:gd name="connsiteX30" fmla="*/ 1652019 w 2781300"/>
                  <a:gd name="connsiteY30" fmla="*/ 1533474 h 1855788"/>
                  <a:gd name="connsiteX31" fmla="*/ 1603174 w 2781300"/>
                  <a:gd name="connsiteY31" fmla="*/ 1559366 h 1855788"/>
                  <a:gd name="connsiteX32" fmla="*/ 1620474 w 2781300"/>
                  <a:gd name="connsiteY32" fmla="*/ 1605760 h 1855788"/>
                  <a:gd name="connsiteX33" fmla="*/ 1620474 w 2781300"/>
                  <a:gd name="connsiteY33" fmla="*/ 1605761 h 1855788"/>
                  <a:gd name="connsiteX34" fmla="*/ 1538878 w 2781300"/>
                  <a:gd name="connsiteY34" fmla="*/ 1599000 h 1855788"/>
                  <a:gd name="connsiteX35" fmla="*/ 1558931 w 2781300"/>
                  <a:gd name="connsiteY35" fmla="*/ 1655763 h 1855788"/>
                  <a:gd name="connsiteX36" fmla="*/ 1473151 w 2781300"/>
                  <a:gd name="connsiteY36" fmla="*/ 1652005 h 1855788"/>
                  <a:gd name="connsiteX37" fmla="*/ 1434815 w 2781300"/>
                  <a:gd name="connsiteY37" fmla="*/ 1646929 h 1855788"/>
                  <a:gd name="connsiteX38" fmla="*/ 1416069 w 2781300"/>
                  <a:gd name="connsiteY38" fmla="*/ 1655838 h 1855788"/>
                  <a:gd name="connsiteX39" fmla="*/ 1430344 w 2781300"/>
                  <a:gd name="connsiteY39" fmla="*/ 1698626 h 1855788"/>
                  <a:gd name="connsiteX40" fmla="*/ 1344564 w 2781300"/>
                  <a:gd name="connsiteY40" fmla="*/ 1694647 h 1855788"/>
                  <a:gd name="connsiteX41" fmla="*/ 1336720 w 2781300"/>
                  <a:gd name="connsiteY41" fmla="*/ 1693547 h 1855788"/>
                  <a:gd name="connsiteX42" fmla="*/ 1333007 w 2781300"/>
                  <a:gd name="connsiteY42" fmla="*/ 1695312 h 1855788"/>
                  <a:gd name="connsiteX43" fmla="*/ 1346173 w 2781300"/>
                  <a:gd name="connsiteY43" fmla="*/ 1736726 h 1855788"/>
                  <a:gd name="connsiteX44" fmla="*/ 1260393 w 2781300"/>
                  <a:gd name="connsiteY44" fmla="*/ 1732550 h 1855788"/>
                  <a:gd name="connsiteX45" fmla="*/ 1252800 w 2781300"/>
                  <a:gd name="connsiteY45" fmla="*/ 1731433 h 1855788"/>
                  <a:gd name="connsiteX46" fmla="*/ 1209062 w 2781300"/>
                  <a:gd name="connsiteY46" fmla="*/ 1749131 h 1855788"/>
                  <a:gd name="connsiteX47" fmla="*/ 1222348 w 2781300"/>
                  <a:gd name="connsiteY47" fmla="*/ 1793876 h 1855788"/>
                  <a:gd name="connsiteX48" fmla="*/ 1136568 w 2781300"/>
                  <a:gd name="connsiteY48" fmla="*/ 1789405 h 1855788"/>
                  <a:gd name="connsiteX49" fmla="*/ 1107314 w 2781300"/>
                  <a:gd name="connsiteY49" fmla="*/ 1784797 h 1855788"/>
                  <a:gd name="connsiteX50" fmla="*/ 1098822 w 2781300"/>
                  <a:gd name="connsiteY50" fmla="*/ 1787442 h 1855788"/>
                  <a:gd name="connsiteX51" fmla="*/ 1108885 w 2781300"/>
                  <a:gd name="connsiteY51" fmla="*/ 1822451 h 1855788"/>
                  <a:gd name="connsiteX52" fmla="*/ 1023105 w 2781300"/>
                  <a:gd name="connsiteY52" fmla="*/ 1817833 h 1855788"/>
                  <a:gd name="connsiteX53" fmla="*/ 1003642 w 2781300"/>
                  <a:gd name="connsiteY53" fmla="*/ 1814666 h 1855788"/>
                  <a:gd name="connsiteX54" fmla="*/ 997790 w 2781300"/>
                  <a:gd name="connsiteY54" fmla="*/ 1815797 h 1855788"/>
                  <a:gd name="connsiteX55" fmla="*/ 1008873 w 2781300"/>
                  <a:gd name="connsiteY55" fmla="*/ 1855788 h 1855788"/>
                  <a:gd name="connsiteX56" fmla="*/ 839790 w 2781300"/>
                  <a:gd name="connsiteY56" fmla="*/ 1836937 h 1855788"/>
                  <a:gd name="connsiteX57" fmla="*/ 821133 w 2781300"/>
                  <a:gd name="connsiteY57" fmla="*/ 1831631 h 1855788"/>
                  <a:gd name="connsiteX58" fmla="*/ 775540 w 2781300"/>
                  <a:gd name="connsiteY58" fmla="*/ 1828957 h 1855788"/>
                  <a:gd name="connsiteX59" fmla="*/ 0 w 2781300"/>
                  <a:gd name="connsiteY59" fmla="*/ 941388 h 1855788"/>
                  <a:gd name="connsiteX60" fmla="*/ 626400 w 2781300"/>
                  <a:gd name="connsiteY60" fmla="*/ 93223 h 1855788"/>
                  <a:gd name="connsiteX61" fmla="*/ 667074 w 2781300"/>
                  <a:gd name="connsiteY61" fmla="*/ 81034 h 1855788"/>
                  <a:gd name="connsiteX62" fmla="*/ 682305 w 2781300"/>
                  <a:gd name="connsiteY62" fmla="*/ 72919 h 1855788"/>
                  <a:gd name="connsiteX63" fmla="*/ 1008873 w 2781300"/>
                  <a:gd name="connsiteY63" fmla="*/ 0 h 1855788"/>
                  <a:gd name="connsiteX64" fmla="*/ 997186 w 2781300"/>
                  <a:gd name="connsiteY64" fmla="*/ 42173 h 1855788"/>
                  <a:gd name="connsiteX65" fmla="*/ 1023105 w 2781300"/>
                  <a:gd name="connsiteY65" fmla="*/ 37956 h 1855788"/>
                  <a:gd name="connsiteX66" fmla="*/ 1108885 w 2781300"/>
                  <a:gd name="connsiteY66" fmla="*/ 33337 h 1855788"/>
                  <a:gd name="connsiteX67" fmla="*/ 1097623 w 2781300"/>
                  <a:gd name="connsiteY67" fmla="*/ 72518 h 1855788"/>
                  <a:gd name="connsiteX68" fmla="*/ 1136568 w 2781300"/>
                  <a:gd name="connsiteY68" fmla="*/ 66383 h 1855788"/>
                  <a:gd name="connsiteX69" fmla="*/ 1222348 w 2781300"/>
                  <a:gd name="connsiteY69" fmla="*/ 61912 h 1855788"/>
                  <a:gd name="connsiteX70" fmla="*/ 1206030 w 2781300"/>
                  <a:gd name="connsiteY70" fmla="*/ 116866 h 1855788"/>
                  <a:gd name="connsiteX71" fmla="*/ 1232453 w 2781300"/>
                  <a:gd name="connsiteY71" fmla="*/ 127349 h 1855788"/>
                  <a:gd name="connsiteX72" fmla="*/ 1260393 w 2781300"/>
                  <a:gd name="connsiteY72" fmla="*/ 123238 h 1855788"/>
                  <a:gd name="connsiteX73" fmla="*/ 1346173 w 2781300"/>
                  <a:gd name="connsiteY73" fmla="*/ 119062 h 1855788"/>
                  <a:gd name="connsiteX74" fmla="*/ 1332246 w 2781300"/>
                  <a:gd name="connsiteY74" fmla="*/ 162868 h 1855788"/>
                  <a:gd name="connsiteX75" fmla="*/ 1344564 w 2781300"/>
                  <a:gd name="connsiteY75" fmla="*/ 161141 h 1855788"/>
                  <a:gd name="connsiteX76" fmla="*/ 1430344 w 2781300"/>
                  <a:gd name="connsiteY76" fmla="*/ 157162 h 1855788"/>
                  <a:gd name="connsiteX77" fmla="*/ 1413731 w 2781300"/>
                  <a:gd name="connsiteY77" fmla="*/ 206956 h 1855788"/>
                  <a:gd name="connsiteX78" fmla="*/ 1421485 w 2781300"/>
                  <a:gd name="connsiteY78" fmla="*/ 210624 h 1855788"/>
                  <a:gd name="connsiteX79" fmla="*/ 1473151 w 2781300"/>
                  <a:gd name="connsiteY79" fmla="*/ 203783 h 1855788"/>
                  <a:gd name="connsiteX80" fmla="*/ 1558931 w 2781300"/>
                  <a:gd name="connsiteY80" fmla="*/ 200025 h 1855788"/>
                  <a:gd name="connsiteX81" fmla="*/ 1535305 w 2781300"/>
                  <a:gd name="connsiteY81" fmla="*/ 266902 h 1855788"/>
                  <a:gd name="connsiteX82" fmla="*/ 1540646 w 2781300"/>
                  <a:gd name="connsiteY82" fmla="*/ 269743 h 1855788"/>
                  <a:gd name="connsiteX83" fmla="*/ 1620474 w 2781300"/>
                  <a:gd name="connsiteY83" fmla="*/ 263128 h 1855788"/>
                  <a:gd name="connsiteX84" fmla="*/ 1605204 w 2781300"/>
                  <a:gd name="connsiteY84" fmla="*/ 304079 h 1855788"/>
                  <a:gd name="connsiteX85" fmla="*/ 1757367 w 2781300"/>
                  <a:gd name="connsiteY85" fmla="*/ 311945 h 1855788"/>
                  <a:gd name="connsiteX86" fmla="*/ 1735914 w 2781300"/>
                  <a:gd name="connsiteY86" fmla="*/ 364629 h 1855788"/>
                  <a:gd name="connsiteX87" fmla="*/ 1808129 w 2781300"/>
                  <a:gd name="connsiteY87" fmla="*/ 359574 h 1855788"/>
                  <a:gd name="connsiteX88" fmla="*/ 1792112 w 2781300"/>
                  <a:gd name="connsiteY88" fmla="*/ 395862 h 1855788"/>
                  <a:gd name="connsiteX89" fmla="*/ 1908140 w 2781300"/>
                  <a:gd name="connsiteY89" fmla="*/ 388149 h 1855788"/>
                  <a:gd name="connsiteX90" fmla="*/ 1877411 w 2781300"/>
                  <a:gd name="connsiteY90" fmla="*/ 454261 h 1855788"/>
                  <a:gd name="connsiteX91" fmla="*/ 1882194 w 2781300"/>
                  <a:gd name="connsiteY91" fmla="*/ 456941 h 1855788"/>
                  <a:gd name="connsiteX92" fmla="*/ 1972435 w 2781300"/>
                  <a:gd name="connsiteY92" fmla="*/ 451649 h 1855788"/>
                  <a:gd name="connsiteX93" fmla="*/ 1949751 w 2781300"/>
                  <a:gd name="connsiteY93" fmla="*/ 494699 h 1855788"/>
                  <a:gd name="connsiteX94" fmla="*/ 2100242 w 2781300"/>
                  <a:gd name="connsiteY94" fmla="*/ 524674 h 1855788"/>
                  <a:gd name="connsiteX95" fmla="*/ 2080914 w 2781300"/>
                  <a:gd name="connsiteY95" fmla="*/ 567549 h 1855788"/>
                  <a:gd name="connsiteX96" fmla="*/ 2203928 w 2781300"/>
                  <a:gd name="connsiteY96" fmla="*/ 576262 h 1855788"/>
                  <a:gd name="connsiteX97" fmla="*/ 2180042 w 2781300"/>
                  <a:gd name="connsiteY97" fmla="*/ 622605 h 1855788"/>
                  <a:gd name="connsiteX98" fmla="*/ 2346339 w 2781300"/>
                  <a:gd name="connsiteY98" fmla="*/ 631032 h 1855788"/>
                  <a:gd name="connsiteX99" fmla="*/ 2319231 w 2781300"/>
                  <a:gd name="connsiteY99" fmla="*/ 696341 h 1855788"/>
                  <a:gd name="connsiteX100" fmla="*/ 2348431 w 2781300"/>
                  <a:gd name="connsiteY100" fmla="*/ 711403 h 1855788"/>
                  <a:gd name="connsiteX101" fmla="*/ 2438404 w 2781300"/>
                  <a:gd name="connsiteY101" fmla="*/ 707232 h 1855788"/>
                  <a:gd name="connsiteX102" fmla="*/ 2416227 w 2781300"/>
                  <a:gd name="connsiteY102" fmla="*/ 746374 h 1855788"/>
                  <a:gd name="connsiteX103" fmla="*/ 2435226 w 2781300"/>
                  <a:gd name="connsiteY103" fmla="*/ 756174 h 1855788"/>
                  <a:gd name="connsiteX104" fmla="*/ 2548297 w 2781300"/>
                  <a:gd name="connsiteY104" fmla="*/ 747713 h 1855788"/>
                  <a:gd name="connsiteX105" fmla="*/ 2513846 w 2781300"/>
                  <a:gd name="connsiteY105" fmla="*/ 796728 h 1855788"/>
                  <a:gd name="connsiteX106" fmla="*/ 2531059 w 2781300"/>
                  <a:gd name="connsiteY106" fmla="*/ 805607 h 1855788"/>
                  <a:gd name="connsiteX107" fmla="*/ 2534192 w 2781300"/>
                  <a:gd name="connsiteY107" fmla="*/ 804820 h 1855788"/>
                  <a:gd name="connsiteX108" fmla="*/ 2660245 w 2781300"/>
                  <a:gd name="connsiteY108" fmla="*/ 795338 h 1855788"/>
                  <a:gd name="connsiteX109" fmla="*/ 2629833 w 2781300"/>
                  <a:gd name="connsiteY109" fmla="*/ 852351 h 1855788"/>
                  <a:gd name="connsiteX110" fmla="*/ 2639870 w 2781300"/>
                  <a:gd name="connsiteY110" fmla="*/ 856988 h 1855788"/>
                  <a:gd name="connsiteX111" fmla="*/ 2710659 w 2781300"/>
                  <a:gd name="connsiteY111" fmla="*/ 852487 h 1855788"/>
                  <a:gd name="connsiteX112" fmla="*/ 2692412 w 2781300"/>
                  <a:gd name="connsiteY112" fmla="*/ 881266 h 1855788"/>
                  <a:gd name="connsiteX113" fmla="*/ 2781300 w 2781300"/>
                  <a:gd name="connsiteY11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348431 w 2781300"/>
                  <a:gd name="connsiteY99" fmla="*/ 711403 h 1855788"/>
                  <a:gd name="connsiteX100" fmla="*/ 2438404 w 2781300"/>
                  <a:gd name="connsiteY100" fmla="*/ 707232 h 1855788"/>
                  <a:gd name="connsiteX101" fmla="*/ 2416227 w 2781300"/>
                  <a:gd name="connsiteY101" fmla="*/ 746374 h 1855788"/>
                  <a:gd name="connsiteX102" fmla="*/ 2435226 w 2781300"/>
                  <a:gd name="connsiteY102" fmla="*/ 756174 h 1855788"/>
                  <a:gd name="connsiteX103" fmla="*/ 2548297 w 2781300"/>
                  <a:gd name="connsiteY103" fmla="*/ 747713 h 1855788"/>
                  <a:gd name="connsiteX104" fmla="*/ 2513846 w 2781300"/>
                  <a:gd name="connsiteY104" fmla="*/ 796728 h 1855788"/>
                  <a:gd name="connsiteX105" fmla="*/ 2531059 w 2781300"/>
                  <a:gd name="connsiteY105" fmla="*/ 805607 h 1855788"/>
                  <a:gd name="connsiteX106" fmla="*/ 2534192 w 2781300"/>
                  <a:gd name="connsiteY106" fmla="*/ 804820 h 1855788"/>
                  <a:gd name="connsiteX107" fmla="*/ 2660245 w 2781300"/>
                  <a:gd name="connsiteY107" fmla="*/ 795338 h 1855788"/>
                  <a:gd name="connsiteX108" fmla="*/ 2629833 w 2781300"/>
                  <a:gd name="connsiteY108" fmla="*/ 852351 h 1855788"/>
                  <a:gd name="connsiteX109" fmla="*/ 2639870 w 2781300"/>
                  <a:gd name="connsiteY109" fmla="*/ 856988 h 1855788"/>
                  <a:gd name="connsiteX110" fmla="*/ 2710659 w 2781300"/>
                  <a:gd name="connsiteY110" fmla="*/ 852487 h 1855788"/>
                  <a:gd name="connsiteX111" fmla="*/ 2692412 w 2781300"/>
                  <a:gd name="connsiteY111" fmla="*/ 881266 h 1855788"/>
                  <a:gd name="connsiteX112" fmla="*/ 2781300 w 2781300"/>
                  <a:gd name="connsiteY11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435226 w 2781300"/>
                  <a:gd name="connsiteY101" fmla="*/ 756174 h 1855788"/>
                  <a:gd name="connsiteX102" fmla="*/ 2548297 w 2781300"/>
                  <a:gd name="connsiteY102" fmla="*/ 747713 h 1855788"/>
                  <a:gd name="connsiteX103" fmla="*/ 2513846 w 2781300"/>
                  <a:gd name="connsiteY103" fmla="*/ 796728 h 1855788"/>
                  <a:gd name="connsiteX104" fmla="*/ 2531059 w 2781300"/>
                  <a:gd name="connsiteY104" fmla="*/ 805607 h 1855788"/>
                  <a:gd name="connsiteX105" fmla="*/ 2534192 w 2781300"/>
                  <a:gd name="connsiteY105" fmla="*/ 804820 h 1855788"/>
                  <a:gd name="connsiteX106" fmla="*/ 2660245 w 2781300"/>
                  <a:gd name="connsiteY106" fmla="*/ 795338 h 1855788"/>
                  <a:gd name="connsiteX107" fmla="*/ 2629833 w 2781300"/>
                  <a:gd name="connsiteY107" fmla="*/ 852351 h 1855788"/>
                  <a:gd name="connsiteX108" fmla="*/ 2639870 w 2781300"/>
                  <a:gd name="connsiteY108" fmla="*/ 856988 h 1855788"/>
                  <a:gd name="connsiteX109" fmla="*/ 2710659 w 2781300"/>
                  <a:gd name="connsiteY109" fmla="*/ 852487 h 1855788"/>
                  <a:gd name="connsiteX110" fmla="*/ 2692412 w 2781300"/>
                  <a:gd name="connsiteY110" fmla="*/ 881266 h 1855788"/>
                  <a:gd name="connsiteX111" fmla="*/ 2781300 w 2781300"/>
                  <a:gd name="connsiteY11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534192 w 2781300"/>
                  <a:gd name="connsiteY104" fmla="*/ 804820 h 1855788"/>
                  <a:gd name="connsiteX105" fmla="*/ 2660245 w 2781300"/>
                  <a:gd name="connsiteY105" fmla="*/ 795338 h 1855788"/>
                  <a:gd name="connsiteX106" fmla="*/ 2629833 w 2781300"/>
                  <a:gd name="connsiteY106" fmla="*/ 852351 h 1855788"/>
                  <a:gd name="connsiteX107" fmla="*/ 2639870 w 2781300"/>
                  <a:gd name="connsiteY107" fmla="*/ 856988 h 1855788"/>
                  <a:gd name="connsiteX108" fmla="*/ 2710659 w 2781300"/>
                  <a:gd name="connsiteY108" fmla="*/ 852487 h 1855788"/>
                  <a:gd name="connsiteX109" fmla="*/ 2692412 w 2781300"/>
                  <a:gd name="connsiteY109" fmla="*/ 881266 h 1855788"/>
                  <a:gd name="connsiteX110" fmla="*/ 2781300 w 2781300"/>
                  <a:gd name="connsiteY11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660245 w 2781300"/>
                  <a:gd name="connsiteY104" fmla="*/ 795338 h 1855788"/>
                  <a:gd name="connsiteX105" fmla="*/ 2629833 w 2781300"/>
                  <a:gd name="connsiteY105" fmla="*/ 852351 h 1855788"/>
                  <a:gd name="connsiteX106" fmla="*/ 2639870 w 2781300"/>
                  <a:gd name="connsiteY106" fmla="*/ 856988 h 1855788"/>
                  <a:gd name="connsiteX107" fmla="*/ 2710659 w 2781300"/>
                  <a:gd name="connsiteY107" fmla="*/ 852487 h 1855788"/>
                  <a:gd name="connsiteX108" fmla="*/ 2692412 w 2781300"/>
                  <a:gd name="connsiteY108" fmla="*/ 881266 h 1855788"/>
                  <a:gd name="connsiteX109" fmla="*/ 2781300 w 2781300"/>
                  <a:gd name="connsiteY10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639870 w 2781300"/>
                  <a:gd name="connsiteY105" fmla="*/ 856988 h 1855788"/>
                  <a:gd name="connsiteX106" fmla="*/ 2710659 w 2781300"/>
                  <a:gd name="connsiteY106" fmla="*/ 852487 h 1855788"/>
                  <a:gd name="connsiteX107" fmla="*/ 2692412 w 2781300"/>
                  <a:gd name="connsiteY107" fmla="*/ 881266 h 1855788"/>
                  <a:gd name="connsiteX108" fmla="*/ 2781300 w 2781300"/>
                  <a:gd name="connsiteY10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710659 w 2781300"/>
                  <a:gd name="connsiteY105" fmla="*/ 852487 h 1855788"/>
                  <a:gd name="connsiteX106" fmla="*/ 2692412 w 2781300"/>
                  <a:gd name="connsiteY106" fmla="*/ 881266 h 1855788"/>
                  <a:gd name="connsiteX107" fmla="*/ 2781300 w 2781300"/>
                  <a:gd name="connsiteY10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76829 w 2781300"/>
                  <a:gd name="connsiteY8" fmla="*/ 1078916 h 1855788"/>
                  <a:gd name="connsiteX9" fmla="*/ 2426967 w 2781300"/>
                  <a:gd name="connsiteY9" fmla="*/ 1104558 h 1855788"/>
                  <a:gd name="connsiteX10" fmla="*/ 2438404 w 2781300"/>
                  <a:gd name="connsiteY10" fmla="*/ 1124744 h 1855788"/>
                  <a:gd name="connsiteX11" fmla="*/ 2330762 w 2781300"/>
                  <a:gd name="connsiteY11" fmla="*/ 1154032 h 1855788"/>
                  <a:gd name="connsiteX12" fmla="*/ 2346339 w 2781300"/>
                  <a:gd name="connsiteY12" fmla="*/ 1200944 h 1855788"/>
                  <a:gd name="connsiteX13" fmla="*/ 2182115 w 2781300"/>
                  <a:gd name="connsiteY13" fmla="*/ 1237205 h 1855788"/>
                  <a:gd name="connsiteX14" fmla="*/ 2203928 w 2781300"/>
                  <a:gd name="connsiteY14" fmla="*/ 1279526 h 1855788"/>
                  <a:gd name="connsiteX15" fmla="*/ 2115908 w 2781300"/>
                  <a:gd name="connsiteY15" fmla="*/ 1274250 h 1855788"/>
                  <a:gd name="connsiteX16" fmla="*/ 2083782 w 2781300"/>
                  <a:gd name="connsiteY16" fmla="*/ 1292225 h 1855788"/>
                  <a:gd name="connsiteX17" fmla="*/ 2100242 w 2781300"/>
                  <a:gd name="connsiteY17" fmla="*/ 1328738 h 1855788"/>
                  <a:gd name="connsiteX18" fmla="*/ 2027443 w 2781300"/>
                  <a:gd name="connsiteY18" fmla="*/ 1323749 h 1855788"/>
                  <a:gd name="connsiteX19" fmla="*/ 1953212 w 2781300"/>
                  <a:gd name="connsiteY19" fmla="*/ 1365283 h 1855788"/>
                  <a:gd name="connsiteX20" fmla="*/ 1972435 w 2781300"/>
                  <a:gd name="connsiteY20" fmla="*/ 1401763 h 1855788"/>
                  <a:gd name="connsiteX21" fmla="*/ 1896025 w 2781300"/>
                  <a:gd name="connsiteY21" fmla="*/ 1397283 h 1855788"/>
                  <a:gd name="connsiteX22" fmla="*/ 1880564 w 2781300"/>
                  <a:gd name="connsiteY22" fmla="*/ 1405935 h 1855788"/>
                  <a:gd name="connsiteX23" fmla="*/ 1908140 w 2781300"/>
                  <a:gd name="connsiteY23" fmla="*/ 1465263 h 1855788"/>
                  <a:gd name="connsiteX24" fmla="*/ 1792112 w 2781300"/>
                  <a:gd name="connsiteY24" fmla="*/ 1457550 h 1855788"/>
                  <a:gd name="connsiteX25" fmla="*/ 1808129 w 2781300"/>
                  <a:gd name="connsiteY25" fmla="*/ 1493838 h 1855788"/>
                  <a:gd name="connsiteX26" fmla="*/ 1735915 w 2781300"/>
                  <a:gd name="connsiteY26" fmla="*/ 1488783 h 1855788"/>
                  <a:gd name="connsiteX27" fmla="*/ 1757367 w 2781300"/>
                  <a:gd name="connsiteY27" fmla="*/ 1541467 h 1855788"/>
                  <a:gd name="connsiteX28" fmla="*/ 1652019 w 2781300"/>
                  <a:gd name="connsiteY28" fmla="*/ 1533474 h 1855788"/>
                  <a:gd name="connsiteX29" fmla="*/ 1603174 w 2781300"/>
                  <a:gd name="connsiteY29" fmla="*/ 1559366 h 1855788"/>
                  <a:gd name="connsiteX30" fmla="*/ 1620474 w 2781300"/>
                  <a:gd name="connsiteY30" fmla="*/ 1605760 h 1855788"/>
                  <a:gd name="connsiteX31" fmla="*/ 1620474 w 2781300"/>
                  <a:gd name="connsiteY31" fmla="*/ 1605761 h 1855788"/>
                  <a:gd name="connsiteX32" fmla="*/ 1538878 w 2781300"/>
                  <a:gd name="connsiteY32" fmla="*/ 1599000 h 1855788"/>
                  <a:gd name="connsiteX33" fmla="*/ 1558931 w 2781300"/>
                  <a:gd name="connsiteY33" fmla="*/ 1655763 h 1855788"/>
                  <a:gd name="connsiteX34" fmla="*/ 1473151 w 2781300"/>
                  <a:gd name="connsiteY34" fmla="*/ 1652005 h 1855788"/>
                  <a:gd name="connsiteX35" fmla="*/ 1434815 w 2781300"/>
                  <a:gd name="connsiteY35" fmla="*/ 1646929 h 1855788"/>
                  <a:gd name="connsiteX36" fmla="*/ 1416069 w 2781300"/>
                  <a:gd name="connsiteY36" fmla="*/ 1655838 h 1855788"/>
                  <a:gd name="connsiteX37" fmla="*/ 1430344 w 2781300"/>
                  <a:gd name="connsiteY37" fmla="*/ 1698626 h 1855788"/>
                  <a:gd name="connsiteX38" fmla="*/ 1344564 w 2781300"/>
                  <a:gd name="connsiteY38" fmla="*/ 1694647 h 1855788"/>
                  <a:gd name="connsiteX39" fmla="*/ 1336720 w 2781300"/>
                  <a:gd name="connsiteY39" fmla="*/ 1693547 h 1855788"/>
                  <a:gd name="connsiteX40" fmla="*/ 1333007 w 2781300"/>
                  <a:gd name="connsiteY40" fmla="*/ 1695312 h 1855788"/>
                  <a:gd name="connsiteX41" fmla="*/ 1346173 w 2781300"/>
                  <a:gd name="connsiteY41" fmla="*/ 1736726 h 1855788"/>
                  <a:gd name="connsiteX42" fmla="*/ 1260393 w 2781300"/>
                  <a:gd name="connsiteY42" fmla="*/ 1732550 h 1855788"/>
                  <a:gd name="connsiteX43" fmla="*/ 1252800 w 2781300"/>
                  <a:gd name="connsiteY43" fmla="*/ 1731433 h 1855788"/>
                  <a:gd name="connsiteX44" fmla="*/ 1209062 w 2781300"/>
                  <a:gd name="connsiteY44" fmla="*/ 1749131 h 1855788"/>
                  <a:gd name="connsiteX45" fmla="*/ 1222348 w 2781300"/>
                  <a:gd name="connsiteY45" fmla="*/ 1793876 h 1855788"/>
                  <a:gd name="connsiteX46" fmla="*/ 1136568 w 2781300"/>
                  <a:gd name="connsiteY46" fmla="*/ 1789405 h 1855788"/>
                  <a:gd name="connsiteX47" fmla="*/ 1107314 w 2781300"/>
                  <a:gd name="connsiteY47" fmla="*/ 1784797 h 1855788"/>
                  <a:gd name="connsiteX48" fmla="*/ 1098822 w 2781300"/>
                  <a:gd name="connsiteY48" fmla="*/ 1787442 h 1855788"/>
                  <a:gd name="connsiteX49" fmla="*/ 1108885 w 2781300"/>
                  <a:gd name="connsiteY49" fmla="*/ 1822451 h 1855788"/>
                  <a:gd name="connsiteX50" fmla="*/ 1023105 w 2781300"/>
                  <a:gd name="connsiteY50" fmla="*/ 1817833 h 1855788"/>
                  <a:gd name="connsiteX51" fmla="*/ 1003642 w 2781300"/>
                  <a:gd name="connsiteY51" fmla="*/ 1814666 h 1855788"/>
                  <a:gd name="connsiteX52" fmla="*/ 997790 w 2781300"/>
                  <a:gd name="connsiteY52" fmla="*/ 1815797 h 1855788"/>
                  <a:gd name="connsiteX53" fmla="*/ 1008873 w 2781300"/>
                  <a:gd name="connsiteY53" fmla="*/ 1855788 h 1855788"/>
                  <a:gd name="connsiteX54" fmla="*/ 839790 w 2781300"/>
                  <a:gd name="connsiteY54" fmla="*/ 1836937 h 1855788"/>
                  <a:gd name="connsiteX55" fmla="*/ 821133 w 2781300"/>
                  <a:gd name="connsiteY55" fmla="*/ 1831631 h 1855788"/>
                  <a:gd name="connsiteX56" fmla="*/ 775540 w 2781300"/>
                  <a:gd name="connsiteY56" fmla="*/ 1828957 h 1855788"/>
                  <a:gd name="connsiteX57" fmla="*/ 0 w 2781300"/>
                  <a:gd name="connsiteY57" fmla="*/ 941388 h 1855788"/>
                  <a:gd name="connsiteX58" fmla="*/ 626400 w 2781300"/>
                  <a:gd name="connsiteY58" fmla="*/ 93223 h 1855788"/>
                  <a:gd name="connsiteX59" fmla="*/ 667074 w 2781300"/>
                  <a:gd name="connsiteY59" fmla="*/ 81034 h 1855788"/>
                  <a:gd name="connsiteX60" fmla="*/ 682305 w 2781300"/>
                  <a:gd name="connsiteY60" fmla="*/ 72919 h 1855788"/>
                  <a:gd name="connsiteX61" fmla="*/ 1008873 w 2781300"/>
                  <a:gd name="connsiteY61" fmla="*/ 0 h 1855788"/>
                  <a:gd name="connsiteX62" fmla="*/ 997186 w 2781300"/>
                  <a:gd name="connsiteY62" fmla="*/ 42173 h 1855788"/>
                  <a:gd name="connsiteX63" fmla="*/ 1023105 w 2781300"/>
                  <a:gd name="connsiteY63" fmla="*/ 37956 h 1855788"/>
                  <a:gd name="connsiteX64" fmla="*/ 1108885 w 2781300"/>
                  <a:gd name="connsiteY64" fmla="*/ 33337 h 1855788"/>
                  <a:gd name="connsiteX65" fmla="*/ 1097623 w 2781300"/>
                  <a:gd name="connsiteY65" fmla="*/ 72518 h 1855788"/>
                  <a:gd name="connsiteX66" fmla="*/ 1136568 w 2781300"/>
                  <a:gd name="connsiteY66" fmla="*/ 66383 h 1855788"/>
                  <a:gd name="connsiteX67" fmla="*/ 1222348 w 2781300"/>
                  <a:gd name="connsiteY67" fmla="*/ 61912 h 1855788"/>
                  <a:gd name="connsiteX68" fmla="*/ 1206030 w 2781300"/>
                  <a:gd name="connsiteY68" fmla="*/ 116866 h 1855788"/>
                  <a:gd name="connsiteX69" fmla="*/ 1232453 w 2781300"/>
                  <a:gd name="connsiteY69" fmla="*/ 127349 h 1855788"/>
                  <a:gd name="connsiteX70" fmla="*/ 1260393 w 2781300"/>
                  <a:gd name="connsiteY70" fmla="*/ 123238 h 1855788"/>
                  <a:gd name="connsiteX71" fmla="*/ 1346173 w 2781300"/>
                  <a:gd name="connsiteY71" fmla="*/ 119062 h 1855788"/>
                  <a:gd name="connsiteX72" fmla="*/ 1332246 w 2781300"/>
                  <a:gd name="connsiteY72" fmla="*/ 162868 h 1855788"/>
                  <a:gd name="connsiteX73" fmla="*/ 1344564 w 2781300"/>
                  <a:gd name="connsiteY73" fmla="*/ 161141 h 1855788"/>
                  <a:gd name="connsiteX74" fmla="*/ 1430344 w 2781300"/>
                  <a:gd name="connsiteY74" fmla="*/ 157162 h 1855788"/>
                  <a:gd name="connsiteX75" fmla="*/ 1413731 w 2781300"/>
                  <a:gd name="connsiteY75" fmla="*/ 206956 h 1855788"/>
                  <a:gd name="connsiteX76" fmla="*/ 1421485 w 2781300"/>
                  <a:gd name="connsiteY76" fmla="*/ 210624 h 1855788"/>
                  <a:gd name="connsiteX77" fmla="*/ 1473151 w 2781300"/>
                  <a:gd name="connsiteY77" fmla="*/ 203783 h 1855788"/>
                  <a:gd name="connsiteX78" fmla="*/ 1558931 w 2781300"/>
                  <a:gd name="connsiteY78" fmla="*/ 200025 h 1855788"/>
                  <a:gd name="connsiteX79" fmla="*/ 1535305 w 2781300"/>
                  <a:gd name="connsiteY79" fmla="*/ 266902 h 1855788"/>
                  <a:gd name="connsiteX80" fmla="*/ 1540646 w 2781300"/>
                  <a:gd name="connsiteY80" fmla="*/ 269743 h 1855788"/>
                  <a:gd name="connsiteX81" fmla="*/ 1620474 w 2781300"/>
                  <a:gd name="connsiteY81" fmla="*/ 263128 h 1855788"/>
                  <a:gd name="connsiteX82" fmla="*/ 1605204 w 2781300"/>
                  <a:gd name="connsiteY82" fmla="*/ 304079 h 1855788"/>
                  <a:gd name="connsiteX83" fmla="*/ 1757367 w 2781300"/>
                  <a:gd name="connsiteY83" fmla="*/ 311945 h 1855788"/>
                  <a:gd name="connsiteX84" fmla="*/ 1735914 w 2781300"/>
                  <a:gd name="connsiteY84" fmla="*/ 364629 h 1855788"/>
                  <a:gd name="connsiteX85" fmla="*/ 1808129 w 2781300"/>
                  <a:gd name="connsiteY85" fmla="*/ 359574 h 1855788"/>
                  <a:gd name="connsiteX86" fmla="*/ 1792112 w 2781300"/>
                  <a:gd name="connsiteY86" fmla="*/ 395862 h 1855788"/>
                  <a:gd name="connsiteX87" fmla="*/ 1908140 w 2781300"/>
                  <a:gd name="connsiteY87" fmla="*/ 388149 h 1855788"/>
                  <a:gd name="connsiteX88" fmla="*/ 1877411 w 2781300"/>
                  <a:gd name="connsiteY88" fmla="*/ 454261 h 1855788"/>
                  <a:gd name="connsiteX89" fmla="*/ 1882194 w 2781300"/>
                  <a:gd name="connsiteY89" fmla="*/ 456941 h 1855788"/>
                  <a:gd name="connsiteX90" fmla="*/ 1972435 w 2781300"/>
                  <a:gd name="connsiteY90" fmla="*/ 451649 h 1855788"/>
                  <a:gd name="connsiteX91" fmla="*/ 1949751 w 2781300"/>
                  <a:gd name="connsiteY91" fmla="*/ 494699 h 1855788"/>
                  <a:gd name="connsiteX92" fmla="*/ 2100242 w 2781300"/>
                  <a:gd name="connsiteY92" fmla="*/ 524674 h 1855788"/>
                  <a:gd name="connsiteX93" fmla="*/ 2080914 w 2781300"/>
                  <a:gd name="connsiteY93" fmla="*/ 567549 h 1855788"/>
                  <a:gd name="connsiteX94" fmla="*/ 2203928 w 2781300"/>
                  <a:gd name="connsiteY94" fmla="*/ 576262 h 1855788"/>
                  <a:gd name="connsiteX95" fmla="*/ 2180042 w 2781300"/>
                  <a:gd name="connsiteY95" fmla="*/ 622605 h 1855788"/>
                  <a:gd name="connsiteX96" fmla="*/ 2346339 w 2781300"/>
                  <a:gd name="connsiteY96" fmla="*/ 631032 h 1855788"/>
                  <a:gd name="connsiteX97" fmla="*/ 2319231 w 2781300"/>
                  <a:gd name="connsiteY97" fmla="*/ 696341 h 1855788"/>
                  <a:gd name="connsiteX98" fmla="*/ 2438404 w 2781300"/>
                  <a:gd name="connsiteY98" fmla="*/ 707232 h 1855788"/>
                  <a:gd name="connsiteX99" fmla="*/ 2416227 w 2781300"/>
                  <a:gd name="connsiteY99" fmla="*/ 746374 h 1855788"/>
                  <a:gd name="connsiteX100" fmla="*/ 2548297 w 2781300"/>
                  <a:gd name="connsiteY100" fmla="*/ 747713 h 1855788"/>
                  <a:gd name="connsiteX101" fmla="*/ 2513846 w 2781300"/>
                  <a:gd name="connsiteY101" fmla="*/ 796728 h 1855788"/>
                  <a:gd name="connsiteX102" fmla="*/ 2660245 w 2781300"/>
                  <a:gd name="connsiteY102" fmla="*/ 795338 h 1855788"/>
                  <a:gd name="connsiteX103" fmla="*/ 2629833 w 2781300"/>
                  <a:gd name="connsiteY103" fmla="*/ 852351 h 1855788"/>
                  <a:gd name="connsiteX104" fmla="*/ 2710659 w 2781300"/>
                  <a:gd name="connsiteY104" fmla="*/ 852487 h 1855788"/>
                  <a:gd name="connsiteX105" fmla="*/ 2692412 w 2781300"/>
                  <a:gd name="connsiteY105" fmla="*/ 881266 h 1855788"/>
                  <a:gd name="connsiteX106" fmla="*/ 2781300 w 2781300"/>
                  <a:gd name="connsiteY10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2027443 w 2781300"/>
                  <a:gd name="connsiteY17" fmla="*/ 1323749 h 1855788"/>
                  <a:gd name="connsiteX18" fmla="*/ 1953212 w 2781300"/>
                  <a:gd name="connsiteY18" fmla="*/ 1365283 h 1855788"/>
                  <a:gd name="connsiteX19" fmla="*/ 1972435 w 2781300"/>
                  <a:gd name="connsiteY19" fmla="*/ 1401763 h 1855788"/>
                  <a:gd name="connsiteX20" fmla="*/ 1896025 w 2781300"/>
                  <a:gd name="connsiteY20" fmla="*/ 1397283 h 1855788"/>
                  <a:gd name="connsiteX21" fmla="*/ 1880564 w 2781300"/>
                  <a:gd name="connsiteY21" fmla="*/ 1405935 h 1855788"/>
                  <a:gd name="connsiteX22" fmla="*/ 1908140 w 2781300"/>
                  <a:gd name="connsiteY22" fmla="*/ 1465263 h 1855788"/>
                  <a:gd name="connsiteX23" fmla="*/ 1792112 w 2781300"/>
                  <a:gd name="connsiteY23" fmla="*/ 1457550 h 1855788"/>
                  <a:gd name="connsiteX24" fmla="*/ 1808129 w 2781300"/>
                  <a:gd name="connsiteY24" fmla="*/ 1493838 h 1855788"/>
                  <a:gd name="connsiteX25" fmla="*/ 1735915 w 2781300"/>
                  <a:gd name="connsiteY25" fmla="*/ 1488783 h 1855788"/>
                  <a:gd name="connsiteX26" fmla="*/ 1757367 w 2781300"/>
                  <a:gd name="connsiteY26" fmla="*/ 1541467 h 1855788"/>
                  <a:gd name="connsiteX27" fmla="*/ 1652019 w 2781300"/>
                  <a:gd name="connsiteY27" fmla="*/ 1533474 h 1855788"/>
                  <a:gd name="connsiteX28" fmla="*/ 1603174 w 2781300"/>
                  <a:gd name="connsiteY28" fmla="*/ 1559366 h 1855788"/>
                  <a:gd name="connsiteX29" fmla="*/ 1620474 w 2781300"/>
                  <a:gd name="connsiteY29" fmla="*/ 1605760 h 1855788"/>
                  <a:gd name="connsiteX30" fmla="*/ 1620474 w 2781300"/>
                  <a:gd name="connsiteY30" fmla="*/ 1605761 h 1855788"/>
                  <a:gd name="connsiteX31" fmla="*/ 1538878 w 2781300"/>
                  <a:gd name="connsiteY31" fmla="*/ 1599000 h 1855788"/>
                  <a:gd name="connsiteX32" fmla="*/ 1558931 w 2781300"/>
                  <a:gd name="connsiteY32" fmla="*/ 1655763 h 1855788"/>
                  <a:gd name="connsiteX33" fmla="*/ 1473151 w 2781300"/>
                  <a:gd name="connsiteY33" fmla="*/ 1652005 h 1855788"/>
                  <a:gd name="connsiteX34" fmla="*/ 1434815 w 2781300"/>
                  <a:gd name="connsiteY34" fmla="*/ 1646929 h 1855788"/>
                  <a:gd name="connsiteX35" fmla="*/ 1416069 w 2781300"/>
                  <a:gd name="connsiteY35" fmla="*/ 1655838 h 1855788"/>
                  <a:gd name="connsiteX36" fmla="*/ 1430344 w 2781300"/>
                  <a:gd name="connsiteY36" fmla="*/ 1698626 h 1855788"/>
                  <a:gd name="connsiteX37" fmla="*/ 1344564 w 2781300"/>
                  <a:gd name="connsiteY37" fmla="*/ 1694647 h 1855788"/>
                  <a:gd name="connsiteX38" fmla="*/ 1336720 w 2781300"/>
                  <a:gd name="connsiteY38" fmla="*/ 1693547 h 1855788"/>
                  <a:gd name="connsiteX39" fmla="*/ 1333007 w 2781300"/>
                  <a:gd name="connsiteY39" fmla="*/ 1695312 h 1855788"/>
                  <a:gd name="connsiteX40" fmla="*/ 1346173 w 2781300"/>
                  <a:gd name="connsiteY40" fmla="*/ 1736726 h 1855788"/>
                  <a:gd name="connsiteX41" fmla="*/ 1260393 w 2781300"/>
                  <a:gd name="connsiteY41" fmla="*/ 1732550 h 1855788"/>
                  <a:gd name="connsiteX42" fmla="*/ 1252800 w 2781300"/>
                  <a:gd name="connsiteY42" fmla="*/ 1731433 h 1855788"/>
                  <a:gd name="connsiteX43" fmla="*/ 1209062 w 2781300"/>
                  <a:gd name="connsiteY43" fmla="*/ 1749131 h 1855788"/>
                  <a:gd name="connsiteX44" fmla="*/ 1222348 w 2781300"/>
                  <a:gd name="connsiteY44" fmla="*/ 1793876 h 1855788"/>
                  <a:gd name="connsiteX45" fmla="*/ 1136568 w 2781300"/>
                  <a:gd name="connsiteY45" fmla="*/ 1789405 h 1855788"/>
                  <a:gd name="connsiteX46" fmla="*/ 1107314 w 2781300"/>
                  <a:gd name="connsiteY46" fmla="*/ 1784797 h 1855788"/>
                  <a:gd name="connsiteX47" fmla="*/ 1098822 w 2781300"/>
                  <a:gd name="connsiteY47" fmla="*/ 1787442 h 1855788"/>
                  <a:gd name="connsiteX48" fmla="*/ 1108885 w 2781300"/>
                  <a:gd name="connsiteY48" fmla="*/ 1822451 h 1855788"/>
                  <a:gd name="connsiteX49" fmla="*/ 1023105 w 2781300"/>
                  <a:gd name="connsiteY49" fmla="*/ 1817833 h 1855788"/>
                  <a:gd name="connsiteX50" fmla="*/ 1003642 w 2781300"/>
                  <a:gd name="connsiteY50" fmla="*/ 1814666 h 1855788"/>
                  <a:gd name="connsiteX51" fmla="*/ 997790 w 2781300"/>
                  <a:gd name="connsiteY51" fmla="*/ 1815797 h 1855788"/>
                  <a:gd name="connsiteX52" fmla="*/ 1008873 w 2781300"/>
                  <a:gd name="connsiteY52" fmla="*/ 1855788 h 1855788"/>
                  <a:gd name="connsiteX53" fmla="*/ 839790 w 2781300"/>
                  <a:gd name="connsiteY53" fmla="*/ 1836937 h 1855788"/>
                  <a:gd name="connsiteX54" fmla="*/ 821133 w 2781300"/>
                  <a:gd name="connsiteY54" fmla="*/ 1831631 h 1855788"/>
                  <a:gd name="connsiteX55" fmla="*/ 775540 w 2781300"/>
                  <a:gd name="connsiteY55" fmla="*/ 1828957 h 1855788"/>
                  <a:gd name="connsiteX56" fmla="*/ 0 w 2781300"/>
                  <a:gd name="connsiteY56" fmla="*/ 941388 h 1855788"/>
                  <a:gd name="connsiteX57" fmla="*/ 626400 w 2781300"/>
                  <a:gd name="connsiteY57" fmla="*/ 93223 h 1855788"/>
                  <a:gd name="connsiteX58" fmla="*/ 667074 w 2781300"/>
                  <a:gd name="connsiteY58" fmla="*/ 81034 h 1855788"/>
                  <a:gd name="connsiteX59" fmla="*/ 682305 w 2781300"/>
                  <a:gd name="connsiteY59" fmla="*/ 72919 h 1855788"/>
                  <a:gd name="connsiteX60" fmla="*/ 1008873 w 2781300"/>
                  <a:gd name="connsiteY60" fmla="*/ 0 h 1855788"/>
                  <a:gd name="connsiteX61" fmla="*/ 997186 w 2781300"/>
                  <a:gd name="connsiteY61" fmla="*/ 42173 h 1855788"/>
                  <a:gd name="connsiteX62" fmla="*/ 1023105 w 2781300"/>
                  <a:gd name="connsiteY62" fmla="*/ 37956 h 1855788"/>
                  <a:gd name="connsiteX63" fmla="*/ 1108885 w 2781300"/>
                  <a:gd name="connsiteY63" fmla="*/ 33337 h 1855788"/>
                  <a:gd name="connsiteX64" fmla="*/ 1097623 w 2781300"/>
                  <a:gd name="connsiteY64" fmla="*/ 72518 h 1855788"/>
                  <a:gd name="connsiteX65" fmla="*/ 1136568 w 2781300"/>
                  <a:gd name="connsiteY65" fmla="*/ 66383 h 1855788"/>
                  <a:gd name="connsiteX66" fmla="*/ 1222348 w 2781300"/>
                  <a:gd name="connsiteY66" fmla="*/ 61912 h 1855788"/>
                  <a:gd name="connsiteX67" fmla="*/ 1206030 w 2781300"/>
                  <a:gd name="connsiteY67" fmla="*/ 116866 h 1855788"/>
                  <a:gd name="connsiteX68" fmla="*/ 1232453 w 2781300"/>
                  <a:gd name="connsiteY68" fmla="*/ 127349 h 1855788"/>
                  <a:gd name="connsiteX69" fmla="*/ 1260393 w 2781300"/>
                  <a:gd name="connsiteY69" fmla="*/ 123238 h 1855788"/>
                  <a:gd name="connsiteX70" fmla="*/ 1346173 w 2781300"/>
                  <a:gd name="connsiteY70" fmla="*/ 119062 h 1855788"/>
                  <a:gd name="connsiteX71" fmla="*/ 1332246 w 2781300"/>
                  <a:gd name="connsiteY71" fmla="*/ 162868 h 1855788"/>
                  <a:gd name="connsiteX72" fmla="*/ 1344564 w 2781300"/>
                  <a:gd name="connsiteY72" fmla="*/ 161141 h 1855788"/>
                  <a:gd name="connsiteX73" fmla="*/ 1430344 w 2781300"/>
                  <a:gd name="connsiteY73" fmla="*/ 157162 h 1855788"/>
                  <a:gd name="connsiteX74" fmla="*/ 1413731 w 2781300"/>
                  <a:gd name="connsiteY74" fmla="*/ 206956 h 1855788"/>
                  <a:gd name="connsiteX75" fmla="*/ 1421485 w 2781300"/>
                  <a:gd name="connsiteY75" fmla="*/ 210624 h 1855788"/>
                  <a:gd name="connsiteX76" fmla="*/ 1473151 w 2781300"/>
                  <a:gd name="connsiteY76" fmla="*/ 203783 h 1855788"/>
                  <a:gd name="connsiteX77" fmla="*/ 1558931 w 2781300"/>
                  <a:gd name="connsiteY77" fmla="*/ 200025 h 1855788"/>
                  <a:gd name="connsiteX78" fmla="*/ 1535305 w 2781300"/>
                  <a:gd name="connsiteY78" fmla="*/ 266902 h 1855788"/>
                  <a:gd name="connsiteX79" fmla="*/ 1540646 w 2781300"/>
                  <a:gd name="connsiteY79" fmla="*/ 269743 h 1855788"/>
                  <a:gd name="connsiteX80" fmla="*/ 1620474 w 2781300"/>
                  <a:gd name="connsiteY80" fmla="*/ 263128 h 1855788"/>
                  <a:gd name="connsiteX81" fmla="*/ 1605204 w 2781300"/>
                  <a:gd name="connsiteY81" fmla="*/ 304079 h 1855788"/>
                  <a:gd name="connsiteX82" fmla="*/ 1757367 w 2781300"/>
                  <a:gd name="connsiteY82" fmla="*/ 311945 h 1855788"/>
                  <a:gd name="connsiteX83" fmla="*/ 1735914 w 2781300"/>
                  <a:gd name="connsiteY83" fmla="*/ 364629 h 1855788"/>
                  <a:gd name="connsiteX84" fmla="*/ 1808129 w 2781300"/>
                  <a:gd name="connsiteY84" fmla="*/ 359574 h 1855788"/>
                  <a:gd name="connsiteX85" fmla="*/ 1792112 w 2781300"/>
                  <a:gd name="connsiteY85" fmla="*/ 395862 h 1855788"/>
                  <a:gd name="connsiteX86" fmla="*/ 1908140 w 2781300"/>
                  <a:gd name="connsiteY86" fmla="*/ 388149 h 1855788"/>
                  <a:gd name="connsiteX87" fmla="*/ 1877411 w 2781300"/>
                  <a:gd name="connsiteY87" fmla="*/ 454261 h 1855788"/>
                  <a:gd name="connsiteX88" fmla="*/ 1882194 w 2781300"/>
                  <a:gd name="connsiteY88" fmla="*/ 456941 h 1855788"/>
                  <a:gd name="connsiteX89" fmla="*/ 1972435 w 2781300"/>
                  <a:gd name="connsiteY89" fmla="*/ 451649 h 1855788"/>
                  <a:gd name="connsiteX90" fmla="*/ 1949751 w 2781300"/>
                  <a:gd name="connsiteY90" fmla="*/ 494699 h 1855788"/>
                  <a:gd name="connsiteX91" fmla="*/ 2100242 w 2781300"/>
                  <a:gd name="connsiteY91" fmla="*/ 524674 h 1855788"/>
                  <a:gd name="connsiteX92" fmla="*/ 2080914 w 2781300"/>
                  <a:gd name="connsiteY92" fmla="*/ 567549 h 1855788"/>
                  <a:gd name="connsiteX93" fmla="*/ 2203928 w 2781300"/>
                  <a:gd name="connsiteY93" fmla="*/ 576262 h 1855788"/>
                  <a:gd name="connsiteX94" fmla="*/ 2180042 w 2781300"/>
                  <a:gd name="connsiteY94" fmla="*/ 622605 h 1855788"/>
                  <a:gd name="connsiteX95" fmla="*/ 2346339 w 2781300"/>
                  <a:gd name="connsiteY95" fmla="*/ 631032 h 1855788"/>
                  <a:gd name="connsiteX96" fmla="*/ 2319231 w 2781300"/>
                  <a:gd name="connsiteY96" fmla="*/ 696341 h 1855788"/>
                  <a:gd name="connsiteX97" fmla="*/ 2438404 w 2781300"/>
                  <a:gd name="connsiteY97" fmla="*/ 707232 h 1855788"/>
                  <a:gd name="connsiteX98" fmla="*/ 2416227 w 2781300"/>
                  <a:gd name="connsiteY98" fmla="*/ 746374 h 1855788"/>
                  <a:gd name="connsiteX99" fmla="*/ 2548297 w 2781300"/>
                  <a:gd name="connsiteY99" fmla="*/ 747713 h 1855788"/>
                  <a:gd name="connsiteX100" fmla="*/ 2513846 w 2781300"/>
                  <a:gd name="connsiteY100" fmla="*/ 796728 h 1855788"/>
                  <a:gd name="connsiteX101" fmla="*/ 2660245 w 2781300"/>
                  <a:gd name="connsiteY101" fmla="*/ 795338 h 1855788"/>
                  <a:gd name="connsiteX102" fmla="*/ 2629833 w 2781300"/>
                  <a:gd name="connsiteY102" fmla="*/ 852351 h 1855788"/>
                  <a:gd name="connsiteX103" fmla="*/ 2710659 w 2781300"/>
                  <a:gd name="connsiteY103" fmla="*/ 852487 h 1855788"/>
                  <a:gd name="connsiteX104" fmla="*/ 2692412 w 2781300"/>
                  <a:gd name="connsiteY104" fmla="*/ 881266 h 1855788"/>
                  <a:gd name="connsiteX105" fmla="*/ 2781300 w 2781300"/>
                  <a:gd name="connsiteY10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1953212 w 2781300"/>
                  <a:gd name="connsiteY17" fmla="*/ 1365283 h 1855788"/>
                  <a:gd name="connsiteX18" fmla="*/ 1972435 w 2781300"/>
                  <a:gd name="connsiteY18" fmla="*/ 1401763 h 1855788"/>
                  <a:gd name="connsiteX19" fmla="*/ 1896025 w 2781300"/>
                  <a:gd name="connsiteY19" fmla="*/ 1397283 h 1855788"/>
                  <a:gd name="connsiteX20" fmla="*/ 1880564 w 2781300"/>
                  <a:gd name="connsiteY20" fmla="*/ 1405935 h 1855788"/>
                  <a:gd name="connsiteX21" fmla="*/ 1908140 w 2781300"/>
                  <a:gd name="connsiteY21" fmla="*/ 1465263 h 1855788"/>
                  <a:gd name="connsiteX22" fmla="*/ 1792112 w 2781300"/>
                  <a:gd name="connsiteY22" fmla="*/ 1457550 h 1855788"/>
                  <a:gd name="connsiteX23" fmla="*/ 1808129 w 2781300"/>
                  <a:gd name="connsiteY23" fmla="*/ 1493838 h 1855788"/>
                  <a:gd name="connsiteX24" fmla="*/ 1735915 w 2781300"/>
                  <a:gd name="connsiteY24" fmla="*/ 1488783 h 1855788"/>
                  <a:gd name="connsiteX25" fmla="*/ 1757367 w 2781300"/>
                  <a:gd name="connsiteY25" fmla="*/ 1541467 h 1855788"/>
                  <a:gd name="connsiteX26" fmla="*/ 1652019 w 2781300"/>
                  <a:gd name="connsiteY26" fmla="*/ 1533474 h 1855788"/>
                  <a:gd name="connsiteX27" fmla="*/ 1603174 w 2781300"/>
                  <a:gd name="connsiteY27" fmla="*/ 1559366 h 1855788"/>
                  <a:gd name="connsiteX28" fmla="*/ 1620474 w 2781300"/>
                  <a:gd name="connsiteY28" fmla="*/ 1605760 h 1855788"/>
                  <a:gd name="connsiteX29" fmla="*/ 1620474 w 2781300"/>
                  <a:gd name="connsiteY29" fmla="*/ 1605761 h 1855788"/>
                  <a:gd name="connsiteX30" fmla="*/ 1538878 w 2781300"/>
                  <a:gd name="connsiteY30" fmla="*/ 1599000 h 1855788"/>
                  <a:gd name="connsiteX31" fmla="*/ 1558931 w 2781300"/>
                  <a:gd name="connsiteY31" fmla="*/ 1655763 h 1855788"/>
                  <a:gd name="connsiteX32" fmla="*/ 1473151 w 2781300"/>
                  <a:gd name="connsiteY32" fmla="*/ 1652005 h 1855788"/>
                  <a:gd name="connsiteX33" fmla="*/ 1434815 w 2781300"/>
                  <a:gd name="connsiteY33" fmla="*/ 1646929 h 1855788"/>
                  <a:gd name="connsiteX34" fmla="*/ 1416069 w 2781300"/>
                  <a:gd name="connsiteY34" fmla="*/ 1655838 h 1855788"/>
                  <a:gd name="connsiteX35" fmla="*/ 1430344 w 2781300"/>
                  <a:gd name="connsiteY35" fmla="*/ 1698626 h 1855788"/>
                  <a:gd name="connsiteX36" fmla="*/ 1344564 w 2781300"/>
                  <a:gd name="connsiteY36" fmla="*/ 1694647 h 1855788"/>
                  <a:gd name="connsiteX37" fmla="*/ 1336720 w 2781300"/>
                  <a:gd name="connsiteY37" fmla="*/ 1693547 h 1855788"/>
                  <a:gd name="connsiteX38" fmla="*/ 1333007 w 2781300"/>
                  <a:gd name="connsiteY38" fmla="*/ 1695312 h 1855788"/>
                  <a:gd name="connsiteX39" fmla="*/ 1346173 w 2781300"/>
                  <a:gd name="connsiteY39" fmla="*/ 1736726 h 1855788"/>
                  <a:gd name="connsiteX40" fmla="*/ 1260393 w 2781300"/>
                  <a:gd name="connsiteY40" fmla="*/ 1732550 h 1855788"/>
                  <a:gd name="connsiteX41" fmla="*/ 1252800 w 2781300"/>
                  <a:gd name="connsiteY41" fmla="*/ 1731433 h 1855788"/>
                  <a:gd name="connsiteX42" fmla="*/ 1209062 w 2781300"/>
                  <a:gd name="connsiteY42" fmla="*/ 1749131 h 1855788"/>
                  <a:gd name="connsiteX43" fmla="*/ 1222348 w 2781300"/>
                  <a:gd name="connsiteY43" fmla="*/ 1793876 h 1855788"/>
                  <a:gd name="connsiteX44" fmla="*/ 1136568 w 2781300"/>
                  <a:gd name="connsiteY44" fmla="*/ 1789405 h 1855788"/>
                  <a:gd name="connsiteX45" fmla="*/ 1107314 w 2781300"/>
                  <a:gd name="connsiteY45" fmla="*/ 1784797 h 1855788"/>
                  <a:gd name="connsiteX46" fmla="*/ 1098822 w 2781300"/>
                  <a:gd name="connsiteY46" fmla="*/ 1787442 h 1855788"/>
                  <a:gd name="connsiteX47" fmla="*/ 1108885 w 2781300"/>
                  <a:gd name="connsiteY47" fmla="*/ 1822451 h 1855788"/>
                  <a:gd name="connsiteX48" fmla="*/ 1023105 w 2781300"/>
                  <a:gd name="connsiteY48" fmla="*/ 1817833 h 1855788"/>
                  <a:gd name="connsiteX49" fmla="*/ 1003642 w 2781300"/>
                  <a:gd name="connsiteY49" fmla="*/ 1814666 h 1855788"/>
                  <a:gd name="connsiteX50" fmla="*/ 997790 w 2781300"/>
                  <a:gd name="connsiteY50" fmla="*/ 1815797 h 1855788"/>
                  <a:gd name="connsiteX51" fmla="*/ 1008873 w 2781300"/>
                  <a:gd name="connsiteY51" fmla="*/ 1855788 h 1855788"/>
                  <a:gd name="connsiteX52" fmla="*/ 839790 w 2781300"/>
                  <a:gd name="connsiteY52" fmla="*/ 1836937 h 1855788"/>
                  <a:gd name="connsiteX53" fmla="*/ 821133 w 2781300"/>
                  <a:gd name="connsiteY53" fmla="*/ 1831631 h 1855788"/>
                  <a:gd name="connsiteX54" fmla="*/ 775540 w 2781300"/>
                  <a:gd name="connsiteY54" fmla="*/ 1828957 h 1855788"/>
                  <a:gd name="connsiteX55" fmla="*/ 0 w 2781300"/>
                  <a:gd name="connsiteY55" fmla="*/ 941388 h 1855788"/>
                  <a:gd name="connsiteX56" fmla="*/ 626400 w 2781300"/>
                  <a:gd name="connsiteY56" fmla="*/ 93223 h 1855788"/>
                  <a:gd name="connsiteX57" fmla="*/ 667074 w 2781300"/>
                  <a:gd name="connsiteY57" fmla="*/ 81034 h 1855788"/>
                  <a:gd name="connsiteX58" fmla="*/ 682305 w 2781300"/>
                  <a:gd name="connsiteY58" fmla="*/ 72919 h 1855788"/>
                  <a:gd name="connsiteX59" fmla="*/ 1008873 w 2781300"/>
                  <a:gd name="connsiteY59" fmla="*/ 0 h 1855788"/>
                  <a:gd name="connsiteX60" fmla="*/ 997186 w 2781300"/>
                  <a:gd name="connsiteY60" fmla="*/ 42173 h 1855788"/>
                  <a:gd name="connsiteX61" fmla="*/ 1023105 w 2781300"/>
                  <a:gd name="connsiteY61" fmla="*/ 37956 h 1855788"/>
                  <a:gd name="connsiteX62" fmla="*/ 1108885 w 2781300"/>
                  <a:gd name="connsiteY62" fmla="*/ 33337 h 1855788"/>
                  <a:gd name="connsiteX63" fmla="*/ 1097623 w 2781300"/>
                  <a:gd name="connsiteY63" fmla="*/ 72518 h 1855788"/>
                  <a:gd name="connsiteX64" fmla="*/ 1136568 w 2781300"/>
                  <a:gd name="connsiteY64" fmla="*/ 66383 h 1855788"/>
                  <a:gd name="connsiteX65" fmla="*/ 1222348 w 2781300"/>
                  <a:gd name="connsiteY65" fmla="*/ 61912 h 1855788"/>
                  <a:gd name="connsiteX66" fmla="*/ 1206030 w 2781300"/>
                  <a:gd name="connsiteY66" fmla="*/ 116866 h 1855788"/>
                  <a:gd name="connsiteX67" fmla="*/ 1232453 w 2781300"/>
                  <a:gd name="connsiteY67" fmla="*/ 127349 h 1855788"/>
                  <a:gd name="connsiteX68" fmla="*/ 1260393 w 2781300"/>
                  <a:gd name="connsiteY68" fmla="*/ 123238 h 1855788"/>
                  <a:gd name="connsiteX69" fmla="*/ 1346173 w 2781300"/>
                  <a:gd name="connsiteY69" fmla="*/ 119062 h 1855788"/>
                  <a:gd name="connsiteX70" fmla="*/ 1332246 w 2781300"/>
                  <a:gd name="connsiteY70" fmla="*/ 162868 h 1855788"/>
                  <a:gd name="connsiteX71" fmla="*/ 1344564 w 2781300"/>
                  <a:gd name="connsiteY71" fmla="*/ 161141 h 1855788"/>
                  <a:gd name="connsiteX72" fmla="*/ 1430344 w 2781300"/>
                  <a:gd name="connsiteY72" fmla="*/ 157162 h 1855788"/>
                  <a:gd name="connsiteX73" fmla="*/ 1413731 w 2781300"/>
                  <a:gd name="connsiteY73" fmla="*/ 206956 h 1855788"/>
                  <a:gd name="connsiteX74" fmla="*/ 1421485 w 2781300"/>
                  <a:gd name="connsiteY74" fmla="*/ 210624 h 1855788"/>
                  <a:gd name="connsiteX75" fmla="*/ 1473151 w 2781300"/>
                  <a:gd name="connsiteY75" fmla="*/ 203783 h 1855788"/>
                  <a:gd name="connsiteX76" fmla="*/ 1558931 w 2781300"/>
                  <a:gd name="connsiteY76" fmla="*/ 200025 h 1855788"/>
                  <a:gd name="connsiteX77" fmla="*/ 1535305 w 2781300"/>
                  <a:gd name="connsiteY77" fmla="*/ 266902 h 1855788"/>
                  <a:gd name="connsiteX78" fmla="*/ 1540646 w 2781300"/>
                  <a:gd name="connsiteY78" fmla="*/ 269743 h 1855788"/>
                  <a:gd name="connsiteX79" fmla="*/ 1620474 w 2781300"/>
                  <a:gd name="connsiteY79" fmla="*/ 263128 h 1855788"/>
                  <a:gd name="connsiteX80" fmla="*/ 1605204 w 2781300"/>
                  <a:gd name="connsiteY80" fmla="*/ 304079 h 1855788"/>
                  <a:gd name="connsiteX81" fmla="*/ 1757367 w 2781300"/>
                  <a:gd name="connsiteY81" fmla="*/ 311945 h 1855788"/>
                  <a:gd name="connsiteX82" fmla="*/ 1735914 w 2781300"/>
                  <a:gd name="connsiteY82" fmla="*/ 364629 h 1855788"/>
                  <a:gd name="connsiteX83" fmla="*/ 1808129 w 2781300"/>
                  <a:gd name="connsiteY83" fmla="*/ 359574 h 1855788"/>
                  <a:gd name="connsiteX84" fmla="*/ 1792112 w 2781300"/>
                  <a:gd name="connsiteY84" fmla="*/ 395862 h 1855788"/>
                  <a:gd name="connsiteX85" fmla="*/ 1908140 w 2781300"/>
                  <a:gd name="connsiteY85" fmla="*/ 388149 h 1855788"/>
                  <a:gd name="connsiteX86" fmla="*/ 1877411 w 2781300"/>
                  <a:gd name="connsiteY86" fmla="*/ 454261 h 1855788"/>
                  <a:gd name="connsiteX87" fmla="*/ 1882194 w 2781300"/>
                  <a:gd name="connsiteY87" fmla="*/ 456941 h 1855788"/>
                  <a:gd name="connsiteX88" fmla="*/ 1972435 w 2781300"/>
                  <a:gd name="connsiteY88" fmla="*/ 451649 h 1855788"/>
                  <a:gd name="connsiteX89" fmla="*/ 1949751 w 2781300"/>
                  <a:gd name="connsiteY89" fmla="*/ 494699 h 1855788"/>
                  <a:gd name="connsiteX90" fmla="*/ 2100242 w 2781300"/>
                  <a:gd name="connsiteY90" fmla="*/ 524674 h 1855788"/>
                  <a:gd name="connsiteX91" fmla="*/ 2080914 w 2781300"/>
                  <a:gd name="connsiteY91" fmla="*/ 567549 h 1855788"/>
                  <a:gd name="connsiteX92" fmla="*/ 2203928 w 2781300"/>
                  <a:gd name="connsiteY92" fmla="*/ 576262 h 1855788"/>
                  <a:gd name="connsiteX93" fmla="*/ 2180042 w 2781300"/>
                  <a:gd name="connsiteY93" fmla="*/ 622605 h 1855788"/>
                  <a:gd name="connsiteX94" fmla="*/ 2346339 w 2781300"/>
                  <a:gd name="connsiteY94" fmla="*/ 631032 h 1855788"/>
                  <a:gd name="connsiteX95" fmla="*/ 2319231 w 2781300"/>
                  <a:gd name="connsiteY95" fmla="*/ 696341 h 1855788"/>
                  <a:gd name="connsiteX96" fmla="*/ 2438404 w 2781300"/>
                  <a:gd name="connsiteY96" fmla="*/ 707232 h 1855788"/>
                  <a:gd name="connsiteX97" fmla="*/ 2416227 w 2781300"/>
                  <a:gd name="connsiteY97" fmla="*/ 746374 h 1855788"/>
                  <a:gd name="connsiteX98" fmla="*/ 2548297 w 2781300"/>
                  <a:gd name="connsiteY98" fmla="*/ 747713 h 1855788"/>
                  <a:gd name="connsiteX99" fmla="*/ 2513846 w 2781300"/>
                  <a:gd name="connsiteY99" fmla="*/ 796728 h 1855788"/>
                  <a:gd name="connsiteX100" fmla="*/ 2660245 w 2781300"/>
                  <a:gd name="connsiteY100" fmla="*/ 795338 h 1855788"/>
                  <a:gd name="connsiteX101" fmla="*/ 2629833 w 2781300"/>
                  <a:gd name="connsiteY101" fmla="*/ 852351 h 1855788"/>
                  <a:gd name="connsiteX102" fmla="*/ 2710659 w 2781300"/>
                  <a:gd name="connsiteY102" fmla="*/ 852487 h 1855788"/>
                  <a:gd name="connsiteX103" fmla="*/ 2692412 w 2781300"/>
                  <a:gd name="connsiteY103" fmla="*/ 881266 h 1855788"/>
                  <a:gd name="connsiteX104" fmla="*/ 2781300 w 2781300"/>
                  <a:gd name="connsiteY10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96025 w 2781300"/>
                  <a:gd name="connsiteY18" fmla="*/ 1397283 h 1855788"/>
                  <a:gd name="connsiteX19" fmla="*/ 1880564 w 2781300"/>
                  <a:gd name="connsiteY19" fmla="*/ 1405935 h 1855788"/>
                  <a:gd name="connsiteX20" fmla="*/ 1908140 w 2781300"/>
                  <a:gd name="connsiteY20" fmla="*/ 1465263 h 1855788"/>
                  <a:gd name="connsiteX21" fmla="*/ 1792112 w 2781300"/>
                  <a:gd name="connsiteY21" fmla="*/ 1457550 h 1855788"/>
                  <a:gd name="connsiteX22" fmla="*/ 1808129 w 2781300"/>
                  <a:gd name="connsiteY22" fmla="*/ 1493838 h 1855788"/>
                  <a:gd name="connsiteX23" fmla="*/ 1735915 w 2781300"/>
                  <a:gd name="connsiteY23" fmla="*/ 1488783 h 1855788"/>
                  <a:gd name="connsiteX24" fmla="*/ 1757367 w 2781300"/>
                  <a:gd name="connsiteY24" fmla="*/ 1541467 h 1855788"/>
                  <a:gd name="connsiteX25" fmla="*/ 1652019 w 2781300"/>
                  <a:gd name="connsiteY25" fmla="*/ 1533474 h 1855788"/>
                  <a:gd name="connsiteX26" fmla="*/ 1603174 w 2781300"/>
                  <a:gd name="connsiteY26" fmla="*/ 1559366 h 1855788"/>
                  <a:gd name="connsiteX27" fmla="*/ 1620474 w 2781300"/>
                  <a:gd name="connsiteY27" fmla="*/ 1605760 h 1855788"/>
                  <a:gd name="connsiteX28" fmla="*/ 1620474 w 2781300"/>
                  <a:gd name="connsiteY28" fmla="*/ 1605761 h 1855788"/>
                  <a:gd name="connsiteX29" fmla="*/ 1538878 w 2781300"/>
                  <a:gd name="connsiteY29" fmla="*/ 1599000 h 1855788"/>
                  <a:gd name="connsiteX30" fmla="*/ 1558931 w 2781300"/>
                  <a:gd name="connsiteY30" fmla="*/ 1655763 h 1855788"/>
                  <a:gd name="connsiteX31" fmla="*/ 1473151 w 2781300"/>
                  <a:gd name="connsiteY31" fmla="*/ 1652005 h 1855788"/>
                  <a:gd name="connsiteX32" fmla="*/ 1434815 w 2781300"/>
                  <a:gd name="connsiteY32" fmla="*/ 1646929 h 1855788"/>
                  <a:gd name="connsiteX33" fmla="*/ 1416069 w 2781300"/>
                  <a:gd name="connsiteY33" fmla="*/ 1655838 h 1855788"/>
                  <a:gd name="connsiteX34" fmla="*/ 1430344 w 2781300"/>
                  <a:gd name="connsiteY34" fmla="*/ 1698626 h 1855788"/>
                  <a:gd name="connsiteX35" fmla="*/ 1344564 w 2781300"/>
                  <a:gd name="connsiteY35" fmla="*/ 1694647 h 1855788"/>
                  <a:gd name="connsiteX36" fmla="*/ 1336720 w 2781300"/>
                  <a:gd name="connsiteY36" fmla="*/ 1693547 h 1855788"/>
                  <a:gd name="connsiteX37" fmla="*/ 1333007 w 2781300"/>
                  <a:gd name="connsiteY37" fmla="*/ 1695312 h 1855788"/>
                  <a:gd name="connsiteX38" fmla="*/ 1346173 w 2781300"/>
                  <a:gd name="connsiteY38" fmla="*/ 1736726 h 1855788"/>
                  <a:gd name="connsiteX39" fmla="*/ 1260393 w 2781300"/>
                  <a:gd name="connsiteY39" fmla="*/ 1732550 h 1855788"/>
                  <a:gd name="connsiteX40" fmla="*/ 1252800 w 2781300"/>
                  <a:gd name="connsiteY40" fmla="*/ 1731433 h 1855788"/>
                  <a:gd name="connsiteX41" fmla="*/ 1209062 w 2781300"/>
                  <a:gd name="connsiteY41" fmla="*/ 1749131 h 1855788"/>
                  <a:gd name="connsiteX42" fmla="*/ 1222348 w 2781300"/>
                  <a:gd name="connsiteY42" fmla="*/ 1793876 h 1855788"/>
                  <a:gd name="connsiteX43" fmla="*/ 1136568 w 2781300"/>
                  <a:gd name="connsiteY43" fmla="*/ 1789405 h 1855788"/>
                  <a:gd name="connsiteX44" fmla="*/ 1107314 w 2781300"/>
                  <a:gd name="connsiteY44" fmla="*/ 1784797 h 1855788"/>
                  <a:gd name="connsiteX45" fmla="*/ 1098822 w 2781300"/>
                  <a:gd name="connsiteY45" fmla="*/ 1787442 h 1855788"/>
                  <a:gd name="connsiteX46" fmla="*/ 1108885 w 2781300"/>
                  <a:gd name="connsiteY46" fmla="*/ 1822451 h 1855788"/>
                  <a:gd name="connsiteX47" fmla="*/ 1023105 w 2781300"/>
                  <a:gd name="connsiteY47" fmla="*/ 1817833 h 1855788"/>
                  <a:gd name="connsiteX48" fmla="*/ 1003642 w 2781300"/>
                  <a:gd name="connsiteY48" fmla="*/ 1814666 h 1855788"/>
                  <a:gd name="connsiteX49" fmla="*/ 997790 w 2781300"/>
                  <a:gd name="connsiteY49" fmla="*/ 1815797 h 1855788"/>
                  <a:gd name="connsiteX50" fmla="*/ 1008873 w 2781300"/>
                  <a:gd name="connsiteY50" fmla="*/ 1855788 h 1855788"/>
                  <a:gd name="connsiteX51" fmla="*/ 839790 w 2781300"/>
                  <a:gd name="connsiteY51" fmla="*/ 1836937 h 1855788"/>
                  <a:gd name="connsiteX52" fmla="*/ 821133 w 2781300"/>
                  <a:gd name="connsiteY52" fmla="*/ 1831631 h 1855788"/>
                  <a:gd name="connsiteX53" fmla="*/ 775540 w 2781300"/>
                  <a:gd name="connsiteY53" fmla="*/ 1828957 h 1855788"/>
                  <a:gd name="connsiteX54" fmla="*/ 0 w 2781300"/>
                  <a:gd name="connsiteY54" fmla="*/ 941388 h 1855788"/>
                  <a:gd name="connsiteX55" fmla="*/ 626400 w 2781300"/>
                  <a:gd name="connsiteY55" fmla="*/ 93223 h 1855788"/>
                  <a:gd name="connsiteX56" fmla="*/ 667074 w 2781300"/>
                  <a:gd name="connsiteY56" fmla="*/ 81034 h 1855788"/>
                  <a:gd name="connsiteX57" fmla="*/ 682305 w 2781300"/>
                  <a:gd name="connsiteY57" fmla="*/ 72919 h 1855788"/>
                  <a:gd name="connsiteX58" fmla="*/ 1008873 w 2781300"/>
                  <a:gd name="connsiteY58" fmla="*/ 0 h 1855788"/>
                  <a:gd name="connsiteX59" fmla="*/ 997186 w 2781300"/>
                  <a:gd name="connsiteY59" fmla="*/ 42173 h 1855788"/>
                  <a:gd name="connsiteX60" fmla="*/ 1023105 w 2781300"/>
                  <a:gd name="connsiteY60" fmla="*/ 37956 h 1855788"/>
                  <a:gd name="connsiteX61" fmla="*/ 1108885 w 2781300"/>
                  <a:gd name="connsiteY61" fmla="*/ 33337 h 1855788"/>
                  <a:gd name="connsiteX62" fmla="*/ 1097623 w 2781300"/>
                  <a:gd name="connsiteY62" fmla="*/ 72518 h 1855788"/>
                  <a:gd name="connsiteX63" fmla="*/ 1136568 w 2781300"/>
                  <a:gd name="connsiteY63" fmla="*/ 66383 h 1855788"/>
                  <a:gd name="connsiteX64" fmla="*/ 1222348 w 2781300"/>
                  <a:gd name="connsiteY64" fmla="*/ 61912 h 1855788"/>
                  <a:gd name="connsiteX65" fmla="*/ 1206030 w 2781300"/>
                  <a:gd name="connsiteY65" fmla="*/ 116866 h 1855788"/>
                  <a:gd name="connsiteX66" fmla="*/ 1232453 w 2781300"/>
                  <a:gd name="connsiteY66" fmla="*/ 127349 h 1855788"/>
                  <a:gd name="connsiteX67" fmla="*/ 1260393 w 2781300"/>
                  <a:gd name="connsiteY67" fmla="*/ 123238 h 1855788"/>
                  <a:gd name="connsiteX68" fmla="*/ 1346173 w 2781300"/>
                  <a:gd name="connsiteY68" fmla="*/ 119062 h 1855788"/>
                  <a:gd name="connsiteX69" fmla="*/ 1332246 w 2781300"/>
                  <a:gd name="connsiteY69" fmla="*/ 162868 h 1855788"/>
                  <a:gd name="connsiteX70" fmla="*/ 1344564 w 2781300"/>
                  <a:gd name="connsiteY70" fmla="*/ 161141 h 1855788"/>
                  <a:gd name="connsiteX71" fmla="*/ 1430344 w 2781300"/>
                  <a:gd name="connsiteY71" fmla="*/ 157162 h 1855788"/>
                  <a:gd name="connsiteX72" fmla="*/ 1413731 w 2781300"/>
                  <a:gd name="connsiteY72" fmla="*/ 206956 h 1855788"/>
                  <a:gd name="connsiteX73" fmla="*/ 1421485 w 2781300"/>
                  <a:gd name="connsiteY73" fmla="*/ 210624 h 1855788"/>
                  <a:gd name="connsiteX74" fmla="*/ 1473151 w 2781300"/>
                  <a:gd name="connsiteY74" fmla="*/ 203783 h 1855788"/>
                  <a:gd name="connsiteX75" fmla="*/ 1558931 w 2781300"/>
                  <a:gd name="connsiteY75" fmla="*/ 200025 h 1855788"/>
                  <a:gd name="connsiteX76" fmla="*/ 1535305 w 2781300"/>
                  <a:gd name="connsiteY76" fmla="*/ 266902 h 1855788"/>
                  <a:gd name="connsiteX77" fmla="*/ 1540646 w 2781300"/>
                  <a:gd name="connsiteY77" fmla="*/ 269743 h 1855788"/>
                  <a:gd name="connsiteX78" fmla="*/ 1620474 w 2781300"/>
                  <a:gd name="connsiteY78" fmla="*/ 263128 h 1855788"/>
                  <a:gd name="connsiteX79" fmla="*/ 1605204 w 2781300"/>
                  <a:gd name="connsiteY79" fmla="*/ 304079 h 1855788"/>
                  <a:gd name="connsiteX80" fmla="*/ 1757367 w 2781300"/>
                  <a:gd name="connsiteY80" fmla="*/ 311945 h 1855788"/>
                  <a:gd name="connsiteX81" fmla="*/ 1735914 w 2781300"/>
                  <a:gd name="connsiteY81" fmla="*/ 364629 h 1855788"/>
                  <a:gd name="connsiteX82" fmla="*/ 1808129 w 2781300"/>
                  <a:gd name="connsiteY82" fmla="*/ 359574 h 1855788"/>
                  <a:gd name="connsiteX83" fmla="*/ 1792112 w 2781300"/>
                  <a:gd name="connsiteY83" fmla="*/ 395862 h 1855788"/>
                  <a:gd name="connsiteX84" fmla="*/ 1908140 w 2781300"/>
                  <a:gd name="connsiteY84" fmla="*/ 388149 h 1855788"/>
                  <a:gd name="connsiteX85" fmla="*/ 1877411 w 2781300"/>
                  <a:gd name="connsiteY85" fmla="*/ 454261 h 1855788"/>
                  <a:gd name="connsiteX86" fmla="*/ 1882194 w 2781300"/>
                  <a:gd name="connsiteY86" fmla="*/ 456941 h 1855788"/>
                  <a:gd name="connsiteX87" fmla="*/ 1972435 w 2781300"/>
                  <a:gd name="connsiteY87" fmla="*/ 451649 h 1855788"/>
                  <a:gd name="connsiteX88" fmla="*/ 1949751 w 2781300"/>
                  <a:gd name="connsiteY88" fmla="*/ 494699 h 1855788"/>
                  <a:gd name="connsiteX89" fmla="*/ 2100242 w 2781300"/>
                  <a:gd name="connsiteY89" fmla="*/ 524674 h 1855788"/>
                  <a:gd name="connsiteX90" fmla="*/ 2080914 w 2781300"/>
                  <a:gd name="connsiteY90" fmla="*/ 567549 h 1855788"/>
                  <a:gd name="connsiteX91" fmla="*/ 2203928 w 2781300"/>
                  <a:gd name="connsiteY91" fmla="*/ 576262 h 1855788"/>
                  <a:gd name="connsiteX92" fmla="*/ 2180042 w 2781300"/>
                  <a:gd name="connsiteY92" fmla="*/ 622605 h 1855788"/>
                  <a:gd name="connsiteX93" fmla="*/ 2346339 w 2781300"/>
                  <a:gd name="connsiteY93" fmla="*/ 631032 h 1855788"/>
                  <a:gd name="connsiteX94" fmla="*/ 2319231 w 2781300"/>
                  <a:gd name="connsiteY94" fmla="*/ 696341 h 1855788"/>
                  <a:gd name="connsiteX95" fmla="*/ 2438404 w 2781300"/>
                  <a:gd name="connsiteY95" fmla="*/ 707232 h 1855788"/>
                  <a:gd name="connsiteX96" fmla="*/ 2416227 w 2781300"/>
                  <a:gd name="connsiteY96" fmla="*/ 746374 h 1855788"/>
                  <a:gd name="connsiteX97" fmla="*/ 2548297 w 2781300"/>
                  <a:gd name="connsiteY97" fmla="*/ 747713 h 1855788"/>
                  <a:gd name="connsiteX98" fmla="*/ 2513846 w 2781300"/>
                  <a:gd name="connsiteY98" fmla="*/ 796728 h 1855788"/>
                  <a:gd name="connsiteX99" fmla="*/ 2660245 w 2781300"/>
                  <a:gd name="connsiteY99" fmla="*/ 795338 h 1855788"/>
                  <a:gd name="connsiteX100" fmla="*/ 2629833 w 2781300"/>
                  <a:gd name="connsiteY100" fmla="*/ 852351 h 1855788"/>
                  <a:gd name="connsiteX101" fmla="*/ 2710659 w 2781300"/>
                  <a:gd name="connsiteY101" fmla="*/ 852487 h 1855788"/>
                  <a:gd name="connsiteX102" fmla="*/ 2692412 w 2781300"/>
                  <a:gd name="connsiteY102" fmla="*/ 881266 h 1855788"/>
                  <a:gd name="connsiteX103" fmla="*/ 2781300 w 2781300"/>
                  <a:gd name="connsiteY10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73151 w 2781300"/>
                  <a:gd name="connsiteY30" fmla="*/ 1652005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66007 w 2781300"/>
                  <a:gd name="connsiteY30" fmla="*/ 1649624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34815 w 2781300"/>
                  <a:gd name="connsiteY30" fmla="*/ 1646929 h 1855788"/>
                  <a:gd name="connsiteX31" fmla="*/ 1416069 w 2781300"/>
                  <a:gd name="connsiteY31" fmla="*/ 1655838 h 1855788"/>
                  <a:gd name="connsiteX32" fmla="*/ 1430344 w 2781300"/>
                  <a:gd name="connsiteY32" fmla="*/ 1698626 h 1855788"/>
                  <a:gd name="connsiteX33" fmla="*/ 1344564 w 2781300"/>
                  <a:gd name="connsiteY33" fmla="*/ 1694647 h 1855788"/>
                  <a:gd name="connsiteX34" fmla="*/ 1336720 w 2781300"/>
                  <a:gd name="connsiteY34" fmla="*/ 1693547 h 1855788"/>
                  <a:gd name="connsiteX35" fmla="*/ 1333007 w 2781300"/>
                  <a:gd name="connsiteY35" fmla="*/ 1695312 h 1855788"/>
                  <a:gd name="connsiteX36" fmla="*/ 1346173 w 2781300"/>
                  <a:gd name="connsiteY36" fmla="*/ 1736726 h 1855788"/>
                  <a:gd name="connsiteX37" fmla="*/ 1260393 w 2781300"/>
                  <a:gd name="connsiteY37" fmla="*/ 1732550 h 1855788"/>
                  <a:gd name="connsiteX38" fmla="*/ 1252800 w 2781300"/>
                  <a:gd name="connsiteY38" fmla="*/ 1731433 h 1855788"/>
                  <a:gd name="connsiteX39" fmla="*/ 1209062 w 2781300"/>
                  <a:gd name="connsiteY39" fmla="*/ 1749131 h 1855788"/>
                  <a:gd name="connsiteX40" fmla="*/ 1222348 w 2781300"/>
                  <a:gd name="connsiteY40" fmla="*/ 1793876 h 1855788"/>
                  <a:gd name="connsiteX41" fmla="*/ 1136568 w 2781300"/>
                  <a:gd name="connsiteY41" fmla="*/ 1789405 h 1855788"/>
                  <a:gd name="connsiteX42" fmla="*/ 1107314 w 2781300"/>
                  <a:gd name="connsiteY42" fmla="*/ 1784797 h 1855788"/>
                  <a:gd name="connsiteX43" fmla="*/ 1098822 w 2781300"/>
                  <a:gd name="connsiteY43" fmla="*/ 1787442 h 1855788"/>
                  <a:gd name="connsiteX44" fmla="*/ 1108885 w 2781300"/>
                  <a:gd name="connsiteY44" fmla="*/ 1822451 h 1855788"/>
                  <a:gd name="connsiteX45" fmla="*/ 1023105 w 2781300"/>
                  <a:gd name="connsiteY45" fmla="*/ 1817833 h 1855788"/>
                  <a:gd name="connsiteX46" fmla="*/ 1003642 w 2781300"/>
                  <a:gd name="connsiteY46" fmla="*/ 1814666 h 1855788"/>
                  <a:gd name="connsiteX47" fmla="*/ 997790 w 2781300"/>
                  <a:gd name="connsiteY47" fmla="*/ 1815797 h 1855788"/>
                  <a:gd name="connsiteX48" fmla="*/ 1008873 w 2781300"/>
                  <a:gd name="connsiteY48" fmla="*/ 1855788 h 1855788"/>
                  <a:gd name="connsiteX49" fmla="*/ 839790 w 2781300"/>
                  <a:gd name="connsiteY49" fmla="*/ 1836937 h 1855788"/>
                  <a:gd name="connsiteX50" fmla="*/ 821133 w 2781300"/>
                  <a:gd name="connsiteY50" fmla="*/ 1831631 h 1855788"/>
                  <a:gd name="connsiteX51" fmla="*/ 775540 w 2781300"/>
                  <a:gd name="connsiteY51" fmla="*/ 1828957 h 1855788"/>
                  <a:gd name="connsiteX52" fmla="*/ 0 w 2781300"/>
                  <a:gd name="connsiteY52" fmla="*/ 941388 h 1855788"/>
                  <a:gd name="connsiteX53" fmla="*/ 626400 w 2781300"/>
                  <a:gd name="connsiteY53" fmla="*/ 93223 h 1855788"/>
                  <a:gd name="connsiteX54" fmla="*/ 667074 w 2781300"/>
                  <a:gd name="connsiteY54" fmla="*/ 81034 h 1855788"/>
                  <a:gd name="connsiteX55" fmla="*/ 682305 w 2781300"/>
                  <a:gd name="connsiteY55" fmla="*/ 72919 h 1855788"/>
                  <a:gd name="connsiteX56" fmla="*/ 1008873 w 2781300"/>
                  <a:gd name="connsiteY56" fmla="*/ 0 h 1855788"/>
                  <a:gd name="connsiteX57" fmla="*/ 997186 w 2781300"/>
                  <a:gd name="connsiteY57" fmla="*/ 42173 h 1855788"/>
                  <a:gd name="connsiteX58" fmla="*/ 1023105 w 2781300"/>
                  <a:gd name="connsiteY58" fmla="*/ 37956 h 1855788"/>
                  <a:gd name="connsiteX59" fmla="*/ 1108885 w 2781300"/>
                  <a:gd name="connsiteY59" fmla="*/ 33337 h 1855788"/>
                  <a:gd name="connsiteX60" fmla="*/ 1097623 w 2781300"/>
                  <a:gd name="connsiteY60" fmla="*/ 72518 h 1855788"/>
                  <a:gd name="connsiteX61" fmla="*/ 1136568 w 2781300"/>
                  <a:gd name="connsiteY61" fmla="*/ 66383 h 1855788"/>
                  <a:gd name="connsiteX62" fmla="*/ 1222348 w 2781300"/>
                  <a:gd name="connsiteY62" fmla="*/ 61912 h 1855788"/>
                  <a:gd name="connsiteX63" fmla="*/ 1206030 w 2781300"/>
                  <a:gd name="connsiteY63" fmla="*/ 116866 h 1855788"/>
                  <a:gd name="connsiteX64" fmla="*/ 1232453 w 2781300"/>
                  <a:gd name="connsiteY64" fmla="*/ 127349 h 1855788"/>
                  <a:gd name="connsiteX65" fmla="*/ 1260393 w 2781300"/>
                  <a:gd name="connsiteY65" fmla="*/ 123238 h 1855788"/>
                  <a:gd name="connsiteX66" fmla="*/ 1346173 w 2781300"/>
                  <a:gd name="connsiteY66" fmla="*/ 119062 h 1855788"/>
                  <a:gd name="connsiteX67" fmla="*/ 1332246 w 2781300"/>
                  <a:gd name="connsiteY67" fmla="*/ 162868 h 1855788"/>
                  <a:gd name="connsiteX68" fmla="*/ 1344564 w 2781300"/>
                  <a:gd name="connsiteY68" fmla="*/ 161141 h 1855788"/>
                  <a:gd name="connsiteX69" fmla="*/ 1430344 w 2781300"/>
                  <a:gd name="connsiteY69" fmla="*/ 157162 h 1855788"/>
                  <a:gd name="connsiteX70" fmla="*/ 1413731 w 2781300"/>
                  <a:gd name="connsiteY70" fmla="*/ 206956 h 1855788"/>
                  <a:gd name="connsiteX71" fmla="*/ 1421485 w 2781300"/>
                  <a:gd name="connsiteY71" fmla="*/ 210624 h 1855788"/>
                  <a:gd name="connsiteX72" fmla="*/ 1473151 w 2781300"/>
                  <a:gd name="connsiteY72" fmla="*/ 203783 h 1855788"/>
                  <a:gd name="connsiteX73" fmla="*/ 1558931 w 2781300"/>
                  <a:gd name="connsiteY73" fmla="*/ 200025 h 1855788"/>
                  <a:gd name="connsiteX74" fmla="*/ 1535305 w 2781300"/>
                  <a:gd name="connsiteY74" fmla="*/ 266902 h 1855788"/>
                  <a:gd name="connsiteX75" fmla="*/ 1540646 w 2781300"/>
                  <a:gd name="connsiteY75" fmla="*/ 269743 h 1855788"/>
                  <a:gd name="connsiteX76" fmla="*/ 1620474 w 2781300"/>
                  <a:gd name="connsiteY76" fmla="*/ 263128 h 1855788"/>
                  <a:gd name="connsiteX77" fmla="*/ 1605204 w 2781300"/>
                  <a:gd name="connsiteY77" fmla="*/ 304079 h 1855788"/>
                  <a:gd name="connsiteX78" fmla="*/ 1757367 w 2781300"/>
                  <a:gd name="connsiteY78" fmla="*/ 311945 h 1855788"/>
                  <a:gd name="connsiteX79" fmla="*/ 1735914 w 2781300"/>
                  <a:gd name="connsiteY79" fmla="*/ 364629 h 1855788"/>
                  <a:gd name="connsiteX80" fmla="*/ 1808129 w 2781300"/>
                  <a:gd name="connsiteY80" fmla="*/ 359574 h 1855788"/>
                  <a:gd name="connsiteX81" fmla="*/ 1792112 w 2781300"/>
                  <a:gd name="connsiteY81" fmla="*/ 395862 h 1855788"/>
                  <a:gd name="connsiteX82" fmla="*/ 1908140 w 2781300"/>
                  <a:gd name="connsiteY82" fmla="*/ 388149 h 1855788"/>
                  <a:gd name="connsiteX83" fmla="*/ 1877411 w 2781300"/>
                  <a:gd name="connsiteY83" fmla="*/ 454261 h 1855788"/>
                  <a:gd name="connsiteX84" fmla="*/ 1882194 w 2781300"/>
                  <a:gd name="connsiteY84" fmla="*/ 456941 h 1855788"/>
                  <a:gd name="connsiteX85" fmla="*/ 1972435 w 2781300"/>
                  <a:gd name="connsiteY85" fmla="*/ 451649 h 1855788"/>
                  <a:gd name="connsiteX86" fmla="*/ 1949751 w 2781300"/>
                  <a:gd name="connsiteY86" fmla="*/ 494699 h 1855788"/>
                  <a:gd name="connsiteX87" fmla="*/ 2100242 w 2781300"/>
                  <a:gd name="connsiteY87" fmla="*/ 524674 h 1855788"/>
                  <a:gd name="connsiteX88" fmla="*/ 2080914 w 2781300"/>
                  <a:gd name="connsiteY88" fmla="*/ 567549 h 1855788"/>
                  <a:gd name="connsiteX89" fmla="*/ 2203928 w 2781300"/>
                  <a:gd name="connsiteY89" fmla="*/ 576262 h 1855788"/>
                  <a:gd name="connsiteX90" fmla="*/ 2180042 w 2781300"/>
                  <a:gd name="connsiteY90" fmla="*/ 622605 h 1855788"/>
                  <a:gd name="connsiteX91" fmla="*/ 2346339 w 2781300"/>
                  <a:gd name="connsiteY91" fmla="*/ 631032 h 1855788"/>
                  <a:gd name="connsiteX92" fmla="*/ 2319231 w 2781300"/>
                  <a:gd name="connsiteY92" fmla="*/ 696341 h 1855788"/>
                  <a:gd name="connsiteX93" fmla="*/ 2438404 w 2781300"/>
                  <a:gd name="connsiteY93" fmla="*/ 707232 h 1855788"/>
                  <a:gd name="connsiteX94" fmla="*/ 2416227 w 2781300"/>
                  <a:gd name="connsiteY94" fmla="*/ 746374 h 1855788"/>
                  <a:gd name="connsiteX95" fmla="*/ 2548297 w 2781300"/>
                  <a:gd name="connsiteY95" fmla="*/ 747713 h 1855788"/>
                  <a:gd name="connsiteX96" fmla="*/ 2513846 w 2781300"/>
                  <a:gd name="connsiteY96" fmla="*/ 796728 h 1855788"/>
                  <a:gd name="connsiteX97" fmla="*/ 2660245 w 2781300"/>
                  <a:gd name="connsiteY97" fmla="*/ 795338 h 1855788"/>
                  <a:gd name="connsiteX98" fmla="*/ 2629833 w 2781300"/>
                  <a:gd name="connsiteY98" fmla="*/ 852351 h 1855788"/>
                  <a:gd name="connsiteX99" fmla="*/ 2710659 w 2781300"/>
                  <a:gd name="connsiteY99" fmla="*/ 852487 h 1855788"/>
                  <a:gd name="connsiteX100" fmla="*/ 2692412 w 2781300"/>
                  <a:gd name="connsiteY100" fmla="*/ 881266 h 1855788"/>
                  <a:gd name="connsiteX101" fmla="*/ 2781300 w 2781300"/>
                  <a:gd name="connsiteY10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33007 w 2781300"/>
                  <a:gd name="connsiteY34" fmla="*/ 1695312 h 1855788"/>
                  <a:gd name="connsiteX35" fmla="*/ 1346173 w 2781300"/>
                  <a:gd name="connsiteY35" fmla="*/ 1736726 h 1855788"/>
                  <a:gd name="connsiteX36" fmla="*/ 1260393 w 2781300"/>
                  <a:gd name="connsiteY36" fmla="*/ 1732550 h 1855788"/>
                  <a:gd name="connsiteX37" fmla="*/ 1252800 w 2781300"/>
                  <a:gd name="connsiteY37" fmla="*/ 1731433 h 1855788"/>
                  <a:gd name="connsiteX38" fmla="*/ 1209062 w 2781300"/>
                  <a:gd name="connsiteY38" fmla="*/ 1749131 h 1855788"/>
                  <a:gd name="connsiteX39" fmla="*/ 1222348 w 2781300"/>
                  <a:gd name="connsiteY39" fmla="*/ 1793876 h 1855788"/>
                  <a:gd name="connsiteX40" fmla="*/ 1136568 w 2781300"/>
                  <a:gd name="connsiteY40" fmla="*/ 1789405 h 1855788"/>
                  <a:gd name="connsiteX41" fmla="*/ 1107314 w 2781300"/>
                  <a:gd name="connsiteY41" fmla="*/ 1784797 h 1855788"/>
                  <a:gd name="connsiteX42" fmla="*/ 1098822 w 2781300"/>
                  <a:gd name="connsiteY42" fmla="*/ 1787442 h 1855788"/>
                  <a:gd name="connsiteX43" fmla="*/ 1108885 w 2781300"/>
                  <a:gd name="connsiteY43" fmla="*/ 1822451 h 1855788"/>
                  <a:gd name="connsiteX44" fmla="*/ 1023105 w 2781300"/>
                  <a:gd name="connsiteY44" fmla="*/ 1817833 h 1855788"/>
                  <a:gd name="connsiteX45" fmla="*/ 1003642 w 2781300"/>
                  <a:gd name="connsiteY45" fmla="*/ 1814666 h 1855788"/>
                  <a:gd name="connsiteX46" fmla="*/ 997790 w 2781300"/>
                  <a:gd name="connsiteY46" fmla="*/ 1815797 h 1855788"/>
                  <a:gd name="connsiteX47" fmla="*/ 1008873 w 2781300"/>
                  <a:gd name="connsiteY47" fmla="*/ 1855788 h 1855788"/>
                  <a:gd name="connsiteX48" fmla="*/ 839790 w 2781300"/>
                  <a:gd name="connsiteY48" fmla="*/ 1836937 h 1855788"/>
                  <a:gd name="connsiteX49" fmla="*/ 821133 w 2781300"/>
                  <a:gd name="connsiteY49" fmla="*/ 1831631 h 1855788"/>
                  <a:gd name="connsiteX50" fmla="*/ 775540 w 2781300"/>
                  <a:gd name="connsiteY50" fmla="*/ 1828957 h 1855788"/>
                  <a:gd name="connsiteX51" fmla="*/ 0 w 2781300"/>
                  <a:gd name="connsiteY51" fmla="*/ 941388 h 1855788"/>
                  <a:gd name="connsiteX52" fmla="*/ 626400 w 2781300"/>
                  <a:gd name="connsiteY52" fmla="*/ 93223 h 1855788"/>
                  <a:gd name="connsiteX53" fmla="*/ 667074 w 2781300"/>
                  <a:gd name="connsiteY53" fmla="*/ 81034 h 1855788"/>
                  <a:gd name="connsiteX54" fmla="*/ 682305 w 2781300"/>
                  <a:gd name="connsiteY54" fmla="*/ 72919 h 1855788"/>
                  <a:gd name="connsiteX55" fmla="*/ 1008873 w 2781300"/>
                  <a:gd name="connsiteY55" fmla="*/ 0 h 1855788"/>
                  <a:gd name="connsiteX56" fmla="*/ 997186 w 2781300"/>
                  <a:gd name="connsiteY56" fmla="*/ 42173 h 1855788"/>
                  <a:gd name="connsiteX57" fmla="*/ 1023105 w 2781300"/>
                  <a:gd name="connsiteY57" fmla="*/ 37956 h 1855788"/>
                  <a:gd name="connsiteX58" fmla="*/ 1108885 w 2781300"/>
                  <a:gd name="connsiteY58" fmla="*/ 33337 h 1855788"/>
                  <a:gd name="connsiteX59" fmla="*/ 1097623 w 2781300"/>
                  <a:gd name="connsiteY59" fmla="*/ 72518 h 1855788"/>
                  <a:gd name="connsiteX60" fmla="*/ 1136568 w 2781300"/>
                  <a:gd name="connsiteY60" fmla="*/ 66383 h 1855788"/>
                  <a:gd name="connsiteX61" fmla="*/ 1222348 w 2781300"/>
                  <a:gd name="connsiteY61" fmla="*/ 61912 h 1855788"/>
                  <a:gd name="connsiteX62" fmla="*/ 1206030 w 2781300"/>
                  <a:gd name="connsiteY62" fmla="*/ 116866 h 1855788"/>
                  <a:gd name="connsiteX63" fmla="*/ 1232453 w 2781300"/>
                  <a:gd name="connsiteY63" fmla="*/ 127349 h 1855788"/>
                  <a:gd name="connsiteX64" fmla="*/ 1260393 w 2781300"/>
                  <a:gd name="connsiteY64" fmla="*/ 123238 h 1855788"/>
                  <a:gd name="connsiteX65" fmla="*/ 1346173 w 2781300"/>
                  <a:gd name="connsiteY65" fmla="*/ 119062 h 1855788"/>
                  <a:gd name="connsiteX66" fmla="*/ 1332246 w 2781300"/>
                  <a:gd name="connsiteY66" fmla="*/ 162868 h 1855788"/>
                  <a:gd name="connsiteX67" fmla="*/ 1344564 w 2781300"/>
                  <a:gd name="connsiteY67" fmla="*/ 161141 h 1855788"/>
                  <a:gd name="connsiteX68" fmla="*/ 1430344 w 2781300"/>
                  <a:gd name="connsiteY68" fmla="*/ 157162 h 1855788"/>
                  <a:gd name="connsiteX69" fmla="*/ 1413731 w 2781300"/>
                  <a:gd name="connsiteY69" fmla="*/ 206956 h 1855788"/>
                  <a:gd name="connsiteX70" fmla="*/ 1421485 w 2781300"/>
                  <a:gd name="connsiteY70" fmla="*/ 210624 h 1855788"/>
                  <a:gd name="connsiteX71" fmla="*/ 1473151 w 2781300"/>
                  <a:gd name="connsiteY71" fmla="*/ 203783 h 1855788"/>
                  <a:gd name="connsiteX72" fmla="*/ 1558931 w 2781300"/>
                  <a:gd name="connsiteY72" fmla="*/ 200025 h 1855788"/>
                  <a:gd name="connsiteX73" fmla="*/ 1535305 w 2781300"/>
                  <a:gd name="connsiteY73" fmla="*/ 266902 h 1855788"/>
                  <a:gd name="connsiteX74" fmla="*/ 1540646 w 2781300"/>
                  <a:gd name="connsiteY74" fmla="*/ 269743 h 1855788"/>
                  <a:gd name="connsiteX75" fmla="*/ 1620474 w 2781300"/>
                  <a:gd name="connsiteY75" fmla="*/ 263128 h 1855788"/>
                  <a:gd name="connsiteX76" fmla="*/ 1605204 w 2781300"/>
                  <a:gd name="connsiteY76" fmla="*/ 304079 h 1855788"/>
                  <a:gd name="connsiteX77" fmla="*/ 1757367 w 2781300"/>
                  <a:gd name="connsiteY77" fmla="*/ 311945 h 1855788"/>
                  <a:gd name="connsiteX78" fmla="*/ 1735914 w 2781300"/>
                  <a:gd name="connsiteY78" fmla="*/ 364629 h 1855788"/>
                  <a:gd name="connsiteX79" fmla="*/ 1808129 w 2781300"/>
                  <a:gd name="connsiteY79" fmla="*/ 359574 h 1855788"/>
                  <a:gd name="connsiteX80" fmla="*/ 1792112 w 2781300"/>
                  <a:gd name="connsiteY80" fmla="*/ 395862 h 1855788"/>
                  <a:gd name="connsiteX81" fmla="*/ 1908140 w 2781300"/>
                  <a:gd name="connsiteY81" fmla="*/ 388149 h 1855788"/>
                  <a:gd name="connsiteX82" fmla="*/ 1877411 w 2781300"/>
                  <a:gd name="connsiteY82" fmla="*/ 454261 h 1855788"/>
                  <a:gd name="connsiteX83" fmla="*/ 1882194 w 2781300"/>
                  <a:gd name="connsiteY83" fmla="*/ 456941 h 1855788"/>
                  <a:gd name="connsiteX84" fmla="*/ 1972435 w 2781300"/>
                  <a:gd name="connsiteY84" fmla="*/ 451649 h 1855788"/>
                  <a:gd name="connsiteX85" fmla="*/ 1949751 w 2781300"/>
                  <a:gd name="connsiteY85" fmla="*/ 494699 h 1855788"/>
                  <a:gd name="connsiteX86" fmla="*/ 2100242 w 2781300"/>
                  <a:gd name="connsiteY86" fmla="*/ 524674 h 1855788"/>
                  <a:gd name="connsiteX87" fmla="*/ 2080914 w 2781300"/>
                  <a:gd name="connsiteY87" fmla="*/ 567549 h 1855788"/>
                  <a:gd name="connsiteX88" fmla="*/ 2203928 w 2781300"/>
                  <a:gd name="connsiteY88" fmla="*/ 576262 h 1855788"/>
                  <a:gd name="connsiteX89" fmla="*/ 2180042 w 2781300"/>
                  <a:gd name="connsiteY89" fmla="*/ 622605 h 1855788"/>
                  <a:gd name="connsiteX90" fmla="*/ 2346339 w 2781300"/>
                  <a:gd name="connsiteY90" fmla="*/ 631032 h 1855788"/>
                  <a:gd name="connsiteX91" fmla="*/ 2319231 w 2781300"/>
                  <a:gd name="connsiteY91" fmla="*/ 696341 h 1855788"/>
                  <a:gd name="connsiteX92" fmla="*/ 2438404 w 2781300"/>
                  <a:gd name="connsiteY92" fmla="*/ 707232 h 1855788"/>
                  <a:gd name="connsiteX93" fmla="*/ 2416227 w 2781300"/>
                  <a:gd name="connsiteY93" fmla="*/ 746374 h 1855788"/>
                  <a:gd name="connsiteX94" fmla="*/ 2548297 w 2781300"/>
                  <a:gd name="connsiteY94" fmla="*/ 747713 h 1855788"/>
                  <a:gd name="connsiteX95" fmla="*/ 2513846 w 2781300"/>
                  <a:gd name="connsiteY95" fmla="*/ 796728 h 1855788"/>
                  <a:gd name="connsiteX96" fmla="*/ 2660245 w 2781300"/>
                  <a:gd name="connsiteY96" fmla="*/ 795338 h 1855788"/>
                  <a:gd name="connsiteX97" fmla="*/ 2629833 w 2781300"/>
                  <a:gd name="connsiteY97" fmla="*/ 852351 h 1855788"/>
                  <a:gd name="connsiteX98" fmla="*/ 2710659 w 2781300"/>
                  <a:gd name="connsiteY98" fmla="*/ 852487 h 1855788"/>
                  <a:gd name="connsiteX99" fmla="*/ 2692412 w 2781300"/>
                  <a:gd name="connsiteY99" fmla="*/ 881266 h 1855788"/>
                  <a:gd name="connsiteX100" fmla="*/ 2781300 w 2781300"/>
                  <a:gd name="connsiteY10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52800 w 2781300"/>
                  <a:gd name="connsiteY36" fmla="*/ 1731433 h 1855788"/>
                  <a:gd name="connsiteX37" fmla="*/ 1209062 w 2781300"/>
                  <a:gd name="connsiteY37" fmla="*/ 1749131 h 1855788"/>
                  <a:gd name="connsiteX38" fmla="*/ 1222348 w 2781300"/>
                  <a:gd name="connsiteY38" fmla="*/ 1793876 h 1855788"/>
                  <a:gd name="connsiteX39" fmla="*/ 1136568 w 2781300"/>
                  <a:gd name="connsiteY39" fmla="*/ 1789405 h 1855788"/>
                  <a:gd name="connsiteX40" fmla="*/ 1107314 w 2781300"/>
                  <a:gd name="connsiteY40" fmla="*/ 1784797 h 1855788"/>
                  <a:gd name="connsiteX41" fmla="*/ 1098822 w 2781300"/>
                  <a:gd name="connsiteY41" fmla="*/ 1787442 h 1855788"/>
                  <a:gd name="connsiteX42" fmla="*/ 1108885 w 2781300"/>
                  <a:gd name="connsiteY42" fmla="*/ 1822451 h 1855788"/>
                  <a:gd name="connsiteX43" fmla="*/ 1023105 w 2781300"/>
                  <a:gd name="connsiteY43" fmla="*/ 1817833 h 1855788"/>
                  <a:gd name="connsiteX44" fmla="*/ 1003642 w 2781300"/>
                  <a:gd name="connsiteY44" fmla="*/ 1814666 h 1855788"/>
                  <a:gd name="connsiteX45" fmla="*/ 997790 w 2781300"/>
                  <a:gd name="connsiteY45" fmla="*/ 1815797 h 1855788"/>
                  <a:gd name="connsiteX46" fmla="*/ 1008873 w 2781300"/>
                  <a:gd name="connsiteY46" fmla="*/ 1855788 h 1855788"/>
                  <a:gd name="connsiteX47" fmla="*/ 839790 w 2781300"/>
                  <a:gd name="connsiteY47" fmla="*/ 1836937 h 1855788"/>
                  <a:gd name="connsiteX48" fmla="*/ 821133 w 2781300"/>
                  <a:gd name="connsiteY48" fmla="*/ 1831631 h 1855788"/>
                  <a:gd name="connsiteX49" fmla="*/ 775540 w 2781300"/>
                  <a:gd name="connsiteY49" fmla="*/ 1828957 h 1855788"/>
                  <a:gd name="connsiteX50" fmla="*/ 0 w 2781300"/>
                  <a:gd name="connsiteY50" fmla="*/ 941388 h 1855788"/>
                  <a:gd name="connsiteX51" fmla="*/ 626400 w 2781300"/>
                  <a:gd name="connsiteY51" fmla="*/ 93223 h 1855788"/>
                  <a:gd name="connsiteX52" fmla="*/ 667074 w 2781300"/>
                  <a:gd name="connsiteY52" fmla="*/ 81034 h 1855788"/>
                  <a:gd name="connsiteX53" fmla="*/ 682305 w 2781300"/>
                  <a:gd name="connsiteY53" fmla="*/ 72919 h 1855788"/>
                  <a:gd name="connsiteX54" fmla="*/ 1008873 w 2781300"/>
                  <a:gd name="connsiteY54" fmla="*/ 0 h 1855788"/>
                  <a:gd name="connsiteX55" fmla="*/ 997186 w 2781300"/>
                  <a:gd name="connsiteY55" fmla="*/ 42173 h 1855788"/>
                  <a:gd name="connsiteX56" fmla="*/ 1023105 w 2781300"/>
                  <a:gd name="connsiteY56" fmla="*/ 37956 h 1855788"/>
                  <a:gd name="connsiteX57" fmla="*/ 1108885 w 2781300"/>
                  <a:gd name="connsiteY57" fmla="*/ 33337 h 1855788"/>
                  <a:gd name="connsiteX58" fmla="*/ 1097623 w 2781300"/>
                  <a:gd name="connsiteY58" fmla="*/ 72518 h 1855788"/>
                  <a:gd name="connsiteX59" fmla="*/ 1136568 w 2781300"/>
                  <a:gd name="connsiteY59" fmla="*/ 66383 h 1855788"/>
                  <a:gd name="connsiteX60" fmla="*/ 1222348 w 2781300"/>
                  <a:gd name="connsiteY60" fmla="*/ 61912 h 1855788"/>
                  <a:gd name="connsiteX61" fmla="*/ 1206030 w 2781300"/>
                  <a:gd name="connsiteY61" fmla="*/ 116866 h 1855788"/>
                  <a:gd name="connsiteX62" fmla="*/ 1232453 w 2781300"/>
                  <a:gd name="connsiteY62" fmla="*/ 127349 h 1855788"/>
                  <a:gd name="connsiteX63" fmla="*/ 1260393 w 2781300"/>
                  <a:gd name="connsiteY63" fmla="*/ 123238 h 1855788"/>
                  <a:gd name="connsiteX64" fmla="*/ 1346173 w 2781300"/>
                  <a:gd name="connsiteY64" fmla="*/ 119062 h 1855788"/>
                  <a:gd name="connsiteX65" fmla="*/ 1332246 w 2781300"/>
                  <a:gd name="connsiteY65" fmla="*/ 162868 h 1855788"/>
                  <a:gd name="connsiteX66" fmla="*/ 1344564 w 2781300"/>
                  <a:gd name="connsiteY66" fmla="*/ 161141 h 1855788"/>
                  <a:gd name="connsiteX67" fmla="*/ 1430344 w 2781300"/>
                  <a:gd name="connsiteY67" fmla="*/ 157162 h 1855788"/>
                  <a:gd name="connsiteX68" fmla="*/ 1413731 w 2781300"/>
                  <a:gd name="connsiteY68" fmla="*/ 206956 h 1855788"/>
                  <a:gd name="connsiteX69" fmla="*/ 1421485 w 2781300"/>
                  <a:gd name="connsiteY69" fmla="*/ 210624 h 1855788"/>
                  <a:gd name="connsiteX70" fmla="*/ 1473151 w 2781300"/>
                  <a:gd name="connsiteY70" fmla="*/ 203783 h 1855788"/>
                  <a:gd name="connsiteX71" fmla="*/ 1558931 w 2781300"/>
                  <a:gd name="connsiteY71" fmla="*/ 200025 h 1855788"/>
                  <a:gd name="connsiteX72" fmla="*/ 1535305 w 2781300"/>
                  <a:gd name="connsiteY72" fmla="*/ 266902 h 1855788"/>
                  <a:gd name="connsiteX73" fmla="*/ 1540646 w 2781300"/>
                  <a:gd name="connsiteY73" fmla="*/ 269743 h 1855788"/>
                  <a:gd name="connsiteX74" fmla="*/ 1620474 w 2781300"/>
                  <a:gd name="connsiteY74" fmla="*/ 263128 h 1855788"/>
                  <a:gd name="connsiteX75" fmla="*/ 1605204 w 2781300"/>
                  <a:gd name="connsiteY75" fmla="*/ 304079 h 1855788"/>
                  <a:gd name="connsiteX76" fmla="*/ 1757367 w 2781300"/>
                  <a:gd name="connsiteY76" fmla="*/ 311945 h 1855788"/>
                  <a:gd name="connsiteX77" fmla="*/ 1735914 w 2781300"/>
                  <a:gd name="connsiteY77" fmla="*/ 364629 h 1855788"/>
                  <a:gd name="connsiteX78" fmla="*/ 1808129 w 2781300"/>
                  <a:gd name="connsiteY78" fmla="*/ 359574 h 1855788"/>
                  <a:gd name="connsiteX79" fmla="*/ 1792112 w 2781300"/>
                  <a:gd name="connsiteY79" fmla="*/ 395862 h 1855788"/>
                  <a:gd name="connsiteX80" fmla="*/ 1908140 w 2781300"/>
                  <a:gd name="connsiteY80" fmla="*/ 388149 h 1855788"/>
                  <a:gd name="connsiteX81" fmla="*/ 1877411 w 2781300"/>
                  <a:gd name="connsiteY81" fmla="*/ 454261 h 1855788"/>
                  <a:gd name="connsiteX82" fmla="*/ 1882194 w 2781300"/>
                  <a:gd name="connsiteY82" fmla="*/ 456941 h 1855788"/>
                  <a:gd name="connsiteX83" fmla="*/ 1972435 w 2781300"/>
                  <a:gd name="connsiteY83" fmla="*/ 451649 h 1855788"/>
                  <a:gd name="connsiteX84" fmla="*/ 1949751 w 2781300"/>
                  <a:gd name="connsiteY84" fmla="*/ 494699 h 1855788"/>
                  <a:gd name="connsiteX85" fmla="*/ 2100242 w 2781300"/>
                  <a:gd name="connsiteY85" fmla="*/ 524674 h 1855788"/>
                  <a:gd name="connsiteX86" fmla="*/ 2080914 w 2781300"/>
                  <a:gd name="connsiteY86" fmla="*/ 567549 h 1855788"/>
                  <a:gd name="connsiteX87" fmla="*/ 2203928 w 2781300"/>
                  <a:gd name="connsiteY87" fmla="*/ 576262 h 1855788"/>
                  <a:gd name="connsiteX88" fmla="*/ 2180042 w 2781300"/>
                  <a:gd name="connsiteY88" fmla="*/ 622605 h 1855788"/>
                  <a:gd name="connsiteX89" fmla="*/ 2346339 w 2781300"/>
                  <a:gd name="connsiteY89" fmla="*/ 631032 h 1855788"/>
                  <a:gd name="connsiteX90" fmla="*/ 2319231 w 2781300"/>
                  <a:gd name="connsiteY90" fmla="*/ 696341 h 1855788"/>
                  <a:gd name="connsiteX91" fmla="*/ 2438404 w 2781300"/>
                  <a:gd name="connsiteY91" fmla="*/ 707232 h 1855788"/>
                  <a:gd name="connsiteX92" fmla="*/ 2416227 w 2781300"/>
                  <a:gd name="connsiteY92" fmla="*/ 746374 h 1855788"/>
                  <a:gd name="connsiteX93" fmla="*/ 2548297 w 2781300"/>
                  <a:gd name="connsiteY93" fmla="*/ 747713 h 1855788"/>
                  <a:gd name="connsiteX94" fmla="*/ 2513846 w 2781300"/>
                  <a:gd name="connsiteY94" fmla="*/ 796728 h 1855788"/>
                  <a:gd name="connsiteX95" fmla="*/ 2660245 w 2781300"/>
                  <a:gd name="connsiteY95" fmla="*/ 795338 h 1855788"/>
                  <a:gd name="connsiteX96" fmla="*/ 2629833 w 2781300"/>
                  <a:gd name="connsiteY96" fmla="*/ 852351 h 1855788"/>
                  <a:gd name="connsiteX97" fmla="*/ 2710659 w 2781300"/>
                  <a:gd name="connsiteY97" fmla="*/ 852487 h 1855788"/>
                  <a:gd name="connsiteX98" fmla="*/ 2692412 w 2781300"/>
                  <a:gd name="connsiteY98" fmla="*/ 881266 h 1855788"/>
                  <a:gd name="connsiteX99" fmla="*/ 2781300 w 2781300"/>
                  <a:gd name="connsiteY9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09062 w 2781300"/>
                  <a:gd name="connsiteY36" fmla="*/ 1749131 h 1855788"/>
                  <a:gd name="connsiteX37" fmla="*/ 1222348 w 2781300"/>
                  <a:gd name="connsiteY37" fmla="*/ 1793876 h 1855788"/>
                  <a:gd name="connsiteX38" fmla="*/ 1136568 w 2781300"/>
                  <a:gd name="connsiteY38" fmla="*/ 1789405 h 1855788"/>
                  <a:gd name="connsiteX39" fmla="*/ 1107314 w 2781300"/>
                  <a:gd name="connsiteY39" fmla="*/ 1784797 h 1855788"/>
                  <a:gd name="connsiteX40" fmla="*/ 1098822 w 2781300"/>
                  <a:gd name="connsiteY40" fmla="*/ 1787442 h 1855788"/>
                  <a:gd name="connsiteX41" fmla="*/ 1108885 w 2781300"/>
                  <a:gd name="connsiteY41" fmla="*/ 1822451 h 1855788"/>
                  <a:gd name="connsiteX42" fmla="*/ 1023105 w 2781300"/>
                  <a:gd name="connsiteY42" fmla="*/ 1817833 h 1855788"/>
                  <a:gd name="connsiteX43" fmla="*/ 1003642 w 2781300"/>
                  <a:gd name="connsiteY43" fmla="*/ 1814666 h 1855788"/>
                  <a:gd name="connsiteX44" fmla="*/ 997790 w 2781300"/>
                  <a:gd name="connsiteY44" fmla="*/ 1815797 h 1855788"/>
                  <a:gd name="connsiteX45" fmla="*/ 1008873 w 2781300"/>
                  <a:gd name="connsiteY45" fmla="*/ 1855788 h 1855788"/>
                  <a:gd name="connsiteX46" fmla="*/ 839790 w 2781300"/>
                  <a:gd name="connsiteY46" fmla="*/ 1836937 h 1855788"/>
                  <a:gd name="connsiteX47" fmla="*/ 821133 w 2781300"/>
                  <a:gd name="connsiteY47" fmla="*/ 1831631 h 1855788"/>
                  <a:gd name="connsiteX48" fmla="*/ 775540 w 2781300"/>
                  <a:gd name="connsiteY48" fmla="*/ 1828957 h 1855788"/>
                  <a:gd name="connsiteX49" fmla="*/ 0 w 2781300"/>
                  <a:gd name="connsiteY49" fmla="*/ 941388 h 1855788"/>
                  <a:gd name="connsiteX50" fmla="*/ 626400 w 2781300"/>
                  <a:gd name="connsiteY50" fmla="*/ 93223 h 1855788"/>
                  <a:gd name="connsiteX51" fmla="*/ 667074 w 2781300"/>
                  <a:gd name="connsiteY51" fmla="*/ 81034 h 1855788"/>
                  <a:gd name="connsiteX52" fmla="*/ 682305 w 2781300"/>
                  <a:gd name="connsiteY52" fmla="*/ 72919 h 1855788"/>
                  <a:gd name="connsiteX53" fmla="*/ 1008873 w 2781300"/>
                  <a:gd name="connsiteY53" fmla="*/ 0 h 1855788"/>
                  <a:gd name="connsiteX54" fmla="*/ 997186 w 2781300"/>
                  <a:gd name="connsiteY54" fmla="*/ 42173 h 1855788"/>
                  <a:gd name="connsiteX55" fmla="*/ 1023105 w 2781300"/>
                  <a:gd name="connsiteY55" fmla="*/ 37956 h 1855788"/>
                  <a:gd name="connsiteX56" fmla="*/ 1108885 w 2781300"/>
                  <a:gd name="connsiteY56" fmla="*/ 33337 h 1855788"/>
                  <a:gd name="connsiteX57" fmla="*/ 1097623 w 2781300"/>
                  <a:gd name="connsiteY57" fmla="*/ 72518 h 1855788"/>
                  <a:gd name="connsiteX58" fmla="*/ 1136568 w 2781300"/>
                  <a:gd name="connsiteY58" fmla="*/ 66383 h 1855788"/>
                  <a:gd name="connsiteX59" fmla="*/ 1222348 w 2781300"/>
                  <a:gd name="connsiteY59" fmla="*/ 61912 h 1855788"/>
                  <a:gd name="connsiteX60" fmla="*/ 1206030 w 2781300"/>
                  <a:gd name="connsiteY60" fmla="*/ 116866 h 1855788"/>
                  <a:gd name="connsiteX61" fmla="*/ 1232453 w 2781300"/>
                  <a:gd name="connsiteY61" fmla="*/ 127349 h 1855788"/>
                  <a:gd name="connsiteX62" fmla="*/ 1260393 w 2781300"/>
                  <a:gd name="connsiteY62" fmla="*/ 123238 h 1855788"/>
                  <a:gd name="connsiteX63" fmla="*/ 1346173 w 2781300"/>
                  <a:gd name="connsiteY63" fmla="*/ 119062 h 1855788"/>
                  <a:gd name="connsiteX64" fmla="*/ 1332246 w 2781300"/>
                  <a:gd name="connsiteY64" fmla="*/ 162868 h 1855788"/>
                  <a:gd name="connsiteX65" fmla="*/ 1344564 w 2781300"/>
                  <a:gd name="connsiteY65" fmla="*/ 161141 h 1855788"/>
                  <a:gd name="connsiteX66" fmla="*/ 1430344 w 2781300"/>
                  <a:gd name="connsiteY66" fmla="*/ 157162 h 1855788"/>
                  <a:gd name="connsiteX67" fmla="*/ 1413731 w 2781300"/>
                  <a:gd name="connsiteY67" fmla="*/ 206956 h 1855788"/>
                  <a:gd name="connsiteX68" fmla="*/ 1421485 w 2781300"/>
                  <a:gd name="connsiteY68" fmla="*/ 210624 h 1855788"/>
                  <a:gd name="connsiteX69" fmla="*/ 1473151 w 2781300"/>
                  <a:gd name="connsiteY69" fmla="*/ 203783 h 1855788"/>
                  <a:gd name="connsiteX70" fmla="*/ 1558931 w 2781300"/>
                  <a:gd name="connsiteY70" fmla="*/ 200025 h 1855788"/>
                  <a:gd name="connsiteX71" fmla="*/ 1535305 w 2781300"/>
                  <a:gd name="connsiteY71" fmla="*/ 266902 h 1855788"/>
                  <a:gd name="connsiteX72" fmla="*/ 1540646 w 2781300"/>
                  <a:gd name="connsiteY72" fmla="*/ 269743 h 1855788"/>
                  <a:gd name="connsiteX73" fmla="*/ 1620474 w 2781300"/>
                  <a:gd name="connsiteY73" fmla="*/ 263128 h 1855788"/>
                  <a:gd name="connsiteX74" fmla="*/ 1605204 w 2781300"/>
                  <a:gd name="connsiteY74" fmla="*/ 304079 h 1855788"/>
                  <a:gd name="connsiteX75" fmla="*/ 1757367 w 2781300"/>
                  <a:gd name="connsiteY75" fmla="*/ 311945 h 1855788"/>
                  <a:gd name="connsiteX76" fmla="*/ 1735914 w 2781300"/>
                  <a:gd name="connsiteY76" fmla="*/ 364629 h 1855788"/>
                  <a:gd name="connsiteX77" fmla="*/ 1808129 w 2781300"/>
                  <a:gd name="connsiteY77" fmla="*/ 359574 h 1855788"/>
                  <a:gd name="connsiteX78" fmla="*/ 1792112 w 2781300"/>
                  <a:gd name="connsiteY78" fmla="*/ 395862 h 1855788"/>
                  <a:gd name="connsiteX79" fmla="*/ 1908140 w 2781300"/>
                  <a:gd name="connsiteY79" fmla="*/ 388149 h 1855788"/>
                  <a:gd name="connsiteX80" fmla="*/ 1877411 w 2781300"/>
                  <a:gd name="connsiteY80" fmla="*/ 454261 h 1855788"/>
                  <a:gd name="connsiteX81" fmla="*/ 1882194 w 2781300"/>
                  <a:gd name="connsiteY81" fmla="*/ 456941 h 1855788"/>
                  <a:gd name="connsiteX82" fmla="*/ 1972435 w 2781300"/>
                  <a:gd name="connsiteY82" fmla="*/ 451649 h 1855788"/>
                  <a:gd name="connsiteX83" fmla="*/ 1949751 w 2781300"/>
                  <a:gd name="connsiteY83" fmla="*/ 494699 h 1855788"/>
                  <a:gd name="connsiteX84" fmla="*/ 2100242 w 2781300"/>
                  <a:gd name="connsiteY84" fmla="*/ 524674 h 1855788"/>
                  <a:gd name="connsiteX85" fmla="*/ 2080914 w 2781300"/>
                  <a:gd name="connsiteY85" fmla="*/ 567549 h 1855788"/>
                  <a:gd name="connsiteX86" fmla="*/ 2203928 w 2781300"/>
                  <a:gd name="connsiteY86" fmla="*/ 576262 h 1855788"/>
                  <a:gd name="connsiteX87" fmla="*/ 2180042 w 2781300"/>
                  <a:gd name="connsiteY87" fmla="*/ 622605 h 1855788"/>
                  <a:gd name="connsiteX88" fmla="*/ 2346339 w 2781300"/>
                  <a:gd name="connsiteY88" fmla="*/ 631032 h 1855788"/>
                  <a:gd name="connsiteX89" fmla="*/ 2319231 w 2781300"/>
                  <a:gd name="connsiteY89" fmla="*/ 696341 h 1855788"/>
                  <a:gd name="connsiteX90" fmla="*/ 2438404 w 2781300"/>
                  <a:gd name="connsiteY90" fmla="*/ 707232 h 1855788"/>
                  <a:gd name="connsiteX91" fmla="*/ 2416227 w 2781300"/>
                  <a:gd name="connsiteY91" fmla="*/ 746374 h 1855788"/>
                  <a:gd name="connsiteX92" fmla="*/ 2548297 w 2781300"/>
                  <a:gd name="connsiteY92" fmla="*/ 747713 h 1855788"/>
                  <a:gd name="connsiteX93" fmla="*/ 2513846 w 2781300"/>
                  <a:gd name="connsiteY93" fmla="*/ 796728 h 1855788"/>
                  <a:gd name="connsiteX94" fmla="*/ 2660245 w 2781300"/>
                  <a:gd name="connsiteY94" fmla="*/ 795338 h 1855788"/>
                  <a:gd name="connsiteX95" fmla="*/ 2629833 w 2781300"/>
                  <a:gd name="connsiteY95" fmla="*/ 852351 h 1855788"/>
                  <a:gd name="connsiteX96" fmla="*/ 2710659 w 2781300"/>
                  <a:gd name="connsiteY96" fmla="*/ 852487 h 1855788"/>
                  <a:gd name="connsiteX97" fmla="*/ 2692412 w 2781300"/>
                  <a:gd name="connsiteY97" fmla="*/ 881266 h 1855788"/>
                  <a:gd name="connsiteX98" fmla="*/ 2781300 w 2781300"/>
                  <a:gd name="connsiteY9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60393 w 2781300"/>
                  <a:gd name="connsiteY34" fmla="*/ 1732550 h 1855788"/>
                  <a:gd name="connsiteX35" fmla="*/ 1209062 w 2781300"/>
                  <a:gd name="connsiteY35" fmla="*/ 1749131 h 1855788"/>
                  <a:gd name="connsiteX36" fmla="*/ 1222348 w 2781300"/>
                  <a:gd name="connsiteY36" fmla="*/ 1793876 h 1855788"/>
                  <a:gd name="connsiteX37" fmla="*/ 1136568 w 2781300"/>
                  <a:gd name="connsiteY37" fmla="*/ 1789405 h 1855788"/>
                  <a:gd name="connsiteX38" fmla="*/ 1107314 w 2781300"/>
                  <a:gd name="connsiteY38" fmla="*/ 1784797 h 1855788"/>
                  <a:gd name="connsiteX39" fmla="*/ 1098822 w 2781300"/>
                  <a:gd name="connsiteY39" fmla="*/ 1787442 h 1855788"/>
                  <a:gd name="connsiteX40" fmla="*/ 1108885 w 2781300"/>
                  <a:gd name="connsiteY40" fmla="*/ 1822451 h 1855788"/>
                  <a:gd name="connsiteX41" fmla="*/ 1023105 w 2781300"/>
                  <a:gd name="connsiteY41" fmla="*/ 1817833 h 1855788"/>
                  <a:gd name="connsiteX42" fmla="*/ 1003642 w 2781300"/>
                  <a:gd name="connsiteY42" fmla="*/ 1814666 h 1855788"/>
                  <a:gd name="connsiteX43" fmla="*/ 997790 w 2781300"/>
                  <a:gd name="connsiteY43" fmla="*/ 1815797 h 1855788"/>
                  <a:gd name="connsiteX44" fmla="*/ 1008873 w 2781300"/>
                  <a:gd name="connsiteY44" fmla="*/ 1855788 h 1855788"/>
                  <a:gd name="connsiteX45" fmla="*/ 839790 w 2781300"/>
                  <a:gd name="connsiteY45" fmla="*/ 1836937 h 1855788"/>
                  <a:gd name="connsiteX46" fmla="*/ 821133 w 2781300"/>
                  <a:gd name="connsiteY46" fmla="*/ 1831631 h 1855788"/>
                  <a:gd name="connsiteX47" fmla="*/ 775540 w 2781300"/>
                  <a:gd name="connsiteY47" fmla="*/ 1828957 h 1855788"/>
                  <a:gd name="connsiteX48" fmla="*/ 0 w 2781300"/>
                  <a:gd name="connsiteY48" fmla="*/ 941388 h 1855788"/>
                  <a:gd name="connsiteX49" fmla="*/ 626400 w 2781300"/>
                  <a:gd name="connsiteY49" fmla="*/ 93223 h 1855788"/>
                  <a:gd name="connsiteX50" fmla="*/ 667074 w 2781300"/>
                  <a:gd name="connsiteY50" fmla="*/ 81034 h 1855788"/>
                  <a:gd name="connsiteX51" fmla="*/ 682305 w 2781300"/>
                  <a:gd name="connsiteY51" fmla="*/ 72919 h 1855788"/>
                  <a:gd name="connsiteX52" fmla="*/ 1008873 w 2781300"/>
                  <a:gd name="connsiteY52" fmla="*/ 0 h 1855788"/>
                  <a:gd name="connsiteX53" fmla="*/ 997186 w 2781300"/>
                  <a:gd name="connsiteY53" fmla="*/ 42173 h 1855788"/>
                  <a:gd name="connsiteX54" fmla="*/ 1023105 w 2781300"/>
                  <a:gd name="connsiteY54" fmla="*/ 37956 h 1855788"/>
                  <a:gd name="connsiteX55" fmla="*/ 1108885 w 2781300"/>
                  <a:gd name="connsiteY55" fmla="*/ 33337 h 1855788"/>
                  <a:gd name="connsiteX56" fmla="*/ 1097623 w 2781300"/>
                  <a:gd name="connsiteY56" fmla="*/ 72518 h 1855788"/>
                  <a:gd name="connsiteX57" fmla="*/ 1136568 w 2781300"/>
                  <a:gd name="connsiteY57" fmla="*/ 66383 h 1855788"/>
                  <a:gd name="connsiteX58" fmla="*/ 1222348 w 2781300"/>
                  <a:gd name="connsiteY58" fmla="*/ 61912 h 1855788"/>
                  <a:gd name="connsiteX59" fmla="*/ 1206030 w 2781300"/>
                  <a:gd name="connsiteY59" fmla="*/ 116866 h 1855788"/>
                  <a:gd name="connsiteX60" fmla="*/ 1232453 w 2781300"/>
                  <a:gd name="connsiteY60" fmla="*/ 127349 h 1855788"/>
                  <a:gd name="connsiteX61" fmla="*/ 1260393 w 2781300"/>
                  <a:gd name="connsiteY61" fmla="*/ 123238 h 1855788"/>
                  <a:gd name="connsiteX62" fmla="*/ 1346173 w 2781300"/>
                  <a:gd name="connsiteY62" fmla="*/ 119062 h 1855788"/>
                  <a:gd name="connsiteX63" fmla="*/ 1332246 w 2781300"/>
                  <a:gd name="connsiteY63" fmla="*/ 162868 h 1855788"/>
                  <a:gd name="connsiteX64" fmla="*/ 1344564 w 2781300"/>
                  <a:gd name="connsiteY64" fmla="*/ 161141 h 1855788"/>
                  <a:gd name="connsiteX65" fmla="*/ 1430344 w 2781300"/>
                  <a:gd name="connsiteY65" fmla="*/ 157162 h 1855788"/>
                  <a:gd name="connsiteX66" fmla="*/ 1413731 w 2781300"/>
                  <a:gd name="connsiteY66" fmla="*/ 206956 h 1855788"/>
                  <a:gd name="connsiteX67" fmla="*/ 1421485 w 2781300"/>
                  <a:gd name="connsiteY67" fmla="*/ 210624 h 1855788"/>
                  <a:gd name="connsiteX68" fmla="*/ 1473151 w 2781300"/>
                  <a:gd name="connsiteY68" fmla="*/ 203783 h 1855788"/>
                  <a:gd name="connsiteX69" fmla="*/ 1558931 w 2781300"/>
                  <a:gd name="connsiteY69" fmla="*/ 200025 h 1855788"/>
                  <a:gd name="connsiteX70" fmla="*/ 1535305 w 2781300"/>
                  <a:gd name="connsiteY70" fmla="*/ 266902 h 1855788"/>
                  <a:gd name="connsiteX71" fmla="*/ 1540646 w 2781300"/>
                  <a:gd name="connsiteY71" fmla="*/ 269743 h 1855788"/>
                  <a:gd name="connsiteX72" fmla="*/ 1620474 w 2781300"/>
                  <a:gd name="connsiteY72" fmla="*/ 263128 h 1855788"/>
                  <a:gd name="connsiteX73" fmla="*/ 1605204 w 2781300"/>
                  <a:gd name="connsiteY73" fmla="*/ 304079 h 1855788"/>
                  <a:gd name="connsiteX74" fmla="*/ 1757367 w 2781300"/>
                  <a:gd name="connsiteY74" fmla="*/ 311945 h 1855788"/>
                  <a:gd name="connsiteX75" fmla="*/ 1735914 w 2781300"/>
                  <a:gd name="connsiteY75" fmla="*/ 364629 h 1855788"/>
                  <a:gd name="connsiteX76" fmla="*/ 1808129 w 2781300"/>
                  <a:gd name="connsiteY76" fmla="*/ 359574 h 1855788"/>
                  <a:gd name="connsiteX77" fmla="*/ 1792112 w 2781300"/>
                  <a:gd name="connsiteY77" fmla="*/ 395862 h 1855788"/>
                  <a:gd name="connsiteX78" fmla="*/ 1908140 w 2781300"/>
                  <a:gd name="connsiteY78" fmla="*/ 388149 h 1855788"/>
                  <a:gd name="connsiteX79" fmla="*/ 1877411 w 2781300"/>
                  <a:gd name="connsiteY79" fmla="*/ 454261 h 1855788"/>
                  <a:gd name="connsiteX80" fmla="*/ 1882194 w 2781300"/>
                  <a:gd name="connsiteY80" fmla="*/ 456941 h 1855788"/>
                  <a:gd name="connsiteX81" fmla="*/ 1972435 w 2781300"/>
                  <a:gd name="connsiteY81" fmla="*/ 451649 h 1855788"/>
                  <a:gd name="connsiteX82" fmla="*/ 1949751 w 2781300"/>
                  <a:gd name="connsiteY82" fmla="*/ 494699 h 1855788"/>
                  <a:gd name="connsiteX83" fmla="*/ 2100242 w 2781300"/>
                  <a:gd name="connsiteY83" fmla="*/ 524674 h 1855788"/>
                  <a:gd name="connsiteX84" fmla="*/ 2080914 w 2781300"/>
                  <a:gd name="connsiteY84" fmla="*/ 567549 h 1855788"/>
                  <a:gd name="connsiteX85" fmla="*/ 2203928 w 2781300"/>
                  <a:gd name="connsiteY85" fmla="*/ 576262 h 1855788"/>
                  <a:gd name="connsiteX86" fmla="*/ 2180042 w 2781300"/>
                  <a:gd name="connsiteY86" fmla="*/ 622605 h 1855788"/>
                  <a:gd name="connsiteX87" fmla="*/ 2346339 w 2781300"/>
                  <a:gd name="connsiteY87" fmla="*/ 631032 h 1855788"/>
                  <a:gd name="connsiteX88" fmla="*/ 2319231 w 2781300"/>
                  <a:gd name="connsiteY88" fmla="*/ 696341 h 1855788"/>
                  <a:gd name="connsiteX89" fmla="*/ 2438404 w 2781300"/>
                  <a:gd name="connsiteY89" fmla="*/ 707232 h 1855788"/>
                  <a:gd name="connsiteX90" fmla="*/ 2416227 w 2781300"/>
                  <a:gd name="connsiteY90" fmla="*/ 746374 h 1855788"/>
                  <a:gd name="connsiteX91" fmla="*/ 2548297 w 2781300"/>
                  <a:gd name="connsiteY91" fmla="*/ 747713 h 1855788"/>
                  <a:gd name="connsiteX92" fmla="*/ 2513846 w 2781300"/>
                  <a:gd name="connsiteY92" fmla="*/ 796728 h 1855788"/>
                  <a:gd name="connsiteX93" fmla="*/ 2660245 w 2781300"/>
                  <a:gd name="connsiteY93" fmla="*/ 795338 h 1855788"/>
                  <a:gd name="connsiteX94" fmla="*/ 2629833 w 2781300"/>
                  <a:gd name="connsiteY94" fmla="*/ 852351 h 1855788"/>
                  <a:gd name="connsiteX95" fmla="*/ 2710659 w 2781300"/>
                  <a:gd name="connsiteY95" fmla="*/ 852487 h 1855788"/>
                  <a:gd name="connsiteX96" fmla="*/ 2692412 w 2781300"/>
                  <a:gd name="connsiteY96" fmla="*/ 881266 h 1855788"/>
                  <a:gd name="connsiteX97" fmla="*/ 2781300 w 2781300"/>
                  <a:gd name="connsiteY9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36568 w 2781300"/>
                  <a:gd name="connsiteY36" fmla="*/ 1789405 h 1855788"/>
                  <a:gd name="connsiteX37" fmla="*/ 1107314 w 2781300"/>
                  <a:gd name="connsiteY37" fmla="*/ 1784797 h 1855788"/>
                  <a:gd name="connsiteX38" fmla="*/ 1098822 w 2781300"/>
                  <a:gd name="connsiteY38" fmla="*/ 1787442 h 1855788"/>
                  <a:gd name="connsiteX39" fmla="*/ 1108885 w 2781300"/>
                  <a:gd name="connsiteY39" fmla="*/ 1822451 h 1855788"/>
                  <a:gd name="connsiteX40" fmla="*/ 1023105 w 2781300"/>
                  <a:gd name="connsiteY40" fmla="*/ 1817833 h 1855788"/>
                  <a:gd name="connsiteX41" fmla="*/ 1003642 w 2781300"/>
                  <a:gd name="connsiteY41" fmla="*/ 1814666 h 1855788"/>
                  <a:gd name="connsiteX42" fmla="*/ 997790 w 2781300"/>
                  <a:gd name="connsiteY42" fmla="*/ 1815797 h 1855788"/>
                  <a:gd name="connsiteX43" fmla="*/ 1008873 w 2781300"/>
                  <a:gd name="connsiteY43" fmla="*/ 1855788 h 1855788"/>
                  <a:gd name="connsiteX44" fmla="*/ 839790 w 2781300"/>
                  <a:gd name="connsiteY44" fmla="*/ 1836937 h 1855788"/>
                  <a:gd name="connsiteX45" fmla="*/ 821133 w 2781300"/>
                  <a:gd name="connsiteY45" fmla="*/ 1831631 h 1855788"/>
                  <a:gd name="connsiteX46" fmla="*/ 775540 w 2781300"/>
                  <a:gd name="connsiteY46" fmla="*/ 1828957 h 1855788"/>
                  <a:gd name="connsiteX47" fmla="*/ 0 w 2781300"/>
                  <a:gd name="connsiteY47" fmla="*/ 941388 h 1855788"/>
                  <a:gd name="connsiteX48" fmla="*/ 626400 w 2781300"/>
                  <a:gd name="connsiteY48" fmla="*/ 93223 h 1855788"/>
                  <a:gd name="connsiteX49" fmla="*/ 667074 w 2781300"/>
                  <a:gd name="connsiteY49" fmla="*/ 81034 h 1855788"/>
                  <a:gd name="connsiteX50" fmla="*/ 682305 w 2781300"/>
                  <a:gd name="connsiteY50" fmla="*/ 72919 h 1855788"/>
                  <a:gd name="connsiteX51" fmla="*/ 1008873 w 2781300"/>
                  <a:gd name="connsiteY51" fmla="*/ 0 h 1855788"/>
                  <a:gd name="connsiteX52" fmla="*/ 997186 w 2781300"/>
                  <a:gd name="connsiteY52" fmla="*/ 42173 h 1855788"/>
                  <a:gd name="connsiteX53" fmla="*/ 1023105 w 2781300"/>
                  <a:gd name="connsiteY53" fmla="*/ 37956 h 1855788"/>
                  <a:gd name="connsiteX54" fmla="*/ 1108885 w 2781300"/>
                  <a:gd name="connsiteY54" fmla="*/ 33337 h 1855788"/>
                  <a:gd name="connsiteX55" fmla="*/ 1097623 w 2781300"/>
                  <a:gd name="connsiteY55" fmla="*/ 72518 h 1855788"/>
                  <a:gd name="connsiteX56" fmla="*/ 1136568 w 2781300"/>
                  <a:gd name="connsiteY56" fmla="*/ 66383 h 1855788"/>
                  <a:gd name="connsiteX57" fmla="*/ 1222348 w 2781300"/>
                  <a:gd name="connsiteY57" fmla="*/ 61912 h 1855788"/>
                  <a:gd name="connsiteX58" fmla="*/ 1206030 w 2781300"/>
                  <a:gd name="connsiteY58" fmla="*/ 116866 h 1855788"/>
                  <a:gd name="connsiteX59" fmla="*/ 1232453 w 2781300"/>
                  <a:gd name="connsiteY59" fmla="*/ 127349 h 1855788"/>
                  <a:gd name="connsiteX60" fmla="*/ 1260393 w 2781300"/>
                  <a:gd name="connsiteY60" fmla="*/ 123238 h 1855788"/>
                  <a:gd name="connsiteX61" fmla="*/ 1346173 w 2781300"/>
                  <a:gd name="connsiteY61" fmla="*/ 119062 h 1855788"/>
                  <a:gd name="connsiteX62" fmla="*/ 1332246 w 2781300"/>
                  <a:gd name="connsiteY62" fmla="*/ 162868 h 1855788"/>
                  <a:gd name="connsiteX63" fmla="*/ 1344564 w 2781300"/>
                  <a:gd name="connsiteY63" fmla="*/ 161141 h 1855788"/>
                  <a:gd name="connsiteX64" fmla="*/ 1430344 w 2781300"/>
                  <a:gd name="connsiteY64" fmla="*/ 157162 h 1855788"/>
                  <a:gd name="connsiteX65" fmla="*/ 1413731 w 2781300"/>
                  <a:gd name="connsiteY65" fmla="*/ 206956 h 1855788"/>
                  <a:gd name="connsiteX66" fmla="*/ 1421485 w 2781300"/>
                  <a:gd name="connsiteY66" fmla="*/ 210624 h 1855788"/>
                  <a:gd name="connsiteX67" fmla="*/ 1473151 w 2781300"/>
                  <a:gd name="connsiteY67" fmla="*/ 203783 h 1855788"/>
                  <a:gd name="connsiteX68" fmla="*/ 1558931 w 2781300"/>
                  <a:gd name="connsiteY68" fmla="*/ 200025 h 1855788"/>
                  <a:gd name="connsiteX69" fmla="*/ 1535305 w 2781300"/>
                  <a:gd name="connsiteY69" fmla="*/ 266902 h 1855788"/>
                  <a:gd name="connsiteX70" fmla="*/ 1540646 w 2781300"/>
                  <a:gd name="connsiteY70" fmla="*/ 269743 h 1855788"/>
                  <a:gd name="connsiteX71" fmla="*/ 1620474 w 2781300"/>
                  <a:gd name="connsiteY71" fmla="*/ 263128 h 1855788"/>
                  <a:gd name="connsiteX72" fmla="*/ 1605204 w 2781300"/>
                  <a:gd name="connsiteY72" fmla="*/ 304079 h 1855788"/>
                  <a:gd name="connsiteX73" fmla="*/ 1757367 w 2781300"/>
                  <a:gd name="connsiteY73" fmla="*/ 311945 h 1855788"/>
                  <a:gd name="connsiteX74" fmla="*/ 1735914 w 2781300"/>
                  <a:gd name="connsiteY74" fmla="*/ 364629 h 1855788"/>
                  <a:gd name="connsiteX75" fmla="*/ 1808129 w 2781300"/>
                  <a:gd name="connsiteY75" fmla="*/ 359574 h 1855788"/>
                  <a:gd name="connsiteX76" fmla="*/ 1792112 w 2781300"/>
                  <a:gd name="connsiteY76" fmla="*/ 395862 h 1855788"/>
                  <a:gd name="connsiteX77" fmla="*/ 1908140 w 2781300"/>
                  <a:gd name="connsiteY77" fmla="*/ 388149 h 1855788"/>
                  <a:gd name="connsiteX78" fmla="*/ 1877411 w 2781300"/>
                  <a:gd name="connsiteY78" fmla="*/ 454261 h 1855788"/>
                  <a:gd name="connsiteX79" fmla="*/ 1882194 w 2781300"/>
                  <a:gd name="connsiteY79" fmla="*/ 456941 h 1855788"/>
                  <a:gd name="connsiteX80" fmla="*/ 1972435 w 2781300"/>
                  <a:gd name="connsiteY80" fmla="*/ 451649 h 1855788"/>
                  <a:gd name="connsiteX81" fmla="*/ 1949751 w 2781300"/>
                  <a:gd name="connsiteY81" fmla="*/ 494699 h 1855788"/>
                  <a:gd name="connsiteX82" fmla="*/ 2100242 w 2781300"/>
                  <a:gd name="connsiteY82" fmla="*/ 524674 h 1855788"/>
                  <a:gd name="connsiteX83" fmla="*/ 2080914 w 2781300"/>
                  <a:gd name="connsiteY83" fmla="*/ 567549 h 1855788"/>
                  <a:gd name="connsiteX84" fmla="*/ 2203928 w 2781300"/>
                  <a:gd name="connsiteY84" fmla="*/ 576262 h 1855788"/>
                  <a:gd name="connsiteX85" fmla="*/ 2180042 w 2781300"/>
                  <a:gd name="connsiteY85" fmla="*/ 622605 h 1855788"/>
                  <a:gd name="connsiteX86" fmla="*/ 2346339 w 2781300"/>
                  <a:gd name="connsiteY86" fmla="*/ 631032 h 1855788"/>
                  <a:gd name="connsiteX87" fmla="*/ 2319231 w 2781300"/>
                  <a:gd name="connsiteY87" fmla="*/ 696341 h 1855788"/>
                  <a:gd name="connsiteX88" fmla="*/ 2438404 w 2781300"/>
                  <a:gd name="connsiteY88" fmla="*/ 707232 h 1855788"/>
                  <a:gd name="connsiteX89" fmla="*/ 2416227 w 2781300"/>
                  <a:gd name="connsiteY89" fmla="*/ 746374 h 1855788"/>
                  <a:gd name="connsiteX90" fmla="*/ 2548297 w 2781300"/>
                  <a:gd name="connsiteY90" fmla="*/ 747713 h 1855788"/>
                  <a:gd name="connsiteX91" fmla="*/ 2513846 w 2781300"/>
                  <a:gd name="connsiteY91" fmla="*/ 796728 h 1855788"/>
                  <a:gd name="connsiteX92" fmla="*/ 2660245 w 2781300"/>
                  <a:gd name="connsiteY92" fmla="*/ 795338 h 1855788"/>
                  <a:gd name="connsiteX93" fmla="*/ 2629833 w 2781300"/>
                  <a:gd name="connsiteY93" fmla="*/ 852351 h 1855788"/>
                  <a:gd name="connsiteX94" fmla="*/ 2710659 w 2781300"/>
                  <a:gd name="connsiteY94" fmla="*/ 852487 h 1855788"/>
                  <a:gd name="connsiteX95" fmla="*/ 2692412 w 2781300"/>
                  <a:gd name="connsiteY95" fmla="*/ 881266 h 1855788"/>
                  <a:gd name="connsiteX96" fmla="*/ 2781300 w 2781300"/>
                  <a:gd name="connsiteY9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098822 w 2781300"/>
                  <a:gd name="connsiteY37" fmla="*/ 1787442 h 1855788"/>
                  <a:gd name="connsiteX38" fmla="*/ 1108885 w 2781300"/>
                  <a:gd name="connsiteY38" fmla="*/ 1822451 h 1855788"/>
                  <a:gd name="connsiteX39" fmla="*/ 1023105 w 2781300"/>
                  <a:gd name="connsiteY39" fmla="*/ 1817833 h 1855788"/>
                  <a:gd name="connsiteX40" fmla="*/ 1003642 w 2781300"/>
                  <a:gd name="connsiteY40" fmla="*/ 1814666 h 1855788"/>
                  <a:gd name="connsiteX41" fmla="*/ 997790 w 2781300"/>
                  <a:gd name="connsiteY41" fmla="*/ 1815797 h 1855788"/>
                  <a:gd name="connsiteX42" fmla="*/ 1008873 w 2781300"/>
                  <a:gd name="connsiteY42" fmla="*/ 1855788 h 1855788"/>
                  <a:gd name="connsiteX43" fmla="*/ 839790 w 2781300"/>
                  <a:gd name="connsiteY43" fmla="*/ 1836937 h 1855788"/>
                  <a:gd name="connsiteX44" fmla="*/ 821133 w 2781300"/>
                  <a:gd name="connsiteY44" fmla="*/ 1831631 h 1855788"/>
                  <a:gd name="connsiteX45" fmla="*/ 775540 w 2781300"/>
                  <a:gd name="connsiteY45" fmla="*/ 1828957 h 1855788"/>
                  <a:gd name="connsiteX46" fmla="*/ 0 w 2781300"/>
                  <a:gd name="connsiteY46" fmla="*/ 941388 h 1855788"/>
                  <a:gd name="connsiteX47" fmla="*/ 626400 w 2781300"/>
                  <a:gd name="connsiteY47" fmla="*/ 93223 h 1855788"/>
                  <a:gd name="connsiteX48" fmla="*/ 667074 w 2781300"/>
                  <a:gd name="connsiteY48" fmla="*/ 81034 h 1855788"/>
                  <a:gd name="connsiteX49" fmla="*/ 682305 w 2781300"/>
                  <a:gd name="connsiteY49" fmla="*/ 72919 h 1855788"/>
                  <a:gd name="connsiteX50" fmla="*/ 1008873 w 2781300"/>
                  <a:gd name="connsiteY50" fmla="*/ 0 h 1855788"/>
                  <a:gd name="connsiteX51" fmla="*/ 997186 w 2781300"/>
                  <a:gd name="connsiteY51" fmla="*/ 42173 h 1855788"/>
                  <a:gd name="connsiteX52" fmla="*/ 1023105 w 2781300"/>
                  <a:gd name="connsiteY52" fmla="*/ 37956 h 1855788"/>
                  <a:gd name="connsiteX53" fmla="*/ 1108885 w 2781300"/>
                  <a:gd name="connsiteY53" fmla="*/ 33337 h 1855788"/>
                  <a:gd name="connsiteX54" fmla="*/ 1097623 w 2781300"/>
                  <a:gd name="connsiteY54" fmla="*/ 72518 h 1855788"/>
                  <a:gd name="connsiteX55" fmla="*/ 1136568 w 2781300"/>
                  <a:gd name="connsiteY55" fmla="*/ 66383 h 1855788"/>
                  <a:gd name="connsiteX56" fmla="*/ 1222348 w 2781300"/>
                  <a:gd name="connsiteY56" fmla="*/ 61912 h 1855788"/>
                  <a:gd name="connsiteX57" fmla="*/ 1206030 w 2781300"/>
                  <a:gd name="connsiteY57" fmla="*/ 116866 h 1855788"/>
                  <a:gd name="connsiteX58" fmla="*/ 1232453 w 2781300"/>
                  <a:gd name="connsiteY58" fmla="*/ 127349 h 1855788"/>
                  <a:gd name="connsiteX59" fmla="*/ 1260393 w 2781300"/>
                  <a:gd name="connsiteY59" fmla="*/ 123238 h 1855788"/>
                  <a:gd name="connsiteX60" fmla="*/ 1346173 w 2781300"/>
                  <a:gd name="connsiteY60" fmla="*/ 119062 h 1855788"/>
                  <a:gd name="connsiteX61" fmla="*/ 1332246 w 2781300"/>
                  <a:gd name="connsiteY61" fmla="*/ 162868 h 1855788"/>
                  <a:gd name="connsiteX62" fmla="*/ 1344564 w 2781300"/>
                  <a:gd name="connsiteY62" fmla="*/ 161141 h 1855788"/>
                  <a:gd name="connsiteX63" fmla="*/ 1430344 w 2781300"/>
                  <a:gd name="connsiteY63" fmla="*/ 157162 h 1855788"/>
                  <a:gd name="connsiteX64" fmla="*/ 1413731 w 2781300"/>
                  <a:gd name="connsiteY64" fmla="*/ 206956 h 1855788"/>
                  <a:gd name="connsiteX65" fmla="*/ 1421485 w 2781300"/>
                  <a:gd name="connsiteY65" fmla="*/ 210624 h 1855788"/>
                  <a:gd name="connsiteX66" fmla="*/ 1473151 w 2781300"/>
                  <a:gd name="connsiteY66" fmla="*/ 203783 h 1855788"/>
                  <a:gd name="connsiteX67" fmla="*/ 1558931 w 2781300"/>
                  <a:gd name="connsiteY67" fmla="*/ 200025 h 1855788"/>
                  <a:gd name="connsiteX68" fmla="*/ 1535305 w 2781300"/>
                  <a:gd name="connsiteY68" fmla="*/ 266902 h 1855788"/>
                  <a:gd name="connsiteX69" fmla="*/ 1540646 w 2781300"/>
                  <a:gd name="connsiteY69" fmla="*/ 269743 h 1855788"/>
                  <a:gd name="connsiteX70" fmla="*/ 1620474 w 2781300"/>
                  <a:gd name="connsiteY70" fmla="*/ 263128 h 1855788"/>
                  <a:gd name="connsiteX71" fmla="*/ 1605204 w 2781300"/>
                  <a:gd name="connsiteY71" fmla="*/ 304079 h 1855788"/>
                  <a:gd name="connsiteX72" fmla="*/ 1757367 w 2781300"/>
                  <a:gd name="connsiteY72" fmla="*/ 311945 h 1855788"/>
                  <a:gd name="connsiteX73" fmla="*/ 1735914 w 2781300"/>
                  <a:gd name="connsiteY73" fmla="*/ 364629 h 1855788"/>
                  <a:gd name="connsiteX74" fmla="*/ 1808129 w 2781300"/>
                  <a:gd name="connsiteY74" fmla="*/ 359574 h 1855788"/>
                  <a:gd name="connsiteX75" fmla="*/ 1792112 w 2781300"/>
                  <a:gd name="connsiteY75" fmla="*/ 395862 h 1855788"/>
                  <a:gd name="connsiteX76" fmla="*/ 1908140 w 2781300"/>
                  <a:gd name="connsiteY76" fmla="*/ 388149 h 1855788"/>
                  <a:gd name="connsiteX77" fmla="*/ 1877411 w 2781300"/>
                  <a:gd name="connsiteY77" fmla="*/ 454261 h 1855788"/>
                  <a:gd name="connsiteX78" fmla="*/ 1882194 w 2781300"/>
                  <a:gd name="connsiteY78" fmla="*/ 456941 h 1855788"/>
                  <a:gd name="connsiteX79" fmla="*/ 1972435 w 2781300"/>
                  <a:gd name="connsiteY79" fmla="*/ 451649 h 1855788"/>
                  <a:gd name="connsiteX80" fmla="*/ 1949751 w 2781300"/>
                  <a:gd name="connsiteY80" fmla="*/ 494699 h 1855788"/>
                  <a:gd name="connsiteX81" fmla="*/ 2100242 w 2781300"/>
                  <a:gd name="connsiteY81" fmla="*/ 524674 h 1855788"/>
                  <a:gd name="connsiteX82" fmla="*/ 2080914 w 2781300"/>
                  <a:gd name="connsiteY82" fmla="*/ 567549 h 1855788"/>
                  <a:gd name="connsiteX83" fmla="*/ 2203928 w 2781300"/>
                  <a:gd name="connsiteY83" fmla="*/ 576262 h 1855788"/>
                  <a:gd name="connsiteX84" fmla="*/ 2180042 w 2781300"/>
                  <a:gd name="connsiteY84" fmla="*/ 622605 h 1855788"/>
                  <a:gd name="connsiteX85" fmla="*/ 2346339 w 2781300"/>
                  <a:gd name="connsiteY85" fmla="*/ 631032 h 1855788"/>
                  <a:gd name="connsiteX86" fmla="*/ 2319231 w 2781300"/>
                  <a:gd name="connsiteY86" fmla="*/ 696341 h 1855788"/>
                  <a:gd name="connsiteX87" fmla="*/ 2438404 w 2781300"/>
                  <a:gd name="connsiteY87" fmla="*/ 707232 h 1855788"/>
                  <a:gd name="connsiteX88" fmla="*/ 2416227 w 2781300"/>
                  <a:gd name="connsiteY88" fmla="*/ 746374 h 1855788"/>
                  <a:gd name="connsiteX89" fmla="*/ 2548297 w 2781300"/>
                  <a:gd name="connsiteY89" fmla="*/ 747713 h 1855788"/>
                  <a:gd name="connsiteX90" fmla="*/ 2513846 w 2781300"/>
                  <a:gd name="connsiteY90" fmla="*/ 796728 h 1855788"/>
                  <a:gd name="connsiteX91" fmla="*/ 2660245 w 2781300"/>
                  <a:gd name="connsiteY91" fmla="*/ 795338 h 1855788"/>
                  <a:gd name="connsiteX92" fmla="*/ 2629833 w 2781300"/>
                  <a:gd name="connsiteY92" fmla="*/ 852351 h 1855788"/>
                  <a:gd name="connsiteX93" fmla="*/ 2710659 w 2781300"/>
                  <a:gd name="connsiteY93" fmla="*/ 852487 h 1855788"/>
                  <a:gd name="connsiteX94" fmla="*/ 2692412 w 2781300"/>
                  <a:gd name="connsiteY94" fmla="*/ 881266 h 1855788"/>
                  <a:gd name="connsiteX95" fmla="*/ 2781300 w 2781300"/>
                  <a:gd name="connsiteY9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108885 w 2781300"/>
                  <a:gd name="connsiteY37" fmla="*/ 1822451 h 1855788"/>
                  <a:gd name="connsiteX38" fmla="*/ 1023105 w 2781300"/>
                  <a:gd name="connsiteY38" fmla="*/ 1817833 h 1855788"/>
                  <a:gd name="connsiteX39" fmla="*/ 1003642 w 2781300"/>
                  <a:gd name="connsiteY39" fmla="*/ 1814666 h 1855788"/>
                  <a:gd name="connsiteX40" fmla="*/ 997790 w 2781300"/>
                  <a:gd name="connsiteY40" fmla="*/ 1815797 h 1855788"/>
                  <a:gd name="connsiteX41" fmla="*/ 1008873 w 2781300"/>
                  <a:gd name="connsiteY41" fmla="*/ 1855788 h 1855788"/>
                  <a:gd name="connsiteX42" fmla="*/ 839790 w 2781300"/>
                  <a:gd name="connsiteY42" fmla="*/ 1836937 h 1855788"/>
                  <a:gd name="connsiteX43" fmla="*/ 821133 w 2781300"/>
                  <a:gd name="connsiteY43" fmla="*/ 1831631 h 1855788"/>
                  <a:gd name="connsiteX44" fmla="*/ 775540 w 2781300"/>
                  <a:gd name="connsiteY44" fmla="*/ 1828957 h 1855788"/>
                  <a:gd name="connsiteX45" fmla="*/ 0 w 2781300"/>
                  <a:gd name="connsiteY45" fmla="*/ 941388 h 1855788"/>
                  <a:gd name="connsiteX46" fmla="*/ 626400 w 2781300"/>
                  <a:gd name="connsiteY46" fmla="*/ 93223 h 1855788"/>
                  <a:gd name="connsiteX47" fmla="*/ 667074 w 2781300"/>
                  <a:gd name="connsiteY47" fmla="*/ 81034 h 1855788"/>
                  <a:gd name="connsiteX48" fmla="*/ 682305 w 2781300"/>
                  <a:gd name="connsiteY48" fmla="*/ 72919 h 1855788"/>
                  <a:gd name="connsiteX49" fmla="*/ 1008873 w 2781300"/>
                  <a:gd name="connsiteY49" fmla="*/ 0 h 1855788"/>
                  <a:gd name="connsiteX50" fmla="*/ 997186 w 2781300"/>
                  <a:gd name="connsiteY50" fmla="*/ 42173 h 1855788"/>
                  <a:gd name="connsiteX51" fmla="*/ 1023105 w 2781300"/>
                  <a:gd name="connsiteY51" fmla="*/ 37956 h 1855788"/>
                  <a:gd name="connsiteX52" fmla="*/ 1108885 w 2781300"/>
                  <a:gd name="connsiteY52" fmla="*/ 33337 h 1855788"/>
                  <a:gd name="connsiteX53" fmla="*/ 1097623 w 2781300"/>
                  <a:gd name="connsiteY53" fmla="*/ 72518 h 1855788"/>
                  <a:gd name="connsiteX54" fmla="*/ 1136568 w 2781300"/>
                  <a:gd name="connsiteY54" fmla="*/ 66383 h 1855788"/>
                  <a:gd name="connsiteX55" fmla="*/ 1222348 w 2781300"/>
                  <a:gd name="connsiteY55" fmla="*/ 61912 h 1855788"/>
                  <a:gd name="connsiteX56" fmla="*/ 1206030 w 2781300"/>
                  <a:gd name="connsiteY56" fmla="*/ 116866 h 1855788"/>
                  <a:gd name="connsiteX57" fmla="*/ 1232453 w 2781300"/>
                  <a:gd name="connsiteY57" fmla="*/ 127349 h 1855788"/>
                  <a:gd name="connsiteX58" fmla="*/ 1260393 w 2781300"/>
                  <a:gd name="connsiteY58" fmla="*/ 123238 h 1855788"/>
                  <a:gd name="connsiteX59" fmla="*/ 1346173 w 2781300"/>
                  <a:gd name="connsiteY59" fmla="*/ 119062 h 1855788"/>
                  <a:gd name="connsiteX60" fmla="*/ 1332246 w 2781300"/>
                  <a:gd name="connsiteY60" fmla="*/ 162868 h 1855788"/>
                  <a:gd name="connsiteX61" fmla="*/ 1344564 w 2781300"/>
                  <a:gd name="connsiteY61" fmla="*/ 161141 h 1855788"/>
                  <a:gd name="connsiteX62" fmla="*/ 1430344 w 2781300"/>
                  <a:gd name="connsiteY62" fmla="*/ 157162 h 1855788"/>
                  <a:gd name="connsiteX63" fmla="*/ 1413731 w 2781300"/>
                  <a:gd name="connsiteY63" fmla="*/ 206956 h 1855788"/>
                  <a:gd name="connsiteX64" fmla="*/ 1421485 w 2781300"/>
                  <a:gd name="connsiteY64" fmla="*/ 210624 h 1855788"/>
                  <a:gd name="connsiteX65" fmla="*/ 1473151 w 2781300"/>
                  <a:gd name="connsiteY65" fmla="*/ 203783 h 1855788"/>
                  <a:gd name="connsiteX66" fmla="*/ 1558931 w 2781300"/>
                  <a:gd name="connsiteY66" fmla="*/ 200025 h 1855788"/>
                  <a:gd name="connsiteX67" fmla="*/ 1535305 w 2781300"/>
                  <a:gd name="connsiteY67" fmla="*/ 266902 h 1855788"/>
                  <a:gd name="connsiteX68" fmla="*/ 1540646 w 2781300"/>
                  <a:gd name="connsiteY68" fmla="*/ 269743 h 1855788"/>
                  <a:gd name="connsiteX69" fmla="*/ 1620474 w 2781300"/>
                  <a:gd name="connsiteY69" fmla="*/ 263128 h 1855788"/>
                  <a:gd name="connsiteX70" fmla="*/ 1605204 w 2781300"/>
                  <a:gd name="connsiteY70" fmla="*/ 304079 h 1855788"/>
                  <a:gd name="connsiteX71" fmla="*/ 1757367 w 2781300"/>
                  <a:gd name="connsiteY71" fmla="*/ 311945 h 1855788"/>
                  <a:gd name="connsiteX72" fmla="*/ 1735914 w 2781300"/>
                  <a:gd name="connsiteY72" fmla="*/ 364629 h 1855788"/>
                  <a:gd name="connsiteX73" fmla="*/ 1808129 w 2781300"/>
                  <a:gd name="connsiteY73" fmla="*/ 359574 h 1855788"/>
                  <a:gd name="connsiteX74" fmla="*/ 1792112 w 2781300"/>
                  <a:gd name="connsiteY74" fmla="*/ 395862 h 1855788"/>
                  <a:gd name="connsiteX75" fmla="*/ 1908140 w 2781300"/>
                  <a:gd name="connsiteY75" fmla="*/ 388149 h 1855788"/>
                  <a:gd name="connsiteX76" fmla="*/ 1877411 w 2781300"/>
                  <a:gd name="connsiteY76" fmla="*/ 454261 h 1855788"/>
                  <a:gd name="connsiteX77" fmla="*/ 1882194 w 2781300"/>
                  <a:gd name="connsiteY77" fmla="*/ 456941 h 1855788"/>
                  <a:gd name="connsiteX78" fmla="*/ 1972435 w 2781300"/>
                  <a:gd name="connsiteY78" fmla="*/ 451649 h 1855788"/>
                  <a:gd name="connsiteX79" fmla="*/ 1949751 w 2781300"/>
                  <a:gd name="connsiteY79" fmla="*/ 494699 h 1855788"/>
                  <a:gd name="connsiteX80" fmla="*/ 2100242 w 2781300"/>
                  <a:gd name="connsiteY80" fmla="*/ 524674 h 1855788"/>
                  <a:gd name="connsiteX81" fmla="*/ 2080914 w 2781300"/>
                  <a:gd name="connsiteY81" fmla="*/ 567549 h 1855788"/>
                  <a:gd name="connsiteX82" fmla="*/ 2203928 w 2781300"/>
                  <a:gd name="connsiteY82" fmla="*/ 576262 h 1855788"/>
                  <a:gd name="connsiteX83" fmla="*/ 2180042 w 2781300"/>
                  <a:gd name="connsiteY83" fmla="*/ 622605 h 1855788"/>
                  <a:gd name="connsiteX84" fmla="*/ 2346339 w 2781300"/>
                  <a:gd name="connsiteY84" fmla="*/ 631032 h 1855788"/>
                  <a:gd name="connsiteX85" fmla="*/ 2319231 w 2781300"/>
                  <a:gd name="connsiteY85" fmla="*/ 696341 h 1855788"/>
                  <a:gd name="connsiteX86" fmla="*/ 2438404 w 2781300"/>
                  <a:gd name="connsiteY86" fmla="*/ 707232 h 1855788"/>
                  <a:gd name="connsiteX87" fmla="*/ 2416227 w 2781300"/>
                  <a:gd name="connsiteY87" fmla="*/ 746374 h 1855788"/>
                  <a:gd name="connsiteX88" fmla="*/ 2548297 w 2781300"/>
                  <a:gd name="connsiteY88" fmla="*/ 747713 h 1855788"/>
                  <a:gd name="connsiteX89" fmla="*/ 2513846 w 2781300"/>
                  <a:gd name="connsiteY89" fmla="*/ 796728 h 1855788"/>
                  <a:gd name="connsiteX90" fmla="*/ 2660245 w 2781300"/>
                  <a:gd name="connsiteY90" fmla="*/ 795338 h 1855788"/>
                  <a:gd name="connsiteX91" fmla="*/ 2629833 w 2781300"/>
                  <a:gd name="connsiteY91" fmla="*/ 852351 h 1855788"/>
                  <a:gd name="connsiteX92" fmla="*/ 2710659 w 2781300"/>
                  <a:gd name="connsiteY92" fmla="*/ 852487 h 1855788"/>
                  <a:gd name="connsiteX93" fmla="*/ 2692412 w 2781300"/>
                  <a:gd name="connsiteY93" fmla="*/ 881266 h 1855788"/>
                  <a:gd name="connsiteX94" fmla="*/ 2781300 w 2781300"/>
                  <a:gd name="connsiteY9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23105 w 2781300"/>
                  <a:gd name="connsiteY37" fmla="*/ 1817833 h 1855788"/>
                  <a:gd name="connsiteX38" fmla="*/ 1003642 w 2781300"/>
                  <a:gd name="connsiteY38" fmla="*/ 1814666 h 1855788"/>
                  <a:gd name="connsiteX39" fmla="*/ 997790 w 2781300"/>
                  <a:gd name="connsiteY39" fmla="*/ 1815797 h 1855788"/>
                  <a:gd name="connsiteX40" fmla="*/ 1008873 w 2781300"/>
                  <a:gd name="connsiteY40" fmla="*/ 1855788 h 1855788"/>
                  <a:gd name="connsiteX41" fmla="*/ 839790 w 2781300"/>
                  <a:gd name="connsiteY41" fmla="*/ 1836937 h 1855788"/>
                  <a:gd name="connsiteX42" fmla="*/ 821133 w 2781300"/>
                  <a:gd name="connsiteY42" fmla="*/ 1831631 h 1855788"/>
                  <a:gd name="connsiteX43" fmla="*/ 775540 w 2781300"/>
                  <a:gd name="connsiteY43" fmla="*/ 1828957 h 1855788"/>
                  <a:gd name="connsiteX44" fmla="*/ 0 w 2781300"/>
                  <a:gd name="connsiteY44" fmla="*/ 941388 h 1855788"/>
                  <a:gd name="connsiteX45" fmla="*/ 626400 w 2781300"/>
                  <a:gd name="connsiteY45" fmla="*/ 93223 h 1855788"/>
                  <a:gd name="connsiteX46" fmla="*/ 667074 w 2781300"/>
                  <a:gd name="connsiteY46" fmla="*/ 81034 h 1855788"/>
                  <a:gd name="connsiteX47" fmla="*/ 682305 w 2781300"/>
                  <a:gd name="connsiteY47" fmla="*/ 72919 h 1855788"/>
                  <a:gd name="connsiteX48" fmla="*/ 1008873 w 2781300"/>
                  <a:gd name="connsiteY48" fmla="*/ 0 h 1855788"/>
                  <a:gd name="connsiteX49" fmla="*/ 997186 w 2781300"/>
                  <a:gd name="connsiteY49" fmla="*/ 42173 h 1855788"/>
                  <a:gd name="connsiteX50" fmla="*/ 1023105 w 2781300"/>
                  <a:gd name="connsiteY50" fmla="*/ 37956 h 1855788"/>
                  <a:gd name="connsiteX51" fmla="*/ 1108885 w 2781300"/>
                  <a:gd name="connsiteY51" fmla="*/ 33337 h 1855788"/>
                  <a:gd name="connsiteX52" fmla="*/ 1097623 w 2781300"/>
                  <a:gd name="connsiteY52" fmla="*/ 72518 h 1855788"/>
                  <a:gd name="connsiteX53" fmla="*/ 1136568 w 2781300"/>
                  <a:gd name="connsiteY53" fmla="*/ 66383 h 1855788"/>
                  <a:gd name="connsiteX54" fmla="*/ 1222348 w 2781300"/>
                  <a:gd name="connsiteY54" fmla="*/ 61912 h 1855788"/>
                  <a:gd name="connsiteX55" fmla="*/ 1206030 w 2781300"/>
                  <a:gd name="connsiteY55" fmla="*/ 116866 h 1855788"/>
                  <a:gd name="connsiteX56" fmla="*/ 1232453 w 2781300"/>
                  <a:gd name="connsiteY56" fmla="*/ 127349 h 1855788"/>
                  <a:gd name="connsiteX57" fmla="*/ 1260393 w 2781300"/>
                  <a:gd name="connsiteY57" fmla="*/ 123238 h 1855788"/>
                  <a:gd name="connsiteX58" fmla="*/ 1346173 w 2781300"/>
                  <a:gd name="connsiteY58" fmla="*/ 119062 h 1855788"/>
                  <a:gd name="connsiteX59" fmla="*/ 1332246 w 2781300"/>
                  <a:gd name="connsiteY59" fmla="*/ 162868 h 1855788"/>
                  <a:gd name="connsiteX60" fmla="*/ 1344564 w 2781300"/>
                  <a:gd name="connsiteY60" fmla="*/ 161141 h 1855788"/>
                  <a:gd name="connsiteX61" fmla="*/ 1430344 w 2781300"/>
                  <a:gd name="connsiteY61" fmla="*/ 157162 h 1855788"/>
                  <a:gd name="connsiteX62" fmla="*/ 1413731 w 2781300"/>
                  <a:gd name="connsiteY62" fmla="*/ 206956 h 1855788"/>
                  <a:gd name="connsiteX63" fmla="*/ 1421485 w 2781300"/>
                  <a:gd name="connsiteY63" fmla="*/ 210624 h 1855788"/>
                  <a:gd name="connsiteX64" fmla="*/ 1473151 w 2781300"/>
                  <a:gd name="connsiteY64" fmla="*/ 203783 h 1855788"/>
                  <a:gd name="connsiteX65" fmla="*/ 1558931 w 2781300"/>
                  <a:gd name="connsiteY65" fmla="*/ 200025 h 1855788"/>
                  <a:gd name="connsiteX66" fmla="*/ 1535305 w 2781300"/>
                  <a:gd name="connsiteY66" fmla="*/ 266902 h 1855788"/>
                  <a:gd name="connsiteX67" fmla="*/ 1540646 w 2781300"/>
                  <a:gd name="connsiteY67" fmla="*/ 269743 h 1855788"/>
                  <a:gd name="connsiteX68" fmla="*/ 1620474 w 2781300"/>
                  <a:gd name="connsiteY68" fmla="*/ 263128 h 1855788"/>
                  <a:gd name="connsiteX69" fmla="*/ 1605204 w 2781300"/>
                  <a:gd name="connsiteY69" fmla="*/ 304079 h 1855788"/>
                  <a:gd name="connsiteX70" fmla="*/ 1757367 w 2781300"/>
                  <a:gd name="connsiteY70" fmla="*/ 311945 h 1855788"/>
                  <a:gd name="connsiteX71" fmla="*/ 1735914 w 2781300"/>
                  <a:gd name="connsiteY71" fmla="*/ 364629 h 1855788"/>
                  <a:gd name="connsiteX72" fmla="*/ 1808129 w 2781300"/>
                  <a:gd name="connsiteY72" fmla="*/ 359574 h 1855788"/>
                  <a:gd name="connsiteX73" fmla="*/ 1792112 w 2781300"/>
                  <a:gd name="connsiteY73" fmla="*/ 395862 h 1855788"/>
                  <a:gd name="connsiteX74" fmla="*/ 1908140 w 2781300"/>
                  <a:gd name="connsiteY74" fmla="*/ 388149 h 1855788"/>
                  <a:gd name="connsiteX75" fmla="*/ 1877411 w 2781300"/>
                  <a:gd name="connsiteY75" fmla="*/ 454261 h 1855788"/>
                  <a:gd name="connsiteX76" fmla="*/ 1882194 w 2781300"/>
                  <a:gd name="connsiteY76" fmla="*/ 456941 h 1855788"/>
                  <a:gd name="connsiteX77" fmla="*/ 1972435 w 2781300"/>
                  <a:gd name="connsiteY77" fmla="*/ 451649 h 1855788"/>
                  <a:gd name="connsiteX78" fmla="*/ 1949751 w 2781300"/>
                  <a:gd name="connsiteY78" fmla="*/ 494699 h 1855788"/>
                  <a:gd name="connsiteX79" fmla="*/ 2100242 w 2781300"/>
                  <a:gd name="connsiteY79" fmla="*/ 524674 h 1855788"/>
                  <a:gd name="connsiteX80" fmla="*/ 2080914 w 2781300"/>
                  <a:gd name="connsiteY80" fmla="*/ 567549 h 1855788"/>
                  <a:gd name="connsiteX81" fmla="*/ 2203928 w 2781300"/>
                  <a:gd name="connsiteY81" fmla="*/ 576262 h 1855788"/>
                  <a:gd name="connsiteX82" fmla="*/ 2180042 w 2781300"/>
                  <a:gd name="connsiteY82" fmla="*/ 622605 h 1855788"/>
                  <a:gd name="connsiteX83" fmla="*/ 2346339 w 2781300"/>
                  <a:gd name="connsiteY83" fmla="*/ 631032 h 1855788"/>
                  <a:gd name="connsiteX84" fmla="*/ 2319231 w 2781300"/>
                  <a:gd name="connsiteY84" fmla="*/ 696341 h 1855788"/>
                  <a:gd name="connsiteX85" fmla="*/ 2438404 w 2781300"/>
                  <a:gd name="connsiteY85" fmla="*/ 707232 h 1855788"/>
                  <a:gd name="connsiteX86" fmla="*/ 2416227 w 2781300"/>
                  <a:gd name="connsiteY86" fmla="*/ 746374 h 1855788"/>
                  <a:gd name="connsiteX87" fmla="*/ 2548297 w 2781300"/>
                  <a:gd name="connsiteY87" fmla="*/ 747713 h 1855788"/>
                  <a:gd name="connsiteX88" fmla="*/ 2513846 w 2781300"/>
                  <a:gd name="connsiteY88" fmla="*/ 796728 h 1855788"/>
                  <a:gd name="connsiteX89" fmla="*/ 2660245 w 2781300"/>
                  <a:gd name="connsiteY89" fmla="*/ 795338 h 1855788"/>
                  <a:gd name="connsiteX90" fmla="*/ 2629833 w 2781300"/>
                  <a:gd name="connsiteY90" fmla="*/ 852351 h 1855788"/>
                  <a:gd name="connsiteX91" fmla="*/ 2710659 w 2781300"/>
                  <a:gd name="connsiteY91" fmla="*/ 852487 h 1855788"/>
                  <a:gd name="connsiteX92" fmla="*/ 2692412 w 2781300"/>
                  <a:gd name="connsiteY92" fmla="*/ 881266 h 1855788"/>
                  <a:gd name="connsiteX93" fmla="*/ 2781300 w 2781300"/>
                  <a:gd name="connsiteY9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03642 w 2781300"/>
                  <a:gd name="connsiteY37" fmla="*/ 1814666 h 1855788"/>
                  <a:gd name="connsiteX38" fmla="*/ 997790 w 2781300"/>
                  <a:gd name="connsiteY38" fmla="*/ 1815797 h 1855788"/>
                  <a:gd name="connsiteX39" fmla="*/ 1008873 w 2781300"/>
                  <a:gd name="connsiteY39" fmla="*/ 1855788 h 1855788"/>
                  <a:gd name="connsiteX40" fmla="*/ 839790 w 2781300"/>
                  <a:gd name="connsiteY40" fmla="*/ 1836937 h 1855788"/>
                  <a:gd name="connsiteX41" fmla="*/ 821133 w 2781300"/>
                  <a:gd name="connsiteY41" fmla="*/ 1831631 h 1855788"/>
                  <a:gd name="connsiteX42" fmla="*/ 775540 w 2781300"/>
                  <a:gd name="connsiteY42" fmla="*/ 1828957 h 1855788"/>
                  <a:gd name="connsiteX43" fmla="*/ 0 w 2781300"/>
                  <a:gd name="connsiteY43" fmla="*/ 941388 h 1855788"/>
                  <a:gd name="connsiteX44" fmla="*/ 626400 w 2781300"/>
                  <a:gd name="connsiteY44" fmla="*/ 93223 h 1855788"/>
                  <a:gd name="connsiteX45" fmla="*/ 667074 w 2781300"/>
                  <a:gd name="connsiteY45" fmla="*/ 81034 h 1855788"/>
                  <a:gd name="connsiteX46" fmla="*/ 682305 w 2781300"/>
                  <a:gd name="connsiteY46" fmla="*/ 72919 h 1855788"/>
                  <a:gd name="connsiteX47" fmla="*/ 1008873 w 2781300"/>
                  <a:gd name="connsiteY47" fmla="*/ 0 h 1855788"/>
                  <a:gd name="connsiteX48" fmla="*/ 997186 w 2781300"/>
                  <a:gd name="connsiteY48" fmla="*/ 42173 h 1855788"/>
                  <a:gd name="connsiteX49" fmla="*/ 1023105 w 2781300"/>
                  <a:gd name="connsiteY49" fmla="*/ 37956 h 1855788"/>
                  <a:gd name="connsiteX50" fmla="*/ 1108885 w 2781300"/>
                  <a:gd name="connsiteY50" fmla="*/ 33337 h 1855788"/>
                  <a:gd name="connsiteX51" fmla="*/ 1097623 w 2781300"/>
                  <a:gd name="connsiteY51" fmla="*/ 72518 h 1855788"/>
                  <a:gd name="connsiteX52" fmla="*/ 1136568 w 2781300"/>
                  <a:gd name="connsiteY52" fmla="*/ 66383 h 1855788"/>
                  <a:gd name="connsiteX53" fmla="*/ 1222348 w 2781300"/>
                  <a:gd name="connsiteY53" fmla="*/ 61912 h 1855788"/>
                  <a:gd name="connsiteX54" fmla="*/ 1206030 w 2781300"/>
                  <a:gd name="connsiteY54" fmla="*/ 116866 h 1855788"/>
                  <a:gd name="connsiteX55" fmla="*/ 1232453 w 2781300"/>
                  <a:gd name="connsiteY55" fmla="*/ 127349 h 1855788"/>
                  <a:gd name="connsiteX56" fmla="*/ 1260393 w 2781300"/>
                  <a:gd name="connsiteY56" fmla="*/ 123238 h 1855788"/>
                  <a:gd name="connsiteX57" fmla="*/ 1346173 w 2781300"/>
                  <a:gd name="connsiteY57" fmla="*/ 119062 h 1855788"/>
                  <a:gd name="connsiteX58" fmla="*/ 1332246 w 2781300"/>
                  <a:gd name="connsiteY58" fmla="*/ 162868 h 1855788"/>
                  <a:gd name="connsiteX59" fmla="*/ 1344564 w 2781300"/>
                  <a:gd name="connsiteY59" fmla="*/ 161141 h 1855788"/>
                  <a:gd name="connsiteX60" fmla="*/ 1430344 w 2781300"/>
                  <a:gd name="connsiteY60" fmla="*/ 157162 h 1855788"/>
                  <a:gd name="connsiteX61" fmla="*/ 1413731 w 2781300"/>
                  <a:gd name="connsiteY61" fmla="*/ 206956 h 1855788"/>
                  <a:gd name="connsiteX62" fmla="*/ 1421485 w 2781300"/>
                  <a:gd name="connsiteY62" fmla="*/ 210624 h 1855788"/>
                  <a:gd name="connsiteX63" fmla="*/ 1473151 w 2781300"/>
                  <a:gd name="connsiteY63" fmla="*/ 203783 h 1855788"/>
                  <a:gd name="connsiteX64" fmla="*/ 1558931 w 2781300"/>
                  <a:gd name="connsiteY64" fmla="*/ 200025 h 1855788"/>
                  <a:gd name="connsiteX65" fmla="*/ 1535305 w 2781300"/>
                  <a:gd name="connsiteY65" fmla="*/ 266902 h 1855788"/>
                  <a:gd name="connsiteX66" fmla="*/ 1540646 w 2781300"/>
                  <a:gd name="connsiteY66" fmla="*/ 269743 h 1855788"/>
                  <a:gd name="connsiteX67" fmla="*/ 1620474 w 2781300"/>
                  <a:gd name="connsiteY67" fmla="*/ 263128 h 1855788"/>
                  <a:gd name="connsiteX68" fmla="*/ 1605204 w 2781300"/>
                  <a:gd name="connsiteY68" fmla="*/ 304079 h 1855788"/>
                  <a:gd name="connsiteX69" fmla="*/ 1757367 w 2781300"/>
                  <a:gd name="connsiteY69" fmla="*/ 311945 h 1855788"/>
                  <a:gd name="connsiteX70" fmla="*/ 1735914 w 2781300"/>
                  <a:gd name="connsiteY70" fmla="*/ 364629 h 1855788"/>
                  <a:gd name="connsiteX71" fmla="*/ 1808129 w 2781300"/>
                  <a:gd name="connsiteY71" fmla="*/ 359574 h 1855788"/>
                  <a:gd name="connsiteX72" fmla="*/ 1792112 w 2781300"/>
                  <a:gd name="connsiteY72" fmla="*/ 395862 h 1855788"/>
                  <a:gd name="connsiteX73" fmla="*/ 1908140 w 2781300"/>
                  <a:gd name="connsiteY73" fmla="*/ 388149 h 1855788"/>
                  <a:gd name="connsiteX74" fmla="*/ 1877411 w 2781300"/>
                  <a:gd name="connsiteY74" fmla="*/ 454261 h 1855788"/>
                  <a:gd name="connsiteX75" fmla="*/ 1882194 w 2781300"/>
                  <a:gd name="connsiteY75" fmla="*/ 456941 h 1855788"/>
                  <a:gd name="connsiteX76" fmla="*/ 1972435 w 2781300"/>
                  <a:gd name="connsiteY76" fmla="*/ 451649 h 1855788"/>
                  <a:gd name="connsiteX77" fmla="*/ 1949751 w 2781300"/>
                  <a:gd name="connsiteY77" fmla="*/ 494699 h 1855788"/>
                  <a:gd name="connsiteX78" fmla="*/ 2100242 w 2781300"/>
                  <a:gd name="connsiteY78" fmla="*/ 524674 h 1855788"/>
                  <a:gd name="connsiteX79" fmla="*/ 2080914 w 2781300"/>
                  <a:gd name="connsiteY79" fmla="*/ 567549 h 1855788"/>
                  <a:gd name="connsiteX80" fmla="*/ 2203928 w 2781300"/>
                  <a:gd name="connsiteY80" fmla="*/ 576262 h 1855788"/>
                  <a:gd name="connsiteX81" fmla="*/ 2180042 w 2781300"/>
                  <a:gd name="connsiteY81" fmla="*/ 622605 h 1855788"/>
                  <a:gd name="connsiteX82" fmla="*/ 2346339 w 2781300"/>
                  <a:gd name="connsiteY82" fmla="*/ 631032 h 1855788"/>
                  <a:gd name="connsiteX83" fmla="*/ 2319231 w 2781300"/>
                  <a:gd name="connsiteY83" fmla="*/ 696341 h 1855788"/>
                  <a:gd name="connsiteX84" fmla="*/ 2438404 w 2781300"/>
                  <a:gd name="connsiteY84" fmla="*/ 707232 h 1855788"/>
                  <a:gd name="connsiteX85" fmla="*/ 2416227 w 2781300"/>
                  <a:gd name="connsiteY85" fmla="*/ 746374 h 1855788"/>
                  <a:gd name="connsiteX86" fmla="*/ 2548297 w 2781300"/>
                  <a:gd name="connsiteY86" fmla="*/ 747713 h 1855788"/>
                  <a:gd name="connsiteX87" fmla="*/ 2513846 w 2781300"/>
                  <a:gd name="connsiteY87" fmla="*/ 796728 h 1855788"/>
                  <a:gd name="connsiteX88" fmla="*/ 2660245 w 2781300"/>
                  <a:gd name="connsiteY88" fmla="*/ 795338 h 1855788"/>
                  <a:gd name="connsiteX89" fmla="*/ 2629833 w 2781300"/>
                  <a:gd name="connsiteY89" fmla="*/ 852351 h 1855788"/>
                  <a:gd name="connsiteX90" fmla="*/ 2710659 w 2781300"/>
                  <a:gd name="connsiteY90" fmla="*/ 852487 h 1855788"/>
                  <a:gd name="connsiteX91" fmla="*/ 2692412 w 2781300"/>
                  <a:gd name="connsiteY91" fmla="*/ 881266 h 1855788"/>
                  <a:gd name="connsiteX92" fmla="*/ 2781300 w 2781300"/>
                  <a:gd name="connsiteY9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136568 w 2781300"/>
                  <a:gd name="connsiteY51" fmla="*/ 66383 h 1855788"/>
                  <a:gd name="connsiteX52" fmla="*/ 1222348 w 2781300"/>
                  <a:gd name="connsiteY52" fmla="*/ 61912 h 1855788"/>
                  <a:gd name="connsiteX53" fmla="*/ 1206030 w 2781300"/>
                  <a:gd name="connsiteY53" fmla="*/ 116866 h 1855788"/>
                  <a:gd name="connsiteX54" fmla="*/ 1232453 w 2781300"/>
                  <a:gd name="connsiteY54" fmla="*/ 127349 h 1855788"/>
                  <a:gd name="connsiteX55" fmla="*/ 1260393 w 2781300"/>
                  <a:gd name="connsiteY55" fmla="*/ 123238 h 1855788"/>
                  <a:gd name="connsiteX56" fmla="*/ 1346173 w 2781300"/>
                  <a:gd name="connsiteY56" fmla="*/ 119062 h 1855788"/>
                  <a:gd name="connsiteX57" fmla="*/ 1332246 w 2781300"/>
                  <a:gd name="connsiteY57" fmla="*/ 162868 h 1855788"/>
                  <a:gd name="connsiteX58" fmla="*/ 1344564 w 2781300"/>
                  <a:gd name="connsiteY58" fmla="*/ 161141 h 1855788"/>
                  <a:gd name="connsiteX59" fmla="*/ 1430344 w 2781300"/>
                  <a:gd name="connsiteY59" fmla="*/ 157162 h 1855788"/>
                  <a:gd name="connsiteX60" fmla="*/ 1413731 w 2781300"/>
                  <a:gd name="connsiteY60" fmla="*/ 206956 h 1855788"/>
                  <a:gd name="connsiteX61" fmla="*/ 1421485 w 2781300"/>
                  <a:gd name="connsiteY61" fmla="*/ 210624 h 1855788"/>
                  <a:gd name="connsiteX62" fmla="*/ 1473151 w 2781300"/>
                  <a:gd name="connsiteY62" fmla="*/ 203783 h 1855788"/>
                  <a:gd name="connsiteX63" fmla="*/ 1558931 w 2781300"/>
                  <a:gd name="connsiteY63" fmla="*/ 200025 h 1855788"/>
                  <a:gd name="connsiteX64" fmla="*/ 1535305 w 2781300"/>
                  <a:gd name="connsiteY64" fmla="*/ 266902 h 1855788"/>
                  <a:gd name="connsiteX65" fmla="*/ 1540646 w 2781300"/>
                  <a:gd name="connsiteY65" fmla="*/ 269743 h 1855788"/>
                  <a:gd name="connsiteX66" fmla="*/ 1620474 w 2781300"/>
                  <a:gd name="connsiteY66" fmla="*/ 263128 h 1855788"/>
                  <a:gd name="connsiteX67" fmla="*/ 1605204 w 2781300"/>
                  <a:gd name="connsiteY67" fmla="*/ 304079 h 1855788"/>
                  <a:gd name="connsiteX68" fmla="*/ 1757367 w 2781300"/>
                  <a:gd name="connsiteY68" fmla="*/ 311945 h 1855788"/>
                  <a:gd name="connsiteX69" fmla="*/ 1735914 w 2781300"/>
                  <a:gd name="connsiteY69" fmla="*/ 364629 h 1855788"/>
                  <a:gd name="connsiteX70" fmla="*/ 1808129 w 2781300"/>
                  <a:gd name="connsiteY70" fmla="*/ 359574 h 1855788"/>
                  <a:gd name="connsiteX71" fmla="*/ 1792112 w 2781300"/>
                  <a:gd name="connsiteY71" fmla="*/ 395862 h 1855788"/>
                  <a:gd name="connsiteX72" fmla="*/ 1908140 w 2781300"/>
                  <a:gd name="connsiteY72" fmla="*/ 388149 h 1855788"/>
                  <a:gd name="connsiteX73" fmla="*/ 1877411 w 2781300"/>
                  <a:gd name="connsiteY73" fmla="*/ 454261 h 1855788"/>
                  <a:gd name="connsiteX74" fmla="*/ 1882194 w 2781300"/>
                  <a:gd name="connsiteY74" fmla="*/ 456941 h 1855788"/>
                  <a:gd name="connsiteX75" fmla="*/ 1972435 w 2781300"/>
                  <a:gd name="connsiteY75" fmla="*/ 451649 h 1855788"/>
                  <a:gd name="connsiteX76" fmla="*/ 1949751 w 2781300"/>
                  <a:gd name="connsiteY76" fmla="*/ 494699 h 1855788"/>
                  <a:gd name="connsiteX77" fmla="*/ 2100242 w 2781300"/>
                  <a:gd name="connsiteY77" fmla="*/ 524674 h 1855788"/>
                  <a:gd name="connsiteX78" fmla="*/ 2080914 w 2781300"/>
                  <a:gd name="connsiteY78" fmla="*/ 567549 h 1855788"/>
                  <a:gd name="connsiteX79" fmla="*/ 2203928 w 2781300"/>
                  <a:gd name="connsiteY79" fmla="*/ 576262 h 1855788"/>
                  <a:gd name="connsiteX80" fmla="*/ 2180042 w 2781300"/>
                  <a:gd name="connsiteY80" fmla="*/ 622605 h 1855788"/>
                  <a:gd name="connsiteX81" fmla="*/ 2346339 w 2781300"/>
                  <a:gd name="connsiteY81" fmla="*/ 631032 h 1855788"/>
                  <a:gd name="connsiteX82" fmla="*/ 2319231 w 2781300"/>
                  <a:gd name="connsiteY82" fmla="*/ 696341 h 1855788"/>
                  <a:gd name="connsiteX83" fmla="*/ 2438404 w 2781300"/>
                  <a:gd name="connsiteY83" fmla="*/ 707232 h 1855788"/>
                  <a:gd name="connsiteX84" fmla="*/ 2416227 w 2781300"/>
                  <a:gd name="connsiteY84" fmla="*/ 746374 h 1855788"/>
                  <a:gd name="connsiteX85" fmla="*/ 2548297 w 2781300"/>
                  <a:gd name="connsiteY85" fmla="*/ 747713 h 1855788"/>
                  <a:gd name="connsiteX86" fmla="*/ 2513846 w 2781300"/>
                  <a:gd name="connsiteY86" fmla="*/ 796728 h 1855788"/>
                  <a:gd name="connsiteX87" fmla="*/ 2660245 w 2781300"/>
                  <a:gd name="connsiteY87" fmla="*/ 795338 h 1855788"/>
                  <a:gd name="connsiteX88" fmla="*/ 2629833 w 2781300"/>
                  <a:gd name="connsiteY88" fmla="*/ 852351 h 1855788"/>
                  <a:gd name="connsiteX89" fmla="*/ 2710659 w 2781300"/>
                  <a:gd name="connsiteY89" fmla="*/ 852487 h 1855788"/>
                  <a:gd name="connsiteX90" fmla="*/ 2692412 w 2781300"/>
                  <a:gd name="connsiteY90" fmla="*/ 881266 h 1855788"/>
                  <a:gd name="connsiteX91" fmla="*/ 2781300 w 2781300"/>
                  <a:gd name="connsiteY9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222348 w 2781300"/>
                  <a:gd name="connsiteY51" fmla="*/ 61912 h 1855788"/>
                  <a:gd name="connsiteX52" fmla="*/ 1206030 w 2781300"/>
                  <a:gd name="connsiteY52" fmla="*/ 116866 h 1855788"/>
                  <a:gd name="connsiteX53" fmla="*/ 1232453 w 2781300"/>
                  <a:gd name="connsiteY53" fmla="*/ 127349 h 1855788"/>
                  <a:gd name="connsiteX54" fmla="*/ 1260393 w 2781300"/>
                  <a:gd name="connsiteY54" fmla="*/ 123238 h 1855788"/>
                  <a:gd name="connsiteX55" fmla="*/ 1346173 w 2781300"/>
                  <a:gd name="connsiteY55" fmla="*/ 119062 h 1855788"/>
                  <a:gd name="connsiteX56" fmla="*/ 1332246 w 2781300"/>
                  <a:gd name="connsiteY56" fmla="*/ 162868 h 1855788"/>
                  <a:gd name="connsiteX57" fmla="*/ 1344564 w 2781300"/>
                  <a:gd name="connsiteY57" fmla="*/ 161141 h 1855788"/>
                  <a:gd name="connsiteX58" fmla="*/ 1430344 w 2781300"/>
                  <a:gd name="connsiteY58" fmla="*/ 157162 h 1855788"/>
                  <a:gd name="connsiteX59" fmla="*/ 1413731 w 2781300"/>
                  <a:gd name="connsiteY59" fmla="*/ 206956 h 1855788"/>
                  <a:gd name="connsiteX60" fmla="*/ 1421485 w 2781300"/>
                  <a:gd name="connsiteY60" fmla="*/ 210624 h 1855788"/>
                  <a:gd name="connsiteX61" fmla="*/ 1473151 w 2781300"/>
                  <a:gd name="connsiteY61" fmla="*/ 203783 h 1855788"/>
                  <a:gd name="connsiteX62" fmla="*/ 1558931 w 2781300"/>
                  <a:gd name="connsiteY62" fmla="*/ 200025 h 1855788"/>
                  <a:gd name="connsiteX63" fmla="*/ 1535305 w 2781300"/>
                  <a:gd name="connsiteY63" fmla="*/ 266902 h 1855788"/>
                  <a:gd name="connsiteX64" fmla="*/ 1540646 w 2781300"/>
                  <a:gd name="connsiteY64" fmla="*/ 269743 h 1855788"/>
                  <a:gd name="connsiteX65" fmla="*/ 1620474 w 2781300"/>
                  <a:gd name="connsiteY65" fmla="*/ 263128 h 1855788"/>
                  <a:gd name="connsiteX66" fmla="*/ 1605204 w 2781300"/>
                  <a:gd name="connsiteY66" fmla="*/ 304079 h 1855788"/>
                  <a:gd name="connsiteX67" fmla="*/ 1757367 w 2781300"/>
                  <a:gd name="connsiteY67" fmla="*/ 311945 h 1855788"/>
                  <a:gd name="connsiteX68" fmla="*/ 1735914 w 2781300"/>
                  <a:gd name="connsiteY68" fmla="*/ 364629 h 1855788"/>
                  <a:gd name="connsiteX69" fmla="*/ 1808129 w 2781300"/>
                  <a:gd name="connsiteY69" fmla="*/ 359574 h 1855788"/>
                  <a:gd name="connsiteX70" fmla="*/ 1792112 w 2781300"/>
                  <a:gd name="connsiteY70" fmla="*/ 395862 h 1855788"/>
                  <a:gd name="connsiteX71" fmla="*/ 1908140 w 2781300"/>
                  <a:gd name="connsiteY71" fmla="*/ 388149 h 1855788"/>
                  <a:gd name="connsiteX72" fmla="*/ 1877411 w 2781300"/>
                  <a:gd name="connsiteY72" fmla="*/ 454261 h 1855788"/>
                  <a:gd name="connsiteX73" fmla="*/ 1882194 w 2781300"/>
                  <a:gd name="connsiteY73" fmla="*/ 456941 h 1855788"/>
                  <a:gd name="connsiteX74" fmla="*/ 1972435 w 2781300"/>
                  <a:gd name="connsiteY74" fmla="*/ 451649 h 1855788"/>
                  <a:gd name="connsiteX75" fmla="*/ 1949751 w 2781300"/>
                  <a:gd name="connsiteY75" fmla="*/ 494699 h 1855788"/>
                  <a:gd name="connsiteX76" fmla="*/ 2100242 w 2781300"/>
                  <a:gd name="connsiteY76" fmla="*/ 524674 h 1855788"/>
                  <a:gd name="connsiteX77" fmla="*/ 2080914 w 2781300"/>
                  <a:gd name="connsiteY77" fmla="*/ 567549 h 1855788"/>
                  <a:gd name="connsiteX78" fmla="*/ 2203928 w 2781300"/>
                  <a:gd name="connsiteY78" fmla="*/ 576262 h 1855788"/>
                  <a:gd name="connsiteX79" fmla="*/ 2180042 w 2781300"/>
                  <a:gd name="connsiteY79" fmla="*/ 622605 h 1855788"/>
                  <a:gd name="connsiteX80" fmla="*/ 2346339 w 2781300"/>
                  <a:gd name="connsiteY80" fmla="*/ 631032 h 1855788"/>
                  <a:gd name="connsiteX81" fmla="*/ 2319231 w 2781300"/>
                  <a:gd name="connsiteY81" fmla="*/ 696341 h 1855788"/>
                  <a:gd name="connsiteX82" fmla="*/ 2438404 w 2781300"/>
                  <a:gd name="connsiteY82" fmla="*/ 707232 h 1855788"/>
                  <a:gd name="connsiteX83" fmla="*/ 2416227 w 2781300"/>
                  <a:gd name="connsiteY83" fmla="*/ 746374 h 1855788"/>
                  <a:gd name="connsiteX84" fmla="*/ 2548297 w 2781300"/>
                  <a:gd name="connsiteY84" fmla="*/ 747713 h 1855788"/>
                  <a:gd name="connsiteX85" fmla="*/ 2513846 w 2781300"/>
                  <a:gd name="connsiteY85" fmla="*/ 796728 h 1855788"/>
                  <a:gd name="connsiteX86" fmla="*/ 2660245 w 2781300"/>
                  <a:gd name="connsiteY86" fmla="*/ 795338 h 1855788"/>
                  <a:gd name="connsiteX87" fmla="*/ 2629833 w 2781300"/>
                  <a:gd name="connsiteY87" fmla="*/ 852351 h 1855788"/>
                  <a:gd name="connsiteX88" fmla="*/ 2710659 w 2781300"/>
                  <a:gd name="connsiteY88" fmla="*/ 852487 h 1855788"/>
                  <a:gd name="connsiteX89" fmla="*/ 2692412 w 2781300"/>
                  <a:gd name="connsiteY89" fmla="*/ 881266 h 1855788"/>
                  <a:gd name="connsiteX90" fmla="*/ 2781300 w 2781300"/>
                  <a:gd name="connsiteY9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32453 w 2781300"/>
                  <a:gd name="connsiteY52" fmla="*/ 127349 h 1855788"/>
                  <a:gd name="connsiteX53" fmla="*/ 1260393 w 2781300"/>
                  <a:gd name="connsiteY53" fmla="*/ 123238 h 1855788"/>
                  <a:gd name="connsiteX54" fmla="*/ 1346173 w 2781300"/>
                  <a:gd name="connsiteY54" fmla="*/ 119062 h 1855788"/>
                  <a:gd name="connsiteX55" fmla="*/ 1332246 w 2781300"/>
                  <a:gd name="connsiteY55" fmla="*/ 162868 h 1855788"/>
                  <a:gd name="connsiteX56" fmla="*/ 1344564 w 2781300"/>
                  <a:gd name="connsiteY56" fmla="*/ 161141 h 1855788"/>
                  <a:gd name="connsiteX57" fmla="*/ 1430344 w 2781300"/>
                  <a:gd name="connsiteY57" fmla="*/ 157162 h 1855788"/>
                  <a:gd name="connsiteX58" fmla="*/ 1413731 w 2781300"/>
                  <a:gd name="connsiteY58" fmla="*/ 206956 h 1855788"/>
                  <a:gd name="connsiteX59" fmla="*/ 1421485 w 2781300"/>
                  <a:gd name="connsiteY59" fmla="*/ 210624 h 1855788"/>
                  <a:gd name="connsiteX60" fmla="*/ 1473151 w 2781300"/>
                  <a:gd name="connsiteY60" fmla="*/ 203783 h 1855788"/>
                  <a:gd name="connsiteX61" fmla="*/ 1558931 w 2781300"/>
                  <a:gd name="connsiteY61" fmla="*/ 200025 h 1855788"/>
                  <a:gd name="connsiteX62" fmla="*/ 1535305 w 2781300"/>
                  <a:gd name="connsiteY62" fmla="*/ 266902 h 1855788"/>
                  <a:gd name="connsiteX63" fmla="*/ 1540646 w 2781300"/>
                  <a:gd name="connsiteY63" fmla="*/ 269743 h 1855788"/>
                  <a:gd name="connsiteX64" fmla="*/ 1620474 w 2781300"/>
                  <a:gd name="connsiteY64" fmla="*/ 263128 h 1855788"/>
                  <a:gd name="connsiteX65" fmla="*/ 1605204 w 2781300"/>
                  <a:gd name="connsiteY65" fmla="*/ 304079 h 1855788"/>
                  <a:gd name="connsiteX66" fmla="*/ 1757367 w 2781300"/>
                  <a:gd name="connsiteY66" fmla="*/ 311945 h 1855788"/>
                  <a:gd name="connsiteX67" fmla="*/ 1735914 w 2781300"/>
                  <a:gd name="connsiteY67" fmla="*/ 364629 h 1855788"/>
                  <a:gd name="connsiteX68" fmla="*/ 1808129 w 2781300"/>
                  <a:gd name="connsiteY68" fmla="*/ 359574 h 1855788"/>
                  <a:gd name="connsiteX69" fmla="*/ 1792112 w 2781300"/>
                  <a:gd name="connsiteY69" fmla="*/ 395862 h 1855788"/>
                  <a:gd name="connsiteX70" fmla="*/ 1908140 w 2781300"/>
                  <a:gd name="connsiteY70" fmla="*/ 388149 h 1855788"/>
                  <a:gd name="connsiteX71" fmla="*/ 1877411 w 2781300"/>
                  <a:gd name="connsiteY71" fmla="*/ 454261 h 1855788"/>
                  <a:gd name="connsiteX72" fmla="*/ 1882194 w 2781300"/>
                  <a:gd name="connsiteY72" fmla="*/ 456941 h 1855788"/>
                  <a:gd name="connsiteX73" fmla="*/ 1972435 w 2781300"/>
                  <a:gd name="connsiteY73" fmla="*/ 451649 h 1855788"/>
                  <a:gd name="connsiteX74" fmla="*/ 1949751 w 2781300"/>
                  <a:gd name="connsiteY74" fmla="*/ 494699 h 1855788"/>
                  <a:gd name="connsiteX75" fmla="*/ 2100242 w 2781300"/>
                  <a:gd name="connsiteY75" fmla="*/ 524674 h 1855788"/>
                  <a:gd name="connsiteX76" fmla="*/ 2080914 w 2781300"/>
                  <a:gd name="connsiteY76" fmla="*/ 567549 h 1855788"/>
                  <a:gd name="connsiteX77" fmla="*/ 2203928 w 2781300"/>
                  <a:gd name="connsiteY77" fmla="*/ 576262 h 1855788"/>
                  <a:gd name="connsiteX78" fmla="*/ 2180042 w 2781300"/>
                  <a:gd name="connsiteY78" fmla="*/ 622605 h 1855788"/>
                  <a:gd name="connsiteX79" fmla="*/ 2346339 w 2781300"/>
                  <a:gd name="connsiteY79" fmla="*/ 631032 h 1855788"/>
                  <a:gd name="connsiteX80" fmla="*/ 2319231 w 2781300"/>
                  <a:gd name="connsiteY80" fmla="*/ 696341 h 1855788"/>
                  <a:gd name="connsiteX81" fmla="*/ 2438404 w 2781300"/>
                  <a:gd name="connsiteY81" fmla="*/ 707232 h 1855788"/>
                  <a:gd name="connsiteX82" fmla="*/ 2416227 w 2781300"/>
                  <a:gd name="connsiteY82" fmla="*/ 746374 h 1855788"/>
                  <a:gd name="connsiteX83" fmla="*/ 2548297 w 2781300"/>
                  <a:gd name="connsiteY83" fmla="*/ 747713 h 1855788"/>
                  <a:gd name="connsiteX84" fmla="*/ 2513846 w 2781300"/>
                  <a:gd name="connsiteY84" fmla="*/ 796728 h 1855788"/>
                  <a:gd name="connsiteX85" fmla="*/ 2660245 w 2781300"/>
                  <a:gd name="connsiteY85" fmla="*/ 795338 h 1855788"/>
                  <a:gd name="connsiteX86" fmla="*/ 2629833 w 2781300"/>
                  <a:gd name="connsiteY86" fmla="*/ 852351 h 1855788"/>
                  <a:gd name="connsiteX87" fmla="*/ 2710659 w 2781300"/>
                  <a:gd name="connsiteY87" fmla="*/ 852487 h 1855788"/>
                  <a:gd name="connsiteX88" fmla="*/ 2692412 w 2781300"/>
                  <a:gd name="connsiteY88" fmla="*/ 881266 h 1855788"/>
                  <a:gd name="connsiteX89" fmla="*/ 2781300 w 2781300"/>
                  <a:gd name="connsiteY8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60393 w 2781300"/>
                  <a:gd name="connsiteY52" fmla="*/ 123238 h 1855788"/>
                  <a:gd name="connsiteX53" fmla="*/ 1346173 w 2781300"/>
                  <a:gd name="connsiteY53" fmla="*/ 119062 h 1855788"/>
                  <a:gd name="connsiteX54" fmla="*/ 1332246 w 2781300"/>
                  <a:gd name="connsiteY54" fmla="*/ 162868 h 1855788"/>
                  <a:gd name="connsiteX55" fmla="*/ 1344564 w 2781300"/>
                  <a:gd name="connsiteY55" fmla="*/ 161141 h 1855788"/>
                  <a:gd name="connsiteX56" fmla="*/ 1430344 w 2781300"/>
                  <a:gd name="connsiteY56" fmla="*/ 157162 h 1855788"/>
                  <a:gd name="connsiteX57" fmla="*/ 1413731 w 2781300"/>
                  <a:gd name="connsiteY57" fmla="*/ 206956 h 1855788"/>
                  <a:gd name="connsiteX58" fmla="*/ 1421485 w 2781300"/>
                  <a:gd name="connsiteY58" fmla="*/ 210624 h 1855788"/>
                  <a:gd name="connsiteX59" fmla="*/ 1473151 w 2781300"/>
                  <a:gd name="connsiteY59" fmla="*/ 203783 h 1855788"/>
                  <a:gd name="connsiteX60" fmla="*/ 1558931 w 2781300"/>
                  <a:gd name="connsiteY60" fmla="*/ 200025 h 1855788"/>
                  <a:gd name="connsiteX61" fmla="*/ 1535305 w 2781300"/>
                  <a:gd name="connsiteY61" fmla="*/ 266902 h 1855788"/>
                  <a:gd name="connsiteX62" fmla="*/ 1540646 w 2781300"/>
                  <a:gd name="connsiteY62" fmla="*/ 269743 h 1855788"/>
                  <a:gd name="connsiteX63" fmla="*/ 1620474 w 2781300"/>
                  <a:gd name="connsiteY63" fmla="*/ 263128 h 1855788"/>
                  <a:gd name="connsiteX64" fmla="*/ 1605204 w 2781300"/>
                  <a:gd name="connsiteY64" fmla="*/ 304079 h 1855788"/>
                  <a:gd name="connsiteX65" fmla="*/ 1757367 w 2781300"/>
                  <a:gd name="connsiteY65" fmla="*/ 311945 h 1855788"/>
                  <a:gd name="connsiteX66" fmla="*/ 1735914 w 2781300"/>
                  <a:gd name="connsiteY66" fmla="*/ 364629 h 1855788"/>
                  <a:gd name="connsiteX67" fmla="*/ 1808129 w 2781300"/>
                  <a:gd name="connsiteY67" fmla="*/ 359574 h 1855788"/>
                  <a:gd name="connsiteX68" fmla="*/ 1792112 w 2781300"/>
                  <a:gd name="connsiteY68" fmla="*/ 395862 h 1855788"/>
                  <a:gd name="connsiteX69" fmla="*/ 1908140 w 2781300"/>
                  <a:gd name="connsiteY69" fmla="*/ 388149 h 1855788"/>
                  <a:gd name="connsiteX70" fmla="*/ 1877411 w 2781300"/>
                  <a:gd name="connsiteY70" fmla="*/ 454261 h 1855788"/>
                  <a:gd name="connsiteX71" fmla="*/ 1882194 w 2781300"/>
                  <a:gd name="connsiteY71" fmla="*/ 456941 h 1855788"/>
                  <a:gd name="connsiteX72" fmla="*/ 1972435 w 2781300"/>
                  <a:gd name="connsiteY72" fmla="*/ 451649 h 1855788"/>
                  <a:gd name="connsiteX73" fmla="*/ 1949751 w 2781300"/>
                  <a:gd name="connsiteY73" fmla="*/ 494699 h 1855788"/>
                  <a:gd name="connsiteX74" fmla="*/ 2100242 w 2781300"/>
                  <a:gd name="connsiteY74" fmla="*/ 524674 h 1855788"/>
                  <a:gd name="connsiteX75" fmla="*/ 2080914 w 2781300"/>
                  <a:gd name="connsiteY75" fmla="*/ 567549 h 1855788"/>
                  <a:gd name="connsiteX76" fmla="*/ 2203928 w 2781300"/>
                  <a:gd name="connsiteY76" fmla="*/ 576262 h 1855788"/>
                  <a:gd name="connsiteX77" fmla="*/ 2180042 w 2781300"/>
                  <a:gd name="connsiteY77" fmla="*/ 622605 h 1855788"/>
                  <a:gd name="connsiteX78" fmla="*/ 2346339 w 2781300"/>
                  <a:gd name="connsiteY78" fmla="*/ 631032 h 1855788"/>
                  <a:gd name="connsiteX79" fmla="*/ 2319231 w 2781300"/>
                  <a:gd name="connsiteY79" fmla="*/ 696341 h 1855788"/>
                  <a:gd name="connsiteX80" fmla="*/ 2438404 w 2781300"/>
                  <a:gd name="connsiteY80" fmla="*/ 707232 h 1855788"/>
                  <a:gd name="connsiteX81" fmla="*/ 2416227 w 2781300"/>
                  <a:gd name="connsiteY81" fmla="*/ 746374 h 1855788"/>
                  <a:gd name="connsiteX82" fmla="*/ 2548297 w 2781300"/>
                  <a:gd name="connsiteY82" fmla="*/ 747713 h 1855788"/>
                  <a:gd name="connsiteX83" fmla="*/ 2513846 w 2781300"/>
                  <a:gd name="connsiteY83" fmla="*/ 796728 h 1855788"/>
                  <a:gd name="connsiteX84" fmla="*/ 2660245 w 2781300"/>
                  <a:gd name="connsiteY84" fmla="*/ 795338 h 1855788"/>
                  <a:gd name="connsiteX85" fmla="*/ 2629833 w 2781300"/>
                  <a:gd name="connsiteY85" fmla="*/ 852351 h 1855788"/>
                  <a:gd name="connsiteX86" fmla="*/ 2710659 w 2781300"/>
                  <a:gd name="connsiteY86" fmla="*/ 852487 h 1855788"/>
                  <a:gd name="connsiteX87" fmla="*/ 2692412 w 2781300"/>
                  <a:gd name="connsiteY87" fmla="*/ 881266 h 1855788"/>
                  <a:gd name="connsiteX88" fmla="*/ 2781300 w 2781300"/>
                  <a:gd name="connsiteY8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344564 w 2781300"/>
                  <a:gd name="connsiteY54" fmla="*/ 161141 h 1855788"/>
                  <a:gd name="connsiteX55" fmla="*/ 1430344 w 2781300"/>
                  <a:gd name="connsiteY55" fmla="*/ 157162 h 1855788"/>
                  <a:gd name="connsiteX56" fmla="*/ 1413731 w 2781300"/>
                  <a:gd name="connsiteY56" fmla="*/ 206956 h 1855788"/>
                  <a:gd name="connsiteX57" fmla="*/ 1421485 w 2781300"/>
                  <a:gd name="connsiteY57" fmla="*/ 210624 h 1855788"/>
                  <a:gd name="connsiteX58" fmla="*/ 1473151 w 2781300"/>
                  <a:gd name="connsiteY58" fmla="*/ 203783 h 1855788"/>
                  <a:gd name="connsiteX59" fmla="*/ 1558931 w 2781300"/>
                  <a:gd name="connsiteY59" fmla="*/ 200025 h 1855788"/>
                  <a:gd name="connsiteX60" fmla="*/ 1535305 w 2781300"/>
                  <a:gd name="connsiteY60" fmla="*/ 266902 h 1855788"/>
                  <a:gd name="connsiteX61" fmla="*/ 1540646 w 2781300"/>
                  <a:gd name="connsiteY61" fmla="*/ 269743 h 1855788"/>
                  <a:gd name="connsiteX62" fmla="*/ 1620474 w 2781300"/>
                  <a:gd name="connsiteY62" fmla="*/ 263128 h 1855788"/>
                  <a:gd name="connsiteX63" fmla="*/ 1605204 w 2781300"/>
                  <a:gd name="connsiteY63" fmla="*/ 304079 h 1855788"/>
                  <a:gd name="connsiteX64" fmla="*/ 1757367 w 2781300"/>
                  <a:gd name="connsiteY64" fmla="*/ 311945 h 1855788"/>
                  <a:gd name="connsiteX65" fmla="*/ 1735914 w 2781300"/>
                  <a:gd name="connsiteY65" fmla="*/ 364629 h 1855788"/>
                  <a:gd name="connsiteX66" fmla="*/ 1808129 w 2781300"/>
                  <a:gd name="connsiteY66" fmla="*/ 359574 h 1855788"/>
                  <a:gd name="connsiteX67" fmla="*/ 1792112 w 2781300"/>
                  <a:gd name="connsiteY67" fmla="*/ 395862 h 1855788"/>
                  <a:gd name="connsiteX68" fmla="*/ 1908140 w 2781300"/>
                  <a:gd name="connsiteY68" fmla="*/ 388149 h 1855788"/>
                  <a:gd name="connsiteX69" fmla="*/ 1877411 w 2781300"/>
                  <a:gd name="connsiteY69" fmla="*/ 454261 h 1855788"/>
                  <a:gd name="connsiteX70" fmla="*/ 1882194 w 2781300"/>
                  <a:gd name="connsiteY70" fmla="*/ 456941 h 1855788"/>
                  <a:gd name="connsiteX71" fmla="*/ 1972435 w 2781300"/>
                  <a:gd name="connsiteY71" fmla="*/ 451649 h 1855788"/>
                  <a:gd name="connsiteX72" fmla="*/ 1949751 w 2781300"/>
                  <a:gd name="connsiteY72" fmla="*/ 494699 h 1855788"/>
                  <a:gd name="connsiteX73" fmla="*/ 2100242 w 2781300"/>
                  <a:gd name="connsiteY73" fmla="*/ 524674 h 1855788"/>
                  <a:gd name="connsiteX74" fmla="*/ 2080914 w 2781300"/>
                  <a:gd name="connsiteY74" fmla="*/ 567549 h 1855788"/>
                  <a:gd name="connsiteX75" fmla="*/ 2203928 w 2781300"/>
                  <a:gd name="connsiteY75" fmla="*/ 576262 h 1855788"/>
                  <a:gd name="connsiteX76" fmla="*/ 2180042 w 2781300"/>
                  <a:gd name="connsiteY76" fmla="*/ 622605 h 1855788"/>
                  <a:gd name="connsiteX77" fmla="*/ 2346339 w 2781300"/>
                  <a:gd name="connsiteY77" fmla="*/ 631032 h 1855788"/>
                  <a:gd name="connsiteX78" fmla="*/ 2319231 w 2781300"/>
                  <a:gd name="connsiteY78" fmla="*/ 696341 h 1855788"/>
                  <a:gd name="connsiteX79" fmla="*/ 2438404 w 2781300"/>
                  <a:gd name="connsiteY79" fmla="*/ 707232 h 1855788"/>
                  <a:gd name="connsiteX80" fmla="*/ 2416227 w 2781300"/>
                  <a:gd name="connsiteY80" fmla="*/ 746374 h 1855788"/>
                  <a:gd name="connsiteX81" fmla="*/ 2548297 w 2781300"/>
                  <a:gd name="connsiteY81" fmla="*/ 747713 h 1855788"/>
                  <a:gd name="connsiteX82" fmla="*/ 2513846 w 2781300"/>
                  <a:gd name="connsiteY82" fmla="*/ 796728 h 1855788"/>
                  <a:gd name="connsiteX83" fmla="*/ 2660245 w 2781300"/>
                  <a:gd name="connsiteY83" fmla="*/ 795338 h 1855788"/>
                  <a:gd name="connsiteX84" fmla="*/ 2629833 w 2781300"/>
                  <a:gd name="connsiteY84" fmla="*/ 852351 h 1855788"/>
                  <a:gd name="connsiteX85" fmla="*/ 2710659 w 2781300"/>
                  <a:gd name="connsiteY85" fmla="*/ 852487 h 1855788"/>
                  <a:gd name="connsiteX86" fmla="*/ 2692412 w 2781300"/>
                  <a:gd name="connsiteY86" fmla="*/ 881266 h 1855788"/>
                  <a:gd name="connsiteX87" fmla="*/ 2781300 w 2781300"/>
                  <a:gd name="connsiteY8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473151 w 2781300"/>
                  <a:gd name="connsiteY57" fmla="*/ 203783 h 1855788"/>
                  <a:gd name="connsiteX58" fmla="*/ 1558931 w 2781300"/>
                  <a:gd name="connsiteY58" fmla="*/ 200025 h 1855788"/>
                  <a:gd name="connsiteX59" fmla="*/ 1535305 w 2781300"/>
                  <a:gd name="connsiteY59" fmla="*/ 266902 h 1855788"/>
                  <a:gd name="connsiteX60" fmla="*/ 1540646 w 2781300"/>
                  <a:gd name="connsiteY60" fmla="*/ 269743 h 1855788"/>
                  <a:gd name="connsiteX61" fmla="*/ 1620474 w 2781300"/>
                  <a:gd name="connsiteY61" fmla="*/ 263128 h 1855788"/>
                  <a:gd name="connsiteX62" fmla="*/ 1605204 w 2781300"/>
                  <a:gd name="connsiteY62" fmla="*/ 304079 h 1855788"/>
                  <a:gd name="connsiteX63" fmla="*/ 1757367 w 2781300"/>
                  <a:gd name="connsiteY63" fmla="*/ 311945 h 1855788"/>
                  <a:gd name="connsiteX64" fmla="*/ 1735914 w 2781300"/>
                  <a:gd name="connsiteY64" fmla="*/ 364629 h 1855788"/>
                  <a:gd name="connsiteX65" fmla="*/ 1808129 w 2781300"/>
                  <a:gd name="connsiteY65" fmla="*/ 359574 h 1855788"/>
                  <a:gd name="connsiteX66" fmla="*/ 1792112 w 2781300"/>
                  <a:gd name="connsiteY66" fmla="*/ 395862 h 1855788"/>
                  <a:gd name="connsiteX67" fmla="*/ 1908140 w 2781300"/>
                  <a:gd name="connsiteY67" fmla="*/ 388149 h 1855788"/>
                  <a:gd name="connsiteX68" fmla="*/ 1877411 w 2781300"/>
                  <a:gd name="connsiteY68" fmla="*/ 454261 h 1855788"/>
                  <a:gd name="connsiteX69" fmla="*/ 1882194 w 2781300"/>
                  <a:gd name="connsiteY69" fmla="*/ 456941 h 1855788"/>
                  <a:gd name="connsiteX70" fmla="*/ 1972435 w 2781300"/>
                  <a:gd name="connsiteY70" fmla="*/ 451649 h 1855788"/>
                  <a:gd name="connsiteX71" fmla="*/ 1949751 w 2781300"/>
                  <a:gd name="connsiteY71" fmla="*/ 494699 h 1855788"/>
                  <a:gd name="connsiteX72" fmla="*/ 2100242 w 2781300"/>
                  <a:gd name="connsiteY72" fmla="*/ 524674 h 1855788"/>
                  <a:gd name="connsiteX73" fmla="*/ 2080914 w 2781300"/>
                  <a:gd name="connsiteY73" fmla="*/ 567549 h 1855788"/>
                  <a:gd name="connsiteX74" fmla="*/ 2203928 w 2781300"/>
                  <a:gd name="connsiteY74" fmla="*/ 576262 h 1855788"/>
                  <a:gd name="connsiteX75" fmla="*/ 2180042 w 2781300"/>
                  <a:gd name="connsiteY75" fmla="*/ 622605 h 1855788"/>
                  <a:gd name="connsiteX76" fmla="*/ 2346339 w 2781300"/>
                  <a:gd name="connsiteY76" fmla="*/ 631032 h 1855788"/>
                  <a:gd name="connsiteX77" fmla="*/ 2319231 w 2781300"/>
                  <a:gd name="connsiteY77" fmla="*/ 696341 h 1855788"/>
                  <a:gd name="connsiteX78" fmla="*/ 2438404 w 2781300"/>
                  <a:gd name="connsiteY78" fmla="*/ 707232 h 1855788"/>
                  <a:gd name="connsiteX79" fmla="*/ 2416227 w 2781300"/>
                  <a:gd name="connsiteY79" fmla="*/ 746374 h 1855788"/>
                  <a:gd name="connsiteX80" fmla="*/ 2548297 w 2781300"/>
                  <a:gd name="connsiteY80" fmla="*/ 747713 h 1855788"/>
                  <a:gd name="connsiteX81" fmla="*/ 2513846 w 2781300"/>
                  <a:gd name="connsiteY81" fmla="*/ 796728 h 1855788"/>
                  <a:gd name="connsiteX82" fmla="*/ 2660245 w 2781300"/>
                  <a:gd name="connsiteY82" fmla="*/ 795338 h 1855788"/>
                  <a:gd name="connsiteX83" fmla="*/ 2629833 w 2781300"/>
                  <a:gd name="connsiteY83" fmla="*/ 852351 h 1855788"/>
                  <a:gd name="connsiteX84" fmla="*/ 2710659 w 2781300"/>
                  <a:gd name="connsiteY84" fmla="*/ 852487 h 1855788"/>
                  <a:gd name="connsiteX85" fmla="*/ 2692412 w 2781300"/>
                  <a:gd name="connsiteY85" fmla="*/ 881266 h 1855788"/>
                  <a:gd name="connsiteX86" fmla="*/ 2781300 w 2781300"/>
                  <a:gd name="connsiteY8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558931 w 2781300"/>
                  <a:gd name="connsiteY57" fmla="*/ 200025 h 1855788"/>
                  <a:gd name="connsiteX58" fmla="*/ 1535305 w 2781300"/>
                  <a:gd name="connsiteY58" fmla="*/ 266902 h 1855788"/>
                  <a:gd name="connsiteX59" fmla="*/ 1540646 w 2781300"/>
                  <a:gd name="connsiteY59" fmla="*/ 269743 h 1855788"/>
                  <a:gd name="connsiteX60" fmla="*/ 1620474 w 2781300"/>
                  <a:gd name="connsiteY60" fmla="*/ 263128 h 1855788"/>
                  <a:gd name="connsiteX61" fmla="*/ 1605204 w 2781300"/>
                  <a:gd name="connsiteY61" fmla="*/ 304079 h 1855788"/>
                  <a:gd name="connsiteX62" fmla="*/ 1757367 w 2781300"/>
                  <a:gd name="connsiteY62" fmla="*/ 311945 h 1855788"/>
                  <a:gd name="connsiteX63" fmla="*/ 1735914 w 2781300"/>
                  <a:gd name="connsiteY63" fmla="*/ 364629 h 1855788"/>
                  <a:gd name="connsiteX64" fmla="*/ 1808129 w 2781300"/>
                  <a:gd name="connsiteY64" fmla="*/ 359574 h 1855788"/>
                  <a:gd name="connsiteX65" fmla="*/ 1792112 w 2781300"/>
                  <a:gd name="connsiteY65" fmla="*/ 395862 h 1855788"/>
                  <a:gd name="connsiteX66" fmla="*/ 1908140 w 2781300"/>
                  <a:gd name="connsiteY66" fmla="*/ 388149 h 1855788"/>
                  <a:gd name="connsiteX67" fmla="*/ 1877411 w 2781300"/>
                  <a:gd name="connsiteY67" fmla="*/ 454261 h 1855788"/>
                  <a:gd name="connsiteX68" fmla="*/ 1882194 w 2781300"/>
                  <a:gd name="connsiteY68" fmla="*/ 456941 h 1855788"/>
                  <a:gd name="connsiteX69" fmla="*/ 1972435 w 2781300"/>
                  <a:gd name="connsiteY69" fmla="*/ 451649 h 1855788"/>
                  <a:gd name="connsiteX70" fmla="*/ 1949751 w 2781300"/>
                  <a:gd name="connsiteY70" fmla="*/ 494699 h 1855788"/>
                  <a:gd name="connsiteX71" fmla="*/ 2100242 w 2781300"/>
                  <a:gd name="connsiteY71" fmla="*/ 524674 h 1855788"/>
                  <a:gd name="connsiteX72" fmla="*/ 2080914 w 2781300"/>
                  <a:gd name="connsiteY72" fmla="*/ 567549 h 1855788"/>
                  <a:gd name="connsiteX73" fmla="*/ 2203928 w 2781300"/>
                  <a:gd name="connsiteY73" fmla="*/ 576262 h 1855788"/>
                  <a:gd name="connsiteX74" fmla="*/ 2180042 w 2781300"/>
                  <a:gd name="connsiteY74" fmla="*/ 622605 h 1855788"/>
                  <a:gd name="connsiteX75" fmla="*/ 2346339 w 2781300"/>
                  <a:gd name="connsiteY75" fmla="*/ 631032 h 1855788"/>
                  <a:gd name="connsiteX76" fmla="*/ 2319231 w 2781300"/>
                  <a:gd name="connsiteY76" fmla="*/ 696341 h 1855788"/>
                  <a:gd name="connsiteX77" fmla="*/ 2438404 w 2781300"/>
                  <a:gd name="connsiteY77" fmla="*/ 707232 h 1855788"/>
                  <a:gd name="connsiteX78" fmla="*/ 2416227 w 2781300"/>
                  <a:gd name="connsiteY78" fmla="*/ 746374 h 1855788"/>
                  <a:gd name="connsiteX79" fmla="*/ 2548297 w 2781300"/>
                  <a:gd name="connsiteY79" fmla="*/ 747713 h 1855788"/>
                  <a:gd name="connsiteX80" fmla="*/ 2513846 w 2781300"/>
                  <a:gd name="connsiteY80" fmla="*/ 796728 h 1855788"/>
                  <a:gd name="connsiteX81" fmla="*/ 2660245 w 2781300"/>
                  <a:gd name="connsiteY81" fmla="*/ 795338 h 1855788"/>
                  <a:gd name="connsiteX82" fmla="*/ 2629833 w 2781300"/>
                  <a:gd name="connsiteY82" fmla="*/ 852351 h 1855788"/>
                  <a:gd name="connsiteX83" fmla="*/ 2710659 w 2781300"/>
                  <a:gd name="connsiteY83" fmla="*/ 852487 h 1855788"/>
                  <a:gd name="connsiteX84" fmla="*/ 2692412 w 2781300"/>
                  <a:gd name="connsiteY84" fmla="*/ 881266 h 1855788"/>
                  <a:gd name="connsiteX85" fmla="*/ 2781300 w 2781300"/>
                  <a:gd name="connsiteY8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540646 w 2781300"/>
                  <a:gd name="connsiteY58" fmla="*/ 269743 h 1855788"/>
                  <a:gd name="connsiteX59" fmla="*/ 1620474 w 2781300"/>
                  <a:gd name="connsiteY59" fmla="*/ 263128 h 1855788"/>
                  <a:gd name="connsiteX60" fmla="*/ 1605204 w 2781300"/>
                  <a:gd name="connsiteY60" fmla="*/ 304079 h 1855788"/>
                  <a:gd name="connsiteX61" fmla="*/ 1757367 w 2781300"/>
                  <a:gd name="connsiteY61" fmla="*/ 311945 h 1855788"/>
                  <a:gd name="connsiteX62" fmla="*/ 1735914 w 2781300"/>
                  <a:gd name="connsiteY62" fmla="*/ 364629 h 1855788"/>
                  <a:gd name="connsiteX63" fmla="*/ 1808129 w 2781300"/>
                  <a:gd name="connsiteY63" fmla="*/ 359574 h 1855788"/>
                  <a:gd name="connsiteX64" fmla="*/ 1792112 w 2781300"/>
                  <a:gd name="connsiteY64" fmla="*/ 395862 h 1855788"/>
                  <a:gd name="connsiteX65" fmla="*/ 1908140 w 2781300"/>
                  <a:gd name="connsiteY65" fmla="*/ 388149 h 1855788"/>
                  <a:gd name="connsiteX66" fmla="*/ 1877411 w 2781300"/>
                  <a:gd name="connsiteY66" fmla="*/ 454261 h 1855788"/>
                  <a:gd name="connsiteX67" fmla="*/ 1882194 w 2781300"/>
                  <a:gd name="connsiteY67" fmla="*/ 456941 h 1855788"/>
                  <a:gd name="connsiteX68" fmla="*/ 1972435 w 2781300"/>
                  <a:gd name="connsiteY68" fmla="*/ 451649 h 1855788"/>
                  <a:gd name="connsiteX69" fmla="*/ 1949751 w 2781300"/>
                  <a:gd name="connsiteY69" fmla="*/ 494699 h 1855788"/>
                  <a:gd name="connsiteX70" fmla="*/ 2100242 w 2781300"/>
                  <a:gd name="connsiteY70" fmla="*/ 524674 h 1855788"/>
                  <a:gd name="connsiteX71" fmla="*/ 2080914 w 2781300"/>
                  <a:gd name="connsiteY71" fmla="*/ 567549 h 1855788"/>
                  <a:gd name="connsiteX72" fmla="*/ 2203928 w 2781300"/>
                  <a:gd name="connsiteY72" fmla="*/ 576262 h 1855788"/>
                  <a:gd name="connsiteX73" fmla="*/ 2180042 w 2781300"/>
                  <a:gd name="connsiteY73" fmla="*/ 622605 h 1855788"/>
                  <a:gd name="connsiteX74" fmla="*/ 2346339 w 2781300"/>
                  <a:gd name="connsiteY74" fmla="*/ 631032 h 1855788"/>
                  <a:gd name="connsiteX75" fmla="*/ 2319231 w 2781300"/>
                  <a:gd name="connsiteY75" fmla="*/ 696341 h 1855788"/>
                  <a:gd name="connsiteX76" fmla="*/ 2438404 w 2781300"/>
                  <a:gd name="connsiteY76" fmla="*/ 707232 h 1855788"/>
                  <a:gd name="connsiteX77" fmla="*/ 2416227 w 2781300"/>
                  <a:gd name="connsiteY77" fmla="*/ 746374 h 1855788"/>
                  <a:gd name="connsiteX78" fmla="*/ 2548297 w 2781300"/>
                  <a:gd name="connsiteY78" fmla="*/ 747713 h 1855788"/>
                  <a:gd name="connsiteX79" fmla="*/ 2513846 w 2781300"/>
                  <a:gd name="connsiteY79" fmla="*/ 796728 h 1855788"/>
                  <a:gd name="connsiteX80" fmla="*/ 2660245 w 2781300"/>
                  <a:gd name="connsiteY80" fmla="*/ 795338 h 1855788"/>
                  <a:gd name="connsiteX81" fmla="*/ 2629833 w 2781300"/>
                  <a:gd name="connsiteY81" fmla="*/ 852351 h 1855788"/>
                  <a:gd name="connsiteX82" fmla="*/ 2710659 w 2781300"/>
                  <a:gd name="connsiteY82" fmla="*/ 852487 h 1855788"/>
                  <a:gd name="connsiteX83" fmla="*/ 2692412 w 2781300"/>
                  <a:gd name="connsiteY83" fmla="*/ 881266 h 1855788"/>
                  <a:gd name="connsiteX84" fmla="*/ 2781300 w 2781300"/>
                  <a:gd name="connsiteY8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882194 w 2781300"/>
                  <a:gd name="connsiteY66" fmla="*/ 456941 h 1855788"/>
                  <a:gd name="connsiteX67" fmla="*/ 1972435 w 2781300"/>
                  <a:gd name="connsiteY67" fmla="*/ 451649 h 1855788"/>
                  <a:gd name="connsiteX68" fmla="*/ 1949751 w 2781300"/>
                  <a:gd name="connsiteY68" fmla="*/ 494699 h 1855788"/>
                  <a:gd name="connsiteX69" fmla="*/ 2100242 w 2781300"/>
                  <a:gd name="connsiteY69" fmla="*/ 524674 h 1855788"/>
                  <a:gd name="connsiteX70" fmla="*/ 2080914 w 2781300"/>
                  <a:gd name="connsiteY70" fmla="*/ 567549 h 1855788"/>
                  <a:gd name="connsiteX71" fmla="*/ 2203928 w 2781300"/>
                  <a:gd name="connsiteY71" fmla="*/ 576262 h 1855788"/>
                  <a:gd name="connsiteX72" fmla="*/ 2180042 w 2781300"/>
                  <a:gd name="connsiteY72" fmla="*/ 622605 h 1855788"/>
                  <a:gd name="connsiteX73" fmla="*/ 2346339 w 2781300"/>
                  <a:gd name="connsiteY73" fmla="*/ 631032 h 1855788"/>
                  <a:gd name="connsiteX74" fmla="*/ 2319231 w 2781300"/>
                  <a:gd name="connsiteY74" fmla="*/ 696341 h 1855788"/>
                  <a:gd name="connsiteX75" fmla="*/ 2438404 w 2781300"/>
                  <a:gd name="connsiteY75" fmla="*/ 707232 h 1855788"/>
                  <a:gd name="connsiteX76" fmla="*/ 2416227 w 2781300"/>
                  <a:gd name="connsiteY76" fmla="*/ 746374 h 1855788"/>
                  <a:gd name="connsiteX77" fmla="*/ 2548297 w 2781300"/>
                  <a:gd name="connsiteY77" fmla="*/ 747713 h 1855788"/>
                  <a:gd name="connsiteX78" fmla="*/ 2513846 w 2781300"/>
                  <a:gd name="connsiteY78" fmla="*/ 796728 h 1855788"/>
                  <a:gd name="connsiteX79" fmla="*/ 2660245 w 2781300"/>
                  <a:gd name="connsiteY79" fmla="*/ 795338 h 1855788"/>
                  <a:gd name="connsiteX80" fmla="*/ 2629833 w 2781300"/>
                  <a:gd name="connsiteY80" fmla="*/ 852351 h 1855788"/>
                  <a:gd name="connsiteX81" fmla="*/ 2710659 w 2781300"/>
                  <a:gd name="connsiteY81" fmla="*/ 852487 h 1855788"/>
                  <a:gd name="connsiteX82" fmla="*/ 2692412 w 2781300"/>
                  <a:gd name="connsiteY82" fmla="*/ 881266 h 1855788"/>
                  <a:gd name="connsiteX83" fmla="*/ 2781300 w 2781300"/>
                  <a:gd name="connsiteY8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972435 w 2781300"/>
                  <a:gd name="connsiteY66" fmla="*/ 451649 h 1855788"/>
                  <a:gd name="connsiteX67" fmla="*/ 1949751 w 2781300"/>
                  <a:gd name="connsiteY67" fmla="*/ 494699 h 1855788"/>
                  <a:gd name="connsiteX68" fmla="*/ 2100242 w 2781300"/>
                  <a:gd name="connsiteY68" fmla="*/ 524674 h 1855788"/>
                  <a:gd name="connsiteX69" fmla="*/ 2080914 w 2781300"/>
                  <a:gd name="connsiteY69" fmla="*/ 567549 h 1855788"/>
                  <a:gd name="connsiteX70" fmla="*/ 2203928 w 2781300"/>
                  <a:gd name="connsiteY70" fmla="*/ 576262 h 1855788"/>
                  <a:gd name="connsiteX71" fmla="*/ 2180042 w 2781300"/>
                  <a:gd name="connsiteY71" fmla="*/ 622605 h 1855788"/>
                  <a:gd name="connsiteX72" fmla="*/ 2346339 w 2781300"/>
                  <a:gd name="connsiteY72" fmla="*/ 631032 h 1855788"/>
                  <a:gd name="connsiteX73" fmla="*/ 2319231 w 2781300"/>
                  <a:gd name="connsiteY73" fmla="*/ 696341 h 1855788"/>
                  <a:gd name="connsiteX74" fmla="*/ 2438404 w 2781300"/>
                  <a:gd name="connsiteY74" fmla="*/ 707232 h 1855788"/>
                  <a:gd name="connsiteX75" fmla="*/ 2416227 w 2781300"/>
                  <a:gd name="connsiteY75" fmla="*/ 746374 h 1855788"/>
                  <a:gd name="connsiteX76" fmla="*/ 2548297 w 2781300"/>
                  <a:gd name="connsiteY76" fmla="*/ 747713 h 1855788"/>
                  <a:gd name="connsiteX77" fmla="*/ 2513846 w 2781300"/>
                  <a:gd name="connsiteY77" fmla="*/ 796728 h 1855788"/>
                  <a:gd name="connsiteX78" fmla="*/ 2660245 w 2781300"/>
                  <a:gd name="connsiteY78" fmla="*/ 795338 h 1855788"/>
                  <a:gd name="connsiteX79" fmla="*/ 2629833 w 2781300"/>
                  <a:gd name="connsiteY79" fmla="*/ 852351 h 1855788"/>
                  <a:gd name="connsiteX80" fmla="*/ 2710659 w 2781300"/>
                  <a:gd name="connsiteY80" fmla="*/ 852487 h 1855788"/>
                  <a:gd name="connsiteX81" fmla="*/ 2692412 w 2781300"/>
                  <a:gd name="connsiteY81" fmla="*/ 881266 h 1855788"/>
                  <a:gd name="connsiteX82" fmla="*/ 2781300 w 2781300"/>
                  <a:gd name="connsiteY8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821133 w 2781300"/>
                  <a:gd name="connsiteY39" fmla="*/ 1831631 h 1855788"/>
                  <a:gd name="connsiteX40" fmla="*/ 775540 w 2781300"/>
                  <a:gd name="connsiteY40" fmla="*/ 1828957 h 1855788"/>
                  <a:gd name="connsiteX41" fmla="*/ 0 w 2781300"/>
                  <a:gd name="connsiteY41" fmla="*/ 941388 h 1855788"/>
                  <a:gd name="connsiteX42" fmla="*/ 626400 w 2781300"/>
                  <a:gd name="connsiteY42" fmla="*/ 93223 h 1855788"/>
                  <a:gd name="connsiteX43" fmla="*/ 667074 w 2781300"/>
                  <a:gd name="connsiteY43" fmla="*/ 81034 h 1855788"/>
                  <a:gd name="connsiteX44" fmla="*/ 682305 w 2781300"/>
                  <a:gd name="connsiteY44" fmla="*/ 72919 h 1855788"/>
                  <a:gd name="connsiteX45" fmla="*/ 1008873 w 2781300"/>
                  <a:gd name="connsiteY45" fmla="*/ 0 h 1855788"/>
                  <a:gd name="connsiteX46" fmla="*/ 997186 w 2781300"/>
                  <a:gd name="connsiteY46" fmla="*/ 42173 h 1855788"/>
                  <a:gd name="connsiteX47" fmla="*/ 1108885 w 2781300"/>
                  <a:gd name="connsiteY47" fmla="*/ 33337 h 1855788"/>
                  <a:gd name="connsiteX48" fmla="*/ 1097623 w 2781300"/>
                  <a:gd name="connsiteY48" fmla="*/ 72518 h 1855788"/>
                  <a:gd name="connsiteX49" fmla="*/ 1222348 w 2781300"/>
                  <a:gd name="connsiteY49" fmla="*/ 61912 h 1855788"/>
                  <a:gd name="connsiteX50" fmla="*/ 1206030 w 2781300"/>
                  <a:gd name="connsiteY50" fmla="*/ 116866 h 1855788"/>
                  <a:gd name="connsiteX51" fmla="*/ 1346173 w 2781300"/>
                  <a:gd name="connsiteY51" fmla="*/ 119062 h 1855788"/>
                  <a:gd name="connsiteX52" fmla="*/ 1332246 w 2781300"/>
                  <a:gd name="connsiteY52" fmla="*/ 162868 h 1855788"/>
                  <a:gd name="connsiteX53" fmla="*/ 1430344 w 2781300"/>
                  <a:gd name="connsiteY53" fmla="*/ 157162 h 1855788"/>
                  <a:gd name="connsiteX54" fmla="*/ 1413731 w 2781300"/>
                  <a:gd name="connsiteY54" fmla="*/ 206956 h 1855788"/>
                  <a:gd name="connsiteX55" fmla="*/ 1558931 w 2781300"/>
                  <a:gd name="connsiteY55" fmla="*/ 200025 h 1855788"/>
                  <a:gd name="connsiteX56" fmla="*/ 1535305 w 2781300"/>
                  <a:gd name="connsiteY56" fmla="*/ 266902 h 1855788"/>
                  <a:gd name="connsiteX57" fmla="*/ 1620474 w 2781300"/>
                  <a:gd name="connsiteY57" fmla="*/ 263128 h 1855788"/>
                  <a:gd name="connsiteX58" fmla="*/ 1605204 w 2781300"/>
                  <a:gd name="connsiteY58" fmla="*/ 304079 h 1855788"/>
                  <a:gd name="connsiteX59" fmla="*/ 1757367 w 2781300"/>
                  <a:gd name="connsiteY59" fmla="*/ 311945 h 1855788"/>
                  <a:gd name="connsiteX60" fmla="*/ 1735914 w 2781300"/>
                  <a:gd name="connsiteY60" fmla="*/ 364629 h 1855788"/>
                  <a:gd name="connsiteX61" fmla="*/ 1808129 w 2781300"/>
                  <a:gd name="connsiteY61" fmla="*/ 359574 h 1855788"/>
                  <a:gd name="connsiteX62" fmla="*/ 1792112 w 2781300"/>
                  <a:gd name="connsiteY62" fmla="*/ 395862 h 1855788"/>
                  <a:gd name="connsiteX63" fmla="*/ 1908140 w 2781300"/>
                  <a:gd name="connsiteY63" fmla="*/ 388149 h 1855788"/>
                  <a:gd name="connsiteX64" fmla="*/ 1877411 w 2781300"/>
                  <a:gd name="connsiteY64" fmla="*/ 454261 h 1855788"/>
                  <a:gd name="connsiteX65" fmla="*/ 1972435 w 2781300"/>
                  <a:gd name="connsiteY65" fmla="*/ 451649 h 1855788"/>
                  <a:gd name="connsiteX66" fmla="*/ 1949751 w 2781300"/>
                  <a:gd name="connsiteY66" fmla="*/ 494699 h 1855788"/>
                  <a:gd name="connsiteX67" fmla="*/ 2100242 w 2781300"/>
                  <a:gd name="connsiteY67" fmla="*/ 524674 h 1855788"/>
                  <a:gd name="connsiteX68" fmla="*/ 2080914 w 2781300"/>
                  <a:gd name="connsiteY68" fmla="*/ 567549 h 1855788"/>
                  <a:gd name="connsiteX69" fmla="*/ 2203928 w 2781300"/>
                  <a:gd name="connsiteY69" fmla="*/ 576262 h 1855788"/>
                  <a:gd name="connsiteX70" fmla="*/ 2180042 w 2781300"/>
                  <a:gd name="connsiteY70" fmla="*/ 622605 h 1855788"/>
                  <a:gd name="connsiteX71" fmla="*/ 2346339 w 2781300"/>
                  <a:gd name="connsiteY71" fmla="*/ 631032 h 1855788"/>
                  <a:gd name="connsiteX72" fmla="*/ 2319231 w 2781300"/>
                  <a:gd name="connsiteY72" fmla="*/ 696341 h 1855788"/>
                  <a:gd name="connsiteX73" fmla="*/ 2438404 w 2781300"/>
                  <a:gd name="connsiteY73" fmla="*/ 707232 h 1855788"/>
                  <a:gd name="connsiteX74" fmla="*/ 2416227 w 2781300"/>
                  <a:gd name="connsiteY74" fmla="*/ 746374 h 1855788"/>
                  <a:gd name="connsiteX75" fmla="*/ 2548297 w 2781300"/>
                  <a:gd name="connsiteY75" fmla="*/ 747713 h 1855788"/>
                  <a:gd name="connsiteX76" fmla="*/ 2513846 w 2781300"/>
                  <a:gd name="connsiteY76" fmla="*/ 796728 h 1855788"/>
                  <a:gd name="connsiteX77" fmla="*/ 2660245 w 2781300"/>
                  <a:gd name="connsiteY77" fmla="*/ 795338 h 1855788"/>
                  <a:gd name="connsiteX78" fmla="*/ 2629833 w 2781300"/>
                  <a:gd name="connsiteY78" fmla="*/ 852351 h 1855788"/>
                  <a:gd name="connsiteX79" fmla="*/ 2710659 w 2781300"/>
                  <a:gd name="connsiteY79" fmla="*/ 852487 h 1855788"/>
                  <a:gd name="connsiteX80" fmla="*/ 2692412 w 2781300"/>
                  <a:gd name="connsiteY80" fmla="*/ 881266 h 1855788"/>
                  <a:gd name="connsiteX81" fmla="*/ 2781300 w 2781300"/>
                  <a:gd name="connsiteY8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67074 w 2781300"/>
                  <a:gd name="connsiteY42" fmla="*/ 81034 h 1855788"/>
                  <a:gd name="connsiteX43" fmla="*/ 682305 w 2781300"/>
                  <a:gd name="connsiteY43" fmla="*/ 72919 h 1855788"/>
                  <a:gd name="connsiteX44" fmla="*/ 1008873 w 2781300"/>
                  <a:gd name="connsiteY44" fmla="*/ 0 h 1855788"/>
                  <a:gd name="connsiteX45" fmla="*/ 997186 w 2781300"/>
                  <a:gd name="connsiteY45" fmla="*/ 42173 h 1855788"/>
                  <a:gd name="connsiteX46" fmla="*/ 1108885 w 2781300"/>
                  <a:gd name="connsiteY46" fmla="*/ 33337 h 1855788"/>
                  <a:gd name="connsiteX47" fmla="*/ 1097623 w 2781300"/>
                  <a:gd name="connsiteY47" fmla="*/ 72518 h 1855788"/>
                  <a:gd name="connsiteX48" fmla="*/ 1222348 w 2781300"/>
                  <a:gd name="connsiteY48" fmla="*/ 61912 h 1855788"/>
                  <a:gd name="connsiteX49" fmla="*/ 1206030 w 2781300"/>
                  <a:gd name="connsiteY49" fmla="*/ 116866 h 1855788"/>
                  <a:gd name="connsiteX50" fmla="*/ 1346173 w 2781300"/>
                  <a:gd name="connsiteY50" fmla="*/ 119062 h 1855788"/>
                  <a:gd name="connsiteX51" fmla="*/ 1332246 w 2781300"/>
                  <a:gd name="connsiteY51" fmla="*/ 162868 h 1855788"/>
                  <a:gd name="connsiteX52" fmla="*/ 1430344 w 2781300"/>
                  <a:gd name="connsiteY52" fmla="*/ 157162 h 1855788"/>
                  <a:gd name="connsiteX53" fmla="*/ 1413731 w 2781300"/>
                  <a:gd name="connsiteY53" fmla="*/ 206956 h 1855788"/>
                  <a:gd name="connsiteX54" fmla="*/ 1558931 w 2781300"/>
                  <a:gd name="connsiteY54" fmla="*/ 200025 h 1855788"/>
                  <a:gd name="connsiteX55" fmla="*/ 1535305 w 2781300"/>
                  <a:gd name="connsiteY55" fmla="*/ 266902 h 1855788"/>
                  <a:gd name="connsiteX56" fmla="*/ 1620474 w 2781300"/>
                  <a:gd name="connsiteY56" fmla="*/ 263128 h 1855788"/>
                  <a:gd name="connsiteX57" fmla="*/ 1605204 w 2781300"/>
                  <a:gd name="connsiteY57" fmla="*/ 304079 h 1855788"/>
                  <a:gd name="connsiteX58" fmla="*/ 1757367 w 2781300"/>
                  <a:gd name="connsiteY58" fmla="*/ 311945 h 1855788"/>
                  <a:gd name="connsiteX59" fmla="*/ 1735914 w 2781300"/>
                  <a:gd name="connsiteY59" fmla="*/ 364629 h 1855788"/>
                  <a:gd name="connsiteX60" fmla="*/ 1808129 w 2781300"/>
                  <a:gd name="connsiteY60" fmla="*/ 359574 h 1855788"/>
                  <a:gd name="connsiteX61" fmla="*/ 1792112 w 2781300"/>
                  <a:gd name="connsiteY61" fmla="*/ 395862 h 1855788"/>
                  <a:gd name="connsiteX62" fmla="*/ 1908140 w 2781300"/>
                  <a:gd name="connsiteY62" fmla="*/ 388149 h 1855788"/>
                  <a:gd name="connsiteX63" fmla="*/ 1877411 w 2781300"/>
                  <a:gd name="connsiteY63" fmla="*/ 454261 h 1855788"/>
                  <a:gd name="connsiteX64" fmla="*/ 1972435 w 2781300"/>
                  <a:gd name="connsiteY64" fmla="*/ 451649 h 1855788"/>
                  <a:gd name="connsiteX65" fmla="*/ 1949751 w 2781300"/>
                  <a:gd name="connsiteY65" fmla="*/ 494699 h 1855788"/>
                  <a:gd name="connsiteX66" fmla="*/ 2100242 w 2781300"/>
                  <a:gd name="connsiteY66" fmla="*/ 524674 h 1855788"/>
                  <a:gd name="connsiteX67" fmla="*/ 2080914 w 2781300"/>
                  <a:gd name="connsiteY67" fmla="*/ 567549 h 1855788"/>
                  <a:gd name="connsiteX68" fmla="*/ 2203928 w 2781300"/>
                  <a:gd name="connsiteY68" fmla="*/ 576262 h 1855788"/>
                  <a:gd name="connsiteX69" fmla="*/ 2180042 w 2781300"/>
                  <a:gd name="connsiteY69" fmla="*/ 622605 h 1855788"/>
                  <a:gd name="connsiteX70" fmla="*/ 2346339 w 2781300"/>
                  <a:gd name="connsiteY70" fmla="*/ 631032 h 1855788"/>
                  <a:gd name="connsiteX71" fmla="*/ 2319231 w 2781300"/>
                  <a:gd name="connsiteY71" fmla="*/ 696341 h 1855788"/>
                  <a:gd name="connsiteX72" fmla="*/ 2438404 w 2781300"/>
                  <a:gd name="connsiteY72" fmla="*/ 707232 h 1855788"/>
                  <a:gd name="connsiteX73" fmla="*/ 2416227 w 2781300"/>
                  <a:gd name="connsiteY73" fmla="*/ 746374 h 1855788"/>
                  <a:gd name="connsiteX74" fmla="*/ 2548297 w 2781300"/>
                  <a:gd name="connsiteY74" fmla="*/ 747713 h 1855788"/>
                  <a:gd name="connsiteX75" fmla="*/ 2513846 w 2781300"/>
                  <a:gd name="connsiteY75" fmla="*/ 796728 h 1855788"/>
                  <a:gd name="connsiteX76" fmla="*/ 2660245 w 2781300"/>
                  <a:gd name="connsiteY76" fmla="*/ 795338 h 1855788"/>
                  <a:gd name="connsiteX77" fmla="*/ 2629833 w 2781300"/>
                  <a:gd name="connsiteY77" fmla="*/ 852351 h 1855788"/>
                  <a:gd name="connsiteX78" fmla="*/ 2710659 w 2781300"/>
                  <a:gd name="connsiteY78" fmla="*/ 852487 h 1855788"/>
                  <a:gd name="connsiteX79" fmla="*/ 2692412 w 2781300"/>
                  <a:gd name="connsiteY79" fmla="*/ 881266 h 1855788"/>
                  <a:gd name="connsiteX80" fmla="*/ 2781300 w 2781300"/>
                  <a:gd name="connsiteY8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82305 w 2781300"/>
                  <a:gd name="connsiteY42" fmla="*/ 72919 h 1855788"/>
                  <a:gd name="connsiteX43" fmla="*/ 1008873 w 2781300"/>
                  <a:gd name="connsiteY43" fmla="*/ 0 h 1855788"/>
                  <a:gd name="connsiteX44" fmla="*/ 997186 w 2781300"/>
                  <a:gd name="connsiteY44" fmla="*/ 42173 h 1855788"/>
                  <a:gd name="connsiteX45" fmla="*/ 1108885 w 2781300"/>
                  <a:gd name="connsiteY45" fmla="*/ 33337 h 1855788"/>
                  <a:gd name="connsiteX46" fmla="*/ 1097623 w 2781300"/>
                  <a:gd name="connsiteY46" fmla="*/ 72518 h 1855788"/>
                  <a:gd name="connsiteX47" fmla="*/ 1222348 w 2781300"/>
                  <a:gd name="connsiteY47" fmla="*/ 61912 h 1855788"/>
                  <a:gd name="connsiteX48" fmla="*/ 1206030 w 2781300"/>
                  <a:gd name="connsiteY48" fmla="*/ 116866 h 1855788"/>
                  <a:gd name="connsiteX49" fmla="*/ 1346173 w 2781300"/>
                  <a:gd name="connsiteY49" fmla="*/ 119062 h 1855788"/>
                  <a:gd name="connsiteX50" fmla="*/ 1332246 w 2781300"/>
                  <a:gd name="connsiteY50" fmla="*/ 162868 h 1855788"/>
                  <a:gd name="connsiteX51" fmla="*/ 1430344 w 2781300"/>
                  <a:gd name="connsiteY51" fmla="*/ 157162 h 1855788"/>
                  <a:gd name="connsiteX52" fmla="*/ 1413731 w 2781300"/>
                  <a:gd name="connsiteY52" fmla="*/ 206956 h 1855788"/>
                  <a:gd name="connsiteX53" fmla="*/ 1558931 w 2781300"/>
                  <a:gd name="connsiteY53" fmla="*/ 200025 h 1855788"/>
                  <a:gd name="connsiteX54" fmla="*/ 1535305 w 2781300"/>
                  <a:gd name="connsiteY54" fmla="*/ 266902 h 1855788"/>
                  <a:gd name="connsiteX55" fmla="*/ 1620474 w 2781300"/>
                  <a:gd name="connsiteY55" fmla="*/ 263128 h 1855788"/>
                  <a:gd name="connsiteX56" fmla="*/ 1605204 w 2781300"/>
                  <a:gd name="connsiteY56" fmla="*/ 304079 h 1855788"/>
                  <a:gd name="connsiteX57" fmla="*/ 1757367 w 2781300"/>
                  <a:gd name="connsiteY57" fmla="*/ 311945 h 1855788"/>
                  <a:gd name="connsiteX58" fmla="*/ 1735914 w 2781300"/>
                  <a:gd name="connsiteY58" fmla="*/ 364629 h 1855788"/>
                  <a:gd name="connsiteX59" fmla="*/ 1808129 w 2781300"/>
                  <a:gd name="connsiteY59" fmla="*/ 359574 h 1855788"/>
                  <a:gd name="connsiteX60" fmla="*/ 1792112 w 2781300"/>
                  <a:gd name="connsiteY60" fmla="*/ 395862 h 1855788"/>
                  <a:gd name="connsiteX61" fmla="*/ 1908140 w 2781300"/>
                  <a:gd name="connsiteY61" fmla="*/ 388149 h 1855788"/>
                  <a:gd name="connsiteX62" fmla="*/ 1877411 w 2781300"/>
                  <a:gd name="connsiteY62" fmla="*/ 454261 h 1855788"/>
                  <a:gd name="connsiteX63" fmla="*/ 1972435 w 2781300"/>
                  <a:gd name="connsiteY63" fmla="*/ 451649 h 1855788"/>
                  <a:gd name="connsiteX64" fmla="*/ 1949751 w 2781300"/>
                  <a:gd name="connsiteY64" fmla="*/ 494699 h 1855788"/>
                  <a:gd name="connsiteX65" fmla="*/ 2100242 w 2781300"/>
                  <a:gd name="connsiteY65" fmla="*/ 524674 h 1855788"/>
                  <a:gd name="connsiteX66" fmla="*/ 2080914 w 2781300"/>
                  <a:gd name="connsiteY66" fmla="*/ 567549 h 1855788"/>
                  <a:gd name="connsiteX67" fmla="*/ 2203928 w 2781300"/>
                  <a:gd name="connsiteY67" fmla="*/ 576262 h 1855788"/>
                  <a:gd name="connsiteX68" fmla="*/ 2180042 w 2781300"/>
                  <a:gd name="connsiteY68" fmla="*/ 622605 h 1855788"/>
                  <a:gd name="connsiteX69" fmla="*/ 2346339 w 2781300"/>
                  <a:gd name="connsiteY69" fmla="*/ 631032 h 1855788"/>
                  <a:gd name="connsiteX70" fmla="*/ 2319231 w 2781300"/>
                  <a:gd name="connsiteY70" fmla="*/ 696341 h 1855788"/>
                  <a:gd name="connsiteX71" fmla="*/ 2438404 w 2781300"/>
                  <a:gd name="connsiteY71" fmla="*/ 707232 h 1855788"/>
                  <a:gd name="connsiteX72" fmla="*/ 2416227 w 2781300"/>
                  <a:gd name="connsiteY72" fmla="*/ 746374 h 1855788"/>
                  <a:gd name="connsiteX73" fmla="*/ 2548297 w 2781300"/>
                  <a:gd name="connsiteY73" fmla="*/ 747713 h 1855788"/>
                  <a:gd name="connsiteX74" fmla="*/ 2513846 w 2781300"/>
                  <a:gd name="connsiteY74" fmla="*/ 796728 h 1855788"/>
                  <a:gd name="connsiteX75" fmla="*/ 2660245 w 2781300"/>
                  <a:gd name="connsiteY75" fmla="*/ 795338 h 1855788"/>
                  <a:gd name="connsiteX76" fmla="*/ 2629833 w 2781300"/>
                  <a:gd name="connsiteY76" fmla="*/ 852351 h 1855788"/>
                  <a:gd name="connsiteX77" fmla="*/ 2710659 w 2781300"/>
                  <a:gd name="connsiteY77" fmla="*/ 852487 h 1855788"/>
                  <a:gd name="connsiteX78" fmla="*/ 2692412 w 2781300"/>
                  <a:gd name="connsiteY78" fmla="*/ 881266 h 1855788"/>
                  <a:gd name="connsiteX79" fmla="*/ 2781300 w 2781300"/>
                  <a:gd name="connsiteY7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03174 w 2781300"/>
                  <a:gd name="connsiteY24" fmla="*/ 1559366 h 1855788"/>
                  <a:gd name="connsiteX25" fmla="*/ 1620474 w 2781300"/>
                  <a:gd name="connsiteY25" fmla="*/ 1605760 h 1855788"/>
                  <a:gd name="connsiteX26" fmla="*/ 1620474 w 2781300"/>
                  <a:gd name="connsiteY26" fmla="*/ 1605761 h 1855788"/>
                  <a:gd name="connsiteX27" fmla="*/ 1538878 w 2781300"/>
                  <a:gd name="connsiteY27" fmla="*/ 1599000 h 1855788"/>
                  <a:gd name="connsiteX28" fmla="*/ 1558931 w 2781300"/>
                  <a:gd name="connsiteY28" fmla="*/ 1655763 h 1855788"/>
                  <a:gd name="connsiteX29" fmla="*/ 1416069 w 2781300"/>
                  <a:gd name="connsiteY29" fmla="*/ 1655838 h 1855788"/>
                  <a:gd name="connsiteX30" fmla="*/ 1430344 w 2781300"/>
                  <a:gd name="connsiteY30" fmla="*/ 1698626 h 1855788"/>
                  <a:gd name="connsiteX31" fmla="*/ 1344564 w 2781300"/>
                  <a:gd name="connsiteY31" fmla="*/ 1694647 h 1855788"/>
                  <a:gd name="connsiteX32" fmla="*/ 1346173 w 2781300"/>
                  <a:gd name="connsiteY32" fmla="*/ 1736726 h 1855788"/>
                  <a:gd name="connsiteX33" fmla="*/ 1209062 w 2781300"/>
                  <a:gd name="connsiteY33" fmla="*/ 1749131 h 1855788"/>
                  <a:gd name="connsiteX34" fmla="*/ 1222348 w 2781300"/>
                  <a:gd name="connsiteY34" fmla="*/ 1793876 h 1855788"/>
                  <a:gd name="connsiteX35" fmla="*/ 1003642 w 2781300"/>
                  <a:gd name="connsiteY35" fmla="*/ 1814666 h 1855788"/>
                  <a:gd name="connsiteX36" fmla="*/ 1008873 w 2781300"/>
                  <a:gd name="connsiteY36" fmla="*/ 1855788 h 1855788"/>
                  <a:gd name="connsiteX37" fmla="*/ 839790 w 2781300"/>
                  <a:gd name="connsiteY37" fmla="*/ 1836937 h 1855788"/>
                  <a:gd name="connsiteX38" fmla="*/ 775540 w 2781300"/>
                  <a:gd name="connsiteY38" fmla="*/ 1828957 h 1855788"/>
                  <a:gd name="connsiteX39" fmla="*/ 0 w 2781300"/>
                  <a:gd name="connsiteY39" fmla="*/ 941388 h 1855788"/>
                  <a:gd name="connsiteX40" fmla="*/ 626400 w 2781300"/>
                  <a:gd name="connsiteY40" fmla="*/ 93223 h 1855788"/>
                  <a:gd name="connsiteX41" fmla="*/ 682305 w 2781300"/>
                  <a:gd name="connsiteY41" fmla="*/ 72919 h 1855788"/>
                  <a:gd name="connsiteX42" fmla="*/ 1008873 w 2781300"/>
                  <a:gd name="connsiteY42" fmla="*/ 0 h 1855788"/>
                  <a:gd name="connsiteX43" fmla="*/ 997186 w 2781300"/>
                  <a:gd name="connsiteY43" fmla="*/ 42173 h 1855788"/>
                  <a:gd name="connsiteX44" fmla="*/ 1108885 w 2781300"/>
                  <a:gd name="connsiteY44" fmla="*/ 33337 h 1855788"/>
                  <a:gd name="connsiteX45" fmla="*/ 1097623 w 2781300"/>
                  <a:gd name="connsiteY45" fmla="*/ 72518 h 1855788"/>
                  <a:gd name="connsiteX46" fmla="*/ 1222348 w 2781300"/>
                  <a:gd name="connsiteY46" fmla="*/ 61912 h 1855788"/>
                  <a:gd name="connsiteX47" fmla="*/ 1206030 w 2781300"/>
                  <a:gd name="connsiteY47" fmla="*/ 116866 h 1855788"/>
                  <a:gd name="connsiteX48" fmla="*/ 1346173 w 2781300"/>
                  <a:gd name="connsiteY48" fmla="*/ 119062 h 1855788"/>
                  <a:gd name="connsiteX49" fmla="*/ 1332246 w 2781300"/>
                  <a:gd name="connsiteY49" fmla="*/ 162868 h 1855788"/>
                  <a:gd name="connsiteX50" fmla="*/ 1430344 w 2781300"/>
                  <a:gd name="connsiteY50" fmla="*/ 157162 h 1855788"/>
                  <a:gd name="connsiteX51" fmla="*/ 1413731 w 2781300"/>
                  <a:gd name="connsiteY51" fmla="*/ 206956 h 1855788"/>
                  <a:gd name="connsiteX52" fmla="*/ 1558931 w 2781300"/>
                  <a:gd name="connsiteY52" fmla="*/ 200025 h 1855788"/>
                  <a:gd name="connsiteX53" fmla="*/ 1535305 w 2781300"/>
                  <a:gd name="connsiteY53" fmla="*/ 266902 h 1855788"/>
                  <a:gd name="connsiteX54" fmla="*/ 1620474 w 2781300"/>
                  <a:gd name="connsiteY54" fmla="*/ 263128 h 1855788"/>
                  <a:gd name="connsiteX55" fmla="*/ 1605204 w 2781300"/>
                  <a:gd name="connsiteY55" fmla="*/ 304079 h 1855788"/>
                  <a:gd name="connsiteX56" fmla="*/ 1757367 w 2781300"/>
                  <a:gd name="connsiteY56" fmla="*/ 311945 h 1855788"/>
                  <a:gd name="connsiteX57" fmla="*/ 1735914 w 2781300"/>
                  <a:gd name="connsiteY57" fmla="*/ 364629 h 1855788"/>
                  <a:gd name="connsiteX58" fmla="*/ 1808129 w 2781300"/>
                  <a:gd name="connsiteY58" fmla="*/ 359574 h 1855788"/>
                  <a:gd name="connsiteX59" fmla="*/ 1792112 w 2781300"/>
                  <a:gd name="connsiteY59" fmla="*/ 395862 h 1855788"/>
                  <a:gd name="connsiteX60" fmla="*/ 1908140 w 2781300"/>
                  <a:gd name="connsiteY60" fmla="*/ 388149 h 1855788"/>
                  <a:gd name="connsiteX61" fmla="*/ 1877411 w 2781300"/>
                  <a:gd name="connsiteY61" fmla="*/ 454261 h 1855788"/>
                  <a:gd name="connsiteX62" fmla="*/ 1972435 w 2781300"/>
                  <a:gd name="connsiteY62" fmla="*/ 451649 h 1855788"/>
                  <a:gd name="connsiteX63" fmla="*/ 1949751 w 2781300"/>
                  <a:gd name="connsiteY63" fmla="*/ 494699 h 1855788"/>
                  <a:gd name="connsiteX64" fmla="*/ 2100242 w 2781300"/>
                  <a:gd name="connsiteY64" fmla="*/ 524674 h 1855788"/>
                  <a:gd name="connsiteX65" fmla="*/ 2080914 w 2781300"/>
                  <a:gd name="connsiteY65" fmla="*/ 567549 h 1855788"/>
                  <a:gd name="connsiteX66" fmla="*/ 2203928 w 2781300"/>
                  <a:gd name="connsiteY66" fmla="*/ 576262 h 1855788"/>
                  <a:gd name="connsiteX67" fmla="*/ 2180042 w 2781300"/>
                  <a:gd name="connsiteY67" fmla="*/ 622605 h 1855788"/>
                  <a:gd name="connsiteX68" fmla="*/ 2346339 w 2781300"/>
                  <a:gd name="connsiteY68" fmla="*/ 631032 h 1855788"/>
                  <a:gd name="connsiteX69" fmla="*/ 2319231 w 2781300"/>
                  <a:gd name="connsiteY69" fmla="*/ 696341 h 1855788"/>
                  <a:gd name="connsiteX70" fmla="*/ 2438404 w 2781300"/>
                  <a:gd name="connsiteY70" fmla="*/ 707232 h 1855788"/>
                  <a:gd name="connsiteX71" fmla="*/ 2416227 w 2781300"/>
                  <a:gd name="connsiteY71" fmla="*/ 746374 h 1855788"/>
                  <a:gd name="connsiteX72" fmla="*/ 2548297 w 2781300"/>
                  <a:gd name="connsiteY72" fmla="*/ 747713 h 1855788"/>
                  <a:gd name="connsiteX73" fmla="*/ 2513846 w 2781300"/>
                  <a:gd name="connsiteY73" fmla="*/ 796728 h 1855788"/>
                  <a:gd name="connsiteX74" fmla="*/ 2660245 w 2781300"/>
                  <a:gd name="connsiteY74" fmla="*/ 795338 h 1855788"/>
                  <a:gd name="connsiteX75" fmla="*/ 2629833 w 2781300"/>
                  <a:gd name="connsiteY75" fmla="*/ 852351 h 1855788"/>
                  <a:gd name="connsiteX76" fmla="*/ 2710659 w 2781300"/>
                  <a:gd name="connsiteY76" fmla="*/ 852487 h 1855788"/>
                  <a:gd name="connsiteX77" fmla="*/ 2692412 w 2781300"/>
                  <a:gd name="connsiteY77" fmla="*/ 881266 h 1855788"/>
                  <a:gd name="connsiteX78" fmla="*/ 2781300 w 2781300"/>
                  <a:gd name="connsiteY78" fmla="*/ 922338 h 185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2781300" h="1855788">
                    <a:moveTo>
                      <a:pt x="2781300" y="922338"/>
                    </a:moveTo>
                    <a:lnTo>
                      <a:pt x="2700702" y="963787"/>
                    </a:lnTo>
                    <a:lnTo>
                      <a:pt x="2710659" y="979491"/>
                    </a:lnTo>
                    <a:lnTo>
                      <a:pt x="2638459" y="995796"/>
                    </a:lnTo>
                    <a:lnTo>
                      <a:pt x="2660245" y="1036638"/>
                    </a:lnTo>
                    <a:lnTo>
                      <a:pt x="2571953" y="1029997"/>
                    </a:lnTo>
                    <a:lnTo>
                      <a:pt x="2526562" y="1053340"/>
                    </a:lnTo>
                    <a:lnTo>
                      <a:pt x="2548297" y="1084263"/>
                    </a:lnTo>
                    <a:lnTo>
                      <a:pt x="2426967" y="1104558"/>
                    </a:lnTo>
                    <a:lnTo>
                      <a:pt x="2438404" y="1124744"/>
                    </a:lnTo>
                    <a:lnTo>
                      <a:pt x="2330762" y="1154032"/>
                    </a:lnTo>
                    <a:lnTo>
                      <a:pt x="2346339" y="1200944"/>
                    </a:lnTo>
                    <a:lnTo>
                      <a:pt x="2182115" y="1237205"/>
                    </a:lnTo>
                    <a:lnTo>
                      <a:pt x="2203928" y="1279526"/>
                    </a:lnTo>
                    <a:lnTo>
                      <a:pt x="2083782" y="1292225"/>
                    </a:lnTo>
                    <a:lnTo>
                      <a:pt x="2100242" y="1328738"/>
                    </a:lnTo>
                    <a:lnTo>
                      <a:pt x="1953212" y="1365283"/>
                    </a:lnTo>
                    <a:lnTo>
                      <a:pt x="1972435" y="1401763"/>
                    </a:lnTo>
                    <a:lnTo>
                      <a:pt x="1880564" y="1405935"/>
                    </a:lnTo>
                    <a:lnTo>
                      <a:pt x="1908140" y="1465263"/>
                    </a:lnTo>
                    <a:lnTo>
                      <a:pt x="1792112" y="1457550"/>
                    </a:lnTo>
                    <a:lnTo>
                      <a:pt x="1808129" y="1493838"/>
                    </a:lnTo>
                    <a:lnTo>
                      <a:pt x="1735915" y="1488783"/>
                    </a:lnTo>
                    <a:lnTo>
                      <a:pt x="1757367" y="1541467"/>
                    </a:lnTo>
                    <a:lnTo>
                      <a:pt x="1603174" y="1559366"/>
                    </a:lnTo>
                    <a:lnTo>
                      <a:pt x="1620474" y="1605760"/>
                    </a:lnTo>
                    <a:lnTo>
                      <a:pt x="1620474" y="1605761"/>
                    </a:lnTo>
                    <a:lnTo>
                      <a:pt x="1538878" y="1599000"/>
                    </a:lnTo>
                    <a:lnTo>
                      <a:pt x="1558931" y="1655763"/>
                    </a:lnTo>
                    <a:cubicBezTo>
                      <a:pt x="1538463" y="1665236"/>
                      <a:pt x="1437500" y="1648694"/>
                      <a:pt x="1416069" y="1655838"/>
                    </a:cubicBezTo>
                    <a:lnTo>
                      <a:pt x="1430344" y="1698626"/>
                    </a:lnTo>
                    <a:cubicBezTo>
                      <a:pt x="1401384" y="1698626"/>
                      <a:pt x="1372768" y="1697278"/>
                      <a:pt x="1344564" y="1694647"/>
                    </a:cubicBezTo>
                    <a:cubicBezTo>
                      <a:pt x="1345100" y="1708673"/>
                      <a:pt x="1345637" y="1722700"/>
                      <a:pt x="1346173" y="1736726"/>
                    </a:cubicBezTo>
                    <a:cubicBezTo>
                      <a:pt x="1323589" y="1745807"/>
                      <a:pt x="1229699" y="1739606"/>
                      <a:pt x="1209062" y="1749131"/>
                    </a:cubicBezTo>
                    <a:lnTo>
                      <a:pt x="1222348" y="1793876"/>
                    </a:lnTo>
                    <a:cubicBezTo>
                      <a:pt x="1188111" y="1804799"/>
                      <a:pt x="1041068" y="1811013"/>
                      <a:pt x="1003642" y="1814666"/>
                    </a:cubicBezTo>
                    <a:lnTo>
                      <a:pt x="1008873" y="1855788"/>
                    </a:lnTo>
                    <a:cubicBezTo>
                      <a:pt x="950954" y="1855788"/>
                      <a:pt x="894405" y="1849297"/>
                      <a:pt x="839790" y="1836937"/>
                    </a:cubicBezTo>
                    <a:lnTo>
                      <a:pt x="775540" y="1828957"/>
                    </a:lnTo>
                    <a:cubicBezTo>
                      <a:pt x="386673" y="1783269"/>
                      <a:pt x="59531" y="1403327"/>
                      <a:pt x="0" y="941388"/>
                    </a:cubicBezTo>
                    <a:cubicBezTo>
                      <a:pt x="56753" y="566838"/>
                      <a:pt x="291666" y="214053"/>
                      <a:pt x="626400" y="93223"/>
                    </a:cubicBezTo>
                    <a:lnTo>
                      <a:pt x="682305" y="72919"/>
                    </a:lnTo>
                    <a:cubicBezTo>
                      <a:pt x="782679" y="25965"/>
                      <a:pt x="893034" y="0"/>
                      <a:pt x="1008873" y="0"/>
                    </a:cubicBezTo>
                    <a:lnTo>
                      <a:pt x="997186" y="42173"/>
                    </a:lnTo>
                    <a:lnTo>
                      <a:pt x="1108885" y="33337"/>
                    </a:lnTo>
                    <a:lnTo>
                      <a:pt x="1097623" y="72518"/>
                    </a:lnTo>
                    <a:lnTo>
                      <a:pt x="1222348" y="61912"/>
                    </a:lnTo>
                    <a:lnTo>
                      <a:pt x="1206030" y="116866"/>
                    </a:lnTo>
                    <a:lnTo>
                      <a:pt x="1346173" y="119062"/>
                    </a:lnTo>
                    <a:lnTo>
                      <a:pt x="1332246" y="162868"/>
                    </a:lnTo>
                    <a:lnTo>
                      <a:pt x="1430344" y="157162"/>
                    </a:lnTo>
                    <a:lnTo>
                      <a:pt x="1413731" y="206956"/>
                    </a:lnTo>
                    <a:lnTo>
                      <a:pt x="1558931" y="200025"/>
                    </a:lnTo>
                    <a:lnTo>
                      <a:pt x="1535305" y="266902"/>
                    </a:lnTo>
                    <a:lnTo>
                      <a:pt x="1620474" y="263128"/>
                    </a:lnTo>
                    <a:lnTo>
                      <a:pt x="1605204" y="304079"/>
                    </a:lnTo>
                    <a:lnTo>
                      <a:pt x="1757367" y="311945"/>
                    </a:lnTo>
                    <a:lnTo>
                      <a:pt x="1735914" y="364629"/>
                    </a:lnTo>
                    <a:lnTo>
                      <a:pt x="1808129" y="359574"/>
                    </a:lnTo>
                    <a:lnTo>
                      <a:pt x="1792112" y="395862"/>
                    </a:lnTo>
                    <a:lnTo>
                      <a:pt x="1908140" y="388149"/>
                    </a:lnTo>
                    <a:lnTo>
                      <a:pt x="1877411" y="454261"/>
                    </a:lnTo>
                    <a:lnTo>
                      <a:pt x="1972435" y="451649"/>
                    </a:lnTo>
                    <a:lnTo>
                      <a:pt x="1949751" y="494699"/>
                    </a:lnTo>
                    <a:lnTo>
                      <a:pt x="2100242" y="524674"/>
                    </a:lnTo>
                    <a:lnTo>
                      <a:pt x="2080914" y="567549"/>
                    </a:lnTo>
                    <a:lnTo>
                      <a:pt x="2203928" y="576262"/>
                    </a:lnTo>
                    <a:lnTo>
                      <a:pt x="2180042" y="622605"/>
                    </a:lnTo>
                    <a:lnTo>
                      <a:pt x="2346339" y="631032"/>
                    </a:lnTo>
                    <a:lnTo>
                      <a:pt x="2319231" y="696341"/>
                    </a:lnTo>
                    <a:lnTo>
                      <a:pt x="2438404" y="707232"/>
                    </a:lnTo>
                    <a:lnTo>
                      <a:pt x="2416227" y="746374"/>
                    </a:lnTo>
                    <a:lnTo>
                      <a:pt x="2548297" y="747713"/>
                    </a:lnTo>
                    <a:lnTo>
                      <a:pt x="2513846" y="796728"/>
                    </a:lnTo>
                    <a:lnTo>
                      <a:pt x="2660245" y="795338"/>
                    </a:lnTo>
                    <a:lnTo>
                      <a:pt x="2629833" y="852351"/>
                    </a:lnTo>
                    <a:lnTo>
                      <a:pt x="2710659" y="852487"/>
                    </a:lnTo>
                    <a:lnTo>
                      <a:pt x="2692412" y="881266"/>
                    </a:lnTo>
                    <a:lnTo>
                      <a:pt x="2781300" y="922338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2" name="フリーフォーム: 図形 561">
                <a:extLst>
                  <a:ext uri="{FF2B5EF4-FFF2-40B4-BE49-F238E27FC236}">
                    <a16:creationId xmlns:a16="http://schemas.microsoft.com/office/drawing/2014/main" id="{36A6020F-CA39-425F-B73B-F54E3369A7F5}"/>
                  </a:ext>
                </a:extLst>
              </p:cNvPr>
              <p:cNvSpPr/>
              <p:nvPr/>
            </p:nvSpPr>
            <p:spPr>
              <a:xfrm flipH="1">
                <a:off x="4111880" y="1764431"/>
                <a:ext cx="1545970" cy="2349384"/>
              </a:xfrm>
              <a:custGeom>
                <a:avLst/>
                <a:gdLst>
                  <a:gd name="connsiteX0" fmla="*/ 856643 w 1554483"/>
                  <a:gd name="connsiteY0" fmla="*/ 0 h 2349384"/>
                  <a:gd name="connsiteX1" fmla="*/ 855358 w 1554483"/>
                  <a:gd name="connsiteY1" fmla="*/ 1333 h 2349384"/>
                  <a:gd name="connsiteX2" fmla="*/ 782039 w 1554483"/>
                  <a:gd name="connsiteY2" fmla="*/ 72132 h 2349384"/>
                  <a:gd name="connsiteX3" fmla="*/ 780827 w 1554483"/>
                  <a:gd name="connsiteY3" fmla="*/ 44609 h 2349384"/>
                  <a:gd name="connsiteX4" fmla="*/ 777620 w 1554483"/>
                  <a:gd name="connsiteY4" fmla="*/ 20956 h 2349384"/>
                  <a:gd name="connsiteX5" fmla="*/ 774413 w 1554483"/>
                  <a:gd name="connsiteY5" fmla="*/ 44609 h 2349384"/>
                  <a:gd name="connsiteX6" fmla="*/ 773171 w 1554483"/>
                  <a:gd name="connsiteY6" fmla="*/ 72834 h 2349384"/>
                  <a:gd name="connsiteX7" fmla="*/ 699125 w 1554483"/>
                  <a:gd name="connsiteY7" fmla="*/ 1333 h 2349384"/>
                  <a:gd name="connsiteX8" fmla="*/ 697840 w 1554483"/>
                  <a:gd name="connsiteY8" fmla="*/ 0 h 2349384"/>
                  <a:gd name="connsiteX9" fmla="*/ 767157 w 1554483"/>
                  <a:gd name="connsiteY9" fmla="*/ 84299 h 2349384"/>
                  <a:gd name="connsiteX10" fmla="*/ 772421 w 1554483"/>
                  <a:gd name="connsiteY10" fmla="*/ 89853 h 2349384"/>
                  <a:gd name="connsiteX11" fmla="*/ 771427 w 1554483"/>
                  <a:gd name="connsiteY11" fmla="*/ 112446 h 2349384"/>
                  <a:gd name="connsiteX12" fmla="*/ 769196 w 1554483"/>
                  <a:gd name="connsiteY12" fmla="*/ 201033 h 2349384"/>
                  <a:gd name="connsiteX13" fmla="*/ 661026 w 1554483"/>
                  <a:gd name="connsiteY13" fmla="*/ 96583 h 2349384"/>
                  <a:gd name="connsiteX14" fmla="*/ 659742 w 1554483"/>
                  <a:gd name="connsiteY14" fmla="*/ 95249 h 2349384"/>
                  <a:gd name="connsiteX15" fmla="*/ 729059 w 1554483"/>
                  <a:gd name="connsiteY15" fmla="*/ 179548 h 2349384"/>
                  <a:gd name="connsiteX16" fmla="*/ 768697 w 1554483"/>
                  <a:gd name="connsiteY16" fmla="*/ 221366 h 2349384"/>
                  <a:gd name="connsiteX17" fmla="*/ 766369 w 1554483"/>
                  <a:gd name="connsiteY17" fmla="*/ 361946 h 2349384"/>
                  <a:gd name="connsiteX18" fmla="*/ 765999 w 1554483"/>
                  <a:gd name="connsiteY18" fmla="*/ 394773 h 2349384"/>
                  <a:gd name="connsiteX19" fmla="*/ 708635 w 1554483"/>
                  <a:gd name="connsiteY19" fmla="*/ 343353 h 2349384"/>
                  <a:gd name="connsiteX20" fmla="*/ 591177 w 1554483"/>
                  <a:gd name="connsiteY20" fmla="*/ 229933 h 2349384"/>
                  <a:gd name="connsiteX21" fmla="*/ 589892 w 1554483"/>
                  <a:gd name="connsiteY21" fmla="*/ 228600 h 2349384"/>
                  <a:gd name="connsiteX22" fmla="*/ 659209 w 1554483"/>
                  <a:gd name="connsiteY22" fmla="*/ 312899 h 2349384"/>
                  <a:gd name="connsiteX23" fmla="*/ 749798 w 1554483"/>
                  <a:gd name="connsiteY23" fmla="*/ 408470 h 2349384"/>
                  <a:gd name="connsiteX24" fmla="*/ 765674 w 1554483"/>
                  <a:gd name="connsiteY24" fmla="*/ 423564 h 2349384"/>
                  <a:gd name="connsiteX25" fmla="*/ 764426 w 1554483"/>
                  <a:gd name="connsiteY25" fmla="*/ 534247 h 2349384"/>
                  <a:gd name="connsiteX26" fmla="*/ 763699 w 1554483"/>
                  <a:gd name="connsiteY26" fmla="*/ 632157 h 2349384"/>
                  <a:gd name="connsiteX27" fmla="*/ 758608 w 1554483"/>
                  <a:gd name="connsiteY27" fmla="*/ 627905 h 2349384"/>
                  <a:gd name="connsiteX28" fmla="*/ 514977 w 1554483"/>
                  <a:gd name="connsiteY28" fmla="*/ 401384 h 2349384"/>
                  <a:gd name="connsiteX29" fmla="*/ 513692 w 1554483"/>
                  <a:gd name="connsiteY29" fmla="*/ 400051 h 2349384"/>
                  <a:gd name="connsiteX30" fmla="*/ 583009 w 1554483"/>
                  <a:gd name="connsiteY30" fmla="*/ 484350 h 2349384"/>
                  <a:gd name="connsiteX31" fmla="*/ 673598 w 1554483"/>
                  <a:gd name="connsiteY31" fmla="*/ 579921 h 2349384"/>
                  <a:gd name="connsiteX32" fmla="*/ 763453 w 1554483"/>
                  <a:gd name="connsiteY32" fmla="*/ 665350 h 2349384"/>
                  <a:gd name="connsiteX33" fmla="*/ 762959 w 1554483"/>
                  <a:gd name="connsiteY33" fmla="*/ 732005 h 2349384"/>
                  <a:gd name="connsiteX34" fmla="*/ 762032 w 1554483"/>
                  <a:gd name="connsiteY34" fmla="*/ 950540 h 2349384"/>
                  <a:gd name="connsiteX35" fmla="*/ 761925 w 1554483"/>
                  <a:gd name="connsiteY35" fmla="*/ 1027805 h 2349384"/>
                  <a:gd name="connsiteX36" fmla="*/ 658390 w 1554483"/>
                  <a:gd name="connsiteY36" fmla="*/ 941339 h 2349384"/>
                  <a:gd name="connsiteX37" fmla="*/ 414759 w 1554483"/>
                  <a:gd name="connsiteY37" fmla="*/ 714819 h 2349384"/>
                  <a:gd name="connsiteX38" fmla="*/ 413474 w 1554483"/>
                  <a:gd name="connsiteY38" fmla="*/ 713485 h 2349384"/>
                  <a:gd name="connsiteX39" fmla="*/ 482791 w 1554483"/>
                  <a:gd name="connsiteY39" fmla="*/ 797784 h 2349384"/>
                  <a:gd name="connsiteX40" fmla="*/ 676111 w 1554483"/>
                  <a:gd name="connsiteY40" fmla="*/ 991026 h 2349384"/>
                  <a:gd name="connsiteX41" fmla="*/ 761874 w 1554483"/>
                  <a:gd name="connsiteY41" fmla="*/ 1065125 h 2349384"/>
                  <a:gd name="connsiteX42" fmla="*/ 761708 w 1554483"/>
                  <a:gd name="connsiteY42" fmla="*/ 1185170 h 2349384"/>
                  <a:gd name="connsiteX43" fmla="*/ 762032 w 1554483"/>
                  <a:gd name="connsiteY43" fmla="*/ 1419800 h 2349384"/>
                  <a:gd name="connsiteX44" fmla="*/ 762567 w 1554483"/>
                  <a:gd name="connsiteY44" fmla="*/ 1545927 h 2349384"/>
                  <a:gd name="connsiteX45" fmla="*/ 681613 w 1554483"/>
                  <a:gd name="connsiteY45" fmla="*/ 1487126 h 2349384"/>
                  <a:gd name="connsiteX46" fmla="*/ 164186 w 1554483"/>
                  <a:gd name="connsiteY46" fmla="*/ 1039804 h 2349384"/>
                  <a:gd name="connsiteX47" fmla="*/ 162902 w 1554483"/>
                  <a:gd name="connsiteY47" fmla="*/ 1038470 h 2349384"/>
                  <a:gd name="connsiteX48" fmla="*/ 232218 w 1554483"/>
                  <a:gd name="connsiteY48" fmla="*/ 1122770 h 2349384"/>
                  <a:gd name="connsiteX49" fmla="*/ 663056 w 1554483"/>
                  <a:gd name="connsiteY49" fmla="*/ 1511791 h 2349384"/>
                  <a:gd name="connsiteX50" fmla="*/ 762726 w 1554483"/>
                  <a:gd name="connsiteY50" fmla="*/ 1583371 h 2349384"/>
                  <a:gd name="connsiteX51" fmla="*/ 762959 w 1554483"/>
                  <a:gd name="connsiteY51" fmla="*/ 1638335 h 2349384"/>
                  <a:gd name="connsiteX52" fmla="*/ 766369 w 1554483"/>
                  <a:gd name="connsiteY52" fmla="*/ 2008394 h 2349384"/>
                  <a:gd name="connsiteX53" fmla="*/ 767403 w 1554483"/>
                  <a:gd name="connsiteY53" fmla="*/ 2070843 h 2349384"/>
                  <a:gd name="connsiteX54" fmla="*/ 648946 w 1554483"/>
                  <a:gd name="connsiteY54" fmla="*/ 1995196 h 2349384"/>
                  <a:gd name="connsiteX55" fmla="*/ 504353 w 1554483"/>
                  <a:gd name="connsiteY55" fmla="*/ 1892061 h 2349384"/>
                  <a:gd name="connsiteX56" fmla="*/ 1194 w 1554483"/>
                  <a:gd name="connsiteY56" fmla="*/ 1425775 h 2349384"/>
                  <a:gd name="connsiteX57" fmla="*/ 0 w 1554483"/>
                  <a:gd name="connsiteY57" fmla="*/ 1424321 h 2349384"/>
                  <a:gd name="connsiteX58" fmla="*/ 61412 w 1554483"/>
                  <a:gd name="connsiteY58" fmla="*/ 1519127 h 2349384"/>
                  <a:gd name="connsiteX59" fmla="*/ 476298 w 1554483"/>
                  <a:gd name="connsiteY59" fmla="*/ 1929350 h 2349384"/>
                  <a:gd name="connsiteX60" fmla="*/ 734424 w 1554483"/>
                  <a:gd name="connsiteY60" fmla="*/ 2097739 h 2349384"/>
                  <a:gd name="connsiteX61" fmla="*/ 768134 w 1554483"/>
                  <a:gd name="connsiteY61" fmla="*/ 2114944 h 2349384"/>
                  <a:gd name="connsiteX62" fmla="*/ 768724 w 1554483"/>
                  <a:gd name="connsiteY62" fmla="*/ 2150555 h 2349384"/>
                  <a:gd name="connsiteX63" fmla="*/ 777620 w 1554483"/>
                  <a:gd name="connsiteY63" fmla="*/ 2349384 h 2349384"/>
                  <a:gd name="connsiteX64" fmla="*/ 786517 w 1554483"/>
                  <a:gd name="connsiteY64" fmla="*/ 2150555 h 2349384"/>
                  <a:gd name="connsiteX65" fmla="*/ 787113 w 1554483"/>
                  <a:gd name="connsiteY65" fmla="*/ 2114554 h 2349384"/>
                  <a:gd name="connsiteX66" fmla="*/ 820059 w 1554483"/>
                  <a:gd name="connsiteY66" fmla="*/ 2097739 h 2349384"/>
                  <a:gd name="connsiteX67" fmla="*/ 1078185 w 1554483"/>
                  <a:gd name="connsiteY67" fmla="*/ 1929350 h 2349384"/>
                  <a:gd name="connsiteX68" fmla="*/ 1493071 w 1554483"/>
                  <a:gd name="connsiteY68" fmla="*/ 1519127 h 2349384"/>
                  <a:gd name="connsiteX69" fmla="*/ 1554483 w 1554483"/>
                  <a:gd name="connsiteY69" fmla="*/ 1424321 h 2349384"/>
                  <a:gd name="connsiteX70" fmla="*/ 1553289 w 1554483"/>
                  <a:gd name="connsiteY70" fmla="*/ 1425775 h 2349384"/>
                  <a:gd name="connsiteX71" fmla="*/ 1050130 w 1554483"/>
                  <a:gd name="connsiteY71" fmla="*/ 1892061 h 2349384"/>
                  <a:gd name="connsiteX72" fmla="*/ 905537 w 1554483"/>
                  <a:gd name="connsiteY72" fmla="*/ 1995196 h 2349384"/>
                  <a:gd name="connsiteX73" fmla="*/ 787845 w 1554483"/>
                  <a:gd name="connsiteY73" fmla="*/ 2070354 h 2349384"/>
                  <a:gd name="connsiteX74" fmla="*/ 788872 w 1554483"/>
                  <a:gd name="connsiteY74" fmla="*/ 2008394 h 2349384"/>
                  <a:gd name="connsiteX75" fmla="*/ 792282 w 1554483"/>
                  <a:gd name="connsiteY75" fmla="*/ 1638335 h 2349384"/>
                  <a:gd name="connsiteX76" fmla="*/ 792517 w 1554483"/>
                  <a:gd name="connsiteY76" fmla="*/ 1582825 h 2349384"/>
                  <a:gd name="connsiteX77" fmla="*/ 891427 w 1554483"/>
                  <a:gd name="connsiteY77" fmla="*/ 1511791 h 2349384"/>
                  <a:gd name="connsiteX78" fmla="*/ 1322265 w 1554483"/>
                  <a:gd name="connsiteY78" fmla="*/ 1122770 h 2349384"/>
                  <a:gd name="connsiteX79" fmla="*/ 1391581 w 1554483"/>
                  <a:gd name="connsiteY79" fmla="*/ 1038470 h 2349384"/>
                  <a:gd name="connsiteX80" fmla="*/ 1390297 w 1554483"/>
                  <a:gd name="connsiteY80" fmla="*/ 1039804 h 2349384"/>
                  <a:gd name="connsiteX81" fmla="*/ 872870 w 1554483"/>
                  <a:gd name="connsiteY81" fmla="*/ 1487126 h 2349384"/>
                  <a:gd name="connsiteX82" fmla="*/ 792676 w 1554483"/>
                  <a:gd name="connsiteY82" fmla="*/ 1545375 h 2349384"/>
                  <a:gd name="connsiteX83" fmla="*/ 793209 w 1554483"/>
                  <a:gd name="connsiteY83" fmla="*/ 1419800 h 2349384"/>
                  <a:gd name="connsiteX84" fmla="*/ 793532 w 1554483"/>
                  <a:gd name="connsiteY84" fmla="*/ 1185170 h 2349384"/>
                  <a:gd name="connsiteX85" fmla="*/ 793366 w 1554483"/>
                  <a:gd name="connsiteY85" fmla="*/ 1064472 h 2349384"/>
                  <a:gd name="connsiteX86" fmla="*/ 878372 w 1554483"/>
                  <a:gd name="connsiteY86" fmla="*/ 991026 h 2349384"/>
                  <a:gd name="connsiteX87" fmla="*/ 1071692 w 1554483"/>
                  <a:gd name="connsiteY87" fmla="*/ 797784 h 2349384"/>
                  <a:gd name="connsiteX88" fmla="*/ 1141009 w 1554483"/>
                  <a:gd name="connsiteY88" fmla="*/ 713485 h 2349384"/>
                  <a:gd name="connsiteX89" fmla="*/ 1139724 w 1554483"/>
                  <a:gd name="connsiteY89" fmla="*/ 714819 h 2349384"/>
                  <a:gd name="connsiteX90" fmla="*/ 896093 w 1554483"/>
                  <a:gd name="connsiteY90" fmla="*/ 941339 h 2349384"/>
                  <a:gd name="connsiteX91" fmla="*/ 793315 w 1554483"/>
                  <a:gd name="connsiteY91" fmla="*/ 1027173 h 2349384"/>
                  <a:gd name="connsiteX92" fmla="*/ 793209 w 1554483"/>
                  <a:gd name="connsiteY92" fmla="*/ 950540 h 2349384"/>
                  <a:gd name="connsiteX93" fmla="*/ 792282 w 1554483"/>
                  <a:gd name="connsiteY93" fmla="*/ 732005 h 2349384"/>
                  <a:gd name="connsiteX94" fmla="*/ 791782 w 1554483"/>
                  <a:gd name="connsiteY94" fmla="*/ 664636 h 2349384"/>
                  <a:gd name="connsiteX95" fmla="*/ 880885 w 1554483"/>
                  <a:gd name="connsiteY95" fmla="*/ 579921 h 2349384"/>
                  <a:gd name="connsiteX96" fmla="*/ 971474 w 1554483"/>
                  <a:gd name="connsiteY96" fmla="*/ 484350 h 2349384"/>
                  <a:gd name="connsiteX97" fmla="*/ 1040791 w 1554483"/>
                  <a:gd name="connsiteY97" fmla="*/ 400051 h 2349384"/>
                  <a:gd name="connsiteX98" fmla="*/ 1039506 w 1554483"/>
                  <a:gd name="connsiteY98" fmla="*/ 401384 h 2349384"/>
                  <a:gd name="connsiteX99" fmla="*/ 795875 w 1554483"/>
                  <a:gd name="connsiteY99" fmla="*/ 627905 h 2349384"/>
                  <a:gd name="connsiteX100" fmla="*/ 791536 w 1554483"/>
                  <a:gd name="connsiteY100" fmla="*/ 631529 h 2349384"/>
                  <a:gd name="connsiteX101" fmla="*/ 790815 w 1554483"/>
                  <a:gd name="connsiteY101" fmla="*/ 534247 h 2349384"/>
                  <a:gd name="connsiteX102" fmla="*/ 789559 w 1554483"/>
                  <a:gd name="connsiteY102" fmla="*/ 422852 h 2349384"/>
                  <a:gd name="connsiteX103" fmla="*/ 804685 w 1554483"/>
                  <a:gd name="connsiteY103" fmla="*/ 408470 h 2349384"/>
                  <a:gd name="connsiteX104" fmla="*/ 895274 w 1554483"/>
                  <a:gd name="connsiteY104" fmla="*/ 312899 h 2349384"/>
                  <a:gd name="connsiteX105" fmla="*/ 964591 w 1554483"/>
                  <a:gd name="connsiteY105" fmla="*/ 228600 h 2349384"/>
                  <a:gd name="connsiteX106" fmla="*/ 963306 w 1554483"/>
                  <a:gd name="connsiteY106" fmla="*/ 229933 h 2349384"/>
                  <a:gd name="connsiteX107" fmla="*/ 845848 w 1554483"/>
                  <a:gd name="connsiteY107" fmla="*/ 343353 h 2349384"/>
                  <a:gd name="connsiteX108" fmla="*/ 789234 w 1554483"/>
                  <a:gd name="connsiteY108" fmla="*/ 394101 h 2349384"/>
                  <a:gd name="connsiteX109" fmla="*/ 788872 w 1554483"/>
                  <a:gd name="connsiteY109" fmla="*/ 361946 h 2349384"/>
                  <a:gd name="connsiteX110" fmla="*/ 786530 w 1554483"/>
                  <a:gd name="connsiteY110" fmla="*/ 220582 h 2349384"/>
                  <a:gd name="connsiteX111" fmla="*/ 825424 w 1554483"/>
                  <a:gd name="connsiteY111" fmla="*/ 179548 h 2349384"/>
                  <a:gd name="connsiteX112" fmla="*/ 894741 w 1554483"/>
                  <a:gd name="connsiteY112" fmla="*/ 95249 h 2349384"/>
                  <a:gd name="connsiteX113" fmla="*/ 893457 w 1554483"/>
                  <a:gd name="connsiteY113" fmla="*/ 96583 h 2349384"/>
                  <a:gd name="connsiteX114" fmla="*/ 786027 w 1554483"/>
                  <a:gd name="connsiteY114" fmla="*/ 200320 h 2349384"/>
                  <a:gd name="connsiteX115" fmla="*/ 783814 w 1554483"/>
                  <a:gd name="connsiteY115" fmla="*/ 112446 h 2349384"/>
                  <a:gd name="connsiteX116" fmla="*/ 782786 w 1554483"/>
                  <a:gd name="connsiteY116" fmla="*/ 89089 h 2349384"/>
                  <a:gd name="connsiteX117" fmla="*/ 787326 w 1554483"/>
                  <a:gd name="connsiteY117" fmla="*/ 84299 h 234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554483" h="2349384">
                    <a:moveTo>
                      <a:pt x="856643" y="0"/>
                    </a:moveTo>
                    <a:lnTo>
                      <a:pt x="855358" y="1333"/>
                    </a:lnTo>
                    <a:lnTo>
                      <a:pt x="782039" y="72132"/>
                    </a:lnTo>
                    <a:lnTo>
                      <a:pt x="780827" y="44609"/>
                    </a:lnTo>
                    <a:cubicBezTo>
                      <a:pt x="779791" y="29100"/>
                      <a:pt x="778719" y="20956"/>
                      <a:pt x="777620" y="20956"/>
                    </a:cubicBezTo>
                    <a:cubicBezTo>
                      <a:pt x="776522" y="20956"/>
                      <a:pt x="775449" y="29100"/>
                      <a:pt x="774413" y="44609"/>
                    </a:cubicBezTo>
                    <a:lnTo>
                      <a:pt x="773171" y="72834"/>
                    </a:lnTo>
                    <a:lnTo>
                      <a:pt x="699125" y="1333"/>
                    </a:lnTo>
                    <a:lnTo>
                      <a:pt x="697840" y="0"/>
                    </a:lnTo>
                    <a:lnTo>
                      <a:pt x="767157" y="84299"/>
                    </a:lnTo>
                    <a:lnTo>
                      <a:pt x="772421" y="89853"/>
                    </a:lnTo>
                    <a:lnTo>
                      <a:pt x="771427" y="112446"/>
                    </a:lnTo>
                    <a:lnTo>
                      <a:pt x="769196" y="201033"/>
                    </a:lnTo>
                    <a:lnTo>
                      <a:pt x="661026" y="96583"/>
                    </a:lnTo>
                    <a:lnTo>
                      <a:pt x="659742" y="95249"/>
                    </a:lnTo>
                    <a:lnTo>
                      <a:pt x="729059" y="179548"/>
                    </a:lnTo>
                    <a:lnTo>
                      <a:pt x="768697" y="221366"/>
                    </a:lnTo>
                    <a:lnTo>
                      <a:pt x="766369" y="361946"/>
                    </a:lnTo>
                    <a:lnTo>
                      <a:pt x="765999" y="394773"/>
                    </a:lnTo>
                    <a:lnTo>
                      <a:pt x="708635" y="343353"/>
                    </a:lnTo>
                    <a:cubicBezTo>
                      <a:pt x="667964" y="305539"/>
                      <a:pt x="628746" y="267670"/>
                      <a:pt x="591177" y="229933"/>
                    </a:cubicBezTo>
                    <a:lnTo>
                      <a:pt x="589892" y="228600"/>
                    </a:lnTo>
                    <a:lnTo>
                      <a:pt x="659209" y="312899"/>
                    </a:lnTo>
                    <a:cubicBezTo>
                      <a:pt x="687260" y="344243"/>
                      <a:pt x="717517" y="376182"/>
                      <a:pt x="749798" y="408470"/>
                    </a:cubicBezTo>
                    <a:lnTo>
                      <a:pt x="765674" y="423564"/>
                    </a:lnTo>
                    <a:lnTo>
                      <a:pt x="764426" y="534247"/>
                    </a:lnTo>
                    <a:lnTo>
                      <a:pt x="763699" y="632157"/>
                    </a:lnTo>
                    <a:lnTo>
                      <a:pt x="758608" y="627905"/>
                    </a:lnTo>
                    <a:cubicBezTo>
                      <a:pt x="671848" y="552858"/>
                      <a:pt x="590115" y="476858"/>
                      <a:pt x="514977" y="401384"/>
                    </a:cubicBezTo>
                    <a:lnTo>
                      <a:pt x="513692" y="400051"/>
                    </a:lnTo>
                    <a:lnTo>
                      <a:pt x="583009" y="484350"/>
                    </a:lnTo>
                    <a:cubicBezTo>
                      <a:pt x="611060" y="515694"/>
                      <a:pt x="641317" y="547633"/>
                      <a:pt x="673598" y="579921"/>
                    </a:cubicBezTo>
                    <a:lnTo>
                      <a:pt x="763453" y="665350"/>
                    </a:lnTo>
                    <a:lnTo>
                      <a:pt x="762959" y="732005"/>
                    </a:lnTo>
                    <a:cubicBezTo>
                      <a:pt x="762556" y="801648"/>
                      <a:pt x="762243" y="874753"/>
                      <a:pt x="762032" y="950540"/>
                    </a:cubicBezTo>
                    <a:lnTo>
                      <a:pt x="761925" y="1027805"/>
                    </a:lnTo>
                    <a:lnTo>
                      <a:pt x="658390" y="941339"/>
                    </a:lnTo>
                    <a:cubicBezTo>
                      <a:pt x="571630" y="866292"/>
                      <a:pt x="489897" y="790293"/>
                      <a:pt x="414759" y="714819"/>
                    </a:cubicBezTo>
                    <a:lnTo>
                      <a:pt x="413474" y="713485"/>
                    </a:lnTo>
                    <a:lnTo>
                      <a:pt x="482791" y="797784"/>
                    </a:lnTo>
                    <a:cubicBezTo>
                      <a:pt x="538893" y="860472"/>
                      <a:pt x="603819" y="925538"/>
                      <a:pt x="676111" y="991026"/>
                    </a:cubicBezTo>
                    <a:lnTo>
                      <a:pt x="761874" y="1065125"/>
                    </a:lnTo>
                    <a:lnTo>
                      <a:pt x="761708" y="1185170"/>
                    </a:lnTo>
                    <a:cubicBezTo>
                      <a:pt x="761708" y="1265542"/>
                      <a:pt x="761820" y="1344012"/>
                      <a:pt x="762032" y="1419800"/>
                    </a:cubicBezTo>
                    <a:lnTo>
                      <a:pt x="762567" y="1545927"/>
                    </a:lnTo>
                    <a:lnTo>
                      <a:pt x="681613" y="1487126"/>
                    </a:lnTo>
                    <a:cubicBezTo>
                      <a:pt x="491117" y="1343803"/>
                      <a:pt x="314463" y="1190750"/>
                      <a:pt x="164186" y="1039804"/>
                    </a:cubicBezTo>
                    <a:lnTo>
                      <a:pt x="162902" y="1038470"/>
                    </a:lnTo>
                    <a:lnTo>
                      <a:pt x="232218" y="1122770"/>
                    </a:lnTo>
                    <a:cubicBezTo>
                      <a:pt x="344423" y="1248145"/>
                      <a:pt x="491919" y="1383032"/>
                      <a:pt x="663056" y="1511791"/>
                    </a:cubicBezTo>
                    <a:lnTo>
                      <a:pt x="762726" y="1583371"/>
                    </a:lnTo>
                    <a:lnTo>
                      <a:pt x="762959" y="1638335"/>
                    </a:lnTo>
                    <a:cubicBezTo>
                      <a:pt x="763764" y="1777620"/>
                      <a:pt x="764929" y="1903053"/>
                      <a:pt x="766369" y="2008394"/>
                    </a:cubicBezTo>
                    <a:lnTo>
                      <a:pt x="767403" y="2070843"/>
                    </a:lnTo>
                    <a:lnTo>
                      <a:pt x="648946" y="1995196"/>
                    </a:lnTo>
                    <a:cubicBezTo>
                      <a:pt x="600255" y="1962312"/>
                      <a:pt x="551977" y="1927892"/>
                      <a:pt x="504353" y="1892061"/>
                    </a:cubicBezTo>
                    <a:cubicBezTo>
                      <a:pt x="313857" y="1748738"/>
                      <a:pt x="142155" y="1589103"/>
                      <a:pt x="1194" y="1425775"/>
                    </a:cubicBezTo>
                    <a:lnTo>
                      <a:pt x="0" y="1424321"/>
                    </a:lnTo>
                    <a:lnTo>
                      <a:pt x="61412" y="1519127"/>
                    </a:lnTo>
                    <a:cubicBezTo>
                      <a:pt x="163546" y="1657889"/>
                      <a:pt x="305161" y="1800591"/>
                      <a:pt x="476298" y="1929350"/>
                    </a:cubicBezTo>
                    <a:cubicBezTo>
                      <a:pt x="561866" y="1993730"/>
                      <a:pt x="648739" y="2050052"/>
                      <a:pt x="734424" y="2097739"/>
                    </a:cubicBezTo>
                    <a:lnTo>
                      <a:pt x="768134" y="2114944"/>
                    </a:lnTo>
                    <a:lnTo>
                      <a:pt x="768724" y="2150555"/>
                    </a:lnTo>
                    <a:cubicBezTo>
                      <a:pt x="771263" y="2276085"/>
                      <a:pt x="774325" y="2349384"/>
                      <a:pt x="777620" y="2349384"/>
                    </a:cubicBezTo>
                    <a:cubicBezTo>
                      <a:pt x="780916" y="2349384"/>
                      <a:pt x="783977" y="2276085"/>
                      <a:pt x="786517" y="2150555"/>
                    </a:cubicBezTo>
                    <a:lnTo>
                      <a:pt x="787113" y="2114554"/>
                    </a:lnTo>
                    <a:lnTo>
                      <a:pt x="820059" y="2097739"/>
                    </a:lnTo>
                    <a:cubicBezTo>
                      <a:pt x="905744" y="2050052"/>
                      <a:pt x="992617" y="1993730"/>
                      <a:pt x="1078185" y="1929350"/>
                    </a:cubicBezTo>
                    <a:cubicBezTo>
                      <a:pt x="1249322" y="1800591"/>
                      <a:pt x="1390937" y="1657889"/>
                      <a:pt x="1493071" y="1519127"/>
                    </a:cubicBezTo>
                    <a:lnTo>
                      <a:pt x="1554483" y="1424321"/>
                    </a:lnTo>
                    <a:lnTo>
                      <a:pt x="1553289" y="1425775"/>
                    </a:lnTo>
                    <a:cubicBezTo>
                      <a:pt x="1412328" y="1589103"/>
                      <a:pt x="1240626" y="1748738"/>
                      <a:pt x="1050130" y="1892061"/>
                    </a:cubicBezTo>
                    <a:cubicBezTo>
                      <a:pt x="1002506" y="1927892"/>
                      <a:pt x="954228" y="1962312"/>
                      <a:pt x="905537" y="1995196"/>
                    </a:cubicBezTo>
                    <a:lnTo>
                      <a:pt x="787845" y="2070354"/>
                    </a:lnTo>
                    <a:lnTo>
                      <a:pt x="788872" y="2008394"/>
                    </a:lnTo>
                    <a:cubicBezTo>
                      <a:pt x="790311" y="1903053"/>
                      <a:pt x="791477" y="1777620"/>
                      <a:pt x="792282" y="1638335"/>
                    </a:cubicBezTo>
                    <a:lnTo>
                      <a:pt x="792517" y="1582825"/>
                    </a:lnTo>
                    <a:lnTo>
                      <a:pt x="891427" y="1511791"/>
                    </a:lnTo>
                    <a:cubicBezTo>
                      <a:pt x="1062564" y="1383032"/>
                      <a:pt x="1210060" y="1248145"/>
                      <a:pt x="1322265" y="1122770"/>
                    </a:cubicBezTo>
                    <a:lnTo>
                      <a:pt x="1391581" y="1038470"/>
                    </a:lnTo>
                    <a:lnTo>
                      <a:pt x="1390297" y="1039804"/>
                    </a:lnTo>
                    <a:cubicBezTo>
                      <a:pt x="1240020" y="1190750"/>
                      <a:pt x="1063366" y="1343803"/>
                      <a:pt x="872870" y="1487126"/>
                    </a:cubicBezTo>
                    <a:lnTo>
                      <a:pt x="792676" y="1545375"/>
                    </a:lnTo>
                    <a:lnTo>
                      <a:pt x="793209" y="1419800"/>
                    </a:lnTo>
                    <a:cubicBezTo>
                      <a:pt x="793421" y="1344012"/>
                      <a:pt x="793532" y="1265542"/>
                      <a:pt x="793532" y="1185170"/>
                    </a:cubicBezTo>
                    <a:lnTo>
                      <a:pt x="793366" y="1064472"/>
                    </a:lnTo>
                    <a:lnTo>
                      <a:pt x="878372" y="991026"/>
                    </a:lnTo>
                    <a:cubicBezTo>
                      <a:pt x="950664" y="925538"/>
                      <a:pt x="1015590" y="860472"/>
                      <a:pt x="1071692" y="797784"/>
                    </a:cubicBezTo>
                    <a:lnTo>
                      <a:pt x="1141009" y="713485"/>
                    </a:lnTo>
                    <a:lnTo>
                      <a:pt x="1139724" y="714819"/>
                    </a:lnTo>
                    <a:cubicBezTo>
                      <a:pt x="1064586" y="790293"/>
                      <a:pt x="982853" y="866292"/>
                      <a:pt x="896093" y="941339"/>
                    </a:cubicBezTo>
                    <a:lnTo>
                      <a:pt x="793315" y="1027173"/>
                    </a:lnTo>
                    <a:lnTo>
                      <a:pt x="793209" y="950540"/>
                    </a:lnTo>
                    <a:cubicBezTo>
                      <a:pt x="792997" y="874753"/>
                      <a:pt x="792684" y="801648"/>
                      <a:pt x="792282" y="732005"/>
                    </a:cubicBezTo>
                    <a:lnTo>
                      <a:pt x="791782" y="664636"/>
                    </a:lnTo>
                    <a:lnTo>
                      <a:pt x="880885" y="579921"/>
                    </a:lnTo>
                    <a:cubicBezTo>
                      <a:pt x="913166" y="547633"/>
                      <a:pt x="943423" y="515694"/>
                      <a:pt x="971474" y="484350"/>
                    </a:cubicBezTo>
                    <a:lnTo>
                      <a:pt x="1040791" y="400051"/>
                    </a:lnTo>
                    <a:lnTo>
                      <a:pt x="1039506" y="401384"/>
                    </a:lnTo>
                    <a:cubicBezTo>
                      <a:pt x="964368" y="476858"/>
                      <a:pt x="882635" y="552858"/>
                      <a:pt x="795875" y="627905"/>
                    </a:cubicBezTo>
                    <a:lnTo>
                      <a:pt x="791536" y="631529"/>
                    </a:lnTo>
                    <a:lnTo>
                      <a:pt x="790815" y="534247"/>
                    </a:lnTo>
                    <a:lnTo>
                      <a:pt x="789559" y="422852"/>
                    </a:lnTo>
                    <a:lnTo>
                      <a:pt x="804685" y="408470"/>
                    </a:lnTo>
                    <a:cubicBezTo>
                      <a:pt x="836966" y="376182"/>
                      <a:pt x="867223" y="344243"/>
                      <a:pt x="895274" y="312899"/>
                    </a:cubicBezTo>
                    <a:lnTo>
                      <a:pt x="964591" y="228600"/>
                    </a:lnTo>
                    <a:lnTo>
                      <a:pt x="963306" y="229933"/>
                    </a:lnTo>
                    <a:cubicBezTo>
                      <a:pt x="925737" y="267670"/>
                      <a:pt x="886519" y="305539"/>
                      <a:pt x="845848" y="343353"/>
                    </a:cubicBezTo>
                    <a:lnTo>
                      <a:pt x="789234" y="394101"/>
                    </a:lnTo>
                    <a:lnTo>
                      <a:pt x="788872" y="361946"/>
                    </a:lnTo>
                    <a:lnTo>
                      <a:pt x="786530" y="220582"/>
                    </a:lnTo>
                    <a:lnTo>
                      <a:pt x="825424" y="179548"/>
                    </a:lnTo>
                    <a:lnTo>
                      <a:pt x="894741" y="95249"/>
                    </a:lnTo>
                    <a:lnTo>
                      <a:pt x="893457" y="96583"/>
                    </a:lnTo>
                    <a:lnTo>
                      <a:pt x="786027" y="200320"/>
                    </a:lnTo>
                    <a:lnTo>
                      <a:pt x="783814" y="112446"/>
                    </a:lnTo>
                    <a:lnTo>
                      <a:pt x="782786" y="89089"/>
                    </a:lnTo>
                    <a:lnTo>
                      <a:pt x="787326" y="84299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43" name="グループ化 542">
              <a:extLst>
                <a:ext uri="{FF2B5EF4-FFF2-40B4-BE49-F238E27FC236}">
                  <a16:creationId xmlns:a16="http://schemas.microsoft.com/office/drawing/2014/main" id="{C223C13B-D96D-4B39-B6D2-7EC35F934411}"/>
                </a:ext>
              </a:extLst>
            </p:cNvPr>
            <p:cNvGrpSpPr/>
            <p:nvPr/>
          </p:nvGrpSpPr>
          <p:grpSpPr>
            <a:xfrm>
              <a:off x="2696695" y="829409"/>
              <a:ext cx="966288" cy="3420934"/>
              <a:chOff x="2696695" y="829409"/>
              <a:chExt cx="966288" cy="3420934"/>
            </a:xfrm>
          </p:grpSpPr>
          <p:sp>
            <p:nvSpPr>
              <p:cNvPr id="557" name="台形 556">
                <a:extLst>
                  <a:ext uri="{FF2B5EF4-FFF2-40B4-BE49-F238E27FC236}">
                    <a16:creationId xmlns:a16="http://schemas.microsoft.com/office/drawing/2014/main" id="{328FBEF7-3B58-45BB-93CE-4C789AB1DA9E}"/>
                  </a:ext>
                </a:extLst>
              </p:cNvPr>
              <p:cNvSpPr/>
              <p:nvPr/>
            </p:nvSpPr>
            <p:spPr>
              <a:xfrm rot="21212543">
                <a:off x="3382652" y="2241693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558" name="グループ化 557">
                <a:extLst>
                  <a:ext uri="{FF2B5EF4-FFF2-40B4-BE49-F238E27FC236}">
                    <a16:creationId xmlns:a16="http://schemas.microsoft.com/office/drawing/2014/main" id="{B347CB13-69E3-4DD3-A2CE-5624073BB22F}"/>
                  </a:ext>
                </a:extLst>
              </p:cNvPr>
              <p:cNvGrpSpPr/>
              <p:nvPr/>
            </p:nvGrpSpPr>
            <p:grpSpPr>
              <a:xfrm rot="20991182">
                <a:off x="2696695" y="829409"/>
                <a:ext cx="966288" cy="1448191"/>
                <a:chOff x="3944937" y="1390650"/>
                <a:chExt cx="1855788" cy="2781300"/>
              </a:xfrm>
            </p:grpSpPr>
            <p:sp>
              <p:nvSpPr>
                <p:cNvPr id="559" name="フリーフォーム: 図形 558">
                  <a:extLst>
                    <a:ext uri="{FF2B5EF4-FFF2-40B4-BE49-F238E27FC236}">
                      <a16:creationId xmlns:a16="http://schemas.microsoft.com/office/drawing/2014/main" id="{F1EC9DBF-AD86-4B28-B3B1-CFE7F2275301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0" name="フリーフォーム: 図形 559">
                  <a:extLst>
                    <a:ext uri="{FF2B5EF4-FFF2-40B4-BE49-F238E27FC236}">
                      <a16:creationId xmlns:a16="http://schemas.microsoft.com/office/drawing/2014/main" id="{7924DEA9-E662-4D35-B86F-20816889213E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544" name="グループ化 543">
              <a:extLst>
                <a:ext uri="{FF2B5EF4-FFF2-40B4-BE49-F238E27FC236}">
                  <a16:creationId xmlns:a16="http://schemas.microsoft.com/office/drawing/2014/main" id="{9C4420B4-633A-4B54-8508-2EF09EEAFA12}"/>
                </a:ext>
              </a:extLst>
            </p:cNvPr>
            <p:cNvGrpSpPr/>
            <p:nvPr/>
          </p:nvGrpSpPr>
          <p:grpSpPr>
            <a:xfrm rot="3124461">
              <a:off x="4574783" y="1084981"/>
              <a:ext cx="537644" cy="1457736"/>
              <a:chOff x="5674519" y="1390651"/>
              <a:chExt cx="861274" cy="2781300"/>
            </a:xfrm>
          </p:grpSpPr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F31F9718-188B-4080-8F66-BE37E1634446}"/>
                  </a:ext>
                </a:extLst>
              </p:cNvPr>
              <p:cNvGrpSpPr/>
              <p:nvPr/>
            </p:nvGrpSpPr>
            <p:grpSpPr>
              <a:xfrm>
                <a:off x="5674519" y="1390651"/>
                <a:ext cx="861273" cy="2779628"/>
                <a:chOff x="5602287" y="1390651"/>
                <a:chExt cx="933505" cy="2779628"/>
              </a:xfrm>
            </p:grpSpPr>
            <p:sp>
              <p:nvSpPr>
                <p:cNvPr id="555" name="フリーフォーム: 図形 554">
                  <a:extLst>
                    <a:ext uri="{FF2B5EF4-FFF2-40B4-BE49-F238E27FC236}">
                      <a16:creationId xmlns:a16="http://schemas.microsoft.com/office/drawing/2014/main" id="{4B2E4090-5808-44CC-80C3-5CBA69DA57B7}"/>
                    </a:ext>
                  </a:extLst>
                </p:cNvPr>
                <p:cNvSpPr/>
                <p:nvPr/>
              </p:nvSpPr>
              <p:spPr>
                <a:xfrm rot="16200000">
                  <a:off x="4679226" y="2313712"/>
                  <a:ext cx="2779628" cy="933505"/>
                </a:xfrm>
                <a:custGeom>
                  <a:avLst/>
                  <a:gdLst>
                    <a:gd name="connsiteX0" fmla="*/ 2779628 w 2779628"/>
                    <a:gd name="connsiteY0" fmla="*/ 922338 h 933505"/>
                    <a:gd name="connsiteX1" fmla="*/ 2757914 w 2779628"/>
                    <a:gd name="connsiteY1" fmla="*/ 933505 h 933505"/>
                    <a:gd name="connsiteX2" fmla="*/ 0 w 2779628"/>
                    <a:gd name="connsiteY2" fmla="*/ 933505 h 933505"/>
                    <a:gd name="connsiteX3" fmla="*/ 27809 w 2779628"/>
                    <a:gd name="connsiteY3" fmla="*/ 802363 h 933505"/>
                    <a:gd name="connsiteX4" fmla="*/ 624728 w 2779628"/>
                    <a:gd name="connsiteY4" fmla="*/ 93223 h 933505"/>
                    <a:gd name="connsiteX5" fmla="*/ 680633 w 2779628"/>
                    <a:gd name="connsiteY5" fmla="*/ 72919 h 933505"/>
                    <a:gd name="connsiteX6" fmla="*/ 1007201 w 2779628"/>
                    <a:gd name="connsiteY6" fmla="*/ 0 h 933505"/>
                    <a:gd name="connsiteX7" fmla="*/ 995514 w 2779628"/>
                    <a:gd name="connsiteY7" fmla="*/ 42173 h 933505"/>
                    <a:gd name="connsiteX8" fmla="*/ 1107213 w 2779628"/>
                    <a:gd name="connsiteY8" fmla="*/ 33337 h 933505"/>
                    <a:gd name="connsiteX9" fmla="*/ 1095951 w 2779628"/>
                    <a:gd name="connsiteY9" fmla="*/ 72518 h 933505"/>
                    <a:gd name="connsiteX10" fmla="*/ 1220676 w 2779628"/>
                    <a:gd name="connsiteY10" fmla="*/ 61912 h 933505"/>
                    <a:gd name="connsiteX11" fmla="*/ 1204358 w 2779628"/>
                    <a:gd name="connsiteY11" fmla="*/ 116866 h 933505"/>
                    <a:gd name="connsiteX12" fmla="*/ 1344501 w 2779628"/>
                    <a:gd name="connsiteY12" fmla="*/ 119062 h 933505"/>
                    <a:gd name="connsiteX13" fmla="*/ 1330574 w 2779628"/>
                    <a:gd name="connsiteY13" fmla="*/ 162868 h 933505"/>
                    <a:gd name="connsiteX14" fmla="*/ 1428672 w 2779628"/>
                    <a:gd name="connsiteY14" fmla="*/ 157162 h 933505"/>
                    <a:gd name="connsiteX15" fmla="*/ 1412059 w 2779628"/>
                    <a:gd name="connsiteY15" fmla="*/ 206956 h 933505"/>
                    <a:gd name="connsiteX16" fmla="*/ 1557259 w 2779628"/>
                    <a:gd name="connsiteY16" fmla="*/ 200025 h 933505"/>
                    <a:gd name="connsiteX17" fmla="*/ 1533633 w 2779628"/>
                    <a:gd name="connsiteY17" fmla="*/ 266902 h 933505"/>
                    <a:gd name="connsiteX18" fmla="*/ 1618802 w 2779628"/>
                    <a:gd name="connsiteY18" fmla="*/ 263128 h 933505"/>
                    <a:gd name="connsiteX19" fmla="*/ 1603532 w 2779628"/>
                    <a:gd name="connsiteY19" fmla="*/ 304079 h 933505"/>
                    <a:gd name="connsiteX20" fmla="*/ 1755695 w 2779628"/>
                    <a:gd name="connsiteY20" fmla="*/ 311945 h 933505"/>
                    <a:gd name="connsiteX21" fmla="*/ 1734242 w 2779628"/>
                    <a:gd name="connsiteY21" fmla="*/ 364629 h 933505"/>
                    <a:gd name="connsiteX22" fmla="*/ 1806457 w 2779628"/>
                    <a:gd name="connsiteY22" fmla="*/ 359574 h 933505"/>
                    <a:gd name="connsiteX23" fmla="*/ 1790440 w 2779628"/>
                    <a:gd name="connsiteY23" fmla="*/ 395862 h 933505"/>
                    <a:gd name="connsiteX24" fmla="*/ 1906468 w 2779628"/>
                    <a:gd name="connsiteY24" fmla="*/ 388149 h 933505"/>
                    <a:gd name="connsiteX25" fmla="*/ 1875739 w 2779628"/>
                    <a:gd name="connsiteY25" fmla="*/ 454261 h 933505"/>
                    <a:gd name="connsiteX26" fmla="*/ 1970763 w 2779628"/>
                    <a:gd name="connsiteY26" fmla="*/ 451649 h 933505"/>
                    <a:gd name="connsiteX27" fmla="*/ 1948079 w 2779628"/>
                    <a:gd name="connsiteY27" fmla="*/ 494699 h 933505"/>
                    <a:gd name="connsiteX28" fmla="*/ 2098570 w 2779628"/>
                    <a:gd name="connsiteY28" fmla="*/ 524674 h 933505"/>
                    <a:gd name="connsiteX29" fmla="*/ 2079242 w 2779628"/>
                    <a:gd name="connsiteY29" fmla="*/ 567549 h 933505"/>
                    <a:gd name="connsiteX30" fmla="*/ 2202256 w 2779628"/>
                    <a:gd name="connsiteY30" fmla="*/ 576262 h 933505"/>
                    <a:gd name="connsiteX31" fmla="*/ 2178370 w 2779628"/>
                    <a:gd name="connsiteY31" fmla="*/ 622605 h 933505"/>
                    <a:gd name="connsiteX32" fmla="*/ 2344667 w 2779628"/>
                    <a:gd name="connsiteY32" fmla="*/ 631032 h 933505"/>
                    <a:gd name="connsiteX33" fmla="*/ 2317559 w 2779628"/>
                    <a:gd name="connsiteY33" fmla="*/ 696341 h 933505"/>
                    <a:gd name="connsiteX34" fmla="*/ 2436732 w 2779628"/>
                    <a:gd name="connsiteY34" fmla="*/ 707232 h 933505"/>
                    <a:gd name="connsiteX35" fmla="*/ 2414555 w 2779628"/>
                    <a:gd name="connsiteY35" fmla="*/ 746374 h 933505"/>
                    <a:gd name="connsiteX36" fmla="*/ 2546625 w 2779628"/>
                    <a:gd name="connsiteY36" fmla="*/ 747713 h 933505"/>
                    <a:gd name="connsiteX37" fmla="*/ 2512174 w 2779628"/>
                    <a:gd name="connsiteY37" fmla="*/ 796728 h 933505"/>
                    <a:gd name="connsiteX38" fmla="*/ 2658573 w 2779628"/>
                    <a:gd name="connsiteY38" fmla="*/ 795338 h 933505"/>
                    <a:gd name="connsiteX39" fmla="*/ 2628161 w 2779628"/>
                    <a:gd name="connsiteY39" fmla="*/ 852351 h 933505"/>
                    <a:gd name="connsiteX40" fmla="*/ 2708987 w 2779628"/>
                    <a:gd name="connsiteY40" fmla="*/ 852487 h 933505"/>
                    <a:gd name="connsiteX41" fmla="*/ 2690740 w 2779628"/>
                    <a:gd name="connsiteY41" fmla="*/ 881266 h 933505"/>
                    <a:gd name="connsiteX42" fmla="*/ 2779628 w 2779628"/>
                    <a:gd name="connsiteY42" fmla="*/ 922338 h 93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779628" h="933505">
                      <a:moveTo>
                        <a:pt x="2779628" y="922338"/>
                      </a:moveTo>
                      <a:lnTo>
                        <a:pt x="2757914" y="933505"/>
                      </a:lnTo>
                      <a:lnTo>
                        <a:pt x="0" y="933505"/>
                      </a:lnTo>
                      <a:lnTo>
                        <a:pt x="27809" y="802363"/>
                      </a:lnTo>
                      <a:cubicBezTo>
                        <a:pt x="115369" y="482266"/>
                        <a:pt x="331836" y="198949"/>
                        <a:pt x="624728" y="93223"/>
                      </a:cubicBezTo>
                      <a:lnTo>
                        <a:pt x="680633" y="72919"/>
                      </a:lnTo>
                      <a:cubicBezTo>
                        <a:pt x="781007" y="25965"/>
                        <a:pt x="891362" y="0"/>
                        <a:pt x="1007201" y="0"/>
                      </a:cubicBezTo>
                      <a:lnTo>
                        <a:pt x="995514" y="42173"/>
                      </a:lnTo>
                      <a:lnTo>
                        <a:pt x="1107213" y="33337"/>
                      </a:lnTo>
                      <a:lnTo>
                        <a:pt x="1095951" y="72518"/>
                      </a:lnTo>
                      <a:lnTo>
                        <a:pt x="1220676" y="61912"/>
                      </a:lnTo>
                      <a:lnTo>
                        <a:pt x="1204358" y="116866"/>
                      </a:lnTo>
                      <a:lnTo>
                        <a:pt x="1344501" y="119062"/>
                      </a:lnTo>
                      <a:lnTo>
                        <a:pt x="1330574" y="162868"/>
                      </a:lnTo>
                      <a:lnTo>
                        <a:pt x="1428672" y="157162"/>
                      </a:lnTo>
                      <a:lnTo>
                        <a:pt x="1412059" y="206956"/>
                      </a:lnTo>
                      <a:lnTo>
                        <a:pt x="1557259" y="200025"/>
                      </a:lnTo>
                      <a:lnTo>
                        <a:pt x="1533633" y="266902"/>
                      </a:lnTo>
                      <a:lnTo>
                        <a:pt x="1618802" y="263128"/>
                      </a:lnTo>
                      <a:lnTo>
                        <a:pt x="1603532" y="304079"/>
                      </a:lnTo>
                      <a:lnTo>
                        <a:pt x="1755695" y="311945"/>
                      </a:lnTo>
                      <a:lnTo>
                        <a:pt x="1734242" y="364629"/>
                      </a:lnTo>
                      <a:lnTo>
                        <a:pt x="1806457" y="359574"/>
                      </a:lnTo>
                      <a:lnTo>
                        <a:pt x="1790440" y="395862"/>
                      </a:lnTo>
                      <a:lnTo>
                        <a:pt x="1906468" y="388149"/>
                      </a:lnTo>
                      <a:lnTo>
                        <a:pt x="1875739" y="454261"/>
                      </a:lnTo>
                      <a:lnTo>
                        <a:pt x="1970763" y="451649"/>
                      </a:lnTo>
                      <a:lnTo>
                        <a:pt x="1948079" y="494699"/>
                      </a:lnTo>
                      <a:lnTo>
                        <a:pt x="2098570" y="524674"/>
                      </a:lnTo>
                      <a:lnTo>
                        <a:pt x="2079242" y="567549"/>
                      </a:lnTo>
                      <a:lnTo>
                        <a:pt x="2202256" y="576262"/>
                      </a:lnTo>
                      <a:lnTo>
                        <a:pt x="2178370" y="622605"/>
                      </a:lnTo>
                      <a:lnTo>
                        <a:pt x="2344667" y="631032"/>
                      </a:lnTo>
                      <a:lnTo>
                        <a:pt x="2317559" y="696341"/>
                      </a:lnTo>
                      <a:lnTo>
                        <a:pt x="2436732" y="707232"/>
                      </a:lnTo>
                      <a:lnTo>
                        <a:pt x="2414555" y="746374"/>
                      </a:lnTo>
                      <a:lnTo>
                        <a:pt x="2546625" y="747713"/>
                      </a:lnTo>
                      <a:lnTo>
                        <a:pt x="2512174" y="796728"/>
                      </a:lnTo>
                      <a:lnTo>
                        <a:pt x="2658573" y="795338"/>
                      </a:lnTo>
                      <a:lnTo>
                        <a:pt x="2628161" y="852351"/>
                      </a:lnTo>
                      <a:lnTo>
                        <a:pt x="2708987" y="852487"/>
                      </a:lnTo>
                      <a:lnTo>
                        <a:pt x="2690740" y="881266"/>
                      </a:lnTo>
                      <a:lnTo>
                        <a:pt x="2779628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6" name="フリーフォーム: 図形 555">
                  <a:extLst>
                    <a:ext uri="{FF2B5EF4-FFF2-40B4-BE49-F238E27FC236}">
                      <a16:creationId xmlns:a16="http://schemas.microsoft.com/office/drawing/2014/main" id="{E23B10B6-3174-445A-BCF5-DE647FE821B2}"/>
                    </a:ext>
                  </a:extLst>
                </p:cNvPr>
                <p:cNvSpPr/>
                <p:nvPr/>
              </p:nvSpPr>
              <p:spPr>
                <a:xfrm rot="16200000">
                  <a:off x="4969386" y="2462923"/>
                  <a:ext cx="2349384" cy="780950"/>
                </a:xfrm>
                <a:custGeom>
                  <a:avLst/>
                  <a:gdLst>
                    <a:gd name="connsiteX0" fmla="*/ 2349384 w 2349384"/>
                    <a:gd name="connsiteY0" fmla="*/ 694019 h 780950"/>
                    <a:gd name="connsiteX1" fmla="*/ 2348051 w 2349384"/>
                    <a:gd name="connsiteY1" fmla="*/ 695297 h 780950"/>
                    <a:gd name="connsiteX2" fmla="*/ 2277252 w 2349384"/>
                    <a:gd name="connsiteY2" fmla="*/ 768214 h 780950"/>
                    <a:gd name="connsiteX3" fmla="*/ 2304775 w 2349384"/>
                    <a:gd name="connsiteY3" fmla="*/ 769419 h 780950"/>
                    <a:gd name="connsiteX4" fmla="*/ 2328428 w 2349384"/>
                    <a:gd name="connsiteY4" fmla="*/ 772609 h 780950"/>
                    <a:gd name="connsiteX5" fmla="*/ 2304775 w 2349384"/>
                    <a:gd name="connsiteY5" fmla="*/ 775798 h 780950"/>
                    <a:gd name="connsiteX6" fmla="*/ 2276550 w 2349384"/>
                    <a:gd name="connsiteY6" fmla="*/ 777033 h 780950"/>
                    <a:gd name="connsiteX7" fmla="*/ 2280353 w 2349384"/>
                    <a:gd name="connsiteY7" fmla="*/ 780950 h 780950"/>
                    <a:gd name="connsiteX8" fmla="*/ 2262895 w 2349384"/>
                    <a:gd name="connsiteY8" fmla="*/ 780950 h 780950"/>
                    <a:gd name="connsiteX9" fmla="*/ 2259531 w 2349384"/>
                    <a:gd name="connsiteY9" fmla="*/ 777779 h 780950"/>
                    <a:gd name="connsiteX10" fmla="*/ 2236938 w 2349384"/>
                    <a:gd name="connsiteY10" fmla="*/ 778768 h 780950"/>
                    <a:gd name="connsiteX11" fmla="*/ 2149828 w 2349384"/>
                    <a:gd name="connsiteY11" fmla="*/ 780950 h 780950"/>
                    <a:gd name="connsiteX12" fmla="*/ 177432 w 2349384"/>
                    <a:gd name="connsiteY12" fmla="*/ 780950 h 780950"/>
                    <a:gd name="connsiteX13" fmla="*/ 114804 w 2349384"/>
                    <a:gd name="connsiteY13" fmla="*/ 779469 h 780950"/>
                    <a:gd name="connsiteX14" fmla="*/ 0 w 2349384"/>
                    <a:gd name="connsiteY14" fmla="*/ 772609 h 780950"/>
                    <a:gd name="connsiteX15" fmla="*/ 198829 w 2349384"/>
                    <a:gd name="connsiteY15" fmla="*/ 763761 h 780950"/>
                    <a:gd name="connsiteX16" fmla="*/ 234830 w 2349384"/>
                    <a:gd name="connsiteY16" fmla="*/ 763168 h 780950"/>
                    <a:gd name="connsiteX17" fmla="*/ 251645 w 2349384"/>
                    <a:gd name="connsiteY17" fmla="*/ 730402 h 780950"/>
                    <a:gd name="connsiteX18" fmla="*/ 420034 w 2349384"/>
                    <a:gd name="connsiteY18" fmla="*/ 473690 h 780950"/>
                    <a:gd name="connsiteX19" fmla="*/ 830257 w 2349384"/>
                    <a:gd name="connsiteY19" fmla="*/ 61076 h 780950"/>
                    <a:gd name="connsiteX20" fmla="*/ 925063 w 2349384"/>
                    <a:gd name="connsiteY20" fmla="*/ 0 h 780950"/>
                    <a:gd name="connsiteX21" fmla="*/ 923609 w 2349384"/>
                    <a:gd name="connsiteY21" fmla="*/ 1188 h 780950"/>
                    <a:gd name="connsiteX22" fmla="*/ 457323 w 2349384"/>
                    <a:gd name="connsiteY22" fmla="*/ 501591 h 780950"/>
                    <a:gd name="connsiteX23" fmla="*/ 354188 w 2349384"/>
                    <a:gd name="connsiteY23" fmla="*/ 645392 h 780950"/>
                    <a:gd name="connsiteX24" fmla="*/ 279030 w 2349384"/>
                    <a:gd name="connsiteY24" fmla="*/ 762440 h 780950"/>
                    <a:gd name="connsiteX25" fmla="*/ 340990 w 2349384"/>
                    <a:gd name="connsiteY25" fmla="*/ 761418 h 780950"/>
                    <a:gd name="connsiteX26" fmla="*/ 711049 w 2349384"/>
                    <a:gd name="connsiteY26" fmla="*/ 758027 h 780950"/>
                    <a:gd name="connsiteX27" fmla="*/ 766559 w 2349384"/>
                    <a:gd name="connsiteY27" fmla="*/ 757793 h 780950"/>
                    <a:gd name="connsiteX28" fmla="*/ 837593 w 2349384"/>
                    <a:gd name="connsiteY28" fmla="*/ 659425 h 780950"/>
                    <a:gd name="connsiteX29" fmla="*/ 1226614 w 2349384"/>
                    <a:gd name="connsiteY29" fmla="*/ 230946 h 780950"/>
                    <a:gd name="connsiteX30" fmla="*/ 1310914 w 2349384"/>
                    <a:gd name="connsiteY30" fmla="*/ 162010 h 780950"/>
                    <a:gd name="connsiteX31" fmla="*/ 1309580 w 2349384"/>
                    <a:gd name="connsiteY31" fmla="*/ 163287 h 780950"/>
                    <a:gd name="connsiteX32" fmla="*/ 862258 w 2349384"/>
                    <a:gd name="connsiteY32" fmla="*/ 677880 h 780950"/>
                    <a:gd name="connsiteX33" fmla="*/ 804009 w 2349384"/>
                    <a:gd name="connsiteY33" fmla="*/ 757635 h 780950"/>
                    <a:gd name="connsiteX34" fmla="*/ 929584 w 2349384"/>
                    <a:gd name="connsiteY34" fmla="*/ 757105 h 780950"/>
                    <a:gd name="connsiteX35" fmla="*/ 1164214 w 2349384"/>
                    <a:gd name="connsiteY35" fmla="*/ 756784 h 780950"/>
                    <a:gd name="connsiteX36" fmla="*/ 1284912 w 2349384"/>
                    <a:gd name="connsiteY36" fmla="*/ 756949 h 780950"/>
                    <a:gd name="connsiteX37" fmla="*/ 1358358 w 2349384"/>
                    <a:gd name="connsiteY37" fmla="*/ 672409 h 780950"/>
                    <a:gd name="connsiteX38" fmla="*/ 1551600 w 2349384"/>
                    <a:gd name="connsiteY38" fmla="*/ 480147 h 780950"/>
                    <a:gd name="connsiteX39" fmla="*/ 1635899 w 2349384"/>
                    <a:gd name="connsiteY39" fmla="*/ 411210 h 780950"/>
                    <a:gd name="connsiteX40" fmla="*/ 1634565 w 2349384"/>
                    <a:gd name="connsiteY40" fmla="*/ 412488 h 780950"/>
                    <a:gd name="connsiteX41" fmla="*/ 1408045 w 2349384"/>
                    <a:gd name="connsiteY41" fmla="*/ 654785 h 780950"/>
                    <a:gd name="connsiteX42" fmla="*/ 1322211 w 2349384"/>
                    <a:gd name="connsiteY42" fmla="*/ 757000 h 780950"/>
                    <a:gd name="connsiteX43" fmla="*/ 1398844 w 2349384"/>
                    <a:gd name="connsiteY43" fmla="*/ 757105 h 780950"/>
                    <a:gd name="connsiteX44" fmla="*/ 1617379 w 2349384"/>
                    <a:gd name="connsiteY44" fmla="*/ 758027 h 780950"/>
                    <a:gd name="connsiteX45" fmla="*/ 1684748 w 2349384"/>
                    <a:gd name="connsiteY45" fmla="*/ 758524 h 780950"/>
                    <a:gd name="connsiteX46" fmla="*/ 1769463 w 2349384"/>
                    <a:gd name="connsiteY46" fmla="*/ 669909 h 780950"/>
                    <a:gd name="connsiteX47" fmla="*/ 1865034 w 2349384"/>
                    <a:gd name="connsiteY47" fmla="*/ 579816 h 780950"/>
                    <a:gd name="connsiteX48" fmla="*/ 1949333 w 2349384"/>
                    <a:gd name="connsiteY48" fmla="*/ 510879 h 780950"/>
                    <a:gd name="connsiteX49" fmla="*/ 1948000 w 2349384"/>
                    <a:gd name="connsiteY49" fmla="*/ 512157 h 780950"/>
                    <a:gd name="connsiteX50" fmla="*/ 1721479 w 2349384"/>
                    <a:gd name="connsiteY50" fmla="*/ 754454 h 780950"/>
                    <a:gd name="connsiteX51" fmla="*/ 1717855 w 2349384"/>
                    <a:gd name="connsiteY51" fmla="*/ 758769 h 780950"/>
                    <a:gd name="connsiteX52" fmla="*/ 1815137 w 2349384"/>
                    <a:gd name="connsiteY52" fmla="*/ 759486 h 780950"/>
                    <a:gd name="connsiteX53" fmla="*/ 1926532 w 2349384"/>
                    <a:gd name="connsiteY53" fmla="*/ 760735 h 780950"/>
                    <a:gd name="connsiteX54" fmla="*/ 1940914 w 2349384"/>
                    <a:gd name="connsiteY54" fmla="*/ 745692 h 780950"/>
                    <a:gd name="connsiteX55" fmla="*/ 2036485 w 2349384"/>
                    <a:gd name="connsiteY55" fmla="*/ 655599 h 780950"/>
                    <a:gd name="connsiteX56" fmla="*/ 2120784 w 2349384"/>
                    <a:gd name="connsiteY56" fmla="*/ 586662 h 780950"/>
                    <a:gd name="connsiteX57" fmla="*/ 2119451 w 2349384"/>
                    <a:gd name="connsiteY57" fmla="*/ 587940 h 780950"/>
                    <a:gd name="connsiteX58" fmla="*/ 2006031 w 2349384"/>
                    <a:gd name="connsiteY58" fmla="*/ 704754 h 780950"/>
                    <a:gd name="connsiteX59" fmla="*/ 1955283 w 2349384"/>
                    <a:gd name="connsiteY59" fmla="*/ 761058 h 780950"/>
                    <a:gd name="connsiteX60" fmla="*/ 1987438 w 2349384"/>
                    <a:gd name="connsiteY60" fmla="*/ 761418 h 780950"/>
                    <a:gd name="connsiteX61" fmla="*/ 2128802 w 2349384"/>
                    <a:gd name="connsiteY61" fmla="*/ 763748 h 780950"/>
                    <a:gd name="connsiteX62" fmla="*/ 2169836 w 2349384"/>
                    <a:gd name="connsiteY62" fmla="*/ 725067 h 780950"/>
                    <a:gd name="connsiteX63" fmla="*/ 2254135 w 2349384"/>
                    <a:gd name="connsiteY63" fmla="*/ 656129 h 780950"/>
                    <a:gd name="connsiteX64" fmla="*/ 2252801 w 2349384"/>
                    <a:gd name="connsiteY64" fmla="*/ 657406 h 780950"/>
                    <a:gd name="connsiteX65" fmla="*/ 2149064 w 2349384"/>
                    <a:gd name="connsiteY65" fmla="*/ 764248 h 780950"/>
                    <a:gd name="connsiteX66" fmla="*/ 2236938 w 2349384"/>
                    <a:gd name="connsiteY66" fmla="*/ 766449 h 780950"/>
                    <a:gd name="connsiteX67" fmla="*/ 2260295 w 2349384"/>
                    <a:gd name="connsiteY67" fmla="*/ 767471 h 780950"/>
                    <a:gd name="connsiteX68" fmla="*/ 2265085 w 2349384"/>
                    <a:gd name="connsiteY68" fmla="*/ 762956 h 780950"/>
                    <a:gd name="connsiteX69" fmla="*/ 2349384 w 2349384"/>
                    <a:gd name="connsiteY69" fmla="*/ 694019 h 780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2349384" h="780950">
                      <a:moveTo>
                        <a:pt x="2349384" y="694019"/>
                      </a:moveTo>
                      <a:lnTo>
                        <a:pt x="2348051" y="695297"/>
                      </a:lnTo>
                      <a:lnTo>
                        <a:pt x="2277252" y="768214"/>
                      </a:lnTo>
                      <a:lnTo>
                        <a:pt x="2304775" y="769419"/>
                      </a:lnTo>
                      <a:cubicBezTo>
                        <a:pt x="2320284" y="770450"/>
                        <a:pt x="2328428" y="771516"/>
                        <a:pt x="2328428" y="772609"/>
                      </a:cubicBezTo>
                      <a:cubicBezTo>
                        <a:pt x="2328428" y="773701"/>
                        <a:pt x="2320284" y="774768"/>
                        <a:pt x="2304775" y="775798"/>
                      </a:cubicBezTo>
                      <a:lnTo>
                        <a:pt x="2276550" y="777033"/>
                      </a:lnTo>
                      <a:lnTo>
                        <a:pt x="2280353" y="780950"/>
                      </a:lnTo>
                      <a:lnTo>
                        <a:pt x="2262895" y="780950"/>
                      </a:lnTo>
                      <a:lnTo>
                        <a:pt x="2259531" y="777779"/>
                      </a:lnTo>
                      <a:lnTo>
                        <a:pt x="2236938" y="778768"/>
                      </a:lnTo>
                      <a:lnTo>
                        <a:pt x="2149828" y="780950"/>
                      </a:lnTo>
                      <a:lnTo>
                        <a:pt x="177432" y="780950"/>
                      </a:lnTo>
                      <a:lnTo>
                        <a:pt x="114804" y="779469"/>
                      </a:lnTo>
                      <a:cubicBezTo>
                        <a:pt x="41231" y="777394"/>
                        <a:pt x="0" y="775067"/>
                        <a:pt x="0" y="772609"/>
                      </a:cubicBezTo>
                      <a:cubicBezTo>
                        <a:pt x="0" y="769331"/>
                        <a:pt x="73299" y="766287"/>
                        <a:pt x="198829" y="763761"/>
                      </a:cubicBezTo>
                      <a:lnTo>
                        <a:pt x="234830" y="763168"/>
                      </a:lnTo>
                      <a:lnTo>
                        <a:pt x="251645" y="730402"/>
                      </a:lnTo>
                      <a:cubicBezTo>
                        <a:pt x="299332" y="645186"/>
                        <a:pt x="355654" y="558789"/>
                        <a:pt x="420034" y="473690"/>
                      </a:cubicBezTo>
                      <a:cubicBezTo>
                        <a:pt x="548793" y="303490"/>
                        <a:pt x="691495" y="162651"/>
                        <a:pt x="830257" y="61076"/>
                      </a:cubicBezTo>
                      <a:lnTo>
                        <a:pt x="925063" y="0"/>
                      </a:lnTo>
                      <a:lnTo>
                        <a:pt x="923609" y="1188"/>
                      </a:lnTo>
                      <a:cubicBezTo>
                        <a:pt x="760281" y="141377"/>
                        <a:pt x="600646" y="312138"/>
                        <a:pt x="457323" y="501591"/>
                      </a:cubicBezTo>
                      <a:cubicBezTo>
                        <a:pt x="421492" y="548954"/>
                        <a:pt x="387072" y="596968"/>
                        <a:pt x="354188" y="645392"/>
                      </a:cubicBezTo>
                      <a:lnTo>
                        <a:pt x="279030" y="762440"/>
                      </a:lnTo>
                      <a:lnTo>
                        <a:pt x="340990" y="761418"/>
                      </a:lnTo>
                      <a:cubicBezTo>
                        <a:pt x="446331" y="759987"/>
                        <a:pt x="571764" y="758828"/>
                        <a:pt x="711049" y="758027"/>
                      </a:cubicBezTo>
                      <a:lnTo>
                        <a:pt x="766559" y="757793"/>
                      </a:lnTo>
                      <a:lnTo>
                        <a:pt x="837593" y="659425"/>
                      </a:lnTo>
                      <a:cubicBezTo>
                        <a:pt x="966352" y="489225"/>
                        <a:pt x="1101239" y="342537"/>
                        <a:pt x="1226614" y="230946"/>
                      </a:cubicBezTo>
                      <a:lnTo>
                        <a:pt x="1310914" y="162010"/>
                      </a:lnTo>
                      <a:lnTo>
                        <a:pt x="1309580" y="163287"/>
                      </a:lnTo>
                      <a:cubicBezTo>
                        <a:pt x="1158634" y="312741"/>
                        <a:pt x="1005581" y="488428"/>
                        <a:pt x="862258" y="677880"/>
                      </a:cubicBezTo>
                      <a:lnTo>
                        <a:pt x="804009" y="757635"/>
                      </a:lnTo>
                      <a:lnTo>
                        <a:pt x="929584" y="757105"/>
                      </a:lnTo>
                      <a:cubicBezTo>
                        <a:pt x="1005372" y="756894"/>
                        <a:pt x="1083842" y="756784"/>
                        <a:pt x="1164214" y="756784"/>
                      </a:cubicBezTo>
                      <a:lnTo>
                        <a:pt x="1284912" y="756949"/>
                      </a:lnTo>
                      <a:lnTo>
                        <a:pt x="1358358" y="672409"/>
                      </a:lnTo>
                      <a:cubicBezTo>
                        <a:pt x="1423846" y="600512"/>
                        <a:pt x="1488912" y="535942"/>
                        <a:pt x="1551600" y="480147"/>
                      </a:cubicBezTo>
                      <a:lnTo>
                        <a:pt x="1635899" y="411210"/>
                      </a:lnTo>
                      <a:lnTo>
                        <a:pt x="1634565" y="412488"/>
                      </a:lnTo>
                      <a:cubicBezTo>
                        <a:pt x="1559091" y="487214"/>
                        <a:pt x="1483092" y="568500"/>
                        <a:pt x="1408045" y="654785"/>
                      </a:cubicBezTo>
                      <a:lnTo>
                        <a:pt x="1322211" y="757000"/>
                      </a:lnTo>
                      <a:lnTo>
                        <a:pt x="1398844" y="757105"/>
                      </a:lnTo>
                      <a:cubicBezTo>
                        <a:pt x="1474631" y="757316"/>
                        <a:pt x="1547736" y="757627"/>
                        <a:pt x="1617379" y="758027"/>
                      </a:cubicBezTo>
                      <a:lnTo>
                        <a:pt x="1684748" y="758524"/>
                      </a:lnTo>
                      <a:lnTo>
                        <a:pt x="1769463" y="669909"/>
                      </a:lnTo>
                      <a:cubicBezTo>
                        <a:pt x="1801751" y="637805"/>
                        <a:pt x="1833690" y="607714"/>
                        <a:pt x="1865034" y="579816"/>
                      </a:cubicBezTo>
                      <a:lnTo>
                        <a:pt x="1949333" y="510879"/>
                      </a:lnTo>
                      <a:lnTo>
                        <a:pt x="1948000" y="512157"/>
                      </a:lnTo>
                      <a:cubicBezTo>
                        <a:pt x="1872526" y="586884"/>
                        <a:pt x="1796526" y="668169"/>
                        <a:pt x="1721479" y="754454"/>
                      </a:cubicBezTo>
                      <a:lnTo>
                        <a:pt x="1717855" y="758769"/>
                      </a:lnTo>
                      <a:lnTo>
                        <a:pt x="1815137" y="759486"/>
                      </a:lnTo>
                      <a:lnTo>
                        <a:pt x="1926532" y="760735"/>
                      </a:lnTo>
                      <a:lnTo>
                        <a:pt x="1940914" y="745692"/>
                      </a:lnTo>
                      <a:cubicBezTo>
                        <a:pt x="1973202" y="713588"/>
                        <a:pt x="2005141" y="683496"/>
                        <a:pt x="2036485" y="655599"/>
                      </a:cubicBezTo>
                      <a:lnTo>
                        <a:pt x="2120784" y="586662"/>
                      </a:lnTo>
                      <a:lnTo>
                        <a:pt x="2119451" y="587940"/>
                      </a:lnTo>
                      <a:cubicBezTo>
                        <a:pt x="2081714" y="625303"/>
                        <a:pt x="2043845" y="664306"/>
                        <a:pt x="2006031" y="704754"/>
                      </a:cubicBezTo>
                      <a:lnTo>
                        <a:pt x="1955283" y="761058"/>
                      </a:lnTo>
                      <a:lnTo>
                        <a:pt x="1987438" y="761418"/>
                      </a:lnTo>
                      <a:lnTo>
                        <a:pt x="2128802" y="763748"/>
                      </a:lnTo>
                      <a:lnTo>
                        <a:pt x="2169836" y="725067"/>
                      </a:lnTo>
                      <a:lnTo>
                        <a:pt x="2254135" y="656129"/>
                      </a:lnTo>
                      <a:lnTo>
                        <a:pt x="2252801" y="657406"/>
                      </a:lnTo>
                      <a:lnTo>
                        <a:pt x="2149064" y="764248"/>
                      </a:lnTo>
                      <a:lnTo>
                        <a:pt x="2236938" y="766449"/>
                      </a:lnTo>
                      <a:lnTo>
                        <a:pt x="2260295" y="767471"/>
                      </a:lnTo>
                      <a:lnTo>
                        <a:pt x="2265085" y="762956"/>
                      </a:lnTo>
                      <a:lnTo>
                        <a:pt x="2349384" y="69401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554" name="フリーフォーム: 図形 553">
                <a:extLst>
                  <a:ext uri="{FF2B5EF4-FFF2-40B4-BE49-F238E27FC236}">
                    <a16:creationId xmlns:a16="http://schemas.microsoft.com/office/drawing/2014/main" id="{E7B8DB43-0A49-4133-917D-34583A68405E}"/>
                  </a:ext>
                </a:extLst>
              </p:cNvPr>
              <p:cNvSpPr/>
              <p:nvPr/>
            </p:nvSpPr>
            <p:spPr>
              <a:xfrm rot="16200000" flipV="1">
                <a:off x="5038499" y="2674657"/>
                <a:ext cx="2759586" cy="235002"/>
              </a:xfrm>
              <a:custGeom>
                <a:avLst/>
                <a:gdLst>
                  <a:gd name="connsiteX0" fmla="*/ 2759586 w 2759586"/>
                  <a:gd name="connsiteY0" fmla="*/ 0 h 922283"/>
                  <a:gd name="connsiteX1" fmla="*/ 2700702 w 2759586"/>
                  <a:gd name="connsiteY1" fmla="*/ 30282 h 922283"/>
                  <a:gd name="connsiteX2" fmla="*/ 2710659 w 2759586"/>
                  <a:gd name="connsiteY2" fmla="*/ 45986 h 922283"/>
                  <a:gd name="connsiteX3" fmla="*/ 2638459 w 2759586"/>
                  <a:gd name="connsiteY3" fmla="*/ 62291 h 922283"/>
                  <a:gd name="connsiteX4" fmla="*/ 2660245 w 2759586"/>
                  <a:gd name="connsiteY4" fmla="*/ 103133 h 922283"/>
                  <a:gd name="connsiteX5" fmla="*/ 2571953 w 2759586"/>
                  <a:gd name="connsiteY5" fmla="*/ 96492 h 922283"/>
                  <a:gd name="connsiteX6" fmla="*/ 2526562 w 2759586"/>
                  <a:gd name="connsiteY6" fmla="*/ 119835 h 922283"/>
                  <a:gd name="connsiteX7" fmla="*/ 2548297 w 2759586"/>
                  <a:gd name="connsiteY7" fmla="*/ 150758 h 922283"/>
                  <a:gd name="connsiteX8" fmla="*/ 2426967 w 2759586"/>
                  <a:gd name="connsiteY8" fmla="*/ 171053 h 922283"/>
                  <a:gd name="connsiteX9" fmla="*/ 2438404 w 2759586"/>
                  <a:gd name="connsiteY9" fmla="*/ 191239 h 922283"/>
                  <a:gd name="connsiteX10" fmla="*/ 2330762 w 2759586"/>
                  <a:gd name="connsiteY10" fmla="*/ 220527 h 922283"/>
                  <a:gd name="connsiteX11" fmla="*/ 2346339 w 2759586"/>
                  <a:gd name="connsiteY11" fmla="*/ 267439 h 922283"/>
                  <a:gd name="connsiteX12" fmla="*/ 2182115 w 2759586"/>
                  <a:gd name="connsiteY12" fmla="*/ 303700 h 922283"/>
                  <a:gd name="connsiteX13" fmla="*/ 2203928 w 2759586"/>
                  <a:gd name="connsiteY13" fmla="*/ 346021 h 922283"/>
                  <a:gd name="connsiteX14" fmla="*/ 2083782 w 2759586"/>
                  <a:gd name="connsiteY14" fmla="*/ 358720 h 922283"/>
                  <a:gd name="connsiteX15" fmla="*/ 2100242 w 2759586"/>
                  <a:gd name="connsiteY15" fmla="*/ 395233 h 922283"/>
                  <a:gd name="connsiteX16" fmla="*/ 1953212 w 2759586"/>
                  <a:gd name="connsiteY16" fmla="*/ 431778 h 922283"/>
                  <a:gd name="connsiteX17" fmla="*/ 1972435 w 2759586"/>
                  <a:gd name="connsiteY17" fmla="*/ 468258 h 922283"/>
                  <a:gd name="connsiteX18" fmla="*/ 1880564 w 2759586"/>
                  <a:gd name="connsiteY18" fmla="*/ 472430 h 922283"/>
                  <a:gd name="connsiteX19" fmla="*/ 1908140 w 2759586"/>
                  <a:gd name="connsiteY19" fmla="*/ 531758 h 922283"/>
                  <a:gd name="connsiteX20" fmla="*/ 1792112 w 2759586"/>
                  <a:gd name="connsiteY20" fmla="*/ 524045 h 922283"/>
                  <a:gd name="connsiteX21" fmla="*/ 1808129 w 2759586"/>
                  <a:gd name="connsiteY21" fmla="*/ 560333 h 922283"/>
                  <a:gd name="connsiteX22" fmla="*/ 1735915 w 2759586"/>
                  <a:gd name="connsiteY22" fmla="*/ 555278 h 922283"/>
                  <a:gd name="connsiteX23" fmla="*/ 1757367 w 2759586"/>
                  <a:gd name="connsiteY23" fmla="*/ 607962 h 922283"/>
                  <a:gd name="connsiteX24" fmla="*/ 1603174 w 2759586"/>
                  <a:gd name="connsiteY24" fmla="*/ 625861 h 922283"/>
                  <a:gd name="connsiteX25" fmla="*/ 1620474 w 2759586"/>
                  <a:gd name="connsiteY25" fmla="*/ 672255 h 922283"/>
                  <a:gd name="connsiteX26" fmla="*/ 1620474 w 2759586"/>
                  <a:gd name="connsiteY26" fmla="*/ 672256 h 922283"/>
                  <a:gd name="connsiteX27" fmla="*/ 1538878 w 2759586"/>
                  <a:gd name="connsiteY27" fmla="*/ 665495 h 922283"/>
                  <a:gd name="connsiteX28" fmla="*/ 1558931 w 2759586"/>
                  <a:gd name="connsiteY28" fmla="*/ 722258 h 922283"/>
                  <a:gd name="connsiteX29" fmla="*/ 1416069 w 2759586"/>
                  <a:gd name="connsiteY29" fmla="*/ 722333 h 922283"/>
                  <a:gd name="connsiteX30" fmla="*/ 1430344 w 2759586"/>
                  <a:gd name="connsiteY30" fmla="*/ 765121 h 922283"/>
                  <a:gd name="connsiteX31" fmla="*/ 1344564 w 2759586"/>
                  <a:gd name="connsiteY31" fmla="*/ 761142 h 922283"/>
                  <a:gd name="connsiteX32" fmla="*/ 1346173 w 2759586"/>
                  <a:gd name="connsiteY32" fmla="*/ 803221 h 922283"/>
                  <a:gd name="connsiteX33" fmla="*/ 1209062 w 2759586"/>
                  <a:gd name="connsiteY33" fmla="*/ 815626 h 922283"/>
                  <a:gd name="connsiteX34" fmla="*/ 1222348 w 2759586"/>
                  <a:gd name="connsiteY34" fmla="*/ 860371 h 922283"/>
                  <a:gd name="connsiteX35" fmla="*/ 1003642 w 2759586"/>
                  <a:gd name="connsiteY35" fmla="*/ 881161 h 922283"/>
                  <a:gd name="connsiteX36" fmla="*/ 1008873 w 2759586"/>
                  <a:gd name="connsiteY36" fmla="*/ 922283 h 922283"/>
                  <a:gd name="connsiteX37" fmla="*/ 839790 w 2759586"/>
                  <a:gd name="connsiteY37" fmla="*/ 903432 h 922283"/>
                  <a:gd name="connsiteX38" fmla="*/ 775540 w 2759586"/>
                  <a:gd name="connsiteY38" fmla="*/ 895452 h 922283"/>
                  <a:gd name="connsiteX39" fmla="*/ 0 w 2759586"/>
                  <a:gd name="connsiteY39" fmla="*/ 7883 h 922283"/>
                  <a:gd name="connsiteX40" fmla="*/ 1672 w 2759586"/>
                  <a:gd name="connsiteY40" fmla="*/ 0 h 922283"/>
                  <a:gd name="connsiteX41" fmla="*/ 2759586 w 2759586"/>
                  <a:gd name="connsiteY41" fmla="*/ 0 h 92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59586" h="922283">
                    <a:moveTo>
                      <a:pt x="2759586" y="0"/>
                    </a:moveTo>
                    <a:lnTo>
                      <a:pt x="2700702" y="30282"/>
                    </a:lnTo>
                    <a:lnTo>
                      <a:pt x="2710659" y="45986"/>
                    </a:lnTo>
                    <a:lnTo>
                      <a:pt x="2638459" y="62291"/>
                    </a:lnTo>
                    <a:lnTo>
                      <a:pt x="2660245" y="103133"/>
                    </a:lnTo>
                    <a:lnTo>
                      <a:pt x="2571953" y="96492"/>
                    </a:lnTo>
                    <a:lnTo>
                      <a:pt x="2526562" y="119835"/>
                    </a:lnTo>
                    <a:lnTo>
                      <a:pt x="2548297" y="150758"/>
                    </a:lnTo>
                    <a:lnTo>
                      <a:pt x="2426967" y="171053"/>
                    </a:lnTo>
                    <a:lnTo>
                      <a:pt x="2438404" y="191239"/>
                    </a:lnTo>
                    <a:lnTo>
                      <a:pt x="2330762" y="220527"/>
                    </a:lnTo>
                    <a:lnTo>
                      <a:pt x="2346339" y="267439"/>
                    </a:lnTo>
                    <a:lnTo>
                      <a:pt x="2182115" y="303700"/>
                    </a:lnTo>
                    <a:lnTo>
                      <a:pt x="2203928" y="346021"/>
                    </a:lnTo>
                    <a:lnTo>
                      <a:pt x="2083782" y="358720"/>
                    </a:lnTo>
                    <a:lnTo>
                      <a:pt x="2100242" y="395233"/>
                    </a:lnTo>
                    <a:lnTo>
                      <a:pt x="1953212" y="431778"/>
                    </a:lnTo>
                    <a:lnTo>
                      <a:pt x="1972435" y="468258"/>
                    </a:lnTo>
                    <a:lnTo>
                      <a:pt x="1880564" y="472430"/>
                    </a:lnTo>
                    <a:lnTo>
                      <a:pt x="1908140" y="531758"/>
                    </a:lnTo>
                    <a:lnTo>
                      <a:pt x="1792112" y="524045"/>
                    </a:lnTo>
                    <a:lnTo>
                      <a:pt x="1808129" y="560333"/>
                    </a:lnTo>
                    <a:lnTo>
                      <a:pt x="1735915" y="555278"/>
                    </a:lnTo>
                    <a:lnTo>
                      <a:pt x="1757367" y="607962"/>
                    </a:lnTo>
                    <a:lnTo>
                      <a:pt x="1603174" y="625861"/>
                    </a:lnTo>
                    <a:lnTo>
                      <a:pt x="1620474" y="672255"/>
                    </a:lnTo>
                    <a:lnTo>
                      <a:pt x="1620474" y="672256"/>
                    </a:lnTo>
                    <a:lnTo>
                      <a:pt x="1538878" y="665495"/>
                    </a:lnTo>
                    <a:lnTo>
                      <a:pt x="1558931" y="722258"/>
                    </a:lnTo>
                    <a:cubicBezTo>
                      <a:pt x="1538463" y="731731"/>
                      <a:pt x="1437500" y="715189"/>
                      <a:pt x="1416069" y="722333"/>
                    </a:cubicBezTo>
                    <a:lnTo>
                      <a:pt x="1430344" y="765121"/>
                    </a:lnTo>
                    <a:cubicBezTo>
                      <a:pt x="1401384" y="765121"/>
                      <a:pt x="1372768" y="763773"/>
                      <a:pt x="1344564" y="761142"/>
                    </a:cubicBezTo>
                    <a:cubicBezTo>
                      <a:pt x="1345100" y="775168"/>
                      <a:pt x="1345637" y="789195"/>
                      <a:pt x="1346173" y="803221"/>
                    </a:cubicBezTo>
                    <a:cubicBezTo>
                      <a:pt x="1323589" y="812302"/>
                      <a:pt x="1229699" y="806101"/>
                      <a:pt x="1209062" y="815626"/>
                    </a:cubicBezTo>
                    <a:lnTo>
                      <a:pt x="1222348" y="860371"/>
                    </a:lnTo>
                    <a:cubicBezTo>
                      <a:pt x="1188111" y="871294"/>
                      <a:pt x="1041068" y="877508"/>
                      <a:pt x="1003642" y="881161"/>
                    </a:cubicBezTo>
                    <a:lnTo>
                      <a:pt x="1008873" y="922283"/>
                    </a:lnTo>
                    <a:cubicBezTo>
                      <a:pt x="950954" y="922283"/>
                      <a:pt x="894405" y="915792"/>
                      <a:pt x="839790" y="903432"/>
                    </a:cubicBezTo>
                    <a:lnTo>
                      <a:pt x="775540" y="895452"/>
                    </a:lnTo>
                    <a:cubicBezTo>
                      <a:pt x="386673" y="849764"/>
                      <a:pt x="59531" y="469822"/>
                      <a:pt x="0" y="7883"/>
                    </a:cubicBezTo>
                    <a:lnTo>
                      <a:pt x="1672" y="0"/>
                    </a:lnTo>
                    <a:lnTo>
                      <a:pt x="2759586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6">
                      <a:lumMod val="60000"/>
                      <a:lumOff val="40000"/>
                    </a:schemeClr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45" name="グループ化 544">
              <a:extLst>
                <a:ext uri="{FF2B5EF4-FFF2-40B4-BE49-F238E27FC236}">
                  <a16:creationId xmlns:a16="http://schemas.microsoft.com/office/drawing/2014/main" id="{8741EB86-DBC6-44EC-9AD9-F981CF369F9C}"/>
                </a:ext>
              </a:extLst>
            </p:cNvPr>
            <p:cNvGrpSpPr/>
            <p:nvPr/>
          </p:nvGrpSpPr>
          <p:grpSpPr>
            <a:xfrm rot="19454971" flipH="1">
              <a:off x="2568415" y="1199057"/>
              <a:ext cx="445903" cy="1238531"/>
              <a:chOff x="5674519" y="1390651"/>
              <a:chExt cx="861274" cy="2781300"/>
            </a:xfrm>
          </p:grpSpPr>
          <p:grpSp>
            <p:nvGrpSpPr>
              <p:cNvPr id="549" name="グループ化 548">
                <a:extLst>
                  <a:ext uri="{FF2B5EF4-FFF2-40B4-BE49-F238E27FC236}">
                    <a16:creationId xmlns:a16="http://schemas.microsoft.com/office/drawing/2014/main" id="{69A39A2C-B7EF-4921-8866-818C171738AA}"/>
                  </a:ext>
                </a:extLst>
              </p:cNvPr>
              <p:cNvGrpSpPr/>
              <p:nvPr/>
            </p:nvGrpSpPr>
            <p:grpSpPr>
              <a:xfrm>
                <a:off x="5674519" y="1390651"/>
                <a:ext cx="861273" cy="2779628"/>
                <a:chOff x="5602287" y="1390651"/>
                <a:chExt cx="933505" cy="2779628"/>
              </a:xfrm>
            </p:grpSpPr>
            <p:sp>
              <p:nvSpPr>
                <p:cNvPr id="551" name="フリーフォーム: 図形 550">
                  <a:extLst>
                    <a:ext uri="{FF2B5EF4-FFF2-40B4-BE49-F238E27FC236}">
                      <a16:creationId xmlns:a16="http://schemas.microsoft.com/office/drawing/2014/main" id="{9A1B0EAE-0E5B-48C2-88FF-F123ACF799D6}"/>
                    </a:ext>
                  </a:extLst>
                </p:cNvPr>
                <p:cNvSpPr/>
                <p:nvPr/>
              </p:nvSpPr>
              <p:spPr>
                <a:xfrm rot="16200000">
                  <a:off x="4679226" y="2313712"/>
                  <a:ext cx="2779628" cy="933505"/>
                </a:xfrm>
                <a:custGeom>
                  <a:avLst/>
                  <a:gdLst>
                    <a:gd name="connsiteX0" fmla="*/ 2779628 w 2779628"/>
                    <a:gd name="connsiteY0" fmla="*/ 922338 h 933505"/>
                    <a:gd name="connsiteX1" fmla="*/ 2757914 w 2779628"/>
                    <a:gd name="connsiteY1" fmla="*/ 933505 h 933505"/>
                    <a:gd name="connsiteX2" fmla="*/ 0 w 2779628"/>
                    <a:gd name="connsiteY2" fmla="*/ 933505 h 933505"/>
                    <a:gd name="connsiteX3" fmla="*/ 27809 w 2779628"/>
                    <a:gd name="connsiteY3" fmla="*/ 802363 h 933505"/>
                    <a:gd name="connsiteX4" fmla="*/ 624728 w 2779628"/>
                    <a:gd name="connsiteY4" fmla="*/ 93223 h 933505"/>
                    <a:gd name="connsiteX5" fmla="*/ 680633 w 2779628"/>
                    <a:gd name="connsiteY5" fmla="*/ 72919 h 933505"/>
                    <a:gd name="connsiteX6" fmla="*/ 1007201 w 2779628"/>
                    <a:gd name="connsiteY6" fmla="*/ 0 h 933505"/>
                    <a:gd name="connsiteX7" fmla="*/ 995514 w 2779628"/>
                    <a:gd name="connsiteY7" fmla="*/ 42173 h 933505"/>
                    <a:gd name="connsiteX8" fmla="*/ 1107213 w 2779628"/>
                    <a:gd name="connsiteY8" fmla="*/ 33337 h 933505"/>
                    <a:gd name="connsiteX9" fmla="*/ 1095951 w 2779628"/>
                    <a:gd name="connsiteY9" fmla="*/ 72518 h 933505"/>
                    <a:gd name="connsiteX10" fmla="*/ 1220676 w 2779628"/>
                    <a:gd name="connsiteY10" fmla="*/ 61912 h 933505"/>
                    <a:gd name="connsiteX11" fmla="*/ 1204358 w 2779628"/>
                    <a:gd name="connsiteY11" fmla="*/ 116866 h 933505"/>
                    <a:gd name="connsiteX12" fmla="*/ 1344501 w 2779628"/>
                    <a:gd name="connsiteY12" fmla="*/ 119062 h 933505"/>
                    <a:gd name="connsiteX13" fmla="*/ 1330574 w 2779628"/>
                    <a:gd name="connsiteY13" fmla="*/ 162868 h 933505"/>
                    <a:gd name="connsiteX14" fmla="*/ 1428672 w 2779628"/>
                    <a:gd name="connsiteY14" fmla="*/ 157162 h 933505"/>
                    <a:gd name="connsiteX15" fmla="*/ 1412059 w 2779628"/>
                    <a:gd name="connsiteY15" fmla="*/ 206956 h 933505"/>
                    <a:gd name="connsiteX16" fmla="*/ 1557259 w 2779628"/>
                    <a:gd name="connsiteY16" fmla="*/ 200025 h 933505"/>
                    <a:gd name="connsiteX17" fmla="*/ 1533633 w 2779628"/>
                    <a:gd name="connsiteY17" fmla="*/ 266902 h 933505"/>
                    <a:gd name="connsiteX18" fmla="*/ 1618802 w 2779628"/>
                    <a:gd name="connsiteY18" fmla="*/ 263128 h 933505"/>
                    <a:gd name="connsiteX19" fmla="*/ 1603532 w 2779628"/>
                    <a:gd name="connsiteY19" fmla="*/ 304079 h 933505"/>
                    <a:gd name="connsiteX20" fmla="*/ 1755695 w 2779628"/>
                    <a:gd name="connsiteY20" fmla="*/ 311945 h 933505"/>
                    <a:gd name="connsiteX21" fmla="*/ 1734242 w 2779628"/>
                    <a:gd name="connsiteY21" fmla="*/ 364629 h 933505"/>
                    <a:gd name="connsiteX22" fmla="*/ 1806457 w 2779628"/>
                    <a:gd name="connsiteY22" fmla="*/ 359574 h 933505"/>
                    <a:gd name="connsiteX23" fmla="*/ 1790440 w 2779628"/>
                    <a:gd name="connsiteY23" fmla="*/ 395862 h 933505"/>
                    <a:gd name="connsiteX24" fmla="*/ 1906468 w 2779628"/>
                    <a:gd name="connsiteY24" fmla="*/ 388149 h 933505"/>
                    <a:gd name="connsiteX25" fmla="*/ 1875739 w 2779628"/>
                    <a:gd name="connsiteY25" fmla="*/ 454261 h 933505"/>
                    <a:gd name="connsiteX26" fmla="*/ 1970763 w 2779628"/>
                    <a:gd name="connsiteY26" fmla="*/ 451649 h 933505"/>
                    <a:gd name="connsiteX27" fmla="*/ 1948079 w 2779628"/>
                    <a:gd name="connsiteY27" fmla="*/ 494699 h 933505"/>
                    <a:gd name="connsiteX28" fmla="*/ 2098570 w 2779628"/>
                    <a:gd name="connsiteY28" fmla="*/ 524674 h 933505"/>
                    <a:gd name="connsiteX29" fmla="*/ 2079242 w 2779628"/>
                    <a:gd name="connsiteY29" fmla="*/ 567549 h 933505"/>
                    <a:gd name="connsiteX30" fmla="*/ 2202256 w 2779628"/>
                    <a:gd name="connsiteY30" fmla="*/ 576262 h 933505"/>
                    <a:gd name="connsiteX31" fmla="*/ 2178370 w 2779628"/>
                    <a:gd name="connsiteY31" fmla="*/ 622605 h 933505"/>
                    <a:gd name="connsiteX32" fmla="*/ 2344667 w 2779628"/>
                    <a:gd name="connsiteY32" fmla="*/ 631032 h 933505"/>
                    <a:gd name="connsiteX33" fmla="*/ 2317559 w 2779628"/>
                    <a:gd name="connsiteY33" fmla="*/ 696341 h 933505"/>
                    <a:gd name="connsiteX34" fmla="*/ 2436732 w 2779628"/>
                    <a:gd name="connsiteY34" fmla="*/ 707232 h 933505"/>
                    <a:gd name="connsiteX35" fmla="*/ 2414555 w 2779628"/>
                    <a:gd name="connsiteY35" fmla="*/ 746374 h 933505"/>
                    <a:gd name="connsiteX36" fmla="*/ 2546625 w 2779628"/>
                    <a:gd name="connsiteY36" fmla="*/ 747713 h 933505"/>
                    <a:gd name="connsiteX37" fmla="*/ 2512174 w 2779628"/>
                    <a:gd name="connsiteY37" fmla="*/ 796728 h 933505"/>
                    <a:gd name="connsiteX38" fmla="*/ 2658573 w 2779628"/>
                    <a:gd name="connsiteY38" fmla="*/ 795338 h 933505"/>
                    <a:gd name="connsiteX39" fmla="*/ 2628161 w 2779628"/>
                    <a:gd name="connsiteY39" fmla="*/ 852351 h 933505"/>
                    <a:gd name="connsiteX40" fmla="*/ 2708987 w 2779628"/>
                    <a:gd name="connsiteY40" fmla="*/ 852487 h 933505"/>
                    <a:gd name="connsiteX41" fmla="*/ 2690740 w 2779628"/>
                    <a:gd name="connsiteY41" fmla="*/ 881266 h 933505"/>
                    <a:gd name="connsiteX42" fmla="*/ 2779628 w 2779628"/>
                    <a:gd name="connsiteY42" fmla="*/ 922338 h 93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779628" h="933505">
                      <a:moveTo>
                        <a:pt x="2779628" y="922338"/>
                      </a:moveTo>
                      <a:lnTo>
                        <a:pt x="2757914" y="933505"/>
                      </a:lnTo>
                      <a:lnTo>
                        <a:pt x="0" y="933505"/>
                      </a:lnTo>
                      <a:lnTo>
                        <a:pt x="27809" y="802363"/>
                      </a:lnTo>
                      <a:cubicBezTo>
                        <a:pt x="115369" y="482266"/>
                        <a:pt x="331836" y="198949"/>
                        <a:pt x="624728" y="93223"/>
                      </a:cubicBezTo>
                      <a:lnTo>
                        <a:pt x="680633" y="72919"/>
                      </a:lnTo>
                      <a:cubicBezTo>
                        <a:pt x="781007" y="25965"/>
                        <a:pt x="891362" y="0"/>
                        <a:pt x="1007201" y="0"/>
                      </a:cubicBezTo>
                      <a:lnTo>
                        <a:pt x="995514" y="42173"/>
                      </a:lnTo>
                      <a:lnTo>
                        <a:pt x="1107213" y="33337"/>
                      </a:lnTo>
                      <a:lnTo>
                        <a:pt x="1095951" y="72518"/>
                      </a:lnTo>
                      <a:lnTo>
                        <a:pt x="1220676" y="61912"/>
                      </a:lnTo>
                      <a:lnTo>
                        <a:pt x="1204358" y="116866"/>
                      </a:lnTo>
                      <a:lnTo>
                        <a:pt x="1344501" y="119062"/>
                      </a:lnTo>
                      <a:lnTo>
                        <a:pt x="1330574" y="162868"/>
                      </a:lnTo>
                      <a:lnTo>
                        <a:pt x="1428672" y="157162"/>
                      </a:lnTo>
                      <a:lnTo>
                        <a:pt x="1412059" y="206956"/>
                      </a:lnTo>
                      <a:lnTo>
                        <a:pt x="1557259" y="200025"/>
                      </a:lnTo>
                      <a:lnTo>
                        <a:pt x="1533633" y="266902"/>
                      </a:lnTo>
                      <a:lnTo>
                        <a:pt x="1618802" y="263128"/>
                      </a:lnTo>
                      <a:lnTo>
                        <a:pt x="1603532" y="304079"/>
                      </a:lnTo>
                      <a:lnTo>
                        <a:pt x="1755695" y="311945"/>
                      </a:lnTo>
                      <a:lnTo>
                        <a:pt x="1734242" y="364629"/>
                      </a:lnTo>
                      <a:lnTo>
                        <a:pt x="1806457" y="359574"/>
                      </a:lnTo>
                      <a:lnTo>
                        <a:pt x="1790440" y="395862"/>
                      </a:lnTo>
                      <a:lnTo>
                        <a:pt x="1906468" y="388149"/>
                      </a:lnTo>
                      <a:lnTo>
                        <a:pt x="1875739" y="454261"/>
                      </a:lnTo>
                      <a:lnTo>
                        <a:pt x="1970763" y="451649"/>
                      </a:lnTo>
                      <a:lnTo>
                        <a:pt x="1948079" y="494699"/>
                      </a:lnTo>
                      <a:lnTo>
                        <a:pt x="2098570" y="524674"/>
                      </a:lnTo>
                      <a:lnTo>
                        <a:pt x="2079242" y="567549"/>
                      </a:lnTo>
                      <a:lnTo>
                        <a:pt x="2202256" y="576262"/>
                      </a:lnTo>
                      <a:lnTo>
                        <a:pt x="2178370" y="622605"/>
                      </a:lnTo>
                      <a:lnTo>
                        <a:pt x="2344667" y="631032"/>
                      </a:lnTo>
                      <a:lnTo>
                        <a:pt x="2317559" y="696341"/>
                      </a:lnTo>
                      <a:lnTo>
                        <a:pt x="2436732" y="707232"/>
                      </a:lnTo>
                      <a:lnTo>
                        <a:pt x="2414555" y="746374"/>
                      </a:lnTo>
                      <a:lnTo>
                        <a:pt x="2546625" y="747713"/>
                      </a:lnTo>
                      <a:lnTo>
                        <a:pt x="2512174" y="796728"/>
                      </a:lnTo>
                      <a:lnTo>
                        <a:pt x="2658573" y="795338"/>
                      </a:lnTo>
                      <a:lnTo>
                        <a:pt x="2628161" y="852351"/>
                      </a:lnTo>
                      <a:lnTo>
                        <a:pt x="2708987" y="852487"/>
                      </a:lnTo>
                      <a:lnTo>
                        <a:pt x="2690740" y="881266"/>
                      </a:lnTo>
                      <a:lnTo>
                        <a:pt x="2779628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2" name="フリーフォーム: 図形 551">
                  <a:extLst>
                    <a:ext uri="{FF2B5EF4-FFF2-40B4-BE49-F238E27FC236}">
                      <a16:creationId xmlns:a16="http://schemas.microsoft.com/office/drawing/2014/main" id="{20F747FA-49EB-489F-BBFB-E25AB7EA8FAC}"/>
                    </a:ext>
                  </a:extLst>
                </p:cNvPr>
                <p:cNvSpPr/>
                <p:nvPr/>
              </p:nvSpPr>
              <p:spPr>
                <a:xfrm rot="16200000">
                  <a:off x="4969386" y="2462923"/>
                  <a:ext cx="2349384" cy="780950"/>
                </a:xfrm>
                <a:custGeom>
                  <a:avLst/>
                  <a:gdLst>
                    <a:gd name="connsiteX0" fmla="*/ 2349384 w 2349384"/>
                    <a:gd name="connsiteY0" fmla="*/ 694019 h 780950"/>
                    <a:gd name="connsiteX1" fmla="*/ 2348051 w 2349384"/>
                    <a:gd name="connsiteY1" fmla="*/ 695297 h 780950"/>
                    <a:gd name="connsiteX2" fmla="*/ 2277252 w 2349384"/>
                    <a:gd name="connsiteY2" fmla="*/ 768214 h 780950"/>
                    <a:gd name="connsiteX3" fmla="*/ 2304775 w 2349384"/>
                    <a:gd name="connsiteY3" fmla="*/ 769419 h 780950"/>
                    <a:gd name="connsiteX4" fmla="*/ 2328428 w 2349384"/>
                    <a:gd name="connsiteY4" fmla="*/ 772609 h 780950"/>
                    <a:gd name="connsiteX5" fmla="*/ 2304775 w 2349384"/>
                    <a:gd name="connsiteY5" fmla="*/ 775798 h 780950"/>
                    <a:gd name="connsiteX6" fmla="*/ 2276550 w 2349384"/>
                    <a:gd name="connsiteY6" fmla="*/ 777033 h 780950"/>
                    <a:gd name="connsiteX7" fmla="*/ 2280353 w 2349384"/>
                    <a:gd name="connsiteY7" fmla="*/ 780950 h 780950"/>
                    <a:gd name="connsiteX8" fmla="*/ 2262895 w 2349384"/>
                    <a:gd name="connsiteY8" fmla="*/ 780950 h 780950"/>
                    <a:gd name="connsiteX9" fmla="*/ 2259531 w 2349384"/>
                    <a:gd name="connsiteY9" fmla="*/ 777779 h 780950"/>
                    <a:gd name="connsiteX10" fmla="*/ 2236938 w 2349384"/>
                    <a:gd name="connsiteY10" fmla="*/ 778768 h 780950"/>
                    <a:gd name="connsiteX11" fmla="*/ 2149828 w 2349384"/>
                    <a:gd name="connsiteY11" fmla="*/ 780950 h 780950"/>
                    <a:gd name="connsiteX12" fmla="*/ 177432 w 2349384"/>
                    <a:gd name="connsiteY12" fmla="*/ 780950 h 780950"/>
                    <a:gd name="connsiteX13" fmla="*/ 114804 w 2349384"/>
                    <a:gd name="connsiteY13" fmla="*/ 779469 h 780950"/>
                    <a:gd name="connsiteX14" fmla="*/ 0 w 2349384"/>
                    <a:gd name="connsiteY14" fmla="*/ 772609 h 780950"/>
                    <a:gd name="connsiteX15" fmla="*/ 198829 w 2349384"/>
                    <a:gd name="connsiteY15" fmla="*/ 763761 h 780950"/>
                    <a:gd name="connsiteX16" fmla="*/ 234830 w 2349384"/>
                    <a:gd name="connsiteY16" fmla="*/ 763168 h 780950"/>
                    <a:gd name="connsiteX17" fmla="*/ 251645 w 2349384"/>
                    <a:gd name="connsiteY17" fmla="*/ 730402 h 780950"/>
                    <a:gd name="connsiteX18" fmla="*/ 420034 w 2349384"/>
                    <a:gd name="connsiteY18" fmla="*/ 473690 h 780950"/>
                    <a:gd name="connsiteX19" fmla="*/ 830257 w 2349384"/>
                    <a:gd name="connsiteY19" fmla="*/ 61076 h 780950"/>
                    <a:gd name="connsiteX20" fmla="*/ 925063 w 2349384"/>
                    <a:gd name="connsiteY20" fmla="*/ 0 h 780950"/>
                    <a:gd name="connsiteX21" fmla="*/ 923609 w 2349384"/>
                    <a:gd name="connsiteY21" fmla="*/ 1188 h 780950"/>
                    <a:gd name="connsiteX22" fmla="*/ 457323 w 2349384"/>
                    <a:gd name="connsiteY22" fmla="*/ 501591 h 780950"/>
                    <a:gd name="connsiteX23" fmla="*/ 354188 w 2349384"/>
                    <a:gd name="connsiteY23" fmla="*/ 645392 h 780950"/>
                    <a:gd name="connsiteX24" fmla="*/ 279030 w 2349384"/>
                    <a:gd name="connsiteY24" fmla="*/ 762440 h 780950"/>
                    <a:gd name="connsiteX25" fmla="*/ 340990 w 2349384"/>
                    <a:gd name="connsiteY25" fmla="*/ 761418 h 780950"/>
                    <a:gd name="connsiteX26" fmla="*/ 711049 w 2349384"/>
                    <a:gd name="connsiteY26" fmla="*/ 758027 h 780950"/>
                    <a:gd name="connsiteX27" fmla="*/ 766559 w 2349384"/>
                    <a:gd name="connsiteY27" fmla="*/ 757793 h 780950"/>
                    <a:gd name="connsiteX28" fmla="*/ 837593 w 2349384"/>
                    <a:gd name="connsiteY28" fmla="*/ 659425 h 780950"/>
                    <a:gd name="connsiteX29" fmla="*/ 1226614 w 2349384"/>
                    <a:gd name="connsiteY29" fmla="*/ 230946 h 780950"/>
                    <a:gd name="connsiteX30" fmla="*/ 1310914 w 2349384"/>
                    <a:gd name="connsiteY30" fmla="*/ 162010 h 780950"/>
                    <a:gd name="connsiteX31" fmla="*/ 1309580 w 2349384"/>
                    <a:gd name="connsiteY31" fmla="*/ 163287 h 780950"/>
                    <a:gd name="connsiteX32" fmla="*/ 862258 w 2349384"/>
                    <a:gd name="connsiteY32" fmla="*/ 677880 h 780950"/>
                    <a:gd name="connsiteX33" fmla="*/ 804009 w 2349384"/>
                    <a:gd name="connsiteY33" fmla="*/ 757635 h 780950"/>
                    <a:gd name="connsiteX34" fmla="*/ 929584 w 2349384"/>
                    <a:gd name="connsiteY34" fmla="*/ 757105 h 780950"/>
                    <a:gd name="connsiteX35" fmla="*/ 1164214 w 2349384"/>
                    <a:gd name="connsiteY35" fmla="*/ 756784 h 780950"/>
                    <a:gd name="connsiteX36" fmla="*/ 1284912 w 2349384"/>
                    <a:gd name="connsiteY36" fmla="*/ 756949 h 780950"/>
                    <a:gd name="connsiteX37" fmla="*/ 1358358 w 2349384"/>
                    <a:gd name="connsiteY37" fmla="*/ 672409 h 780950"/>
                    <a:gd name="connsiteX38" fmla="*/ 1551600 w 2349384"/>
                    <a:gd name="connsiteY38" fmla="*/ 480147 h 780950"/>
                    <a:gd name="connsiteX39" fmla="*/ 1635899 w 2349384"/>
                    <a:gd name="connsiteY39" fmla="*/ 411210 h 780950"/>
                    <a:gd name="connsiteX40" fmla="*/ 1634565 w 2349384"/>
                    <a:gd name="connsiteY40" fmla="*/ 412488 h 780950"/>
                    <a:gd name="connsiteX41" fmla="*/ 1408045 w 2349384"/>
                    <a:gd name="connsiteY41" fmla="*/ 654785 h 780950"/>
                    <a:gd name="connsiteX42" fmla="*/ 1322211 w 2349384"/>
                    <a:gd name="connsiteY42" fmla="*/ 757000 h 780950"/>
                    <a:gd name="connsiteX43" fmla="*/ 1398844 w 2349384"/>
                    <a:gd name="connsiteY43" fmla="*/ 757105 h 780950"/>
                    <a:gd name="connsiteX44" fmla="*/ 1617379 w 2349384"/>
                    <a:gd name="connsiteY44" fmla="*/ 758027 h 780950"/>
                    <a:gd name="connsiteX45" fmla="*/ 1684748 w 2349384"/>
                    <a:gd name="connsiteY45" fmla="*/ 758524 h 780950"/>
                    <a:gd name="connsiteX46" fmla="*/ 1769463 w 2349384"/>
                    <a:gd name="connsiteY46" fmla="*/ 669909 h 780950"/>
                    <a:gd name="connsiteX47" fmla="*/ 1865034 w 2349384"/>
                    <a:gd name="connsiteY47" fmla="*/ 579816 h 780950"/>
                    <a:gd name="connsiteX48" fmla="*/ 1949333 w 2349384"/>
                    <a:gd name="connsiteY48" fmla="*/ 510879 h 780950"/>
                    <a:gd name="connsiteX49" fmla="*/ 1948000 w 2349384"/>
                    <a:gd name="connsiteY49" fmla="*/ 512157 h 780950"/>
                    <a:gd name="connsiteX50" fmla="*/ 1721479 w 2349384"/>
                    <a:gd name="connsiteY50" fmla="*/ 754454 h 780950"/>
                    <a:gd name="connsiteX51" fmla="*/ 1717855 w 2349384"/>
                    <a:gd name="connsiteY51" fmla="*/ 758769 h 780950"/>
                    <a:gd name="connsiteX52" fmla="*/ 1815137 w 2349384"/>
                    <a:gd name="connsiteY52" fmla="*/ 759486 h 780950"/>
                    <a:gd name="connsiteX53" fmla="*/ 1926532 w 2349384"/>
                    <a:gd name="connsiteY53" fmla="*/ 760735 h 780950"/>
                    <a:gd name="connsiteX54" fmla="*/ 1940914 w 2349384"/>
                    <a:gd name="connsiteY54" fmla="*/ 745692 h 780950"/>
                    <a:gd name="connsiteX55" fmla="*/ 2036485 w 2349384"/>
                    <a:gd name="connsiteY55" fmla="*/ 655599 h 780950"/>
                    <a:gd name="connsiteX56" fmla="*/ 2120784 w 2349384"/>
                    <a:gd name="connsiteY56" fmla="*/ 586662 h 780950"/>
                    <a:gd name="connsiteX57" fmla="*/ 2119451 w 2349384"/>
                    <a:gd name="connsiteY57" fmla="*/ 587940 h 780950"/>
                    <a:gd name="connsiteX58" fmla="*/ 2006031 w 2349384"/>
                    <a:gd name="connsiteY58" fmla="*/ 704754 h 780950"/>
                    <a:gd name="connsiteX59" fmla="*/ 1955283 w 2349384"/>
                    <a:gd name="connsiteY59" fmla="*/ 761058 h 780950"/>
                    <a:gd name="connsiteX60" fmla="*/ 1987438 w 2349384"/>
                    <a:gd name="connsiteY60" fmla="*/ 761418 h 780950"/>
                    <a:gd name="connsiteX61" fmla="*/ 2128802 w 2349384"/>
                    <a:gd name="connsiteY61" fmla="*/ 763748 h 780950"/>
                    <a:gd name="connsiteX62" fmla="*/ 2169836 w 2349384"/>
                    <a:gd name="connsiteY62" fmla="*/ 725067 h 780950"/>
                    <a:gd name="connsiteX63" fmla="*/ 2254135 w 2349384"/>
                    <a:gd name="connsiteY63" fmla="*/ 656129 h 780950"/>
                    <a:gd name="connsiteX64" fmla="*/ 2252801 w 2349384"/>
                    <a:gd name="connsiteY64" fmla="*/ 657406 h 780950"/>
                    <a:gd name="connsiteX65" fmla="*/ 2149064 w 2349384"/>
                    <a:gd name="connsiteY65" fmla="*/ 764248 h 780950"/>
                    <a:gd name="connsiteX66" fmla="*/ 2236938 w 2349384"/>
                    <a:gd name="connsiteY66" fmla="*/ 766449 h 780950"/>
                    <a:gd name="connsiteX67" fmla="*/ 2260295 w 2349384"/>
                    <a:gd name="connsiteY67" fmla="*/ 767471 h 780950"/>
                    <a:gd name="connsiteX68" fmla="*/ 2265085 w 2349384"/>
                    <a:gd name="connsiteY68" fmla="*/ 762956 h 780950"/>
                    <a:gd name="connsiteX69" fmla="*/ 2349384 w 2349384"/>
                    <a:gd name="connsiteY69" fmla="*/ 694019 h 780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2349384" h="780950">
                      <a:moveTo>
                        <a:pt x="2349384" y="694019"/>
                      </a:moveTo>
                      <a:lnTo>
                        <a:pt x="2348051" y="695297"/>
                      </a:lnTo>
                      <a:lnTo>
                        <a:pt x="2277252" y="768214"/>
                      </a:lnTo>
                      <a:lnTo>
                        <a:pt x="2304775" y="769419"/>
                      </a:lnTo>
                      <a:cubicBezTo>
                        <a:pt x="2320284" y="770450"/>
                        <a:pt x="2328428" y="771516"/>
                        <a:pt x="2328428" y="772609"/>
                      </a:cubicBezTo>
                      <a:cubicBezTo>
                        <a:pt x="2328428" y="773701"/>
                        <a:pt x="2320284" y="774768"/>
                        <a:pt x="2304775" y="775798"/>
                      </a:cubicBezTo>
                      <a:lnTo>
                        <a:pt x="2276550" y="777033"/>
                      </a:lnTo>
                      <a:lnTo>
                        <a:pt x="2280353" y="780950"/>
                      </a:lnTo>
                      <a:lnTo>
                        <a:pt x="2262895" y="780950"/>
                      </a:lnTo>
                      <a:lnTo>
                        <a:pt x="2259531" y="777779"/>
                      </a:lnTo>
                      <a:lnTo>
                        <a:pt x="2236938" y="778768"/>
                      </a:lnTo>
                      <a:lnTo>
                        <a:pt x="2149828" y="780950"/>
                      </a:lnTo>
                      <a:lnTo>
                        <a:pt x="177432" y="780950"/>
                      </a:lnTo>
                      <a:lnTo>
                        <a:pt x="114804" y="779469"/>
                      </a:lnTo>
                      <a:cubicBezTo>
                        <a:pt x="41231" y="777394"/>
                        <a:pt x="0" y="775067"/>
                        <a:pt x="0" y="772609"/>
                      </a:cubicBezTo>
                      <a:cubicBezTo>
                        <a:pt x="0" y="769331"/>
                        <a:pt x="73299" y="766287"/>
                        <a:pt x="198829" y="763761"/>
                      </a:cubicBezTo>
                      <a:lnTo>
                        <a:pt x="234830" y="763168"/>
                      </a:lnTo>
                      <a:lnTo>
                        <a:pt x="251645" y="730402"/>
                      </a:lnTo>
                      <a:cubicBezTo>
                        <a:pt x="299332" y="645186"/>
                        <a:pt x="355654" y="558789"/>
                        <a:pt x="420034" y="473690"/>
                      </a:cubicBezTo>
                      <a:cubicBezTo>
                        <a:pt x="548793" y="303490"/>
                        <a:pt x="691495" y="162651"/>
                        <a:pt x="830257" y="61076"/>
                      </a:cubicBezTo>
                      <a:lnTo>
                        <a:pt x="925063" y="0"/>
                      </a:lnTo>
                      <a:lnTo>
                        <a:pt x="923609" y="1188"/>
                      </a:lnTo>
                      <a:cubicBezTo>
                        <a:pt x="760281" y="141377"/>
                        <a:pt x="600646" y="312138"/>
                        <a:pt x="457323" y="501591"/>
                      </a:cubicBezTo>
                      <a:cubicBezTo>
                        <a:pt x="421492" y="548954"/>
                        <a:pt x="387072" y="596968"/>
                        <a:pt x="354188" y="645392"/>
                      </a:cubicBezTo>
                      <a:lnTo>
                        <a:pt x="279030" y="762440"/>
                      </a:lnTo>
                      <a:lnTo>
                        <a:pt x="340990" y="761418"/>
                      </a:lnTo>
                      <a:cubicBezTo>
                        <a:pt x="446331" y="759987"/>
                        <a:pt x="571764" y="758828"/>
                        <a:pt x="711049" y="758027"/>
                      </a:cubicBezTo>
                      <a:lnTo>
                        <a:pt x="766559" y="757793"/>
                      </a:lnTo>
                      <a:lnTo>
                        <a:pt x="837593" y="659425"/>
                      </a:lnTo>
                      <a:cubicBezTo>
                        <a:pt x="966352" y="489225"/>
                        <a:pt x="1101239" y="342537"/>
                        <a:pt x="1226614" y="230946"/>
                      </a:cubicBezTo>
                      <a:lnTo>
                        <a:pt x="1310914" y="162010"/>
                      </a:lnTo>
                      <a:lnTo>
                        <a:pt x="1309580" y="163287"/>
                      </a:lnTo>
                      <a:cubicBezTo>
                        <a:pt x="1158634" y="312741"/>
                        <a:pt x="1005581" y="488428"/>
                        <a:pt x="862258" y="677880"/>
                      </a:cubicBezTo>
                      <a:lnTo>
                        <a:pt x="804009" y="757635"/>
                      </a:lnTo>
                      <a:lnTo>
                        <a:pt x="929584" y="757105"/>
                      </a:lnTo>
                      <a:cubicBezTo>
                        <a:pt x="1005372" y="756894"/>
                        <a:pt x="1083842" y="756784"/>
                        <a:pt x="1164214" y="756784"/>
                      </a:cubicBezTo>
                      <a:lnTo>
                        <a:pt x="1284912" y="756949"/>
                      </a:lnTo>
                      <a:lnTo>
                        <a:pt x="1358358" y="672409"/>
                      </a:lnTo>
                      <a:cubicBezTo>
                        <a:pt x="1423846" y="600512"/>
                        <a:pt x="1488912" y="535942"/>
                        <a:pt x="1551600" y="480147"/>
                      </a:cubicBezTo>
                      <a:lnTo>
                        <a:pt x="1635899" y="411210"/>
                      </a:lnTo>
                      <a:lnTo>
                        <a:pt x="1634565" y="412488"/>
                      </a:lnTo>
                      <a:cubicBezTo>
                        <a:pt x="1559091" y="487214"/>
                        <a:pt x="1483092" y="568500"/>
                        <a:pt x="1408045" y="654785"/>
                      </a:cubicBezTo>
                      <a:lnTo>
                        <a:pt x="1322211" y="757000"/>
                      </a:lnTo>
                      <a:lnTo>
                        <a:pt x="1398844" y="757105"/>
                      </a:lnTo>
                      <a:cubicBezTo>
                        <a:pt x="1474631" y="757316"/>
                        <a:pt x="1547736" y="757627"/>
                        <a:pt x="1617379" y="758027"/>
                      </a:cubicBezTo>
                      <a:lnTo>
                        <a:pt x="1684748" y="758524"/>
                      </a:lnTo>
                      <a:lnTo>
                        <a:pt x="1769463" y="669909"/>
                      </a:lnTo>
                      <a:cubicBezTo>
                        <a:pt x="1801751" y="637805"/>
                        <a:pt x="1833690" y="607714"/>
                        <a:pt x="1865034" y="579816"/>
                      </a:cubicBezTo>
                      <a:lnTo>
                        <a:pt x="1949333" y="510879"/>
                      </a:lnTo>
                      <a:lnTo>
                        <a:pt x="1948000" y="512157"/>
                      </a:lnTo>
                      <a:cubicBezTo>
                        <a:pt x="1872526" y="586884"/>
                        <a:pt x="1796526" y="668169"/>
                        <a:pt x="1721479" y="754454"/>
                      </a:cubicBezTo>
                      <a:lnTo>
                        <a:pt x="1717855" y="758769"/>
                      </a:lnTo>
                      <a:lnTo>
                        <a:pt x="1815137" y="759486"/>
                      </a:lnTo>
                      <a:lnTo>
                        <a:pt x="1926532" y="760735"/>
                      </a:lnTo>
                      <a:lnTo>
                        <a:pt x="1940914" y="745692"/>
                      </a:lnTo>
                      <a:cubicBezTo>
                        <a:pt x="1973202" y="713588"/>
                        <a:pt x="2005141" y="683496"/>
                        <a:pt x="2036485" y="655599"/>
                      </a:cubicBezTo>
                      <a:lnTo>
                        <a:pt x="2120784" y="586662"/>
                      </a:lnTo>
                      <a:lnTo>
                        <a:pt x="2119451" y="587940"/>
                      </a:lnTo>
                      <a:cubicBezTo>
                        <a:pt x="2081714" y="625303"/>
                        <a:pt x="2043845" y="664306"/>
                        <a:pt x="2006031" y="704754"/>
                      </a:cubicBezTo>
                      <a:lnTo>
                        <a:pt x="1955283" y="761058"/>
                      </a:lnTo>
                      <a:lnTo>
                        <a:pt x="1987438" y="761418"/>
                      </a:lnTo>
                      <a:lnTo>
                        <a:pt x="2128802" y="763748"/>
                      </a:lnTo>
                      <a:lnTo>
                        <a:pt x="2169836" y="725067"/>
                      </a:lnTo>
                      <a:lnTo>
                        <a:pt x="2254135" y="656129"/>
                      </a:lnTo>
                      <a:lnTo>
                        <a:pt x="2252801" y="657406"/>
                      </a:lnTo>
                      <a:lnTo>
                        <a:pt x="2149064" y="764248"/>
                      </a:lnTo>
                      <a:lnTo>
                        <a:pt x="2236938" y="766449"/>
                      </a:lnTo>
                      <a:lnTo>
                        <a:pt x="2260295" y="767471"/>
                      </a:lnTo>
                      <a:lnTo>
                        <a:pt x="2265085" y="762956"/>
                      </a:lnTo>
                      <a:lnTo>
                        <a:pt x="2349384" y="694019"/>
                      </a:lnTo>
                      <a:close/>
                    </a:path>
                  </a:pathLst>
                </a:custGeom>
                <a:solidFill>
                  <a:schemeClr val="tx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550" name="フリーフォーム: 図形 549">
                <a:extLst>
                  <a:ext uri="{FF2B5EF4-FFF2-40B4-BE49-F238E27FC236}">
                    <a16:creationId xmlns:a16="http://schemas.microsoft.com/office/drawing/2014/main" id="{16047A7B-AC89-4D11-A458-B36C552D304F}"/>
                  </a:ext>
                </a:extLst>
              </p:cNvPr>
              <p:cNvSpPr/>
              <p:nvPr/>
            </p:nvSpPr>
            <p:spPr>
              <a:xfrm rot="16200000" flipV="1">
                <a:off x="5038499" y="2674657"/>
                <a:ext cx="2759586" cy="235002"/>
              </a:xfrm>
              <a:custGeom>
                <a:avLst/>
                <a:gdLst>
                  <a:gd name="connsiteX0" fmla="*/ 2759586 w 2759586"/>
                  <a:gd name="connsiteY0" fmla="*/ 0 h 922283"/>
                  <a:gd name="connsiteX1" fmla="*/ 2700702 w 2759586"/>
                  <a:gd name="connsiteY1" fmla="*/ 30282 h 922283"/>
                  <a:gd name="connsiteX2" fmla="*/ 2710659 w 2759586"/>
                  <a:gd name="connsiteY2" fmla="*/ 45986 h 922283"/>
                  <a:gd name="connsiteX3" fmla="*/ 2638459 w 2759586"/>
                  <a:gd name="connsiteY3" fmla="*/ 62291 h 922283"/>
                  <a:gd name="connsiteX4" fmla="*/ 2660245 w 2759586"/>
                  <a:gd name="connsiteY4" fmla="*/ 103133 h 922283"/>
                  <a:gd name="connsiteX5" fmla="*/ 2571953 w 2759586"/>
                  <a:gd name="connsiteY5" fmla="*/ 96492 h 922283"/>
                  <a:gd name="connsiteX6" fmla="*/ 2526562 w 2759586"/>
                  <a:gd name="connsiteY6" fmla="*/ 119835 h 922283"/>
                  <a:gd name="connsiteX7" fmla="*/ 2548297 w 2759586"/>
                  <a:gd name="connsiteY7" fmla="*/ 150758 h 922283"/>
                  <a:gd name="connsiteX8" fmla="*/ 2426967 w 2759586"/>
                  <a:gd name="connsiteY8" fmla="*/ 171053 h 922283"/>
                  <a:gd name="connsiteX9" fmla="*/ 2438404 w 2759586"/>
                  <a:gd name="connsiteY9" fmla="*/ 191239 h 922283"/>
                  <a:gd name="connsiteX10" fmla="*/ 2330762 w 2759586"/>
                  <a:gd name="connsiteY10" fmla="*/ 220527 h 922283"/>
                  <a:gd name="connsiteX11" fmla="*/ 2346339 w 2759586"/>
                  <a:gd name="connsiteY11" fmla="*/ 267439 h 922283"/>
                  <a:gd name="connsiteX12" fmla="*/ 2182115 w 2759586"/>
                  <a:gd name="connsiteY12" fmla="*/ 303700 h 922283"/>
                  <a:gd name="connsiteX13" fmla="*/ 2203928 w 2759586"/>
                  <a:gd name="connsiteY13" fmla="*/ 346021 h 922283"/>
                  <a:gd name="connsiteX14" fmla="*/ 2083782 w 2759586"/>
                  <a:gd name="connsiteY14" fmla="*/ 358720 h 922283"/>
                  <a:gd name="connsiteX15" fmla="*/ 2100242 w 2759586"/>
                  <a:gd name="connsiteY15" fmla="*/ 395233 h 922283"/>
                  <a:gd name="connsiteX16" fmla="*/ 1953212 w 2759586"/>
                  <a:gd name="connsiteY16" fmla="*/ 431778 h 922283"/>
                  <a:gd name="connsiteX17" fmla="*/ 1972435 w 2759586"/>
                  <a:gd name="connsiteY17" fmla="*/ 468258 h 922283"/>
                  <a:gd name="connsiteX18" fmla="*/ 1880564 w 2759586"/>
                  <a:gd name="connsiteY18" fmla="*/ 472430 h 922283"/>
                  <a:gd name="connsiteX19" fmla="*/ 1908140 w 2759586"/>
                  <a:gd name="connsiteY19" fmla="*/ 531758 h 922283"/>
                  <a:gd name="connsiteX20" fmla="*/ 1792112 w 2759586"/>
                  <a:gd name="connsiteY20" fmla="*/ 524045 h 922283"/>
                  <a:gd name="connsiteX21" fmla="*/ 1808129 w 2759586"/>
                  <a:gd name="connsiteY21" fmla="*/ 560333 h 922283"/>
                  <a:gd name="connsiteX22" fmla="*/ 1735915 w 2759586"/>
                  <a:gd name="connsiteY22" fmla="*/ 555278 h 922283"/>
                  <a:gd name="connsiteX23" fmla="*/ 1757367 w 2759586"/>
                  <a:gd name="connsiteY23" fmla="*/ 607962 h 922283"/>
                  <a:gd name="connsiteX24" fmla="*/ 1603174 w 2759586"/>
                  <a:gd name="connsiteY24" fmla="*/ 625861 h 922283"/>
                  <a:gd name="connsiteX25" fmla="*/ 1620474 w 2759586"/>
                  <a:gd name="connsiteY25" fmla="*/ 672255 h 922283"/>
                  <a:gd name="connsiteX26" fmla="*/ 1620474 w 2759586"/>
                  <a:gd name="connsiteY26" fmla="*/ 672256 h 922283"/>
                  <a:gd name="connsiteX27" fmla="*/ 1538878 w 2759586"/>
                  <a:gd name="connsiteY27" fmla="*/ 665495 h 922283"/>
                  <a:gd name="connsiteX28" fmla="*/ 1558931 w 2759586"/>
                  <a:gd name="connsiteY28" fmla="*/ 722258 h 922283"/>
                  <a:gd name="connsiteX29" fmla="*/ 1416069 w 2759586"/>
                  <a:gd name="connsiteY29" fmla="*/ 722333 h 922283"/>
                  <a:gd name="connsiteX30" fmla="*/ 1430344 w 2759586"/>
                  <a:gd name="connsiteY30" fmla="*/ 765121 h 922283"/>
                  <a:gd name="connsiteX31" fmla="*/ 1344564 w 2759586"/>
                  <a:gd name="connsiteY31" fmla="*/ 761142 h 922283"/>
                  <a:gd name="connsiteX32" fmla="*/ 1346173 w 2759586"/>
                  <a:gd name="connsiteY32" fmla="*/ 803221 h 922283"/>
                  <a:gd name="connsiteX33" fmla="*/ 1209062 w 2759586"/>
                  <a:gd name="connsiteY33" fmla="*/ 815626 h 922283"/>
                  <a:gd name="connsiteX34" fmla="*/ 1222348 w 2759586"/>
                  <a:gd name="connsiteY34" fmla="*/ 860371 h 922283"/>
                  <a:gd name="connsiteX35" fmla="*/ 1003642 w 2759586"/>
                  <a:gd name="connsiteY35" fmla="*/ 881161 h 922283"/>
                  <a:gd name="connsiteX36" fmla="*/ 1008873 w 2759586"/>
                  <a:gd name="connsiteY36" fmla="*/ 922283 h 922283"/>
                  <a:gd name="connsiteX37" fmla="*/ 839790 w 2759586"/>
                  <a:gd name="connsiteY37" fmla="*/ 903432 h 922283"/>
                  <a:gd name="connsiteX38" fmla="*/ 775540 w 2759586"/>
                  <a:gd name="connsiteY38" fmla="*/ 895452 h 922283"/>
                  <a:gd name="connsiteX39" fmla="*/ 0 w 2759586"/>
                  <a:gd name="connsiteY39" fmla="*/ 7883 h 922283"/>
                  <a:gd name="connsiteX40" fmla="*/ 1672 w 2759586"/>
                  <a:gd name="connsiteY40" fmla="*/ 0 h 922283"/>
                  <a:gd name="connsiteX41" fmla="*/ 2759586 w 2759586"/>
                  <a:gd name="connsiteY41" fmla="*/ 0 h 92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59586" h="922283">
                    <a:moveTo>
                      <a:pt x="2759586" y="0"/>
                    </a:moveTo>
                    <a:lnTo>
                      <a:pt x="2700702" y="30282"/>
                    </a:lnTo>
                    <a:lnTo>
                      <a:pt x="2710659" y="45986"/>
                    </a:lnTo>
                    <a:lnTo>
                      <a:pt x="2638459" y="62291"/>
                    </a:lnTo>
                    <a:lnTo>
                      <a:pt x="2660245" y="103133"/>
                    </a:lnTo>
                    <a:lnTo>
                      <a:pt x="2571953" y="96492"/>
                    </a:lnTo>
                    <a:lnTo>
                      <a:pt x="2526562" y="119835"/>
                    </a:lnTo>
                    <a:lnTo>
                      <a:pt x="2548297" y="150758"/>
                    </a:lnTo>
                    <a:lnTo>
                      <a:pt x="2426967" y="171053"/>
                    </a:lnTo>
                    <a:lnTo>
                      <a:pt x="2438404" y="191239"/>
                    </a:lnTo>
                    <a:lnTo>
                      <a:pt x="2330762" y="220527"/>
                    </a:lnTo>
                    <a:lnTo>
                      <a:pt x="2346339" y="267439"/>
                    </a:lnTo>
                    <a:lnTo>
                      <a:pt x="2182115" y="303700"/>
                    </a:lnTo>
                    <a:lnTo>
                      <a:pt x="2203928" y="346021"/>
                    </a:lnTo>
                    <a:lnTo>
                      <a:pt x="2083782" y="358720"/>
                    </a:lnTo>
                    <a:lnTo>
                      <a:pt x="2100242" y="395233"/>
                    </a:lnTo>
                    <a:lnTo>
                      <a:pt x="1953212" y="431778"/>
                    </a:lnTo>
                    <a:lnTo>
                      <a:pt x="1972435" y="468258"/>
                    </a:lnTo>
                    <a:lnTo>
                      <a:pt x="1880564" y="472430"/>
                    </a:lnTo>
                    <a:lnTo>
                      <a:pt x="1908140" y="531758"/>
                    </a:lnTo>
                    <a:lnTo>
                      <a:pt x="1792112" y="524045"/>
                    </a:lnTo>
                    <a:lnTo>
                      <a:pt x="1808129" y="560333"/>
                    </a:lnTo>
                    <a:lnTo>
                      <a:pt x="1735915" y="555278"/>
                    </a:lnTo>
                    <a:lnTo>
                      <a:pt x="1757367" y="607962"/>
                    </a:lnTo>
                    <a:lnTo>
                      <a:pt x="1603174" y="625861"/>
                    </a:lnTo>
                    <a:lnTo>
                      <a:pt x="1620474" y="672255"/>
                    </a:lnTo>
                    <a:lnTo>
                      <a:pt x="1620474" y="672256"/>
                    </a:lnTo>
                    <a:lnTo>
                      <a:pt x="1538878" y="665495"/>
                    </a:lnTo>
                    <a:lnTo>
                      <a:pt x="1558931" y="722258"/>
                    </a:lnTo>
                    <a:cubicBezTo>
                      <a:pt x="1538463" y="731731"/>
                      <a:pt x="1437500" y="715189"/>
                      <a:pt x="1416069" y="722333"/>
                    </a:cubicBezTo>
                    <a:lnTo>
                      <a:pt x="1430344" y="765121"/>
                    </a:lnTo>
                    <a:cubicBezTo>
                      <a:pt x="1401384" y="765121"/>
                      <a:pt x="1372768" y="763773"/>
                      <a:pt x="1344564" y="761142"/>
                    </a:cubicBezTo>
                    <a:cubicBezTo>
                      <a:pt x="1345100" y="775168"/>
                      <a:pt x="1345637" y="789195"/>
                      <a:pt x="1346173" y="803221"/>
                    </a:cubicBezTo>
                    <a:cubicBezTo>
                      <a:pt x="1323589" y="812302"/>
                      <a:pt x="1229699" y="806101"/>
                      <a:pt x="1209062" y="815626"/>
                    </a:cubicBezTo>
                    <a:lnTo>
                      <a:pt x="1222348" y="860371"/>
                    </a:lnTo>
                    <a:cubicBezTo>
                      <a:pt x="1188111" y="871294"/>
                      <a:pt x="1041068" y="877508"/>
                      <a:pt x="1003642" y="881161"/>
                    </a:cubicBezTo>
                    <a:lnTo>
                      <a:pt x="1008873" y="922283"/>
                    </a:lnTo>
                    <a:cubicBezTo>
                      <a:pt x="950954" y="922283"/>
                      <a:pt x="894405" y="915792"/>
                      <a:pt x="839790" y="903432"/>
                    </a:cubicBezTo>
                    <a:lnTo>
                      <a:pt x="775540" y="895452"/>
                    </a:lnTo>
                    <a:cubicBezTo>
                      <a:pt x="386673" y="849764"/>
                      <a:pt x="59531" y="469822"/>
                      <a:pt x="0" y="7883"/>
                    </a:cubicBezTo>
                    <a:lnTo>
                      <a:pt x="1672" y="0"/>
                    </a:lnTo>
                    <a:lnTo>
                      <a:pt x="2759586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6">
                      <a:lumMod val="60000"/>
                      <a:lumOff val="40000"/>
                    </a:schemeClr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46" name="グループ化 545">
              <a:extLst>
                <a:ext uri="{FF2B5EF4-FFF2-40B4-BE49-F238E27FC236}">
                  <a16:creationId xmlns:a16="http://schemas.microsoft.com/office/drawing/2014/main" id="{6BDFBA20-74AD-4354-B694-62321C626B10}"/>
                </a:ext>
              </a:extLst>
            </p:cNvPr>
            <p:cNvGrpSpPr/>
            <p:nvPr/>
          </p:nvGrpSpPr>
          <p:grpSpPr>
            <a:xfrm>
              <a:off x="3117236" y="603084"/>
              <a:ext cx="1117300" cy="1674516"/>
              <a:chOff x="3944937" y="1390650"/>
              <a:chExt cx="1855788" cy="2781300"/>
            </a:xfrm>
          </p:grpSpPr>
          <p:sp>
            <p:nvSpPr>
              <p:cNvPr id="547" name="フリーフォーム: 図形 546">
                <a:extLst>
                  <a:ext uri="{FF2B5EF4-FFF2-40B4-BE49-F238E27FC236}">
                    <a16:creationId xmlns:a16="http://schemas.microsoft.com/office/drawing/2014/main" id="{83E1D1CD-5407-4D7B-93CB-C6F067D368A3}"/>
                  </a:ext>
                </a:extLst>
              </p:cNvPr>
              <p:cNvSpPr/>
              <p:nvPr/>
            </p:nvSpPr>
            <p:spPr>
              <a:xfrm rot="16200000">
                <a:off x="3482181" y="1853406"/>
                <a:ext cx="2781300" cy="1855788"/>
              </a:xfrm>
              <a:custGeom>
                <a:avLst/>
                <a:gdLst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637144 w 2781300"/>
                  <a:gd name="connsiteY87" fmla="*/ 321068 h 1855788"/>
                  <a:gd name="connsiteX88" fmla="*/ 1757367 w 2781300"/>
                  <a:gd name="connsiteY88" fmla="*/ 311945 h 1855788"/>
                  <a:gd name="connsiteX89" fmla="*/ 1735914 w 2781300"/>
                  <a:gd name="connsiteY89" fmla="*/ 364629 h 1855788"/>
                  <a:gd name="connsiteX90" fmla="*/ 1808129 w 2781300"/>
                  <a:gd name="connsiteY90" fmla="*/ 359574 h 1855788"/>
                  <a:gd name="connsiteX91" fmla="*/ 1792112 w 2781300"/>
                  <a:gd name="connsiteY91" fmla="*/ 395862 h 1855788"/>
                  <a:gd name="connsiteX92" fmla="*/ 1908140 w 2781300"/>
                  <a:gd name="connsiteY92" fmla="*/ 388149 h 1855788"/>
                  <a:gd name="connsiteX93" fmla="*/ 1877411 w 2781300"/>
                  <a:gd name="connsiteY93" fmla="*/ 454261 h 1855788"/>
                  <a:gd name="connsiteX94" fmla="*/ 1882194 w 2781300"/>
                  <a:gd name="connsiteY94" fmla="*/ 456941 h 1855788"/>
                  <a:gd name="connsiteX95" fmla="*/ 1972435 w 2781300"/>
                  <a:gd name="connsiteY95" fmla="*/ 451649 h 1855788"/>
                  <a:gd name="connsiteX96" fmla="*/ 1949751 w 2781300"/>
                  <a:gd name="connsiteY96" fmla="*/ 494699 h 1855788"/>
                  <a:gd name="connsiteX97" fmla="*/ 2014323 w 2781300"/>
                  <a:gd name="connsiteY97" fmla="*/ 530563 h 1855788"/>
                  <a:gd name="connsiteX98" fmla="*/ 2100242 w 2781300"/>
                  <a:gd name="connsiteY98" fmla="*/ 524674 h 1855788"/>
                  <a:gd name="connsiteX99" fmla="*/ 2080914 w 2781300"/>
                  <a:gd name="connsiteY99" fmla="*/ 567549 h 1855788"/>
                  <a:gd name="connsiteX100" fmla="*/ 2107058 w 2781300"/>
                  <a:gd name="connsiteY100" fmla="*/ 582069 h 1855788"/>
                  <a:gd name="connsiteX101" fmla="*/ 2203928 w 2781300"/>
                  <a:gd name="connsiteY101" fmla="*/ 576262 h 1855788"/>
                  <a:gd name="connsiteX102" fmla="*/ 2180042 w 2781300"/>
                  <a:gd name="connsiteY102" fmla="*/ 622605 h 1855788"/>
                  <a:gd name="connsiteX103" fmla="*/ 2218414 w 2781300"/>
                  <a:gd name="connsiteY103" fmla="*/ 643918 h 1855788"/>
                  <a:gd name="connsiteX104" fmla="*/ 2254837 w 2781300"/>
                  <a:gd name="connsiteY104" fmla="*/ 636822 h 1855788"/>
                  <a:gd name="connsiteX105" fmla="*/ 2346339 w 2781300"/>
                  <a:gd name="connsiteY105" fmla="*/ 631032 h 1855788"/>
                  <a:gd name="connsiteX106" fmla="*/ 2319231 w 2781300"/>
                  <a:gd name="connsiteY106" fmla="*/ 696341 h 1855788"/>
                  <a:gd name="connsiteX107" fmla="*/ 2348431 w 2781300"/>
                  <a:gd name="connsiteY107" fmla="*/ 711403 h 1855788"/>
                  <a:gd name="connsiteX108" fmla="*/ 2438404 w 2781300"/>
                  <a:gd name="connsiteY108" fmla="*/ 707232 h 1855788"/>
                  <a:gd name="connsiteX109" fmla="*/ 2416227 w 2781300"/>
                  <a:gd name="connsiteY109" fmla="*/ 746374 h 1855788"/>
                  <a:gd name="connsiteX110" fmla="*/ 2435226 w 2781300"/>
                  <a:gd name="connsiteY110" fmla="*/ 756174 h 1855788"/>
                  <a:gd name="connsiteX111" fmla="*/ 2548297 w 2781300"/>
                  <a:gd name="connsiteY111" fmla="*/ 747713 h 1855788"/>
                  <a:gd name="connsiteX112" fmla="*/ 2513846 w 2781300"/>
                  <a:gd name="connsiteY112" fmla="*/ 796728 h 1855788"/>
                  <a:gd name="connsiteX113" fmla="*/ 2531059 w 2781300"/>
                  <a:gd name="connsiteY113" fmla="*/ 805607 h 1855788"/>
                  <a:gd name="connsiteX114" fmla="*/ 2534192 w 2781300"/>
                  <a:gd name="connsiteY114" fmla="*/ 804820 h 1855788"/>
                  <a:gd name="connsiteX115" fmla="*/ 2660245 w 2781300"/>
                  <a:gd name="connsiteY115" fmla="*/ 795338 h 1855788"/>
                  <a:gd name="connsiteX116" fmla="*/ 2629833 w 2781300"/>
                  <a:gd name="connsiteY116" fmla="*/ 852351 h 1855788"/>
                  <a:gd name="connsiteX117" fmla="*/ 2639870 w 2781300"/>
                  <a:gd name="connsiteY117" fmla="*/ 856988 h 1855788"/>
                  <a:gd name="connsiteX118" fmla="*/ 2710659 w 2781300"/>
                  <a:gd name="connsiteY118" fmla="*/ 852487 h 1855788"/>
                  <a:gd name="connsiteX119" fmla="*/ 2692412 w 2781300"/>
                  <a:gd name="connsiteY119" fmla="*/ 881266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014323 w 2781300"/>
                  <a:gd name="connsiteY96" fmla="*/ 530563 h 1855788"/>
                  <a:gd name="connsiteX97" fmla="*/ 2100242 w 2781300"/>
                  <a:gd name="connsiteY97" fmla="*/ 524674 h 1855788"/>
                  <a:gd name="connsiteX98" fmla="*/ 2080914 w 2781300"/>
                  <a:gd name="connsiteY98" fmla="*/ 567549 h 1855788"/>
                  <a:gd name="connsiteX99" fmla="*/ 2107058 w 2781300"/>
                  <a:gd name="connsiteY99" fmla="*/ 582069 h 1855788"/>
                  <a:gd name="connsiteX100" fmla="*/ 2203928 w 2781300"/>
                  <a:gd name="connsiteY100" fmla="*/ 576262 h 1855788"/>
                  <a:gd name="connsiteX101" fmla="*/ 2180042 w 2781300"/>
                  <a:gd name="connsiteY101" fmla="*/ 622605 h 1855788"/>
                  <a:gd name="connsiteX102" fmla="*/ 2218414 w 2781300"/>
                  <a:gd name="connsiteY102" fmla="*/ 643918 h 1855788"/>
                  <a:gd name="connsiteX103" fmla="*/ 2254837 w 2781300"/>
                  <a:gd name="connsiteY103" fmla="*/ 636822 h 1855788"/>
                  <a:gd name="connsiteX104" fmla="*/ 2346339 w 2781300"/>
                  <a:gd name="connsiteY104" fmla="*/ 631032 h 1855788"/>
                  <a:gd name="connsiteX105" fmla="*/ 2319231 w 2781300"/>
                  <a:gd name="connsiteY105" fmla="*/ 696341 h 1855788"/>
                  <a:gd name="connsiteX106" fmla="*/ 2348431 w 2781300"/>
                  <a:gd name="connsiteY106" fmla="*/ 711403 h 1855788"/>
                  <a:gd name="connsiteX107" fmla="*/ 2438404 w 2781300"/>
                  <a:gd name="connsiteY107" fmla="*/ 707232 h 1855788"/>
                  <a:gd name="connsiteX108" fmla="*/ 2416227 w 2781300"/>
                  <a:gd name="connsiteY108" fmla="*/ 746374 h 1855788"/>
                  <a:gd name="connsiteX109" fmla="*/ 2435226 w 2781300"/>
                  <a:gd name="connsiteY109" fmla="*/ 756174 h 1855788"/>
                  <a:gd name="connsiteX110" fmla="*/ 2548297 w 2781300"/>
                  <a:gd name="connsiteY110" fmla="*/ 747713 h 1855788"/>
                  <a:gd name="connsiteX111" fmla="*/ 2513846 w 2781300"/>
                  <a:gd name="connsiteY111" fmla="*/ 796728 h 1855788"/>
                  <a:gd name="connsiteX112" fmla="*/ 2531059 w 2781300"/>
                  <a:gd name="connsiteY112" fmla="*/ 805607 h 1855788"/>
                  <a:gd name="connsiteX113" fmla="*/ 2534192 w 2781300"/>
                  <a:gd name="connsiteY113" fmla="*/ 804820 h 1855788"/>
                  <a:gd name="connsiteX114" fmla="*/ 2660245 w 2781300"/>
                  <a:gd name="connsiteY114" fmla="*/ 795338 h 1855788"/>
                  <a:gd name="connsiteX115" fmla="*/ 2629833 w 2781300"/>
                  <a:gd name="connsiteY115" fmla="*/ 852351 h 1855788"/>
                  <a:gd name="connsiteX116" fmla="*/ 2639870 w 2781300"/>
                  <a:gd name="connsiteY116" fmla="*/ 856988 h 1855788"/>
                  <a:gd name="connsiteX117" fmla="*/ 2710659 w 2781300"/>
                  <a:gd name="connsiteY117" fmla="*/ 852487 h 1855788"/>
                  <a:gd name="connsiteX118" fmla="*/ 2692412 w 2781300"/>
                  <a:gd name="connsiteY118" fmla="*/ 881266 h 1855788"/>
                  <a:gd name="connsiteX119" fmla="*/ 2781300 w 2781300"/>
                  <a:gd name="connsiteY11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107058 w 2781300"/>
                  <a:gd name="connsiteY98" fmla="*/ 582069 h 1855788"/>
                  <a:gd name="connsiteX99" fmla="*/ 2203928 w 2781300"/>
                  <a:gd name="connsiteY99" fmla="*/ 576262 h 1855788"/>
                  <a:gd name="connsiteX100" fmla="*/ 2180042 w 2781300"/>
                  <a:gd name="connsiteY100" fmla="*/ 622605 h 1855788"/>
                  <a:gd name="connsiteX101" fmla="*/ 2218414 w 2781300"/>
                  <a:gd name="connsiteY101" fmla="*/ 643918 h 1855788"/>
                  <a:gd name="connsiteX102" fmla="*/ 2254837 w 2781300"/>
                  <a:gd name="connsiteY102" fmla="*/ 636822 h 1855788"/>
                  <a:gd name="connsiteX103" fmla="*/ 2346339 w 2781300"/>
                  <a:gd name="connsiteY103" fmla="*/ 631032 h 1855788"/>
                  <a:gd name="connsiteX104" fmla="*/ 2319231 w 2781300"/>
                  <a:gd name="connsiteY104" fmla="*/ 696341 h 1855788"/>
                  <a:gd name="connsiteX105" fmla="*/ 2348431 w 2781300"/>
                  <a:gd name="connsiteY105" fmla="*/ 711403 h 1855788"/>
                  <a:gd name="connsiteX106" fmla="*/ 2438404 w 2781300"/>
                  <a:gd name="connsiteY106" fmla="*/ 707232 h 1855788"/>
                  <a:gd name="connsiteX107" fmla="*/ 2416227 w 2781300"/>
                  <a:gd name="connsiteY107" fmla="*/ 746374 h 1855788"/>
                  <a:gd name="connsiteX108" fmla="*/ 2435226 w 2781300"/>
                  <a:gd name="connsiteY108" fmla="*/ 756174 h 1855788"/>
                  <a:gd name="connsiteX109" fmla="*/ 2548297 w 2781300"/>
                  <a:gd name="connsiteY109" fmla="*/ 747713 h 1855788"/>
                  <a:gd name="connsiteX110" fmla="*/ 2513846 w 2781300"/>
                  <a:gd name="connsiteY110" fmla="*/ 796728 h 1855788"/>
                  <a:gd name="connsiteX111" fmla="*/ 2531059 w 2781300"/>
                  <a:gd name="connsiteY111" fmla="*/ 805607 h 1855788"/>
                  <a:gd name="connsiteX112" fmla="*/ 2534192 w 2781300"/>
                  <a:gd name="connsiteY112" fmla="*/ 804820 h 1855788"/>
                  <a:gd name="connsiteX113" fmla="*/ 2660245 w 2781300"/>
                  <a:gd name="connsiteY113" fmla="*/ 795338 h 1855788"/>
                  <a:gd name="connsiteX114" fmla="*/ 2629833 w 2781300"/>
                  <a:gd name="connsiteY114" fmla="*/ 852351 h 1855788"/>
                  <a:gd name="connsiteX115" fmla="*/ 2639870 w 2781300"/>
                  <a:gd name="connsiteY115" fmla="*/ 856988 h 1855788"/>
                  <a:gd name="connsiteX116" fmla="*/ 2710659 w 2781300"/>
                  <a:gd name="connsiteY116" fmla="*/ 852487 h 1855788"/>
                  <a:gd name="connsiteX117" fmla="*/ 2692412 w 2781300"/>
                  <a:gd name="connsiteY117" fmla="*/ 881266 h 1855788"/>
                  <a:gd name="connsiteX118" fmla="*/ 2781300 w 2781300"/>
                  <a:gd name="connsiteY11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18414 w 2781300"/>
                  <a:gd name="connsiteY100" fmla="*/ 643918 h 1855788"/>
                  <a:gd name="connsiteX101" fmla="*/ 2254837 w 2781300"/>
                  <a:gd name="connsiteY101" fmla="*/ 636822 h 1855788"/>
                  <a:gd name="connsiteX102" fmla="*/ 2346339 w 2781300"/>
                  <a:gd name="connsiteY102" fmla="*/ 631032 h 1855788"/>
                  <a:gd name="connsiteX103" fmla="*/ 2319231 w 2781300"/>
                  <a:gd name="connsiteY103" fmla="*/ 696341 h 1855788"/>
                  <a:gd name="connsiteX104" fmla="*/ 2348431 w 2781300"/>
                  <a:gd name="connsiteY104" fmla="*/ 711403 h 1855788"/>
                  <a:gd name="connsiteX105" fmla="*/ 2438404 w 2781300"/>
                  <a:gd name="connsiteY105" fmla="*/ 707232 h 1855788"/>
                  <a:gd name="connsiteX106" fmla="*/ 2416227 w 2781300"/>
                  <a:gd name="connsiteY106" fmla="*/ 746374 h 1855788"/>
                  <a:gd name="connsiteX107" fmla="*/ 2435226 w 2781300"/>
                  <a:gd name="connsiteY107" fmla="*/ 756174 h 1855788"/>
                  <a:gd name="connsiteX108" fmla="*/ 2548297 w 2781300"/>
                  <a:gd name="connsiteY108" fmla="*/ 747713 h 1855788"/>
                  <a:gd name="connsiteX109" fmla="*/ 2513846 w 2781300"/>
                  <a:gd name="connsiteY109" fmla="*/ 796728 h 1855788"/>
                  <a:gd name="connsiteX110" fmla="*/ 2531059 w 2781300"/>
                  <a:gd name="connsiteY110" fmla="*/ 805607 h 1855788"/>
                  <a:gd name="connsiteX111" fmla="*/ 2534192 w 2781300"/>
                  <a:gd name="connsiteY111" fmla="*/ 804820 h 1855788"/>
                  <a:gd name="connsiteX112" fmla="*/ 2660245 w 2781300"/>
                  <a:gd name="connsiteY112" fmla="*/ 795338 h 1855788"/>
                  <a:gd name="connsiteX113" fmla="*/ 2629833 w 2781300"/>
                  <a:gd name="connsiteY113" fmla="*/ 852351 h 1855788"/>
                  <a:gd name="connsiteX114" fmla="*/ 2639870 w 2781300"/>
                  <a:gd name="connsiteY114" fmla="*/ 856988 h 1855788"/>
                  <a:gd name="connsiteX115" fmla="*/ 2710659 w 2781300"/>
                  <a:gd name="connsiteY115" fmla="*/ 852487 h 1855788"/>
                  <a:gd name="connsiteX116" fmla="*/ 2692412 w 2781300"/>
                  <a:gd name="connsiteY116" fmla="*/ 881266 h 1855788"/>
                  <a:gd name="connsiteX117" fmla="*/ 2781300 w 2781300"/>
                  <a:gd name="connsiteY11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254837 w 2781300"/>
                  <a:gd name="connsiteY100" fmla="*/ 636822 h 1855788"/>
                  <a:gd name="connsiteX101" fmla="*/ 2346339 w 2781300"/>
                  <a:gd name="connsiteY101" fmla="*/ 631032 h 1855788"/>
                  <a:gd name="connsiteX102" fmla="*/ 2319231 w 2781300"/>
                  <a:gd name="connsiteY102" fmla="*/ 696341 h 1855788"/>
                  <a:gd name="connsiteX103" fmla="*/ 2348431 w 2781300"/>
                  <a:gd name="connsiteY103" fmla="*/ 711403 h 1855788"/>
                  <a:gd name="connsiteX104" fmla="*/ 2438404 w 2781300"/>
                  <a:gd name="connsiteY104" fmla="*/ 707232 h 1855788"/>
                  <a:gd name="connsiteX105" fmla="*/ 2416227 w 2781300"/>
                  <a:gd name="connsiteY105" fmla="*/ 746374 h 1855788"/>
                  <a:gd name="connsiteX106" fmla="*/ 2435226 w 2781300"/>
                  <a:gd name="connsiteY106" fmla="*/ 756174 h 1855788"/>
                  <a:gd name="connsiteX107" fmla="*/ 2548297 w 2781300"/>
                  <a:gd name="connsiteY107" fmla="*/ 747713 h 1855788"/>
                  <a:gd name="connsiteX108" fmla="*/ 2513846 w 2781300"/>
                  <a:gd name="connsiteY108" fmla="*/ 796728 h 1855788"/>
                  <a:gd name="connsiteX109" fmla="*/ 2531059 w 2781300"/>
                  <a:gd name="connsiteY109" fmla="*/ 805607 h 1855788"/>
                  <a:gd name="connsiteX110" fmla="*/ 2534192 w 2781300"/>
                  <a:gd name="connsiteY110" fmla="*/ 804820 h 1855788"/>
                  <a:gd name="connsiteX111" fmla="*/ 2660245 w 2781300"/>
                  <a:gd name="connsiteY111" fmla="*/ 795338 h 1855788"/>
                  <a:gd name="connsiteX112" fmla="*/ 2629833 w 2781300"/>
                  <a:gd name="connsiteY112" fmla="*/ 852351 h 1855788"/>
                  <a:gd name="connsiteX113" fmla="*/ 2639870 w 2781300"/>
                  <a:gd name="connsiteY113" fmla="*/ 856988 h 1855788"/>
                  <a:gd name="connsiteX114" fmla="*/ 2710659 w 2781300"/>
                  <a:gd name="connsiteY114" fmla="*/ 852487 h 1855788"/>
                  <a:gd name="connsiteX115" fmla="*/ 2692412 w 2781300"/>
                  <a:gd name="connsiteY115" fmla="*/ 881266 h 1855788"/>
                  <a:gd name="connsiteX116" fmla="*/ 2781300 w 2781300"/>
                  <a:gd name="connsiteY11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257020 w 2781300"/>
                  <a:gd name="connsiteY16" fmla="*/ 1195293 h 1855788"/>
                  <a:gd name="connsiteX17" fmla="*/ 2182115 w 2781300"/>
                  <a:gd name="connsiteY17" fmla="*/ 1237205 h 1855788"/>
                  <a:gd name="connsiteX18" fmla="*/ 2203928 w 2781300"/>
                  <a:gd name="connsiteY18" fmla="*/ 1279526 h 1855788"/>
                  <a:gd name="connsiteX19" fmla="*/ 2115908 w 2781300"/>
                  <a:gd name="connsiteY19" fmla="*/ 1274250 h 1855788"/>
                  <a:gd name="connsiteX20" fmla="*/ 2083782 w 2781300"/>
                  <a:gd name="connsiteY20" fmla="*/ 1292225 h 1855788"/>
                  <a:gd name="connsiteX21" fmla="*/ 2100242 w 2781300"/>
                  <a:gd name="connsiteY21" fmla="*/ 1328738 h 1855788"/>
                  <a:gd name="connsiteX22" fmla="*/ 2027443 w 2781300"/>
                  <a:gd name="connsiteY22" fmla="*/ 1323749 h 1855788"/>
                  <a:gd name="connsiteX23" fmla="*/ 1953212 w 2781300"/>
                  <a:gd name="connsiteY23" fmla="*/ 1365283 h 1855788"/>
                  <a:gd name="connsiteX24" fmla="*/ 1972435 w 2781300"/>
                  <a:gd name="connsiteY24" fmla="*/ 1401763 h 1855788"/>
                  <a:gd name="connsiteX25" fmla="*/ 1896025 w 2781300"/>
                  <a:gd name="connsiteY25" fmla="*/ 1397283 h 1855788"/>
                  <a:gd name="connsiteX26" fmla="*/ 1880564 w 2781300"/>
                  <a:gd name="connsiteY26" fmla="*/ 1405935 h 1855788"/>
                  <a:gd name="connsiteX27" fmla="*/ 1908140 w 2781300"/>
                  <a:gd name="connsiteY27" fmla="*/ 1465263 h 1855788"/>
                  <a:gd name="connsiteX28" fmla="*/ 1792112 w 2781300"/>
                  <a:gd name="connsiteY28" fmla="*/ 1457550 h 1855788"/>
                  <a:gd name="connsiteX29" fmla="*/ 1808129 w 2781300"/>
                  <a:gd name="connsiteY29" fmla="*/ 1493838 h 1855788"/>
                  <a:gd name="connsiteX30" fmla="*/ 1735915 w 2781300"/>
                  <a:gd name="connsiteY30" fmla="*/ 1488783 h 1855788"/>
                  <a:gd name="connsiteX31" fmla="*/ 1757367 w 2781300"/>
                  <a:gd name="connsiteY31" fmla="*/ 1541467 h 1855788"/>
                  <a:gd name="connsiteX32" fmla="*/ 1652019 w 2781300"/>
                  <a:gd name="connsiteY32" fmla="*/ 1533474 h 1855788"/>
                  <a:gd name="connsiteX33" fmla="*/ 1603174 w 2781300"/>
                  <a:gd name="connsiteY33" fmla="*/ 1559366 h 1855788"/>
                  <a:gd name="connsiteX34" fmla="*/ 1620474 w 2781300"/>
                  <a:gd name="connsiteY34" fmla="*/ 1605760 h 1855788"/>
                  <a:gd name="connsiteX35" fmla="*/ 1620474 w 2781300"/>
                  <a:gd name="connsiteY35" fmla="*/ 1605761 h 1855788"/>
                  <a:gd name="connsiteX36" fmla="*/ 1538878 w 2781300"/>
                  <a:gd name="connsiteY36" fmla="*/ 1599000 h 1855788"/>
                  <a:gd name="connsiteX37" fmla="*/ 1558931 w 2781300"/>
                  <a:gd name="connsiteY37" fmla="*/ 1655763 h 1855788"/>
                  <a:gd name="connsiteX38" fmla="*/ 1473151 w 2781300"/>
                  <a:gd name="connsiteY38" fmla="*/ 1652005 h 1855788"/>
                  <a:gd name="connsiteX39" fmla="*/ 1434815 w 2781300"/>
                  <a:gd name="connsiteY39" fmla="*/ 1646929 h 1855788"/>
                  <a:gd name="connsiteX40" fmla="*/ 1416069 w 2781300"/>
                  <a:gd name="connsiteY40" fmla="*/ 1655838 h 1855788"/>
                  <a:gd name="connsiteX41" fmla="*/ 1430344 w 2781300"/>
                  <a:gd name="connsiteY41" fmla="*/ 1698626 h 1855788"/>
                  <a:gd name="connsiteX42" fmla="*/ 1344564 w 2781300"/>
                  <a:gd name="connsiteY42" fmla="*/ 1694647 h 1855788"/>
                  <a:gd name="connsiteX43" fmla="*/ 1336720 w 2781300"/>
                  <a:gd name="connsiteY43" fmla="*/ 1693547 h 1855788"/>
                  <a:gd name="connsiteX44" fmla="*/ 1333007 w 2781300"/>
                  <a:gd name="connsiteY44" fmla="*/ 1695312 h 1855788"/>
                  <a:gd name="connsiteX45" fmla="*/ 1346173 w 2781300"/>
                  <a:gd name="connsiteY45" fmla="*/ 1736726 h 1855788"/>
                  <a:gd name="connsiteX46" fmla="*/ 1260393 w 2781300"/>
                  <a:gd name="connsiteY46" fmla="*/ 1732550 h 1855788"/>
                  <a:gd name="connsiteX47" fmla="*/ 1252800 w 2781300"/>
                  <a:gd name="connsiteY47" fmla="*/ 1731433 h 1855788"/>
                  <a:gd name="connsiteX48" fmla="*/ 1209062 w 2781300"/>
                  <a:gd name="connsiteY48" fmla="*/ 1749131 h 1855788"/>
                  <a:gd name="connsiteX49" fmla="*/ 1222348 w 2781300"/>
                  <a:gd name="connsiteY49" fmla="*/ 1793876 h 1855788"/>
                  <a:gd name="connsiteX50" fmla="*/ 1136568 w 2781300"/>
                  <a:gd name="connsiteY50" fmla="*/ 1789405 h 1855788"/>
                  <a:gd name="connsiteX51" fmla="*/ 1107314 w 2781300"/>
                  <a:gd name="connsiteY51" fmla="*/ 1784797 h 1855788"/>
                  <a:gd name="connsiteX52" fmla="*/ 1098822 w 2781300"/>
                  <a:gd name="connsiteY52" fmla="*/ 1787442 h 1855788"/>
                  <a:gd name="connsiteX53" fmla="*/ 1108885 w 2781300"/>
                  <a:gd name="connsiteY53" fmla="*/ 1822451 h 1855788"/>
                  <a:gd name="connsiteX54" fmla="*/ 1023105 w 2781300"/>
                  <a:gd name="connsiteY54" fmla="*/ 1817833 h 1855788"/>
                  <a:gd name="connsiteX55" fmla="*/ 1003642 w 2781300"/>
                  <a:gd name="connsiteY55" fmla="*/ 1814666 h 1855788"/>
                  <a:gd name="connsiteX56" fmla="*/ 997790 w 2781300"/>
                  <a:gd name="connsiteY56" fmla="*/ 1815797 h 1855788"/>
                  <a:gd name="connsiteX57" fmla="*/ 1008873 w 2781300"/>
                  <a:gd name="connsiteY57" fmla="*/ 1855788 h 1855788"/>
                  <a:gd name="connsiteX58" fmla="*/ 839790 w 2781300"/>
                  <a:gd name="connsiteY58" fmla="*/ 1836937 h 1855788"/>
                  <a:gd name="connsiteX59" fmla="*/ 821133 w 2781300"/>
                  <a:gd name="connsiteY59" fmla="*/ 1831631 h 1855788"/>
                  <a:gd name="connsiteX60" fmla="*/ 775540 w 2781300"/>
                  <a:gd name="connsiteY60" fmla="*/ 1828957 h 1855788"/>
                  <a:gd name="connsiteX61" fmla="*/ 0 w 2781300"/>
                  <a:gd name="connsiteY61" fmla="*/ 941388 h 1855788"/>
                  <a:gd name="connsiteX62" fmla="*/ 626400 w 2781300"/>
                  <a:gd name="connsiteY62" fmla="*/ 93223 h 1855788"/>
                  <a:gd name="connsiteX63" fmla="*/ 667074 w 2781300"/>
                  <a:gd name="connsiteY63" fmla="*/ 81034 h 1855788"/>
                  <a:gd name="connsiteX64" fmla="*/ 682305 w 2781300"/>
                  <a:gd name="connsiteY64" fmla="*/ 72919 h 1855788"/>
                  <a:gd name="connsiteX65" fmla="*/ 1008873 w 2781300"/>
                  <a:gd name="connsiteY65" fmla="*/ 0 h 1855788"/>
                  <a:gd name="connsiteX66" fmla="*/ 997186 w 2781300"/>
                  <a:gd name="connsiteY66" fmla="*/ 42173 h 1855788"/>
                  <a:gd name="connsiteX67" fmla="*/ 1023105 w 2781300"/>
                  <a:gd name="connsiteY67" fmla="*/ 37956 h 1855788"/>
                  <a:gd name="connsiteX68" fmla="*/ 1108885 w 2781300"/>
                  <a:gd name="connsiteY68" fmla="*/ 33337 h 1855788"/>
                  <a:gd name="connsiteX69" fmla="*/ 1097623 w 2781300"/>
                  <a:gd name="connsiteY69" fmla="*/ 72518 h 1855788"/>
                  <a:gd name="connsiteX70" fmla="*/ 1136568 w 2781300"/>
                  <a:gd name="connsiteY70" fmla="*/ 66383 h 1855788"/>
                  <a:gd name="connsiteX71" fmla="*/ 1222348 w 2781300"/>
                  <a:gd name="connsiteY71" fmla="*/ 61912 h 1855788"/>
                  <a:gd name="connsiteX72" fmla="*/ 1206030 w 2781300"/>
                  <a:gd name="connsiteY72" fmla="*/ 116866 h 1855788"/>
                  <a:gd name="connsiteX73" fmla="*/ 1232453 w 2781300"/>
                  <a:gd name="connsiteY73" fmla="*/ 127349 h 1855788"/>
                  <a:gd name="connsiteX74" fmla="*/ 1260393 w 2781300"/>
                  <a:gd name="connsiteY74" fmla="*/ 123238 h 1855788"/>
                  <a:gd name="connsiteX75" fmla="*/ 1346173 w 2781300"/>
                  <a:gd name="connsiteY75" fmla="*/ 119062 h 1855788"/>
                  <a:gd name="connsiteX76" fmla="*/ 1332246 w 2781300"/>
                  <a:gd name="connsiteY76" fmla="*/ 162868 h 1855788"/>
                  <a:gd name="connsiteX77" fmla="*/ 1344564 w 2781300"/>
                  <a:gd name="connsiteY77" fmla="*/ 161141 h 1855788"/>
                  <a:gd name="connsiteX78" fmla="*/ 1430344 w 2781300"/>
                  <a:gd name="connsiteY78" fmla="*/ 157162 h 1855788"/>
                  <a:gd name="connsiteX79" fmla="*/ 1413731 w 2781300"/>
                  <a:gd name="connsiteY79" fmla="*/ 206956 h 1855788"/>
                  <a:gd name="connsiteX80" fmla="*/ 1421485 w 2781300"/>
                  <a:gd name="connsiteY80" fmla="*/ 210624 h 1855788"/>
                  <a:gd name="connsiteX81" fmla="*/ 1473151 w 2781300"/>
                  <a:gd name="connsiteY81" fmla="*/ 203783 h 1855788"/>
                  <a:gd name="connsiteX82" fmla="*/ 1558931 w 2781300"/>
                  <a:gd name="connsiteY82" fmla="*/ 200025 h 1855788"/>
                  <a:gd name="connsiteX83" fmla="*/ 1535305 w 2781300"/>
                  <a:gd name="connsiteY83" fmla="*/ 266902 h 1855788"/>
                  <a:gd name="connsiteX84" fmla="*/ 1540646 w 2781300"/>
                  <a:gd name="connsiteY84" fmla="*/ 269743 h 1855788"/>
                  <a:gd name="connsiteX85" fmla="*/ 1620474 w 2781300"/>
                  <a:gd name="connsiteY85" fmla="*/ 263128 h 1855788"/>
                  <a:gd name="connsiteX86" fmla="*/ 1605204 w 2781300"/>
                  <a:gd name="connsiteY86" fmla="*/ 304079 h 1855788"/>
                  <a:gd name="connsiteX87" fmla="*/ 1757367 w 2781300"/>
                  <a:gd name="connsiteY87" fmla="*/ 311945 h 1855788"/>
                  <a:gd name="connsiteX88" fmla="*/ 1735914 w 2781300"/>
                  <a:gd name="connsiteY88" fmla="*/ 364629 h 1855788"/>
                  <a:gd name="connsiteX89" fmla="*/ 1808129 w 2781300"/>
                  <a:gd name="connsiteY89" fmla="*/ 359574 h 1855788"/>
                  <a:gd name="connsiteX90" fmla="*/ 1792112 w 2781300"/>
                  <a:gd name="connsiteY90" fmla="*/ 395862 h 1855788"/>
                  <a:gd name="connsiteX91" fmla="*/ 1908140 w 2781300"/>
                  <a:gd name="connsiteY91" fmla="*/ 388149 h 1855788"/>
                  <a:gd name="connsiteX92" fmla="*/ 1877411 w 2781300"/>
                  <a:gd name="connsiteY92" fmla="*/ 454261 h 1855788"/>
                  <a:gd name="connsiteX93" fmla="*/ 1882194 w 2781300"/>
                  <a:gd name="connsiteY93" fmla="*/ 456941 h 1855788"/>
                  <a:gd name="connsiteX94" fmla="*/ 1972435 w 2781300"/>
                  <a:gd name="connsiteY94" fmla="*/ 451649 h 1855788"/>
                  <a:gd name="connsiteX95" fmla="*/ 1949751 w 2781300"/>
                  <a:gd name="connsiteY95" fmla="*/ 494699 h 1855788"/>
                  <a:gd name="connsiteX96" fmla="*/ 2100242 w 2781300"/>
                  <a:gd name="connsiteY96" fmla="*/ 524674 h 1855788"/>
                  <a:gd name="connsiteX97" fmla="*/ 2080914 w 2781300"/>
                  <a:gd name="connsiteY97" fmla="*/ 567549 h 1855788"/>
                  <a:gd name="connsiteX98" fmla="*/ 2203928 w 2781300"/>
                  <a:gd name="connsiteY98" fmla="*/ 576262 h 1855788"/>
                  <a:gd name="connsiteX99" fmla="*/ 2180042 w 2781300"/>
                  <a:gd name="connsiteY99" fmla="*/ 622605 h 1855788"/>
                  <a:gd name="connsiteX100" fmla="*/ 2346339 w 2781300"/>
                  <a:gd name="connsiteY100" fmla="*/ 631032 h 1855788"/>
                  <a:gd name="connsiteX101" fmla="*/ 2319231 w 2781300"/>
                  <a:gd name="connsiteY101" fmla="*/ 696341 h 1855788"/>
                  <a:gd name="connsiteX102" fmla="*/ 2348431 w 2781300"/>
                  <a:gd name="connsiteY102" fmla="*/ 711403 h 1855788"/>
                  <a:gd name="connsiteX103" fmla="*/ 2438404 w 2781300"/>
                  <a:gd name="connsiteY103" fmla="*/ 707232 h 1855788"/>
                  <a:gd name="connsiteX104" fmla="*/ 2416227 w 2781300"/>
                  <a:gd name="connsiteY104" fmla="*/ 746374 h 1855788"/>
                  <a:gd name="connsiteX105" fmla="*/ 2435226 w 2781300"/>
                  <a:gd name="connsiteY105" fmla="*/ 756174 h 1855788"/>
                  <a:gd name="connsiteX106" fmla="*/ 2548297 w 2781300"/>
                  <a:gd name="connsiteY106" fmla="*/ 747713 h 1855788"/>
                  <a:gd name="connsiteX107" fmla="*/ 2513846 w 2781300"/>
                  <a:gd name="connsiteY107" fmla="*/ 796728 h 1855788"/>
                  <a:gd name="connsiteX108" fmla="*/ 2531059 w 2781300"/>
                  <a:gd name="connsiteY108" fmla="*/ 805607 h 1855788"/>
                  <a:gd name="connsiteX109" fmla="*/ 2534192 w 2781300"/>
                  <a:gd name="connsiteY109" fmla="*/ 804820 h 1855788"/>
                  <a:gd name="connsiteX110" fmla="*/ 2660245 w 2781300"/>
                  <a:gd name="connsiteY110" fmla="*/ 795338 h 1855788"/>
                  <a:gd name="connsiteX111" fmla="*/ 2629833 w 2781300"/>
                  <a:gd name="connsiteY111" fmla="*/ 852351 h 1855788"/>
                  <a:gd name="connsiteX112" fmla="*/ 2639870 w 2781300"/>
                  <a:gd name="connsiteY112" fmla="*/ 856988 h 1855788"/>
                  <a:gd name="connsiteX113" fmla="*/ 2710659 w 2781300"/>
                  <a:gd name="connsiteY113" fmla="*/ 852487 h 1855788"/>
                  <a:gd name="connsiteX114" fmla="*/ 2692412 w 2781300"/>
                  <a:gd name="connsiteY114" fmla="*/ 881266 h 1855788"/>
                  <a:gd name="connsiteX115" fmla="*/ 2781300 w 2781300"/>
                  <a:gd name="connsiteY11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27601 w 2781300"/>
                  <a:gd name="connsiteY14" fmla="*/ 1155801 h 1855788"/>
                  <a:gd name="connsiteX15" fmla="*/ 2346339 w 2781300"/>
                  <a:gd name="connsiteY15" fmla="*/ 1200944 h 1855788"/>
                  <a:gd name="connsiteX16" fmla="*/ 2182115 w 2781300"/>
                  <a:gd name="connsiteY16" fmla="*/ 1237205 h 1855788"/>
                  <a:gd name="connsiteX17" fmla="*/ 2203928 w 2781300"/>
                  <a:gd name="connsiteY17" fmla="*/ 1279526 h 1855788"/>
                  <a:gd name="connsiteX18" fmla="*/ 2115908 w 2781300"/>
                  <a:gd name="connsiteY18" fmla="*/ 1274250 h 1855788"/>
                  <a:gd name="connsiteX19" fmla="*/ 2083782 w 2781300"/>
                  <a:gd name="connsiteY19" fmla="*/ 1292225 h 1855788"/>
                  <a:gd name="connsiteX20" fmla="*/ 2100242 w 2781300"/>
                  <a:gd name="connsiteY20" fmla="*/ 1328738 h 1855788"/>
                  <a:gd name="connsiteX21" fmla="*/ 2027443 w 2781300"/>
                  <a:gd name="connsiteY21" fmla="*/ 1323749 h 1855788"/>
                  <a:gd name="connsiteX22" fmla="*/ 1953212 w 2781300"/>
                  <a:gd name="connsiteY22" fmla="*/ 1365283 h 1855788"/>
                  <a:gd name="connsiteX23" fmla="*/ 1972435 w 2781300"/>
                  <a:gd name="connsiteY23" fmla="*/ 1401763 h 1855788"/>
                  <a:gd name="connsiteX24" fmla="*/ 1896025 w 2781300"/>
                  <a:gd name="connsiteY24" fmla="*/ 1397283 h 1855788"/>
                  <a:gd name="connsiteX25" fmla="*/ 1880564 w 2781300"/>
                  <a:gd name="connsiteY25" fmla="*/ 1405935 h 1855788"/>
                  <a:gd name="connsiteX26" fmla="*/ 1908140 w 2781300"/>
                  <a:gd name="connsiteY26" fmla="*/ 1465263 h 1855788"/>
                  <a:gd name="connsiteX27" fmla="*/ 1792112 w 2781300"/>
                  <a:gd name="connsiteY27" fmla="*/ 1457550 h 1855788"/>
                  <a:gd name="connsiteX28" fmla="*/ 1808129 w 2781300"/>
                  <a:gd name="connsiteY28" fmla="*/ 1493838 h 1855788"/>
                  <a:gd name="connsiteX29" fmla="*/ 1735915 w 2781300"/>
                  <a:gd name="connsiteY29" fmla="*/ 1488783 h 1855788"/>
                  <a:gd name="connsiteX30" fmla="*/ 1757367 w 2781300"/>
                  <a:gd name="connsiteY30" fmla="*/ 1541467 h 1855788"/>
                  <a:gd name="connsiteX31" fmla="*/ 1652019 w 2781300"/>
                  <a:gd name="connsiteY31" fmla="*/ 1533474 h 1855788"/>
                  <a:gd name="connsiteX32" fmla="*/ 1603174 w 2781300"/>
                  <a:gd name="connsiteY32" fmla="*/ 1559366 h 1855788"/>
                  <a:gd name="connsiteX33" fmla="*/ 1620474 w 2781300"/>
                  <a:gd name="connsiteY33" fmla="*/ 1605760 h 1855788"/>
                  <a:gd name="connsiteX34" fmla="*/ 1620474 w 2781300"/>
                  <a:gd name="connsiteY34" fmla="*/ 1605761 h 1855788"/>
                  <a:gd name="connsiteX35" fmla="*/ 1538878 w 2781300"/>
                  <a:gd name="connsiteY35" fmla="*/ 1599000 h 1855788"/>
                  <a:gd name="connsiteX36" fmla="*/ 1558931 w 2781300"/>
                  <a:gd name="connsiteY36" fmla="*/ 1655763 h 1855788"/>
                  <a:gd name="connsiteX37" fmla="*/ 1473151 w 2781300"/>
                  <a:gd name="connsiteY37" fmla="*/ 1652005 h 1855788"/>
                  <a:gd name="connsiteX38" fmla="*/ 1434815 w 2781300"/>
                  <a:gd name="connsiteY38" fmla="*/ 1646929 h 1855788"/>
                  <a:gd name="connsiteX39" fmla="*/ 1416069 w 2781300"/>
                  <a:gd name="connsiteY39" fmla="*/ 1655838 h 1855788"/>
                  <a:gd name="connsiteX40" fmla="*/ 1430344 w 2781300"/>
                  <a:gd name="connsiteY40" fmla="*/ 1698626 h 1855788"/>
                  <a:gd name="connsiteX41" fmla="*/ 1344564 w 2781300"/>
                  <a:gd name="connsiteY41" fmla="*/ 1694647 h 1855788"/>
                  <a:gd name="connsiteX42" fmla="*/ 1336720 w 2781300"/>
                  <a:gd name="connsiteY42" fmla="*/ 1693547 h 1855788"/>
                  <a:gd name="connsiteX43" fmla="*/ 1333007 w 2781300"/>
                  <a:gd name="connsiteY43" fmla="*/ 1695312 h 1855788"/>
                  <a:gd name="connsiteX44" fmla="*/ 1346173 w 2781300"/>
                  <a:gd name="connsiteY44" fmla="*/ 1736726 h 1855788"/>
                  <a:gd name="connsiteX45" fmla="*/ 1260393 w 2781300"/>
                  <a:gd name="connsiteY45" fmla="*/ 1732550 h 1855788"/>
                  <a:gd name="connsiteX46" fmla="*/ 1252800 w 2781300"/>
                  <a:gd name="connsiteY46" fmla="*/ 1731433 h 1855788"/>
                  <a:gd name="connsiteX47" fmla="*/ 1209062 w 2781300"/>
                  <a:gd name="connsiteY47" fmla="*/ 1749131 h 1855788"/>
                  <a:gd name="connsiteX48" fmla="*/ 1222348 w 2781300"/>
                  <a:gd name="connsiteY48" fmla="*/ 1793876 h 1855788"/>
                  <a:gd name="connsiteX49" fmla="*/ 1136568 w 2781300"/>
                  <a:gd name="connsiteY49" fmla="*/ 1789405 h 1855788"/>
                  <a:gd name="connsiteX50" fmla="*/ 1107314 w 2781300"/>
                  <a:gd name="connsiteY50" fmla="*/ 1784797 h 1855788"/>
                  <a:gd name="connsiteX51" fmla="*/ 1098822 w 2781300"/>
                  <a:gd name="connsiteY51" fmla="*/ 1787442 h 1855788"/>
                  <a:gd name="connsiteX52" fmla="*/ 1108885 w 2781300"/>
                  <a:gd name="connsiteY52" fmla="*/ 1822451 h 1855788"/>
                  <a:gd name="connsiteX53" fmla="*/ 1023105 w 2781300"/>
                  <a:gd name="connsiteY53" fmla="*/ 1817833 h 1855788"/>
                  <a:gd name="connsiteX54" fmla="*/ 1003642 w 2781300"/>
                  <a:gd name="connsiteY54" fmla="*/ 1814666 h 1855788"/>
                  <a:gd name="connsiteX55" fmla="*/ 997790 w 2781300"/>
                  <a:gd name="connsiteY55" fmla="*/ 1815797 h 1855788"/>
                  <a:gd name="connsiteX56" fmla="*/ 1008873 w 2781300"/>
                  <a:gd name="connsiteY56" fmla="*/ 1855788 h 1855788"/>
                  <a:gd name="connsiteX57" fmla="*/ 839790 w 2781300"/>
                  <a:gd name="connsiteY57" fmla="*/ 1836937 h 1855788"/>
                  <a:gd name="connsiteX58" fmla="*/ 821133 w 2781300"/>
                  <a:gd name="connsiteY58" fmla="*/ 1831631 h 1855788"/>
                  <a:gd name="connsiteX59" fmla="*/ 775540 w 2781300"/>
                  <a:gd name="connsiteY59" fmla="*/ 1828957 h 1855788"/>
                  <a:gd name="connsiteX60" fmla="*/ 0 w 2781300"/>
                  <a:gd name="connsiteY60" fmla="*/ 941388 h 1855788"/>
                  <a:gd name="connsiteX61" fmla="*/ 626400 w 2781300"/>
                  <a:gd name="connsiteY61" fmla="*/ 93223 h 1855788"/>
                  <a:gd name="connsiteX62" fmla="*/ 667074 w 2781300"/>
                  <a:gd name="connsiteY62" fmla="*/ 81034 h 1855788"/>
                  <a:gd name="connsiteX63" fmla="*/ 682305 w 2781300"/>
                  <a:gd name="connsiteY63" fmla="*/ 72919 h 1855788"/>
                  <a:gd name="connsiteX64" fmla="*/ 1008873 w 2781300"/>
                  <a:gd name="connsiteY64" fmla="*/ 0 h 1855788"/>
                  <a:gd name="connsiteX65" fmla="*/ 997186 w 2781300"/>
                  <a:gd name="connsiteY65" fmla="*/ 42173 h 1855788"/>
                  <a:gd name="connsiteX66" fmla="*/ 1023105 w 2781300"/>
                  <a:gd name="connsiteY66" fmla="*/ 37956 h 1855788"/>
                  <a:gd name="connsiteX67" fmla="*/ 1108885 w 2781300"/>
                  <a:gd name="connsiteY67" fmla="*/ 33337 h 1855788"/>
                  <a:gd name="connsiteX68" fmla="*/ 1097623 w 2781300"/>
                  <a:gd name="connsiteY68" fmla="*/ 72518 h 1855788"/>
                  <a:gd name="connsiteX69" fmla="*/ 1136568 w 2781300"/>
                  <a:gd name="connsiteY69" fmla="*/ 66383 h 1855788"/>
                  <a:gd name="connsiteX70" fmla="*/ 1222348 w 2781300"/>
                  <a:gd name="connsiteY70" fmla="*/ 61912 h 1855788"/>
                  <a:gd name="connsiteX71" fmla="*/ 1206030 w 2781300"/>
                  <a:gd name="connsiteY71" fmla="*/ 116866 h 1855788"/>
                  <a:gd name="connsiteX72" fmla="*/ 1232453 w 2781300"/>
                  <a:gd name="connsiteY72" fmla="*/ 127349 h 1855788"/>
                  <a:gd name="connsiteX73" fmla="*/ 1260393 w 2781300"/>
                  <a:gd name="connsiteY73" fmla="*/ 123238 h 1855788"/>
                  <a:gd name="connsiteX74" fmla="*/ 1346173 w 2781300"/>
                  <a:gd name="connsiteY74" fmla="*/ 119062 h 1855788"/>
                  <a:gd name="connsiteX75" fmla="*/ 1332246 w 2781300"/>
                  <a:gd name="connsiteY75" fmla="*/ 162868 h 1855788"/>
                  <a:gd name="connsiteX76" fmla="*/ 1344564 w 2781300"/>
                  <a:gd name="connsiteY76" fmla="*/ 161141 h 1855788"/>
                  <a:gd name="connsiteX77" fmla="*/ 1430344 w 2781300"/>
                  <a:gd name="connsiteY77" fmla="*/ 157162 h 1855788"/>
                  <a:gd name="connsiteX78" fmla="*/ 1413731 w 2781300"/>
                  <a:gd name="connsiteY78" fmla="*/ 206956 h 1855788"/>
                  <a:gd name="connsiteX79" fmla="*/ 1421485 w 2781300"/>
                  <a:gd name="connsiteY79" fmla="*/ 210624 h 1855788"/>
                  <a:gd name="connsiteX80" fmla="*/ 1473151 w 2781300"/>
                  <a:gd name="connsiteY80" fmla="*/ 203783 h 1855788"/>
                  <a:gd name="connsiteX81" fmla="*/ 1558931 w 2781300"/>
                  <a:gd name="connsiteY81" fmla="*/ 200025 h 1855788"/>
                  <a:gd name="connsiteX82" fmla="*/ 1535305 w 2781300"/>
                  <a:gd name="connsiteY82" fmla="*/ 266902 h 1855788"/>
                  <a:gd name="connsiteX83" fmla="*/ 1540646 w 2781300"/>
                  <a:gd name="connsiteY83" fmla="*/ 269743 h 1855788"/>
                  <a:gd name="connsiteX84" fmla="*/ 1620474 w 2781300"/>
                  <a:gd name="connsiteY84" fmla="*/ 263128 h 1855788"/>
                  <a:gd name="connsiteX85" fmla="*/ 1605204 w 2781300"/>
                  <a:gd name="connsiteY85" fmla="*/ 304079 h 1855788"/>
                  <a:gd name="connsiteX86" fmla="*/ 1757367 w 2781300"/>
                  <a:gd name="connsiteY86" fmla="*/ 311945 h 1855788"/>
                  <a:gd name="connsiteX87" fmla="*/ 1735914 w 2781300"/>
                  <a:gd name="connsiteY87" fmla="*/ 364629 h 1855788"/>
                  <a:gd name="connsiteX88" fmla="*/ 1808129 w 2781300"/>
                  <a:gd name="connsiteY88" fmla="*/ 359574 h 1855788"/>
                  <a:gd name="connsiteX89" fmla="*/ 1792112 w 2781300"/>
                  <a:gd name="connsiteY89" fmla="*/ 395862 h 1855788"/>
                  <a:gd name="connsiteX90" fmla="*/ 1908140 w 2781300"/>
                  <a:gd name="connsiteY90" fmla="*/ 388149 h 1855788"/>
                  <a:gd name="connsiteX91" fmla="*/ 1877411 w 2781300"/>
                  <a:gd name="connsiteY91" fmla="*/ 454261 h 1855788"/>
                  <a:gd name="connsiteX92" fmla="*/ 1882194 w 2781300"/>
                  <a:gd name="connsiteY92" fmla="*/ 456941 h 1855788"/>
                  <a:gd name="connsiteX93" fmla="*/ 1972435 w 2781300"/>
                  <a:gd name="connsiteY93" fmla="*/ 451649 h 1855788"/>
                  <a:gd name="connsiteX94" fmla="*/ 1949751 w 2781300"/>
                  <a:gd name="connsiteY94" fmla="*/ 494699 h 1855788"/>
                  <a:gd name="connsiteX95" fmla="*/ 2100242 w 2781300"/>
                  <a:gd name="connsiteY95" fmla="*/ 524674 h 1855788"/>
                  <a:gd name="connsiteX96" fmla="*/ 2080914 w 2781300"/>
                  <a:gd name="connsiteY96" fmla="*/ 567549 h 1855788"/>
                  <a:gd name="connsiteX97" fmla="*/ 2203928 w 2781300"/>
                  <a:gd name="connsiteY97" fmla="*/ 576262 h 1855788"/>
                  <a:gd name="connsiteX98" fmla="*/ 2180042 w 2781300"/>
                  <a:gd name="connsiteY98" fmla="*/ 622605 h 1855788"/>
                  <a:gd name="connsiteX99" fmla="*/ 2346339 w 2781300"/>
                  <a:gd name="connsiteY99" fmla="*/ 631032 h 1855788"/>
                  <a:gd name="connsiteX100" fmla="*/ 2319231 w 2781300"/>
                  <a:gd name="connsiteY100" fmla="*/ 696341 h 1855788"/>
                  <a:gd name="connsiteX101" fmla="*/ 2348431 w 2781300"/>
                  <a:gd name="connsiteY101" fmla="*/ 711403 h 1855788"/>
                  <a:gd name="connsiteX102" fmla="*/ 2438404 w 2781300"/>
                  <a:gd name="connsiteY102" fmla="*/ 707232 h 1855788"/>
                  <a:gd name="connsiteX103" fmla="*/ 2416227 w 2781300"/>
                  <a:gd name="connsiteY103" fmla="*/ 746374 h 1855788"/>
                  <a:gd name="connsiteX104" fmla="*/ 2435226 w 2781300"/>
                  <a:gd name="connsiteY104" fmla="*/ 756174 h 1855788"/>
                  <a:gd name="connsiteX105" fmla="*/ 2548297 w 2781300"/>
                  <a:gd name="connsiteY105" fmla="*/ 747713 h 1855788"/>
                  <a:gd name="connsiteX106" fmla="*/ 2513846 w 2781300"/>
                  <a:gd name="connsiteY106" fmla="*/ 796728 h 1855788"/>
                  <a:gd name="connsiteX107" fmla="*/ 2531059 w 2781300"/>
                  <a:gd name="connsiteY107" fmla="*/ 805607 h 1855788"/>
                  <a:gd name="connsiteX108" fmla="*/ 2534192 w 2781300"/>
                  <a:gd name="connsiteY108" fmla="*/ 804820 h 1855788"/>
                  <a:gd name="connsiteX109" fmla="*/ 2660245 w 2781300"/>
                  <a:gd name="connsiteY109" fmla="*/ 795338 h 1855788"/>
                  <a:gd name="connsiteX110" fmla="*/ 2629833 w 2781300"/>
                  <a:gd name="connsiteY110" fmla="*/ 852351 h 1855788"/>
                  <a:gd name="connsiteX111" fmla="*/ 2639870 w 2781300"/>
                  <a:gd name="connsiteY111" fmla="*/ 856988 h 1855788"/>
                  <a:gd name="connsiteX112" fmla="*/ 2710659 w 2781300"/>
                  <a:gd name="connsiteY112" fmla="*/ 852487 h 1855788"/>
                  <a:gd name="connsiteX113" fmla="*/ 2692412 w 2781300"/>
                  <a:gd name="connsiteY113" fmla="*/ 881266 h 1855788"/>
                  <a:gd name="connsiteX114" fmla="*/ 2781300 w 2781300"/>
                  <a:gd name="connsiteY11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91905 w 2781300"/>
                  <a:gd name="connsiteY12" fmla="*/ 1122589 h 1855788"/>
                  <a:gd name="connsiteX13" fmla="*/ 2330762 w 2781300"/>
                  <a:gd name="connsiteY13" fmla="*/ 1154032 h 1855788"/>
                  <a:gd name="connsiteX14" fmla="*/ 2346339 w 2781300"/>
                  <a:gd name="connsiteY14" fmla="*/ 1200944 h 1855788"/>
                  <a:gd name="connsiteX15" fmla="*/ 2182115 w 2781300"/>
                  <a:gd name="connsiteY15" fmla="*/ 1237205 h 1855788"/>
                  <a:gd name="connsiteX16" fmla="*/ 2203928 w 2781300"/>
                  <a:gd name="connsiteY16" fmla="*/ 1279526 h 1855788"/>
                  <a:gd name="connsiteX17" fmla="*/ 2115908 w 2781300"/>
                  <a:gd name="connsiteY17" fmla="*/ 1274250 h 1855788"/>
                  <a:gd name="connsiteX18" fmla="*/ 2083782 w 2781300"/>
                  <a:gd name="connsiteY18" fmla="*/ 1292225 h 1855788"/>
                  <a:gd name="connsiteX19" fmla="*/ 2100242 w 2781300"/>
                  <a:gd name="connsiteY19" fmla="*/ 1328738 h 1855788"/>
                  <a:gd name="connsiteX20" fmla="*/ 2027443 w 2781300"/>
                  <a:gd name="connsiteY20" fmla="*/ 1323749 h 1855788"/>
                  <a:gd name="connsiteX21" fmla="*/ 1953212 w 2781300"/>
                  <a:gd name="connsiteY21" fmla="*/ 1365283 h 1855788"/>
                  <a:gd name="connsiteX22" fmla="*/ 1972435 w 2781300"/>
                  <a:gd name="connsiteY22" fmla="*/ 1401763 h 1855788"/>
                  <a:gd name="connsiteX23" fmla="*/ 1896025 w 2781300"/>
                  <a:gd name="connsiteY23" fmla="*/ 1397283 h 1855788"/>
                  <a:gd name="connsiteX24" fmla="*/ 1880564 w 2781300"/>
                  <a:gd name="connsiteY24" fmla="*/ 1405935 h 1855788"/>
                  <a:gd name="connsiteX25" fmla="*/ 1908140 w 2781300"/>
                  <a:gd name="connsiteY25" fmla="*/ 1465263 h 1855788"/>
                  <a:gd name="connsiteX26" fmla="*/ 1792112 w 2781300"/>
                  <a:gd name="connsiteY26" fmla="*/ 1457550 h 1855788"/>
                  <a:gd name="connsiteX27" fmla="*/ 1808129 w 2781300"/>
                  <a:gd name="connsiteY27" fmla="*/ 1493838 h 1855788"/>
                  <a:gd name="connsiteX28" fmla="*/ 1735915 w 2781300"/>
                  <a:gd name="connsiteY28" fmla="*/ 1488783 h 1855788"/>
                  <a:gd name="connsiteX29" fmla="*/ 1757367 w 2781300"/>
                  <a:gd name="connsiteY29" fmla="*/ 1541467 h 1855788"/>
                  <a:gd name="connsiteX30" fmla="*/ 1652019 w 2781300"/>
                  <a:gd name="connsiteY30" fmla="*/ 1533474 h 1855788"/>
                  <a:gd name="connsiteX31" fmla="*/ 1603174 w 2781300"/>
                  <a:gd name="connsiteY31" fmla="*/ 1559366 h 1855788"/>
                  <a:gd name="connsiteX32" fmla="*/ 1620474 w 2781300"/>
                  <a:gd name="connsiteY32" fmla="*/ 1605760 h 1855788"/>
                  <a:gd name="connsiteX33" fmla="*/ 1620474 w 2781300"/>
                  <a:gd name="connsiteY33" fmla="*/ 1605761 h 1855788"/>
                  <a:gd name="connsiteX34" fmla="*/ 1538878 w 2781300"/>
                  <a:gd name="connsiteY34" fmla="*/ 1599000 h 1855788"/>
                  <a:gd name="connsiteX35" fmla="*/ 1558931 w 2781300"/>
                  <a:gd name="connsiteY35" fmla="*/ 1655763 h 1855788"/>
                  <a:gd name="connsiteX36" fmla="*/ 1473151 w 2781300"/>
                  <a:gd name="connsiteY36" fmla="*/ 1652005 h 1855788"/>
                  <a:gd name="connsiteX37" fmla="*/ 1434815 w 2781300"/>
                  <a:gd name="connsiteY37" fmla="*/ 1646929 h 1855788"/>
                  <a:gd name="connsiteX38" fmla="*/ 1416069 w 2781300"/>
                  <a:gd name="connsiteY38" fmla="*/ 1655838 h 1855788"/>
                  <a:gd name="connsiteX39" fmla="*/ 1430344 w 2781300"/>
                  <a:gd name="connsiteY39" fmla="*/ 1698626 h 1855788"/>
                  <a:gd name="connsiteX40" fmla="*/ 1344564 w 2781300"/>
                  <a:gd name="connsiteY40" fmla="*/ 1694647 h 1855788"/>
                  <a:gd name="connsiteX41" fmla="*/ 1336720 w 2781300"/>
                  <a:gd name="connsiteY41" fmla="*/ 1693547 h 1855788"/>
                  <a:gd name="connsiteX42" fmla="*/ 1333007 w 2781300"/>
                  <a:gd name="connsiteY42" fmla="*/ 1695312 h 1855788"/>
                  <a:gd name="connsiteX43" fmla="*/ 1346173 w 2781300"/>
                  <a:gd name="connsiteY43" fmla="*/ 1736726 h 1855788"/>
                  <a:gd name="connsiteX44" fmla="*/ 1260393 w 2781300"/>
                  <a:gd name="connsiteY44" fmla="*/ 1732550 h 1855788"/>
                  <a:gd name="connsiteX45" fmla="*/ 1252800 w 2781300"/>
                  <a:gd name="connsiteY45" fmla="*/ 1731433 h 1855788"/>
                  <a:gd name="connsiteX46" fmla="*/ 1209062 w 2781300"/>
                  <a:gd name="connsiteY46" fmla="*/ 1749131 h 1855788"/>
                  <a:gd name="connsiteX47" fmla="*/ 1222348 w 2781300"/>
                  <a:gd name="connsiteY47" fmla="*/ 1793876 h 1855788"/>
                  <a:gd name="connsiteX48" fmla="*/ 1136568 w 2781300"/>
                  <a:gd name="connsiteY48" fmla="*/ 1789405 h 1855788"/>
                  <a:gd name="connsiteX49" fmla="*/ 1107314 w 2781300"/>
                  <a:gd name="connsiteY49" fmla="*/ 1784797 h 1855788"/>
                  <a:gd name="connsiteX50" fmla="*/ 1098822 w 2781300"/>
                  <a:gd name="connsiteY50" fmla="*/ 1787442 h 1855788"/>
                  <a:gd name="connsiteX51" fmla="*/ 1108885 w 2781300"/>
                  <a:gd name="connsiteY51" fmla="*/ 1822451 h 1855788"/>
                  <a:gd name="connsiteX52" fmla="*/ 1023105 w 2781300"/>
                  <a:gd name="connsiteY52" fmla="*/ 1817833 h 1855788"/>
                  <a:gd name="connsiteX53" fmla="*/ 1003642 w 2781300"/>
                  <a:gd name="connsiteY53" fmla="*/ 1814666 h 1855788"/>
                  <a:gd name="connsiteX54" fmla="*/ 997790 w 2781300"/>
                  <a:gd name="connsiteY54" fmla="*/ 1815797 h 1855788"/>
                  <a:gd name="connsiteX55" fmla="*/ 1008873 w 2781300"/>
                  <a:gd name="connsiteY55" fmla="*/ 1855788 h 1855788"/>
                  <a:gd name="connsiteX56" fmla="*/ 839790 w 2781300"/>
                  <a:gd name="connsiteY56" fmla="*/ 1836937 h 1855788"/>
                  <a:gd name="connsiteX57" fmla="*/ 821133 w 2781300"/>
                  <a:gd name="connsiteY57" fmla="*/ 1831631 h 1855788"/>
                  <a:gd name="connsiteX58" fmla="*/ 775540 w 2781300"/>
                  <a:gd name="connsiteY58" fmla="*/ 1828957 h 1855788"/>
                  <a:gd name="connsiteX59" fmla="*/ 0 w 2781300"/>
                  <a:gd name="connsiteY59" fmla="*/ 941388 h 1855788"/>
                  <a:gd name="connsiteX60" fmla="*/ 626400 w 2781300"/>
                  <a:gd name="connsiteY60" fmla="*/ 93223 h 1855788"/>
                  <a:gd name="connsiteX61" fmla="*/ 667074 w 2781300"/>
                  <a:gd name="connsiteY61" fmla="*/ 81034 h 1855788"/>
                  <a:gd name="connsiteX62" fmla="*/ 682305 w 2781300"/>
                  <a:gd name="connsiteY62" fmla="*/ 72919 h 1855788"/>
                  <a:gd name="connsiteX63" fmla="*/ 1008873 w 2781300"/>
                  <a:gd name="connsiteY63" fmla="*/ 0 h 1855788"/>
                  <a:gd name="connsiteX64" fmla="*/ 997186 w 2781300"/>
                  <a:gd name="connsiteY64" fmla="*/ 42173 h 1855788"/>
                  <a:gd name="connsiteX65" fmla="*/ 1023105 w 2781300"/>
                  <a:gd name="connsiteY65" fmla="*/ 37956 h 1855788"/>
                  <a:gd name="connsiteX66" fmla="*/ 1108885 w 2781300"/>
                  <a:gd name="connsiteY66" fmla="*/ 33337 h 1855788"/>
                  <a:gd name="connsiteX67" fmla="*/ 1097623 w 2781300"/>
                  <a:gd name="connsiteY67" fmla="*/ 72518 h 1855788"/>
                  <a:gd name="connsiteX68" fmla="*/ 1136568 w 2781300"/>
                  <a:gd name="connsiteY68" fmla="*/ 66383 h 1855788"/>
                  <a:gd name="connsiteX69" fmla="*/ 1222348 w 2781300"/>
                  <a:gd name="connsiteY69" fmla="*/ 61912 h 1855788"/>
                  <a:gd name="connsiteX70" fmla="*/ 1206030 w 2781300"/>
                  <a:gd name="connsiteY70" fmla="*/ 116866 h 1855788"/>
                  <a:gd name="connsiteX71" fmla="*/ 1232453 w 2781300"/>
                  <a:gd name="connsiteY71" fmla="*/ 127349 h 1855788"/>
                  <a:gd name="connsiteX72" fmla="*/ 1260393 w 2781300"/>
                  <a:gd name="connsiteY72" fmla="*/ 123238 h 1855788"/>
                  <a:gd name="connsiteX73" fmla="*/ 1346173 w 2781300"/>
                  <a:gd name="connsiteY73" fmla="*/ 119062 h 1855788"/>
                  <a:gd name="connsiteX74" fmla="*/ 1332246 w 2781300"/>
                  <a:gd name="connsiteY74" fmla="*/ 162868 h 1855788"/>
                  <a:gd name="connsiteX75" fmla="*/ 1344564 w 2781300"/>
                  <a:gd name="connsiteY75" fmla="*/ 161141 h 1855788"/>
                  <a:gd name="connsiteX76" fmla="*/ 1430344 w 2781300"/>
                  <a:gd name="connsiteY76" fmla="*/ 157162 h 1855788"/>
                  <a:gd name="connsiteX77" fmla="*/ 1413731 w 2781300"/>
                  <a:gd name="connsiteY77" fmla="*/ 206956 h 1855788"/>
                  <a:gd name="connsiteX78" fmla="*/ 1421485 w 2781300"/>
                  <a:gd name="connsiteY78" fmla="*/ 210624 h 1855788"/>
                  <a:gd name="connsiteX79" fmla="*/ 1473151 w 2781300"/>
                  <a:gd name="connsiteY79" fmla="*/ 203783 h 1855788"/>
                  <a:gd name="connsiteX80" fmla="*/ 1558931 w 2781300"/>
                  <a:gd name="connsiteY80" fmla="*/ 200025 h 1855788"/>
                  <a:gd name="connsiteX81" fmla="*/ 1535305 w 2781300"/>
                  <a:gd name="connsiteY81" fmla="*/ 266902 h 1855788"/>
                  <a:gd name="connsiteX82" fmla="*/ 1540646 w 2781300"/>
                  <a:gd name="connsiteY82" fmla="*/ 269743 h 1855788"/>
                  <a:gd name="connsiteX83" fmla="*/ 1620474 w 2781300"/>
                  <a:gd name="connsiteY83" fmla="*/ 263128 h 1855788"/>
                  <a:gd name="connsiteX84" fmla="*/ 1605204 w 2781300"/>
                  <a:gd name="connsiteY84" fmla="*/ 304079 h 1855788"/>
                  <a:gd name="connsiteX85" fmla="*/ 1757367 w 2781300"/>
                  <a:gd name="connsiteY85" fmla="*/ 311945 h 1855788"/>
                  <a:gd name="connsiteX86" fmla="*/ 1735914 w 2781300"/>
                  <a:gd name="connsiteY86" fmla="*/ 364629 h 1855788"/>
                  <a:gd name="connsiteX87" fmla="*/ 1808129 w 2781300"/>
                  <a:gd name="connsiteY87" fmla="*/ 359574 h 1855788"/>
                  <a:gd name="connsiteX88" fmla="*/ 1792112 w 2781300"/>
                  <a:gd name="connsiteY88" fmla="*/ 395862 h 1855788"/>
                  <a:gd name="connsiteX89" fmla="*/ 1908140 w 2781300"/>
                  <a:gd name="connsiteY89" fmla="*/ 388149 h 1855788"/>
                  <a:gd name="connsiteX90" fmla="*/ 1877411 w 2781300"/>
                  <a:gd name="connsiteY90" fmla="*/ 454261 h 1855788"/>
                  <a:gd name="connsiteX91" fmla="*/ 1882194 w 2781300"/>
                  <a:gd name="connsiteY91" fmla="*/ 456941 h 1855788"/>
                  <a:gd name="connsiteX92" fmla="*/ 1972435 w 2781300"/>
                  <a:gd name="connsiteY92" fmla="*/ 451649 h 1855788"/>
                  <a:gd name="connsiteX93" fmla="*/ 1949751 w 2781300"/>
                  <a:gd name="connsiteY93" fmla="*/ 494699 h 1855788"/>
                  <a:gd name="connsiteX94" fmla="*/ 2100242 w 2781300"/>
                  <a:gd name="connsiteY94" fmla="*/ 524674 h 1855788"/>
                  <a:gd name="connsiteX95" fmla="*/ 2080914 w 2781300"/>
                  <a:gd name="connsiteY95" fmla="*/ 567549 h 1855788"/>
                  <a:gd name="connsiteX96" fmla="*/ 2203928 w 2781300"/>
                  <a:gd name="connsiteY96" fmla="*/ 576262 h 1855788"/>
                  <a:gd name="connsiteX97" fmla="*/ 2180042 w 2781300"/>
                  <a:gd name="connsiteY97" fmla="*/ 622605 h 1855788"/>
                  <a:gd name="connsiteX98" fmla="*/ 2346339 w 2781300"/>
                  <a:gd name="connsiteY98" fmla="*/ 631032 h 1855788"/>
                  <a:gd name="connsiteX99" fmla="*/ 2319231 w 2781300"/>
                  <a:gd name="connsiteY99" fmla="*/ 696341 h 1855788"/>
                  <a:gd name="connsiteX100" fmla="*/ 2348431 w 2781300"/>
                  <a:gd name="connsiteY100" fmla="*/ 711403 h 1855788"/>
                  <a:gd name="connsiteX101" fmla="*/ 2438404 w 2781300"/>
                  <a:gd name="connsiteY101" fmla="*/ 707232 h 1855788"/>
                  <a:gd name="connsiteX102" fmla="*/ 2416227 w 2781300"/>
                  <a:gd name="connsiteY102" fmla="*/ 746374 h 1855788"/>
                  <a:gd name="connsiteX103" fmla="*/ 2435226 w 2781300"/>
                  <a:gd name="connsiteY103" fmla="*/ 756174 h 1855788"/>
                  <a:gd name="connsiteX104" fmla="*/ 2548297 w 2781300"/>
                  <a:gd name="connsiteY104" fmla="*/ 747713 h 1855788"/>
                  <a:gd name="connsiteX105" fmla="*/ 2513846 w 2781300"/>
                  <a:gd name="connsiteY105" fmla="*/ 796728 h 1855788"/>
                  <a:gd name="connsiteX106" fmla="*/ 2531059 w 2781300"/>
                  <a:gd name="connsiteY106" fmla="*/ 805607 h 1855788"/>
                  <a:gd name="connsiteX107" fmla="*/ 2534192 w 2781300"/>
                  <a:gd name="connsiteY107" fmla="*/ 804820 h 1855788"/>
                  <a:gd name="connsiteX108" fmla="*/ 2660245 w 2781300"/>
                  <a:gd name="connsiteY108" fmla="*/ 795338 h 1855788"/>
                  <a:gd name="connsiteX109" fmla="*/ 2629833 w 2781300"/>
                  <a:gd name="connsiteY109" fmla="*/ 852351 h 1855788"/>
                  <a:gd name="connsiteX110" fmla="*/ 2639870 w 2781300"/>
                  <a:gd name="connsiteY110" fmla="*/ 856988 h 1855788"/>
                  <a:gd name="connsiteX111" fmla="*/ 2710659 w 2781300"/>
                  <a:gd name="connsiteY111" fmla="*/ 852487 h 1855788"/>
                  <a:gd name="connsiteX112" fmla="*/ 2692412 w 2781300"/>
                  <a:gd name="connsiteY112" fmla="*/ 881266 h 1855788"/>
                  <a:gd name="connsiteX113" fmla="*/ 2781300 w 2781300"/>
                  <a:gd name="connsiteY11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348431 w 2781300"/>
                  <a:gd name="connsiteY99" fmla="*/ 711403 h 1855788"/>
                  <a:gd name="connsiteX100" fmla="*/ 2438404 w 2781300"/>
                  <a:gd name="connsiteY100" fmla="*/ 707232 h 1855788"/>
                  <a:gd name="connsiteX101" fmla="*/ 2416227 w 2781300"/>
                  <a:gd name="connsiteY101" fmla="*/ 746374 h 1855788"/>
                  <a:gd name="connsiteX102" fmla="*/ 2435226 w 2781300"/>
                  <a:gd name="connsiteY102" fmla="*/ 756174 h 1855788"/>
                  <a:gd name="connsiteX103" fmla="*/ 2548297 w 2781300"/>
                  <a:gd name="connsiteY103" fmla="*/ 747713 h 1855788"/>
                  <a:gd name="connsiteX104" fmla="*/ 2513846 w 2781300"/>
                  <a:gd name="connsiteY104" fmla="*/ 796728 h 1855788"/>
                  <a:gd name="connsiteX105" fmla="*/ 2531059 w 2781300"/>
                  <a:gd name="connsiteY105" fmla="*/ 805607 h 1855788"/>
                  <a:gd name="connsiteX106" fmla="*/ 2534192 w 2781300"/>
                  <a:gd name="connsiteY106" fmla="*/ 804820 h 1855788"/>
                  <a:gd name="connsiteX107" fmla="*/ 2660245 w 2781300"/>
                  <a:gd name="connsiteY107" fmla="*/ 795338 h 1855788"/>
                  <a:gd name="connsiteX108" fmla="*/ 2629833 w 2781300"/>
                  <a:gd name="connsiteY108" fmla="*/ 852351 h 1855788"/>
                  <a:gd name="connsiteX109" fmla="*/ 2639870 w 2781300"/>
                  <a:gd name="connsiteY109" fmla="*/ 856988 h 1855788"/>
                  <a:gd name="connsiteX110" fmla="*/ 2710659 w 2781300"/>
                  <a:gd name="connsiteY110" fmla="*/ 852487 h 1855788"/>
                  <a:gd name="connsiteX111" fmla="*/ 2692412 w 2781300"/>
                  <a:gd name="connsiteY111" fmla="*/ 881266 h 1855788"/>
                  <a:gd name="connsiteX112" fmla="*/ 2781300 w 2781300"/>
                  <a:gd name="connsiteY11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435226 w 2781300"/>
                  <a:gd name="connsiteY101" fmla="*/ 756174 h 1855788"/>
                  <a:gd name="connsiteX102" fmla="*/ 2548297 w 2781300"/>
                  <a:gd name="connsiteY102" fmla="*/ 747713 h 1855788"/>
                  <a:gd name="connsiteX103" fmla="*/ 2513846 w 2781300"/>
                  <a:gd name="connsiteY103" fmla="*/ 796728 h 1855788"/>
                  <a:gd name="connsiteX104" fmla="*/ 2531059 w 2781300"/>
                  <a:gd name="connsiteY104" fmla="*/ 805607 h 1855788"/>
                  <a:gd name="connsiteX105" fmla="*/ 2534192 w 2781300"/>
                  <a:gd name="connsiteY105" fmla="*/ 804820 h 1855788"/>
                  <a:gd name="connsiteX106" fmla="*/ 2660245 w 2781300"/>
                  <a:gd name="connsiteY106" fmla="*/ 795338 h 1855788"/>
                  <a:gd name="connsiteX107" fmla="*/ 2629833 w 2781300"/>
                  <a:gd name="connsiteY107" fmla="*/ 852351 h 1855788"/>
                  <a:gd name="connsiteX108" fmla="*/ 2639870 w 2781300"/>
                  <a:gd name="connsiteY108" fmla="*/ 856988 h 1855788"/>
                  <a:gd name="connsiteX109" fmla="*/ 2710659 w 2781300"/>
                  <a:gd name="connsiteY109" fmla="*/ 852487 h 1855788"/>
                  <a:gd name="connsiteX110" fmla="*/ 2692412 w 2781300"/>
                  <a:gd name="connsiteY110" fmla="*/ 881266 h 1855788"/>
                  <a:gd name="connsiteX111" fmla="*/ 2781300 w 2781300"/>
                  <a:gd name="connsiteY11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534192 w 2781300"/>
                  <a:gd name="connsiteY104" fmla="*/ 804820 h 1855788"/>
                  <a:gd name="connsiteX105" fmla="*/ 2660245 w 2781300"/>
                  <a:gd name="connsiteY105" fmla="*/ 795338 h 1855788"/>
                  <a:gd name="connsiteX106" fmla="*/ 2629833 w 2781300"/>
                  <a:gd name="connsiteY106" fmla="*/ 852351 h 1855788"/>
                  <a:gd name="connsiteX107" fmla="*/ 2639870 w 2781300"/>
                  <a:gd name="connsiteY107" fmla="*/ 856988 h 1855788"/>
                  <a:gd name="connsiteX108" fmla="*/ 2710659 w 2781300"/>
                  <a:gd name="connsiteY108" fmla="*/ 852487 h 1855788"/>
                  <a:gd name="connsiteX109" fmla="*/ 2692412 w 2781300"/>
                  <a:gd name="connsiteY109" fmla="*/ 881266 h 1855788"/>
                  <a:gd name="connsiteX110" fmla="*/ 2781300 w 2781300"/>
                  <a:gd name="connsiteY11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531059 w 2781300"/>
                  <a:gd name="connsiteY103" fmla="*/ 805607 h 1855788"/>
                  <a:gd name="connsiteX104" fmla="*/ 2660245 w 2781300"/>
                  <a:gd name="connsiteY104" fmla="*/ 795338 h 1855788"/>
                  <a:gd name="connsiteX105" fmla="*/ 2629833 w 2781300"/>
                  <a:gd name="connsiteY105" fmla="*/ 852351 h 1855788"/>
                  <a:gd name="connsiteX106" fmla="*/ 2639870 w 2781300"/>
                  <a:gd name="connsiteY106" fmla="*/ 856988 h 1855788"/>
                  <a:gd name="connsiteX107" fmla="*/ 2710659 w 2781300"/>
                  <a:gd name="connsiteY107" fmla="*/ 852487 h 1855788"/>
                  <a:gd name="connsiteX108" fmla="*/ 2692412 w 2781300"/>
                  <a:gd name="connsiteY108" fmla="*/ 881266 h 1855788"/>
                  <a:gd name="connsiteX109" fmla="*/ 2781300 w 2781300"/>
                  <a:gd name="connsiteY10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639870 w 2781300"/>
                  <a:gd name="connsiteY105" fmla="*/ 856988 h 1855788"/>
                  <a:gd name="connsiteX106" fmla="*/ 2710659 w 2781300"/>
                  <a:gd name="connsiteY106" fmla="*/ 852487 h 1855788"/>
                  <a:gd name="connsiteX107" fmla="*/ 2692412 w 2781300"/>
                  <a:gd name="connsiteY107" fmla="*/ 881266 h 1855788"/>
                  <a:gd name="connsiteX108" fmla="*/ 2781300 w 2781300"/>
                  <a:gd name="connsiteY10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74621 w 2781300"/>
                  <a:gd name="connsiteY3" fmla="*/ 977199 h 1855788"/>
                  <a:gd name="connsiteX4" fmla="*/ 2638459 w 2781300"/>
                  <a:gd name="connsiteY4" fmla="*/ 995796 h 1855788"/>
                  <a:gd name="connsiteX5" fmla="*/ 2660245 w 2781300"/>
                  <a:gd name="connsiteY5" fmla="*/ 1036638 h 1855788"/>
                  <a:gd name="connsiteX6" fmla="*/ 2571953 w 2781300"/>
                  <a:gd name="connsiteY6" fmla="*/ 1029997 h 1855788"/>
                  <a:gd name="connsiteX7" fmla="*/ 2526562 w 2781300"/>
                  <a:gd name="connsiteY7" fmla="*/ 1053340 h 1855788"/>
                  <a:gd name="connsiteX8" fmla="*/ 2548297 w 2781300"/>
                  <a:gd name="connsiteY8" fmla="*/ 1084263 h 1855788"/>
                  <a:gd name="connsiteX9" fmla="*/ 2476829 w 2781300"/>
                  <a:gd name="connsiteY9" fmla="*/ 1078916 h 1855788"/>
                  <a:gd name="connsiteX10" fmla="*/ 2426967 w 2781300"/>
                  <a:gd name="connsiteY10" fmla="*/ 1104558 h 1855788"/>
                  <a:gd name="connsiteX11" fmla="*/ 2438404 w 2781300"/>
                  <a:gd name="connsiteY11" fmla="*/ 1124744 h 1855788"/>
                  <a:gd name="connsiteX12" fmla="*/ 2330762 w 2781300"/>
                  <a:gd name="connsiteY12" fmla="*/ 1154032 h 1855788"/>
                  <a:gd name="connsiteX13" fmla="*/ 2346339 w 2781300"/>
                  <a:gd name="connsiteY13" fmla="*/ 1200944 h 1855788"/>
                  <a:gd name="connsiteX14" fmla="*/ 2182115 w 2781300"/>
                  <a:gd name="connsiteY14" fmla="*/ 1237205 h 1855788"/>
                  <a:gd name="connsiteX15" fmla="*/ 2203928 w 2781300"/>
                  <a:gd name="connsiteY15" fmla="*/ 1279526 h 1855788"/>
                  <a:gd name="connsiteX16" fmla="*/ 2115908 w 2781300"/>
                  <a:gd name="connsiteY16" fmla="*/ 1274250 h 1855788"/>
                  <a:gd name="connsiteX17" fmla="*/ 2083782 w 2781300"/>
                  <a:gd name="connsiteY17" fmla="*/ 1292225 h 1855788"/>
                  <a:gd name="connsiteX18" fmla="*/ 2100242 w 2781300"/>
                  <a:gd name="connsiteY18" fmla="*/ 1328738 h 1855788"/>
                  <a:gd name="connsiteX19" fmla="*/ 2027443 w 2781300"/>
                  <a:gd name="connsiteY19" fmla="*/ 1323749 h 1855788"/>
                  <a:gd name="connsiteX20" fmla="*/ 1953212 w 2781300"/>
                  <a:gd name="connsiteY20" fmla="*/ 1365283 h 1855788"/>
                  <a:gd name="connsiteX21" fmla="*/ 1972435 w 2781300"/>
                  <a:gd name="connsiteY21" fmla="*/ 1401763 h 1855788"/>
                  <a:gd name="connsiteX22" fmla="*/ 1896025 w 2781300"/>
                  <a:gd name="connsiteY22" fmla="*/ 1397283 h 1855788"/>
                  <a:gd name="connsiteX23" fmla="*/ 1880564 w 2781300"/>
                  <a:gd name="connsiteY23" fmla="*/ 1405935 h 1855788"/>
                  <a:gd name="connsiteX24" fmla="*/ 1908140 w 2781300"/>
                  <a:gd name="connsiteY24" fmla="*/ 1465263 h 1855788"/>
                  <a:gd name="connsiteX25" fmla="*/ 1792112 w 2781300"/>
                  <a:gd name="connsiteY25" fmla="*/ 1457550 h 1855788"/>
                  <a:gd name="connsiteX26" fmla="*/ 1808129 w 2781300"/>
                  <a:gd name="connsiteY26" fmla="*/ 1493838 h 1855788"/>
                  <a:gd name="connsiteX27" fmla="*/ 1735915 w 2781300"/>
                  <a:gd name="connsiteY27" fmla="*/ 1488783 h 1855788"/>
                  <a:gd name="connsiteX28" fmla="*/ 1757367 w 2781300"/>
                  <a:gd name="connsiteY28" fmla="*/ 1541467 h 1855788"/>
                  <a:gd name="connsiteX29" fmla="*/ 1652019 w 2781300"/>
                  <a:gd name="connsiteY29" fmla="*/ 1533474 h 1855788"/>
                  <a:gd name="connsiteX30" fmla="*/ 1603174 w 2781300"/>
                  <a:gd name="connsiteY30" fmla="*/ 1559366 h 1855788"/>
                  <a:gd name="connsiteX31" fmla="*/ 1620474 w 2781300"/>
                  <a:gd name="connsiteY31" fmla="*/ 1605760 h 1855788"/>
                  <a:gd name="connsiteX32" fmla="*/ 1620474 w 2781300"/>
                  <a:gd name="connsiteY32" fmla="*/ 1605761 h 1855788"/>
                  <a:gd name="connsiteX33" fmla="*/ 1538878 w 2781300"/>
                  <a:gd name="connsiteY33" fmla="*/ 1599000 h 1855788"/>
                  <a:gd name="connsiteX34" fmla="*/ 1558931 w 2781300"/>
                  <a:gd name="connsiteY34" fmla="*/ 1655763 h 1855788"/>
                  <a:gd name="connsiteX35" fmla="*/ 1473151 w 2781300"/>
                  <a:gd name="connsiteY35" fmla="*/ 1652005 h 1855788"/>
                  <a:gd name="connsiteX36" fmla="*/ 1434815 w 2781300"/>
                  <a:gd name="connsiteY36" fmla="*/ 1646929 h 1855788"/>
                  <a:gd name="connsiteX37" fmla="*/ 1416069 w 2781300"/>
                  <a:gd name="connsiteY37" fmla="*/ 1655838 h 1855788"/>
                  <a:gd name="connsiteX38" fmla="*/ 1430344 w 2781300"/>
                  <a:gd name="connsiteY38" fmla="*/ 1698626 h 1855788"/>
                  <a:gd name="connsiteX39" fmla="*/ 1344564 w 2781300"/>
                  <a:gd name="connsiteY39" fmla="*/ 1694647 h 1855788"/>
                  <a:gd name="connsiteX40" fmla="*/ 1336720 w 2781300"/>
                  <a:gd name="connsiteY40" fmla="*/ 1693547 h 1855788"/>
                  <a:gd name="connsiteX41" fmla="*/ 1333007 w 2781300"/>
                  <a:gd name="connsiteY41" fmla="*/ 1695312 h 1855788"/>
                  <a:gd name="connsiteX42" fmla="*/ 1346173 w 2781300"/>
                  <a:gd name="connsiteY42" fmla="*/ 1736726 h 1855788"/>
                  <a:gd name="connsiteX43" fmla="*/ 1260393 w 2781300"/>
                  <a:gd name="connsiteY43" fmla="*/ 1732550 h 1855788"/>
                  <a:gd name="connsiteX44" fmla="*/ 1252800 w 2781300"/>
                  <a:gd name="connsiteY44" fmla="*/ 1731433 h 1855788"/>
                  <a:gd name="connsiteX45" fmla="*/ 1209062 w 2781300"/>
                  <a:gd name="connsiteY45" fmla="*/ 1749131 h 1855788"/>
                  <a:gd name="connsiteX46" fmla="*/ 1222348 w 2781300"/>
                  <a:gd name="connsiteY46" fmla="*/ 1793876 h 1855788"/>
                  <a:gd name="connsiteX47" fmla="*/ 1136568 w 2781300"/>
                  <a:gd name="connsiteY47" fmla="*/ 1789405 h 1855788"/>
                  <a:gd name="connsiteX48" fmla="*/ 1107314 w 2781300"/>
                  <a:gd name="connsiteY48" fmla="*/ 1784797 h 1855788"/>
                  <a:gd name="connsiteX49" fmla="*/ 1098822 w 2781300"/>
                  <a:gd name="connsiteY49" fmla="*/ 1787442 h 1855788"/>
                  <a:gd name="connsiteX50" fmla="*/ 1108885 w 2781300"/>
                  <a:gd name="connsiteY50" fmla="*/ 1822451 h 1855788"/>
                  <a:gd name="connsiteX51" fmla="*/ 1023105 w 2781300"/>
                  <a:gd name="connsiteY51" fmla="*/ 1817833 h 1855788"/>
                  <a:gd name="connsiteX52" fmla="*/ 1003642 w 2781300"/>
                  <a:gd name="connsiteY52" fmla="*/ 1814666 h 1855788"/>
                  <a:gd name="connsiteX53" fmla="*/ 997790 w 2781300"/>
                  <a:gd name="connsiteY53" fmla="*/ 1815797 h 1855788"/>
                  <a:gd name="connsiteX54" fmla="*/ 1008873 w 2781300"/>
                  <a:gd name="connsiteY54" fmla="*/ 1855788 h 1855788"/>
                  <a:gd name="connsiteX55" fmla="*/ 839790 w 2781300"/>
                  <a:gd name="connsiteY55" fmla="*/ 1836937 h 1855788"/>
                  <a:gd name="connsiteX56" fmla="*/ 821133 w 2781300"/>
                  <a:gd name="connsiteY56" fmla="*/ 1831631 h 1855788"/>
                  <a:gd name="connsiteX57" fmla="*/ 775540 w 2781300"/>
                  <a:gd name="connsiteY57" fmla="*/ 1828957 h 1855788"/>
                  <a:gd name="connsiteX58" fmla="*/ 0 w 2781300"/>
                  <a:gd name="connsiteY58" fmla="*/ 941388 h 1855788"/>
                  <a:gd name="connsiteX59" fmla="*/ 626400 w 2781300"/>
                  <a:gd name="connsiteY59" fmla="*/ 93223 h 1855788"/>
                  <a:gd name="connsiteX60" fmla="*/ 667074 w 2781300"/>
                  <a:gd name="connsiteY60" fmla="*/ 81034 h 1855788"/>
                  <a:gd name="connsiteX61" fmla="*/ 682305 w 2781300"/>
                  <a:gd name="connsiteY61" fmla="*/ 72919 h 1855788"/>
                  <a:gd name="connsiteX62" fmla="*/ 1008873 w 2781300"/>
                  <a:gd name="connsiteY62" fmla="*/ 0 h 1855788"/>
                  <a:gd name="connsiteX63" fmla="*/ 997186 w 2781300"/>
                  <a:gd name="connsiteY63" fmla="*/ 42173 h 1855788"/>
                  <a:gd name="connsiteX64" fmla="*/ 1023105 w 2781300"/>
                  <a:gd name="connsiteY64" fmla="*/ 37956 h 1855788"/>
                  <a:gd name="connsiteX65" fmla="*/ 1108885 w 2781300"/>
                  <a:gd name="connsiteY65" fmla="*/ 33337 h 1855788"/>
                  <a:gd name="connsiteX66" fmla="*/ 1097623 w 2781300"/>
                  <a:gd name="connsiteY66" fmla="*/ 72518 h 1855788"/>
                  <a:gd name="connsiteX67" fmla="*/ 1136568 w 2781300"/>
                  <a:gd name="connsiteY67" fmla="*/ 66383 h 1855788"/>
                  <a:gd name="connsiteX68" fmla="*/ 1222348 w 2781300"/>
                  <a:gd name="connsiteY68" fmla="*/ 61912 h 1855788"/>
                  <a:gd name="connsiteX69" fmla="*/ 1206030 w 2781300"/>
                  <a:gd name="connsiteY69" fmla="*/ 116866 h 1855788"/>
                  <a:gd name="connsiteX70" fmla="*/ 1232453 w 2781300"/>
                  <a:gd name="connsiteY70" fmla="*/ 127349 h 1855788"/>
                  <a:gd name="connsiteX71" fmla="*/ 1260393 w 2781300"/>
                  <a:gd name="connsiteY71" fmla="*/ 123238 h 1855788"/>
                  <a:gd name="connsiteX72" fmla="*/ 1346173 w 2781300"/>
                  <a:gd name="connsiteY72" fmla="*/ 119062 h 1855788"/>
                  <a:gd name="connsiteX73" fmla="*/ 1332246 w 2781300"/>
                  <a:gd name="connsiteY73" fmla="*/ 162868 h 1855788"/>
                  <a:gd name="connsiteX74" fmla="*/ 1344564 w 2781300"/>
                  <a:gd name="connsiteY74" fmla="*/ 161141 h 1855788"/>
                  <a:gd name="connsiteX75" fmla="*/ 1430344 w 2781300"/>
                  <a:gd name="connsiteY75" fmla="*/ 157162 h 1855788"/>
                  <a:gd name="connsiteX76" fmla="*/ 1413731 w 2781300"/>
                  <a:gd name="connsiteY76" fmla="*/ 206956 h 1855788"/>
                  <a:gd name="connsiteX77" fmla="*/ 1421485 w 2781300"/>
                  <a:gd name="connsiteY77" fmla="*/ 210624 h 1855788"/>
                  <a:gd name="connsiteX78" fmla="*/ 1473151 w 2781300"/>
                  <a:gd name="connsiteY78" fmla="*/ 203783 h 1855788"/>
                  <a:gd name="connsiteX79" fmla="*/ 1558931 w 2781300"/>
                  <a:gd name="connsiteY79" fmla="*/ 200025 h 1855788"/>
                  <a:gd name="connsiteX80" fmla="*/ 1535305 w 2781300"/>
                  <a:gd name="connsiteY80" fmla="*/ 266902 h 1855788"/>
                  <a:gd name="connsiteX81" fmla="*/ 1540646 w 2781300"/>
                  <a:gd name="connsiteY81" fmla="*/ 269743 h 1855788"/>
                  <a:gd name="connsiteX82" fmla="*/ 1620474 w 2781300"/>
                  <a:gd name="connsiteY82" fmla="*/ 263128 h 1855788"/>
                  <a:gd name="connsiteX83" fmla="*/ 1605204 w 2781300"/>
                  <a:gd name="connsiteY83" fmla="*/ 304079 h 1855788"/>
                  <a:gd name="connsiteX84" fmla="*/ 1757367 w 2781300"/>
                  <a:gd name="connsiteY84" fmla="*/ 311945 h 1855788"/>
                  <a:gd name="connsiteX85" fmla="*/ 1735914 w 2781300"/>
                  <a:gd name="connsiteY85" fmla="*/ 364629 h 1855788"/>
                  <a:gd name="connsiteX86" fmla="*/ 1808129 w 2781300"/>
                  <a:gd name="connsiteY86" fmla="*/ 359574 h 1855788"/>
                  <a:gd name="connsiteX87" fmla="*/ 1792112 w 2781300"/>
                  <a:gd name="connsiteY87" fmla="*/ 395862 h 1855788"/>
                  <a:gd name="connsiteX88" fmla="*/ 1908140 w 2781300"/>
                  <a:gd name="connsiteY88" fmla="*/ 388149 h 1855788"/>
                  <a:gd name="connsiteX89" fmla="*/ 1877411 w 2781300"/>
                  <a:gd name="connsiteY89" fmla="*/ 454261 h 1855788"/>
                  <a:gd name="connsiteX90" fmla="*/ 1882194 w 2781300"/>
                  <a:gd name="connsiteY90" fmla="*/ 456941 h 1855788"/>
                  <a:gd name="connsiteX91" fmla="*/ 1972435 w 2781300"/>
                  <a:gd name="connsiteY91" fmla="*/ 451649 h 1855788"/>
                  <a:gd name="connsiteX92" fmla="*/ 1949751 w 2781300"/>
                  <a:gd name="connsiteY92" fmla="*/ 494699 h 1855788"/>
                  <a:gd name="connsiteX93" fmla="*/ 2100242 w 2781300"/>
                  <a:gd name="connsiteY93" fmla="*/ 524674 h 1855788"/>
                  <a:gd name="connsiteX94" fmla="*/ 2080914 w 2781300"/>
                  <a:gd name="connsiteY94" fmla="*/ 567549 h 1855788"/>
                  <a:gd name="connsiteX95" fmla="*/ 2203928 w 2781300"/>
                  <a:gd name="connsiteY95" fmla="*/ 576262 h 1855788"/>
                  <a:gd name="connsiteX96" fmla="*/ 2180042 w 2781300"/>
                  <a:gd name="connsiteY96" fmla="*/ 622605 h 1855788"/>
                  <a:gd name="connsiteX97" fmla="*/ 2346339 w 2781300"/>
                  <a:gd name="connsiteY97" fmla="*/ 631032 h 1855788"/>
                  <a:gd name="connsiteX98" fmla="*/ 2319231 w 2781300"/>
                  <a:gd name="connsiteY98" fmla="*/ 696341 h 1855788"/>
                  <a:gd name="connsiteX99" fmla="*/ 2438404 w 2781300"/>
                  <a:gd name="connsiteY99" fmla="*/ 707232 h 1855788"/>
                  <a:gd name="connsiteX100" fmla="*/ 2416227 w 2781300"/>
                  <a:gd name="connsiteY100" fmla="*/ 746374 h 1855788"/>
                  <a:gd name="connsiteX101" fmla="*/ 2548297 w 2781300"/>
                  <a:gd name="connsiteY101" fmla="*/ 747713 h 1855788"/>
                  <a:gd name="connsiteX102" fmla="*/ 2513846 w 2781300"/>
                  <a:gd name="connsiteY102" fmla="*/ 796728 h 1855788"/>
                  <a:gd name="connsiteX103" fmla="*/ 2660245 w 2781300"/>
                  <a:gd name="connsiteY103" fmla="*/ 795338 h 1855788"/>
                  <a:gd name="connsiteX104" fmla="*/ 2629833 w 2781300"/>
                  <a:gd name="connsiteY104" fmla="*/ 852351 h 1855788"/>
                  <a:gd name="connsiteX105" fmla="*/ 2710659 w 2781300"/>
                  <a:gd name="connsiteY105" fmla="*/ 852487 h 1855788"/>
                  <a:gd name="connsiteX106" fmla="*/ 2692412 w 2781300"/>
                  <a:gd name="connsiteY106" fmla="*/ 881266 h 1855788"/>
                  <a:gd name="connsiteX107" fmla="*/ 2781300 w 2781300"/>
                  <a:gd name="connsiteY10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76829 w 2781300"/>
                  <a:gd name="connsiteY8" fmla="*/ 1078916 h 1855788"/>
                  <a:gd name="connsiteX9" fmla="*/ 2426967 w 2781300"/>
                  <a:gd name="connsiteY9" fmla="*/ 1104558 h 1855788"/>
                  <a:gd name="connsiteX10" fmla="*/ 2438404 w 2781300"/>
                  <a:gd name="connsiteY10" fmla="*/ 1124744 h 1855788"/>
                  <a:gd name="connsiteX11" fmla="*/ 2330762 w 2781300"/>
                  <a:gd name="connsiteY11" fmla="*/ 1154032 h 1855788"/>
                  <a:gd name="connsiteX12" fmla="*/ 2346339 w 2781300"/>
                  <a:gd name="connsiteY12" fmla="*/ 1200944 h 1855788"/>
                  <a:gd name="connsiteX13" fmla="*/ 2182115 w 2781300"/>
                  <a:gd name="connsiteY13" fmla="*/ 1237205 h 1855788"/>
                  <a:gd name="connsiteX14" fmla="*/ 2203928 w 2781300"/>
                  <a:gd name="connsiteY14" fmla="*/ 1279526 h 1855788"/>
                  <a:gd name="connsiteX15" fmla="*/ 2115908 w 2781300"/>
                  <a:gd name="connsiteY15" fmla="*/ 1274250 h 1855788"/>
                  <a:gd name="connsiteX16" fmla="*/ 2083782 w 2781300"/>
                  <a:gd name="connsiteY16" fmla="*/ 1292225 h 1855788"/>
                  <a:gd name="connsiteX17" fmla="*/ 2100242 w 2781300"/>
                  <a:gd name="connsiteY17" fmla="*/ 1328738 h 1855788"/>
                  <a:gd name="connsiteX18" fmla="*/ 2027443 w 2781300"/>
                  <a:gd name="connsiteY18" fmla="*/ 1323749 h 1855788"/>
                  <a:gd name="connsiteX19" fmla="*/ 1953212 w 2781300"/>
                  <a:gd name="connsiteY19" fmla="*/ 1365283 h 1855788"/>
                  <a:gd name="connsiteX20" fmla="*/ 1972435 w 2781300"/>
                  <a:gd name="connsiteY20" fmla="*/ 1401763 h 1855788"/>
                  <a:gd name="connsiteX21" fmla="*/ 1896025 w 2781300"/>
                  <a:gd name="connsiteY21" fmla="*/ 1397283 h 1855788"/>
                  <a:gd name="connsiteX22" fmla="*/ 1880564 w 2781300"/>
                  <a:gd name="connsiteY22" fmla="*/ 1405935 h 1855788"/>
                  <a:gd name="connsiteX23" fmla="*/ 1908140 w 2781300"/>
                  <a:gd name="connsiteY23" fmla="*/ 1465263 h 1855788"/>
                  <a:gd name="connsiteX24" fmla="*/ 1792112 w 2781300"/>
                  <a:gd name="connsiteY24" fmla="*/ 1457550 h 1855788"/>
                  <a:gd name="connsiteX25" fmla="*/ 1808129 w 2781300"/>
                  <a:gd name="connsiteY25" fmla="*/ 1493838 h 1855788"/>
                  <a:gd name="connsiteX26" fmla="*/ 1735915 w 2781300"/>
                  <a:gd name="connsiteY26" fmla="*/ 1488783 h 1855788"/>
                  <a:gd name="connsiteX27" fmla="*/ 1757367 w 2781300"/>
                  <a:gd name="connsiteY27" fmla="*/ 1541467 h 1855788"/>
                  <a:gd name="connsiteX28" fmla="*/ 1652019 w 2781300"/>
                  <a:gd name="connsiteY28" fmla="*/ 1533474 h 1855788"/>
                  <a:gd name="connsiteX29" fmla="*/ 1603174 w 2781300"/>
                  <a:gd name="connsiteY29" fmla="*/ 1559366 h 1855788"/>
                  <a:gd name="connsiteX30" fmla="*/ 1620474 w 2781300"/>
                  <a:gd name="connsiteY30" fmla="*/ 1605760 h 1855788"/>
                  <a:gd name="connsiteX31" fmla="*/ 1620474 w 2781300"/>
                  <a:gd name="connsiteY31" fmla="*/ 1605761 h 1855788"/>
                  <a:gd name="connsiteX32" fmla="*/ 1538878 w 2781300"/>
                  <a:gd name="connsiteY32" fmla="*/ 1599000 h 1855788"/>
                  <a:gd name="connsiteX33" fmla="*/ 1558931 w 2781300"/>
                  <a:gd name="connsiteY33" fmla="*/ 1655763 h 1855788"/>
                  <a:gd name="connsiteX34" fmla="*/ 1473151 w 2781300"/>
                  <a:gd name="connsiteY34" fmla="*/ 1652005 h 1855788"/>
                  <a:gd name="connsiteX35" fmla="*/ 1434815 w 2781300"/>
                  <a:gd name="connsiteY35" fmla="*/ 1646929 h 1855788"/>
                  <a:gd name="connsiteX36" fmla="*/ 1416069 w 2781300"/>
                  <a:gd name="connsiteY36" fmla="*/ 1655838 h 1855788"/>
                  <a:gd name="connsiteX37" fmla="*/ 1430344 w 2781300"/>
                  <a:gd name="connsiteY37" fmla="*/ 1698626 h 1855788"/>
                  <a:gd name="connsiteX38" fmla="*/ 1344564 w 2781300"/>
                  <a:gd name="connsiteY38" fmla="*/ 1694647 h 1855788"/>
                  <a:gd name="connsiteX39" fmla="*/ 1336720 w 2781300"/>
                  <a:gd name="connsiteY39" fmla="*/ 1693547 h 1855788"/>
                  <a:gd name="connsiteX40" fmla="*/ 1333007 w 2781300"/>
                  <a:gd name="connsiteY40" fmla="*/ 1695312 h 1855788"/>
                  <a:gd name="connsiteX41" fmla="*/ 1346173 w 2781300"/>
                  <a:gd name="connsiteY41" fmla="*/ 1736726 h 1855788"/>
                  <a:gd name="connsiteX42" fmla="*/ 1260393 w 2781300"/>
                  <a:gd name="connsiteY42" fmla="*/ 1732550 h 1855788"/>
                  <a:gd name="connsiteX43" fmla="*/ 1252800 w 2781300"/>
                  <a:gd name="connsiteY43" fmla="*/ 1731433 h 1855788"/>
                  <a:gd name="connsiteX44" fmla="*/ 1209062 w 2781300"/>
                  <a:gd name="connsiteY44" fmla="*/ 1749131 h 1855788"/>
                  <a:gd name="connsiteX45" fmla="*/ 1222348 w 2781300"/>
                  <a:gd name="connsiteY45" fmla="*/ 1793876 h 1855788"/>
                  <a:gd name="connsiteX46" fmla="*/ 1136568 w 2781300"/>
                  <a:gd name="connsiteY46" fmla="*/ 1789405 h 1855788"/>
                  <a:gd name="connsiteX47" fmla="*/ 1107314 w 2781300"/>
                  <a:gd name="connsiteY47" fmla="*/ 1784797 h 1855788"/>
                  <a:gd name="connsiteX48" fmla="*/ 1098822 w 2781300"/>
                  <a:gd name="connsiteY48" fmla="*/ 1787442 h 1855788"/>
                  <a:gd name="connsiteX49" fmla="*/ 1108885 w 2781300"/>
                  <a:gd name="connsiteY49" fmla="*/ 1822451 h 1855788"/>
                  <a:gd name="connsiteX50" fmla="*/ 1023105 w 2781300"/>
                  <a:gd name="connsiteY50" fmla="*/ 1817833 h 1855788"/>
                  <a:gd name="connsiteX51" fmla="*/ 1003642 w 2781300"/>
                  <a:gd name="connsiteY51" fmla="*/ 1814666 h 1855788"/>
                  <a:gd name="connsiteX52" fmla="*/ 997790 w 2781300"/>
                  <a:gd name="connsiteY52" fmla="*/ 1815797 h 1855788"/>
                  <a:gd name="connsiteX53" fmla="*/ 1008873 w 2781300"/>
                  <a:gd name="connsiteY53" fmla="*/ 1855788 h 1855788"/>
                  <a:gd name="connsiteX54" fmla="*/ 839790 w 2781300"/>
                  <a:gd name="connsiteY54" fmla="*/ 1836937 h 1855788"/>
                  <a:gd name="connsiteX55" fmla="*/ 821133 w 2781300"/>
                  <a:gd name="connsiteY55" fmla="*/ 1831631 h 1855788"/>
                  <a:gd name="connsiteX56" fmla="*/ 775540 w 2781300"/>
                  <a:gd name="connsiteY56" fmla="*/ 1828957 h 1855788"/>
                  <a:gd name="connsiteX57" fmla="*/ 0 w 2781300"/>
                  <a:gd name="connsiteY57" fmla="*/ 941388 h 1855788"/>
                  <a:gd name="connsiteX58" fmla="*/ 626400 w 2781300"/>
                  <a:gd name="connsiteY58" fmla="*/ 93223 h 1855788"/>
                  <a:gd name="connsiteX59" fmla="*/ 667074 w 2781300"/>
                  <a:gd name="connsiteY59" fmla="*/ 81034 h 1855788"/>
                  <a:gd name="connsiteX60" fmla="*/ 682305 w 2781300"/>
                  <a:gd name="connsiteY60" fmla="*/ 72919 h 1855788"/>
                  <a:gd name="connsiteX61" fmla="*/ 1008873 w 2781300"/>
                  <a:gd name="connsiteY61" fmla="*/ 0 h 1855788"/>
                  <a:gd name="connsiteX62" fmla="*/ 997186 w 2781300"/>
                  <a:gd name="connsiteY62" fmla="*/ 42173 h 1855788"/>
                  <a:gd name="connsiteX63" fmla="*/ 1023105 w 2781300"/>
                  <a:gd name="connsiteY63" fmla="*/ 37956 h 1855788"/>
                  <a:gd name="connsiteX64" fmla="*/ 1108885 w 2781300"/>
                  <a:gd name="connsiteY64" fmla="*/ 33337 h 1855788"/>
                  <a:gd name="connsiteX65" fmla="*/ 1097623 w 2781300"/>
                  <a:gd name="connsiteY65" fmla="*/ 72518 h 1855788"/>
                  <a:gd name="connsiteX66" fmla="*/ 1136568 w 2781300"/>
                  <a:gd name="connsiteY66" fmla="*/ 66383 h 1855788"/>
                  <a:gd name="connsiteX67" fmla="*/ 1222348 w 2781300"/>
                  <a:gd name="connsiteY67" fmla="*/ 61912 h 1855788"/>
                  <a:gd name="connsiteX68" fmla="*/ 1206030 w 2781300"/>
                  <a:gd name="connsiteY68" fmla="*/ 116866 h 1855788"/>
                  <a:gd name="connsiteX69" fmla="*/ 1232453 w 2781300"/>
                  <a:gd name="connsiteY69" fmla="*/ 127349 h 1855788"/>
                  <a:gd name="connsiteX70" fmla="*/ 1260393 w 2781300"/>
                  <a:gd name="connsiteY70" fmla="*/ 123238 h 1855788"/>
                  <a:gd name="connsiteX71" fmla="*/ 1346173 w 2781300"/>
                  <a:gd name="connsiteY71" fmla="*/ 119062 h 1855788"/>
                  <a:gd name="connsiteX72" fmla="*/ 1332246 w 2781300"/>
                  <a:gd name="connsiteY72" fmla="*/ 162868 h 1855788"/>
                  <a:gd name="connsiteX73" fmla="*/ 1344564 w 2781300"/>
                  <a:gd name="connsiteY73" fmla="*/ 161141 h 1855788"/>
                  <a:gd name="connsiteX74" fmla="*/ 1430344 w 2781300"/>
                  <a:gd name="connsiteY74" fmla="*/ 157162 h 1855788"/>
                  <a:gd name="connsiteX75" fmla="*/ 1413731 w 2781300"/>
                  <a:gd name="connsiteY75" fmla="*/ 206956 h 1855788"/>
                  <a:gd name="connsiteX76" fmla="*/ 1421485 w 2781300"/>
                  <a:gd name="connsiteY76" fmla="*/ 210624 h 1855788"/>
                  <a:gd name="connsiteX77" fmla="*/ 1473151 w 2781300"/>
                  <a:gd name="connsiteY77" fmla="*/ 203783 h 1855788"/>
                  <a:gd name="connsiteX78" fmla="*/ 1558931 w 2781300"/>
                  <a:gd name="connsiteY78" fmla="*/ 200025 h 1855788"/>
                  <a:gd name="connsiteX79" fmla="*/ 1535305 w 2781300"/>
                  <a:gd name="connsiteY79" fmla="*/ 266902 h 1855788"/>
                  <a:gd name="connsiteX80" fmla="*/ 1540646 w 2781300"/>
                  <a:gd name="connsiteY80" fmla="*/ 269743 h 1855788"/>
                  <a:gd name="connsiteX81" fmla="*/ 1620474 w 2781300"/>
                  <a:gd name="connsiteY81" fmla="*/ 263128 h 1855788"/>
                  <a:gd name="connsiteX82" fmla="*/ 1605204 w 2781300"/>
                  <a:gd name="connsiteY82" fmla="*/ 304079 h 1855788"/>
                  <a:gd name="connsiteX83" fmla="*/ 1757367 w 2781300"/>
                  <a:gd name="connsiteY83" fmla="*/ 311945 h 1855788"/>
                  <a:gd name="connsiteX84" fmla="*/ 1735914 w 2781300"/>
                  <a:gd name="connsiteY84" fmla="*/ 364629 h 1855788"/>
                  <a:gd name="connsiteX85" fmla="*/ 1808129 w 2781300"/>
                  <a:gd name="connsiteY85" fmla="*/ 359574 h 1855788"/>
                  <a:gd name="connsiteX86" fmla="*/ 1792112 w 2781300"/>
                  <a:gd name="connsiteY86" fmla="*/ 395862 h 1855788"/>
                  <a:gd name="connsiteX87" fmla="*/ 1908140 w 2781300"/>
                  <a:gd name="connsiteY87" fmla="*/ 388149 h 1855788"/>
                  <a:gd name="connsiteX88" fmla="*/ 1877411 w 2781300"/>
                  <a:gd name="connsiteY88" fmla="*/ 454261 h 1855788"/>
                  <a:gd name="connsiteX89" fmla="*/ 1882194 w 2781300"/>
                  <a:gd name="connsiteY89" fmla="*/ 456941 h 1855788"/>
                  <a:gd name="connsiteX90" fmla="*/ 1972435 w 2781300"/>
                  <a:gd name="connsiteY90" fmla="*/ 451649 h 1855788"/>
                  <a:gd name="connsiteX91" fmla="*/ 1949751 w 2781300"/>
                  <a:gd name="connsiteY91" fmla="*/ 494699 h 1855788"/>
                  <a:gd name="connsiteX92" fmla="*/ 2100242 w 2781300"/>
                  <a:gd name="connsiteY92" fmla="*/ 524674 h 1855788"/>
                  <a:gd name="connsiteX93" fmla="*/ 2080914 w 2781300"/>
                  <a:gd name="connsiteY93" fmla="*/ 567549 h 1855788"/>
                  <a:gd name="connsiteX94" fmla="*/ 2203928 w 2781300"/>
                  <a:gd name="connsiteY94" fmla="*/ 576262 h 1855788"/>
                  <a:gd name="connsiteX95" fmla="*/ 2180042 w 2781300"/>
                  <a:gd name="connsiteY95" fmla="*/ 622605 h 1855788"/>
                  <a:gd name="connsiteX96" fmla="*/ 2346339 w 2781300"/>
                  <a:gd name="connsiteY96" fmla="*/ 631032 h 1855788"/>
                  <a:gd name="connsiteX97" fmla="*/ 2319231 w 2781300"/>
                  <a:gd name="connsiteY97" fmla="*/ 696341 h 1855788"/>
                  <a:gd name="connsiteX98" fmla="*/ 2438404 w 2781300"/>
                  <a:gd name="connsiteY98" fmla="*/ 707232 h 1855788"/>
                  <a:gd name="connsiteX99" fmla="*/ 2416227 w 2781300"/>
                  <a:gd name="connsiteY99" fmla="*/ 746374 h 1855788"/>
                  <a:gd name="connsiteX100" fmla="*/ 2548297 w 2781300"/>
                  <a:gd name="connsiteY100" fmla="*/ 747713 h 1855788"/>
                  <a:gd name="connsiteX101" fmla="*/ 2513846 w 2781300"/>
                  <a:gd name="connsiteY101" fmla="*/ 796728 h 1855788"/>
                  <a:gd name="connsiteX102" fmla="*/ 2660245 w 2781300"/>
                  <a:gd name="connsiteY102" fmla="*/ 795338 h 1855788"/>
                  <a:gd name="connsiteX103" fmla="*/ 2629833 w 2781300"/>
                  <a:gd name="connsiteY103" fmla="*/ 852351 h 1855788"/>
                  <a:gd name="connsiteX104" fmla="*/ 2710659 w 2781300"/>
                  <a:gd name="connsiteY104" fmla="*/ 852487 h 1855788"/>
                  <a:gd name="connsiteX105" fmla="*/ 2692412 w 2781300"/>
                  <a:gd name="connsiteY105" fmla="*/ 881266 h 1855788"/>
                  <a:gd name="connsiteX106" fmla="*/ 2781300 w 2781300"/>
                  <a:gd name="connsiteY10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2027443 w 2781300"/>
                  <a:gd name="connsiteY17" fmla="*/ 1323749 h 1855788"/>
                  <a:gd name="connsiteX18" fmla="*/ 1953212 w 2781300"/>
                  <a:gd name="connsiteY18" fmla="*/ 1365283 h 1855788"/>
                  <a:gd name="connsiteX19" fmla="*/ 1972435 w 2781300"/>
                  <a:gd name="connsiteY19" fmla="*/ 1401763 h 1855788"/>
                  <a:gd name="connsiteX20" fmla="*/ 1896025 w 2781300"/>
                  <a:gd name="connsiteY20" fmla="*/ 1397283 h 1855788"/>
                  <a:gd name="connsiteX21" fmla="*/ 1880564 w 2781300"/>
                  <a:gd name="connsiteY21" fmla="*/ 1405935 h 1855788"/>
                  <a:gd name="connsiteX22" fmla="*/ 1908140 w 2781300"/>
                  <a:gd name="connsiteY22" fmla="*/ 1465263 h 1855788"/>
                  <a:gd name="connsiteX23" fmla="*/ 1792112 w 2781300"/>
                  <a:gd name="connsiteY23" fmla="*/ 1457550 h 1855788"/>
                  <a:gd name="connsiteX24" fmla="*/ 1808129 w 2781300"/>
                  <a:gd name="connsiteY24" fmla="*/ 1493838 h 1855788"/>
                  <a:gd name="connsiteX25" fmla="*/ 1735915 w 2781300"/>
                  <a:gd name="connsiteY25" fmla="*/ 1488783 h 1855788"/>
                  <a:gd name="connsiteX26" fmla="*/ 1757367 w 2781300"/>
                  <a:gd name="connsiteY26" fmla="*/ 1541467 h 1855788"/>
                  <a:gd name="connsiteX27" fmla="*/ 1652019 w 2781300"/>
                  <a:gd name="connsiteY27" fmla="*/ 1533474 h 1855788"/>
                  <a:gd name="connsiteX28" fmla="*/ 1603174 w 2781300"/>
                  <a:gd name="connsiteY28" fmla="*/ 1559366 h 1855788"/>
                  <a:gd name="connsiteX29" fmla="*/ 1620474 w 2781300"/>
                  <a:gd name="connsiteY29" fmla="*/ 1605760 h 1855788"/>
                  <a:gd name="connsiteX30" fmla="*/ 1620474 w 2781300"/>
                  <a:gd name="connsiteY30" fmla="*/ 1605761 h 1855788"/>
                  <a:gd name="connsiteX31" fmla="*/ 1538878 w 2781300"/>
                  <a:gd name="connsiteY31" fmla="*/ 1599000 h 1855788"/>
                  <a:gd name="connsiteX32" fmla="*/ 1558931 w 2781300"/>
                  <a:gd name="connsiteY32" fmla="*/ 1655763 h 1855788"/>
                  <a:gd name="connsiteX33" fmla="*/ 1473151 w 2781300"/>
                  <a:gd name="connsiteY33" fmla="*/ 1652005 h 1855788"/>
                  <a:gd name="connsiteX34" fmla="*/ 1434815 w 2781300"/>
                  <a:gd name="connsiteY34" fmla="*/ 1646929 h 1855788"/>
                  <a:gd name="connsiteX35" fmla="*/ 1416069 w 2781300"/>
                  <a:gd name="connsiteY35" fmla="*/ 1655838 h 1855788"/>
                  <a:gd name="connsiteX36" fmla="*/ 1430344 w 2781300"/>
                  <a:gd name="connsiteY36" fmla="*/ 1698626 h 1855788"/>
                  <a:gd name="connsiteX37" fmla="*/ 1344564 w 2781300"/>
                  <a:gd name="connsiteY37" fmla="*/ 1694647 h 1855788"/>
                  <a:gd name="connsiteX38" fmla="*/ 1336720 w 2781300"/>
                  <a:gd name="connsiteY38" fmla="*/ 1693547 h 1855788"/>
                  <a:gd name="connsiteX39" fmla="*/ 1333007 w 2781300"/>
                  <a:gd name="connsiteY39" fmla="*/ 1695312 h 1855788"/>
                  <a:gd name="connsiteX40" fmla="*/ 1346173 w 2781300"/>
                  <a:gd name="connsiteY40" fmla="*/ 1736726 h 1855788"/>
                  <a:gd name="connsiteX41" fmla="*/ 1260393 w 2781300"/>
                  <a:gd name="connsiteY41" fmla="*/ 1732550 h 1855788"/>
                  <a:gd name="connsiteX42" fmla="*/ 1252800 w 2781300"/>
                  <a:gd name="connsiteY42" fmla="*/ 1731433 h 1855788"/>
                  <a:gd name="connsiteX43" fmla="*/ 1209062 w 2781300"/>
                  <a:gd name="connsiteY43" fmla="*/ 1749131 h 1855788"/>
                  <a:gd name="connsiteX44" fmla="*/ 1222348 w 2781300"/>
                  <a:gd name="connsiteY44" fmla="*/ 1793876 h 1855788"/>
                  <a:gd name="connsiteX45" fmla="*/ 1136568 w 2781300"/>
                  <a:gd name="connsiteY45" fmla="*/ 1789405 h 1855788"/>
                  <a:gd name="connsiteX46" fmla="*/ 1107314 w 2781300"/>
                  <a:gd name="connsiteY46" fmla="*/ 1784797 h 1855788"/>
                  <a:gd name="connsiteX47" fmla="*/ 1098822 w 2781300"/>
                  <a:gd name="connsiteY47" fmla="*/ 1787442 h 1855788"/>
                  <a:gd name="connsiteX48" fmla="*/ 1108885 w 2781300"/>
                  <a:gd name="connsiteY48" fmla="*/ 1822451 h 1855788"/>
                  <a:gd name="connsiteX49" fmla="*/ 1023105 w 2781300"/>
                  <a:gd name="connsiteY49" fmla="*/ 1817833 h 1855788"/>
                  <a:gd name="connsiteX50" fmla="*/ 1003642 w 2781300"/>
                  <a:gd name="connsiteY50" fmla="*/ 1814666 h 1855788"/>
                  <a:gd name="connsiteX51" fmla="*/ 997790 w 2781300"/>
                  <a:gd name="connsiteY51" fmla="*/ 1815797 h 1855788"/>
                  <a:gd name="connsiteX52" fmla="*/ 1008873 w 2781300"/>
                  <a:gd name="connsiteY52" fmla="*/ 1855788 h 1855788"/>
                  <a:gd name="connsiteX53" fmla="*/ 839790 w 2781300"/>
                  <a:gd name="connsiteY53" fmla="*/ 1836937 h 1855788"/>
                  <a:gd name="connsiteX54" fmla="*/ 821133 w 2781300"/>
                  <a:gd name="connsiteY54" fmla="*/ 1831631 h 1855788"/>
                  <a:gd name="connsiteX55" fmla="*/ 775540 w 2781300"/>
                  <a:gd name="connsiteY55" fmla="*/ 1828957 h 1855788"/>
                  <a:gd name="connsiteX56" fmla="*/ 0 w 2781300"/>
                  <a:gd name="connsiteY56" fmla="*/ 941388 h 1855788"/>
                  <a:gd name="connsiteX57" fmla="*/ 626400 w 2781300"/>
                  <a:gd name="connsiteY57" fmla="*/ 93223 h 1855788"/>
                  <a:gd name="connsiteX58" fmla="*/ 667074 w 2781300"/>
                  <a:gd name="connsiteY58" fmla="*/ 81034 h 1855788"/>
                  <a:gd name="connsiteX59" fmla="*/ 682305 w 2781300"/>
                  <a:gd name="connsiteY59" fmla="*/ 72919 h 1855788"/>
                  <a:gd name="connsiteX60" fmla="*/ 1008873 w 2781300"/>
                  <a:gd name="connsiteY60" fmla="*/ 0 h 1855788"/>
                  <a:gd name="connsiteX61" fmla="*/ 997186 w 2781300"/>
                  <a:gd name="connsiteY61" fmla="*/ 42173 h 1855788"/>
                  <a:gd name="connsiteX62" fmla="*/ 1023105 w 2781300"/>
                  <a:gd name="connsiteY62" fmla="*/ 37956 h 1855788"/>
                  <a:gd name="connsiteX63" fmla="*/ 1108885 w 2781300"/>
                  <a:gd name="connsiteY63" fmla="*/ 33337 h 1855788"/>
                  <a:gd name="connsiteX64" fmla="*/ 1097623 w 2781300"/>
                  <a:gd name="connsiteY64" fmla="*/ 72518 h 1855788"/>
                  <a:gd name="connsiteX65" fmla="*/ 1136568 w 2781300"/>
                  <a:gd name="connsiteY65" fmla="*/ 66383 h 1855788"/>
                  <a:gd name="connsiteX66" fmla="*/ 1222348 w 2781300"/>
                  <a:gd name="connsiteY66" fmla="*/ 61912 h 1855788"/>
                  <a:gd name="connsiteX67" fmla="*/ 1206030 w 2781300"/>
                  <a:gd name="connsiteY67" fmla="*/ 116866 h 1855788"/>
                  <a:gd name="connsiteX68" fmla="*/ 1232453 w 2781300"/>
                  <a:gd name="connsiteY68" fmla="*/ 127349 h 1855788"/>
                  <a:gd name="connsiteX69" fmla="*/ 1260393 w 2781300"/>
                  <a:gd name="connsiteY69" fmla="*/ 123238 h 1855788"/>
                  <a:gd name="connsiteX70" fmla="*/ 1346173 w 2781300"/>
                  <a:gd name="connsiteY70" fmla="*/ 119062 h 1855788"/>
                  <a:gd name="connsiteX71" fmla="*/ 1332246 w 2781300"/>
                  <a:gd name="connsiteY71" fmla="*/ 162868 h 1855788"/>
                  <a:gd name="connsiteX72" fmla="*/ 1344564 w 2781300"/>
                  <a:gd name="connsiteY72" fmla="*/ 161141 h 1855788"/>
                  <a:gd name="connsiteX73" fmla="*/ 1430344 w 2781300"/>
                  <a:gd name="connsiteY73" fmla="*/ 157162 h 1855788"/>
                  <a:gd name="connsiteX74" fmla="*/ 1413731 w 2781300"/>
                  <a:gd name="connsiteY74" fmla="*/ 206956 h 1855788"/>
                  <a:gd name="connsiteX75" fmla="*/ 1421485 w 2781300"/>
                  <a:gd name="connsiteY75" fmla="*/ 210624 h 1855788"/>
                  <a:gd name="connsiteX76" fmla="*/ 1473151 w 2781300"/>
                  <a:gd name="connsiteY76" fmla="*/ 203783 h 1855788"/>
                  <a:gd name="connsiteX77" fmla="*/ 1558931 w 2781300"/>
                  <a:gd name="connsiteY77" fmla="*/ 200025 h 1855788"/>
                  <a:gd name="connsiteX78" fmla="*/ 1535305 w 2781300"/>
                  <a:gd name="connsiteY78" fmla="*/ 266902 h 1855788"/>
                  <a:gd name="connsiteX79" fmla="*/ 1540646 w 2781300"/>
                  <a:gd name="connsiteY79" fmla="*/ 269743 h 1855788"/>
                  <a:gd name="connsiteX80" fmla="*/ 1620474 w 2781300"/>
                  <a:gd name="connsiteY80" fmla="*/ 263128 h 1855788"/>
                  <a:gd name="connsiteX81" fmla="*/ 1605204 w 2781300"/>
                  <a:gd name="connsiteY81" fmla="*/ 304079 h 1855788"/>
                  <a:gd name="connsiteX82" fmla="*/ 1757367 w 2781300"/>
                  <a:gd name="connsiteY82" fmla="*/ 311945 h 1855788"/>
                  <a:gd name="connsiteX83" fmla="*/ 1735914 w 2781300"/>
                  <a:gd name="connsiteY83" fmla="*/ 364629 h 1855788"/>
                  <a:gd name="connsiteX84" fmla="*/ 1808129 w 2781300"/>
                  <a:gd name="connsiteY84" fmla="*/ 359574 h 1855788"/>
                  <a:gd name="connsiteX85" fmla="*/ 1792112 w 2781300"/>
                  <a:gd name="connsiteY85" fmla="*/ 395862 h 1855788"/>
                  <a:gd name="connsiteX86" fmla="*/ 1908140 w 2781300"/>
                  <a:gd name="connsiteY86" fmla="*/ 388149 h 1855788"/>
                  <a:gd name="connsiteX87" fmla="*/ 1877411 w 2781300"/>
                  <a:gd name="connsiteY87" fmla="*/ 454261 h 1855788"/>
                  <a:gd name="connsiteX88" fmla="*/ 1882194 w 2781300"/>
                  <a:gd name="connsiteY88" fmla="*/ 456941 h 1855788"/>
                  <a:gd name="connsiteX89" fmla="*/ 1972435 w 2781300"/>
                  <a:gd name="connsiteY89" fmla="*/ 451649 h 1855788"/>
                  <a:gd name="connsiteX90" fmla="*/ 1949751 w 2781300"/>
                  <a:gd name="connsiteY90" fmla="*/ 494699 h 1855788"/>
                  <a:gd name="connsiteX91" fmla="*/ 2100242 w 2781300"/>
                  <a:gd name="connsiteY91" fmla="*/ 524674 h 1855788"/>
                  <a:gd name="connsiteX92" fmla="*/ 2080914 w 2781300"/>
                  <a:gd name="connsiteY92" fmla="*/ 567549 h 1855788"/>
                  <a:gd name="connsiteX93" fmla="*/ 2203928 w 2781300"/>
                  <a:gd name="connsiteY93" fmla="*/ 576262 h 1855788"/>
                  <a:gd name="connsiteX94" fmla="*/ 2180042 w 2781300"/>
                  <a:gd name="connsiteY94" fmla="*/ 622605 h 1855788"/>
                  <a:gd name="connsiteX95" fmla="*/ 2346339 w 2781300"/>
                  <a:gd name="connsiteY95" fmla="*/ 631032 h 1855788"/>
                  <a:gd name="connsiteX96" fmla="*/ 2319231 w 2781300"/>
                  <a:gd name="connsiteY96" fmla="*/ 696341 h 1855788"/>
                  <a:gd name="connsiteX97" fmla="*/ 2438404 w 2781300"/>
                  <a:gd name="connsiteY97" fmla="*/ 707232 h 1855788"/>
                  <a:gd name="connsiteX98" fmla="*/ 2416227 w 2781300"/>
                  <a:gd name="connsiteY98" fmla="*/ 746374 h 1855788"/>
                  <a:gd name="connsiteX99" fmla="*/ 2548297 w 2781300"/>
                  <a:gd name="connsiteY99" fmla="*/ 747713 h 1855788"/>
                  <a:gd name="connsiteX100" fmla="*/ 2513846 w 2781300"/>
                  <a:gd name="connsiteY100" fmla="*/ 796728 h 1855788"/>
                  <a:gd name="connsiteX101" fmla="*/ 2660245 w 2781300"/>
                  <a:gd name="connsiteY101" fmla="*/ 795338 h 1855788"/>
                  <a:gd name="connsiteX102" fmla="*/ 2629833 w 2781300"/>
                  <a:gd name="connsiteY102" fmla="*/ 852351 h 1855788"/>
                  <a:gd name="connsiteX103" fmla="*/ 2710659 w 2781300"/>
                  <a:gd name="connsiteY103" fmla="*/ 852487 h 1855788"/>
                  <a:gd name="connsiteX104" fmla="*/ 2692412 w 2781300"/>
                  <a:gd name="connsiteY104" fmla="*/ 881266 h 1855788"/>
                  <a:gd name="connsiteX105" fmla="*/ 2781300 w 2781300"/>
                  <a:gd name="connsiteY10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115908 w 2781300"/>
                  <a:gd name="connsiteY14" fmla="*/ 1274250 h 1855788"/>
                  <a:gd name="connsiteX15" fmla="*/ 2083782 w 2781300"/>
                  <a:gd name="connsiteY15" fmla="*/ 1292225 h 1855788"/>
                  <a:gd name="connsiteX16" fmla="*/ 2100242 w 2781300"/>
                  <a:gd name="connsiteY16" fmla="*/ 1328738 h 1855788"/>
                  <a:gd name="connsiteX17" fmla="*/ 1953212 w 2781300"/>
                  <a:gd name="connsiteY17" fmla="*/ 1365283 h 1855788"/>
                  <a:gd name="connsiteX18" fmla="*/ 1972435 w 2781300"/>
                  <a:gd name="connsiteY18" fmla="*/ 1401763 h 1855788"/>
                  <a:gd name="connsiteX19" fmla="*/ 1896025 w 2781300"/>
                  <a:gd name="connsiteY19" fmla="*/ 1397283 h 1855788"/>
                  <a:gd name="connsiteX20" fmla="*/ 1880564 w 2781300"/>
                  <a:gd name="connsiteY20" fmla="*/ 1405935 h 1855788"/>
                  <a:gd name="connsiteX21" fmla="*/ 1908140 w 2781300"/>
                  <a:gd name="connsiteY21" fmla="*/ 1465263 h 1855788"/>
                  <a:gd name="connsiteX22" fmla="*/ 1792112 w 2781300"/>
                  <a:gd name="connsiteY22" fmla="*/ 1457550 h 1855788"/>
                  <a:gd name="connsiteX23" fmla="*/ 1808129 w 2781300"/>
                  <a:gd name="connsiteY23" fmla="*/ 1493838 h 1855788"/>
                  <a:gd name="connsiteX24" fmla="*/ 1735915 w 2781300"/>
                  <a:gd name="connsiteY24" fmla="*/ 1488783 h 1855788"/>
                  <a:gd name="connsiteX25" fmla="*/ 1757367 w 2781300"/>
                  <a:gd name="connsiteY25" fmla="*/ 1541467 h 1855788"/>
                  <a:gd name="connsiteX26" fmla="*/ 1652019 w 2781300"/>
                  <a:gd name="connsiteY26" fmla="*/ 1533474 h 1855788"/>
                  <a:gd name="connsiteX27" fmla="*/ 1603174 w 2781300"/>
                  <a:gd name="connsiteY27" fmla="*/ 1559366 h 1855788"/>
                  <a:gd name="connsiteX28" fmla="*/ 1620474 w 2781300"/>
                  <a:gd name="connsiteY28" fmla="*/ 1605760 h 1855788"/>
                  <a:gd name="connsiteX29" fmla="*/ 1620474 w 2781300"/>
                  <a:gd name="connsiteY29" fmla="*/ 1605761 h 1855788"/>
                  <a:gd name="connsiteX30" fmla="*/ 1538878 w 2781300"/>
                  <a:gd name="connsiteY30" fmla="*/ 1599000 h 1855788"/>
                  <a:gd name="connsiteX31" fmla="*/ 1558931 w 2781300"/>
                  <a:gd name="connsiteY31" fmla="*/ 1655763 h 1855788"/>
                  <a:gd name="connsiteX32" fmla="*/ 1473151 w 2781300"/>
                  <a:gd name="connsiteY32" fmla="*/ 1652005 h 1855788"/>
                  <a:gd name="connsiteX33" fmla="*/ 1434815 w 2781300"/>
                  <a:gd name="connsiteY33" fmla="*/ 1646929 h 1855788"/>
                  <a:gd name="connsiteX34" fmla="*/ 1416069 w 2781300"/>
                  <a:gd name="connsiteY34" fmla="*/ 1655838 h 1855788"/>
                  <a:gd name="connsiteX35" fmla="*/ 1430344 w 2781300"/>
                  <a:gd name="connsiteY35" fmla="*/ 1698626 h 1855788"/>
                  <a:gd name="connsiteX36" fmla="*/ 1344564 w 2781300"/>
                  <a:gd name="connsiteY36" fmla="*/ 1694647 h 1855788"/>
                  <a:gd name="connsiteX37" fmla="*/ 1336720 w 2781300"/>
                  <a:gd name="connsiteY37" fmla="*/ 1693547 h 1855788"/>
                  <a:gd name="connsiteX38" fmla="*/ 1333007 w 2781300"/>
                  <a:gd name="connsiteY38" fmla="*/ 1695312 h 1855788"/>
                  <a:gd name="connsiteX39" fmla="*/ 1346173 w 2781300"/>
                  <a:gd name="connsiteY39" fmla="*/ 1736726 h 1855788"/>
                  <a:gd name="connsiteX40" fmla="*/ 1260393 w 2781300"/>
                  <a:gd name="connsiteY40" fmla="*/ 1732550 h 1855788"/>
                  <a:gd name="connsiteX41" fmla="*/ 1252800 w 2781300"/>
                  <a:gd name="connsiteY41" fmla="*/ 1731433 h 1855788"/>
                  <a:gd name="connsiteX42" fmla="*/ 1209062 w 2781300"/>
                  <a:gd name="connsiteY42" fmla="*/ 1749131 h 1855788"/>
                  <a:gd name="connsiteX43" fmla="*/ 1222348 w 2781300"/>
                  <a:gd name="connsiteY43" fmla="*/ 1793876 h 1855788"/>
                  <a:gd name="connsiteX44" fmla="*/ 1136568 w 2781300"/>
                  <a:gd name="connsiteY44" fmla="*/ 1789405 h 1855788"/>
                  <a:gd name="connsiteX45" fmla="*/ 1107314 w 2781300"/>
                  <a:gd name="connsiteY45" fmla="*/ 1784797 h 1855788"/>
                  <a:gd name="connsiteX46" fmla="*/ 1098822 w 2781300"/>
                  <a:gd name="connsiteY46" fmla="*/ 1787442 h 1855788"/>
                  <a:gd name="connsiteX47" fmla="*/ 1108885 w 2781300"/>
                  <a:gd name="connsiteY47" fmla="*/ 1822451 h 1855788"/>
                  <a:gd name="connsiteX48" fmla="*/ 1023105 w 2781300"/>
                  <a:gd name="connsiteY48" fmla="*/ 1817833 h 1855788"/>
                  <a:gd name="connsiteX49" fmla="*/ 1003642 w 2781300"/>
                  <a:gd name="connsiteY49" fmla="*/ 1814666 h 1855788"/>
                  <a:gd name="connsiteX50" fmla="*/ 997790 w 2781300"/>
                  <a:gd name="connsiteY50" fmla="*/ 1815797 h 1855788"/>
                  <a:gd name="connsiteX51" fmla="*/ 1008873 w 2781300"/>
                  <a:gd name="connsiteY51" fmla="*/ 1855788 h 1855788"/>
                  <a:gd name="connsiteX52" fmla="*/ 839790 w 2781300"/>
                  <a:gd name="connsiteY52" fmla="*/ 1836937 h 1855788"/>
                  <a:gd name="connsiteX53" fmla="*/ 821133 w 2781300"/>
                  <a:gd name="connsiteY53" fmla="*/ 1831631 h 1855788"/>
                  <a:gd name="connsiteX54" fmla="*/ 775540 w 2781300"/>
                  <a:gd name="connsiteY54" fmla="*/ 1828957 h 1855788"/>
                  <a:gd name="connsiteX55" fmla="*/ 0 w 2781300"/>
                  <a:gd name="connsiteY55" fmla="*/ 941388 h 1855788"/>
                  <a:gd name="connsiteX56" fmla="*/ 626400 w 2781300"/>
                  <a:gd name="connsiteY56" fmla="*/ 93223 h 1855788"/>
                  <a:gd name="connsiteX57" fmla="*/ 667074 w 2781300"/>
                  <a:gd name="connsiteY57" fmla="*/ 81034 h 1855788"/>
                  <a:gd name="connsiteX58" fmla="*/ 682305 w 2781300"/>
                  <a:gd name="connsiteY58" fmla="*/ 72919 h 1855788"/>
                  <a:gd name="connsiteX59" fmla="*/ 1008873 w 2781300"/>
                  <a:gd name="connsiteY59" fmla="*/ 0 h 1855788"/>
                  <a:gd name="connsiteX60" fmla="*/ 997186 w 2781300"/>
                  <a:gd name="connsiteY60" fmla="*/ 42173 h 1855788"/>
                  <a:gd name="connsiteX61" fmla="*/ 1023105 w 2781300"/>
                  <a:gd name="connsiteY61" fmla="*/ 37956 h 1855788"/>
                  <a:gd name="connsiteX62" fmla="*/ 1108885 w 2781300"/>
                  <a:gd name="connsiteY62" fmla="*/ 33337 h 1855788"/>
                  <a:gd name="connsiteX63" fmla="*/ 1097623 w 2781300"/>
                  <a:gd name="connsiteY63" fmla="*/ 72518 h 1855788"/>
                  <a:gd name="connsiteX64" fmla="*/ 1136568 w 2781300"/>
                  <a:gd name="connsiteY64" fmla="*/ 66383 h 1855788"/>
                  <a:gd name="connsiteX65" fmla="*/ 1222348 w 2781300"/>
                  <a:gd name="connsiteY65" fmla="*/ 61912 h 1855788"/>
                  <a:gd name="connsiteX66" fmla="*/ 1206030 w 2781300"/>
                  <a:gd name="connsiteY66" fmla="*/ 116866 h 1855788"/>
                  <a:gd name="connsiteX67" fmla="*/ 1232453 w 2781300"/>
                  <a:gd name="connsiteY67" fmla="*/ 127349 h 1855788"/>
                  <a:gd name="connsiteX68" fmla="*/ 1260393 w 2781300"/>
                  <a:gd name="connsiteY68" fmla="*/ 123238 h 1855788"/>
                  <a:gd name="connsiteX69" fmla="*/ 1346173 w 2781300"/>
                  <a:gd name="connsiteY69" fmla="*/ 119062 h 1855788"/>
                  <a:gd name="connsiteX70" fmla="*/ 1332246 w 2781300"/>
                  <a:gd name="connsiteY70" fmla="*/ 162868 h 1855788"/>
                  <a:gd name="connsiteX71" fmla="*/ 1344564 w 2781300"/>
                  <a:gd name="connsiteY71" fmla="*/ 161141 h 1855788"/>
                  <a:gd name="connsiteX72" fmla="*/ 1430344 w 2781300"/>
                  <a:gd name="connsiteY72" fmla="*/ 157162 h 1855788"/>
                  <a:gd name="connsiteX73" fmla="*/ 1413731 w 2781300"/>
                  <a:gd name="connsiteY73" fmla="*/ 206956 h 1855788"/>
                  <a:gd name="connsiteX74" fmla="*/ 1421485 w 2781300"/>
                  <a:gd name="connsiteY74" fmla="*/ 210624 h 1855788"/>
                  <a:gd name="connsiteX75" fmla="*/ 1473151 w 2781300"/>
                  <a:gd name="connsiteY75" fmla="*/ 203783 h 1855788"/>
                  <a:gd name="connsiteX76" fmla="*/ 1558931 w 2781300"/>
                  <a:gd name="connsiteY76" fmla="*/ 200025 h 1855788"/>
                  <a:gd name="connsiteX77" fmla="*/ 1535305 w 2781300"/>
                  <a:gd name="connsiteY77" fmla="*/ 266902 h 1855788"/>
                  <a:gd name="connsiteX78" fmla="*/ 1540646 w 2781300"/>
                  <a:gd name="connsiteY78" fmla="*/ 269743 h 1855788"/>
                  <a:gd name="connsiteX79" fmla="*/ 1620474 w 2781300"/>
                  <a:gd name="connsiteY79" fmla="*/ 263128 h 1855788"/>
                  <a:gd name="connsiteX80" fmla="*/ 1605204 w 2781300"/>
                  <a:gd name="connsiteY80" fmla="*/ 304079 h 1855788"/>
                  <a:gd name="connsiteX81" fmla="*/ 1757367 w 2781300"/>
                  <a:gd name="connsiteY81" fmla="*/ 311945 h 1855788"/>
                  <a:gd name="connsiteX82" fmla="*/ 1735914 w 2781300"/>
                  <a:gd name="connsiteY82" fmla="*/ 364629 h 1855788"/>
                  <a:gd name="connsiteX83" fmla="*/ 1808129 w 2781300"/>
                  <a:gd name="connsiteY83" fmla="*/ 359574 h 1855788"/>
                  <a:gd name="connsiteX84" fmla="*/ 1792112 w 2781300"/>
                  <a:gd name="connsiteY84" fmla="*/ 395862 h 1855788"/>
                  <a:gd name="connsiteX85" fmla="*/ 1908140 w 2781300"/>
                  <a:gd name="connsiteY85" fmla="*/ 388149 h 1855788"/>
                  <a:gd name="connsiteX86" fmla="*/ 1877411 w 2781300"/>
                  <a:gd name="connsiteY86" fmla="*/ 454261 h 1855788"/>
                  <a:gd name="connsiteX87" fmla="*/ 1882194 w 2781300"/>
                  <a:gd name="connsiteY87" fmla="*/ 456941 h 1855788"/>
                  <a:gd name="connsiteX88" fmla="*/ 1972435 w 2781300"/>
                  <a:gd name="connsiteY88" fmla="*/ 451649 h 1855788"/>
                  <a:gd name="connsiteX89" fmla="*/ 1949751 w 2781300"/>
                  <a:gd name="connsiteY89" fmla="*/ 494699 h 1855788"/>
                  <a:gd name="connsiteX90" fmla="*/ 2100242 w 2781300"/>
                  <a:gd name="connsiteY90" fmla="*/ 524674 h 1855788"/>
                  <a:gd name="connsiteX91" fmla="*/ 2080914 w 2781300"/>
                  <a:gd name="connsiteY91" fmla="*/ 567549 h 1855788"/>
                  <a:gd name="connsiteX92" fmla="*/ 2203928 w 2781300"/>
                  <a:gd name="connsiteY92" fmla="*/ 576262 h 1855788"/>
                  <a:gd name="connsiteX93" fmla="*/ 2180042 w 2781300"/>
                  <a:gd name="connsiteY93" fmla="*/ 622605 h 1855788"/>
                  <a:gd name="connsiteX94" fmla="*/ 2346339 w 2781300"/>
                  <a:gd name="connsiteY94" fmla="*/ 631032 h 1855788"/>
                  <a:gd name="connsiteX95" fmla="*/ 2319231 w 2781300"/>
                  <a:gd name="connsiteY95" fmla="*/ 696341 h 1855788"/>
                  <a:gd name="connsiteX96" fmla="*/ 2438404 w 2781300"/>
                  <a:gd name="connsiteY96" fmla="*/ 707232 h 1855788"/>
                  <a:gd name="connsiteX97" fmla="*/ 2416227 w 2781300"/>
                  <a:gd name="connsiteY97" fmla="*/ 746374 h 1855788"/>
                  <a:gd name="connsiteX98" fmla="*/ 2548297 w 2781300"/>
                  <a:gd name="connsiteY98" fmla="*/ 747713 h 1855788"/>
                  <a:gd name="connsiteX99" fmla="*/ 2513846 w 2781300"/>
                  <a:gd name="connsiteY99" fmla="*/ 796728 h 1855788"/>
                  <a:gd name="connsiteX100" fmla="*/ 2660245 w 2781300"/>
                  <a:gd name="connsiteY100" fmla="*/ 795338 h 1855788"/>
                  <a:gd name="connsiteX101" fmla="*/ 2629833 w 2781300"/>
                  <a:gd name="connsiteY101" fmla="*/ 852351 h 1855788"/>
                  <a:gd name="connsiteX102" fmla="*/ 2710659 w 2781300"/>
                  <a:gd name="connsiteY102" fmla="*/ 852487 h 1855788"/>
                  <a:gd name="connsiteX103" fmla="*/ 2692412 w 2781300"/>
                  <a:gd name="connsiteY103" fmla="*/ 881266 h 1855788"/>
                  <a:gd name="connsiteX104" fmla="*/ 2781300 w 2781300"/>
                  <a:gd name="connsiteY10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96025 w 2781300"/>
                  <a:gd name="connsiteY18" fmla="*/ 1397283 h 1855788"/>
                  <a:gd name="connsiteX19" fmla="*/ 1880564 w 2781300"/>
                  <a:gd name="connsiteY19" fmla="*/ 1405935 h 1855788"/>
                  <a:gd name="connsiteX20" fmla="*/ 1908140 w 2781300"/>
                  <a:gd name="connsiteY20" fmla="*/ 1465263 h 1855788"/>
                  <a:gd name="connsiteX21" fmla="*/ 1792112 w 2781300"/>
                  <a:gd name="connsiteY21" fmla="*/ 1457550 h 1855788"/>
                  <a:gd name="connsiteX22" fmla="*/ 1808129 w 2781300"/>
                  <a:gd name="connsiteY22" fmla="*/ 1493838 h 1855788"/>
                  <a:gd name="connsiteX23" fmla="*/ 1735915 w 2781300"/>
                  <a:gd name="connsiteY23" fmla="*/ 1488783 h 1855788"/>
                  <a:gd name="connsiteX24" fmla="*/ 1757367 w 2781300"/>
                  <a:gd name="connsiteY24" fmla="*/ 1541467 h 1855788"/>
                  <a:gd name="connsiteX25" fmla="*/ 1652019 w 2781300"/>
                  <a:gd name="connsiteY25" fmla="*/ 1533474 h 1855788"/>
                  <a:gd name="connsiteX26" fmla="*/ 1603174 w 2781300"/>
                  <a:gd name="connsiteY26" fmla="*/ 1559366 h 1855788"/>
                  <a:gd name="connsiteX27" fmla="*/ 1620474 w 2781300"/>
                  <a:gd name="connsiteY27" fmla="*/ 1605760 h 1855788"/>
                  <a:gd name="connsiteX28" fmla="*/ 1620474 w 2781300"/>
                  <a:gd name="connsiteY28" fmla="*/ 1605761 h 1855788"/>
                  <a:gd name="connsiteX29" fmla="*/ 1538878 w 2781300"/>
                  <a:gd name="connsiteY29" fmla="*/ 1599000 h 1855788"/>
                  <a:gd name="connsiteX30" fmla="*/ 1558931 w 2781300"/>
                  <a:gd name="connsiteY30" fmla="*/ 1655763 h 1855788"/>
                  <a:gd name="connsiteX31" fmla="*/ 1473151 w 2781300"/>
                  <a:gd name="connsiteY31" fmla="*/ 1652005 h 1855788"/>
                  <a:gd name="connsiteX32" fmla="*/ 1434815 w 2781300"/>
                  <a:gd name="connsiteY32" fmla="*/ 1646929 h 1855788"/>
                  <a:gd name="connsiteX33" fmla="*/ 1416069 w 2781300"/>
                  <a:gd name="connsiteY33" fmla="*/ 1655838 h 1855788"/>
                  <a:gd name="connsiteX34" fmla="*/ 1430344 w 2781300"/>
                  <a:gd name="connsiteY34" fmla="*/ 1698626 h 1855788"/>
                  <a:gd name="connsiteX35" fmla="*/ 1344564 w 2781300"/>
                  <a:gd name="connsiteY35" fmla="*/ 1694647 h 1855788"/>
                  <a:gd name="connsiteX36" fmla="*/ 1336720 w 2781300"/>
                  <a:gd name="connsiteY36" fmla="*/ 1693547 h 1855788"/>
                  <a:gd name="connsiteX37" fmla="*/ 1333007 w 2781300"/>
                  <a:gd name="connsiteY37" fmla="*/ 1695312 h 1855788"/>
                  <a:gd name="connsiteX38" fmla="*/ 1346173 w 2781300"/>
                  <a:gd name="connsiteY38" fmla="*/ 1736726 h 1855788"/>
                  <a:gd name="connsiteX39" fmla="*/ 1260393 w 2781300"/>
                  <a:gd name="connsiteY39" fmla="*/ 1732550 h 1855788"/>
                  <a:gd name="connsiteX40" fmla="*/ 1252800 w 2781300"/>
                  <a:gd name="connsiteY40" fmla="*/ 1731433 h 1855788"/>
                  <a:gd name="connsiteX41" fmla="*/ 1209062 w 2781300"/>
                  <a:gd name="connsiteY41" fmla="*/ 1749131 h 1855788"/>
                  <a:gd name="connsiteX42" fmla="*/ 1222348 w 2781300"/>
                  <a:gd name="connsiteY42" fmla="*/ 1793876 h 1855788"/>
                  <a:gd name="connsiteX43" fmla="*/ 1136568 w 2781300"/>
                  <a:gd name="connsiteY43" fmla="*/ 1789405 h 1855788"/>
                  <a:gd name="connsiteX44" fmla="*/ 1107314 w 2781300"/>
                  <a:gd name="connsiteY44" fmla="*/ 1784797 h 1855788"/>
                  <a:gd name="connsiteX45" fmla="*/ 1098822 w 2781300"/>
                  <a:gd name="connsiteY45" fmla="*/ 1787442 h 1855788"/>
                  <a:gd name="connsiteX46" fmla="*/ 1108885 w 2781300"/>
                  <a:gd name="connsiteY46" fmla="*/ 1822451 h 1855788"/>
                  <a:gd name="connsiteX47" fmla="*/ 1023105 w 2781300"/>
                  <a:gd name="connsiteY47" fmla="*/ 1817833 h 1855788"/>
                  <a:gd name="connsiteX48" fmla="*/ 1003642 w 2781300"/>
                  <a:gd name="connsiteY48" fmla="*/ 1814666 h 1855788"/>
                  <a:gd name="connsiteX49" fmla="*/ 997790 w 2781300"/>
                  <a:gd name="connsiteY49" fmla="*/ 1815797 h 1855788"/>
                  <a:gd name="connsiteX50" fmla="*/ 1008873 w 2781300"/>
                  <a:gd name="connsiteY50" fmla="*/ 1855788 h 1855788"/>
                  <a:gd name="connsiteX51" fmla="*/ 839790 w 2781300"/>
                  <a:gd name="connsiteY51" fmla="*/ 1836937 h 1855788"/>
                  <a:gd name="connsiteX52" fmla="*/ 821133 w 2781300"/>
                  <a:gd name="connsiteY52" fmla="*/ 1831631 h 1855788"/>
                  <a:gd name="connsiteX53" fmla="*/ 775540 w 2781300"/>
                  <a:gd name="connsiteY53" fmla="*/ 1828957 h 1855788"/>
                  <a:gd name="connsiteX54" fmla="*/ 0 w 2781300"/>
                  <a:gd name="connsiteY54" fmla="*/ 941388 h 1855788"/>
                  <a:gd name="connsiteX55" fmla="*/ 626400 w 2781300"/>
                  <a:gd name="connsiteY55" fmla="*/ 93223 h 1855788"/>
                  <a:gd name="connsiteX56" fmla="*/ 667074 w 2781300"/>
                  <a:gd name="connsiteY56" fmla="*/ 81034 h 1855788"/>
                  <a:gd name="connsiteX57" fmla="*/ 682305 w 2781300"/>
                  <a:gd name="connsiteY57" fmla="*/ 72919 h 1855788"/>
                  <a:gd name="connsiteX58" fmla="*/ 1008873 w 2781300"/>
                  <a:gd name="connsiteY58" fmla="*/ 0 h 1855788"/>
                  <a:gd name="connsiteX59" fmla="*/ 997186 w 2781300"/>
                  <a:gd name="connsiteY59" fmla="*/ 42173 h 1855788"/>
                  <a:gd name="connsiteX60" fmla="*/ 1023105 w 2781300"/>
                  <a:gd name="connsiteY60" fmla="*/ 37956 h 1855788"/>
                  <a:gd name="connsiteX61" fmla="*/ 1108885 w 2781300"/>
                  <a:gd name="connsiteY61" fmla="*/ 33337 h 1855788"/>
                  <a:gd name="connsiteX62" fmla="*/ 1097623 w 2781300"/>
                  <a:gd name="connsiteY62" fmla="*/ 72518 h 1855788"/>
                  <a:gd name="connsiteX63" fmla="*/ 1136568 w 2781300"/>
                  <a:gd name="connsiteY63" fmla="*/ 66383 h 1855788"/>
                  <a:gd name="connsiteX64" fmla="*/ 1222348 w 2781300"/>
                  <a:gd name="connsiteY64" fmla="*/ 61912 h 1855788"/>
                  <a:gd name="connsiteX65" fmla="*/ 1206030 w 2781300"/>
                  <a:gd name="connsiteY65" fmla="*/ 116866 h 1855788"/>
                  <a:gd name="connsiteX66" fmla="*/ 1232453 w 2781300"/>
                  <a:gd name="connsiteY66" fmla="*/ 127349 h 1855788"/>
                  <a:gd name="connsiteX67" fmla="*/ 1260393 w 2781300"/>
                  <a:gd name="connsiteY67" fmla="*/ 123238 h 1855788"/>
                  <a:gd name="connsiteX68" fmla="*/ 1346173 w 2781300"/>
                  <a:gd name="connsiteY68" fmla="*/ 119062 h 1855788"/>
                  <a:gd name="connsiteX69" fmla="*/ 1332246 w 2781300"/>
                  <a:gd name="connsiteY69" fmla="*/ 162868 h 1855788"/>
                  <a:gd name="connsiteX70" fmla="*/ 1344564 w 2781300"/>
                  <a:gd name="connsiteY70" fmla="*/ 161141 h 1855788"/>
                  <a:gd name="connsiteX71" fmla="*/ 1430344 w 2781300"/>
                  <a:gd name="connsiteY71" fmla="*/ 157162 h 1855788"/>
                  <a:gd name="connsiteX72" fmla="*/ 1413731 w 2781300"/>
                  <a:gd name="connsiteY72" fmla="*/ 206956 h 1855788"/>
                  <a:gd name="connsiteX73" fmla="*/ 1421485 w 2781300"/>
                  <a:gd name="connsiteY73" fmla="*/ 210624 h 1855788"/>
                  <a:gd name="connsiteX74" fmla="*/ 1473151 w 2781300"/>
                  <a:gd name="connsiteY74" fmla="*/ 203783 h 1855788"/>
                  <a:gd name="connsiteX75" fmla="*/ 1558931 w 2781300"/>
                  <a:gd name="connsiteY75" fmla="*/ 200025 h 1855788"/>
                  <a:gd name="connsiteX76" fmla="*/ 1535305 w 2781300"/>
                  <a:gd name="connsiteY76" fmla="*/ 266902 h 1855788"/>
                  <a:gd name="connsiteX77" fmla="*/ 1540646 w 2781300"/>
                  <a:gd name="connsiteY77" fmla="*/ 269743 h 1855788"/>
                  <a:gd name="connsiteX78" fmla="*/ 1620474 w 2781300"/>
                  <a:gd name="connsiteY78" fmla="*/ 263128 h 1855788"/>
                  <a:gd name="connsiteX79" fmla="*/ 1605204 w 2781300"/>
                  <a:gd name="connsiteY79" fmla="*/ 304079 h 1855788"/>
                  <a:gd name="connsiteX80" fmla="*/ 1757367 w 2781300"/>
                  <a:gd name="connsiteY80" fmla="*/ 311945 h 1855788"/>
                  <a:gd name="connsiteX81" fmla="*/ 1735914 w 2781300"/>
                  <a:gd name="connsiteY81" fmla="*/ 364629 h 1855788"/>
                  <a:gd name="connsiteX82" fmla="*/ 1808129 w 2781300"/>
                  <a:gd name="connsiteY82" fmla="*/ 359574 h 1855788"/>
                  <a:gd name="connsiteX83" fmla="*/ 1792112 w 2781300"/>
                  <a:gd name="connsiteY83" fmla="*/ 395862 h 1855788"/>
                  <a:gd name="connsiteX84" fmla="*/ 1908140 w 2781300"/>
                  <a:gd name="connsiteY84" fmla="*/ 388149 h 1855788"/>
                  <a:gd name="connsiteX85" fmla="*/ 1877411 w 2781300"/>
                  <a:gd name="connsiteY85" fmla="*/ 454261 h 1855788"/>
                  <a:gd name="connsiteX86" fmla="*/ 1882194 w 2781300"/>
                  <a:gd name="connsiteY86" fmla="*/ 456941 h 1855788"/>
                  <a:gd name="connsiteX87" fmla="*/ 1972435 w 2781300"/>
                  <a:gd name="connsiteY87" fmla="*/ 451649 h 1855788"/>
                  <a:gd name="connsiteX88" fmla="*/ 1949751 w 2781300"/>
                  <a:gd name="connsiteY88" fmla="*/ 494699 h 1855788"/>
                  <a:gd name="connsiteX89" fmla="*/ 2100242 w 2781300"/>
                  <a:gd name="connsiteY89" fmla="*/ 524674 h 1855788"/>
                  <a:gd name="connsiteX90" fmla="*/ 2080914 w 2781300"/>
                  <a:gd name="connsiteY90" fmla="*/ 567549 h 1855788"/>
                  <a:gd name="connsiteX91" fmla="*/ 2203928 w 2781300"/>
                  <a:gd name="connsiteY91" fmla="*/ 576262 h 1855788"/>
                  <a:gd name="connsiteX92" fmla="*/ 2180042 w 2781300"/>
                  <a:gd name="connsiteY92" fmla="*/ 622605 h 1855788"/>
                  <a:gd name="connsiteX93" fmla="*/ 2346339 w 2781300"/>
                  <a:gd name="connsiteY93" fmla="*/ 631032 h 1855788"/>
                  <a:gd name="connsiteX94" fmla="*/ 2319231 w 2781300"/>
                  <a:gd name="connsiteY94" fmla="*/ 696341 h 1855788"/>
                  <a:gd name="connsiteX95" fmla="*/ 2438404 w 2781300"/>
                  <a:gd name="connsiteY95" fmla="*/ 707232 h 1855788"/>
                  <a:gd name="connsiteX96" fmla="*/ 2416227 w 2781300"/>
                  <a:gd name="connsiteY96" fmla="*/ 746374 h 1855788"/>
                  <a:gd name="connsiteX97" fmla="*/ 2548297 w 2781300"/>
                  <a:gd name="connsiteY97" fmla="*/ 747713 h 1855788"/>
                  <a:gd name="connsiteX98" fmla="*/ 2513846 w 2781300"/>
                  <a:gd name="connsiteY98" fmla="*/ 796728 h 1855788"/>
                  <a:gd name="connsiteX99" fmla="*/ 2660245 w 2781300"/>
                  <a:gd name="connsiteY99" fmla="*/ 795338 h 1855788"/>
                  <a:gd name="connsiteX100" fmla="*/ 2629833 w 2781300"/>
                  <a:gd name="connsiteY100" fmla="*/ 852351 h 1855788"/>
                  <a:gd name="connsiteX101" fmla="*/ 2710659 w 2781300"/>
                  <a:gd name="connsiteY101" fmla="*/ 852487 h 1855788"/>
                  <a:gd name="connsiteX102" fmla="*/ 2692412 w 2781300"/>
                  <a:gd name="connsiteY102" fmla="*/ 881266 h 1855788"/>
                  <a:gd name="connsiteX103" fmla="*/ 2781300 w 2781300"/>
                  <a:gd name="connsiteY10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73151 w 2781300"/>
                  <a:gd name="connsiteY30" fmla="*/ 1652005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66007 w 2781300"/>
                  <a:gd name="connsiteY30" fmla="*/ 1649624 h 1855788"/>
                  <a:gd name="connsiteX31" fmla="*/ 1434815 w 2781300"/>
                  <a:gd name="connsiteY31" fmla="*/ 1646929 h 1855788"/>
                  <a:gd name="connsiteX32" fmla="*/ 1416069 w 2781300"/>
                  <a:gd name="connsiteY32" fmla="*/ 1655838 h 1855788"/>
                  <a:gd name="connsiteX33" fmla="*/ 1430344 w 2781300"/>
                  <a:gd name="connsiteY33" fmla="*/ 1698626 h 1855788"/>
                  <a:gd name="connsiteX34" fmla="*/ 1344564 w 2781300"/>
                  <a:gd name="connsiteY34" fmla="*/ 1694647 h 1855788"/>
                  <a:gd name="connsiteX35" fmla="*/ 1336720 w 2781300"/>
                  <a:gd name="connsiteY35" fmla="*/ 1693547 h 1855788"/>
                  <a:gd name="connsiteX36" fmla="*/ 1333007 w 2781300"/>
                  <a:gd name="connsiteY36" fmla="*/ 1695312 h 1855788"/>
                  <a:gd name="connsiteX37" fmla="*/ 1346173 w 2781300"/>
                  <a:gd name="connsiteY37" fmla="*/ 1736726 h 1855788"/>
                  <a:gd name="connsiteX38" fmla="*/ 1260393 w 2781300"/>
                  <a:gd name="connsiteY38" fmla="*/ 1732550 h 1855788"/>
                  <a:gd name="connsiteX39" fmla="*/ 1252800 w 2781300"/>
                  <a:gd name="connsiteY39" fmla="*/ 1731433 h 1855788"/>
                  <a:gd name="connsiteX40" fmla="*/ 1209062 w 2781300"/>
                  <a:gd name="connsiteY40" fmla="*/ 1749131 h 1855788"/>
                  <a:gd name="connsiteX41" fmla="*/ 1222348 w 2781300"/>
                  <a:gd name="connsiteY41" fmla="*/ 1793876 h 1855788"/>
                  <a:gd name="connsiteX42" fmla="*/ 1136568 w 2781300"/>
                  <a:gd name="connsiteY42" fmla="*/ 1789405 h 1855788"/>
                  <a:gd name="connsiteX43" fmla="*/ 1107314 w 2781300"/>
                  <a:gd name="connsiteY43" fmla="*/ 1784797 h 1855788"/>
                  <a:gd name="connsiteX44" fmla="*/ 1098822 w 2781300"/>
                  <a:gd name="connsiteY44" fmla="*/ 1787442 h 1855788"/>
                  <a:gd name="connsiteX45" fmla="*/ 1108885 w 2781300"/>
                  <a:gd name="connsiteY45" fmla="*/ 1822451 h 1855788"/>
                  <a:gd name="connsiteX46" fmla="*/ 1023105 w 2781300"/>
                  <a:gd name="connsiteY46" fmla="*/ 1817833 h 1855788"/>
                  <a:gd name="connsiteX47" fmla="*/ 1003642 w 2781300"/>
                  <a:gd name="connsiteY47" fmla="*/ 1814666 h 1855788"/>
                  <a:gd name="connsiteX48" fmla="*/ 997790 w 2781300"/>
                  <a:gd name="connsiteY48" fmla="*/ 1815797 h 1855788"/>
                  <a:gd name="connsiteX49" fmla="*/ 1008873 w 2781300"/>
                  <a:gd name="connsiteY49" fmla="*/ 1855788 h 1855788"/>
                  <a:gd name="connsiteX50" fmla="*/ 839790 w 2781300"/>
                  <a:gd name="connsiteY50" fmla="*/ 1836937 h 1855788"/>
                  <a:gd name="connsiteX51" fmla="*/ 821133 w 2781300"/>
                  <a:gd name="connsiteY51" fmla="*/ 1831631 h 1855788"/>
                  <a:gd name="connsiteX52" fmla="*/ 775540 w 2781300"/>
                  <a:gd name="connsiteY52" fmla="*/ 1828957 h 1855788"/>
                  <a:gd name="connsiteX53" fmla="*/ 0 w 2781300"/>
                  <a:gd name="connsiteY53" fmla="*/ 941388 h 1855788"/>
                  <a:gd name="connsiteX54" fmla="*/ 626400 w 2781300"/>
                  <a:gd name="connsiteY54" fmla="*/ 93223 h 1855788"/>
                  <a:gd name="connsiteX55" fmla="*/ 667074 w 2781300"/>
                  <a:gd name="connsiteY55" fmla="*/ 81034 h 1855788"/>
                  <a:gd name="connsiteX56" fmla="*/ 682305 w 2781300"/>
                  <a:gd name="connsiteY56" fmla="*/ 72919 h 1855788"/>
                  <a:gd name="connsiteX57" fmla="*/ 1008873 w 2781300"/>
                  <a:gd name="connsiteY57" fmla="*/ 0 h 1855788"/>
                  <a:gd name="connsiteX58" fmla="*/ 997186 w 2781300"/>
                  <a:gd name="connsiteY58" fmla="*/ 42173 h 1855788"/>
                  <a:gd name="connsiteX59" fmla="*/ 1023105 w 2781300"/>
                  <a:gd name="connsiteY59" fmla="*/ 37956 h 1855788"/>
                  <a:gd name="connsiteX60" fmla="*/ 1108885 w 2781300"/>
                  <a:gd name="connsiteY60" fmla="*/ 33337 h 1855788"/>
                  <a:gd name="connsiteX61" fmla="*/ 1097623 w 2781300"/>
                  <a:gd name="connsiteY61" fmla="*/ 72518 h 1855788"/>
                  <a:gd name="connsiteX62" fmla="*/ 1136568 w 2781300"/>
                  <a:gd name="connsiteY62" fmla="*/ 66383 h 1855788"/>
                  <a:gd name="connsiteX63" fmla="*/ 1222348 w 2781300"/>
                  <a:gd name="connsiteY63" fmla="*/ 61912 h 1855788"/>
                  <a:gd name="connsiteX64" fmla="*/ 1206030 w 2781300"/>
                  <a:gd name="connsiteY64" fmla="*/ 116866 h 1855788"/>
                  <a:gd name="connsiteX65" fmla="*/ 1232453 w 2781300"/>
                  <a:gd name="connsiteY65" fmla="*/ 127349 h 1855788"/>
                  <a:gd name="connsiteX66" fmla="*/ 1260393 w 2781300"/>
                  <a:gd name="connsiteY66" fmla="*/ 123238 h 1855788"/>
                  <a:gd name="connsiteX67" fmla="*/ 1346173 w 2781300"/>
                  <a:gd name="connsiteY67" fmla="*/ 119062 h 1855788"/>
                  <a:gd name="connsiteX68" fmla="*/ 1332246 w 2781300"/>
                  <a:gd name="connsiteY68" fmla="*/ 162868 h 1855788"/>
                  <a:gd name="connsiteX69" fmla="*/ 1344564 w 2781300"/>
                  <a:gd name="connsiteY69" fmla="*/ 161141 h 1855788"/>
                  <a:gd name="connsiteX70" fmla="*/ 1430344 w 2781300"/>
                  <a:gd name="connsiteY70" fmla="*/ 157162 h 1855788"/>
                  <a:gd name="connsiteX71" fmla="*/ 1413731 w 2781300"/>
                  <a:gd name="connsiteY71" fmla="*/ 206956 h 1855788"/>
                  <a:gd name="connsiteX72" fmla="*/ 1421485 w 2781300"/>
                  <a:gd name="connsiteY72" fmla="*/ 210624 h 1855788"/>
                  <a:gd name="connsiteX73" fmla="*/ 1473151 w 2781300"/>
                  <a:gd name="connsiteY73" fmla="*/ 203783 h 1855788"/>
                  <a:gd name="connsiteX74" fmla="*/ 1558931 w 2781300"/>
                  <a:gd name="connsiteY74" fmla="*/ 200025 h 1855788"/>
                  <a:gd name="connsiteX75" fmla="*/ 1535305 w 2781300"/>
                  <a:gd name="connsiteY75" fmla="*/ 266902 h 1855788"/>
                  <a:gd name="connsiteX76" fmla="*/ 1540646 w 2781300"/>
                  <a:gd name="connsiteY76" fmla="*/ 269743 h 1855788"/>
                  <a:gd name="connsiteX77" fmla="*/ 1620474 w 2781300"/>
                  <a:gd name="connsiteY77" fmla="*/ 263128 h 1855788"/>
                  <a:gd name="connsiteX78" fmla="*/ 1605204 w 2781300"/>
                  <a:gd name="connsiteY78" fmla="*/ 304079 h 1855788"/>
                  <a:gd name="connsiteX79" fmla="*/ 1757367 w 2781300"/>
                  <a:gd name="connsiteY79" fmla="*/ 311945 h 1855788"/>
                  <a:gd name="connsiteX80" fmla="*/ 1735914 w 2781300"/>
                  <a:gd name="connsiteY80" fmla="*/ 364629 h 1855788"/>
                  <a:gd name="connsiteX81" fmla="*/ 1808129 w 2781300"/>
                  <a:gd name="connsiteY81" fmla="*/ 359574 h 1855788"/>
                  <a:gd name="connsiteX82" fmla="*/ 1792112 w 2781300"/>
                  <a:gd name="connsiteY82" fmla="*/ 395862 h 1855788"/>
                  <a:gd name="connsiteX83" fmla="*/ 1908140 w 2781300"/>
                  <a:gd name="connsiteY83" fmla="*/ 388149 h 1855788"/>
                  <a:gd name="connsiteX84" fmla="*/ 1877411 w 2781300"/>
                  <a:gd name="connsiteY84" fmla="*/ 454261 h 1855788"/>
                  <a:gd name="connsiteX85" fmla="*/ 1882194 w 2781300"/>
                  <a:gd name="connsiteY85" fmla="*/ 456941 h 1855788"/>
                  <a:gd name="connsiteX86" fmla="*/ 1972435 w 2781300"/>
                  <a:gd name="connsiteY86" fmla="*/ 451649 h 1855788"/>
                  <a:gd name="connsiteX87" fmla="*/ 1949751 w 2781300"/>
                  <a:gd name="connsiteY87" fmla="*/ 494699 h 1855788"/>
                  <a:gd name="connsiteX88" fmla="*/ 2100242 w 2781300"/>
                  <a:gd name="connsiteY88" fmla="*/ 524674 h 1855788"/>
                  <a:gd name="connsiteX89" fmla="*/ 2080914 w 2781300"/>
                  <a:gd name="connsiteY89" fmla="*/ 567549 h 1855788"/>
                  <a:gd name="connsiteX90" fmla="*/ 2203928 w 2781300"/>
                  <a:gd name="connsiteY90" fmla="*/ 576262 h 1855788"/>
                  <a:gd name="connsiteX91" fmla="*/ 2180042 w 2781300"/>
                  <a:gd name="connsiteY91" fmla="*/ 622605 h 1855788"/>
                  <a:gd name="connsiteX92" fmla="*/ 2346339 w 2781300"/>
                  <a:gd name="connsiteY92" fmla="*/ 631032 h 1855788"/>
                  <a:gd name="connsiteX93" fmla="*/ 2319231 w 2781300"/>
                  <a:gd name="connsiteY93" fmla="*/ 696341 h 1855788"/>
                  <a:gd name="connsiteX94" fmla="*/ 2438404 w 2781300"/>
                  <a:gd name="connsiteY94" fmla="*/ 707232 h 1855788"/>
                  <a:gd name="connsiteX95" fmla="*/ 2416227 w 2781300"/>
                  <a:gd name="connsiteY95" fmla="*/ 746374 h 1855788"/>
                  <a:gd name="connsiteX96" fmla="*/ 2548297 w 2781300"/>
                  <a:gd name="connsiteY96" fmla="*/ 747713 h 1855788"/>
                  <a:gd name="connsiteX97" fmla="*/ 2513846 w 2781300"/>
                  <a:gd name="connsiteY97" fmla="*/ 796728 h 1855788"/>
                  <a:gd name="connsiteX98" fmla="*/ 2660245 w 2781300"/>
                  <a:gd name="connsiteY98" fmla="*/ 795338 h 1855788"/>
                  <a:gd name="connsiteX99" fmla="*/ 2629833 w 2781300"/>
                  <a:gd name="connsiteY99" fmla="*/ 852351 h 1855788"/>
                  <a:gd name="connsiteX100" fmla="*/ 2710659 w 2781300"/>
                  <a:gd name="connsiteY100" fmla="*/ 852487 h 1855788"/>
                  <a:gd name="connsiteX101" fmla="*/ 2692412 w 2781300"/>
                  <a:gd name="connsiteY101" fmla="*/ 881266 h 1855788"/>
                  <a:gd name="connsiteX102" fmla="*/ 2781300 w 2781300"/>
                  <a:gd name="connsiteY10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34815 w 2781300"/>
                  <a:gd name="connsiteY30" fmla="*/ 1646929 h 1855788"/>
                  <a:gd name="connsiteX31" fmla="*/ 1416069 w 2781300"/>
                  <a:gd name="connsiteY31" fmla="*/ 1655838 h 1855788"/>
                  <a:gd name="connsiteX32" fmla="*/ 1430344 w 2781300"/>
                  <a:gd name="connsiteY32" fmla="*/ 1698626 h 1855788"/>
                  <a:gd name="connsiteX33" fmla="*/ 1344564 w 2781300"/>
                  <a:gd name="connsiteY33" fmla="*/ 1694647 h 1855788"/>
                  <a:gd name="connsiteX34" fmla="*/ 1336720 w 2781300"/>
                  <a:gd name="connsiteY34" fmla="*/ 1693547 h 1855788"/>
                  <a:gd name="connsiteX35" fmla="*/ 1333007 w 2781300"/>
                  <a:gd name="connsiteY35" fmla="*/ 1695312 h 1855788"/>
                  <a:gd name="connsiteX36" fmla="*/ 1346173 w 2781300"/>
                  <a:gd name="connsiteY36" fmla="*/ 1736726 h 1855788"/>
                  <a:gd name="connsiteX37" fmla="*/ 1260393 w 2781300"/>
                  <a:gd name="connsiteY37" fmla="*/ 1732550 h 1855788"/>
                  <a:gd name="connsiteX38" fmla="*/ 1252800 w 2781300"/>
                  <a:gd name="connsiteY38" fmla="*/ 1731433 h 1855788"/>
                  <a:gd name="connsiteX39" fmla="*/ 1209062 w 2781300"/>
                  <a:gd name="connsiteY39" fmla="*/ 1749131 h 1855788"/>
                  <a:gd name="connsiteX40" fmla="*/ 1222348 w 2781300"/>
                  <a:gd name="connsiteY40" fmla="*/ 1793876 h 1855788"/>
                  <a:gd name="connsiteX41" fmla="*/ 1136568 w 2781300"/>
                  <a:gd name="connsiteY41" fmla="*/ 1789405 h 1855788"/>
                  <a:gd name="connsiteX42" fmla="*/ 1107314 w 2781300"/>
                  <a:gd name="connsiteY42" fmla="*/ 1784797 h 1855788"/>
                  <a:gd name="connsiteX43" fmla="*/ 1098822 w 2781300"/>
                  <a:gd name="connsiteY43" fmla="*/ 1787442 h 1855788"/>
                  <a:gd name="connsiteX44" fmla="*/ 1108885 w 2781300"/>
                  <a:gd name="connsiteY44" fmla="*/ 1822451 h 1855788"/>
                  <a:gd name="connsiteX45" fmla="*/ 1023105 w 2781300"/>
                  <a:gd name="connsiteY45" fmla="*/ 1817833 h 1855788"/>
                  <a:gd name="connsiteX46" fmla="*/ 1003642 w 2781300"/>
                  <a:gd name="connsiteY46" fmla="*/ 1814666 h 1855788"/>
                  <a:gd name="connsiteX47" fmla="*/ 997790 w 2781300"/>
                  <a:gd name="connsiteY47" fmla="*/ 1815797 h 1855788"/>
                  <a:gd name="connsiteX48" fmla="*/ 1008873 w 2781300"/>
                  <a:gd name="connsiteY48" fmla="*/ 1855788 h 1855788"/>
                  <a:gd name="connsiteX49" fmla="*/ 839790 w 2781300"/>
                  <a:gd name="connsiteY49" fmla="*/ 1836937 h 1855788"/>
                  <a:gd name="connsiteX50" fmla="*/ 821133 w 2781300"/>
                  <a:gd name="connsiteY50" fmla="*/ 1831631 h 1855788"/>
                  <a:gd name="connsiteX51" fmla="*/ 775540 w 2781300"/>
                  <a:gd name="connsiteY51" fmla="*/ 1828957 h 1855788"/>
                  <a:gd name="connsiteX52" fmla="*/ 0 w 2781300"/>
                  <a:gd name="connsiteY52" fmla="*/ 941388 h 1855788"/>
                  <a:gd name="connsiteX53" fmla="*/ 626400 w 2781300"/>
                  <a:gd name="connsiteY53" fmla="*/ 93223 h 1855788"/>
                  <a:gd name="connsiteX54" fmla="*/ 667074 w 2781300"/>
                  <a:gd name="connsiteY54" fmla="*/ 81034 h 1855788"/>
                  <a:gd name="connsiteX55" fmla="*/ 682305 w 2781300"/>
                  <a:gd name="connsiteY55" fmla="*/ 72919 h 1855788"/>
                  <a:gd name="connsiteX56" fmla="*/ 1008873 w 2781300"/>
                  <a:gd name="connsiteY56" fmla="*/ 0 h 1855788"/>
                  <a:gd name="connsiteX57" fmla="*/ 997186 w 2781300"/>
                  <a:gd name="connsiteY57" fmla="*/ 42173 h 1855788"/>
                  <a:gd name="connsiteX58" fmla="*/ 1023105 w 2781300"/>
                  <a:gd name="connsiteY58" fmla="*/ 37956 h 1855788"/>
                  <a:gd name="connsiteX59" fmla="*/ 1108885 w 2781300"/>
                  <a:gd name="connsiteY59" fmla="*/ 33337 h 1855788"/>
                  <a:gd name="connsiteX60" fmla="*/ 1097623 w 2781300"/>
                  <a:gd name="connsiteY60" fmla="*/ 72518 h 1855788"/>
                  <a:gd name="connsiteX61" fmla="*/ 1136568 w 2781300"/>
                  <a:gd name="connsiteY61" fmla="*/ 66383 h 1855788"/>
                  <a:gd name="connsiteX62" fmla="*/ 1222348 w 2781300"/>
                  <a:gd name="connsiteY62" fmla="*/ 61912 h 1855788"/>
                  <a:gd name="connsiteX63" fmla="*/ 1206030 w 2781300"/>
                  <a:gd name="connsiteY63" fmla="*/ 116866 h 1855788"/>
                  <a:gd name="connsiteX64" fmla="*/ 1232453 w 2781300"/>
                  <a:gd name="connsiteY64" fmla="*/ 127349 h 1855788"/>
                  <a:gd name="connsiteX65" fmla="*/ 1260393 w 2781300"/>
                  <a:gd name="connsiteY65" fmla="*/ 123238 h 1855788"/>
                  <a:gd name="connsiteX66" fmla="*/ 1346173 w 2781300"/>
                  <a:gd name="connsiteY66" fmla="*/ 119062 h 1855788"/>
                  <a:gd name="connsiteX67" fmla="*/ 1332246 w 2781300"/>
                  <a:gd name="connsiteY67" fmla="*/ 162868 h 1855788"/>
                  <a:gd name="connsiteX68" fmla="*/ 1344564 w 2781300"/>
                  <a:gd name="connsiteY68" fmla="*/ 161141 h 1855788"/>
                  <a:gd name="connsiteX69" fmla="*/ 1430344 w 2781300"/>
                  <a:gd name="connsiteY69" fmla="*/ 157162 h 1855788"/>
                  <a:gd name="connsiteX70" fmla="*/ 1413731 w 2781300"/>
                  <a:gd name="connsiteY70" fmla="*/ 206956 h 1855788"/>
                  <a:gd name="connsiteX71" fmla="*/ 1421485 w 2781300"/>
                  <a:gd name="connsiteY71" fmla="*/ 210624 h 1855788"/>
                  <a:gd name="connsiteX72" fmla="*/ 1473151 w 2781300"/>
                  <a:gd name="connsiteY72" fmla="*/ 203783 h 1855788"/>
                  <a:gd name="connsiteX73" fmla="*/ 1558931 w 2781300"/>
                  <a:gd name="connsiteY73" fmla="*/ 200025 h 1855788"/>
                  <a:gd name="connsiteX74" fmla="*/ 1535305 w 2781300"/>
                  <a:gd name="connsiteY74" fmla="*/ 266902 h 1855788"/>
                  <a:gd name="connsiteX75" fmla="*/ 1540646 w 2781300"/>
                  <a:gd name="connsiteY75" fmla="*/ 269743 h 1855788"/>
                  <a:gd name="connsiteX76" fmla="*/ 1620474 w 2781300"/>
                  <a:gd name="connsiteY76" fmla="*/ 263128 h 1855788"/>
                  <a:gd name="connsiteX77" fmla="*/ 1605204 w 2781300"/>
                  <a:gd name="connsiteY77" fmla="*/ 304079 h 1855788"/>
                  <a:gd name="connsiteX78" fmla="*/ 1757367 w 2781300"/>
                  <a:gd name="connsiteY78" fmla="*/ 311945 h 1855788"/>
                  <a:gd name="connsiteX79" fmla="*/ 1735914 w 2781300"/>
                  <a:gd name="connsiteY79" fmla="*/ 364629 h 1855788"/>
                  <a:gd name="connsiteX80" fmla="*/ 1808129 w 2781300"/>
                  <a:gd name="connsiteY80" fmla="*/ 359574 h 1855788"/>
                  <a:gd name="connsiteX81" fmla="*/ 1792112 w 2781300"/>
                  <a:gd name="connsiteY81" fmla="*/ 395862 h 1855788"/>
                  <a:gd name="connsiteX82" fmla="*/ 1908140 w 2781300"/>
                  <a:gd name="connsiteY82" fmla="*/ 388149 h 1855788"/>
                  <a:gd name="connsiteX83" fmla="*/ 1877411 w 2781300"/>
                  <a:gd name="connsiteY83" fmla="*/ 454261 h 1855788"/>
                  <a:gd name="connsiteX84" fmla="*/ 1882194 w 2781300"/>
                  <a:gd name="connsiteY84" fmla="*/ 456941 h 1855788"/>
                  <a:gd name="connsiteX85" fmla="*/ 1972435 w 2781300"/>
                  <a:gd name="connsiteY85" fmla="*/ 451649 h 1855788"/>
                  <a:gd name="connsiteX86" fmla="*/ 1949751 w 2781300"/>
                  <a:gd name="connsiteY86" fmla="*/ 494699 h 1855788"/>
                  <a:gd name="connsiteX87" fmla="*/ 2100242 w 2781300"/>
                  <a:gd name="connsiteY87" fmla="*/ 524674 h 1855788"/>
                  <a:gd name="connsiteX88" fmla="*/ 2080914 w 2781300"/>
                  <a:gd name="connsiteY88" fmla="*/ 567549 h 1855788"/>
                  <a:gd name="connsiteX89" fmla="*/ 2203928 w 2781300"/>
                  <a:gd name="connsiteY89" fmla="*/ 576262 h 1855788"/>
                  <a:gd name="connsiteX90" fmla="*/ 2180042 w 2781300"/>
                  <a:gd name="connsiteY90" fmla="*/ 622605 h 1855788"/>
                  <a:gd name="connsiteX91" fmla="*/ 2346339 w 2781300"/>
                  <a:gd name="connsiteY91" fmla="*/ 631032 h 1855788"/>
                  <a:gd name="connsiteX92" fmla="*/ 2319231 w 2781300"/>
                  <a:gd name="connsiteY92" fmla="*/ 696341 h 1855788"/>
                  <a:gd name="connsiteX93" fmla="*/ 2438404 w 2781300"/>
                  <a:gd name="connsiteY93" fmla="*/ 707232 h 1855788"/>
                  <a:gd name="connsiteX94" fmla="*/ 2416227 w 2781300"/>
                  <a:gd name="connsiteY94" fmla="*/ 746374 h 1855788"/>
                  <a:gd name="connsiteX95" fmla="*/ 2548297 w 2781300"/>
                  <a:gd name="connsiteY95" fmla="*/ 747713 h 1855788"/>
                  <a:gd name="connsiteX96" fmla="*/ 2513846 w 2781300"/>
                  <a:gd name="connsiteY96" fmla="*/ 796728 h 1855788"/>
                  <a:gd name="connsiteX97" fmla="*/ 2660245 w 2781300"/>
                  <a:gd name="connsiteY97" fmla="*/ 795338 h 1855788"/>
                  <a:gd name="connsiteX98" fmla="*/ 2629833 w 2781300"/>
                  <a:gd name="connsiteY98" fmla="*/ 852351 h 1855788"/>
                  <a:gd name="connsiteX99" fmla="*/ 2710659 w 2781300"/>
                  <a:gd name="connsiteY99" fmla="*/ 852487 h 1855788"/>
                  <a:gd name="connsiteX100" fmla="*/ 2692412 w 2781300"/>
                  <a:gd name="connsiteY100" fmla="*/ 881266 h 1855788"/>
                  <a:gd name="connsiteX101" fmla="*/ 2781300 w 2781300"/>
                  <a:gd name="connsiteY10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33007 w 2781300"/>
                  <a:gd name="connsiteY34" fmla="*/ 1695312 h 1855788"/>
                  <a:gd name="connsiteX35" fmla="*/ 1346173 w 2781300"/>
                  <a:gd name="connsiteY35" fmla="*/ 1736726 h 1855788"/>
                  <a:gd name="connsiteX36" fmla="*/ 1260393 w 2781300"/>
                  <a:gd name="connsiteY36" fmla="*/ 1732550 h 1855788"/>
                  <a:gd name="connsiteX37" fmla="*/ 1252800 w 2781300"/>
                  <a:gd name="connsiteY37" fmla="*/ 1731433 h 1855788"/>
                  <a:gd name="connsiteX38" fmla="*/ 1209062 w 2781300"/>
                  <a:gd name="connsiteY38" fmla="*/ 1749131 h 1855788"/>
                  <a:gd name="connsiteX39" fmla="*/ 1222348 w 2781300"/>
                  <a:gd name="connsiteY39" fmla="*/ 1793876 h 1855788"/>
                  <a:gd name="connsiteX40" fmla="*/ 1136568 w 2781300"/>
                  <a:gd name="connsiteY40" fmla="*/ 1789405 h 1855788"/>
                  <a:gd name="connsiteX41" fmla="*/ 1107314 w 2781300"/>
                  <a:gd name="connsiteY41" fmla="*/ 1784797 h 1855788"/>
                  <a:gd name="connsiteX42" fmla="*/ 1098822 w 2781300"/>
                  <a:gd name="connsiteY42" fmla="*/ 1787442 h 1855788"/>
                  <a:gd name="connsiteX43" fmla="*/ 1108885 w 2781300"/>
                  <a:gd name="connsiteY43" fmla="*/ 1822451 h 1855788"/>
                  <a:gd name="connsiteX44" fmla="*/ 1023105 w 2781300"/>
                  <a:gd name="connsiteY44" fmla="*/ 1817833 h 1855788"/>
                  <a:gd name="connsiteX45" fmla="*/ 1003642 w 2781300"/>
                  <a:gd name="connsiteY45" fmla="*/ 1814666 h 1855788"/>
                  <a:gd name="connsiteX46" fmla="*/ 997790 w 2781300"/>
                  <a:gd name="connsiteY46" fmla="*/ 1815797 h 1855788"/>
                  <a:gd name="connsiteX47" fmla="*/ 1008873 w 2781300"/>
                  <a:gd name="connsiteY47" fmla="*/ 1855788 h 1855788"/>
                  <a:gd name="connsiteX48" fmla="*/ 839790 w 2781300"/>
                  <a:gd name="connsiteY48" fmla="*/ 1836937 h 1855788"/>
                  <a:gd name="connsiteX49" fmla="*/ 821133 w 2781300"/>
                  <a:gd name="connsiteY49" fmla="*/ 1831631 h 1855788"/>
                  <a:gd name="connsiteX50" fmla="*/ 775540 w 2781300"/>
                  <a:gd name="connsiteY50" fmla="*/ 1828957 h 1855788"/>
                  <a:gd name="connsiteX51" fmla="*/ 0 w 2781300"/>
                  <a:gd name="connsiteY51" fmla="*/ 941388 h 1855788"/>
                  <a:gd name="connsiteX52" fmla="*/ 626400 w 2781300"/>
                  <a:gd name="connsiteY52" fmla="*/ 93223 h 1855788"/>
                  <a:gd name="connsiteX53" fmla="*/ 667074 w 2781300"/>
                  <a:gd name="connsiteY53" fmla="*/ 81034 h 1855788"/>
                  <a:gd name="connsiteX54" fmla="*/ 682305 w 2781300"/>
                  <a:gd name="connsiteY54" fmla="*/ 72919 h 1855788"/>
                  <a:gd name="connsiteX55" fmla="*/ 1008873 w 2781300"/>
                  <a:gd name="connsiteY55" fmla="*/ 0 h 1855788"/>
                  <a:gd name="connsiteX56" fmla="*/ 997186 w 2781300"/>
                  <a:gd name="connsiteY56" fmla="*/ 42173 h 1855788"/>
                  <a:gd name="connsiteX57" fmla="*/ 1023105 w 2781300"/>
                  <a:gd name="connsiteY57" fmla="*/ 37956 h 1855788"/>
                  <a:gd name="connsiteX58" fmla="*/ 1108885 w 2781300"/>
                  <a:gd name="connsiteY58" fmla="*/ 33337 h 1855788"/>
                  <a:gd name="connsiteX59" fmla="*/ 1097623 w 2781300"/>
                  <a:gd name="connsiteY59" fmla="*/ 72518 h 1855788"/>
                  <a:gd name="connsiteX60" fmla="*/ 1136568 w 2781300"/>
                  <a:gd name="connsiteY60" fmla="*/ 66383 h 1855788"/>
                  <a:gd name="connsiteX61" fmla="*/ 1222348 w 2781300"/>
                  <a:gd name="connsiteY61" fmla="*/ 61912 h 1855788"/>
                  <a:gd name="connsiteX62" fmla="*/ 1206030 w 2781300"/>
                  <a:gd name="connsiteY62" fmla="*/ 116866 h 1855788"/>
                  <a:gd name="connsiteX63" fmla="*/ 1232453 w 2781300"/>
                  <a:gd name="connsiteY63" fmla="*/ 127349 h 1855788"/>
                  <a:gd name="connsiteX64" fmla="*/ 1260393 w 2781300"/>
                  <a:gd name="connsiteY64" fmla="*/ 123238 h 1855788"/>
                  <a:gd name="connsiteX65" fmla="*/ 1346173 w 2781300"/>
                  <a:gd name="connsiteY65" fmla="*/ 119062 h 1855788"/>
                  <a:gd name="connsiteX66" fmla="*/ 1332246 w 2781300"/>
                  <a:gd name="connsiteY66" fmla="*/ 162868 h 1855788"/>
                  <a:gd name="connsiteX67" fmla="*/ 1344564 w 2781300"/>
                  <a:gd name="connsiteY67" fmla="*/ 161141 h 1855788"/>
                  <a:gd name="connsiteX68" fmla="*/ 1430344 w 2781300"/>
                  <a:gd name="connsiteY68" fmla="*/ 157162 h 1855788"/>
                  <a:gd name="connsiteX69" fmla="*/ 1413731 w 2781300"/>
                  <a:gd name="connsiteY69" fmla="*/ 206956 h 1855788"/>
                  <a:gd name="connsiteX70" fmla="*/ 1421485 w 2781300"/>
                  <a:gd name="connsiteY70" fmla="*/ 210624 h 1855788"/>
                  <a:gd name="connsiteX71" fmla="*/ 1473151 w 2781300"/>
                  <a:gd name="connsiteY71" fmla="*/ 203783 h 1855788"/>
                  <a:gd name="connsiteX72" fmla="*/ 1558931 w 2781300"/>
                  <a:gd name="connsiteY72" fmla="*/ 200025 h 1855788"/>
                  <a:gd name="connsiteX73" fmla="*/ 1535305 w 2781300"/>
                  <a:gd name="connsiteY73" fmla="*/ 266902 h 1855788"/>
                  <a:gd name="connsiteX74" fmla="*/ 1540646 w 2781300"/>
                  <a:gd name="connsiteY74" fmla="*/ 269743 h 1855788"/>
                  <a:gd name="connsiteX75" fmla="*/ 1620474 w 2781300"/>
                  <a:gd name="connsiteY75" fmla="*/ 263128 h 1855788"/>
                  <a:gd name="connsiteX76" fmla="*/ 1605204 w 2781300"/>
                  <a:gd name="connsiteY76" fmla="*/ 304079 h 1855788"/>
                  <a:gd name="connsiteX77" fmla="*/ 1757367 w 2781300"/>
                  <a:gd name="connsiteY77" fmla="*/ 311945 h 1855788"/>
                  <a:gd name="connsiteX78" fmla="*/ 1735914 w 2781300"/>
                  <a:gd name="connsiteY78" fmla="*/ 364629 h 1855788"/>
                  <a:gd name="connsiteX79" fmla="*/ 1808129 w 2781300"/>
                  <a:gd name="connsiteY79" fmla="*/ 359574 h 1855788"/>
                  <a:gd name="connsiteX80" fmla="*/ 1792112 w 2781300"/>
                  <a:gd name="connsiteY80" fmla="*/ 395862 h 1855788"/>
                  <a:gd name="connsiteX81" fmla="*/ 1908140 w 2781300"/>
                  <a:gd name="connsiteY81" fmla="*/ 388149 h 1855788"/>
                  <a:gd name="connsiteX82" fmla="*/ 1877411 w 2781300"/>
                  <a:gd name="connsiteY82" fmla="*/ 454261 h 1855788"/>
                  <a:gd name="connsiteX83" fmla="*/ 1882194 w 2781300"/>
                  <a:gd name="connsiteY83" fmla="*/ 456941 h 1855788"/>
                  <a:gd name="connsiteX84" fmla="*/ 1972435 w 2781300"/>
                  <a:gd name="connsiteY84" fmla="*/ 451649 h 1855788"/>
                  <a:gd name="connsiteX85" fmla="*/ 1949751 w 2781300"/>
                  <a:gd name="connsiteY85" fmla="*/ 494699 h 1855788"/>
                  <a:gd name="connsiteX86" fmla="*/ 2100242 w 2781300"/>
                  <a:gd name="connsiteY86" fmla="*/ 524674 h 1855788"/>
                  <a:gd name="connsiteX87" fmla="*/ 2080914 w 2781300"/>
                  <a:gd name="connsiteY87" fmla="*/ 567549 h 1855788"/>
                  <a:gd name="connsiteX88" fmla="*/ 2203928 w 2781300"/>
                  <a:gd name="connsiteY88" fmla="*/ 576262 h 1855788"/>
                  <a:gd name="connsiteX89" fmla="*/ 2180042 w 2781300"/>
                  <a:gd name="connsiteY89" fmla="*/ 622605 h 1855788"/>
                  <a:gd name="connsiteX90" fmla="*/ 2346339 w 2781300"/>
                  <a:gd name="connsiteY90" fmla="*/ 631032 h 1855788"/>
                  <a:gd name="connsiteX91" fmla="*/ 2319231 w 2781300"/>
                  <a:gd name="connsiteY91" fmla="*/ 696341 h 1855788"/>
                  <a:gd name="connsiteX92" fmla="*/ 2438404 w 2781300"/>
                  <a:gd name="connsiteY92" fmla="*/ 707232 h 1855788"/>
                  <a:gd name="connsiteX93" fmla="*/ 2416227 w 2781300"/>
                  <a:gd name="connsiteY93" fmla="*/ 746374 h 1855788"/>
                  <a:gd name="connsiteX94" fmla="*/ 2548297 w 2781300"/>
                  <a:gd name="connsiteY94" fmla="*/ 747713 h 1855788"/>
                  <a:gd name="connsiteX95" fmla="*/ 2513846 w 2781300"/>
                  <a:gd name="connsiteY95" fmla="*/ 796728 h 1855788"/>
                  <a:gd name="connsiteX96" fmla="*/ 2660245 w 2781300"/>
                  <a:gd name="connsiteY96" fmla="*/ 795338 h 1855788"/>
                  <a:gd name="connsiteX97" fmla="*/ 2629833 w 2781300"/>
                  <a:gd name="connsiteY97" fmla="*/ 852351 h 1855788"/>
                  <a:gd name="connsiteX98" fmla="*/ 2710659 w 2781300"/>
                  <a:gd name="connsiteY98" fmla="*/ 852487 h 1855788"/>
                  <a:gd name="connsiteX99" fmla="*/ 2692412 w 2781300"/>
                  <a:gd name="connsiteY99" fmla="*/ 881266 h 1855788"/>
                  <a:gd name="connsiteX100" fmla="*/ 2781300 w 2781300"/>
                  <a:gd name="connsiteY10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52800 w 2781300"/>
                  <a:gd name="connsiteY36" fmla="*/ 1731433 h 1855788"/>
                  <a:gd name="connsiteX37" fmla="*/ 1209062 w 2781300"/>
                  <a:gd name="connsiteY37" fmla="*/ 1749131 h 1855788"/>
                  <a:gd name="connsiteX38" fmla="*/ 1222348 w 2781300"/>
                  <a:gd name="connsiteY38" fmla="*/ 1793876 h 1855788"/>
                  <a:gd name="connsiteX39" fmla="*/ 1136568 w 2781300"/>
                  <a:gd name="connsiteY39" fmla="*/ 1789405 h 1855788"/>
                  <a:gd name="connsiteX40" fmla="*/ 1107314 w 2781300"/>
                  <a:gd name="connsiteY40" fmla="*/ 1784797 h 1855788"/>
                  <a:gd name="connsiteX41" fmla="*/ 1098822 w 2781300"/>
                  <a:gd name="connsiteY41" fmla="*/ 1787442 h 1855788"/>
                  <a:gd name="connsiteX42" fmla="*/ 1108885 w 2781300"/>
                  <a:gd name="connsiteY42" fmla="*/ 1822451 h 1855788"/>
                  <a:gd name="connsiteX43" fmla="*/ 1023105 w 2781300"/>
                  <a:gd name="connsiteY43" fmla="*/ 1817833 h 1855788"/>
                  <a:gd name="connsiteX44" fmla="*/ 1003642 w 2781300"/>
                  <a:gd name="connsiteY44" fmla="*/ 1814666 h 1855788"/>
                  <a:gd name="connsiteX45" fmla="*/ 997790 w 2781300"/>
                  <a:gd name="connsiteY45" fmla="*/ 1815797 h 1855788"/>
                  <a:gd name="connsiteX46" fmla="*/ 1008873 w 2781300"/>
                  <a:gd name="connsiteY46" fmla="*/ 1855788 h 1855788"/>
                  <a:gd name="connsiteX47" fmla="*/ 839790 w 2781300"/>
                  <a:gd name="connsiteY47" fmla="*/ 1836937 h 1855788"/>
                  <a:gd name="connsiteX48" fmla="*/ 821133 w 2781300"/>
                  <a:gd name="connsiteY48" fmla="*/ 1831631 h 1855788"/>
                  <a:gd name="connsiteX49" fmla="*/ 775540 w 2781300"/>
                  <a:gd name="connsiteY49" fmla="*/ 1828957 h 1855788"/>
                  <a:gd name="connsiteX50" fmla="*/ 0 w 2781300"/>
                  <a:gd name="connsiteY50" fmla="*/ 941388 h 1855788"/>
                  <a:gd name="connsiteX51" fmla="*/ 626400 w 2781300"/>
                  <a:gd name="connsiteY51" fmla="*/ 93223 h 1855788"/>
                  <a:gd name="connsiteX52" fmla="*/ 667074 w 2781300"/>
                  <a:gd name="connsiteY52" fmla="*/ 81034 h 1855788"/>
                  <a:gd name="connsiteX53" fmla="*/ 682305 w 2781300"/>
                  <a:gd name="connsiteY53" fmla="*/ 72919 h 1855788"/>
                  <a:gd name="connsiteX54" fmla="*/ 1008873 w 2781300"/>
                  <a:gd name="connsiteY54" fmla="*/ 0 h 1855788"/>
                  <a:gd name="connsiteX55" fmla="*/ 997186 w 2781300"/>
                  <a:gd name="connsiteY55" fmla="*/ 42173 h 1855788"/>
                  <a:gd name="connsiteX56" fmla="*/ 1023105 w 2781300"/>
                  <a:gd name="connsiteY56" fmla="*/ 37956 h 1855788"/>
                  <a:gd name="connsiteX57" fmla="*/ 1108885 w 2781300"/>
                  <a:gd name="connsiteY57" fmla="*/ 33337 h 1855788"/>
                  <a:gd name="connsiteX58" fmla="*/ 1097623 w 2781300"/>
                  <a:gd name="connsiteY58" fmla="*/ 72518 h 1855788"/>
                  <a:gd name="connsiteX59" fmla="*/ 1136568 w 2781300"/>
                  <a:gd name="connsiteY59" fmla="*/ 66383 h 1855788"/>
                  <a:gd name="connsiteX60" fmla="*/ 1222348 w 2781300"/>
                  <a:gd name="connsiteY60" fmla="*/ 61912 h 1855788"/>
                  <a:gd name="connsiteX61" fmla="*/ 1206030 w 2781300"/>
                  <a:gd name="connsiteY61" fmla="*/ 116866 h 1855788"/>
                  <a:gd name="connsiteX62" fmla="*/ 1232453 w 2781300"/>
                  <a:gd name="connsiteY62" fmla="*/ 127349 h 1855788"/>
                  <a:gd name="connsiteX63" fmla="*/ 1260393 w 2781300"/>
                  <a:gd name="connsiteY63" fmla="*/ 123238 h 1855788"/>
                  <a:gd name="connsiteX64" fmla="*/ 1346173 w 2781300"/>
                  <a:gd name="connsiteY64" fmla="*/ 119062 h 1855788"/>
                  <a:gd name="connsiteX65" fmla="*/ 1332246 w 2781300"/>
                  <a:gd name="connsiteY65" fmla="*/ 162868 h 1855788"/>
                  <a:gd name="connsiteX66" fmla="*/ 1344564 w 2781300"/>
                  <a:gd name="connsiteY66" fmla="*/ 161141 h 1855788"/>
                  <a:gd name="connsiteX67" fmla="*/ 1430344 w 2781300"/>
                  <a:gd name="connsiteY67" fmla="*/ 157162 h 1855788"/>
                  <a:gd name="connsiteX68" fmla="*/ 1413731 w 2781300"/>
                  <a:gd name="connsiteY68" fmla="*/ 206956 h 1855788"/>
                  <a:gd name="connsiteX69" fmla="*/ 1421485 w 2781300"/>
                  <a:gd name="connsiteY69" fmla="*/ 210624 h 1855788"/>
                  <a:gd name="connsiteX70" fmla="*/ 1473151 w 2781300"/>
                  <a:gd name="connsiteY70" fmla="*/ 203783 h 1855788"/>
                  <a:gd name="connsiteX71" fmla="*/ 1558931 w 2781300"/>
                  <a:gd name="connsiteY71" fmla="*/ 200025 h 1855788"/>
                  <a:gd name="connsiteX72" fmla="*/ 1535305 w 2781300"/>
                  <a:gd name="connsiteY72" fmla="*/ 266902 h 1855788"/>
                  <a:gd name="connsiteX73" fmla="*/ 1540646 w 2781300"/>
                  <a:gd name="connsiteY73" fmla="*/ 269743 h 1855788"/>
                  <a:gd name="connsiteX74" fmla="*/ 1620474 w 2781300"/>
                  <a:gd name="connsiteY74" fmla="*/ 263128 h 1855788"/>
                  <a:gd name="connsiteX75" fmla="*/ 1605204 w 2781300"/>
                  <a:gd name="connsiteY75" fmla="*/ 304079 h 1855788"/>
                  <a:gd name="connsiteX76" fmla="*/ 1757367 w 2781300"/>
                  <a:gd name="connsiteY76" fmla="*/ 311945 h 1855788"/>
                  <a:gd name="connsiteX77" fmla="*/ 1735914 w 2781300"/>
                  <a:gd name="connsiteY77" fmla="*/ 364629 h 1855788"/>
                  <a:gd name="connsiteX78" fmla="*/ 1808129 w 2781300"/>
                  <a:gd name="connsiteY78" fmla="*/ 359574 h 1855788"/>
                  <a:gd name="connsiteX79" fmla="*/ 1792112 w 2781300"/>
                  <a:gd name="connsiteY79" fmla="*/ 395862 h 1855788"/>
                  <a:gd name="connsiteX80" fmla="*/ 1908140 w 2781300"/>
                  <a:gd name="connsiteY80" fmla="*/ 388149 h 1855788"/>
                  <a:gd name="connsiteX81" fmla="*/ 1877411 w 2781300"/>
                  <a:gd name="connsiteY81" fmla="*/ 454261 h 1855788"/>
                  <a:gd name="connsiteX82" fmla="*/ 1882194 w 2781300"/>
                  <a:gd name="connsiteY82" fmla="*/ 456941 h 1855788"/>
                  <a:gd name="connsiteX83" fmla="*/ 1972435 w 2781300"/>
                  <a:gd name="connsiteY83" fmla="*/ 451649 h 1855788"/>
                  <a:gd name="connsiteX84" fmla="*/ 1949751 w 2781300"/>
                  <a:gd name="connsiteY84" fmla="*/ 494699 h 1855788"/>
                  <a:gd name="connsiteX85" fmla="*/ 2100242 w 2781300"/>
                  <a:gd name="connsiteY85" fmla="*/ 524674 h 1855788"/>
                  <a:gd name="connsiteX86" fmla="*/ 2080914 w 2781300"/>
                  <a:gd name="connsiteY86" fmla="*/ 567549 h 1855788"/>
                  <a:gd name="connsiteX87" fmla="*/ 2203928 w 2781300"/>
                  <a:gd name="connsiteY87" fmla="*/ 576262 h 1855788"/>
                  <a:gd name="connsiteX88" fmla="*/ 2180042 w 2781300"/>
                  <a:gd name="connsiteY88" fmla="*/ 622605 h 1855788"/>
                  <a:gd name="connsiteX89" fmla="*/ 2346339 w 2781300"/>
                  <a:gd name="connsiteY89" fmla="*/ 631032 h 1855788"/>
                  <a:gd name="connsiteX90" fmla="*/ 2319231 w 2781300"/>
                  <a:gd name="connsiteY90" fmla="*/ 696341 h 1855788"/>
                  <a:gd name="connsiteX91" fmla="*/ 2438404 w 2781300"/>
                  <a:gd name="connsiteY91" fmla="*/ 707232 h 1855788"/>
                  <a:gd name="connsiteX92" fmla="*/ 2416227 w 2781300"/>
                  <a:gd name="connsiteY92" fmla="*/ 746374 h 1855788"/>
                  <a:gd name="connsiteX93" fmla="*/ 2548297 w 2781300"/>
                  <a:gd name="connsiteY93" fmla="*/ 747713 h 1855788"/>
                  <a:gd name="connsiteX94" fmla="*/ 2513846 w 2781300"/>
                  <a:gd name="connsiteY94" fmla="*/ 796728 h 1855788"/>
                  <a:gd name="connsiteX95" fmla="*/ 2660245 w 2781300"/>
                  <a:gd name="connsiteY95" fmla="*/ 795338 h 1855788"/>
                  <a:gd name="connsiteX96" fmla="*/ 2629833 w 2781300"/>
                  <a:gd name="connsiteY96" fmla="*/ 852351 h 1855788"/>
                  <a:gd name="connsiteX97" fmla="*/ 2710659 w 2781300"/>
                  <a:gd name="connsiteY97" fmla="*/ 852487 h 1855788"/>
                  <a:gd name="connsiteX98" fmla="*/ 2692412 w 2781300"/>
                  <a:gd name="connsiteY98" fmla="*/ 881266 h 1855788"/>
                  <a:gd name="connsiteX99" fmla="*/ 2781300 w 2781300"/>
                  <a:gd name="connsiteY9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36720 w 2781300"/>
                  <a:gd name="connsiteY33" fmla="*/ 1693547 h 1855788"/>
                  <a:gd name="connsiteX34" fmla="*/ 1346173 w 2781300"/>
                  <a:gd name="connsiteY34" fmla="*/ 1736726 h 1855788"/>
                  <a:gd name="connsiteX35" fmla="*/ 1260393 w 2781300"/>
                  <a:gd name="connsiteY35" fmla="*/ 1732550 h 1855788"/>
                  <a:gd name="connsiteX36" fmla="*/ 1209062 w 2781300"/>
                  <a:gd name="connsiteY36" fmla="*/ 1749131 h 1855788"/>
                  <a:gd name="connsiteX37" fmla="*/ 1222348 w 2781300"/>
                  <a:gd name="connsiteY37" fmla="*/ 1793876 h 1855788"/>
                  <a:gd name="connsiteX38" fmla="*/ 1136568 w 2781300"/>
                  <a:gd name="connsiteY38" fmla="*/ 1789405 h 1855788"/>
                  <a:gd name="connsiteX39" fmla="*/ 1107314 w 2781300"/>
                  <a:gd name="connsiteY39" fmla="*/ 1784797 h 1855788"/>
                  <a:gd name="connsiteX40" fmla="*/ 1098822 w 2781300"/>
                  <a:gd name="connsiteY40" fmla="*/ 1787442 h 1855788"/>
                  <a:gd name="connsiteX41" fmla="*/ 1108885 w 2781300"/>
                  <a:gd name="connsiteY41" fmla="*/ 1822451 h 1855788"/>
                  <a:gd name="connsiteX42" fmla="*/ 1023105 w 2781300"/>
                  <a:gd name="connsiteY42" fmla="*/ 1817833 h 1855788"/>
                  <a:gd name="connsiteX43" fmla="*/ 1003642 w 2781300"/>
                  <a:gd name="connsiteY43" fmla="*/ 1814666 h 1855788"/>
                  <a:gd name="connsiteX44" fmla="*/ 997790 w 2781300"/>
                  <a:gd name="connsiteY44" fmla="*/ 1815797 h 1855788"/>
                  <a:gd name="connsiteX45" fmla="*/ 1008873 w 2781300"/>
                  <a:gd name="connsiteY45" fmla="*/ 1855788 h 1855788"/>
                  <a:gd name="connsiteX46" fmla="*/ 839790 w 2781300"/>
                  <a:gd name="connsiteY46" fmla="*/ 1836937 h 1855788"/>
                  <a:gd name="connsiteX47" fmla="*/ 821133 w 2781300"/>
                  <a:gd name="connsiteY47" fmla="*/ 1831631 h 1855788"/>
                  <a:gd name="connsiteX48" fmla="*/ 775540 w 2781300"/>
                  <a:gd name="connsiteY48" fmla="*/ 1828957 h 1855788"/>
                  <a:gd name="connsiteX49" fmla="*/ 0 w 2781300"/>
                  <a:gd name="connsiteY49" fmla="*/ 941388 h 1855788"/>
                  <a:gd name="connsiteX50" fmla="*/ 626400 w 2781300"/>
                  <a:gd name="connsiteY50" fmla="*/ 93223 h 1855788"/>
                  <a:gd name="connsiteX51" fmla="*/ 667074 w 2781300"/>
                  <a:gd name="connsiteY51" fmla="*/ 81034 h 1855788"/>
                  <a:gd name="connsiteX52" fmla="*/ 682305 w 2781300"/>
                  <a:gd name="connsiteY52" fmla="*/ 72919 h 1855788"/>
                  <a:gd name="connsiteX53" fmla="*/ 1008873 w 2781300"/>
                  <a:gd name="connsiteY53" fmla="*/ 0 h 1855788"/>
                  <a:gd name="connsiteX54" fmla="*/ 997186 w 2781300"/>
                  <a:gd name="connsiteY54" fmla="*/ 42173 h 1855788"/>
                  <a:gd name="connsiteX55" fmla="*/ 1023105 w 2781300"/>
                  <a:gd name="connsiteY55" fmla="*/ 37956 h 1855788"/>
                  <a:gd name="connsiteX56" fmla="*/ 1108885 w 2781300"/>
                  <a:gd name="connsiteY56" fmla="*/ 33337 h 1855788"/>
                  <a:gd name="connsiteX57" fmla="*/ 1097623 w 2781300"/>
                  <a:gd name="connsiteY57" fmla="*/ 72518 h 1855788"/>
                  <a:gd name="connsiteX58" fmla="*/ 1136568 w 2781300"/>
                  <a:gd name="connsiteY58" fmla="*/ 66383 h 1855788"/>
                  <a:gd name="connsiteX59" fmla="*/ 1222348 w 2781300"/>
                  <a:gd name="connsiteY59" fmla="*/ 61912 h 1855788"/>
                  <a:gd name="connsiteX60" fmla="*/ 1206030 w 2781300"/>
                  <a:gd name="connsiteY60" fmla="*/ 116866 h 1855788"/>
                  <a:gd name="connsiteX61" fmla="*/ 1232453 w 2781300"/>
                  <a:gd name="connsiteY61" fmla="*/ 127349 h 1855788"/>
                  <a:gd name="connsiteX62" fmla="*/ 1260393 w 2781300"/>
                  <a:gd name="connsiteY62" fmla="*/ 123238 h 1855788"/>
                  <a:gd name="connsiteX63" fmla="*/ 1346173 w 2781300"/>
                  <a:gd name="connsiteY63" fmla="*/ 119062 h 1855788"/>
                  <a:gd name="connsiteX64" fmla="*/ 1332246 w 2781300"/>
                  <a:gd name="connsiteY64" fmla="*/ 162868 h 1855788"/>
                  <a:gd name="connsiteX65" fmla="*/ 1344564 w 2781300"/>
                  <a:gd name="connsiteY65" fmla="*/ 161141 h 1855788"/>
                  <a:gd name="connsiteX66" fmla="*/ 1430344 w 2781300"/>
                  <a:gd name="connsiteY66" fmla="*/ 157162 h 1855788"/>
                  <a:gd name="connsiteX67" fmla="*/ 1413731 w 2781300"/>
                  <a:gd name="connsiteY67" fmla="*/ 206956 h 1855788"/>
                  <a:gd name="connsiteX68" fmla="*/ 1421485 w 2781300"/>
                  <a:gd name="connsiteY68" fmla="*/ 210624 h 1855788"/>
                  <a:gd name="connsiteX69" fmla="*/ 1473151 w 2781300"/>
                  <a:gd name="connsiteY69" fmla="*/ 203783 h 1855788"/>
                  <a:gd name="connsiteX70" fmla="*/ 1558931 w 2781300"/>
                  <a:gd name="connsiteY70" fmla="*/ 200025 h 1855788"/>
                  <a:gd name="connsiteX71" fmla="*/ 1535305 w 2781300"/>
                  <a:gd name="connsiteY71" fmla="*/ 266902 h 1855788"/>
                  <a:gd name="connsiteX72" fmla="*/ 1540646 w 2781300"/>
                  <a:gd name="connsiteY72" fmla="*/ 269743 h 1855788"/>
                  <a:gd name="connsiteX73" fmla="*/ 1620474 w 2781300"/>
                  <a:gd name="connsiteY73" fmla="*/ 263128 h 1855788"/>
                  <a:gd name="connsiteX74" fmla="*/ 1605204 w 2781300"/>
                  <a:gd name="connsiteY74" fmla="*/ 304079 h 1855788"/>
                  <a:gd name="connsiteX75" fmla="*/ 1757367 w 2781300"/>
                  <a:gd name="connsiteY75" fmla="*/ 311945 h 1855788"/>
                  <a:gd name="connsiteX76" fmla="*/ 1735914 w 2781300"/>
                  <a:gd name="connsiteY76" fmla="*/ 364629 h 1855788"/>
                  <a:gd name="connsiteX77" fmla="*/ 1808129 w 2781300"/>
                  <a:gd name="connsiteY77" fmla="*/ 359574 h 1855788"/>
                  <a:gd name="connsiteX78" fmla="*/ 1792112 w 2781300"/>
                  <a:gd name="connsiteY78" fmla="*/ 395862 h 1855788"/>
                  <a:gd name="connsiteX79" fmla="*/ 1908140 w 2781300"/>
                  <a:gd name="connsiteY79" fmla="*/ 388149 h 1855788"/>
                  <a:gd name="connsiteX80" fmla="*/ 1877411 w 2781300"/>
                  <a:gd name="connsiteY80" fmla="*/ 454261 h 1855788"/>
                  <a:gd name="connsiteX81" fmla="*/ 1882194 w 2781300"/>
                  <a:gd name="connsiteY81" fmla="*/ 456941 h 1855788"/>
                  <a:gd name="connsiteX82" fmla="*/ 1972435 w 2781300"/>
                  <a:gd name="connsiteY82" fmla="*/ 451649 h 1855788"/>
                  <a:gd name="connsiteX83" fmla="*/ 1949751 w 2781300"/>
                  <a:gd name="connsiteY83" fmla="*/ 494699 h 1855788"/>
                  <a:gd name="connsiteX84" fmla="*/ 2100242 w 2781300"/>
                  <a:gd name="connsiteY84" fmla="*/ 524674 h 1855788"/>
                  <a:gd name="connsiteX85" fmla="*/ 2080914 w 2781300"/>
                  <a:gd name="connsiteY85" fmla="*/ 567549 h 1855788"/>
                  <a:gd name="connsiteX86" fmla="*/ 2203928 w 2781300"/>
                  <a:gd name="connsiteY86" fmla="*/ 576262 h 1855788"/>
                  <a:gd name="connsiteX87" fmla="*/ 2180042 w 2781300"/>
                  <a:gd name="connsiteY87" fmla="*/ 622605 h 1855788"/>
                  <a:gd name="connsiteX88" fmla="*/ 2346339 w 2781300"/>
                  <a:gd name="connsiteY88" fmla="*/ 631032 h 1855788"/>
                  <a:gd name="connsiteX89" fmla="*/ 2319231 w 2781300"/>
                  <a:gd name="connsiteY89" fmla="*/ 696341 h 1855788"/>
                  <a:gd name="connsiteX90" fmla="*/ 2438404 w 2781300"/>
                  <a:gd name="connsiteY90" fmla="*/ 707232 h 1855788"/>
                  <a:gd name="connsiteX91" fmla="*/ 2416227 w 2781300"/>
                  <a:gd name="connsiteY91" fmla="*/ 746374 h 1855788"/>
                  <a:gd name="connsiteX92" fmla="*/ 2548297 w 2781300"/>
                  <a:gd name="connsiteY92" fmla="*/ 747713 h 1855788"/>
                  <a:gd name="connsiteX93" fmla="*/ 2513846 w 2781300"/>
                  <a:gd name="connsiteY93" fmla="*/ 796728 h 1855788"/>
                  <a:gd name="connsiteX94" fmla="*/ 2660245 w 2781300"/>
                  <a:gd name="connsiteY94" fmla="*/ 795338 h 1855788"/>
                  <a:gd name="connsiteX95" fmla="*/ 2629833 w 2781300"/>
                  <a:gd name="connsiteY95" fmla="*/ 852351 h 1855788"/>
                  <a:gd name="connsiteX96" fmla="*/ 2710659 w 2781300"/>
                  <a:gd name="connsiteY96" fmla="*/ 852487 h 1855788"/>
                  <a:gd name="connsiteX97" fmla="*/ 2692412 w 2781300"/>
                  <a:gd name="connsiteY97" fmla="*/ 881266 h 1855788"/>
                  <a:gd name="connsiteX98" fmla="*/ 2781300 w 2781300"/>
                  <a:gd name="connsiteY9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60393 w 2781300"/>
                  <a:gd name="connsiteY34" fmla="*/ 1732550 h 1855788"/>
                  <a:gd name="connsiteX35" fmla="*/ 1209062 w 2781300"/>
                  <a:gd name="connsiteY35" fmla="*/ 1749131 h 1855788"/>
                  <a:gd name="connsiteX36" fmla="*/ 1222348 w 2781300"/>
                  <a:gd name="connsiteY36" fmla="*/ 1793876 h 1855788"/>
                  <a:gd name="connsiteX37" fmla="*/ 1136568 w 2781300"/>
                  <a:gd name="connsiteY37" fmla="*/ 1789405 h 1855788"/>
                  <a:gd name="connsiteX38" fmla="*/ 1107314 w 2781300"/>
                  <a:gd name="connsiteY38" fmla="*/ 1784797 h 1855788"/>
                  <a:gd name="connsiteX39" fmla="*/ 1098822 w 2781300"/>
                  <a:gd name="connsiteY39" fmla="*/ 1787442 h 1855788"/>
                  <a:gd name="connsiteX40" fmla="*/ 1108885 w 2781300"/>
                  <a:gd name="connsiteY40" fmla="*/ 1822451 h 1855788"/>
                  <a:gd name="connsiteX41" fmla="*/ 1023105 w 2781300"/>
                  <a:gd name="connsiteY41" fmla="*/ 1817833 h 1855788"/>
                  <a:gd name="connsiteX42" fmla="*/ 1003642 w 2781300"/>
                  <a:gd name="connsiteY42" fmla="*/ 1814666 h 1855788"/>
                  <a:gd name="connsiteX43" fmla="*/ 997790 w 2781300"/>
                  <a:gd name="connsiteY43" fmla="*/ 1815797 h 1855788"/>
                  <a:gd name="connsiteX44" fmla="*/ 1008873 w 2781300"/>
                  <a:gd name="connsiteY44" fmla="*/ 1855788 h 1855788"/>
                  <a:gd name="connsiteX45" fmla="*/ 839790 w 2781300"/>
                  <a:gd name="connsiteY45" fmla="*/ 1836937 h 1855788"/>
                  <a:gd name="connsiteX46" fmla="*/ 821133 w 2781300"/>
                  <a:gd name="connsiteY46" fmla="*/ 1831631 h 1855788"/>
                  <a:gd name="connsiteX47" fmla="*/ 775540 w 2781300"/>
                  <a:gd name="connsiteY47" fmla="*/ 1828957 h 1855788"/>
                  <a:gd name="connsiteX48" fmla="*/ 0 w 2781300"/>
                  <a:gd name="connsiteY48" fmla="*/ 941388 h 1855788"/>
                  <a:gd name="connsiteX49" fmla="*/ 626400 w 2781300"/>
                  <a:gd name="connsiteY49" fmla="*/ 93223 h 1855788"/>
                  <a:gd name="connsiteX50" fmla="*/ 667074 w 2781300"/>
                  <a:gd name="connsiteY50" fmla="*/ 81034 h 1855788"/>
                  <a:gd name="connsiteX51" fmla="*/ 682305 w 2781300"/>
                  <a:gd name="connsiteY51" fmla="*/ 72919 h 1855788"/>
                  <a:gd name="connsiteX52" fmla="*/ 1008873 w 2781300"/>
                  <a:gd name="connsiteY52" fmla="*/ 0 h 1855788"/>
                  <a:gd name="connsiteX53" fmla="*/ 997186 w 2781300"/>
                  <a:gd name="connsiteY53" fmla="*/ 42173 h 1855788"/>
                  <a:gd name="connsiteX54" fmla="*/ 1023105 w 2781300"/>
                  <a:gd name="connsiteY54" fmla="*/ 37956 h 1855788"/>
                  <a:gd name="connsiteX55" fmla="*/ 1108885 w 2781300"/>
                  <a:gd name="connsiteY55" fmla="*/ 33337 h 1855788"/>
                  <a:gd name="connsiteX56" fmla="*/ 1097623 w 2781300"/>
                  <a:gd name="connsiteY56" fmla="*/ 72518 h 1855788"/>
                  <a:gd name="connsiteX57" fmla="*/ 1136568 w 2781300"/>
                  <a:gd name="connsiteY57" fmla="*/ 66383 h 1855788"/>
                  <a:gd name="connsiteX58" fmla="*/ 1222348 w 2781300"/>
                  <a:gd name="connsiteY58" fmla="*/ 61912 h 1855788"/>
                  <a:gd name="connsiteX59" fmla="*/ 1206030 w 2781300"/>
                  <a:gd name="connsiteY59" fmla="*/ 116866 h 1855788"/>
                  <a:gd name="connsiteX60" fmla="*/ 1232453 w 2781300"/>
                  <a:gd name="connsiteY60" fmla="*/ 127349 h 1855788"/>
                  <a:gd name="connsiteX61" fmla="*/ 1260393 w 2781300"/>
                  <a:gd name="connsiteY61" fmla="*/ 123238 h 1855788"/>
                  <a:gd name="connsiteX62" fmla="*/ 1346173 w 2781300"/>
                  <a:gd name="connsiteY62" fmla="*/ 119062 h 1855788"/>
                  <a:gd name="connsiteX63" fmla="*/ 1332246 w 2781300"/>
                  <a:gd name="connsiteY63" fmla="*/ 162868 h 1855788"/>
                  <a:gd name="connsiteX64" fmla="*/ 1344564 w 2781300"/>
                  <a:gd name="connsiteY64" fmla="*/ 161141 h 1855788"/>
                  <a:gd name="connsiteX65" fmla="*/ 1430344 w 2781300"/>
                  <a:gd name="connsiteY65" fmla="*/ 157162 h 1855788"/>
                  <a:gd name="connsiteX66" fmla="*/ 1413731 w 2781300"/>
                  <a:gd name="connsiteY66" fmla="*/ 206956 h 1855788"/>
                  <a:gd name="connsiteX67" fmla="*/ 1421485 w 2781300"/>
                  <a:gd name="connsiteY67" fmla="*/ 210624 h 1855788"/>
                  <a:gd name="connsiteX68" fmla="*/ 1473151 w 2781300"/>
                  <a:gd name="connsiteY68" fmla="*/ 203783 h 1855788"/>
                  <a:gd name="connsiteX69" fmla="*/ 1558931 w 2781300"/>
                  <a:gd name="connsiteY69" fmla="*/ 200025 h 1855788"/>
                  <a:gd name="connsiteX70" fmla="*/ 1535305 w 2781300"/>
                  <a:gd name="connsiteY70" fmla="*/ 266902 h 1855788"/>
                  <a:gd name="connsiteX71" fmla="*/ 1540646 w 2781300"/>
                  <a:gd name="connsiteY71" fmla="*/ 269743 h 1855788"/>
                  <a:gd name="connsiteX72" fmla="*/ 1620474 w 2781300"/>
                  <a:gd name="connsiteY72" fmla="*/ 263128 h 1855788"/>
                  <a:gd name="connsiteX73" fmla="*/ 1605204 w 2781300"/>
                  <a:gd name="connsiteY73" fmla="*/ 304079 h 1855788"/>
                  <a:gd name="connsiteX74" fmla="*/ 1757367 w 2781300"/>
                  <a:gd name="connsiteY74" fmla="*/ 311945 h 1855788"/>
                  <a:gd name="connsiteX75" fmla="*/ 1735914 w 2781300"/>
                  <a:gd name="connsiteY75" fmla="*/ 364629 h 1855788"/>
                  <a:gd name="connsiteX76" fmla="*/ 1808129 w 2781300"/>
                  <a:gd name="connsiteY76" fmla="*/ 359574 h 1855788"/>
                  <a:gd name="connsiteX77" fmla="*/ 1792112 w 2781300"/>
                  <a:gd name="connsiteY77" fmla="*/ 395862 h 1855788"/>
                  <a:gd name="connsiteX78" fmla="*/ 1908140 w 2781300"/>
                  <a:gd name="connsiteY78" fmla="*/ 388149 h 1855788"/>
                  <a:gd name="connsiteX79" fmla="*/ 1877411 w 2781300"/>
                  <a:gd name="connsiteY79" fmla="*/ 454261 h 1855788"/>
                  <a:gd name="connsiteX80" fmla="*/ 1882194 w 2781300"/>
                  <a:gd name="connsiteY80" fmla="*/ 456941 h 1855788"/>
                  <a:gd name="connsiteX81" fmla="*/ 1972435 w 2781300"/>
                  <a:gd name="connsiteY81" fmla="*/ 451649 h 1855788"/>
                  <a:gd name="connsiteX82" fmla="*/ 1949751 w 2781300"/>
                  <a:gd name="connsiteY82" fmla="*/ 494699 h 1855788"/>
                  <a:gd name="connsiteX83" fmla="*/ 2100242 w 2781300"/>
                  <a:gd name="connsiteY83" fmla="*/ 524674 h 1855788"/>
                  <a:gd name="connsiteX84" fmla="*/ 2080914 w 2781300"/>
                  <a:gd name="connsiteY84" fmla="*/ 567549 h 1855788"/>
                  <a:gd name="connsiteX85" fmla="*/ 2203928 w 2781300"/>
                  <a:gd name="connsiteY85" fmla="*/ 576262 h 1855788"/>
                  <a:gd name="connsiteX86" fmla="*/ 2180042 w 2781300"/>
                  <a:gd name="connsiteY86" fmla="*/ 622605 h 1855788"/>
                  <a:gd name="connsiteX87" fmla="*/ 2346339 w 2781300"/>
                  <a:gd name="connsiteY87" fmla="*/ 631032 h 1855788"/>
                  <a:gd name="connsiteX88" fmla="*/ 2319231 w 2781300"/>
                  <a:gd name="connsiteY88" fmla="*/ 696341 h 1855788"/>
                  <a:gd name="connsiteX89" fmla="*/ 2438404 w 2781300"/>
                  <a:gd name="connsiteY89" fmla="*/ 707232 h 1855788"/>
                  <a:gd name="connsiteX90" fmla="*/ 2416227 w 2781300"/>
                  <a:gd name="connsiteY90" fmla="*/ 746374 h 1855788"/>
                  <a:gd name="connsiteX91" fmla="*/ 2548297 w 2781300"/>
                  <a:gd name="connsiteY91" fmla="*/ 747713 h 1855788"/>
                  <a:gd name="connsiteX92" fmla="*/ 2513846 w 2781300"/>
                  <a:gd name="connsiteY92" fmla="*/ 796728 h 1855788"/>
                  <a:gd name="connsiteX93" fmla="*/ 2660245 w 2781300"/>
                  <a:gd name="connsiteY93" fmla="*/ 795338 h 1855788"/>
                  <a:gd name="connsiteX94" fmla="*/ 2629833 w 2781300"/>
                  <a:gd name="connsiteY94" fmla="*/ 852351 h 1855788"/>
                  <a:gd name="connsiteX95" fmla="*/ 2710659 w 2781300"/>
                  <a:gd name="connsiteY95" fmla="*/ 852487 h 1855788"/>
                  <a:gd name="connsiteX96" fmla="*/ 2692412 w 2781300"/>
                  <a:gd name="connsiteY96" fmla="*/ 881266 h 1855788"/>
                  <a:gd name="connsiteX97" fmla="*/ 2781300 w 2781300"/>
                  <a:gd name="connsiteY9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36568 w 2781300"/>
                  <a:gd name="connsiteY36" fmla="*/ 1789405 h 1855788"/>
                  <a:gd name="connsiteX37" fmla="*/ 1107314 w 2781300"/>
                  <a:gd name="connsiteY37" fmla="*/ 1784797 h 1855788"/>
                  <a:gd name="connsiteX38" fmla="*/ 1098822 w 2781300"/>
                  <a:gd name="connsiteY38" fmla="*/ 1787442 h 1855788"/>
                  <a:gd name="connsiteX39" fmla="*/ 1108885 w 2781300"/>
                  <a:gd name="connsiteY39" fmla="*/ 1822451 h 1855788"/>
                  <a:gd name="connsiteX40" fmla="*/ 1023105 w 2781300"/>
                  <a:gd name="connsiteY40" fmla="*/ 1817833 h 1855788"/>
                  <a:gd name="connsiteX41" fmla="*/ 1003642 w 2781300"/>
                  <a:gd name="connsiteY41" fmla="*/ 1814666 h 1855788"/>
                  <a:gd name="connsiteX42" fmla="*/ 997790 w 2781300"/>
                  <a:gd name="connsiteY42" fmla="*/ 1815797 h 1855788"/>
                  <a:gd name="connsiteX43" fmla="*/ 1008873 w 2781300"/>
                  <a:gd name="connsiteY43" fmla="*/ 1855788 h 1855788"/>
                  <a:gd name="connsiteX44" fmla="*/ 839790 w 2781300"/>
                  <a:gd name="connsiteY44" fmla="*/ 1836937 h 1855788"/>
                  <a:gd name="connsiteX45" fmla="*/ 821133 w 2781300"/>
                  <a:gd name="connsiteY45" fmla="*/ 1831631 h 1855788"/>
                  <a:gd name="connsiteX46" fmla="*/ 775540 w 2781300"/>
                  <a:gd name="connsiteY46" fmla="*/ 1828957 h 1855788"/>
                  <a:gd name="connsiteX47" fmla="*/ 0 w 2781300"/>
                  <a:gd name="connsiteY47" fmla="*/ 941388 h 1855788"/>
                  <a:gd name="connsiteX48" fmla="*/ 626400 w 2781300"/>
                  <a:gd name="connsiteY48" fmla="*/ 93223 h 1855788"/>
                  <a:gd name="connsiteX49" fmla="*/ 667074 w 2781300"/>
                  <a:gd name="connsiteY49" fmla="*/ 81034 h 1855788"/>
                  <a:gd name="connsiteX50" fmla="*/ 682305 w 2781300"/>
                  <a:gd name="connsiteY50" fmla="*/ 72919 h 1855788"/>
                  <a:gd name="connsiteX51" fmla="*/ 1008873 w 2781300"/>
                  <a:gd name="connsiteY51" fmla="*/ 0 h 1855788"/>
                  <a:gd name="connsiteX52" fmla="*/ 997186 w 2781300"/>
                  <a:gd name="connsiteY52" fmla="*/ 42173 h 1855788"/>
                  <a:gd name="connsiteX53" fmla="*/ 1023105 w 2781300"/>
                  <a:gd name="connsiteY53" fmla="*/ 37956 h 1855788"/>
                  <a:gd name="connsiteX54" fmla="*/ 1108885 w 2781300"/>
                  <a:gd name="connsiteY54" fmla="*/ 33337 h 1855788"/>
                  <a:gd name="connsiteX55" fmla="*/ 1097623 w 2781300"/>
                  <a:gd name="connsiteY55" fmla="*/ 72518 h 1855788"/>
                  <a:gd name="connsiteX56" fmla="*/ 1136568 w 2781300"/>
                  <a:gd name="connsiteY56" fmla="*/ 66383 h 1855788"/>
                  <a:gd name="connsiteX57" fmla="*/ 1222348 w 2781300"/>
                  <a:gd name="connsiteY57" fmla="*/ 61912 h 1855788"/>
                  <a:gd name="connsiteX58" fmla="*/ 1206030 w 2781300"/>
                  <a:gd name="connsiteY58" fmla="*/ 116866 h 1855788"/>
                  <a:gd name="connsiteX59" fmla="*/ 1232453 w 2781300"/>
                  <a:gd name="connsiteY59" fmla="*/ 127349 h 1855788"/>
                  <a:gd name="connsiteX60" fmla="*/ 1260393 w 2781300"/>
                  <a:gd name="connsiteY60" fmla="*/ 123238 h 1855788"/>
                  <a:gd name="connsiteX61" fmla="*/ 1346173 w 2781300"/>
                  <a:gd name="connsiteY61" fmla="*/ 119062 h 1855788"/>
                  <a:gd name="connsiteX62" fmla="*/ 1332246 w 2781300"/>
                  <a:gd name="connsiteY62" fmla="*/ 162868 h 1855788"/>
                  <a:gd name="connsiteX63" fmla="*/ 1344564 w 2781300"/>
                  <a:gd name="connsiteY63" fmla="*/ 161141 h 1855788"/>
                  <a:gd name="connsiteX64" fmla="*/ 1430344 w 2781300"/>
                  <a:gd name="connsiteY64" fmla="*/ 157162 h 1855788"/>
                  <a:gd name="connsiteX65" fmla="*/ 1413731 w 2781300"/>
                  <a:gd name="connsiteY65" fmla="*/ 206956 h 1855788"/>
                  <a:gd name="connsiteX66" fmla="*/ 1421485 w 2781300"/>
                  <a:gd name="connsiteY66" fmla="*/ 210624 h 1855788"/>
                  <a:gd name="connsiteX67" fmla="*/ 1473151 w 2781300"/>
                  <a:gd name="connsiteY67" fmla="*/ 203783 h 1855788"/>
                  <a:gd name="connsiteX68" fmla="*/ 1558931 w 2781300"/>
                  <a:gd name="connsiteY68" fmla="*/ 200025 h 1855788"/>
                  <a:gd name="connsiteX69" fmla="*/ 1535305 w 2781300"/>
                  <a:gd name="connsiteY69" fmla="*/ 266902 h 1855788"/>
                  <a:gd name="connsiteX70" fmla="*/ 1540646 w 2781300"/>
                  <a:gd name="connsiteY70" fmla="*/ 269743 h 1855788"/>
                  <a:gd name="connsiteX71" fmla="*/ 1620474 w 2781300"/>
                  <a:gd name="connsiteY71" fmla="*/ 263128 h 1855788"/>
                  <a:gd name="connsiteX72" fmla="*/ 1605204 w 2781300"/>
                  <a:gd name="connsiteY72" fmla="*/ 304079 h 1855788"/>
                  <a:gd name="connsiteX73" fmla="*/ 1757367 w 2781300"/>
                  <a:gd name="connsiteY73" fmla="*/ 311945 h 1855788"/>
                  <a:gd name="connsiteX74" fmla="*/ 1735914 w 2781300"/>
                  <a:gd name="connsiteY74" fmla="*/ 364629 h 1855788"/>
                  <a:gd name="connsiteX75" fmla="*/ 1808129 w 2781300"/>
                  <a:gd name="connsiteY75" fmla="*/ 359574 h 1855788"/>
                  <a:gd name="connsiteX76" fmla="*/ 1792112 w 2781300"/>
                  <a:gd name="connsiteY76" fmla="*/ 395862 h 1855788"/>
                  <a:gd name="connsiteX77" fmla="*/ 1908140 w 2781300"/>
                  <a:gd name="connsiteY77" fmla="*/ 388149 h 1855788"/>
                  <a:gd name="connsiteX78" fmla="*/ 1877411 w 2781300"/>
                  <a:gd name="connsiteY78" fmla="*/ 454261 h 1855788"/>
                  <a:gd name="connsiteX79" fmla="*/ 1882194 w 2781300"/>
                  <a:gd name="connsiteY79" fmla="*/ 456941 h 1855788"/>
                  <a:gd name="connsiteX80" fmla="*/ 1972435 w 2781300"/>
                  <a:gd name="connsiteY80" fmla="*/ 451649 h 1855788"/>
                  <a:gd name="connsiteX81" fmla="*/ 1949751 w 2781300"/>
                  <a:gd name="connsiteY81" fmla="*/ 494699 h 1855788"/>
                  <a:gd name="connsiteX82" fmla="*/ 2100242 w 2781300"/>
                  <a:gd name="connsiteY82" fmla="*/ 524674 h 1855788"/>
                  <a:gd name="connsiteX83" fmla="*/ 2080914 w 2781300"/>
                  <a:gd name="connsiteY83" fmla="*/ 567549 h 1855788"/>
                  <a:gd name="connsiteX84" fmla="*/ 2203928 w 2781300"/>
                  <a:gd name="connsiteY84" fmla="*/ 576262 h 1855788"/>
                  <a:gd name="connsiteX85" fmla="*/ 2180042 w 2781300"/>
                  <a:gd name="connsiteY85" fmla="*/ 622605 h 1855788"/>
                  <a:gd name="connsiteX86" fmla="*/ 2346339 w 2781300"/>
                  <a:gd name="connsiteY86" fmla="*/ 631032 h 1855788"/>
                  <a:gd name="connsiteX87" fmla="*/ 2319231 w 2781300"/>
                  <a:gd name="connsiteY87" fmla="*/ 696341 h 1855788"/>
                  <a:gd name="connsiteX88" fmla="*/ 2438404 w 2781300"/>
                  <a:gd name="connsiteY88" fmla="*/ 707232 h 1855788"/>
                  <a:gd name="connsiteX89" fmla="*/ 2416227 w 2781300"/>
                  <a:gd name="connsiteY89" fmla="*/ 746374 h 1855788"/>
                  <a:gd name="connsiteX90" fmla="*/ 2548297 w 2781300"/>
                  <a:gd name="connsiteY90" fmla="*/ 747713 h 1855788"/>
                  <a:gd name="connsiteX91" fmla="*/ 2513846 w 2781300"/>
                  <a:gd name="connsiteY91" fmla="*/ 796728 h 1855788"/>
                  <a:gd name="connsiteX92" fmla="*/ 2660245 w 2781300"/>
                  <a:gd name="connsiteY92" fmla="*/ 795338 h 1855788"/>
                  <a:gd name="connsiteX93" fmla="*/ 2629833 w 2781300"/>
                  <a:gd name="connsiteY93" fmla="*/ 852351 h 1855788"/>
                  <a:gd name="connsiteX94" fmla="*/ 2710659 w 2781300"/>
                  <a:gd name="connsiteY94" fmla="*/ 852487 h 1855788"/>
                  <a:gd name="connsiteX95" fmla="*/ 2692412 w 2781300"/>
                  <a:gd name="connsiteY95" fmla="*/ 881266 h 1855788"/>
                  <a:gd name="connsiteX96" fmla="*/ 2781300 w 2781300"/>
                  <a:gd name="connsiteY9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098822 w 2781300"/>
                  <a:gd name="connsiteY37" fmla="*/ 1787442 h 1855788"/>
                  <a:gd name="connsiteX38" fmla="*/ 1108885 w 2781300"/>
                  <a:gd name="connsiteY38" fmla="*/ 1822451 h 1855788"/>
                  <a:gd name="connsiteX39" fmla="*/ 1023105 w 2781300"/>
                  <a:gd name="connsiteY39" fmla="*/ 1817833 h 1855788"/>
                  <a:gd name="connsiteX40" fmla="*/ 1003642 w 2781300"/>
                  <a:gd name="connsiteY40" fmla="*/ 1814666 h 1855788"/>
                  <a:gd name="connsiteX41" fmla="*/ 997790 w 2781300"/>
                  <a:gd name="connsiteY41" fmla="*/ 1815797 h 1855788"/>
                  <a:gd name="connsiteX42" fmla="*/ 1008873 w 2781300"/>
                  <a:gd name="connsiteY42" fmla="*/ 1855788 h 1855788"/>
                  <a:gd name="connsiteX43" fmla="*/ 839790 w 2781300"/>
                  <a:gd name="connsiteY43" fmla="*/ 1836937 h 1855788"/>
                  <a:gd name="connsiteX44" fmla="*/ 821133 w 2781300"/>
                  <a:gd name="connsiteY44" fmla="*/ 1831631 h 1855788"/>
                  <a:gd name="connsiteX45" fmla="*/ 775540 w 2781300"/>
                  <a:gd name="connsiteY45" fmla="*/ 1828957 h 1855788"/>
                  <a:gd name="connsiteX46" fmla="*/ 0 w 2781300"/>
                  <a:gd name="connsiteY46" fmla="*/ 941388 h 1855788"/>
                  <a:gd name="connsiteX47" fmla="*/ 626400 w 2781300"/>
                  <a:gd name="connsiteY47" fmla="*/ 93223 h 1855788"/>
                  <a:gd name="connsiteX48" fmla="*/ 667074 w 2781300"/>
                  <a:gd name="connsiteY48" fmla="*/ 81034 h 1855788"/>
                  <a:gd name="connsiteX49" fmla="*/ 682305 w 2781300"/>
                  <a:gd name="connsiteY49" fmla="*/ 72919 h 1855788"/>
                  <a:gd name="connsiteX50" fmla="*/ 1008873 w 2781300"/>
                  <a:gd name="connsiteY50" fmla="*/ 0 h 1855788"/>
                  <a:gd name="connsiteX51" fmla="*/ 997186 w 2781300"/>
                  <a:gd name="connsiteY51" fmla="*/ 42173 h 1855788"/>
                  <a:gd name="connsiteX52" fmla="*/ 1023105 w 2781300"/>
                  <a:gd name="connsiteY52" fmla="*/ 37956 h 1855788"/>
                  <a:gd name="connsiteX53" fmla="*/ 1108885 w 2781300"/>
                  <a:gd name="connsiteY53" fmla="*/ 33337 h 1855788"/>
                  <a:gd name="connsiteX54" fmla="*/ 1097623 w 2781300"/>
                  <a:gd name="connsiteY54" fmla="*/ 72518 h 1855788"/>
                  <a:gd name="connsiteX55" fmla="*/ 1136568 w 2781300"/>
                  <a:gd name="connsiteY55" fmla="*/ 66383 h 1855788"/>
                  <a:gd name="connsiteX56" fmla="*/ 1222348 w 2781300"/>
                  <a:gd name="connsiteY56" fmla="*/ 61912 h 1855788"/>
                  <a:gd name="connsiteX57" fmla="*/ 1206030 w 2781300"/>
                  <a:gd name="connsiteY57" fmla="*/ 116866 h 1855788"/>
                  <a:gd name="connsiteX58" fmla="*/ 1232453 w 2781300"/>
                  <a:gd name="connsiteY58" fmla="*/ 127349 h 1855788"/>
                  <a:gd name="connsiteX59" fmla="*/ 1260393 w 2781300"/>
                  <a:gd name="connsiteY59" fmla="*/ 123238 h 1855788"/>
                  <a:gd name="connsiteX60" fmla="*/ 1346173 w 2781300"/>
                  <a:gd name="connsiteY60" fmla="*/ 119062 h 1855788"/>
                  <a:gd name="connsiteX61" fmla="*/ 1332246 w 2781300"/>
                  <a:gd name="connsiteY61" fmla="*/ 162868 h 1855788"/>
                  <a:gd name="connsiteX62" fmla="*/ 1344564 w 2781300"/>
                  <a:gd name="connsiteY62" fmla="*/ 161141 h 1855788"/>
                  <a:gd name="connsiteX63" fmla="*/ 1430344 w 2781300"/>
                  <a:gd name="connsiteY63" fmla="*/ 157162 h 1855788"/>
                  <a:gd name="connsiteX64" fmla="*/ 1413731 w 2781300"/>
                  <a:gd name="connsiteY64" fmla="*/ 206956 h 1855788"/>
                  <a:gd name="connsiteX65" fmla="*/ 1421485 w 2781300"/>
                  <a:gd name="connsiteY65" fmla="*/ 210624 h 1855788"/>
                  <a:gd name="connsiteX66" fmla="*/ 1473151 w 2781300"/>
                  <a:gd name="connsiteY66" fmla="*/ 203783 h 1855788"/>
                  <a:gd name="connsiteX67" fmla="*/ 1558931 w 2781300"/>
                  <a:gd name="connsiteY67" fmla="*/ 200025 h 1855788"/>
                  <a:gd name="connsiteX68" fmla="*/ 1535305 w 2781300"/>
                  <a:gd name="connsiteY68" fmla="*/ 266902 h 1855788"/>
                  <a:gd name="connsiteX69" fmla="*/ 1540646 w 2781300"/>
                  <a:gd name="connsiteY69" fmla="*/ 269743 h 1855788"/>
                  <a:gd name="connsiteX70" fmla="*/ 1620474 w 2781300"/>
                  <a:gd name="connsiteY70" fmla="*/ 263128 h 1855788"/>
                  <a:gd name="connsiteX71" fmla="*/ 1605204 w 2781300"/>
                  <a:gd name="connsiteY71" fmla="*/ 304079 h 1855788"/>
                  <a:gd name="connsiteX72" fmla="*/ 1757367 w 2781300"/>
                  <a:gd name="connsiteY72" fmla="*/ 311945 h 1855788"/>
                  <a:gd name="connsiteX73" fmla="*/ 1735914 w 2781300"/>
                  <a:gd name="connsiteY73" fmla="*/ 364629 h 1855788"/>
                  <a:gd name="connsiteX74" fmla="*/ 1808129 w 2781300"/>
                  <a:gd name="connsiteY74" fmla="*/ 359574 h 1855788"/>
                  <a:gd name="connsiteX75" fmla="*/ 1792112 w 2781300"/>
                  <a:gd name="connsiteY75" fmla="*/ 395862 h 1855788"/>
                  <a:gd name="connsiteX76" fmla="*/ 1908140 w 2781300"/>
                  <a:gd name="connsiteY76" fmla="*/ 388149 h 1855788"/>
                  <a:gd name="connsiteX77" fmla="*/ 1877411 w 2781300"/>
                  <a:gd name="connsiteY77" fmla="*/ 454261 h 1855788"/>
                  <a:gd name="connsiteX78" fmla="*/ 1882194 w 2781300"/>
                  <a:gd name="connsiteY78" fmla="*/ 456941 h 1855788"/>
                  <a:gd name="connsiteX79" fmla="*/ 1972435 w 2781300"/>
                  <a:gd name="connsiteY79" fmla="*/ 451649 h 1855788"/>
                  <a:gd name="connsiteX80" fmla="*/ 1949751 w 2781300"/>
                  <a:gd name="connsiteY80" fmla="*/ 494699 h 1855788"/>
                  <a:gd name="connsiteX81" fmla="*/ 2100242 w 2781300"/>
                  <a:gd name="connsiteY81" fmla="*/ 524674 h 1855788"/>
                  <a:gd name="connsiteX82" fmla="*/ 2080914 w 2781300"/>
                  <a:gd name="connsiteY82" fmla="*/ 567549 h 1855788"/>
                  <a:gd name="connsiteX83" fmla="*/ 2203928 w 2781300"/>
                  <a:gd name="connsiteY83" fmla="*/ 576262 h 1855788"/>
                  <a:gd name="connsiteX84" fmla="*/ 2180042 w 2781300"/>
                  <a:gd name="connsiteY84" fmla="*/ 622605 h 1855788"/>
                  <a:gd name="connsiteX85" fmla="*/ 2346339 w 2781300"/>
                  <a:gd name="connsiteY85" fmla="*/ 631032 h 1855788"/>
                  <a:gd name="connsiteX86" fmla="*/ 2319231 w 2781300"/>
                  <a:gd name="connsiteY86" fmla="*/ 696341 h 1855788"/>
                  <a:gd name="connsiteX87" fmla="*/ 2438404 w 2781300"/>
                  <a:gd name="connsiteY87" fmla="*/ 707232 h 1855788"/>
                  <a:gd name="connsiteX88" fmla="*/ 2416227 w 2781300"/>
                  <a:gd name="connsiteY88" fmla="*/ 746374 h 1855788"/>
                  <a:gd name="connsiteX89" fmla="*/ 2548297 w 2781300"/>
                  <a:gd name="connsiteY89" fmla="*/ 747713 h 1855788"/>
                  <a:gd name="connsiteX90" fmla="*/ 2513846 w 2781300"/>
                  <a:gd name="connsiteY90" fmla="*/ 796728 h 1855788"/>
                  <a:gd name="connsiteX91" fmla="*/ 2660245 w 2781300"/>
                  <a:gd name="connsiteY91" fmla="*/ 795338 h 1855788"/>
                  <a:gd name="connsiteX92" fmla="*/ 2629833 w 2781300"/>
                  <a:gd name="connsiteY92" fmla="*/ 852351 h 1855788"/>
                  <a:gd name="connsiteX93" fmla="*/ 2710659 w 2781300"/>
                  <a:gd name="connsiteY93" fmla="*/ 852487 h 1855788"/>
                  <a:gd name="connsiteX94" fmla="*/ 2692412 w 2781300"/>
                  <a:gd name="connsiteY94" fmla="*/ 881266 h 1855788"/>
                  <a:gd name="connsiteX95" fmla="*/ 2781300 w 2781300"/>
                  <a:gd name="connsiteY9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7314 w 2781300"/>
                  <a:gd name="connsiteY36" fmla="*/ 1784797 h 1855788"/>
                  <a:gd name="connsiteX37" fmla="*/ 1108885 w 2781300"/>
                  <a:gd name="connsiteY37" fmla="*/ 1822451 h 1855788"/>
                  <a:gd name="connsiteX38" fmla="*/ 1023105 w 2781300"/>
                  <a:gd name="connsiteY38" fmla="*/ 1817833 h 1855788"/>
                  <a:gd name="connsiteX39" fmla="*/ 1003642 w 2781300"/>
                  <a:gd name="connsiteY39" fmla="*/ 1814666 h 1855788"/>
                  <a:gd name="connsiteX40" fmla="*/ 997790 w 2781300"/>
                  <a:gd name="connsiteY40" fmla="*/ 1815797 h 1855788"/>
                  <a:gd name="connsiteX41" fmla="*/ 1008873 w 2781300"/>
                  <a:gd name="connsiteY41" fmla="*/ 1855788 h 1855788"/>
                  <a:gd name="connsiteX42" fmla="*/ 839790 w 2781300"/>
                  <a:gd name="connsiteY42" fmla="*/ 1836937 h 1855788"/>
                  <a:gd name="connsiteX43" fmla="*/ 821133 w 2781300"/>
                  <a:gd name="connsiteY43" fmla="*/ 1831631 h 1855788"/>
                  <a:gd name="connsiteX44" fmla="*/ 775540 w 2781300"/>
                  <a:gd name="connsiteY44" fmla="*/ 1828957 h 1855788"/>
                  <a:gd name="connsiteX45" fmla="*/ 0 w 2781300"/>
                  <a:gd name="connsiteY45" fmla="*/ 941388 h 1855788"/>
                  <a:gd name="connsiteX46" fmla="*/ 626400 w 2781300"/>
                  <a:gd name="connsiteY46" fmla="*/ 93223 h 1855788"/>
                  <a:gd name="connsiteX47" fmla="*/ 667074 w 2781300"/>
                  <a:gd name="connsiteY47" fmla="*/ 81034 h 1855788"/>
                  <a:gd name="connsiteX48" fmla="*/ 682305 w 2781300"/>
                  <a:gd name="connsiteY48" fmla="*/ 72919 h 1855788"/>
                  <a:gd name="connsiteX49" fmla="*/ 1008873 w 2781300"/>
                  <a:gd name="connsiteY49" fmla="*/ 0 h 1855788"/>
                  <a:gd name="connsiteX50" fmla="*/ 997186 w 2781300"/>
                  <a:gd name="connsiteY50" fmla="*/ 42173 h 1855788"/>
                  <a:gd name="connsiteX51" fmla="*/ 1023105 w 2781300"/>
                  <a:gd name="connsiteY51" fmla="*/ 37956 h 1855788"/>
                  <a:gd name="connsiteX52" fmla="*/ 1108885 w 2781300"/>
                  <a:gd name="connsiteY52" fmla="*/ 33337 h 1855788"/>
                  <a:gd name="connsiteX53" fmla="*/ 1097623 w 2781300"/>
                  <a:gd name="connsiteY53" fmla="*/ 72518 h 1855788"/>
                  <a:gd name="connsiteX54" fmla="*/ 1136568 w 2781300"/>
                  <a:gd name="connsiteY54" fmla="*/ 66383 h 1855788"/>
                  <a:gd name="connsiteX55" fmla="*/ 1222348 w 2781300"/>
                  <a:gd name="connsiteY55" fmla="*/ 61912 h 1855788"/>
                  <a:gd name="connsiteX56" fmla="*/ 1206030 w 2781300"/>
                  <a:gd name="connsiteY56" fmla="*/ 116866 h 1855788"/>
                  <a:gd name="connsiteX57" fmla="*/ 1232453 w 2781300"/>
                  <a:gd name="connsiteY57" fmla="*/ 127349 h 1855788"/>
                  <a:gd name="connsiteX58" fmla="*/ 1260393 w 2781300"/>
                  <a:gd name="connsiteY58" fmla="*/ 123238 h 1855788"/>
                  <a:gd name="connsiteX59" fmla="*/ 1346173 w 2781300"/>
                  <a:gd name="connsiteY59" fmla="*/ 119062 h 1855788"/>
                  <a:gd name="connsiteX60" fmla="*/ 1332246 w 2781300"/>
                  <a:gd name="connsiteY60" fmla="*/ 162868 h 1855788"/>
                  <a:gd name="connsiteX61" fmla="*/ 1344564 w 2781300"/>
                  <a:gd name="connsiteY61" fmla="*/ 161141 h 1855788"/>
                  <a:gd name="connsiteX62" fmla="*/ 1430344 w 2781300"/>
                  <a:gd name="connsiteY62" fmla="*/ 157162 h 1855788"/>
                  <a:gd name="connsiteX63" fmla="*/ 1413731 w 2781300"/>
                  <a:gd name="connsiteY63" fmla="*/ 206956 h 1855788"/>
                  <a:gd name="connsiteX64" fmla="*/ 1421485 w 2781300"/>
                  <a:gd name="connsiteY64" fmla="*/ 210624 h 1855788"/>
                  <a:gd name="connsiteX65" fmla="*/ 1473151 w 2781300"/>
                  <a:gd name="connsiteY65" fmla="*/ 203783 h 1855788"/>
                  <a:gd name="connsiteX66" fmla="*/ 1558931 w 2781300"/>
                  <a:gd name="connsiteY66" fmla="*/ 200025 h 1855788"/>
                  <a:gd name="connsiteX67" fmla="*/ 1535305 w 2781300"/>
                  <a:gd name="connsiteY67" fmla="*/ 266902 h 1855788"/>
                  <a:gd name="connsiteX68" fmla="*/ 1540646 w 2781300"/>
                  <a:gd name="connsiteY68" fmla="*/ 269743 h 1855788"/>
                  <a:gd name="connsiteX69" fmla="*/ 1620474 w 2781300"/>
                  <a:gd name="connsiteY69" fmla="*/ 263128 h 1855788"/>
                  <a:gd name="connsiteX70" fmla="*/ 1605204 w 2781300"/>
                  <a:gd name="connsiteY70" fmla="*/ 304079 h 1855788"/>
                  <a:gd name="connsiteX71" fmla="*/ 1757367 w 2781300"/>
                  <a:gd name="connsiteY71" fmla="*/ 311945 h 1855788"/>
                  <a:gd name="connsiteX72" fmla="*/ 1735914 w 2781300"/>
                  <a:gd name="connsiteY72" fmla="*/ 364629 h 1855788"/>
                  <a:gd name="connsiteX73" fmla="*/ 1808129 w 2781300"/>
                  <a:gd name="connsiteY73" fmla="*/ 359574 h 1855788"/>
                  <a:gd name="connsiteX74" fmla="*/ 1792112 w 2781300"/>
                  <a:gd name="connsiteY74" fmla="*/ 395862 h 1855788"/>
                  <a:gd name="connsiteX75" fmla="*/ 1908140 w 2781300"/>
                  <a:gd name="connsiteY75" fmla="*/ 388149 h 1855788"/>
                  <a:gd name="connsiteX76" fmla="*/ 1877411 w 2781300"/>
                  <a:gd name="connsiteY76" fmla="*/ 454261 h 1855788"/>
                  <a:gd name="connsiteX77" fmla="*/ 1882194 w 2781300"/>
                  <a:gd name="connsiteY77" fmla="*/ 456941 h 1855788"/>
                  <a:gd name="connsiteX78" fmla="*/ 1972435 w 2781300"/>
                  <a:gd name="connsiteY78" fmla="*/ 451649 h 1855788"/>
                  <a:gd name="connsiteX79" fmla="*/ 1949751 w 2781300"/>
                  <a:gd name="connsiteY79" fmla="*/ 494699 h 1855788"/>
                  <a:gd name="connsiteX80" fmla="*/ 2100242 w 2781300"/>
                  <a:gd name="connsiteY80" fmla="*/ 524674 h 1855788"/>
                  <a:gd name="connsiteX81" fmla="*/ 2080914 w 2781300"/>
                  <a:gd name="connsiteY81" fmla="*/ 567549 h 1855788"/>
                  <a:gd name="connsiteX82" fmla="*/ 2203928 w 2781300"/>
                  <a:gd name="connsiteY82" fmla="*/ 576262 h 1855788"/>
                  <a:gd name="connsiteX83" fmla="*/ 2180042 w 2781300"/>
                  <a:gd name="connsiteY83" fmla="*/ 622605 h 1855788"/>
                  <a:gd name="connsiteX84" fmla="*/ 2346339 w 2781300"/>
                  <a:gd name="connsiteY84" fmla="*/ 631032 h 1855788"/>
                  <a:gd name="connsiteX85" fmla="*/ 2319231 w 2781300"/>
                  <a:gd name="connsiteY85" fmla="*/ 696341 h 1855788"/>
                  <a:gd name="connsiteX86" fmla="*/ 2438404 w 2781300"/>
                  <a:gd name="connsiteY86" fmla="*/ 707232 h 1855788"/>
                  <a:gd name="connsiteX87" fmla="*/ 2416227 w 2781300"/>
                  <a:gd name="connsiteY87" fmla="*/ 746374 h 1855788"/>
                  <a:gd name="connsiteX88" fmla="*/ 2548297 w 2781300"/>
                  <a:gd name="connsiteY88" fmla="*/ 747713 h 1855788"/>
                  <a:gd name="connsiteX89" fmla="*/ 2513846 w 2781300"/>
                  <a:gd name="connsiteY89" fmla="*/ 796728 h 1855788"/>
                  <a:gd name="connsiteX90" fmla="*/ 2660245 w 2781300"/>
                  <a:gd name="connsiteY90" fmla="*/ 795338 h 1855788"/>
                  <a:gd name="connsiteX91" fmla="*/ 2629833 w 2781300"/>
                  <a:gd name="connsiteY91" fmla="*/ 852351 h 1855788"/>
                  <a:gd name="connsiteX92" fmla="*/ 2710659 w 2781300"/>
                  <a:gd name="connsiteY92" fmla="*/ 852487 h 1855788"/>
                  <a:gd name="connsiteX93" fmla="*/ 2692412 w 2781300"/>
                  <a:gd name="connsiteY93" fmla="*/ 881266 h 1855788"/>
                  <a:gd name="connsiteX94" fmla="*/ 2781300 w 2781300"/>
                  <a:gd name="connsiteY9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23105 w 2781300"/>
                  <a:gd name="connsiteY37" fmla="*/ 1817833 h 1855788"/>
                  <a:gd name="connsiteX38" fmla="*/ 1003642 w 2781300"/>
                  <a:gd name="connsiteY38" fmla="*/ 1814666 h 1855788"/>
                  <a:gd name="connsiteX39" fmla="*/ 997790 w 2781300"/>
                  <a:gd name="connsiteY39" fmla="*/ 1815797 h 1855788"/>
                  <a:gd name="connsiteX40" fmla="*/ 1008873 w 2781300"/>
                  <a:gd name="connsiteY40" fmla="*/ 1855788 h 1855788"/>
                  <a:gd name="connsiteX41" fmla="*/ 839790 w 2781300"/>
                  <a:gd name="connsiteY41" fmla="*/ 1836937 h 1855788"/>
                  <a:gd name="connsiteX42" fmla="*/ 821133 w 2781300"/>
                  <a:gd name="connsiteY42" fmla="*/ 1831631 h 1855788"/>
                  <a:gd name="connsiteX43" fmla="*/ 775540 w 2781300"/>
                  <a:gd name="connsiteY43" fmla="*/ 1828957 h 1855788"/>
                  <a:gd name="connsiteX44" fmla="*/ 0 w 2781300"/>
                  <a:gd name="connsiteY44" fmla="*/ 941388 h 1855788"/>
                  <a:gd name="connsiteX45" fmla="*/ 626400 w 2781300"/>
                  <a:gd name="connsiteY45" fmla="*/ 93223 h 1855788"/>
                  <a:gd name="connsiteX46" fmla="*/ 667074 w 2781300"/>
                  <a:gd name="connsiteY46" fmla="*/ 81034 h 1855788"/>
                  <a:gd name="connsiteX47" fmla="*/ 682305 w 2781300"/>
                  <a:gd name="connsiteY47" fmla="*/ 72919 h 1855788"/>
                  <a:gd name="connsiteX48" fmla="*/ 1008873 w 2781300"/>
                  <a:gd name="connsiteY48" fmla="*/ 0 h 1855788"/>
                  <a:gd name="connsiteX49" fmla="*/ 997186 w 2781300"/>
                  <a:gd name="connsiteY49" fmla="*/ 42173 h 1855788"/>
                  <a:gd name="connsiteX50" fmla="*/ 1023105 w 2781300"/>
                  <a:gd name="connsiteY50" fmla="*/ 37956 h 1855788"/>
                  <a:gd name="connsiteX51" fmla="*/ 1108885 w 2781300"/>
                  <a:gd name="connsiteY51" fmla="*/ 33337 h 1855788"/>
                  <a:gd name="connsiteX52" fmla="*/ 1097623 w 2781300"/>
                  <a:gd name="connsiteY52" fmla="*/ 72518 h 1855788"/>
                  <a:gd name="connsiteX53" fmla="*/ 1136568 w 2781300"/>
                  <a:gd name="connsiteY53" fmla="*/ 66383 h 1855788"/>
                  <a:gd name="connsiteX54" fmla="*/ 1222348 w 2781300"/>
                  <a:gd name="connsiteY54" fmla="*/ 61912 h 1855788"/>
                  <a:gd name="connsiteX55" fmla="*/ 1206030 w 2781300"/>
                  <a:gd name="connsiteY55" fmla="*/ 116866 h 1855788"/>
                  <a:gd name="connsiteX56" fmla="*/ 1232453 w 2781300"/>
                  <a:gd name="connsiteY56" fmla="*/ 127349 h 1855788"/>
                  <a:gd name="connsiteX57" fmla="*/ 1260393 w 2781300"/>
                  <a:gd name="connsiteY57" fmla="*/ 123238 h 1855788"/>
                  <a:gd name="connsiteX58" fmla="*/ 1346173 w 2781300"/>
                  <a:gd name="connsiteY58" fmla="*/ 119062 h 1855788"/>
                  <a:gd name="connsiteX59" fmla="*/ 1332246 w 2781300"/>
                  <a:gd name="connsiteY59" fmla="*/ 162868 h 1855788"/>
                  <a:gd name="connsiteX60" fmla="*/ 1344564 w 2781300"/>
                  <a:gd name="connsiteY60" fmla="*/ 161141 h 1855788"/>
                  <a:gd name="connsiteX61" fmla="*/ 1430344 w 2781300"/>
                  <a:gd name="connsiteY61" fmla="*/ 157162 h 1855788"/>
                  <a:gd name="connsiteX62" fmla="*/ 1413731 w 2781300"/>
                  <a:gd name="connsiteY62" fmla="*/ 206956 h 1855788"/>
                  <a:gd name="connsiteX63" fmla="*/ 1421485 w 2781300"/>
                  <a:gd name="connsiteY63" fmla="*/ 210624 h 1855788"/>
                  <a:gd name="connsiteX64" fmla="*/ 1473151 w 2781300"/>
                  <a:gd name="connsiteY64" fmla="*/ 203783 h 1855788"/>
                  <a:gd name="connsiteX65" fmla="*/ 1558931 w 2781300"/>
                  <a:gd name="connsiteY65" fmla="*/ 200025 h 1855788"/>
                  <a:gd name="connsiteX66" fmla="*/ 1535305 w 2781300"/>
                  <a:gd name="connsiteY66" fmla="*/ 266902 h 1855788"/>
                  <a:gd name="connsiteX67" fmla="*/ 1540646 w 2781300"/>
                  <a:gd name="connsiteY67" fmla="*/ 269743 h 1855788"/>
                  <a:gd name="connsiteX68" fmla="*/ 1620474 w 2781300"/>
                  <a:gd name="connsiteY68" fmla="*/ 263128 h 1855788"/>
                  <a:gd name="connsiteX69" fmla="*/ 1605204 w 2781300"/>
                  <a:gd name="connsiteY69" fmla="*/ 304079 h 1855788"/>
                  <a:gd name="connsiteX70" fmla="*/ 1757367 w 2781300"/>
                  <a:gd name="connsiteY70" fmla="*/ 311945 h 1855788"/>
                  <a:gd name="connsiteX71" fmla="*/ 1735914 w 2781300"/>
                  <a:gd name="connsiteY71" fmla="*/ 364629 h 1855788"/>
                  <a:gd name="connsiteX72" fmla="*/ 1808129 w 2781300"/>
                  <a:gd name="connsiteY72" fmla="*/ 359574 h 1855788"/>
                  <a:gd name="connsiteX73" fmla="*/ 1792112 w 2781300"/>
                  <a:gd name="connsiteY73" fmla="*/ 395862 h 1855788"/>
                  <a:gd name="connsiteX74" fmla="*/ 1908140 w 2781300"/>
                  <a:gd name="connsiteY74" fmla="*/ 388149 h 1855788"/>
                  <a:gd name="connsiteX75" fmla="*/ 1877411 w 2781300"/>
                  <a:gd name="connsiteY75" fmla="*/ 454261 h 1855788"/>
                  <a:gd name="connsiteX76" fmla="*/ 1882194 w 2781300"/>
                  <a:gd name="connsiteY76" fmla="*/ 456941 h 1855788"/>
                  <a:gd name="connsiteX77" fmla="*/ 1972435 w 2781300"/>
                  <a:gd name="connsiteY77" fmla="*/ 451649 h 1855788"/>
                  <a:gd name="connsiteX78" fmla="*/ 1949751 w 2781300"/>
                  <a:gd name="connsiteY78" fmla="*/ 494699 h 1855788"/>
                  <a:gd name="connsiteX79" fmla="*/ 2100242 w 2781300"/>
                  <a:gd name="connsiteY79" fmla="*/ 524674 h 1855788"/>
                  <a:gd name="connsiteX80" fmla="*/ 2080914 w 2781300"/>
                  <a:gd name="connsiteY80" fmla="*/ 567549 h 1855788"/>
                  <a:gd name="connsiteX81" fmla="*/ 2203928 w 2781300"/>
                  <a:gd name="connsiteY81" fmla="*/ 576262 h 1855788"/>
                  <a:gd name="connsiteX82" fmla="*/ 2180042 w 2781300"/>
                  <a:gd name="connsiteY82" fmla="*/ 622605 h 1855788"/>
                  <a:gd name="connsiteX83" fmla="*/ 2346339 w 2781300"/>
                  <a:gd name="connsiteY83" fmla="*/ 631032 h 1855788"/>
                  <a:gd name="connsiteX84" fmla="*/ 2319231 w 2781300"/>
                  <a:gd name="connsiteY84" fmla="*/ 696341 h 1855788"/>
                  <a:gd name="connsiteX85" fmla="*/ 2438404 w 2781300"/>
                  <a:gd name="connsiteY85" fmla="*/ 707232 h 1855788"/>
                  <a:gd name="connsiteX86" fmla="*/ 2416227 w 2781300"/>
                  <a:gd name="connsiteY86" fmla="*/ 746374 h 1855788"/>
                  <a:gd name="connsiteX87" fmla="*/ 2548297 w 2781300"/>
                  <a:gd name="connsiteY87" fmla="*/ 747713 h 1855788"/>
                  <a:gd name="connsiteX88" fmla="*/ 2513846 w 2781300"/>
                  <a:gd name="connsiteY88" fmla="*/ 796728 h 1855788"/>
                  <a:gd name="connsiteX89" fmla="*/ 2660245 w 2781300"/>
                  <a:gd name="connsiteY89" fmla="*/ 795338 h 1855788"/>
                  <a:gd name="connsiteX90" fmla="*/ 2629833 w 2781300"/>
                  <a:gd name="connsiteY90" fmla="*/ 852351 h 1855788"/>
                  <a:gd name="connsiteX91" fmla="*/ 2710659 w 2781300"/>
                  <a:gd name="connsiteY91" fmla="*/ 852487 h 1855788"/>
                  <a:gd name="connsiteX92" fmla="*/ 2692412 w 2781300"/>
                  <a:gd name="connsiteY92" fmla="*/ 881266 h 1855788"/>
                  <a:gd name="connsiteX93" fmla="*/ 2781300 w 2781300"/>
                  <a:gd name="connsiteY9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108885 w 2781300"/>
                  <a:gd name="connsiteY36" fmla="*/ 1822451 h 1855788"/>
                  <a:gd name="connsiteX37" fmla="*/ 1003642 w 2781300"/>
                  <a:gd name="connsiteY37" fmla="*/ 1814666 h 1855788"/>
                  <a:gd name="connsiteX38" fmla="*/ 997790 w 2781300"/>
                  <a:gd name="connsiteY38" fmla="*/ 1815797 h 1855788"/>
                  <a:gd name="connsiteX39" fmla="*/ 1008873 w 2781300"/>
                  <a:gd name="connsiteY39" fmla="*/ 1855788 h 1855788"/>
                  <a:gd name="connsiteX40" fmla="*/ 839790 w 2781300"/>
                  <a:gd name="connsiteY40" fmla="*/ 1836937 h 1855788"/>
                  <a:gd name="connsiteX41" fmla="*/ 821133 w 2781300"/>
                  <a:gd name="connsiteY41" fmla="*/ 1831631 h 1855788"/>
                  <a:gd name="connsiteX42" fmla="*/ 775540 w 2781300"/>
                  <a:gd name="connsiteY42" fmla="*/ 1828957 h 1855788"/>
                  <a:gd name="connsiteX43" fmla="*/ 0 w 2781300"/>
                  <a:gd name="connsiteY43" fmla="*/ 941388 h 1855788"/>
                  <a:gd name="connsiteX44" fmla="*/ 626400 w 2781300"/>
                  <a:gd name="connsiteY44" fmla="*/ 93223 h 1855788"/>
                  <a:gd name="connsiteX45" fmla="*/ 667074 w 2781300"/>
                  <a:gd name="connsiteY45" fmla="*/ 81034 h 1855788"/>
                  <a:gd name="connsiteX46" fmla="*/ 682305 w 2781300"/>
                  <a:gd name="connsiteY46" fmla="*/ 72919 h 1855788"/>
                  <a:gd name="connsiteX47" fmla="*/ 1008873 w 2781300"/>
                  <a:gd name="connsiteY47" fmla="*/ 0 h 1855788"/>
                  <a:gd name="connsiteX48" fmla="*/ 997186 w 2781300"/>
                  <a:gd name="connsiteY48" fmla="*/ 42173 h 1855788"/>
                  <a:gd name="connsiteX49" fmla="*/ 1023105 w 2781300"/>
                  <a:gd name="connsiteY49" fmla="*/ 37956 h 1855788"/>
                  <a:gd name="connsiteX50" fmla="*/ 1108885 w 2781300"/>
                  <a:gd name="connsiteY50" fmla="*/ 33337 h 1855788"/>
                  <a:gd name="connsiteX51" fmla="*/ 1097623 w 2781300"/>
                  <a:gd name="connsiteY51" fmla="*/ 72518 h 1855788"/>
                  <a:gd name="connsiteX52" fmla="*/ 1136568 w 2781300"/>
                  <a:gd name="connsiteY52" fmla="*/ 66383 h 1855788"/>
                  <a:gd name="connsiteX53" fmla="*/ 1222348 w 2781300"/>
                  <a:gd name="connsiteY53" fmla="*/ 61912 h 1855788"/>
                  <a:gd name="connsiteX54" fmla="*/ 1206030 w 2781300"/>
                  <a:gd name="connsiteY54" fmla="*/ 116866 h 1855788"/>
                  <a:gd name="connsiteX55" fmla="*/ 1232453 w 2781300"/>
                  <a:gd name="connsiteY55" fmla="*/ 127349 h 1855788"/>
                  <a:gd name="connsiteX56" fmla="*/ 1260393 w 2781300"/>
                  <a:gd name="connsiteY56" fmla="*/ 123238 h 1855788"/>
                  <a:gd name="connsiteX57" fmla="*/ 1346173 w 2781300"/>
                  <a:gd name="connsiteY57" fmla="*/ 119062 h 1855788"/>
                  <a:gd name="connsiteX58" fmla="*/ 1332246 w 2781300"/>
                  <a:gd name="connsiteY58" fmla="*/ 162868 h 1855788"/>
                  <a:gd name="connsiteX59" fmla="*/ 1344564 w 2781300"/>
                  <a:gd name="connsiteY59" fmla="*/ 161141 h 1855788"/>
                  <a:gd name="connsiteX60" fmla="*/ 1430344 w 2781300"/>
                  <a:gd name="connsiteY60" fmla="*/ 157162 h 1855788"/>
                  <a:gd name="connsiteX61" fmla="*/ 1413731 w 2781300"/>
                  <a:gd name="connsiteY61" fmla="*/ 206956 h 1855788"/>
                  <a:gd name="connsiteX62" fmla="*/ 1421485 w 2781300"/>
                  <a:gd name="connsiteY62" fmla="*/ 210624 h 1855788"/>
                  <a:gd name="connsiteX63" fmla="*/ 1473151 w 2781300"/>
                  <a:gd name="connsiteY63" fmla="*/ 203783 h 1855788"/>
                  <a:gd name="connsiteX64" fmla="*/ 1558931 w 2781300"/>
                  <a:gd name="connsiteY64" fmla="*/ 200025 h 1855788"/>
                  <a:gd name="connsiteX65" fmla="*/ 1535305 w 2781300"/>
                  <a:gd name="connsiteY65" fmla="*/ 266902 h 1855788"/>
                  <a:gd name="connsiteX66" fmla="*/ 1540646 w 2781300"/>
                  <a:gd name="connsiteY66" fmla="*/ 269743 h 1855788"/>
                  <a:gd name="connsiteX67" fmla="*/ 1620474 w 2781300"/>
                  <a:gd name="connsiteY67" fmla="*/ 263128 h 1855788"/>
                  <a:gd name="connsiteX68" fmla="*/ 1605204 w 2781300"/>
                  <a:gd name="connsiteY68" fmla="*/ 304079 h 1855788"/>
                  <a:gd name="connsiteX69" fmla="*/ 1757367 w 2781300"/>
                  <a:gd name="connsiteY69" fmla="*/ 311945 h 1855788"/>
                  <a:gd name="connsiteX70" fmla="*/ 1735914 w 2781300"/>
                  <a:gd name="connsiteY70" fmla="*/ 364629 h 1855788"/>
                  <a:gd name="connsiteX71" fmla="*/ 1808129 w 2781300"/>
                  <a:gd name="connsiteY71" fmla="*/ 359574 h 1855788"/>
                  <a:gd name="connsiteX72" fmla="*/ 1792112 w 2781300"/>
                  <a:gd name="connsiteY72" fmla="*/ 395862 h 1855788"/>
                  <a:gd name="connsiteX73" fmla="*/ 1908140 w 2781300"/>
                  <a:gd name="connsiteY73" fmla="*/ 388149 h 1855788"/>
                  <a:gd name="connsiteX74" fmla="*/ 1877411 w 2781300"/>
                  <a:gd name="connsiteY74" fmla="*/ 454261 h 1855788"/>
                  <a:gd name="connsiteX75" fmla="*/ 1882194 w 2781300"/>
                  <a:gd name="connsiteY75" fmla="*/ 456941 h 1855788"/>
                  <a:gd name="connsiteX76" fmla="*/ 1972435 w 2781300"/>
                  <a:gd name="connsiteY76" fmla="*/ 451649 h 1855788"/>
                  <a:gd name="connsiteX77" fmla="*/ 1949751 w 2781300"/>
                  <a:gd name="connsiteY77" fmla="*/ 494699 h 1855788"/>
                  <a:gd name="connsiteX78" fmla="*/ 2100242 w 2781300"/>
                  <a:gd name="connsiteY78" fmla="*/ 524674 h 1855788"/>
                  <a:gd name="connsiteX79" fmla="*/ 2080914 w 2781300"/>
                  <a:gd name="connsiteY79" fmla="*/ 567549 h 1855788"/>
                  <a:gd name="connsiteX80" fmla="*/ 2203928 w 2781300"/>
                  <a:gd name="connsiteY80" fmla="*/ 576262 h 1855788"/>
                  <a:gd name="connsiteX81" fmla="*/ 2180042 w 2781300"/>
                  <a:gd name="connsiteY81" fmla="*/ 622605 h 1855788"/>
                  <a:gd name="connsiteX82" fmla="*/ 2346339 w 2781300"/>
                  <a:gd name="connsiteY82" fmla="*/ 631032 h 1855788"/>
                  <a:gd name="connsiteX83" fmla="*/ 2319231 w 2781300"/>
                  <a:gd name="connsiteY83" fmla="*/ 696341 h 1855788"/>
                  <a:gd name="connsiteX84" fmla="*/ 2438404 w 2781300"/>
                  <a:gd name="connsiteY84" fmla="*/ 707232 h 1855788"/>
                  <a:gd name="connsiteX85" fmla="*/ 2416227 w 2781300"/>
                  <a:gd name="connsiteY85" fmla="*/ 746374 h 1855788"/>
                  <a:gd name="connsiteX86" fmla="*/ 2548297 w 2781300"/>
                  <a:gd name="connsiteY86" fmla="*/ 747713 h 1855788"/>
                  <a:gd name="connsiteX87" fmla="*/ 2513846 w 2781300"/>
                  <a:gd name="connsiteY87" fmla="*/ 796728 h 1855788"/>
                  <a:gd name="connsiteX88" fmla="*/ 2660245 w 2781300"/>
                  <a:gd name="connsiteY88" fmla="*/ 795338 h 1855788"/>
                  <a:gd name="connsiteX89" fmla="*/ 2629833 w 2781300"/>
                  <a:gd name="connsiteY89" fmla="*/ 852351 h 1855788"/>
                  <a:gd name="connsiteX90" fmla="*/ 2710659 w 2781300"/>
                  <a:gd name="connsiteY90" fmla="*/ 852487 h 1855788"/>
                  <a:gd name="connsiteX91" fmla="*/ 2692412 w 2781300"/>
                  <a:gd name="connsiteY91" fmla="*/ 881266 h 1855788"/>
                  <a:gd name="connsiteX92" fmla="*/ 2781300 w 2781300"/>
                  <a:gd name="connsiteY9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136568 w 2781300"/>
                  <a:gd name="connsiteY51" fmla="*/ 66383 h 1855788"/>
                  <a:gd name="connsiteX52" fmla="*/ 1222348 w 2781300"/>
                  <a:gd name="connsiteY52" fmla="*/ 61912 h 1855788"/>
                  <a:gd name="connsiteX53" fmla="*/ 1206030 w 2781300"/>
                  <a:gd name="connsiteY53" fmla="*/ 116866 h 1855788"/>
                  <a:gd name="connsiteX54" fmla="*/ 1232453 w 2781300"/>
                  <a:gd name="connsiteY54" fmla="*/ 127349 h 1855788"/>
                  <a:gd name="connsiteX55" fmla="*/ 1260393 w 2781300"/>
                  <a:gd name="connsiteY55" fmla="*/ 123238 h 1855788"/>
                  <a:gd name="connsiteX56" fmla="*/ 1346173 w 2781300"/>
                  <a:gd name="connsiteY56" fmla="*/ 119062 h 1855788"/>
                  <a:gd name="connsiteX57" fmla="*/ 1332246 w 2781300"/>
                  <a:gd name="connsiteY57" fmla="*/ 162868 h 1855788"/>
                  <a:gd name="connsiteX58" fmla="*/ 1344564 w 2781300"/>
                  <a:gd name="connsiteY58" fmla="*/ 161141 h 1855788"/>
                  <a:gd name="connsiteX59" fmla="*/ 1430344 w 2781300"/>
                  <a:gd name="connsiteY59" fmla="*/ 157162 h 1855788"/>
                  <a:gd name="connsiteX60" fmla="*/ 1413731 w 2781300"/>
                  <a:gd name="connsiteY60" fmla="*/ 206956 h 1855788"/>
                  <a:gd name="connsiteX61" fmla="*/ 1421485 w 2781300"/>
                  <a:gd name="connsiteY61" fmla="*/ 210624 h 1855788"/>
                  <a:gd name="connsiteX62" fmla="*/ 1473151 w 2781300"/>
                  <a:gd name="connsiteY62" fmla="*/ 203783 h 1855788"/>
                  <a:gd name="connsiteX63" fmla="*/ 1558931 w 2781300"/>
                  <a:gd name="connsiteY63" fmla="*/ 200025 h 1855788"/>
                  <a:gd name="connsiteX64" fmla="*/ 1535305 w 2781300"/>
                  <a:gd name="connsiteY64" fmla="*/ 266902 h 1855788"/>
                  <a:gd name="connsiteX65" fmla="*/ 1540646 w 2781300"/>
                  <a:gd name="connsiteY65" fmla="*/ 269743 h 1855788"/>
                  <a:gd name="connsiteX66" fmla="*/ 1620474 w 2781300"/>
                  <a:gd name="connsiteY66" fmla="*/ 263128 h 1855788"/>
                  <a:gd name="connsiteX67" fmla="*/ 1605204 w 2781300"/>
                  <a:gd name="connsiteY67" fmla="*/ 304079 h 1855788"/>
                  <a:gd name="connsiteX68" fmla="*/ 1757367 w 2781300"/>
                  <a:gd name="connsiteY68" fmla="*/ 311945 h 1855788"/>
                  <a:gd name="connsiteX69" fmla="*/ 1735914 w 2781300"/>
                  <a:gd name="connsiteY69" fmla="*/ 364629 h 1855788"/>
                  <a:gd name="connsiteX70" fmla="*/ 1808129 w 2781300"/>
                  <a:gd name="connsiteY70" fmla="*/ 359574 h 1855788"/>
                  <a:gd name="connsiteX71" fmla="*/ 1792112 w 2781300"/>
                  <a:gd name="connsiteY71" fmla="*/ 395862 h 1855788"/>
                  <a:gd name="connsiteX72" fmla="*/ 1908140 w 2781300"/>
                  <a:gd name="connsiteY72" fmla="*/ 388149 h 1855788"/>
                  <a:gd name="connsiteX73" fmla="*/ 1877411 w 2781300"/>
                  <a:gd name="connsiteY73" fmla="*/ 454261 h 1855788"/>
                  <a:gd name="connsiteX74" fmla="*/ 1882194 w 2781300"/>
                  <a:gd name="connsiteY74" fmla="*/ 456941 h 1855788"/>
                  <a:gd name="connsiteX75" fmla="*/ 1972435 w 2781300"/>
                  <a:gd name="connsiteY75" fmla="*/ 451649 h 1855788"/>
                  <a:gd name="connsiteX76" fmla="*/ 1949751 w 2781300"/>
                  <a:gd name="connsiteY76" fmla="*/ 494699 h 1855788"/>
                  <a:gd name="connsiteX77" fmla="*/ 2100242 w 2781300"/>
                  <a:gd name="connsiteY77" fmla="*/ 524674 h 1855788"/>
                  <a:gd name="connsiteX78" fmla="*/ 2080914 w 2781300"/>
                  <a:gd name="connsiteY78" fmla="*/ 567549 h 1855788"/>
                  <a:gd name="connsiteX79" fmla="*/ 2203928 w 2781300"/>
                  <a:gd name="connsiteY79" fmla="*/ 576262 h 1855788"/>
                  <a:gd name="connsiteX80" fmla="*/ 2180042 w 2781300"/>
                  <a:gd name="connsiteY80" fmla="*/ 622605 h 1855788"/>
                  <a:gd name="connsiteX81" fmla="*/ 2346339 w 2781300"/>
                  <a:gd name="connsiteY81" fmla="*/ 631032 h 1855788"/>
                  <a:gd name="connsiteX82" fmla="*/ 2319231 w 2781300"/>
                  <a:gd name="connsiteY82" fmla="*/ 696341 h 1855788"/>
                  <a:gd name="connsiteX83" fmla="*/ 2438404 w 2781300"/>
                  <a:gd name="connsiteY83" fmla="*/ 707232 h 1855788"/>
                  <a:gd name="connsiteX84" fmla="*/ 2416227 w 2781300"/>
                  <a:gd name="connsiteY84" fmla="*/ 746374 h 1855788"/>
                  <a:gd name="connsiteX85" fmla="*/ 2548297 w 2781300"/>
                  <a:gd name="connsiteY85" fmla="*/ 747713 h 1855788"/>
                  <a:gd name="connsiteX86" fmla="*/ 2513846 w 2781300"/>
                  <a:gd name="connsiteY86" fmla="*/ 796728 h 1855788"/>
                  <a:gd name="connsiteX87" fmla="*/ 2660245 w 2781300"/>
                  <a:gd name="connsiteY87" fmla="*/ 795338 h 1855788"/>
                  <a:gd name="connsiteX88" fmla="*/ 2629833 w 2781300"/>
                  <a:gd name="connsiteY88" fmla="*/ 852351 h 1855788"/>
                  <a:gd name="connsiteX89" fmla="*/ 2710659 w 2781300"/>
                  <a:gd name="connsiteY89" fmla="*/ 852487 h 1855788"/>
                  <a:gd name="connsiteX90" fmla="*/ 2692412 w 2781300"/>
                  <a:gd name="connsiteY90" fmla="*/ 881266 h 1855788"/>
                  <a:gd name="connsiteX91" fmla="*/ 2781300 w 2781300"/>
                  <a:gd name="connsiteY9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023105 w 2781300"/>
                  <a:gd name="connsiteY48" fmla="*/ 37956 h 1855788"/>
                  <a:gd name="connsiteX49" fmla="*/ 1108885 w 2781300"/>
                  <a:gd name="connsiteY49" fmla="*/ 33337 h 1855788"/>
                  <a:gd name="connsiteX50" fmla="*/ 1097623 w 2781300"/>
                  <a:gd name="connsiteY50" fmla="*/ 72518 h 1855788"/>
                  <a:gd name="connsiteX51" fmla="*/ 1222348 w 2781300"/>
                  <a:gd name="connsiteY51" fmla="*/ 61912 h 1855788"/>
                  <a:gd name="connsiteX52" fmla="*/ 1206030 w 2781300"/>
                  <a:gd name="connsiteY52" fmla="*/ 116866 h 1855788"/>
                  <a:gd name="connsiteX53" fmla="*/ 1232453 w 2781300"/>
                  <a:gd name="connsiteY53" fmla="*/ 127349 h 1855788"/>
                  <a:gd name="connsiteX54" fmla="*/ 1260393 w 2781300"/>
                  <a:gd name="connsiteY54" fmla="*/ 123238 h 1855788"/>
                  <a:gd name="connsiteX55" fmla="*/ 1346173 w 2781300"/>
                  <a:gd name="connsiteY55" fmla="*/ 119062 h 1855788"/>
                  <a:gd name="connsiteX56" fmla="*/ 1332246 w 2781300"/>
                  <a:gd name="connsiteY56" fmla="*/ 162868 h 1855788"/>
                  <a:gd name="connsiteX57" fmla="*/ 1344564 w 2781300"/>
                  <a:gd name="connsiteY57" fmla="*/ 161141 h 1855788"/>
                  <a:gd name="connsiteX58" fmla="*/ 1430344 w 2781300"/>
                  <a:gd name="connsiteY58" fmla="*/ 157162 h 1855788"/>
                  <a:gd name="connsiteX59" fmla="*/ 1413731 w 2781300"/>
                  <a:gd name="connsiteY59" fmla="*/ 206956 h 1855788"/>
                  <a:gd name="connsiteX60" fmla="*/ 1421485 w 2781300"/>
                  <a:gd name="connsiteY60" fmla="*/ 210624 h 1855788"/>
                  <a:gd name="connsiteX61" fmla="*/ 1473151 w 2781300"/>
                  <a:gd name="connsiteY61" fmla="*/ 203783 h 1855788"/>
                  <a:gd name="connsiteX62" fmla="*/ 1558931 w 2781300"/>
                  <a:gd name="connsiteY62" fmla="*/ 200025 h 1855788"/>
                  <a:gd name="connsiteX63" fmla="*/ 1535305 w 2781300"/>
                  <a:gd name="connsiteY63" fmla="*/ 266902 h 1855788"/>
                  <a:gd name="connsiteX64" fmla="*/ 1540646 w 2781300"/>
                  <a:gd name="connsiteY64" fmla="*/ 269743 h 1855788"/>
                  <a:gd name="connsiteX65" fmla="*/ 1620474 w 2781300"/>
                  <a:gd name="connsiteY65" fmla="*/ 263128 h 1855788"/>
                  <a:gd name="connsiteX66" fmla="*/ 1605204 w 2781300"/>
                  <a:gd name="connsiteY66" fmla="*/ 304079 h 1855788"/>
                  <a:gd name="connsiteX67" fmla="*/ 1757367 w 2781300"/>
                  <a:gd name="connsiteY67" fmla="*/ 311945 h 1855788"/>
                  <a:gd name="connsiteX68" fmla="*/ 1735914 w 2781300"/>
                  <a:gd name="connsiteY68" fmla="*/ 364629 h 1855788"/>
                  <a:gd name="connsiteX69" fmla="*/ 1808129 w 2781300"/>
                  <a:gd name="connsiteY69" fmla="*/ 359574 h 1855788"/>
                  <a:gd name="connsiteX70" fmla="*/ 1792112 w 2781300"/>
                  <a:gd name="connsiteY70" fmla="*/ 395862 h 1855788"/>
                  <a:gd name="connsiteX71" fmla="*/ 1908140 w 2781300"/>
                  <a:gd name="connsiteY71" fmla="*/ 388149 h 1855788"/>
                  <a:gd name="connsiteX72" fmla="*/ 1877411 w 2781300"/>
                  <a:gd name="connsiteY72" fmla="*/ 454261 h 1855788"/>
                  <a:gd name="connsiteX73" fmla="*/ 1882194 w 2781300"/>
                  <a:gd name="connsiteY73" fmla="*/ 456941 h 1855788"/>
                  <a:gd name="connsiteX74" fmla="*/ 1972435 w 2781300"/>
                  <a:gd name="connsiteY74" fmla="*/ 451649 h 1855788"/>
                  <a:gd name="connsiteX75" fmla="*/ 1949751 w 2781300"/>
                  <a:gd name="connsiteY75" fmla="*/ 494699 h 1855788"/>
                  <a:gd name="connsiteX76" fmla="*/ 2100242 w 2781300"/>
                  <a:gd name="connsiteY76" fmla="*/ 524674 h 1855788"/>
                  <a:gd name="connsiteX77" fmla="*/ 2080914 w 2781300"/>
                  <a:gd name="connsiteY77" fmla="*/ 567549 h 1855788"/>
                  <a:gd name="connsiteX78" fmla="*/ 2203928 w 2781300"/>
                  <a:gd name="connsiteY78" fmla="*/ 576262 h 1855788"/>
                  <a:gd name="connsiteX79" fmla="*/ 2180042 w 2781300"/>
                  <a:gd name="connsiteY79" fmla="*/ 622605 h 1855788"/>
                  <a:gd name="connsiteX80" fmla="*/ 2346339 w 2781300"/>
                  <a:gd name="connsiteY80" fmla="*/ 631032 h 1855788"/>
                  <a:gd name="connsiteX81" fmla="*/ 2319231 w 2781300"/>
                  <a:gd name="connsiteY81" fmla="*/ 696341 h 1855788"/>
                  <a:gd name="connsiteX82" fmla="*/ 2438404 w 2781300"/>
                  <a:gd name="connsiteY82" fmla="*/ 707232 h 1855788"/>
                  <a:gd name="connsiteX83" fmla="*/ 2416227 w 2781300"/>
                  <a:gd name="connsiteY83" fmla="*/ 746374 h 1855788"/>
                  <a:gd name="connsiteX84" fmla="*/ 2548297 w 2781300"/>
                  <a:gd name="connsiteY84" fmla="*/ 747713 h 1855788"/>
                  <a:gd name="connsiteX85" fmla="*/ 2513846 w 2781300"/>
                  <a:gd name="connsiteY85" fmla="*/ 796728 h 1855788"/>
                  <a:gd name="connsiteX86" fmla="*/ 2660245 w 2781300"/>
                  <a:gd name="connsiteY86" fmla="*/ 795338 h 1855788"/>
                  <a:gd name="connsiteX87" fmla="*/ 2629833 w 2781300"/>
                  <a:gd name="connsiteY87" fmla="*/ 852351 h 1855788"/>
                  <a:gd name="connsiteX88" fmla="*/ 2710659 w 2781300"/>
                  <a:gd name="connsiteY88" fmla="*/ 852487 h 1855788"/>
                  <a:gd name="connsiteX89" fmla="*/ 2692412 w 2781300"/>
                  <a:gd name="connsiteY89" fmla="*/ 881266 h 1855788"/>
                  <a:gd name="connsiteX90" fmla="*/ 2781300 w 2781300"/>
                  <a:gd name="connsiteY9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32453 w 2781300"/>
                  <a:gd name="connsiteY52" fmla="*/ 127349 h 1855788"/>
                  <a:gd name="connsiteX53" fmla="*/ 1260393 w 2781300"/>
                  <a:gd name="connsiteY53" fmla="*/ 123238 h 1855788"/>
                  <a:gd name="connsiteX54" fmla="*/ 1346173 w 2781300"/>
                  <a:gd name="connsiteY54" fmla="*/ 119062 h 1855788"/>
                  <a:gd name="connsiteX55" fmla="*/ 1332246 w 2781300"/>
                  <a:gd name="connsiteY55" fmla="*/ 162868 h 1855788"/>
                  <a:gd name="connsiteX56" fmla="*/ 1344564 w 2781300"/>
                  <a:gd name="connsiteY56" fmla="*/ 161141 h 1855788"/>
                  <a:gd name="connsiteX57" fmla="*/ 1430344 w 2781300"/>
                  <a:gd name="connsiteY57" fmla="*/ 157162 h 1855788"/>
                  <a:gd name="connsiteX58" fmla="*/ 1413731 w 2781300"/>
                  <a:gd name="connsiteY58" fmla="*/ 206956 h 1855788"/>
                  <a:gd name="connsiteX59" fmla="*/ 1421485 w 2781300"/>
                  <a:gd name="connsiteY59" fmla="*/ 210624 h 1855788"/>
                  <a:gd name="connsiteX60" fmla="*/ 1473151 w 2781300"/>
                  <a:gd name="connsiteY60" fmla="*/ 203783 h 1855788"/>
                  <a:gd name="connsiteX61" fmla="*/ 1558931 w 2781300"/>
                  <a:gd name="connsiteY61" fmla="*/ 200025 h 1855788"/>
                  <a:gd name="connsiteX62" fmla="*/ 1535305 w 2781300"/>
                  <a:gd name="connsiteY62" fmla="*/ 266902 h 1855788"/>
                  <a:gd name="connsiteX63" fmla="*/ 1540646 w 2781300"/>
                  <a:gd name="connsiteY63" fmla="*/ 269743 h 1855788"/>
                  <a:gd name="connsiteX64" fmla="*/ 1620474 w 2781300"/>
                  <a:gd name="connsiteY64" fmla="*/ 263128 h 1855788"/>
                  <a:gd name="connsiteX65" fmla="*/ 1605204 w 2781300"/>
                  <a:gd name="connsiteY65" fmla="*/ 304079 h 1855788"/>
                  <a:gd name="connsiteX66" fmla="*/ 1757367 w 2781300"/>
                  <a:gd name="connsiteY66" fmla="*/ 311945 h 1855788"/>
                  <a:gd name="connsiteX67" fmla="*/ 1735914 w 2781300"/>
                  <a:gd name="connsiteY67" fmla="*/ 364629 h 1855788"/>
                  <a:gd name="connsiteX68" fmla="*/ 1808129 w 2781300"/>
                  <a:gd name="connsiteY68" fmla="*/ 359574 h 1855788"/>
                  <a:gd name="connsiteX69" fmla="*/ 1792112 w 2781300"/>
                  <a:gd name="connsiteY69" fmla="*/ 395862 h 1855788"/>
                  <a:gd name="connsiteX70" fmla="*/ 1908140 w 2781300"/>
                  <a:gd name="connsiteY70" fmla="*/ 388149 h 1855788"/>
                  <a:gd name="connsiteX71" fmla="*/ 1877411 w 2781300"/>
                  <a:gd name="connsiteY71" fmla="*/ 454261 h 1855788"/>
                  <a:gd name="connsiteX72" fmla="*/ 1882194 w 2781300"/>
                  <a:gd name="connsiteY72" fmla="*/ 456941 h 1855788"/>
                  <a:gd name="connsiteX73" fmla="*/ 1972435 w 2781300"/>
                  <a:gd name="connsiteY73" fmla="*/ 451649 h 1855788"/>
                  <a:gd name="connsiteX74" fmla="*/ 1949751 w 2781300"/>
                  <a:gd name="connsiteY74" fmla="*/ 494699 h 1855788"/>
                  <a:gd name="connsiteX75" fmla="*/ 2100242 w 2781300"/>
                  <a:gd name="connsiteY75" fmla="*/ 524674 h 1855788"/>
                  <a:gd name="connsiteX76" fmla="*/ 2080914 w 2781300"/>
                  <a:gd name="connsiteY76" fmla="*/ 567549 h 1855788"/>
                  <a:gd name="connsiteX77" fmla="*/ 2203928 w 2781300"/>
                  <a:gd name="connsiteY77" fmla="*/ 576262 h 1855788"/>
                  <a:gd name="connsiteX78" fmla="*/ 2180042 w 2781300"/>
                  <a:gd name="connsiteY78" fmla="*/ 622605 h 1855788"/>
                  <a:gd name="connsiteX79" fmla="*/ 2346339 w 2781300"/>
                  <a:gd name="connsiteY79" fmla="*/ 631032 h 1855788"/>
                  <a:gd name="connsiteX80" fmla="*/ 2319231 w 2781300"/>
                  <a:gd name="connsiteY80" fmla="*/ 696341 h 1855788"/>
                  <a:gd name="connsiteX81" fmla="*/ 2438404 w 2781300"/>
                  <a:gd name="connsiteY81" fmla="*/ 707232 h 1855788"/>
                  <a:gd name="connsiteX82" fmla="*/ 2416227 w 2781300"/>
                  <a:gd name="connsiteY82" fmla="*/ 746374 h 1855788"/>
                  <a:gd name="connsiteX83" fmla="*/ 2548297 w 2781300"/>
                  <a:gd name="connsiteY83" fmla="*/ 747713 h 1855788"/>
                  <a:gd name="connsiteX84" fmla="*/ 2513846 w 2781300"/>
                  <a:gd name="connsiteY84" fmla="*/ 796728 h 1855788"/>
                  <a:gd name="connsiteX85" fmla="*/ 2660245 w 2781300"/>
                  <a:gd name="connsiteY85" fmla="*/ 795338 h 1855788"/>
                  <a:gd name="connsiteX86" fmla="*/ 2629833 w 2781300"/>
                  <a:gd name="connsiteY86" fmla="*/ 852351 h 1855788"/>
                  <a:gd name="connsiteX87" fmla="*/ 2710659 w 2781300"/>
                  <a:gd name="connsiteY87" fmla="*/ 852487 h 1855788"/>
                  <a:gd name="connsiteX88" fmla="*/ 2692412 w 2781300"/>
                  <a:gd name="connsiteY88" fmla="*/ 881266 h 1855788"/>
                  <a:gd name="connsiteX89" fmla="*/ 2781300 w 2781300"/>
                  <a:gd name="connsiteY8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260393 w 2781300"/>
                  <a:gd name="connsiteY52" fmla="*/ 123238 h 1855788"/>
                  <a:gd name="connsiteX53" fmla="*/ 1346173 w 2781300"/>
                  <a:gd name="connsiteY53" fmla="*/ 119062 h 1855788"/>
                  <a:gd name="connsiteX54" fmla="*/ 1332246 w 2781300"/>
                  <a:gd name="connsiteY54" fmla="*/ 162868 h 1855788"/>
                  <a:gd name="connsiteX55" fmla="*/ 1344564 w 2781300"/>
                  <a:gd name="connsiteY55" fmla="*/ 161141 h 1855788"/>
                  <a:gd name="connsiteX56" fmla="*/ 1430344 w 2781300"/>
                  <a:gd name="connsiteY56" fmla="*/ 157162 h 1855788"/>
                  <a:gd name="connsiteX57" fmla="*/ 1413731 w 2781300"/>
                  <a:gd name="connsiteY57" fmla="*/ 206956 h 1855788"/>
                  <a:gd name="connsiteX58" fmla="*/ 1421485 w 2781300"/>
                  <a:gd name="connsiteY58" fmla="*/ 210624 h 1855788"/>
                  <a:gd name="connsiteX59" fmla="*/ 1473151 w 2781300"/>
                  <a:gd name="connsiteY59" fmla="*/ 203783 h 1855788"/>
                  <a:gd name="connsiteX60" fmla="*/ 1558931 w 2781300"/>
                  <a:gd name="connsiteY60" fmla="*/ 200025 h 1855788"/>
                  <a:gd name="connsiteX61" fmla="*/ 1535305 w 2781300"/>
                  <a:gd name="connsiteY61" fmla="*/ 266902 h 1855788"/>
                  <a:gd name="connsiteX62" fmla="*/ 1540646 w 2781300"/>
                  <a:gd name="connsiteY62" fmla="*/ 269743 h 1855788"/>
                  <a:gd name="connsiteX63" fmla="*/ 1620474 w 2781300"/>
                  <a:gd name="connsiteY63" fmla="*/ 263128 h 1855788"/>
                  <a:gd name="connsiteX64" fmla="*/ 1605204 w 2781300"/>
                  <a:gd name="connsiteY64" fmla="*/ 304079 h 1855788"/>
                  <a:gd name="connsiteX65" fmla="*/ 1757367 w 2781300"/>
                  <a:gd name="connsiteY65" fmla="*/ 311945 h 1855788"/>
                  <a:gd name="connsiteX66" fmla="*/ 1735914 w 2781300"/>
                  <a:gd name="connsiteY66" fmla="*/ 364629 h 1855788"/>
                  <a:gd name="connsiteX67" fmla="*/ 1808129 w 2781300"/>
                  <a:gd name="connsiteY67" fmla="*/ 359574 h 1855788"/>
                  <a:gd name="connsiteX68" fmla="*/ 1792112 w 2781300"/>
                  <a:gd name="connsiteY68" fmla="*/ 395862 h 1855788"/>
                  <a:gd name="connsiteX69" fmla="*/ 1908140 w 2781300"/>
                  <a:gd name="connsiteY69" fmla="*/ 388149 h 1855788"/>
                  <a:gd name="connsiteX70" fmla="*/ 1877411 w 2781300"/>
                  <a:gd name="connsiteY70" fmla="*/ 454261 h 1855788"/>
                  <a:gd name="connsiteX71" fmla="*/ 1882194 w 2781300"/>
                  <a:gd name="connsiteY71" fmla="*/ 456941 h 1855788"/>
                  <a:gd name="connsiteX72" fmla="*/ 1972435 w 2781300"/>
                  <a:gd name="connsiteY72" fmla="*/ 451649 h 1855788"/>
                  <a:gd name="connsiteX73" fmla="*/ 1949751 w 2781300"/>
                  <a:gd name="connsiteY73" fmla="*/ 494699 h 1855788"/>
                  <a:gd name="connsiteX74" fmla="*/ 2100242 w 2781300"/>
                  <a:gd name="connsiteY74" fmla="*/ 524674 h 1855788"/>
                  <a:gd name="connsiteX75" fmla="*/ 2080914 w 2781300"/>
                  <a:gd name="connsiteY75" fmla="*/ 567549 h 1855788"/>
                  <a:gd name="connsiteX76" fmla="*/ 2203928 w 2781300"/>
                  <a:gd name="connsiteY76" fmla="*/ 576262 h 1855788"/>
                  <a:gd name="connsiteX77" fmla="*/ 2180042 w 2781300"/>
                  <a:gd name="connsiteY77" fmla="*/ 622605 h 1855788"/>
                  <a:gd name="connsiteX78" fmla="*/ 2346339 w 2781300"/>
                  <a:gd name="connsiteY78" fmla="*/ 631032 h 1855788"/>
                  <a:gd name="connsiteX79" fmla="*/ 2319231 w 2781300"/>
                  <a:gd name="connsiteY79" fmla="*/ 696341 h 1855788"/>
                  <a:gd name="connsiteX80" fmla="*/ 2438404 w 2781300"/>
                  <a:gd name="connsiteY80" fmla="*/ 707232 h 1855788"/>
                  <a:gd name="connsiteX81" fmla="*/ 2416227 w 2781300"/>
                  <a:gd name="connsiteY81" fmla="*/ 746374 h 1855788"/>
                  <a:gd name="connsiteX82" fmla="*/ 2548297 w 2781300"/>
                  <a:gd name="connsiteY82" fmla="*/ 747713 h 1855788"/>
                  <a:gd name="connsiteX83" fmla="*/ 2513846 w 2781300"/>
                  <a:gd name="connsiteY83" fmla="*/ 796728 h 1855788"/>
                  <a:gd name="connsiteX84" fmla="*/ 2660245 w 2781300"/>
                  <a:gd name="connsiteY84" fmla="*/ 795338 h 1855788"/>
                  <a:gd name="connsiteX85" fmla="*/ 2629833 w 2781300"/>
                  <a:gd name="connsiteY85" fmla="*/ 852351 h 1855788"/>
                  <a:gd name="connsiteX86" fmla="*/ 2710659 w 2781300"/>
                  <a:gd name="connsiteY86" fmla="*/ 852487 h 1855788"/>
                  <a:gd name="connsiteX87" fmla="*/ 2692412 w 2781300"/>
                  <a:gd name="connsiteY87" fmla="*/ 881266 h 1855788"/>
                  <a:gd name="connsiteX88" fmla="*/ 2781300 w 2781300"/>
                  <a:gd name="connsiteY88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344564 w 2781300"/>
                  <a:gd name="connsiteY54" fmla="*/ 161141 h 1855788"/>
                  <a:gd name="connsiteX55" fmla="*/ 1430344 w 2781300"/>
                  <a:gd name="connsiteY55" fmla="*/ 157162 h 1855788"/>
                  <a:gd name="connsiteX56" fmla="*/ 1413731 w 2781300"/>
                  <a:gd name="connsiteY56" fmla="*/ 206956 h 1855788"/>
                  <a:gd name="connsiteX57" fmla="*/ 1421485 w 2781300"/>
                  <a:gd name="connsiteY57" fmla="*/ 210624 h 1855788"/>
                  <a:gd name="connsiteX58" fmla="*/ 1473151 w 2781300"/>
                  <a:gd name="connsiteY58" fmla="*/ 203783 h 1855788"/>
                  <a:gd name="connsiteX59" fmla="*/ 1558931 w 2781300"/>
                  <a:gd name="connsiteY59" fmla="*/ 200025 h 1855788"/>
                  <a:gd name="connsiteX60" fmla="*/ 1535305 w 2781300"/>
                  <a:gd name="connsiteY60" fmla="*/ 266902 h 1855788"/>
                  <a:gd name="connsiteX61" fmla="*/ 1540646 w 2781300"/>
                  <a:gd name="connsiteY61" fmla="*/ 269743 h 1855788"/>
                  <a:gd name="connsiteX62" fmla="*/ 1620474 w 2781300"/>
                  <a:gd name="connsiteY62" fmla="*/ 263128 h 1855788"/>
                  <a:gd name="connsiteX63" fmla="*/ 1605204 w 2781300"/>
                  <a:gd name="connsiteY63" fmla="*/ 304079 h 1855788"/>
                  <a:gd name="connsiteX64" fmla="*/ 1757367 w 2781300"/>
                  <a:gd name="connsiteY64" fmla="*/ 311945 h 1855788"/>
                  <a:gd name="connsiteX65" fmla="*/ 1735914 w 2781300"/>
                  <a:gd name="connsiteY65" fmla="*/ 364629 h 1855788"/>
                  <a:gd name="connsiteX66" fmla="*/ 1808129 w 2781300"/>
                  <a:gd name="connsiteY66" fmla="*/ 359574 h 1855788"/>
                  <a:gd name="connsiteX67" fmla="*/ 1792112 w 2781300"/>
                  <a:gd name="connsiteY67" fmla="*/ 395862 h 1855788"/>
                  <a:gd name="connsiteX68" fmla="*/ 1908140 w 2781300"/>
                  <a:gd name="connsiteY68" fmla="*/ 388149 h 1855788"/>
                  <a:gd name="connsiteX69" fmla="*/ 1877411 w 2781300"/>
                  <a:gd name="connsiteY69" fmla="*/ 454261 h 1855788"/>
                  <a:gd name="connsiteX70" fmla="*/ 1882194 w 2781300"/>
                  <a:gd name="connsiteY70" fmla="*/ 456941 h 1855788"/>
                  <a:gd name="connsiteX71" fmla="*/ 1972435 w 2781300"/>
                  <a:gd name="connsiteY71" fmla="*/ 451649 h 1855788"/>
                  <a:gd name="connsiteX72" fmla="*/ 1949751 w 2781300"/>
                  <a:gd name="connsiteY72" fmla="*/ 494699 h 1855788"/>
                  <a:gd name="connsiteX73" fmla="*/ 2100242 w 2781300"/>
                  <a:gd name="connsiteY73" fmla="*/ 524674 h 1855788"/>
                  <a:gd name="connsiteX74" fmla="*/ 2080914 w 2781300"/>
                  <a:gd name="connsiteY74" fmla="*/ 567549 h 1855788"/>
                  <a:gd name="connsiteX75" fmla="*/ 2203928 w 2781300"/>
                  <a:gd name="connsiteY75" fmla="*/ 576262 h 1855788"/>
                  <a:gd name="connsiteX76" fmla="*/ 2180042 w 2781300"/>
                  <a:gd name="connsiteY76" fmla="*/ 622605 h 1855788"/>
                  <a:gd name="connsiteX77" fmla="*/ 2346339 w 2781300"/>
                  <a:gd name="connsiteY77" fmla="*/ 631032 h 1855788"/>
                  <a:gd name="connsiteX78" fmla="*/ 2319231 w 2781300"/>
                  <a:gd name="connsiteY78" fmla="*/ 696341 h 1855788"/>
                  <a:gd name="connsiteX79" fmla="*/ 2438404 w 2781300"/>
                  <a:gd name="connsiteY79" fmla="*/ 707232 h 1855788"/>
                  <a:gd name="connsiteX80" fmla="*/ 2416227 w 2781300"/>
                  <a:gd name="connsiteY80" fmla="*/ 746374 h 1855788"/>
                  <a:gd name="connsiteX81" fmla="*/ 2548297 w 2781300"/>
                  <a:gd name="connsiteY81" fmla="*/ 747713 h 1855788"/>
                  <a:gd name="connsiteX82" fmla="*/ 2513846 w 2781300"/>
                  <a:gd name="connsiteY82" fmla="*/ 796728 h 1855788"/>
                  <a:gd name="connsiteX83" fmla="*/ 2660245 w 2781300"/>
                  <a:gd name="connsiteY83" fmla="*/ 795338 h 1855788"/>
                  <a:gd name="connsiteX84" fmla="*/ 2629833 w 2781300"/>
                  <a:gd name="connsiteY84" fmla="*/ 852351 h 1855788"/>
                  <a:gd name="connsiteX85" fmla="*/ 2710659 w 2781300"/>
                  <a:gd name="connsiteY85" fmla="*/ 852487 h 1855788"/>
                  <a:gd name="connsiteX86" fmla="*/ 2692412 w 2781300"/>
                  <a:gd name="connsiteY86" fmla="*/ 881266 h 1855788"/>
                  <a:gd name="connsiteX87" fmla="*/ 2781300 w 2781300"/>
                  <a:gd name="connsiteY87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473151 w 2781300"/>
                  <a:gd name="connsiteY57" fmla="*/ 203783 h 1855788"/>
                  <a:gd name="connsiteX58" fmla="*/ 1558931 w 2781300"/>
                  <a:gd name="connsiteY58" fmla="*/ 200025 h 1855788"/>
                  <a:gd name="connsiteX59" fmla="*/ 1535305 w 2781300"/>
                  <a:gd name="connsiteY59" fmla="*/ 266902 h 1855788"/>
                  <a:gd name="connsiteX60" fmla="*/ 1540646 w 2781300"/>
                  <a:gd name="connsiteY60" fmla="*/ 269743 h 1855788"/>
                  <a:gd name="connsiteX61" fmla="*/ 1620474 w 2781300"/>
                  <a:gd name="connsiteY61" fmla="*/ 263128 h 1855788"/>
                  <a:gd name="connsiteX62" fmla="*/ 1605204 w 2781300"/>
                  <a:gd name="connsiteY62" fmla="*/ 304079 h 1855788"/>
                  <a:gd name="connsiteX63" fmla="*/ 1757367 w 2781300"/>
                  <a:gd name="connsiteY63" fmla="*/ 311945 h 1855788"/>
                  <a:gd name="connsiteX64" fmla="*/ 1735914 w 2781300"/>
                  <a:gd name="connsiteY64" fmla="*/ 364629 h 1855788"/>
                  <a:gd name="connsiteX65" fmla="*/ 1808129 w 2781300"/>
                  <a:gd name="connsiteY65" fmla="*/ 359574 h 1855788"/>
                  <a:gd name="connsiteX66" fmla="*/ 1792112 w 2781300"/>
                  <a:gd name="connsiteY66" fmla="*/ 395862 h 1855788"/>
                  <a:gd name="connsiteX67" fmla="*/ 1908140 w 2781300"/>
                  <a:gd name="connsiteY67" fmla="*/ 388149 h 1855788"/>
                  <a:gd name="connsiteX68" fmla="*/ 1877411 w 2781300"/>
                  <a:gd name="connsiteY68" fmla="*/ 454261 h 1855788"/>
                  <a:gd name="connsiteX69" fmla="*/ 1882194 w 2781300"/>
                  <a:gd name="connsiteY69" fmla="*/ 456941 h 1855788"/>
                  <a:gd name="connsiteX70" fmla="*/ 1972435 w 2781300"/>
                  <a:gd name="connsiteY70" fmla="*/ 451649 h 1855788"/>
                  <a:gd name="connsiteX71" fmla="*/ 1949751 w 2781300"/>
                  <a:gd name="connsiteY71" fmla="*/ 494699 h 1855788"/>
                  <a:gd name="connsiteX72" fmla="*/ 2100242 w 2781300"/>
                  <a:gd name="connsiteY72" fmla="*/ 524674 h 1855788"/>
                  <a:gd name="connsiteX73" fmla="*/ 2080914 w 2781300"/>
                  <a:gd name="connsiteY73" fmla="*/ 567549 h 1855788"/>
                  <a:gd name="connsiteX74" fmla="*/ 2203928 w 2781300"/>
                  <a:gd name="connsiteY74" fmla="*/ 576262 h 1855788"/>
                  <a:gd name="connsiteX75" fmla="*/ 2180042 w 2781300"/>
                  <a:gd name="connsiteY75" fmla="*/ 622605 h 1855788"/>
                  <a:gd name="connsiteX76" fmla="*/ 2346339 w 2781300"/>
                  <a:gd name="connsiteY76" fmla="*/ 631032 h 1855788"/>
                  <a:gd name="connsiteX77" fmla="*/ 2319231 w 2781300"/>
                  <a:gd name="connsiteY77" fmla="*/ 696341 h 1855788"/>
                  <a:gd name="connsiteX78" fmla="*/ 2438404 w 2781300"/>
                  <a:gd name="connsiteY78" fmla="*/ 707232 h 1855788"/>
                  <a:gd name="connsiteX79" fmla="*/ 2416227 w 2781300"/>
                  <a:gd name="connsiteY79" fmla="*/ 746374 h 1855788"/>
                  <a:gd name="connsiteX80" fmla="*/ 2548297 w 2781300"/>
                  <a:gd name="connsiteY80" fmla="*/ 747713 h 1855788"/>
                  <a:gd name="connsiteX81" fmla="*/ 2513846 w 2781300"/>
                  <a:gd name="connsiteY81" fmla="*/ 796728 h 1855788"/>
                  <a:gd name="connsiteX82" fmla="*/ 2660245 w 2781300"/>
                  <a:gd name="connsiteY82" fmla="*/ 795338 h 1855788"/>
                  <a:gd name="connsiteX83" fmla="*/ 2629833 w 2781300"/>
                  <a:gd name="connsiteY83" fmla="*/ 852351 h 1855788"/>
                  <a:gd name="connsiteX84" fmla="*/ 2710659 w 2781300"/>
                  <a:gd name="connsiteY84" fmla="*/ 852487 h 1855788"/>
                  <a:gd name="connsiteX85" fmla="*/ 2692412 w 2781300"/>
                  <a:gd name="connsiteY85" fmla="*/ 881266 h 1855788"/>
                  <a:gd name="connsiteX86" fmla="*/ 2781300 w 2781300"/>
                  <a:gd name="connsiteY86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421485 w 2781300"/>
                  <a:gd name="connsiteY56" fmla="*/ 210624 h 1855788"/>
                  <a:gd name="connsiteX57" fmla="*/ 1558931 w 2781300"/>
                  <a:gd name="connsiteY57" fmla="*/ 200025 h 1855788"/>
                  <a:gd name="connsiteX58" fmla="*/ 1535305 w 2781300"/>
                  <a:gd name="connsiteY58" fmla="*/ 266902 h 1855788"/>
                  <a:gd name="connsiteX59" fmla="*/ 1540646 w 2781300"/>
                  <a:gd name="connsiteY59" fmla="*/ 269743 h 1855788"/>
                  <a:gd name="connsiteX60" fmla="*/ 1620474 w 2781300"/>
                  <a:gd name="connsiteY60" fmla="*/ 263128 h 1855788"/>
                  <a:gd name="connsiteX61" fmla="*/ 1605204 w 2781300"/>
                  <a:gd name="connsiteY61" fmla="*/ 304079 h 1855788"/>
                  <a:gd name="connsiteX62" fmla="*/ 1757367 w 2781300"/>
                  <a:gd name="connsiteY62" fmla="*/ 311945 h 1855788"/>
                  <a:gd name="connsiteX63" fmla="*/ 1735914 w 2781300"/>
                  <a:gd name="connsiteY63" fmla="*/ 364629 h 1855788"/>
                  <a:gd name="connsiteX64" fmla="*/ 1808129 w 2781300"/>
                  <a:gd name="connsiteY64" fmla="*/ 359574 h 1855788"/>
                  <a:gd name="connsiteX65" fmla="*/ 1792112 w 2781300"/>
                  <a:gd name="connsiteY65" fmla="*/ 395862 h 1855788"/>
                  <a:gd name="connsiteX66" fmla="*/ 1908140 w 2781300"/>
                  <a:gd name="connsiteY66" fmla="*/ 388149 h 1855788"/>
                  <a:gd name="connsiteX67" fmla="*/ 1877411 w 2781300"/>
                  <a:gd name="connsiteY67" fmla="*/ 454261 h 1855788"/>
                  <a:gd name="connsiteX68" fmla="*/ 1882194 w 2781300"/>
                  <a:gd name="connsiteY68" fmla="*/ 456941 h 1855788"/>
                  <a:gd name="connsiteX69" fmla="*/ 1972435 w 2781300"/>
                  <a:gd name="connsiteY69" fmla="*/ 451649 h 1855788"/>
                  <a:gd name="connsiteX70" fmla="*/ 1949751 w 2781300"/>
                  <a:gd name="connsiteY70" fmla="*/ 494699 h 1855788"/>
                  <a:gd name="connsiteX71" fmla="*/ 2100242 w 2781300"/>
                  <a:gd name="connsiteY71" fmla="*/ 524674 h 1855788"/>
                  <a:gd name="connsiteX72" fmla="*/ 2080914 w 2781300"/>
                  <a:gd name="connsiteY72" fmla="*/ 567549 h 1855788"/>
                  <a:gd name="connsiteX73" fmla="*/ 2203928 w 2781300"/>
                  <a:gd name="connsiteY73" fmla="*/ 576262 h 1855788"/>
                  <a:gd name="connsiteX74" fmla="*/ 2180042 w 2781300"/>
                  <a:gd name="connsiteY74" fmla="*/ 622605 h 1855788"/>
                  <a:gd name="connsiteX75" fmla="*/ 2346339 w 2781300"/>
                  <a:gd name="connsiteY75" fmla="*/ 631032 h 1855788"/>
                  <a:gd name="connsiteX76" fmla="*/ 2319231 w 2781300"/>
                  <a:gd name="connsiteY76" fmla="*/ 696341 h 1855788"/>
                  <a:gd name="connsiteX77" fmla="*/ 2438404 w 2781300"/>
                  <a:gd name="connsiteY77" fmla="*/ 707232 h 1855788"/>
                  <a:gd name="connsiteX78" fmla="*/ 2416227 w 2781300"/>
                  <a:gd name="connsiteY78" fmla="*/ 746374 h 1855788"/>
                  <a:gd name="connsiteX79" fmla="*/ 2548297 w 2781300"/>
                  <a:gd name="connsiteY79" fmla="*/ 747713 h 1855788"/>
                  <a:gd name="connsiteX80" fmla="*/ 2513846 w 2781300"/>
                  <a:gd name="connsiteY80" fmla="*/ 796728 h 1855788"/>
                  <a:gd name="connsiteX81" fmla="*/ 2660245 w 2781300"/>
                  <a:gd name="connsiteY81" fmla="*/ 795338 h 1855788"/>
                  <a:gd name="connsiteX82" fmla="*/ 2629833 w 2781300"/>
                  <a:gd name="connsiteY82" fmla="*/ 852351 h 1855788"/>
                  <a:gd name="connsiteX83" fmla="*/ 2710659 w 2781300"/>
                  <a:gd name="connsiteY83" fmla="*/ 852487 h 1855788"/>
                  <a:gd name="connsiteX84" fmla="*/ 2692412 w 2781300"/>
                  <a:gd name="connsiteY84" fmla="*/ 881266 h 1855788"/>
                  <a:gd name="connsiteX85" fmla="*/ 2781300 w 2781300"/>
                  <a:gd name="connsiteY85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540646 w 2781300"/>
                  <a:gd name="connsiteY58" fmla="*/ 269743 h 1855788"/>
                  <a:gd name="connsiteX59" fmla="*/ 1620474 w 2781300"/>
                  <a:gd name="connsiteY59" fmla="*/ 263128 h 1855788"/>
                  <a:gd name="connsiteX60" fmla="*/ 1605204 w 2781300"/>
                  <a:gd name="connsiteY60" fmla="*/ 304079 h 1855788"/>
                  <a:gd name="connsiteX61" fmla="*/ 1757367 w 2781300"/>
                  <a:gd name="connsiteY61" fmla="*/ 311945 h 1855788"/>
                  <a:gd name="connsiteX62" fmla="*/ 1735914 w 2781300"/>
                  <a:gd name="connsiteY62" fmla="*/ 364629 h 1855788"/>
                  <a:gd name="connsiteX63" fmla="*/ 1808129 w 2781300"/>
                  <a:gd name="connsiteY63" fmla="*/ 359574 h 1855788"/>
                  <a:gd name="connsiteX64" fmla="*/ 1792112 w 2781300"/>
                  <a:gd name="connsiteY64" fmla="*/ 395862 h 1855788"/>
                  <a:gd name="connsiteX65" fmla="*/ 1908140 w 2781300"/>
                  <a:gd name="connsiteY65" fmla="*/ 388149 h 1855788"/>
                  <a:gd name="connsiteX66" fmla="*/ 1877411 w 2781300"/>
                  <a:gd name="connsiteY66" fmla="*/ 454261 h 1855788"/>
                  <a:gd name="connsiteX67" fmla="*/ 1882194 w 2781300"/>
                  <a:gd name="connsiteY67" fmla="*/ 456941 h 1855788"/>
                  <a:gd name="connsiteX68" fmla="*/ 1972435 w 2781300"/>
                  <a:gd name="connsiteY68" fmla="*/ 451649 h 1855788"/>
                  <a:gd name="connsiteX69" fmla="*/ 1949751 w 2781300"/>
                  <a:gd name="connsiteY69" fmla="*/ 494699 h 1855788"/>
                  <a:gd name="connsiteX70" fmla="*/ 2100242 w 2781300"/>
                  <a:gd name="connsiteY70" fmla="*/ 524674 h 1855788"/>
                  <a:gd name="connsiteX71" fmla="*/ 2080914 w 2781300"/>
                  <a:gd name="connsiteY71" fmla="*/ 567549 h 1855788"/>
                  <a:gd name="connsiteX72" fmla="*/ 2203928 w 2781300"/>
                  <a:gd name="connsiteY72" fmla="*/ 576262 h 1855788"/>
                  <a:gd name="connsiteX73" fmla="*/ 2180042 w 2781300"/>
                  <a:gd name="connsiteY73" fmla="*/ 622605 h 1855788"/>
                  <a:gd name="connsiteX74" fmla="*/ 2346339 w 2781300"/>
                  <a:gd name="connsiteY74" fmla="*/ 631032 h 1855788"/>
                  <a:gd name="connsiteX75" fmla="*/ 2319231 w 2781300"/>
                  <a:gd name="connsiteY75" fmla="*/ 696341 h 1855788"/>
                  <a:gd name="connsiteX76" fmla="*/ 2438404 w 2781300"/>
                  <a:gd name="connsiteY76" fmla="*/ 707232 h 1855788"/>
                  <a:gd name="connsiteX77" fmla="*/ 2416227 w 2781300"/>
                  <a:gd name="connsiteY77" fmla="*/ 746374 h 1855788"/>
                  <a:gd name="connsiteX78" fmla="*/ 2548297 w 2781300"/>
                  <a:gd name="connsiteY78" fmla="*/ 747713 h 1855788"/>
                  <a:gd name="connsiteX79" fmla="*/ 2513846 w 2781300"/>
                  <a:gd name="connsiteY79" fmla="*/ 796728 h 1855788"/>
                  <a:gd name="connsiteX80" fmla="*/ 2660245 w 2781300"/>
                  <a:gd name="connsiteY80" fmla="*/ 795338 h 1855788"/>
                  <a:gd name="connsiteX81" fmla="*/ 2629833 w 2781300"/>
                  <a:gd name="connsiteY81" fmla="*/ 852351 h 1855788"/>
                  <a:gd name="connsiteX82" fmla="*/ 2710659 w 2781300"/>
                  <a:gd name="connsiteY82" fmla="*/ 852487 h 1855788"/>
                  <a:gd name="connsiteX83" fmla="*/ 2692412 w 2781300"/>
                  <a:gd name="connsiteY83" fmla="*/ 881266 h 1855788"/>
                  <a:gd name="connsiteX84" fmla="*/ 2781300 w 2781300"/>
                  <a:gd name="connsiteY84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882194 w 2781300"/>
                  <a:gd name="connsiteY66" fmla="*/ 456941 h 1855788"/>
                  <a:gd name="connsiteX67" fmla="*/ 1972435 w 2781300"/>
                  <a:gd name="connsiteY67" fmla="*/ 451649 h 1855788"/>
                  <a:gd name="connsiteX68" fmla="*/ 1949751 w 2781300"/>
                  <a:gd name="connsiteY68" fmla="*/ 494699 h 1855788"/>
                  <a:gd name="connsiteX69" fmla="*/ 2100242 w 2781300"/>
                  <a:gd name="connsiteY69" fmla="*/ 524674 h 1855788"/>
                  <a:gd name="connsiteX70" fmla="*/ 2080914 w 2781300"/>
                  <a:gd name="connsiteY70" fmla="*/ 567549 h 1855788"/>
                  <a:gd name="connsiteX71" fmla="*/ 2203928 w 2781300"/>
                  <a:gd name="connsiteY71" fmla="*/ 576262 h 1855788"/>
                  <a:gd name="connsiteX72" fmla="*/ 2180042 w 2781300"/>
                  <a:gd name="connsiteY72" fmla="*/ 622605 h 1855788"/>
                  <a:gd name="connsiteX73" fmla="*/ 2346339 w 2781300"/>
                  <a:gd name="connsiteY73" fmla="*/ 631032 h 1855788"/>
                  <a:gd name="connsiteX74" fmla="*/ 2319231 w 2781300"/>
                  <a:gd name="connsiteY74" fmla="*/ 696341 h 1855788"/>
                  <a:gd name="connsiteX75" fmla="*/ 2438404 w 2781300"/>
                  <a:gd name="connsiteY75" fmla="*/ 707232 h 1855788"/>
                  <a:gd name="connsiteX76" fmla="*/ 2416227 w 2781300"/>
                  <a:gd name="connsiteY76" fmla="*/ 746374 h 1855788"/>
                  <a:gd name="connsiteX77" fmla="*/ 2548297 w 2781300"/>
                  <a:gd name="connsiteY77" fmla="*/ 747713 h 1855788"/>
                  <a:gd name="connsiteX78" fmla="*/ 2513846 w 2781300"/>
                  <a:gd name="connsiteY78" fmla="*/ 796728 h 1855788"/>
                  <a:gd name="connsiteX79" fmla="*/ 2660245 w 2781300"/>
                  <a:gd name="connsiteY79" fmla="*/ 795338 h 1855788"/>
                  <a:gd name="connsiteX80" fmla="*/ 2629833 w 2781300"/>
                  <a:gd name="connsiteY80" fmla="*/ 852351 h 1855788"/>
                  <a:gd name="connsiteX81" fmla="*/ 2710659 w 2781300"/>
                  <a:gd name="connsiteY81" fmla="*/ 852487 h 1855788"/>
                  <a:gd name="connsiteX82" fmla="*/ 2692412 w 2781300"/>
                  <a:gd name="connsiteY82" fmla="*/ 881266 h 1855788"/>
                  <a:gd name="connsiteX83" fmla="*/ 2781300 w 2781300"/>
                  <a:gd name="connsiteY83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997790 w 2781300"/>
                  <a:gd name="connsiteY37" fmla="*/ 1815797 h 1855788"/>
                  <a:gd name="connsiteX38" fmla="*/ 1008873 w 2781300"/>
                  <a:gd name="connsiteY38" fmla="*/ 1855788 h 1855788"/>
                  <a:gd name="connsiteX39" fmla="*/ 839790 w 2781300"/>
                  <a:gd name="connsiteY39" fmla="*/ 1836937 h 1855788"/>
                  <a:gd name="connsiteX40" fmla="*/ 821133 w 2781300"/>
                  <a:gd name="connsiteY40" fmla="*/ 1831631 h 1855788"/>
                  <a:gd name="connsiteX41" fmla="*/ 775540 w 2781300"/>
                  <a:gd name="connsiteY41" fmla="*/ 1828957 h 1855788"/>
                  <a:gd name="connsiteX42" fmla="*/ 0 w 2781300"/>
                  <a:gd name="connsiteY42" fmla="*/ 941388 h 1855788"/>
                  <a:gd name="connsiteX43" fmla="*/ 626400 w 2781300"/>
                  <a:gd name="connsiteY43" fmla="*/ 93223 h 1855788"/>
                  <a:gd name="connsiteX44" fmla="*/ 667074 w 2781300"/>
                  <a:gd name="connsiteY44" fmla="*/ 81034 h 1855788"/>
                  <a:gd name="connsiteX45" fmla="*/ 682305 w 2781300"/>
                  <a:gd name="connsiteY45" fmla="*/ 72919 h 1855788"/>
                  <a:gd name="connsiteX46" fmla="*/ 1008873 w 2781300"/>
                  <a:gd name="connsiteY46" fmla="*/ 0 h 1855788"/>
                  <a:gd name="connsiteX47" fmla="*/ 997186 w 2781300"/>
                  <a:gd name="connsiteY47" fmla="*/ 42173 h 1855788"/>
                  <a:gd name="connsiteX48" fmla="*/ 1108885 w 2781300"/>
                  <a:gd name="connsiteY48" fmla="*/ 33337 h 1855788"/>
                  <a:gd name="connsiteX49" fmla="*/ 1097623 w 2781300"/>
                  <a:gd name="connsiteY49" fmla="*/ 72518 h 1855788"/>
                  <a:gd name="connsiteX50" fmla="*/ 1222348 w 2781300"/>
                  <a:gd name="connsiteY50" fmla="*/ 61912 h 1855788"/>
                  <a:gd name="connsiteX51" fmla="*/ 1206030 w 2781300"/>
                  <a:gd name="connsiteY51" fmla="*/ 116866 h 1855788"/>
                  <a:gd name="connsiteX52" fmla="*/ 1346173 w 2781300"/>
                  <a:gd name="connsiteY52" fmla="*/ 119062 h 1855788"/>
                  <a:gd name="connsiteX53" fmla="*/ 1332246 w 2781300"/>
                  <a:gd name="connsiteY53" fmla="*/ 162868 h 1855788"/>
                  <a:gd name="connsiteX54" fmla="*/ 1430344 w 2781300"/>
                  <a:gd name="connsiteY54" fmla="*/ 157162 h 1855788"/>
                  <a:gd name="connsiteX55" fmla="*/ 1413731 w 2781300"/>
                  <a:gd name="connsiteY55" fmla="*/ 206956 h 1855788"/>
                  <a:gd name="connsiteX56" fmla="*/ 1558931 w 2781300"/>
                  <a:gd name="connsiteY56" fmla="*/ 200025 h 1855788"/>
                  <a:gd name="connsiteX57" fmla="*/ 1535305 w 2781300"/>
                  <a:gd name="connsiteY57" fmla="*/ 266902 h 1855788"/>
                  <a:gd name="connsiteX58" fmla="*/ 1620474 w 2781300"/>
                  <a:gd name="connsiteY58" fmla="*/ 263128 h 1855788"/>
                  <a:gd name="connsiteX59" fmla="*/ 1605204 w 2781300"/>
                  <a:gd name="connsiteY59" fmla="*/ 304079 h 1855788"/>
                  <a:gd name="connsiteX60" fmla="*/ 1757367 w 2781300"/>
                  <a:gd name="connsiteY60" fmla="*/ 311945 h 1855788"/>
                  <a:gd name="connsiteX61" fmla="*/ 1735914 w 2781300"/>
                  <a:gd name="connsiteY61" fmla="*/ 364629 h 1855788"/>
                  <a:gd name="connsiteX62" fmla="*/ 1808129 w 2781300"/>
                  <a:gd name="connsiteY62" fmla="*/ 359574 h 1855788"/>
                  <a:gd name="connsiteX63" fmla="*/ 1792112 w 2781300"/>
                  <a:gd name="connsiteY63" fmla="*/ 395862 h 1855788"/>
                  <a:gd name="connsiteX64" fmla="*/ 1908140 w 2781300"/>
                  <a:gd name="connsiteY64" fmla="*/ 388149 h 1855788"/>
                  <a:gd name="connsiteX65" fmla="*/ 1877411 w 2781300"/>
                  <a:gd name="connsiteY65" fmla="*/ 454261 h 1855788"/>
                  <a:gd name="connsiteX66" fmla="*/ 1972435 w 2781300"/>
                  <a:gd name="connsiteY66" fmla="*/ 451649 h 1855788"/>
                  <a:gd name="connsiteX67" fmla="*/ 1949751 w 2781300"/>
                  <a:gd name="connsiteY67" fmla="*/ 494699 h 1855788"/>
                  <a:gd name="connsiteX68" fmla="*/ 2100242 w 2781300"/>
                  <a:gd name="connsiteY68" fmla="*/ 524674 h 1855788"/>
                  <a:gd name="connsiteX69" fmla="*/ 2080914 w 2781300"/>
                  <a:gd name="connsiteY69" fmla="*/ 567549 h 1855788"/>
                  <a:gd name="connsiteX70" fmla="*/ 2203928 w 2781300"/>
                  <a:gd name="connsiteY70" fmla="*/ 576262 h 1855788"/>
                  <a:gd name="connsiteX71" fmla="*/ 2180042 w 2781300"/>
                  <a:gd name="connsiteY71" fmla="*/ 622605 h 1855788"/>
                  <a:gd name="connsiteX72" fmla="*/ 2346339 w 2781300"/>
                  <a:gd name="connsiteY72" fmla="*/ 631032 h 1855788"/>
                  <a:gd name="connsiteX73" fmla="*/ 2319231 w 2781300"/>
                  <a:gd name="connsiteY73" fmla="*/ 696341 h 1855788"/>
                  <a:gd name="connsiteX74" fmla="*/ 2438404 w 2781300"/>
                  <a:gd name="connsiteY74" fmla="*/ 707232 h 1855788"/>
                  <a:gd name="connsiteX75" fmla="*/ 2416227 w 2781300"/>
                  <a:gd name="connsiteY75" fmla="*/ 746374 h 1855788"/>
                  <a:gd name="connsiteX76" fmla="*/ 2548297 w 2781300"/>
                  <a:gd name="connsiteY76" fmla="*/ 747713 h 1855788"/>
                  <a:gd name="connsiteX77" fmla="*/ 2513846 w 2781300"/>
                  <a:gd name="connsiteY77" fmla="*/ 796728 h 1855788"/>
                  <a:gd name="connsiteX78" fmla="*/ 2660245 w 2781300"/>
                  <a:gd name="connsiteY78" fmla="*/ 795338 h 1855788"/>
                  <a:gd name="connsiteX79" fmla="*/ 2629833 w 2781300"/>
                  <a:gd name="connsiteY79" fmla="*/ 852351 h 1855788"/>
                  <a:gd name="connsiteX80" fmla="*/ 2710659 w 2781300"/>
                  <a:gd name="connsiteY80" fmla="*/ 852487 h 1855788"/>
                  <a:gd name="connsiteX81" fmla="*/ 2692412 w 2781300"/>
                  <a:gd name="connsiteY81" fmla="*/ 881266 h 1855788"/>
                  <a:gd name="connsiteX82" fmla="*/ 2781300 w 2781300"/>
                  <a:gd name="connsiteY82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821133 w 2781300"/>
                  <a:gd name="connsiteY39" fmla="*/ 1831631 h 1855788"/>
                  <a:gd name="connsiteX40" fmla="*/ 775540 w 2781300"/>
                  <a:gd name="connsiteY40" fmla="*/ 1828957 h 1855788"/>
                  <a:gd name="connsiteX41" fmla="*/ 0 w 2781300"/>
                  <a:gd name="connsiteY41" fmla="*/ 941388 h 1855788"/>
                  <a:gd name="connsiteX42" fmla="*/ 626400 w 2781300"/>
                  <a:gd name="connsiteY42" fmla="*/ 93223 h 1855788"/>
                  <a:gd name="connsiteX43" fmla="*/ 667074 w 2781300"/>
                  <a:gd name="connsiteY43" fmla="*/ 81034 h 1855788"/>
                  <a:gd name="connsiteX44" fmla="*/ 682305 w 2781300"/>
                  <a:gd name="connsiteY44" fmla="*/ 72919 h 1855788"/>
                  <a:gd name="connsiteX45" fmla="*/ 1008873 w 2781300"/>
                  <a:gd name="connsiteY45" fmla="*/ 0 h 1855788"/>
                  <a:gd name="connsiteX46" fmla="*/ 997186 w 2781300"/>
                  <a:gd name="connsiteY46" fmla="*/ 42173 h 1855788"/>
                  <a:gd name="connsiteX47" fmla="*/ 1108885 w 2781300"/>
                  <a:gd name="connsiteY47" fmla="*/ 33337 h 1855788"/>
                  <a:gd name="connsiteX48" fmla="*/ 1097623 w 2781300"/>
                  <a:gd name="connsiteY48" fmla="*/ 72518 h 1855788"/>
                  <a:gd name="connsiteX49" fmla="*/ 1222348 w 2781300"/>
                  <a:gd name="connsiteY49" fmla="*/ 61912 h 1855788"/>
                  <a:gd name="connsiteX50" fmla="*/ 1206030 w 2781300"/>
                  <a:gd name="connsiteY50" fmla="*/ 116866 h 1855788"/>
                  <a:gd name="connsiteX51" fmla="*/ 1346173 w 2781300"/>
                  <a:gd name="connsiteY51" fmla="*/ 119062 h 1855788"/>
                  <a:gd name="connsiteX52" fmla="*/ 1332246 w 2781300"/>
                  <a:gd name="connsiteY52" fmla="*/ 162868 h 1855788"/>
                  <a:gd name="connsiteX53" fmla="*/ 1430344 w 2781300"/>
                  <a:gd name="connsiteY53" fmla="*/ 157162 h 1855788"/>
                  <a:gd name="connsiteX54" fmla="*/ 1413731 w 2781300"/>
                  <a:gd name="connsiteY54" fmla="*/ 206956 h 1855788"/>
                  <a:gd name="connsiteX55" fmla="*/ 1558931 w 2781300"/>
                  <a:gd name="connsiteY55" fmla="*/ 200025 h 1855788"/>
                  <a:gd name="connsiteX56" fmla="*/ 1535305 w 2781300"/>
                  <a:gd name="connsiteY56" fmla="*/ 266902 h 1855788"/>
                  <a:gd name="connsiteX57" fmla="*/ 1620474 w 2781300"/>
                  <a:gd name="connsiteY57" fmla="*/ 263128 h 1855788"/>
                  <a:gd name="connsiteX58" fmla="*/ 1605204 w 2781300"/>
                  <a:gd name="connsiteY58" fmla="*/ 304079 h 1855788"/>
                  <a:gd name="connsiteX59" fmla="*/ 1757367 w 2781300"/>
                  <a:gd name="connsiteY59" fmla="*/ 311945 h 1855788"/>
                  <a:gd name="connsiteX60" fmla="*/ 1735914 w 2781300"/>
                  <a:gd name="connsiteY60" fmla="*/ 364629 h 1855788"/>
                  <a:gd name="connsiteX61" fmla="*/ 1808129 w 2781300"/>
                  <a:gd name="connsiteY61" fmla="*/ 359574 h 1855788"/>
                  <a:gd name="connsiteX62" fmla="*/ 1792112 w 2781300"/>
                  <a:gd name="connsiteY62" fmla="*/ 395862 h 1855788"/>
                  <a:gd name="connsiteX63" fmla="*/ 1908140 w 2781300"/>
                  <a:gd name="connsiteY63" fmla="*/ 388149 h 1855788"/>
                  <a:gd name="connsiteX64" fmla="*/ 1877411 w 2781300"/>
                  <a:gd name="connsiteY64" fmla="*/ 454261 h 1855788"/>
                  <a:gd name="connsiteX65" fmla="*/ 1972435 w 2781300"/>
                  <a:gd name="connsiteY65" fmla="*/ 451649 h 1855788"/>
                  <a:gd name="connsiteX66" fmla="*/ 1949751 w 2781300"/>
                  <a:gd name="connsiteY66" fmla="*/ 494699 h 1855788"/>
                  <a:gd name="connsiteX67" fmla="*/ 2100242 w 2781300"/>
                  <a:gd name="connsiteY67" fmla="*/ 524674 h 1855788"/>
                  <a:gd name="connsiteX68" fmla="*/ 2080914 w 2781300"/>
                  <a:gd name="connsiteY68" fmla="*/ 567549 h 1855788"/>
                  <a:gd name="connsiteX69" fmla="*/ 2203928 w 2781300"/>
                  <a:gd name="connsiteY69" fmla="*/ 576262 h 1855788"/>
                  <a:gd name="connsiteX70" fmla="*/ 2180042 w 2781300"/>
                  <a:gd name="connsiteY70" fmla="*/ 622605 h 1855788"/>
                  <a:gd name="connsiteX71" fmla="*/ 2346339 w 2781300"/>
                  <a:gd name="connsiteY71" fmla="*/ 631032 h 1855788"/>
                  <a:gd name="connsiteX72" fmla="*/ 2319231 w 2781300"/>
                  <a:gd name="connsiteY72" fmla="*/ 696341 h 1855788"/>
                  <a:gd name="connsiteX73" fmla="*/ 2438404 w 2781300"/>
                  <a:gd name="connsiteY73" fmla="*/ 707232 h 1855788"/>
                  <a:gd name="connsiteX74" fmla="*/ 2416227 w 2781300"/>
                  <a:gd name="connsiteY74" fmla="*/ 746374 h 1855788"/>
                  <a:gd name="connsiteX75" fmla="*/ 2548297 w 2781300"/>
                  <a:gd name="connsiteY75" fmla="*/ 747713 h 1855788"/>
                  <a:gd name="connsiteX76" fmla="*/ 2513846 w 2781300"/>
                  <a:gd name="connsiteY76" fmla="*/ 796728 h 1855788"/>
                  <a:gd name="connsiteX77" fmla="*/ 2660245 w 2781300"/>
                  <a:gd name="connsiteY77" fmla="*/ 795338 h 1855788"/>
                  <a:gd name="connsiteX78" fmla="*/ 2629833 w 2781300"/>
                  <a:gd name="connsiteY78" fmla="*/ 852351 h 1855788"/>
                  <a:gd name="connsiteX79" fmla="*/ 2710659 w 2781300"/>
                  <a:gd name="connsiteY79" fmla="*/ 852487 h 1855788"/>
                  <a:gd name="connsiteX80" fmla="*/ 2692412 w 2781300"/>
                  <a:gd name="connsiteY80" fmla="*/ 881266 h 1855788"/>
                  <a:gd name="connsiteX81" fmla="*/ 2781300 w 2781300"/>
                  <a:gd name="connsiteY81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67074 w 2781300"/>
                  <a:gd name="connsiteY42" fmla="*/ 81034 h 1855788"/>
                  <a:gd name="connsiteX43" fmla="*/ 682305 w 2781300"/>
                  <a:gd name="connsiteY43" fmla="*/ 72919 h 1855788"/>
                  <a:gd name="connsiteX44" fmla="*/ 1008873 w 2781300"/>
                  <a:gd name="connsiteY44" fmla="*/ 0 h 1855788"/>
                  <a:gd name="connsiteX45" fmla="*/ 997186 w 2781300"/>
                  <a:gd name="connsiteY45" fmla="*/ 42173 h 1855788"/>
                  <a:gd name="connsiteX46" fmla="*/ 1108885 w 2781300"/>
                  <a:gd name="connsiteY46" fmla="*/ 33337 h 1855788"/>
                  <a:gd name="connsiteX47" fmla="*/ 1097623 w 2781300"/>
                  <a:gd name="connsiteY47" fmla="*/ 72518 h 1855788"/>
                  <a:gd name="connsiteX48" fmla="*/ 1222348 w 2781300"/>
                  <a:gd name="connsiteY48" fmla="*/ 61912 h 1855788"/>
                  <a:gd name="connsiteX49" fmla="*/ 1206030 w 2781300"/>
                  <a:gd name="connsiteY49" fmla="*/ 116866 h 1855788"/>
                  <a:gd name="connsiteX50" fmla="*/ 1346173 w 2781300"/>
                  <a:gd name="connsiteY50" fmla="*/ 119062 h 1855788"/>
                  <a:gd name="connsiteX51" fmla="*/ 1332246 w 2781300"/>
                  <a:gd name="connsiteY51" fmla="*/ 162868 h 1855788"/>
                  <a:gd name="connsiteX52" fmla="*/ 1430344 w 2781300"/>
                  <a:gd name="connsiteY52" fmla="*/ 157162 h 1855788"/>
                  <a:gd name="connsiteX53" fmla="*/ 1413731 w 2781300"/>
                  <a:gd name="connsiteY53" fmla="*/ 206956 h 1855788"/>
                  <a:gd name="connsiteX54" fmla="*/ 1558931 w 2781300"/>
                  <a:gd name="connsiteY54" fmla="*/ 200025 h 1855788"/>
                  <a:gd name="connsiteX55" fmla="*/ 1535305 w 2781300"/>
                  <a:gd name="connsiteY55" fmla="*/ 266902 h 1855788"/>
                  <a:gd name="connsiteX56" fmla="*/ 1620474 w 2781300"/>
                  <a:gd name="connsiteY56" fmla="*/ 263128 h 1855788"/>
                  <a:gd name="connsiteX57" fmla="*/ 1605204 w 2781300"/>
                  <a:gd name="connsiteY57" fmla="*/ 304079 h 1855788"/>
                  <a:gd name="connsiteX58" fmla="*/ 1757367 w 2781300"/>
                  <a:gd name="connsiteY58" fmla="*/ 311945 h 1855788"/>
                  <a:gd name="connsiteX59" fmla="*/ 1735914 w 2781300"/>
                  <a:gd name="connsiteY59" fmla="*/ 364629 h 1855788"/>
                  <a:gd name="connsiteX60" fmla="*/ 1808129 w 2781300"/>
                  <a:gd name="connsiteY60" fmla="*/ 359574 h 1855788"/>
                  <a:gd name="connsiteX61" fmla="*/ 1792112 w 2781300"/>
                  <a:gd name="connsiteY61" fmla="*/ 395862 h 1855788"/>
                  <a:gd name="connsiteX62" fmla="*/ 1908140 w 2781300"/>
                  <a:gd name="connsiteY62" fmla="*/ 388149 h 1855788"/>
                  <a:gd name="connsiteX63" fmla="*/ 1877411 w 2781300"/>
                  <a:gd name="connsiteY63" fmla="*/ 454261 h 1855788"/>
                  <a:gd name="connsiteX64" fmla="*/ 1972435 w 2781300"/>
                  <a:gd name="connsiteY64" fmla="*/ 451649 h 1855788"/>
                  <a:gd name="connsiteX65" fmla="*/ 1949751 w 2781300"/>
                  <a:gd name="connsiteY65" fmla="*/ 494699 h 1855788"/>
                  <a:gd name="connsiteX66" fmla="*/ 2100242 w 2781300"/>
                  <a:gd name="connsiteY66" fmla="*/ 524674 h 1855788"/>
                  <a:gd name="connsiteX67" fmla="*/ 2080914 w 2781300"/>
                  <a:gd name="connsiteY67" fmla="*/ 567549 h 1855788"/>
                  <a:gd name="connsiteX68" fmla="*/ 2203928 w 2781300"/>
                  <a:gd name="connsiteY68" fmla="*/ 576262 h 1855788"/>
                  <a:gd name="connsiteX69" fmla="*/ 2180042 w 2781300"/>
                  <a:gd name="connsiteY69" fmla="*/ 622605 h 1855788"/>
                  <a:gd name="connsiteX70" fmla="*/ 2346339 w 2781300"/>
                  <a:gd name="connsiteY70" fmla="*/ 631032 h 1855788"/>
                  <a:gd name="connsiteX71" fmla="*/ 2319231 w 2781300"/>
                  <a:gd name="connsiteY71" fmla="*/ 696341 h 1855788"/>
                  <a:gd name="connsiteX72" fmla="*/ 2438404 w 2781300"/>
                  <a:gd name="connsiteY72" fmla="*/ 707232 h 1855788"/>
                  <a:gd name="connsiteX73" fmla="*/ 2416227 w 2781300"/>
                  <a:gd name="connsiteY73" fmla="*/ 746374 h 1855788"/>
                  <a:gd name="connsiteX74" fmla="*/ 2548297 w 2781300"/>
                  <a:gd name="connsiteY74" fmla="*/ 747713 h 1855788"/>
                  <a:gd name="connsiteX75" fmla="*/ 2513846 w 2781300"/>
                  <a:gd name="connsiteY75" fmla="*/ 796728 h 1855788"/>
                  <a:gd name="connsiteX76" fmla="*/ 2660245 w 2781300"/>
                  <a:gd name="connsiteY76" fmla="*/ 795338 h 1855788"/>
                  <a:gd name="connsiteX77" fmla="*/ 2629833 w 2781300"/>
                  <a:gd name="connsiteY77" fmla="*/ 852351 h 1855788"/>
                  <a:gd name="connsiteX78" fmla="*/ 2710659 w 2781300"/>
                  <a:gd name="connsiteY78" fmla="*/ 852487 h 1855788"/>
                  <a:gd name="connsiteX79" fmla="*/ 2692412 w 2781300"/>
                  <a:gd name="connsiteY79" fmla="*/ 881266 h 1855788"/>
                  <a:gd name="connsiteX80" fmla="*/ 2781300 w 2781300"/>
                  <a:gd name="connsiteY80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52019 w 2781300"/>
                  <a:gd name="connsiteY24" fmla="*/ 1533474 h 1855788"/>
                  <a:gd name="connsiteX25" fmla="*/ 1603174 w 2781300"/>
                  <a:gd name="connsiteY25" fmla="*/ 1559366 h 1855788"/>
                  <a:gd name="connsiteX26" fmla="*/ 1620474 w 2781300"/>
                  <a:gd name="connsiteY26" fmla="*/ 1605760 h 1855788"/>
                  <a:gd name="connsiteX27" fmla="*/ 1620474 w 2781300"/>
                  <a:gd name="connsiteY27" fmla="*/ 1605761 h 1855788"/>
                  <a:gd name="connsiteX28" fmla="*/ 1538878 w 2781300"/>
                  <a:gd name="connsiteY28" fmla="*/ 1599000 h 1855788"/>
                  <a:gd name="connsiteX29" fmla="*/ 1558931 w 2781300"/>
                  <a:gd name="connsiteY29" fmla="*/ 1655763 h 1855788"/>
                  <a:gd name="connsiteX30" fmla="*/ 1416069 w 2781300"/>
                  <a:gd name="connsiteY30" fmla="*/ 1655838 h 1855788"/>
                  <a:gd name="connsiteX31" fmla="*/ 1430344 w 2781300"/>
                  <a:gd name="connsiteY31" fmla="*/ 1698626 h 1855788"/>
                  <a:gd name="connsiteX32" fmla="*/ 1344564 w 2781300"/>
                  <a:gd name="connsiteY32" fmla="*/ 1694647 h 1855788"/>
                  <a:gd name="connsiteX33" fmla="*/ 1346173 w 2781300"/>
                  <a:gd name="connsiteY33" fmla="*/ 1736726 h 1855788"/>
                  <a:gd name="connsiteX34" fmla="*/ 1209062 w 2781300"/>
                  <a:gd name="connsiteY34" fmla="*/ 1749131 h 1855788"/>
                  <a:gd name="connsiteX35" fmla="*/ 1222348 w 2781300"/>
                  <a:gd name="connsiteY35" fmla="*/ 1793876 h 1855788"/>
                  <a:gd name="connsiteX36" fmla="*/ 1003642 w 2781300"/>
                  <a:gd name="connsiteY36" fmla="*/ 1814666 h 1855788"/>
                  <a:gd name="connsiteX37" fmla="*/ 1008873 w 2781300"/>
                  <a:gd name="connsiteY37" fmla="*/ 1855788 h 1855788"/>
                  <a:gd name="connsiteX38" fmla="*/ 839790 w 2781300"/>
                  <a:gd name="connsiteY38" fmla="*/ 1836937 h 1855788"/>
                  <a:gd name="connsiteX39" fmla="*/ 775540 w 2781300"/>
                  <a:gd name="connsiteY39" fmla="*/ 1828957 h 1855788"/>
                  <a:gd name="connsiteX40" fmla="*/ 0 w 2781300"/>
                  <a:gd name="connsiteY40" fmla="*/ 941388 h 1855788"/>
                  <a:gd name="connsiteX41" fmla="*/ 626400 w 2781300"/>
                  <a:gd name="connsiteY41" fmla="*/ 93223 h 1855788"/>
                  <a:gd name="connsiteX42" fmla="*/ 682305 w 2781300"/>
                  <a:gd name="connsiteY42" fmla="*/ 72919 h 1855788"/>
                  <a:gd name="connsiteX43" fmla="*/ 1008873 w 2781300"/>
                  <a:gd name="connsiteY43" fmla="*/ 0 h 1855788"/>
                  <a:gd name="connsiteX44" fmla="*/ 997186 w 2781300"/>
                  <a:gd name="connsiteY44" fmla="*/ 42173 h 1855788"/>
                  <a:gd name="connsiteX45" fmla="*/ 1108885 w 2781300"/>
                  <a:gd name="connsiteY45" fmla="*/ 33337 h 1855788"/>
                  <a:gd name="connsiteX46" fmla="*/ 1097623 w 2781300"/>
                  <a:gd name="connsiteY46" fmla="*/ 72518 h 1855788"/>
                  <a:gd name="connsiteX47" fmla="*/ 1222348 w 2781300"/>
                  <a:gd name="connsiteY47" fmla="*/ 61912 h 1855788"/>
                  <a:gd name="connsiteX48" fmla="*/ 1206030 w 2781300"/>
                  <a:gd name="connsiteY48" fmla="*/ 116866 h 1855788"/>
                  <a:gd name="connsiteX49" fmla="*/ 1346173 w 2781300"/>
                  <a:gd name="connsiteY49" fmla="*/ 119062 h 1855788"/>
                  <a:gd name="connsiteX50" fmla="*/ 1332246 w 2781300"/>
                  <a:gd name="connsiteY50" fmla="*/ 162868 h 1855788"/>
                  <a:gd name="connsiteX51" fmla="*/ 1430344 w 2781300"/>
                  <a:gd name="connsiteY51" fmla="*/ 157162 h 1855788"/>
                  <a:gd name="connsiteX52" fmla="*/ 1413731 w 2781300"/>
                  <a:gd name="connsiteY52" fmla="*/ 206956 h 1855788"/>
                  <a:gd name="connsiteX53" fmla="*/ 1558931 w 2781300"/>
                  <a:gd name="connsiteY53" fmla="*/ 200025 h 1855788"/>
                  <a:gd name="connsiteX54" fmla="*/ 1535305 w 2781300"/>
                  <a:gd name="connsiteY54" fmla="*/ 266902 h 1855788"/>
                  <a:gd name="connsiteX55" fmla="*/ 1620474 w 2781300"/>
                  <a:gd name="connsiteY55" fmla="*/ 263128 h 1855788"/>
                  <a:gd name="connsiteX56" fmla="*/ 1605204 w 2781300"/>
                  <a:gd name="connsiteY56" fmla="*/ 304079 h 1855788"/>
                  <a:gd name="connsiteX57" fmla="*/ 1757367 w 2781300"/>
                  <a:gd name="connsiteY57" fmla="*/ 311945 h 1855788"/>
                  <a:gd name="connsiteX58" fmla="*/ 1735914 w 2781300"/>
                  <a:gd name="connsiteY58" fmla="*/ 364629 h 1855788"/>
                  <a:gd name="connsiteX59" fmla="*/ 1808129 w 2781300"/>
                  <a:gd name="connsiteY59" fmla="*/ 359574 h 1855788"/>
                  <a:gd name="connsiteX60" fmla="*/ 1792112 w 2781300"/>
                  <a:gd name="connsiteY60" fmla="*/ 395862 h 1855788"/>
                  <a:gd name="connsiteX61" fmla="*/ 1908140 w 2781300"/>
                  <a:gd name="connsiteY61" fmla="*/ 388149 h 1855788"/>
                  <a:gd name="connsiteX62" fmla="*/ 1877411 w 2781300"/>
                  <a:gd name="connsiteY62" fmla="*/ 454261 h 1855788"/>
                  <a:gd name="connsiteX63" fmla="*/ 1972435 w 2781300"/>
                  <a:gd name="connsiteY63" fmla="*/ 451649 h 1855788"/>
                  <a:gd name="connsiteX64" fmla="*/ 1949751 w 2781300"/>
                  <a:gd name="connsiteY64" fmla="*/ 494699 h 1855788"/>
                  <a:gd name="connsiteX65" fmla="*/ 2100242 w 2781300"/>
                  <a:gd name="connsiteY65" fmla="*/ 524674 h 1855788"/>
                  <a:gd name="connsiteX66" fmla="*/ 2080914 w 2781300"/>
                  <a:gd name="connsiteY66" fmla="*/ 567549 h 1855788"/>
                  <a:gd name="connsiteX67" fmla="*/ 2203928 w 2781300"/>
                  <a:gd name="connsiteY67" fmla="*/ 576262 h 1855788"/>
                  <a:gd name="connsiteX68" fmla="*/ 2180042 w 2781300"/>
                  <a:gd name="connsiteY68" fmla="*/ 622605 h 1855788"/>
                  <a:gd name="connsiteX69" fmla="*/ 2346339 w 2781300"/>
                  <a:gd name="connsiteY69" fmla="*/ 631032 h 1855788"/>
                  <a:gd name="connsiteX70" fmla="*/ 2319231 w 2781300"/>
                  <a:gd name="connsiteY70" fmla="*/ 696341 h 1855788"/>
                  <a:gd name="connsiteX71" fmla="*/ 2438404 w 2781300"/>
                  <a:gd name="connsiteY71" fmla="*/ 707232 h 1855788"/>
                  <a:gd name="connsiteX72" fmla="*/ 2416227 w 2781300"/>
                  <a:gd name="connsiteY72" fmla="*/ 746374 h 1855788"/>
                  <a:gd name="connsiteX73" fmla="*/ 2548297 w 2781300"/>
                  <a:gd name="connsiteY73" fmla="*/ 747713 h 1855788"/>
                  <a:gd name="connsiteX74" fmla="*/ 2513846 w 2781300"/>
                  <a:gd name="connsiteY74" fmla="*/ 796728 h 1855788"/>
                  <a:gd name="connsiteX75" fmla="*/ 2660245 w 2781300"/>
                  <a:gd name="connsiteY75" fmla="*/ 795338 h 1855788"/>
                  <a:gd name="connsiteX76" fmla="*/ 2629833 w 2781300"/>
                  <a:gd name="connsiteY76" fmla="*/ 852351 h 1855788"/>
                  <a:gd name="connsiteX77" fmla="*/ 2710659 w 2781300"/>
                  <a:gd name="connsiteY77" fmla="*/ 852487 h 1855788"/>
                  <a:gd name="connsiteX78" fmla="*/ 2692412 w 2781300"/>
                  <a:gd name="connsiteY78" fmla="*/ 881266 h 1855788"/>
                  <a:gd name="connsiteX79" fmla="*/ 2781300 w 2781300"/>
                  <a:gd name="connsiteY79" fmla="*/ 922338 h 1855788"/>
                  <a:gd name="connsiteX0" fmla="*/ 2781300 w 2781300"/>
                  <a:gd name="connsiteY0" fmla="*/ 922338 h 1855788"/>
                  <a:gd name="connsiteX1" fmla="*/ 2700702 w 2781300"/>
                  <a:gd name="connsiteY1" fmla="*/ 963787 h 1855788"/>
                  <a:gd name="connsiteX2" fmla="*/ 2710659 w 2781300"/>
                  <a:gd name="connsiteY2" fmla="*/ 979491 h 1855788"/>
                  <a:gd name="connsiteX3" fmla="*/ 2638459 w 2781300"/>
                  <a:gd name="connsiteY3" fmla="*/ 995796 h 1855788"/>
                  <a:gd name="connsiteX4" fmla="*/ 2660245 w 2781300"/>
                  <a:gd name="connsiteY4" fmla="*/ 1036638 h 1855788"/>
                  <a:gd name="connsiteX5" fmla="*/ 2571953 w 2781300"/>
                  <a:gd name="connsiteY5" fmla="*/ 1029997 h 1855788"/>
                  <a:gd name="connsiteX6" fmla="*/ 2526562 w 2781300"/>
                  <a:gd name="connsiteY6" fmla="*/ 1053340 h 1855788"/>
                  <a:gd name="connsiteX7" fmla="*/ 2548297 w 2781300"/>
                  <a:gd name="connsiteY7" fmla="*/ 1084263 h 1855788"/>
                  <a:gd name="connsiteX8" fmla="*/ 2426967 w 2781300"/>
                  <a:gd name="connsiteY8" fmla="*/ 1104558 h 1855788"/>
                  <a:gd name="connsiteX9" fmla="*/ 2438404 w 2781300"/>
                  <a:gd name="connsiteY9" fmla="*/ 1124744 h 1855788"/>
                  <a:gd name="connsiteX10" fmla="*/ 2330762 w 2781300"/>
                  <a:gd name="connsiteY10" fmla="*/ 1154032 h 1855788"/>
                  <a:gd name="connsiteX11" fmla="*/ 2346339 w 2781300"/>
                  <a:gd name="connsiteY11" fmla="*/ 1200944 h 1855788"/>
                  <a:gd name="connsiteX12" fmla="*/ 2182115 w 2781300"/>
                  <a:gd name="connsiteY12" fmla="*/ 1237205 h 1855788"/>
                  <a:gd name="connsiteX13" fmla="*/ 2203928 w 2781300"/>
                  <a:gd name="connsiteY13" fmla="*/ 1279526 h 1855788"/>
                  <a:gd name="connsiteX14" fmla="*/ 2083782 w 2781300"/>
                  <a:gd name="connsiteY14" fmla="*/ 1292225 h 1855788"/>
                  <a:gd name="connsiteX15" fmla="*/ 2100242 w 2781300"/>
                  <a:gd name="connsiteY15" fmla="*/ 1328738 h 1855788"/>
                  <a:gd name="connsiteX16" fmla="*/ 1953212 w 2781300"/>
                  <a:gd name="connsiteY16" fmla="*/ 1365283 h 1855788"/>
                  <a:gd name="connsiteX17" fmla="*/ 1972435 w 2781300"/>
                  <a:gd name="connsiteY17" fmla="*/ 1401763 h 1855788"/>
                  <a:gd name="connsiteX18" fmla="*/ 1880564 w 2781300"/>
                  <a:gd name="connsiteY18" fmla="*/ 1405935 h 1855788"/>
                  <a:gd name="connsiteX19" fmla="*/ 1908140 w 2781300"/>
                  <a:gd name="connsiteY19" fmla="*/ 1465263 h 1855788"/>
                  <a:gd name="connsiteX20" fmla="*/ 1792112 w 2781300"/>
                  <a:gd name="connsiteY20" fmla="*/ 1457550 h 1855788"/>
                  <a:gd name="connsiteX21" fmla="*/ 1808129 w 2781300"/>
                  <a:gd name="connsiteY21" fmla="*/ 1493838 h 1855788"/>
                  <a:gd name="connsiteX22" fmla="*/ 1735915 w 2781300"/>
                  <a:gd name="connsiteY22" fmla="*/ 1488783 h 1855788"/>
                  <a:gd name="connsiteX23" fmla="*/ 1757367 w 2781300"/>
                  <a:gd name="connsiteY23" fmla="*/ 1541467 h 1855788"/>
                  <a:gd name="connsiteX24" fmla="*/ 1603174 w 2781300"/>
                  <a:gd name="connsiteY24" fmla="*/ 1559366 h 1855788"/>
                  <a:gd name="connsiteX25" fmla="*/ 1620474 w 2781300"/>
                  <a:gd name="connsiteY25" fmla="*/ 1605760 h 1855788"/>
                  <a:gd name="connsiteX26" fmla="*/ 1620474 w 2781300"/>
                  <a:gd name="connsiteY26" fmla="*/ 1605761 h 1855788"/>
                  <a:gd name="connsiteX27" fmla="*/ 1538878 w 2781300"/>
                  <a:gd name="connsiteY27" fmla="*/ 1599000 h 1855788"/>
                  <a:gd name="connsiteX28" fmla="*/ 1558931 w 2781300"/>
                  <a:gd name="connsiteY28" fmla="*/ 1655763 h 1855788"/>
                  <a:gd name="connsiteX29" fmla="*/ 1416069 w 2781300"/>
                  <a:gd name="connsiteY29" fmla="*/ 1655838 h 1855788"/>
                  <a:gd name="connsiteX30" fmla="*/ 1430344 w 2781300"/>
                  <a:gd name="connsiteY30" fmla="*/ 1698626 h 1855788"/>
                  <a:gd name="connsiteX31" fmla="*/ 1344564 w 2781300"/>
                  <a:gd name="connsiteY31" fmla="*/ 1694647 h 1855788"/>
                  <a:gd name="connsiteX32" fmla="*/ 1346173 w 2781300"/>
                  <a:gd name="connsiteY32" fmla="*/ 1736726 h 1855788"/>
                  <a:gd name="connsiteX33" fmla="*/ 1209062 w 2781300"/>
                  <a:gd name="connsiteY33" fmla="*/ 1749131 h 1855788"/>
                  <a:gd name="connsiteX34" fmla="*/ 1222348 w 2781300"/>
                  <a:gd name="connsiteY34" fmla="*/ 1793876 h 1855788"/>
                  <a:gd name="connsiteX35" fmla="*/ 1003642 w 2781300"/>
                  <a:gd name="connsiteY35" fmla="*/ 1814666 h 1855788"/>
                  <a:gd name="connsiteX36" fmla="*/ 1008873 w 2781300"/>
                  <a:gd name="connsiteY36" fmla="*/ 1855788 h 1855788"/>
                  <a:gd name="connsiteX37" fmla="*/ 839790 w 2781300"/>
                  <a:gd name="connsiteY37" fmla="*/ 1836937 h 1855788"/>
                  <a:gd name="connsiteX38" fmla="*/ 775540 w 2781300"/>
                  <a:gd name="connsiteY38" fmla="*/ 1828957 h 1855788"/>
                  <a:gd name="connsiteX39" fmla="*/ 0 w 2781300"/>
                  <a:gd name="connsiteY39" fmla="*/ 941388 h 1855788"/>
                  <a:gd name="connsiteX40" fmla="*/ 626400 w 2781300"/>
                  <a:gd name="connsiteY40" fmla="*/ 93223 h 1855788"/>
                  <a:gd name="connsiteX41" fmla="*/ 682305 w 2781300"/>
                  <a:gd name="connsiteY41" fmla="*/ 72919 h 1855788"/>
                  <a:gd name="connsiteX42" fmla="*/ 1008873 w 2781300"/>
                  <a:gd name="connsiteY42" fmla="*/ 0 h 1855788"/>
                  <a:gd name="connsiteX43" fmla="*/ 997186 w 2781300"/>
                  <a:gd name="connsiteY43" fmla="*/ 42173 h 1855788"/>
                  <a:gd name="connsiteX44" fmla="*/ 1108885 w 2781300"/>
                  <a:gd name="connsiteY44" fmla="*/ 33337 h 1855788"/>
                  <a:gd name="connsiteX45" fmla="*/ 1097623 w 2781300"/>
                  <a:gd name="connsiteY45" fmla="*/ 72518 h 1855788"/>
                  <a:gd name="connsiteX46" fmla="*/ 1222348 w 2781300"/>
                  <a:gd name="connsiteY46" fmla="*/ 61912 h 1855788"/>
                  <a:gd name="connsiteX47" fmla="*/ 1206030 w 2781300"/>
                  <a:gd name="connsiteY47" fmla="*/ 116866 h 1855788"/>
                  <a:gd name="connsiteX48" fmla="*/ 1346173 w 2781300"/>
                  <a:gd name="connsiteY48" fmla="*/ 119062 h 1855788"/>
                  <a:gd name="connsiteX49" fmla="*/ 1332246 w 2781300"/>
                  <a:gd name="connsiteY49" fmla="*/ 162868 h 1855788"/>
                  <a:gd name="connsiteX50" fmla="*/ 1430344 w 2781300"/>
                  <a:gd name="connsiteY50" fmla="*/ 157162 h 1855788"/>
                  <a:gd name="connsiteX51" fmla="*/ 1413731 w 2781300"/>
                  <a:gd name="connsiteY51" fmla="*/ 206956 h 1855788"/>
                  <a:gd name="connsiteX52" fmla="*/ 1558931 w 2781300"/>
                  <a:gd name="connsiteY52" fmla="*/ 200025 h 1855788"/>
                  <a:gd name="connsiteX53" fmla="*/ 1535305 w 2781300"/>
                  <a:gd name="connsiteY53" fmla="*/ 266902 h 1855788"/>
                  <a:gd name="connsiteX54" fmla="*/ 1620474 w 2781300"/>
                  <a:gd name="connsiteY54" fmla="*/ 263128 h 1855788"/>
                  <a:gd name="connsiteX55" fmla="*/ 1605204 w 2781300"/>
                  <a:gd name="connsiteY55" fmla="*/ 304079 h 1855788"/>
                  <a:gd name="connsiteX56" fmla="*/ 1757367 w 2781300"/>
                  <a:gd name="connsiteY56" fmla="*/ 311945 h 1855788"/>
                  <a:gd name="connsiteX57" fmla="*/ 1735914 w 2781300"/>
                  <a:gd name="connsiteY57" fmla="*/ 364629 h 1855788"/>
                  <a:gd name="connsiteX58" fmla="*/ 1808129 w 2781300"/>
                  <a:gd name="connsiteY58" fmla="*/ 359574 h 1855788"/>
                  <a:gd name="connsiteX59" fmla="*/ 1792112 w 2781300"/>
                  <a:gd name="connsiteY59" fmla="*/ 395862 h 1855788"/>
                  <a:gd name="connsiteX60" fmla="*/ 1908140 w 2781300"/>
                  <a:gd name="connsiteY60" fmla="*/ 388149 h 1855788"/>
                  <a:gd name="connsiteX61" fmla="*/ 1877411 w 2781300"/>
                  <a:gd name="connsiteY61" fmla="*/ 454261 h 1855788"/>
                  <a:gd name="connsiteX62" fmla="*/ 1972435 w 2781300"/>
                  <a:gd name="connsiteY62" fmla="*/ 451649 h 1855788"/>
                  <a:gd name="connsiteX63" fmla="*/ 1949751 w 2781300"/>
                  <a:gd name="connsiteY63" fmla="*/ 494699 h 1855788"/>
                  <a:gd name="connsiteX64" fmla="*/ 2100242 w 2781300"/>
                  <a:gd name="connsiteY64" fmla="*/ 524674 h 1855788"/>
                  <a:gd name="connsiteX65" fmla="*/ 2080914 w 2781300"/>
                  <a:gd name="connsiteY65" fmla="*/ 567549 h 1855788"/>
                  <a:gd name="connsiteX66" fmla="*/ 2203928 w 2781300"/>
                  <a:gd name="connsiteY66" fmla="*/ 576262 h 1855788"/>
                  <a:gd name="connsiteX67" fmla="*/ 2180042 w 2781300"/>
                  <a:gd name="connsiteY67" fmla="*/ 622605 h 1855788"/>
                  <a:gd name="connsiteX68" fmla="*/ 2346339 w 2781300"/>
                  <a:gd name="connsiteY68" fmla="*/ 631032 h 1855788"/>
                  <a:gd name="connsiteX69" fmla="*/ 2319231 w 2781300"/>
                  <a:gd name="connsiteY69" fmla="*/ 696341 h 1855788"/>
                  <a:gd name="connsiteX70" fmla="*/ 2438404 w 2781300"/>
                  <a:gd name="connsiteY70" fmla="*/ 707232 h 1855788"/>
                  <a:gd name="connsiteX71" fmla="*/ 2416227 w 2781300"/>
                  <a:gd name="connsiteY71" fmla="*/ 746374 h 1855788"/>
                  <a:gd name="connsiteX72" fmla="*/ 2548297 w 2781300"/>
                  <a:gd name="connsiteY72" fmla="*/ 747713 h 1855788"/>
                  <a:gd name="connsiteX73" fmla="*/ 2513846 w 2781300"/>
                  <a:gd name="connsiteY73" fmla="*/ 796728 h 1855788"/>
                  <a:gd name="connsiteX74" fmla="*/ 2660245 w 2781300"/>
                  <a:gd name="connsiteY74" fmla="*/ 795338 h 1855788"/>
                  <a:gd name="connsiteX75" fmla="*/ 2629833 w 2781300"/>
                  <a:gd name="connsiteY75" fmla="*/ 852351 h 1855788"/>
                  <a:gd name="connsiteX76" fmla="*/ 2710659 w 2781300"/>
                  <a:gd name="connsiteY76" fmla="*/ 852487 h 1855788"/>
                  <a:gd name="connsiteX77" fmla="*/ 2692412 w 2781300"/>
                  <a:gd name="connsiteY77" fmla="*/ 881266 h 1855788"/>
                  <a:gd name="connsiteX78" fmla="*/ 2781300 w 2781300"/>
                  <a:gd name="connsiteY78" fmla="*/ 922338 h 185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2781300" h="1855788">
                    <a:moveTo>
                      <a:pt x="2781300" y="922338"/>
                    </a:moveTo>
                    <a:lnTo>
                      <a:pt x="2700702" y="963787"/>
                    </a:lnTo>
                    <a:lnTo>
                      <a:pt x="2710659" y="979491"/>
                    </a:lnTo>
                    <a:lnTo>
                      <a:pt x="2638459" y="995796"/>
                    </a:lnTo>
                    <a:lnTo>
                      <a:pt x="2660245" y="1036638"/>
                    </a:lnTo>
                    <a:lnTo>
                      <a:pt x="2571953" y="1029997"/>
                    </a:lnTo>
                    <a:lnTo>
                      <a:pt x="2526562" y="1053340"/>
                    </a:lnTo>
                    <a:lnTo>
                      <a:pt x="2548297" y="1084263"/>
                    </a:lnTo>
                    <a:lnTo>
                      <a:pt x="2426967" y="1104558"/>
                    </a:lnTo>
                    <a:lnTo>
                      <a:pt x="2438404" y="1124744"/>
                    </a:lnTo>
                    <a:lnTo>
                      <a:pt x="2330762" y="1154032"/>
                    </a:lnTo>
                    <a:lnTo>
                      <a:pt x="2346339" y="1200944"/>
                    </a:lnTo>
                    <a:lnTo>
                      <a:pt x="2182115" y="1237205"/>
                    </a:lnTo>
                    <a:lnTo>
                      <a:pt x="2203928" y="1279526"/>
                    </a:lnTo>
                    <a:lnTo>
                      <a:pt x="2083782" y="1292225"/>
                    </a:lnTo>
                    <a:lnTo>
                      <a:pt x="2100242" y="1328738"/>
                    </a:lnTo>
                    <a:lnTo>
                      <a:pt x="1953212" y="1365283"/>
                    </a:lnTo>
                    <a:lnTo>
                      <a:pt x="1972435" y="1401763"/>
                    </a:lnTo>
                    <a:lnTo>
                      <a:pt x="1880564" y="1405935"/>
                    </a:lnTo>
                    <a:lnTo>
                      <a:pt x="1908140" y="1465263"/>
                    </a:lnTo>
                    <a:lnTo>
                      <a:pt x="1792112" y="1457550"/>
                    </a:lnTo>
                    <a:lnTo>
                      <a:pt x="1808129" y="1493838"/>
                    </a:lnTo>
                    <a:lnTo>
                      <a:pt x="1735915" y="1488783"/>
                    </a:lnTo>
                    <a:lnTo>
                      <a:pt x="1757367" y="1541467"/>
                    </a:lnTo>
                    <a:lnTo>
                      <a:pt x="1603174" y="1559366"/>
                    </a:lnTo>
                    <a:lnTo>
                      <a:pt x="1620474" y="1605760"/>
                    </a:lnTo>
                    <a:lnTo>
                      <a:pt x="1620474" y="1605761"/>
                    </a:lnTo>
                    <a:lnTo>
                      <a:pt x="1538878" y="1599000"/>
                    </a:lnTo>
                    <a:lnTo>
                      <a:pt x="1558931" y="1655763"/>
                    </a:lnTo>
                    <a:cubicBezTo>
                      <a:pt x="1538463" y="1665236"/>
                      <a:pt x="1437500" y="1648694"/>
                      <a:pt x="1416069" y="1655838"/>
                    </a:cubicBezTo>
                    <a:lnTo>
                      <a:pt x="1430344" y="1698626"/>
                    </a:lnTo>
                    <a:cubicBezTo>
                      <a:pt x="1401384" y="1698626"/>
                      <a:pt x="1372768" y="1697278"/>
                      <a:pt x="1344564" y="1694647"/>
                    </a:cubicBezTo>
                    <a:cubicBezTo>
                      <a:pt x="1345100" y="1708673"/>
                      <a:pt x="1345637" y="1722700"/>
                      <a:pt x="1346173" y="1736726"/>
                    </a:cubicBezTo>
                    <a:cubicBezTo>
                      <a:pt x="1323589" y="1745807"/>
                      <a:pt x="1229699" y="1739606"/>
                      <a:pt x="1209062" y="1749131"/>
                    </a:cubicBezTo>
                    <a:lnTo>
                      <a:pt x="1222348" y="1793876"/>
                    </a:lnTo>
                    <a:cubicBezTo>
                      <a:pt x="1188111" y="1804799"/>
                      <a:pt x="1041068" y="1811013"/>
                      <a:pt x="1003642" y="1814666"/>
                    </a:cubicBezTo>
                    <a:lnTo>
                      <a:pt x="1008873" y="1855788"/>
                    </a:lnTo>
                    <a:cubicBezTo>
                      <a:pt x="950954" y="1855788"/>
                      <a:pt x="894405" y="1849297"/>
                      <a:pt x="839790" y="1836937"/>
                    </a:cubicBezTo>
                    <a:lnTo>
                      <a:pt x="775540" y="1828957"/>
                    </a:lnTo>
                    <a:cubicBezTo>
                      <a:pt x="386673" y="1783269"/>
                      <a:pt x="59531" y="1403327"/>
                      <a:pt x="0" y="941388"/>
                    </a:cubicBezTo>
                    <a:cubicBezTo>
                      <a:pt x="56753" y="566838"/>
                      <a:pt x="291666" y="214053"/>
                      <a:pt x="626400" y="93223"/>
                    </a:cubicBezTo>
                    <a:lnTo>
                      <a:pt x="682305" y="72919"/>
                    </a:lnTo>
                    <a:cubicBezTo>
                      <a:pt x="782679" y="25965"/>
                      <a:pt x="893034" y="0"/>
                      <a:pt x="1008873" y="0"/>
                    </a:cubicBezTo>
                    <a:lnTo>
                      <a:pt x="997186" y="42173"/>
                    </a:lnTo>
                    <a:lnTo>
                      <a:pt x="1108885" y="33337"/>
                    </a:lnTo>
                    <a:lnTo>
                      <a:pt x="1097623" y="72518"/>
                    </a:lnTo>
                    <a:lnTo>
                      <a:pt x="1222348" y="61912"/>
                    </a:lnTo>
                    <a:lnTo>
                      <a:pt x="1206030" y="116866"/>
                    </a:lnTo>
                    <a:lnTo>
                      <a:pt x="1346173" y="119062"/>
                    </a:lnTo>
                    <a:lnTo>
                      <a:pt x="1332246" y="162868"/>
                    </a:lnTo>
                    <a:lnTo>
                      <a:pt x="1430344" y="157162"/>
                    </a:lnTo>
                    <a:lnTo>
                      <a:pt x="1413731" y="206956"/>
                    </a:lnTo>
                    <a:lnTo>
                      <a:pt x="1558931" y="200025"/>
                    </a:lnTo>
                    <a:lnTo>
                      <a:pt x="1535305" y="266902"/>
                    </a:lnTo>
                    <a:lnTo>
                      <a:pt x="1620474" y="263128"/>
                    </a:lnTo>
                    <a:lnTo>
                      <a:pt x="1605204" y="304079"/>
                    </a:lnTo>
                    <a:lnTo>
                      <a:pt x="1757367" y="311945"/>
                    </a:lnTo>
                    <a:lnTo>
                      <a:pt x="1735914" y="364629"/>
                    </a:lnTo>
                    <a:lnTo>
                      <a:pt x="1808129" y="359574"/>
                    </a:lnTo>
                    <a:lnTo>
                      <a:pt x="1792112" y="395862"/>
                    </a:lnTo>
                    <a:lnTo>
                      <a:pt x="1908140" y="388149"/>
                    </a:lnTo>
                    <a:lnTo>
                      <a:pt x="1877411" y="454261"/>
                    </a:lnTo>
                    <a:lnTo>
                      <a:pt x="1972435" y="451649"/>
                    </a:lnTo>
                    <a:lnTo>
                      <a:pt x="1949751" y="494699"/>
                    </a:lnTo>
                    <a:lnTo>
                      <a:pt x="2100242" y="524674"/>
                    </a:lnTo>
                    <a:lnTo>
                      <a:pt x="2080914" y="567549"/>
                    </a:lnTo>
                    <a:lnTo>
                      <a:pt x="2203928" y="576262"/>
                    </a:lnTo>
                    <a:lnTo>
                      <a:pt x="2180042" y="622605"/>
                    </a:lnTo>
                    <a:lnTo>
                      <a:pt x="2346339" y="631032"/>
                    </a:lnTo>
                    <a:lnTo>
                      <a:pt x="2319231" y="696341"/>
                    </a:lnTo>
                    <a:lnTo>
                      <a:pt x="2438404" y="707232"/>
                    </a:lnTo>
                    <a:lnTo>
                      <a:pt x="2416227" y="746374"/>
                    </a:lnTo>
                    <a:lnTo>
                      <a:pt x="2548297" y="747713"/>
                    </a:lnTo>
                    <a:lnTo>
                      <a:pt x="2513846" y="796728"/>
                    </a:lnTo>
                    <a:lnTo>
                      <a:pt x="2660245" y="795338"/>
                    </a:lnTo>
                    <a:lnTo>
                      <a:pt x="2629833" y="852351"/>
                    </a:lnTo>
                    <a:lnTo>
                      <a:pt x="2710659" y="852487"/>
                    </a:lnTo>
                    <a:lnTo>
                      <a:pt x="2692412" y="881266"/>
                    </a:lnTo>
                    <a:lnTo>
                      <a:pt x="2781300" y="922338"/>
                    </a:lnTo>
                    <a:close/>
                  </a:path>
                </a:pathLst>
              </a:custGeom>
              <a:gradFill flip="none" rotWithShape="1">
                <a:gsLst>
                  <a:gs pos="7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: 図形 547">
                <a:extLst>
                  <a:ext uri="{FF2B5EF4-FFF2-40B4-BE49-F238E27FC236}">
                    <a16:creationId xmlns:a16="http://schemas.microsoft.com/office/drawing/2014/main" id="{3EBF2832-982E-4A21-A002-40936AFC4AA1}"/>
                  </a:ext>
                </a:extLst>
              </p:cNvPr>
              <p:cNvSpPr/>
              <p:nvPr/>
            </p:nvSpPr>
            <p:spPr>
              <a:xfrm flipH="1">
                <a:off x="4111880" y="1764431"/>
                <a:ext cx="1545970" cy="2349384"/>
              </a:xfrm>
              <a:custGeom>
                <a:avLst/>
                <a:gdLst>
                  <a:gd name="connsiteX0" fmla="*/ 856643 w 1554483"/>
                  <a:gd name="connsiteY0" fmla="*/ 0 h 2349384"/>
                  <a:gd name="connsiteX1" fmla="*/ 855358 w 1554483"/>
                  <a:gd name="connsiteY1" fmla="*/ 1333 h 2349384"/>
                  <a:gd name="connsiteX2" fmla="*/ 782039 w 1554483"/>
                  <a:gd name="connsiteY2" fmla="*/ 72132 h 2349384"/>
                  <a:gd name="connsiteX3" fmla="*/ 780827 w 1554483"/>
                  <a:gd name="connsiteY3" fmla="*/ 44609 h 2349384"/>
                  <a:gd name="connsiteX4" fmla="*/ 777620 w 1554483"/>
                  <a:gd name="connsiteY4" fmla="*/ 20956 h 2349384"/>
                  <a:gd name="connsiteX5" fmla="*/ 774413 w 1554483"/>
                  <a:gd name="connsiteY5" fmla="*/ 44609 h 2349384"/>
                  <a:gd name="connsiteX6" fmla="*/ 773171 w 1554483"/>
                  <a:gd name="connsiteY6" fmla="*/ 72834 h 2349384"/>
                  <a:gd name="connsiteX7" fmla="*/ 699125 w 1554483"/>
                  <a:gd name="connsiteY7" fmla="*/ 1333 h 2349384"/>
                  <a:gd name="connsiteX8" fmla="*/ 697840 w 1554483"/>
                  <a:gd name="connsiteY8" fmla="*/ 0 h 2349384"/>
                  <a:gd name="connsiteX9" fmla="*/ 767157 w 1554483"/>
                  <a:gd name="connsiteY9" fmla="*/ 84299 h 2349384"/>
                  <a:gd name="connsiteX10" fmla="*/ 772421 w 1554483"/>
                  <a:gd name="connsiteY10" fmla="*/ 89853 h 2349384"/>
                  <a:gd name="connsiteX11" fmla="*/ 771427 w 1554483"/>
                  <a:gd name="connsiteY11" fmla="*/ 112446 h 2349384"/>
                  <a:gd name="connsiteX12" fmla="*/ 769196 w 1554483"/>
                  <a:gd name="connsiteY12" fmla="*/ 201033 h 2349384"/>
                  <a:gd name="connsiteX13" fmla="*/ 661026 w 1554483"/>
                  <a:gd name="connsiteY13" fmla="*/ 96583 h 2349384"/>
                  <a:gd name="connsiteX14" fmla="*/ 659742 w 1554483"/>
                  <a:gd name="connsiteY14" fmla="*/ 95249 h 2349384"/>
                  <a:gd name="connsiteX15" fmla="*/ 729059 w 1554483"/>
                  <a:gd name="connsiteY15" fmla="*/ 179548 h 2349384"/>
                  <a:gd name="connsiteX16" fmla="*/ 768697 w 1554483"/>
                  <a:gd name="connsiteY16" fmla="*/ 221366 h 2349384"/>
                  <a:gd name="connsiteX17" fmla="*/ 766369 w 1554483"/>
                  <a:gd name="connsiteY17" fmla="*/ 361946 h 2349384"/>
                  <a:gd name="connsiteX18" fmla="*/ 765999 w 1554483"/>
                  <a:gd name="connsiteY18" fmla="*/ 394773 h 2349384"/>
                  <a:gd name="connsiteX19" fmla="*/ 708635 w 1554483"/>
                  <a:gd name="connsiteY19" fmla="*/ 343353 h 2349384"/>
                  <a:gd name="connsiteX20" fmla="*/ 591177 w 1554483"/>
                  <a:gd name="connsiteY20" fmla="*/ 229933 h 2349384"/>
                  <a:gd name="connsiteX21" fmla="*/ 589892 w 1554483"/>
                  <a:gd name="connsiteY21" fmla="*/ 228600 h 2349384"/>
                  <a:gd name="connsiteX22" fmla="*/ 659209 w 1554483"/>
                  <a:gd name="connsiteY22" fmla="*/ 312899 h 2349384"/>
                  <a:gd name="connsiteX23" fmla="*/ 749798 w 1554483"/>
                  <a:gd name="connsiteY23" fmla="*/ 408470 h 2349384"/>
                  <a:gd name="connsiteX24" fmla="*/ 765674 w 1554483"/>
                  <a:gd name="connsiteY24" fmla="*/ 423564 h 2349384"/>
                  <a:gd name="connsiteX25" fmla="*/ 764426 w 1554483"/>
                  <a:gd name="connsiteY25" fmla="*/ 534247 h 2349384"/>
                  <a:gd name="connsiteX26" fmla="*/ 763699 w 1554483"/>
                  <a:gd name="connsiteY26" fmla="*/ 632157 h 2349384"/>
                  <a:gd name="connsiteX27" fmla="*/ 758608 w 1554483"/>
                  <a:gd name="connsiteY27" fmla="*/ 627905 h 2349384"/>
                  <a:gd name="connsiteX28" fmla="*/ 514977 w 1554483"/>
                  <a:gd name="connsiteY28" fmla="*/ 401384 h 2349384"/>
                  <a:gd name="connsiteX29" fmla="*/ 513692 w 1554483"/>
                  <a:gd name="connsiteY29" fmla="*/ 400051 h 2349384"/>
                  <a:gd name="connsiteX30" fmla="*/ 583009 w 1554483"/>
                  <a:gd name="connsiteY30" fmla="*/ 484350 h 2349384"/>
                  <a:gd name="connsiteX31" fmla="*/ 673598 w 1554483"/>
                  <a:gd name="connsiteY31" fmla="*/ 579921 h 2349384"/>
                  <a:gd name="connsiteX32" fmla="*/ 763453 w 1554483"/>
                  <a:gd name="connsiteY32" fmla="*/ 665350 h 2349384"/>
                  <a:gd name="connsiteX33" fmla="*/ 762959 w 1554483"/>
                  <a:gd name="connsiteY33" fmla="*/ 732005 h 2349384"/>
                  <a:gd name="connsiteX34" fmla="*/ 762032 w 1554483"/>
                  <a:gd name="connsiteY34" fmla="*/ 950540 h 2349384"/>
                  <a:gd name="connsiteX35" fmla="*/ 761925 w 1554483"/>
                  <a:gd name="connsiteY35" fmla="*/ 1027805 h 2349384"/>
                  <a:gd name="connsiteX36" fmla="*/ 658390 w 1554483"/>
                  <a:gd name="connsiteY36" fmla="*/ 941339 h 2349384"/>
                  <a:gd name="connsiteX37" fmla="*/ 414759 w 1554483"/>
                  <a:gd name="connsiteY37" fmla="*/ 714819 h 2349384"/>
                  <a:gd name="connsiteX38" fmla="*/ 413474 w 1554483"/>
                  <a:gd name="connsiteY38" fmla="*/ 713485 h 2349384"/>
                  <a:gd name="connsiteX39" fmla="*/ 482791 w 1554483"/>
                  <a:gd name="connsiteY39" fmla="*/ 797784 h 2349384"/>
                  <a:gd name="connsiteX40" fmla="*/ 676111 w 1554483"/>
                  <a:gd name="connsiteY40" fmla="*/ 991026 h 2349384"/>
                  <a:gd name="connsiteX41" fmla="*/ 761874 w 1554483"/>
                  <a:gd name="connsiteY41" fmla="*/ 1065125 h 2349384"/>
                  <a:gd name="connsiteX42" fmla="*/ 761708 w 1554483"/>
                  <a:gd name="connsiteY42" fmla="*/ 1185170 h 2349384"/>
                  <a:gd name="connsiteX43" fmla="*/ 762032 w 1554483"/>
                  <a:gd name="connsiteY43" fmla="*/ 1419800 h 2349384"/>
                  <a:gd name="connsiteX44" fmla="*/ 762567 w 1554483"/>
                  <a:gd name="connsiteY44" fmla="*/ 1545927 h 2349384"/>
                  <a:gd name="connsiteX45" fmla="*/ 681613 w 1554483"/>
                  <a:gd name="connsiteY45" fmla="*/ 1487126 h 2349384"/>
                  <a:gd name="connsiteX46" fmla="*/ 164186 w 1554483"/>
                  <a:gd name="connsiteY46" fmla="*/ 1039804 h 2349384"/>
                  <a:gd name="connsiteX47" fmla="*/ 162902 w 1554483"/>
                  <a:gd name="connsiteY47" fmla="*/ 1038470 h 2349384"/>
                  <a:gd name="connsiteX48" fmla="*/ 232218 w 1554483"/>
                  <a:gd name="connsiteY48" fmla="*/ 1122770 h 2349384"/>
                  <a:gd name="connsiteX49" fmla="*/ 663056 w 1554483"/>
                  <a:gd name="connsiteY49" fmla="*/ 1511791 h 2349384"/>
                  <a:gd name="connsiteX50" fmla="*/ 762726 w 1554483"/>
                  <a:gd name="connsiteY50" fmla="*/ 1583371 h 2349384"/>
                  <a:gd name="connsiteX51" fmla="*/ 762959 w 1554483"/>
                  <a:gd name="connsiteY51" fmla="*/ 1638335 h 2349384"/>
                  <a:gd name="connsiteX52" fmla="*/ 766369 w 1554483"/>
                  <a:gd name="connsiteY52" fmla="*/ 2008394 h 2349384"/>
                  <a:gd name="connsiteX53" fmla="*/ 767403 w 1554483"/>
                  <a:gd name="connsiteY53" fmla="*/ 2070843 h 2349384"/>
                  <a:gd name="connsiteX54" fmla="*/ 648946 w 1554483"/>
                  <a:gd name="connsiteY54" fmla="*/ 1995196 h 2349384"/>
                  <a:gd name="connsiteX55" fmla="*/ 504353 w 1554483"/>
                  <a:gd name="connsiteY55" fmla="*/ 1892061 h 2349384"/>
                  <a:gd name="connsiteX56" fmla="*/ 1194 w 1554483"/>
                  <a:gd name="connsiteY56" fmla="*/ 1425775 h 2349384"/>
                  <a:gd name="connsiteX57" fmla="*/ 0 w 1554483"/>
                  <a:gd name="connsiteY57" fmla="*/ 1424321 h 2349384"/>
                  <a:gd name="connsiteX58" fmla="*/ 61412 w 1554483"/>
                  <a:gd name="connsiteY58" fmla="*/ 1519127 h 2349384"/>
                  <a:gd name="connsiteX59" fmla="*/ 476298 w 1554483"/>
                  <a:gd name="connsiteY59" fmla="*/ 1929350 h 2349384"/>
                  <a:gd name="connsiteX60" fmla="*/ 734424 w 1554483"/>
                  <a:gd name="connsiteY60" fmla="*/ 2097739 h 2349384"/>
                  <a:gd name="connsiteX61" fmla="*/ 768134 w 1554483"/>
                  <a:gd name="connsiteY61" fmla="*/ 2114944 h 2349384"/>
                  <a:gd name="connsiteX62" fmla="*/ 768724 w 1554483"/>
                  <a:gd name="connsiteY62" fmla="*/ 2150555 h 2349384"/>
                  <a:gd name="connsiteX63" fmla="*/ 777620 w 1554483"/>
                  <a:gd name="connsiteY63" fmla="*/ 2349384 h 2349384"/>
                  <a:gd name="connsiteX64" fmla="*/ 786517 w 1554483"/>
                  <a:gd name="connsiteY64" fmla="*/ 2150555 h 2349384"/>
                  <a:gd name="connsiteX65" fmla="*/ 787113 w 1554483"/>
                  <a:gd name="connsiteY65" fmla="*/ 2114554 h 2349384"/>
                  <a:gd name="connsiteX66" fmla="*/ 820059 w 1554483"/>
                  <a:gd name="connsiteY66" fmla="*/ 2097739 h 2349384"/>
                  <a:gd name="connsiteX67" fmla="*/ 1078185 w 1554483"/>
                  <a:gd name="connsiteY67" fmla="*/ 1929350 h 2349384"/>
                  <a:gd name="connsiteX68" fmla="*/ 1493071 w 1554483"/>
                  <a:gd name="connsiteY68" fmla="*/ 1519127 h 2349384"/>
                  <a:gd name="connsiteX69" fmla="*/ 1554483 w 1554483"/>
                  <a:gd name="connsiteY69" fmla="*/ 1424321 h 2349384"/>
                  <a:gd name="connsiteX70" fmla="*/ 1553289 w 1554483"/>
                  <a:gd name="connsiteY70" fmla="*/ 1425775 h 2349384"/>
                  <a:gd name="connsiteX71" fmla="*/ 1050130 w 1554483"/>
                  <a:gd name="connsiteY71" fmla="*/ 1892061 h 2349384"/>
                  <a:gd name="connsiteX72" fmla="*/ 905537 w 1554483"/>
                  <a:gd name="connsiteY72" fmla="*/ 1995196 h 2349384"/>
                  <a:gd name="connsiteX73" fmla="*/ 787845 w 1554483"/>
                  <a:gd name="connsiteY73" fmla="*/ 2070354 h 2349384"/>
                  <a:gd name="connsiteX74" fmla="*/ 788872 w 1554483"/>
                  <a:gd name="connsiteY74" fmla="*/ 2008394 h 2349384"/>
                  <a:gd name="connsiteX75" fmla="*/ 792282 w 1554483"/>
                  <a:gd name="connsiteY75" fmla="*/ 1638335 h 2349384"/>
                  <a:gd name="connsiteX76" fmla="*/ 792517 w 1554483"/>
                  <a:gd name="connsiteY76" fmla="*/ 1582825 h 2349384"/>
                  <a:gd name="connsiteX77" fmla="*/ 891427 w 1554483"/>
                  <a:gd name="connsiteY77" fmla="*/ 1511791 h 2349384"/>
                  <a:gd name="connsiteX78" fmla="*/ 1322265 w 1554483"/>
                  <a:gd name="connsiteY78" fmla="*/ 1122770 h 2349384"/>
                  <a:gd name="connsiteX79" fmla="*/ 1391581 w 1554483"/>
                  <a:gd name="connsiteY79" fmla="*/ 1038470 h 2349384"/>
                  <a:gd name="connsiteX80" fmla="*/ 1390297 w 1554483"/>
                  <a:gd name="connsiteY80" fmla="*/ 1039804 h 2349384"/>
                  <a:gd name="connsiteX81" fmla="*/ 872870 w 1554483"/>
                  <a:gd name="connsiteY81" fmla="*/ 1487126 h 2349384"/>
                  <a:gd name="connsiteX82" fmla="*/ 792676 w 1554483"/>
                  <a:gd name="connsiteY82" fmla="*/ 1545375 h 2349384"/>
                  <a:gd name="connsiteX83" fmla="*/ 793209 w 1554483"/>
                  <a:gd name="connsiteY83" fmla="*/ 1419800 h 2349384"/>
                  <a:gd name="connsiteX84" fmla="*/ 793532 w 1554483"/>
                  <a:gd name="connsiteY84" fmla="*/ 1185170 h 2349384"/>
                  <a:gd name="connsiteX85" fmla="*/ 793366 w 1554483"/>
                  <a:gd name="connsiteY85" fmla="*/ 1064472 h 2349384"/>
                  <a:gd name="connsiteX86" fmla="*/ 878372 w 1554483"/>
                  <a:gd name="connsiteY86" fmla="*/ 991026 h 2349384"/>
                  <a:gd name="connsiteX87" fmla="*/ 1071692 w 1554483"/>
                  <a:gd name="connsiteY87" fmla="*/ 797784 h 2349384"/>
                  <a:gd name="connsiteX88" fmla="*/ 1141009 w 1554483"/>
                  <a:gd name="connsiteY88" fmla="*/ 713485 h 2349384"/>
                  <a:gd name="connsiteX89" fmla="*/ 1139724 w 1554483"/>
                  <a:gd name="connsiteY89" fmla="*/ 714819 h 2349384"/>
                  <a:gd name="connsiteX90" fmla="*/ 896093 w 1554483"/>
                  <a:gd name="connsiteY90" fmla="*/ 941339 h 2349384"/>
                  <a:gd name="connsiteX91" fmla="*/ 793315 w 1554483"/>
                  <a:gd name="connsiteY91" fmla="*/ 1027173 h 2349384"/>
                  <a:gd name="connsiteX92" fmla="*/ 793209 w 1554483"/>
                  <a:gd name="connsiteY92" fmla="*/ 950540 h 2349384"/>
                  <a:gd name="connsiteX93" fmla="*/ 792282 w 1554483"/>
                  <a:gd name="connsiteY93" fmla="*/ 732005 h 2349384"/>
                  <a:gd name="connsiteX94" fmla="*/ 791782 w 1554483"/>
                  <a:gd name="connsiteY94" fmla="*/ 664636 h 2349384"/>
                  <a:gd name="connsiteX95" fmla="*/ 880885 w 1554483"/>
                  <a:gd name="connsiteY95" fmla="*/ 579921 h 2349384"/>
                  <a:gd name="connsiteX96" fmla="*/ 971474 w 1554483"/>
                  <a:gd name="connsiteY96" fmla="*/ 484350 h 2349384"/>
                  <a:gd name="connsiteX97" fmla="*/ 1040791 w 1554483"/>
                  <a:gd name="connsiteY97" fmla="*/ 400051 h 2349384"/>
                  <a:gd name="connsiteX98" fmla="*/ 1039506 w 1554483"/>
                  <a:gd name="connsiteY98" fmla="*/ 401384 h 2349384"/>
                  <a:gd name="connsiteX99" fmla="*/ 795875 w 1554483"/>
                  <a:gd name="connsiteY99" fmla="*/ 627905 h 2349384"/>
                  <a:gd name="connsiteX100" fmla="*/ 791536 w 1554483"/>
                  <a:gd name="connsiteY100" fmla="*/ 631529 h 2349384"/>
                  <a:gd name="connsiteX101" fmla="*/ 790815 w 1554483"/>
                  <a:gd name="connsiteY101" fmla="*/ 534247 h 2349384"/>
                  <a:gd name="connsiteX102" fmla="*/ 789559 w 1554483"/>
                  <a:gd name="connsiteY102" fmla="*/ 422852 h 2349384"/>
                  <a:gd name="connsiteX103" fmla="*/ 804685 w 1554483"/>
                  <a:gd name="connsiteY103" fmla="*/ 408470 h 2349384"/>
                  <a:gd name="connsiteX104" fmla="*/ 895274 w 1554483"/>
                  <a:gd name="connsiteY104" fmla="*/ 312899 h 2349384"/>
                  <a:gd name="connsiteX105" fmla="*/ 964591 w 1554483"/>
                  <a:gd name="connsiteY105" fmla="*/ 228600 h 2349384"/>
                  <a:gd name="connsiteX106" fmla="*/ 963306 w 1554483"/>
                  <a:gd name="connsiteY106" fmla="*/ 229933 h 2349384"/>
                  <a:gd name="connsiteX107" fmla="*/ 845848 w 1554483"/>
                  <a:gd name="connsiteY107" fmla="*/ 343353 h 2349384"/>
                  <a:gd name="connsiteX108" fmla="*/ 789234 w 1554483"/>
                  <a:gd name="connsiteY108" fmla="*/ 394101 h 2349384"/>
                  <a:gd name="connsiteX109" fmla="*/ 788872 w 1554483"/>
                  <a:gd name="connsiteY109" fmla="*/ 361946 h 2349384"/>
                  <a:gd name="connsiteX110" fmla="*/ 786530 w 1554483"/>
                  <a:gd name="connsiteY110" fmla="*/ 220582 h 2349384"/>
                  <a:gd name="connsiteX111" fmla="*/ 825424 w 1554483"/>
                  <a:gd name="connsiteY111" fmla="*/ 179548 h 2349384"/>
                  <a:gd name="connsiteX112" fmla="*/ 894741 w 1554483"/>
                  <a:gd name="connsiteY112" fmla="*/ 95249 h 2349384"/>
                  <a:gd name="connsiteX113" fmla="*/ 893457 w 1554483"/>
                  <a:gd name="connsiteY113" fmla="*/ 96583 h 2349384"/>
                  <a:gd name="connsiteX114" fmla="*/ 786027 w 1554483"/>
                  <a:gd name="connsiteY114" fmla="*/ 200320 h 2349384"/>
                  <a:gd name="connsiteX115" fmla="*/ 783814 w 1554483"/>
                  <a:gd name="connsiteY115" fmla="*/ 112446 h 2349384"/>
                  <a:gd name="connsiteX116" fmla="*/ 782786 w 1554483"/>
                  <a:gd name="connsiteY116" fmla="*/ 89089 h 2349384"/>
                  <a:gd name="connsiteX117" fmla="*/ 787326 w 1554483"/>
                  <a:gd name="connsiteY117" fmla="*/ 84299 h 234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554483" h="2349384">
                    <a:moveTo>
                      <a:pt x="856643" y="0"/>
                    </a:moveTo>
                    <a:lnTo>
                      <a:pt x="855358" y="1333"/>
                    </a:lnTo>
                    <a:lnTo>
                      <a:pt x="782039" y="72132"/>
                    </a:lnTo>
                    <a:lnTo>
                      <a:pt x="780827" y="44609"/>
                    </a:lnTo>
                    <a:cubicBezTo>
                      <a:pt x="779791" y="29100"/>
                      <a:pt x="778719" y="20956"/>
                      <a:pt x="777620" y="20956"/>
                    </a:cubicBezTo>
                    <a:cubicBezTo>
                      <a:pt x="776522" y="20956"/>
                      <a:pt x="775449" y="29100"/>
                      <a:pt x="774413" y="44609"/>
                    </a:cubicBezTo>
                    <a:lnTo>
                      <a:pt x="773171" y="72834"/>
                    </a:lnTo>
                    <a:lnTo>
                      <a:pt x="699125" y="1333"/>
                    </a:lnTo>
                    <a:lnTo>
                      <a:pt x="697840" y="0"/>
                    </a:lnTo>
                    <a:lnTo>
                      <a:pt x="767157" y="84299"/>
                    </a:lnTo>
                    <a:lnTo>
                      <a:pt x="772421" y="89853"/>
                    </a:lnTo>
                    <a:lnTo>
                      <a:pt x="771427" y="112446"/>
                    </a:lnTo>
                    <a:lnTo>
                      <a:pt x="769196" y="201033"/>
                    </a:lnTo>
                    <a:lnTo>
                      <a:pt x="661026" y="96583"/>
                    </a:lnTo>
                    <a:lnTo>
                      <a:pt x="659742" y="95249"/>
                    </a:lnTo>
                    <a:lnTo>
                      <a:pt x="729059" y="179548"/>
                    </a:lnTo>
                    <a:lnTo>
                      <a:pt x="768697" y="221366"/>
                    </a:lnTo>
                    <a:lnTo>
                      <a:pt x="766369" y="361946"/>
                    </a:lnTo>
                    <a:lnTo>
                      <a:pt x="765999" y="394773"/>
                    </a:lnTo>
                    <a:lnTo>
                      <a:pt x="708635" y="343353"/>
                    </a:lnTo>
                    <a:cubicBezTo>
                      <a:pt x="667964" y="305539"/>
                      <a:pt x="628746" y="267670"/>
                      <a:pt x="591177" y="229933"/>
                    </a:cubicBezTo>
                    <a:lnTo>
                      <a:pt x="589892" y="228600"/>
                    </a:lnTo>
                    <a:lnTo>
                      <a:pt x="659209" y="312899"/>
                    </a:lnTo>
                    <a:cubicBezTo>
                      <a:pt x="687260" y="344243"/>
                      <a:pt x="717517" y="376182"/>
                      <a:pt x="749798" y="408470"/>
                    </a:cubicBezTo>
                    <a:lnTo>
                      <a:pt x="765674" y="423564"/>
                    </a:lnTo>
                    <a:lnTo>
                      <a:pt x="764426" y="534247"/>
                    </a:lnTo>
                    <a:lnTo>
                      <a:pt x="763699" y="632157"/>
                    </a:lnTo>
                    <a:lnTo>
                      <a:pt x="758608" y="627905"/>
                    </a:lnTo>
                    <a:cubicBezTo>
                      <a:pt x="671848" y="552858"/>
                      <a:pt x="590115" y="476858"/>
                      <a:pt x="514977" y="401384"/>
                    </a:cubicBezTo>
                    <a:lnTo>
                      <a:pt x="513692" y="400051"/>
                    </a:lnTo>
                    <a:lnTo>
                      <a:pt x="583009" y="484350"/>
                    </a:lnTo>
                    <a:cubicBezTo>
                      <a:pt x="611060" y="515694"/>
                      <a:pt x="641317" y="547633"/>
                      <a:pt x="673598" y="579921"/>
                    </a:cubicBezTo>
                    <a:lnTo>
                      <a:pt x="763453" y="665350"/>
                    </a:lnTo>
                    <a:lnTo>
                      <a:pt x="762959" y="732005"/>
                    </a:lnTo>
                    <a:cubicBezTo>
                      <a:pt x="762556" y="801648"/>
                      <a:pt x="762243" y="874753"/>
                      <a:pt x="762032" y="950540"/>
                    </a:cubicBezTo>
                    <a:lnTo>
                      <a:pt x="761925" y="1027805"/>
                    </a:lnTo>
                    <a:lnTo>
                      <a:pt x="658390" y="941339"/>
                    </a:lnTo>
                    <a:cubicBezTo>
                      <a:pt x="571630" y="866292"/>
                      <a:pt x="489897" y="790293"/>
                      <a:pt x="414759" y="714819"/>
                    </a:cubicBezTo>
                    <a:lnTo>
                      <a:pt x="413474" y="713485"/>
                    </a:lnTo>
                    <a:lnTo>
                      <a:pt x="482791" y="797784"/>
                    </a:lnTo>
                    <a:cubicBezTo>
                      <a:pt x="538893" y="860472"/>
                      <a:pt x="603819" y="925538"/>
                      <a:pt x="676111" y="991026"/>
                    </a:cubicBezTo>
                    <a:lnTo>
                      <a:pt x="761874" y="1065125"/>
                    </a:lnTo>
                    <a:lnTo>
                      <a:pt x="761708" y="1185170"/>
                    </a:lnTo>
                    <a:cubicBezTo>
                      <a:pt x="761708" y="1265542"/>
                      <a:pt x="761820" y="1344012"/>
                      <a:pt x="762032" y="1419800"/>
                    </a:cubicBezTo>
                    <a:lnTo>
                      <a:pt x="762567" y="1545927"/>
                    </a:lnTo>
                    <a:lnTo>
                      <a:pt x="681613" y="1487126"/>
                    </a:lnTo>
                    <a:cubicBezTo>
                      <a:pt x="491117" y="1343803"/>
                      <a:pt x="314463" y="1190750"/>
                      <a:pt x="164186" y="1039804"/>
                    </a:cubicBezTo>
                    <a:lnTo>
                      <a:pt x="162902" y="1038470"/>
                    </a:lnTo>
                    <a:lnTo>
                      <a:pt x="232218" y="1122770"/>
                    </a:lnTo>
                    <a:cubicBezTo>
                      <a:pt x="344423" y="1248145"/>
                      <a:pt x="491919" y="1383032"/>
                      <a:pt x="663056" y="1511791"/>
                    </a:cubicBezTo>
                    <a:lnTo>
                      <a:pt x="762726" y="1583371"/>
                    </a:lnTo>
                    <a:lnTo>
                      <a:pt x="762959" y="1638335"/>
                    </a:lnTo>
                    <a:cubicBezTo>
                      <a:pt x="763764" y="1777620"/>
                      <a:pt x="764929" y="1903053"/>
                      <a:pt x="766369" y="2008394"/>
                    </a:cubicBezTo>
                    <a:lnTo>
                      <a:pt x="767403" y="2070843"/>
                    </a:lnTo>
                    <a:lnTo>
                      <a:pt x="648946" y="1995196"/>
                    </a:lnTo>
                    <a:cubicBezTo>
                      <a:pt x="600255" y="1962312"/>
                      <a:pt x="551977" y="1927892"/>
                      <a:pt x="504353" y="1892061"/>
                    </a:cubicBezTo>
                    <a:cubicBezTo>
                      <a:pt x="313857" y="1748738"/>
                      <a:pt x="142155" y="1589103"/>
                      <a:pt x="1194" y="1425775"/>
                    </a:cubicBezTo>
                    <a:lnTo>
                      <a:pt x="0" y="1424321"/>
                    </a:lnTo>
                    <a:lnTo>
                      <a:pt x="61412" y="1519127"/>
                    </a:lnTo>
                    <a:cubicBezTo>
                      <a:pt x="163546" y="1657889"/>
                      <a:pt x="305161" y="1800591"/>
                      <a:pt x="476298" y="1929350"/>
                    </a:cubicBezTo>
                    <a:cubicBezTo>
                      <a:pt x="561866" y="1993730"/>
                      <a:pt x="648739" y="2050052"/>
                      <a:pt x="734424" y="2097739"/>
                    </a:cubicBezTo>
                    <a:lnTo>
                      <a:pt x="768134" y="2114944"/>
                    </a:lnTo>
                    <a:lnTo>
                      <a:pt x="768724" y="2150555"/>
                    </a:lnTo>
                    <a:cubicBezTo>
                      <a:pt x="771263" y="2276085"/>
                      <a:pt x="774325" y="2349384"/>
                      <a:pt x="777620" y="2349384"/>
                    </a:cubicBezTo>
                    <a:cubicBezTo>
                      <a:pt x="780916" y="2349384"/>
                      <a:pt x="783977" y="2276085"/>
                      <a:pt x="786517" y="2150555"/>
                    </a:cubicBezTo>
                    <a:lnTo>
                      <a:pt x="787113" y="2114554"/>
                    </a:lnTo>
                    <a:lnTo>
                      <a:pt x="820059" y="2097739"/>
                    </a:lnTo>
                    <a:cubicBezTo>
                      <a:pt x="905744" y="2050052"/>
                      <a:pt x="992617" y="1993730"/>
                      <a:pt x="1078185" y="1929350"/>
                    </a:cubicBezTo>
                    <a:cubicBezTo>
                      <a:pt x="1249322" y="1800591"/>
                      <a:pt x="1390937" y="1657889"/>
                      <a:pt x="1493071" y="1519127"/>
                    </a:cubicBezTo>
                    <a:lnTo>
                      <a:pt x="1554483" y="1424321"/>
                    </a:lnTo>
                    <a:lnTo>
                      <a:pt x="1553289" y="1425775"/>
                    </a:lnTo>
                    <a:cubicBezTo>
                      <a:pt x="1412328" y="1589103"/>
                      <a:pt x="1240626" y="1748738"/>
                      <a:pt x="1050130" y="1892061"/>
                    </a:cubicBezTo>
                    <a:cubicBezTo>
                      <a:pt x="1002506" y="1927892"/>
                      <a:pt x="954228" y="1962312"/>
                      <a:pt x="905537" y="1995196"/>
                    </a:cubicBezTo>
                    <a:lnTo>
                      <a:pt x="787845" y="2070354"/>
                    </a:lnTo>
                    <a:lnTo>
                      <a:pt x="788872" y="2008394"/>
                    </a:lnTo>
                    <a:cubicBezTo>
                      <a:pt x="790311" y="1903053"/>
                      <a:pt x="791477" y="1777620"/>
                      <a:pt x="792282" y="1638335"/>
                    </a:cubicBezTo>
                    <a:lnTo>
                      <a:pt x="792517" y="1582825"/>
                    </a:lnTo>
                    <a:lnTo>
                      <a:pt x="891427" y="1511791"/>
                    </a:lnTo>
                    <a:cubicBezTo>
                      <a:pt x="1062564" y="1383032"/>
                      <a:pt x="1210060" y="1248145"/>
                      <a:pt x="1322265" y="1122770"/>
                    </a:cubicBezTo>
                    <a:lnTo>
                      <a:pt x="1391581" y="1038470"/>
                    </a:lnTo>
                    <a:lnTo>
                      <a:pt x="1390297" y="1039804"/>
                    </a:lnTo>
                    <a:cubicBezTo>
                      <a:pt x="1240020" y="1190750"/>
                      <a:pt x="1063366" y="1343803"/>
                      <a:pt x="872870" y="1487126"/>
                    </a:cubicBezTo>
                    <a:lnTo>
                      <a:pt x="792676" y="1545375"/>
                    </a:lnTo>
                    <a:lnTo>
                      <a:pt x="793209" y="1419800"/>
                    </a:lnTo>
                    <a:cubicBezTo>
                      <a:pt x="793421" y="1344012"/>
                      <a:pt x="793532" y="1265542"/>
                      <a:pt x="793532" y="1185170"/>
                    </a:cubicBezTo>
                    <a:lnTo>
                      <a:pt x="793366" y="1064472"/>
                    </a:lnTo>
                    <a:lnTo>
                      <a:pt x="878372" y="991026"/>
                    </a:lnTo>
                    <a:cubicBezTo>
                      <a:pt x="950664" y="925538"/>
                      <a:pt x="1015590" y="860472"/>
                      <a:pt x="1071692" y="797784"/>
                    </a:cubicBezTo>
                    <a:lnTo>
                      <a:pt x="1141009" y="713485"/>
                    </a:lnTo>
                    <a:lnTo>
                      <a:pt x="1139724" y="714819"/>
                    </a:lnTo>
                    <a:cubicBezTo>
                      <a:pt x="1064586" y="790293"/>
                      <a:pt x="982853" y="866292"/>
                      <a:pt x="896093" y="941339"/>
                    </a:cubicBezTo>
                    <a:lnTo>
                      <a:pt x="793315" y="1027173"/>
                    </a:lnTo>
                    <a:lnTo>
                      <a:pt x="793209" y="950540"/>
                    </a:lnTo>
                    <a:cubicBezTo>
                      <a:pt x="792997" y="874753"/>
                      <a:pt x="792684" y="801648"/>
                      <a:pt x="792282" y="732005"/>
                    </a:cubicBezTo>
                    <a:lnTo>
                      <a:pt x="791782" y="664636"/>
                    </a:lnTo>
                    <a:lnTo>
                      <a:pt x="880885" y="579921"/>
                    </a:lnTo>
                    <a:cubicBezTo>
                      <a:pt x="913166" y="547633"/>
                      <a:pt x="943423" y="515694"/>
                      <a:pt x="971474" y="484350"/>
                    </a:cubicBezTo>
                    <a:lnTo>
                      <a:pt x="1040791" y="400051"/>
                    </a:lnTo>
                    <a:lnTo>
                      <a:pt x="1039506" y="401384"/>
                    </a:lnTo>
                    <a:cubicBezTo>
                      <a:pt x="964368" y="476858"/>
                      <a:pt x="882635" y="552858"/>
                      <a:pt x="795875" y="627905"/>
                    </a:cubicBezTo>
                    <a:lnTo>
                      <a:pt x="791536" y="631529"/>
                    </a:lnTo>
                    <a:lnTo>
                      <a:pt x="790815" y="534247"/>
                    </a:lnTo>
                    <a:lnTo>
                      <a:pt x="789559" y="422852"/>
                    </a:lnTo>
                    <a:lnTo>
                      <a:pt x="804685" y="408470"/>
                    </a:lnTo>
                    <a:cubicBezTo>
                      <a:pt x="836966" y="376182"/>
                      <a:pt x="867223" y="344243"/>
                      <a:pt x="895274" y="312899"/>
                    </a:cubicBezTo>
                    <a:lnTo>
                      <a:pt x="964591" y="228600"/>
                    </a:lnTo>
                    <a:lnTo>
                      <a:pt x="963306" y="229933"/>
                    </a:lnTo>
                    <a:cubicBezTo>
                      <a:pt x="925737" y="267670"/>
                      <a:pt x="886519" y="305539"/>
                      <a:pt x="845848" y="343353"/>
                    </a:cubicBezTo>
                    <a:lnTo>
                      <a:pt x="789234" y="394101"/>
                    </a:lnTo>
                    <a:lnTo>
                      <a:pt x="788872" y="361946"/>
                    </a:lnTo>
                    <a:lnTo>
                      <a:pt x="786530" y="220582"/>
                    </a:lnTo>
                    <a:lnTo>
                      <a:pt x="825424" y="179548"/>
                    </a:lnTo>
                    <a:lnTo>
                      <a:pt x="894741" y="95249"/>
                    </a:lnTo>
                    <a:lnTo>
                      <a:pt x="893457" y="96583"/>
                    </a:lnTo>
                    <a:lnTo>
                      <a:pt x="786027" y="200320"/>
                    </a:lnTo>
                    <a:lnTo>
                      <a:pt x="783814" y="112446"/>
                    </a:lnTo>
                    <a:lnTo>
                      <a:pt x="782786" y="89089"/>
                    </a:lnTo>
                    <a:lnTo>
                      <a:pt x="787326" y="84299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816561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</TotalTime>
  <Words>1</Words>
  <Application>Microsoft Office PowerPoint</Application>
  <PresentationFormat>A4 210 x 297 mm</PresentationFormat>
  <Paragraphs>1</Paragraphs>
  <Slides>1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</vt:i4>
      </vt:variant>
    </vt:vector>
  </HeadingPairs>
  <TitlesOfParts>
    <vt:vector size="5" baseType="lpstr">
      <vt:lpstr>メイリオ</vt:lpstr>
      <vt:lpstr>Arial</vt:lpstr>
      <vt:lpstr>Calibri</vt:lpstr>
      <vt:lpstr>Office テーマ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pptxh58_モロヘイヤのイラスト</dc:title>
  <dc:subject>pptxh58_モロヘイヤのイラスト</dc:subject>
  <dc:creator>でじけろお</dc:creator>
  <cp:revision>1</cp:revision>
  <dcterms:created xsi:type="dcterms:W3CDTF">2018-05-20T00:31:01Z</dcterms:created>
  <dcterms:modified xsi:type="dcterms:W3CDTF">2021-06-13T05:16:26Z</dcterms:modified>
  <cp:version>1</cp:version>
</cp:coreProperties>
</file>